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3.xml" ContentType="application/vnd.openxmlformats-officedocument.theme+xml"/>
  <Override PartName="/ppt/tags/tag2.xml" ContentType="application/vnd.openxmlformats-officedocument.presentationml.tags+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4.xml" ContentType="application/vnd.openxmlformats-officedocument.theme+xml"/>
  <Override PartName="/ppt/tags/tag3.xml" ContentType="application/vnd.openxmlformats-officedocument.presentationml.tags+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theme/theme5.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theme/theme6.xml" ContentType="application/vnd.openxmlformats-officedocument.them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theme/theme7.xml" ContentType="application/vnd.openxmlformats-officedocument.theme+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theme/theme8.xml" ContentType="application/vnd.openxmlformats-officedocument.theme+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theme/theme9.xml" ContentType="application/vnd.openxmlformats-officedocument.theme+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slideLayouts/slideLayout312.xml" ContentType="application/vnd.openxmlformats-officedocument.presentationml.slideLayout+xml"/>
  <Override PartName="/ppt/slideLayouts/slideLayout313.xml" ContentType="application/vnd.openxmlformats-officedocument.presentationml.slideLayout+xml"/>
  <Override PartName="/ppt/slideLayouts/slideLayout314.xml" ContentType="application/vnd.openxmlformats-officedocument.presentationml.slideLayout+xml"/>
  <Override PartName="/ppt/slideLayouts/slideLayout315.xml" ContentType="application/vnd.openxmlformats-officedocument.presentationml.slideLayout+xml"/>
  <Override PartName="/ppt/slideLayouts/slideLayout316.xml" ContentType="application/vnd.openxmlformats-officedocument.presentationml.slideLayout+xml"/>
  <Override PartName="/ppt/slideLayouts/slideLayout317.xml" ContentType="application/vnd.openxmlformats-officedocument.presentationml.slideLayout+xml"/>
  <Override PartName="/ppt/slideLayouts/slideLayout318.xml" ContentType="application/vnd.openxmlformats-officedocument.presentationml.slideLayout+xml"/>
  <Override PartName="/ppt/slideLayouts/slideLayout319.xml" ContentType="application/vnd.openxmlformats-officedocument.presentationml.slideLayout+xml"/>
  <Override PartName="/ppt/slideLayouts/slideLayout320.xml" ContentType="application/vnd.openxmlformats-officedocument.presentationml.slideLayout+xml"/>
  <Override PartName="/ppt/slideLayouts/slideLayout321.xml" ContentType="application/vnd.openxmlformats-officedocument.presentationml.slideLayout+xml"/>
  <Override PartName="/ppt/slideLayouts/slideLayout322.xml" ContentType="application/vnd.openxmlformats-officedocument.presentationml.slideLayout+xml"/>
  <Override PartName="/ppt/slideLayouts/slideLayout323.xml" ContentType="application/vnd.openxmlformats-officedocument.presentationml.slideLayout+xml"/>
  <Override PartName="/ppt/slideLayouts/slideLayout324.xml" ContentType="application/vnd.openxmlformats-officedocument.presentationml.slideLayout+xml"/>
  <Override PartName="/ppt/theme/theme10.xml" ContentType="application/vnd.openxmlformats-officedocument.theme+xml"/>
  <Override PartName="/ppt/tags/tag24.xml" ContentType="application/vnd.openxmlformats-officedocument.presentationml.tags+xml"/>
  <Override PartName="/ppt/tags/tag25.xml" ContentType="application/vnd.openxmlformats-officedocument.presentationml.tags+xml"/>
  <Override PartName="/ppt/slideLayouts/slideLayout325.xml" ContentType="application/vnd.openxmlformats-officedocument.presentationml.slideLayout+xml"/>
  <Override PartName="/ppt/slideLayouts/slideLayout326.xml" ContentType="application/vnd.openxmlformats-officedocument.presentationml.slideLayout+xml"/>
  <Override PartName="/ppt/slideLayouts/slideLayout327.xml" ContentType="application/vnd.openxmlformats-officedocument.presentationml.slideLayout+xml"/>
  <Override PartName="/ppt/theme/theme11.xml" ContentType="application/vnd.openxmlformats-officedocument.them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slideLayouts/slideLayout328.xml" ContentType="application/vnd.openxmlformats-officedocument.presentationml.slideLayout+xml"/>
  <Override PartName="/ppt/slideLayouts/slideLayout329.xml" ContentType="application/vnd.openxmlformats-officedocument.presentationml.slideLayout+xml"/>
  <Override PartName="/ppt/slideLayouts/slideLayout330.xml" ContentType="application/vnd.openxmlformats-officedocument.presentationml.slideLayout+xml"/>
  <Override PartName="/ppt/slideLayouts/slideLayout331.xml" ContentType="application/vnd.openxmlformats-officedocument.presentationml.slideLayout+xml"/>
  <Override PartName="/ppt/slideLayouts/slideLayout332.xml" ContentType="application/vnd.openxmlformats-officedocument.presentationml.slideLayout+xml"/>
  <Override PartName="/ppt/slideLayouts/slideLayout333.xml" ContentType="application/vnd.openxmlformats-officedocument.presentationml.slideLayout+xml"/>
  <Override PartName="/ppt/slideLayouts/slideLayout334.xml" ContentType="application/vnd.openxmlformats-officedocument.presentationml.slideLayout+xml"/>
  <Override PartName="/ppt/slideLayouts/slideLayout335.xml" ContentType="application/vnd.openxmlformats-officedocument.presentationml.slideLayout+xml"/>
  <Override PartName="/ppt/slideLayouts/slideLayout336.xml" ContentType="application/vnd.openxmlformats-officedocument.presentationml.slideLayout+xml"/>
  <Override PartName="/ppt/slideLayouts/slideLayout337.xml" ContentType="application/vnd.openxmlformats-officedocument.presentationml.slideLayout+xml"/>
  <Override PartName="/ppt/slideLayouts/slideLayout338.xml" ContentType="application/vnd.openxmlformats-officedocument.presentationml.slideLayout+xml"/>
  <Override PartName="/ppt/slideLayouts/slideLayout339.xml" ContentType="application/vnd.openxmlformats-officedocument.presentationml.slideLayout+xml"/>
  <Override PartName="/ppt/slideLayouts/slideLayout340.xml" ContentType="application/vnd.openxmlformats-officedocument.presentationml.slideLayout+xml"/>
  <Override PartName="/ppt/slideLayouts/slideLayout341.xml" ContentType="application/vnd.openxmlformats-officedocument.presentationml.slideLayout+xml"/>
  <Override PartName="/ppt/slideLayouts/slideLayout342.xml" ContentType="application/vnd.openxmlformats-officedocument.presentationml.slideLayout+xml"/>
  <Override PartName="/ppt/slideLayouts/slideLayout343.xml" ContentType="application/vnd.openxmlformats-officedocument.presentationml.slideLayout+xml"/>
  <Override PartName="/ppt/slideLayouts/slideLayout344.xml" ContentType="application/vnd.openxmlformats-officedocument.presentationml.slideLayout+xml"/>
  <Override PartName="/ppt/slideLayouts/slideLayout345.xml" ContentType="application/vnd.openxmlformats-officedocument.presentationml.slideLayout+xml"/>
  <Override PartName="/ppt/slideLayouts/slideLayout346.xml" ContentType="application/vnd.openxmlformats-officedocument.presentationml.slideLayout+xml"/>
  <Override PartName="/ppt/slideLayouts/slideLayout347.xml" ContentType="application/vnd.openxmlformats-officedocument.presentationml.slideLayout+xml"/>
  <Override PartName="/ppt/slideLayouts/slideLayout348.xml" ContentType="application/vnd.openxmlformats-officedocument.presentationml.slideLayout+xml"/>
  <Override PartName="/ppt/slideLayouts/slideLayout349.xml" ContentType="application/vnd.openxmlformats-officedocument.presentationml.slideLayout+xml"/>
  <Override PartName="/ppt/slideLayouts/slideLayout350.xml" ContentType="application/vnd.openxmlformats-officedocument.presentationml.slideLayout+xml"/>
  <Override PartName="/ppt/slideLayouts/slideLayout351.xml" ContentType="application/vnd.openxmlformats-officedocument.presentationml.slideLayout+xml"/>
  <Override PartName="/ppt/slideLayouts/slideLayout352.xml" ContentType="application/vnd.openxmlformats-officedocument.presentationml.slideLayout+xml"/>
  <Override PartName="/ppt/slideLayouts/slideLayout353.xml" ContentType="application/vnd.openxmlformats-officedocument.presentationml.slideLayout+xml"/>
  <Override PartName="/ppt/slideLayouts/slideLayout354.xml" ContentType="application/vnd.openxmlformats-officedocument.presentationml.slideLayout+xml"/>
  <Override PartName="/ppt/slideLayouts/slideLayout355.xml" ContentType="application/vnd.openxmlformats-officedocument.presentationml.slideLayout+xml"/>
  <Override PartName="/ppt/slideLayouts/slideLayout356.xml" ContentType="application/vnd.openxmlformats-officedocument.presentationml.slideLayout+xml"/>
  <Override PartName="/ppt/slideLayouts/slideLayout357.xml" ContentType="application/vnd.openxmlformats-officedocument.presentationml.slideLayout+xml"/>
  <Override PartName="/ppt/slideLayouts/slideLayout358.xml" ContentType="application/vnd.openxmlformats-officedocument.presentationml.slideLayout+xml"/>
  <Override PartName="/ppt/slideLayouts/slideLayout359.xml" ContentType="application/vnd.openxmlformats-officedocument.presentationml.slideLayout+xml"/>
  <Override PartName="/ppt/slideLayouts/slideLayout360.xml" ContentType="application/vnd.openxmlformats-officedocument.presentationml.slideLayout+xml"/>
  <Override PartName="/ppt/slideLayouts/slideLayout361.xml" ContentType="application/vnd.openxmlformats-officedocument.presentationml.slideLayout+xml"/>
  <Override PartName="/ppt/slideLayouts/slideLayout362.xml" ContentType="application/vnd.openxmlformats-officedocument.presentationml.slideLayout+xml"/>
  <Override PartName="/ppt/slideLayouts/slideLayout363.xml" ContentType="application/vnd.openxmlformats-officedocument.presentationml.slideLayout+xml"/>
  <Override PartName="/ppt/theme/theme12.xml" ContentType="application/vnd.openxmlformats-officedocument.theme+xml"/>
  <Override PartName="/ppt/slideLayouts/slideLayout364.xml" ContentType="application/vnd.openxmlformats-officedocument.presentationml.slideLayout+xml"/>
  <Override PartName="/ppt/slideLayouts/slideLayout365.xml" ContentType="application/vnd.openxmlformats-officedocument.presentationml.slideLayout+xml"/>
  <Override PartName="/ppt/slideLayouts/slideLayout366.xml" ContentType="application/vnd.openxmlformats-officedocument.presentationml.slideLayout+xml"/>
  <Override PartName="/ppt/slideLayouts/slideLayout367.xml" ContentType="application/vnd.openxmlformats-officedocument.presentationml.slideLayout+xml"/>
  <Override PartName="/ppt/slideLayouts/slideLayout368.xml" ContentType="application/vnd.openxmlformats-officedocument.presentationml.slideLayout+xml"/>
  <Override PartName="/ppt/slideLayouts/slideLayout369.xml" ContentType="application/vnd.openxmlformats-officedocument.presentationml.slideLayout+xml"/>
  <Override PartName="/ppt/slideLayouts/slideLayout370.xml" ContentType="application/vnd.openxmlformats-officedocument.presentationml.slideLayout+xml"/>
  <Override PartName="/ppt/slideLayouts/slideLayout371.xml" ContentType="application/vnd.openxmlformats-officedocument.presentationml.slideLayout+xml"/>
  <Override PartName="/ppt/slideLayouts/slideLayout372.xml" ContentType="application/vnd.openxmlformats-officedocument.presentationml.slideLayout+xml"/>
  <Override PartName="/ppt/slideLayouts/slideLayout373.xml" ContentType="application/vnd.openxmlformats-officedocument.presentationml.slideLayout+xml"/>
  <Override PartName="/ppt/slideLayouts/slideLayout374.xml" ContentType="application/vnd.openxmlformats-officedocument.presentationml.slideLayout+xml"/>
  <Override PartName="/ppt/slideLayouts/slideLayout375.xml" ContentType="application/vnd.openxmlformats-officedocument.presentationml.slideLayout+xml"/>
  <Override PartName="/ppt/slideLayouts/slideLayout376.xml" ContentType="application/vnd.openxmlformats-officedocument.presentationml.slideLayout+xml"/>
  <Override PartName="/ppt/slideLayouts/slideLayout377.xml" ContentType="application/vnd.openxmlformats-officedocument.presentationml.slideLayout+xml"/>
  <Override PartName="/ppt/slideLayouts/slideLayout378.xml" ContentType="application/vnd.openxmlformats-officedocument.presentationml.slideLayout+xml"/>
  <Override PartName="/ppt/slideLayouts/slideLayout379.xml" ContentType="application/vnd.openxmlformats-officedocument.presentationml.slideLayout+xml"/>
  <Override PartName="/ppt/slideLayouts/slideLayout380.xml" ContentType="application/vnd.openxmlformats-officedocument.presentationml.slideLayout+xml"/>
  <Override PartName="/ppt/theme/theme13.xml" ContentType="application/vnd.openxmlformats-officedocument.theme+xml"/>
  <Override PartName="/ppt/slideLayouts/slideLayout381.xml" ContentType="application/vnd.openxmlformats-officedocument.presentationml.slideLayout+xml"/>
  <Override PartName="/ppt/slideLayouts/slideLayout382.xml" ContentType="application/vnd.openxmlformats-officedocument.presentationml.slideLayout+xml"/>
  <Override PartName="/ppt/slideLayouts/slideLayout383.xml" ContentType="application/vnd.openxmlformats-officedocument.presentationml.slideLayout+xml"/>
  <Override PartName="/ppt/slideLayouts/slideLayout384.xml" ContentType="application/vnd.openxmlformats-officedocument.presentationml.slideLayout+xml"/>
  <Override PartName="/ppt/slideLayouts/slideLayout385.xml" ContentType="application/vnd.openxmlformats-officedocument.presentationml.slideLayout+xml"/>
  <Override PartName="/ppt/slideLayouts/slideLayout386.xml" ContentType="application/vnd.openxmlformats-officedocument.presentationml.slideLayout+xml"/>
  <Override PartName="/ppt/slideLayouts/slideLayout387.xml" ContentType="application/vnd.openxmlformats-officedocument.presentationml.slideLayout+xml"/>
  <Override PartName="/ppt/slideLayouts/slideLayout388.xml" ContentType="application/vnd.openxmlformats-officedocument.presentationml.slideLayout+xml"/>
  <Override PartName="/ppt/slideLayouts/slideLayout389.xml" ContentType="application/vnd.openxmlformats-officedocument.presentationml.slideLayout+xml"/>
  <Override PartName="/ppt/slideLayouts/slideLayout390.xml" ContentType="application/vnd.openxmlformats-officedocument.presentationml.slideLayout+xml"/>
  <Override PartName="/ppt/slideLayouts/slideLayout391.xml" ContentType="application/vnd.openxmlformats-officedocument.presentationml.slideLayout+xml"/>
  <Override PartName="/ppt/slideLayouts/slideLayout392.xml" ContentType="application/vnd.openxmlformats-officedocument.presentationml.slideLayout+xml"/>
  <Override PartName="/ppt/slideLayouts/slideLayout393.xml" ContentType="application/vnd.openxmlformats-officedocument.presentationml.slideLayout+xml"/>
  <Override PartName="/ppt/slideLayouts/slideLayout394.xml" ContentType="application/vnd.openxmlformats-officedocument.presentationml.slideLayout+xml"/>
  <Override PartName="/ppt/slideLayouts/slideLayout395.xml" ContentType="application/vnd.openxmlformats-officedocument.presentationml.slideLayout+xml"/>
  <Override PartName="/ppt/slideLayouts/slideLayout396.xml" ContentType="application/vnd.openxmlformats-officedocument.presentationml.slideLayout+xml"/>
  <Override PartName="/ppt/slideLayouts/slideLayout397.xml" ContentType="application/vnd.openxmlformats-officedocument.presentationml.slideLayout+xml"/>
  <Override PartName="/ppt/slideLayouts/slideLayout398.xml" ContentType="application/vnd.openxmlformats-officedocument.presentationml.slideLayout+xml"/>
  <Override PartName="/ppt/slideLayouts/slideLayout399.xml" ContentType="application/vnd.openxmlformats-officedocument.presentationml.slideLayout+xml"/>
  <Override PartName="/ppt/slideLayouts/slideLayout400.xml" ContentType="application/vnd.openxmlformats-officedocument.presentationml.slideLayout+xml"/>
  <Override PartName="/ppt/slideLayouts/slideLayout401.xml" ContentType="application/vnd.openxmlformats-officedocument.presentationml.slideLayout+xml"/>
  <Override PartName="/ppt/slideLayouts/slideLayout402.xml" ContentType="application/vnd.openxmlformats-officedocument.presentationml.slideLayout+xml"/>
  <Override PartName="/ppt/slideLayouts/slideLayout403.xml" ContentType="application/vnd.openxmlformats-officedocument.presentationml.slideLayout+xml"/>
  <Override PartName="/ppt/slideLayouts/slideLayout404.xml" ContentType="application/vnd.openxmlformats-officedocument.presentationml.slideLayout+xml"/>
  <Override PartName="/ppt/slideLayouts/slideLayout405.xml" ContentType="application/vnd.openxmlformats-officedocument.presentationml.slideLayout+xml"/>
  <Override PartName="/ppt/slideLayouts/slideLayout406.xml" ContentType="application/vnd.openxmlformats-officedocument.presentationml.slideLayout+xml"/>
  <Override PartName="/ppt/slideLayouts/slideLayout407.xml" ContentType="application/vnd.openxmlformats-officedocument.presentationml.slideLayout+xml"/>
  <Override PartName="/ppt/slideLayouts/slideLayout408.xml" ContentType="application/vnd.openxmlformats-officedocument.presentationml.slideLayout+xml"/>
  <Override PartName="/ppt/slideLayouts/slideLayout409.xml" ContentType="application/vnd.openxmlformats-officedocument.presentationml.slideLayout+xml"/>
  <Override PartName="/ppt/slideLayouts/slideLayout410.xml" ContentType="application/vnd.openxmlformats-officedocument.presentationml.slideLayout+xml"/>
  <Override PartName="/ppt/slideLayouts/slideLayout411.xml" ContentType="application/vnd.openxmlformats-officedocument.presentationml.slideLayout+xml"/>
  <Override PartName="/ppt/slideLayouts/slideLayout412.xml" ContentType="application/vnd.openxmlformats-officedocument.presentationml.slideLayout+xml"/>
  <Override PartName="/ppt/slideLayouts/slideLayout413.xml" ContentType="application/vnd.openxmlformats-officedocument.presentationml.slideLayout+xml"/>
  <Override PartName="/ppt/slideLayouts/slideLayout414.xml" ContentType="application/vnd.openxmlformats-officedocument.presentationml.slideLayout+xml"/>
  <Override PartName="/ppt/slideLayouts/slideLayout415.xml" ContentType="application/vnd.openxmlformats-officedocument.presentationml.slideLayout+xml"/>
  <Override PartName="/ppt/slideLayouts/slideLayout416.xml" ContentType="application/vnd.openxmlformats-officedocument.presentationml.slideLayout+xml"/>
  <Override PartName="/ppt/slideLayouts/slideLayout417.xml" ContentType="application/vnd.openxmlformats-officedocument.presentationml.slideLayout+xml"/>
  <Override PartName="/ppt/slideLayouts/slideLayout418.xml" ContentType="application/vnd.openxmlformats-officedocument.presentationml.slideLayout+xml"/>
  <Override PartName="/ppt/slideLayouts/slideLayout419.xml" ContentType="application/vnd.openxmlformats-officedocument.presentationml.slideLayout+xml"/>
  <Override PartName="/ppt/slideLayouts/slideLayout420.xml" ContentType="application/vnd.openxmlformats-officedocument.presentationml.slideLayout+xml"/>
  <Override PartName="/ppt/theme/theme14.xml" ContentType="application/vnd.openxmlformats-officedocument.theme+xml"/>
  <Override PartName="/ppt/slideLayouts/slideLayout421.xml" ContentType="application/vnd.openxmlformats-officedocument.presentationml.slideLayout+xml"/>
  <Override PartName="/ppt/slideLayouts/slideLayout422.xml" ContentType="application/vnd.openxmlformats-officedocument.presentationml.slideLayout+xml"/>
  <Override PartName="/ppt/slideLayouts/slideLayout423.xml" ContentType="application/vnd.openxmlformats-officedocument.presentationml.slideLayout+xml"/>
  <Override PartName="/ppt/slideLayouts/slideLayout424.xml" ContentType="application/vnd.openxmlformats-officedocument.presentationml.slideLayout+xml"/>
  <Override PartName="/ppt/theme/theme15.xml" ContentType="application/vnd.openxmlformats-officedocument.them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slideLayouts/slideLayout425.xml" ContentType="application/vnd.openxmlformats-officedocument.presentationml.slideLayout+xml"/>
  <Override PartName="/ppt/slideLayouts/slideLayout426.xml" ContentType="application/vnd.openxmlformats-officedocument.presentationml.slideLayout+xml"/>
  <Override PartName="/ppt/slideLayouts/slideLayout427.xml" ContentType="application/vnd.openxmlformats-officedocument.presentationml.slideLayout+xml"/>
  <Override PartName="/ppt/slideLayouts/slideLayout428.xml" ContentType="application/vnd.openxmlformats-officedocument.presentationml.slideLayout+xml"/>
  <Override PartName="/ppt/slideLayouts/slideLayout429.xml" ContentType="application/vnd.openxmlformats-officedocument.presentationml.slideLayout+xml"/>
  <Override PartName="/ppt/slideLayouts/slideLayout430.xml" ContentType="application/vnd.openxmlformats-officedocument.presentationml.slideLayout+xml"/>
  <Override PartName="/ppt/slideLayouts/slideLayout431.xml" ContentType="application/vnd.openxmlformats-officedocument.presentationml.slideLayout+xml"/>
  <Override PartName="/ppt/slideLayouts/slideLayout432.xml" ContentType="application/vnd.openxmlformats-officedocument.presentationml.slideLayout+xml"/>
  <Override PartName="/ppt/slideLayouts/slideLayout433.xml" ContentType="application/vnd.openxmlformats-officedocument.presentationml.slideLayout+xml"/>
  <Override PartName="/ppt/slideLayouts/slideLayout434.xml" ContentType="application/vnd.openxmlformats-officedocument.presentationml.slideLayout+xml"/>
  <Override PartName="/ppt/slideLayouts/slideLayout435.xml" ContentType="application/vnd.openxmlformats-officedocument.presentationml.slideLayout+xml"/>
  <Override PartName="/ppt/slideLayouts/slideLayout436.xml" ContentType="application/vnd.openxmlformats-officedocument.presentationml.slideLayout+xml"/>
  <Override PartName="/ppt/slideLayouts/slideLayout437.xml" ContentType="application/vnd.openxmlformats-officedocument.presentationml.slideLayout+xml"/>
  <Override PartName="/ppt/slideLayouts/slideLayout438.xml" ContentType="application/vnd.openxmlformats-officedocument.presentationml.slideLayout+xml"/>
  <Override PartName="/ppt/slideLayouts/slideLayout439.xml" ContentType="application/vnd.openxmlformats-officedocument.presentationml.slideLayout+xml"/>
  <Override PartName="/ppt/slideLayouts/slideLayout440.xml" ContentType="application/vnd.openxmlformats-officedocument.presentationml.slideLayout+xml"/>
  <Override PartName="/ppt/slideLayouts/slideLayout441.xml" ContentType="application/vnd.openxmlformats-officedocument.presentationml.slideLayout+xml"/>
  <Override PartName="/ppt/slideLayouts/slideLayout442.xml" ContentType="application/vnd.openxmlformats-officedocument.presentationml.slideLayout+xml"/>
  <Override PartName="/ppt/slideLayouts/slideLayout443.xml" ContentType="application/vnd.openxmlformats-officedocument.presentationml.slideLayout+xml"/>
  <Override PartName="/ppt/slideLayouts/slideLayout444.xml" ContentType="application/vnd.openxmlformats-officedocument.presentationml.slideLayout+xml"/>
  <Override PartName="/ppt/slideLayouts/slideLayout445.xml" ContentType="application/vnd.openxmlformats-officedocument.presentationml.slideLayout+xml"/>
  <Override PartName="/ppt/slideLayouts/slideLayout446.xml" ContentType="application/vnd.openxmlformats-officedocument.presentationml.slideLayout+xml"/>
  <Override PartName="/ppt/slideLayouts/slideLayout447.xml" ContentType="application/vnd.openxmlformats-officedocument.presentationml.slideLayout+xml"/>
  <Override PartName="/ppt/slideLayouts/slideLayout448.xml" ContentType="application/vnd.openxmlformats-officedocument.presentationml.slideLayout+xml"/>
  <Override PartName="/ppt/slideLayouts/slideLayout449.xml" ContentType="application/vnd.openxmlformats-officedocument.presentationml.slideLayout+xml"/>
  <Override PartName="/ppt/slideLayouts/slideLayout450.xml" ContentType="application/vnd.openxmlformats-officedocument.presentationml.slideLayout+xml"/>
  <Override PartName="/ppt/slideLayouts/slideLayout451.xml" ContentType="application/vnd.openxmlformats-officedocument.presentationml.slideLayout+xml"/>
  <Override PartName="/ppt/slideLayouts/slideLayout452.xml" ContentType="application/vnd.openxmlformats-officedocument.presentationml.slideLayout+xml"/>
  <Override PartName="/ppt/slideLayouts/slideLayout453.xml" ContentType="application/vnd.openxmlformats-officedocument.presentationml.slideLayout+xml"/>
  <Override PartName="/ppt/slideLayouts/slideLayout454.xml" ContentType="application/vnd.openxmlformats-officedocument.presentationml.slideLayout+xml"/>
  <Override PartName="/ppt/slideLayouts/slideLayout455.xml" ContentType="application/vnd.openxmlformats-officedocument.presentationml.slideLayout+xml"/>
  <Override PartName="/ppt/slideLayouts/slideLayout456.xml" ContentType="application/vnd.openxmlformats-officedocument.presentationml.slideLayout+xml"/>
  <Override PartName="/ppt/slideLayouts/slideLayout457.xml" ContentType="application/vnd.openxmlformats-officedocument.presentationml.slideLayout+xml"/>
  <Override PartName="/ppt/slideLayouts/slideLayout458.xml" ContentType="application/vnd.openxmlformats-officedocument.presentationml.slideLayout+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40.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51.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84" r:id="rId5"/>
    <p:sldMasterId id="2147484321" r:id="rId6"/>
    <p:sldMasterId id="2147484424" r:id="rId7"/>
    <p:sldMasterId id="2147484456" r:id="rId8"/>
    <p:sldMasterId id="2147484504" r:id="rId9"/>
    <p:sldMasterId id="2147484544" r:id="rId10"/>
    <p:sldMasterId id="2147484567" r:id="rId11"/>
    <p:sldMasterId id="2147484606" r:id="rId12"/>
    <p:sldMasterId id="2147484651" r:id="rId13"/>
    <p:sldMasterId id="2147484739" r:id="rId14"/>
    <p:sldMasterId id="2147484779" r:id="rId15"/>
    <p:sldMasterId id="2147484816" r:id="rId16"/>
    <p:sldMasterId id="2147484834" r:id="rId17"/>
    <p:sldMasterId id="2147484876" r:id="rId18"/>
    <p:sldMasterId id="2147484881" r:id="rId19"/>
  </p:sldMasterIdLst>
  <p:notesMasterIdLst>
    <p:notesMasterId r:id="rId62"/>
  </p:notesMasterIdLst>
  <p:handoutMasterIdLst>
    <p:handoutMasterId r:id="rId63"/>
  </p:handoutMasterIdLst>
  <p:sldIdLst>
    <p:sldId id="335" r:id="rId20"/>
    <p:sldId id="336" r:id="rId21"/>
    <p:sldId id="337" r:id="rId22"/>
    <p:sldId id="338" r:id="rId23"/>
    <p:sldId id="339" r:id="rId24"/>
    <p:sldId id="340" r:id="rId25"/>
    <p:sldId id="341" r:id="rId26"/>
    <p:sldId id="342" r:id="rId27"/>
    <p:sldId id="343" r:id="rId28"/>
    <p:sldId id="344" r:id="rId29"/>
    <p:sldId id="345" r:id="rId30"/>
    <p:sldId id="346" r:id="rId31"/>
    <p:sldId id="347" r:id="rId32"/>
    <p:sldId id="348" r:id="rId33"/>
    <p:sldId id="349" r:id="rId34"/>
    <p:sldId id="350" r:id="rId35"/>
    <p:sldId id="351" r:id="rId36"/>
    <p:sldId id="352" r:id="rId37"/>
    <p:sldId id="353" r:id="rId38"/>
    <p:sldId id="354" r:id="rId39"/>
    <p:sldId id="355" r:id="rId40"/>
    <p:sldId id="356" r:id="rId41"/>
    <p:sldId id="357" r:id="rId42"/>
    <p:sldId id="358" r:id="rId43"/>
    <p:sldId id="359" r:id="rId44"/>
    <p:sldId id="360" r:id="rId45"/>
    <p:sldId id="361" r:id="rId46"/>
    <p:sldId id="362" r:id="rId47"/>
    <p:sldId id="363" r:id="rId48"/>
    <p:sldId id="364" r:id="rId49"/>
    <p:sldId id="365" r:id="rId50"/>
    <p:sldId id="366" r:id="rId51"/>
    <p:sldId id="367" r:id="rId52"/>
    <p:sldId id="368" r:id="rId53"/>
    <p:sldId id="369" r:id="rId54"/>
    <p:sldId id="370" r:id="rId55"/>
    <p:sldId id="371" r:id="rId56"/>
    <p:sldId id="334" r:id="rId57"/>
    <p:sldId id="294" r:id="rId58"/>
    <p:sldId id="295" r:id="rId59"/>
    <p:sldId id="296" r:id="rId60"/>
    <p:sldId id="293" r:id="rId6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DC3C00"/>
    <a:srgbClr val="002050"/>
    <a:srgbClr val="009E49"/>
    <a:srgbClr val="0072C6"/>
    <a:srgbClr val="00BCF2"/>
    <a:srgbClr val="7FBA00"/>
    <a:srgbClr val="68217A"/>
    <a:srgbClr val="B400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3323" autoAdjust="0"/>
    <p:restoredTop sz="80673" autoAdjust="0"/>
  </p:normalViewPr>
  <p:slideViewPr>
    <p:cSldViewPr snapToObjects="1">
      <p:cViewPr varScale="1">
        <p:scale>
          <a:sx n="115" d="100"/>
          <a:sy n="115" d="100"/>
        </p:scale>
        <p:origin x="1086" y="114"/>
      </p:cViewPr>
      <p:guideLst>
        <p:guide orient="horz" pos="2203"/>
        <p:guide pos="3917"/>
      </p:guideLst>
    </p:cSldViewPr>
  </p:slideViewPr>
  <p:outlineViewPr>
    <p:cViewPr>
      <p:scale>
        <a:sx n="33" d="100"/>
        <a:sy n="33" d="100"/>
      </p:scale>
      <p:origin x="0" y="-2862"/>
    </p:cViewPr>
  </p:outlineViewPr>
  <p:notesTextViewPr>
    <p:cViewPr>
      <p:scale>
        <a:sx n="3" d="2"/>
        <a:sy n="3" d="2"/>
      </p:scale>
      <p:origin x="0" y="0"/>
    </p:cViewPr>
  </p:notesTextViewPr>
  <p:sorterViewPr>
    <p:cViewPr>
      <p:scale>
        <a:sx n="50" d="100"/>
        <a:sy n="50" d="100"/>
      </p:scale>
      <p:origin x="0" y="0"/>
    </p:cViewPr>
  </p:sorterViewPr>
  <p:notesViewPr>
    <p:cSldViewPr snapToObjects="1" showGuides="1">
      <p:cViewPr varScale="1">
        <p:scale>
          <a:sx n="81" d="100"/>
          <a:sy n="81" d="100"/>
        </p:scale>
        <p:origin x="31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7.xml"/><Relationship Id="rId21" Type="http://schemas.openxmlformats.org/officeDocument/2006/relationships/slide" Target="slides/slide2.xml"/><Relationship Id="rId34" Type="http://schemas.openxmlformats.org/officeDocument/2006/relationships/slide" Target="slides/slide15.xml"/><Relationship Id="rId42" Type="http://schemas.openxmlformats.org/officeDocument/2006/relationships/slide" Target="slides/slide23.xml"/><Relationship Id="rId47" Type="http://schemas.openxmlformats.org/officeDocument/2006/relationships/slide" Target="slides/slide28.xml"/><Relationship Id="rId50" Type="http://schemas.openxmlformats.org/officeDocument/2006/relationships/slide" Target="slides/slide31.xml"/><Relationship Id="rId55" Type="http://schemas.openxmlformats.org/officeDocument/2006/relationships/slide" Target="slides/slide36.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Master" Target="slideMasters/slideMaster13.xml"/><Relationship Id="rId29" Type="http://schemas.openxmlformats.org/officeDocument/2006/relationships/slide" Target="slides/slide10.xml"/><Relationship Id="rId11" Type="http://schemas.openxmlformats.org/officeDocument/2006/relationships/slideMaster" Target="slideMasters/slideMaster8.xml"/><Relationship Id="rId24" Type="http://schemas.openxmlformats.org/officeDocument/2006/relationships/slide" Target="slides/slide5.xml"/><Relationship Id="rId32" Type="http://schemas.openxmlformats.org/officeDocument/2006/relationships/slide" Target="slides/slide13.xml"/><Relationship Id="rId37" Type="http://schemas.openxmlformats.org/officeDocument/2006/relationships/slide" Target="slides/slide18.xml"/><Relationship Id="rId40" Type="http://schemas.openxmlformats.org/officeDocument/2006/relationships/slide" Target="slides/slide21.xml"/><Relationship Id="rId45" Type="http://schemas.openxmlformats.org/officeDocument/2006/relationships/slide" Target="slides/slide26.xml"/><Relationship Id="rId53" Type="http://schemas.openxmlformats.org/officeDocument/2006/relationships/slide" Target="slides/slide34.xml"/><Relationship Id="rId58" Type="http://schemas.openxmlformats.org/officeDocument/2006/relationships/slide" Target="slides/slide39.xml"/><Relationship Id="rId66"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42.xml"/><Relationship Id="rId19" Type="http://schemas.openxmlformats.org/officeDocument/2006/relationships/slideMaster" Target="slideMasters/slideMaster16.xml"/><Relationship Id="rId14" Type="http://schemas.openxmlformats.org/officeDocument/2006/relationships/slideMaster" Target="slideMasters/slideMaster11.xml"/><Relationship Id="rId22" Type="http://schemas.openxmlformats.org/officeDocument/2006/relationships/slide" Target="slides/slide3.xml"/><Relationship Id="rId27" Type="http://schemas.openxmlformats.org/officeDocument/2006/relationships/slide" Target="slides/slide8.xml"/><Relationship Id="rId30" Type="http://schemas.openxmlformats.org/officeDocument/2006/relationships/slide" Target="slides/slide11.xml"/><Relationship Id="rId35" Type="http://schemas.openxmlformats.org/officeDocument/2006/relationships/slide" Target="slides/slide16.xml"/><Relationship Id="rId43" Type="http://schemas.openxmlformats.org/officeDocument/2006/relationships/slide" Target="slides/slide24.xml"/><Relationship Id="rId48" Type="http://schemas.openxmlformats.org/officeDocument/2006/relationships/slide" Target="slides/slide29.xml"/><Relationship Id="rId56" Type="http://schemas.openxmlformats.org/officeDocument/2006/relationships/slide" Target="slides/slide37.xml"/><Relationship Id="rId64"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slide" Target="slides/slide32.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6.xml"/><Relationship Id="rId33" Type="http://schemas.openxmlformats.org/officeDocument/2006/relationships/slide" Target="slides/slide14.xml"/><Relationship Id="rId38" Type="http://schemas.openxmlformats.org/officeDocument/2006/relationships/slide" Target="slides/slide19.xml"/><Relationship Id="rId46" Type="http://schemas.openxmlformats.org/officeDocument/2006/relationships/slide" Target="slides/slide27.xml"/><Relationship Id="rId59" Type="http://schemas.openxmlformats.org/officeDocument/2006/relationships/slide" Target="slides/slide40.xml"/><Relationship Id="rId67" Type="http://schemas.openxmlformats.org/officeDocument/2006/relationships/theme" Target="theme/theme1.xml"/><Relationship Id="rId20" Type="http://schemas.openxmlformats.org/officeDocument/2006/relationships/slide" Target="slides/slide1.xml"/><Relationship Id="rId41" Type="http://schemas.openxmlformats.org/officeDocument/2006/relationships/slide" Target="slides/slide22.xml"/><Relationship Id="rId54" Type="http://schemas.openxmlformats.org/officeDocument/2006/relationships/slide" Target="slides/slide35.xml"/><Relationship Id="rId62"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Master" Target="slideMasters/slideMaster12.xml"/><Relationship Id="rId23" Type="http://schemas.openxmlformats.org/officeDocument/2006/relationships/slide" Target="slides/slide4.xml"/><Relationship Id="rId28" Type="http://schemas.openxmlformats.org/officeDocument/2006/relationships/slide" Target="slides/slide9.xml"/><Relationship Id="rId36" Type="http://schemas.openxmlformats.org/officeDocument/2006/relationships/slide" Target="slides/slide17.xml"/><Relationship Id="rId49" Type="http://schemas.openxmlformats.org/officeDocument/2006/relationships/slide" Target="slides/slide30.xml"/><Relationship Id="rId57" Type="http://schemas.openxmlformats.org/officeDocument/2006/relationships/slide" Target="slides/slide38.xml"/><Relationship Id="rId10" Type="http://schemas.openxmlformats.org/officeDocument/2006/relationships/slideMaster" Target="slideMasters/slideMaster7.xml"/><Relationship Id="rId31" Type="http://schemas.openxmlformats.org/officeDocument/2006/relationships/slide" Target="slides/slide12.xml"/><Relationship Id="rId44" Type="http://schemas.openxmlformats.org/officeDocument/2006/relationships/slide" Target="slides/slide25.xml"/><Relationship Id="rId52" Type="http://schemas.openxmlformats.org/officeDocument/2006/relationships/slide" Target="slides/slide33.xml"/><Relationship Id="rId60" Type="http://schemas.openxmlformats.org/officeDocument/2006/relationships/slide" Target="slides/slide41.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Master" Target="slideMasters/slideMaster10.xml"/><Relationship Id="rId18" Type="http://schemas.openxmlformats.org/officeDocument/2006/relationships/slideMaster" Target="slideMasters/slideMaster15.xml"/><Relationship Id="rId39" Type="http://schemas.openxmlformats.org/officeDocument/2006/relationships/slide" Target="slides/slide2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10/28/2014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10/28/2014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10/28/2014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576692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Microsoft Confidential</a:t>
            </a:r>
            <a:endParaRPr lang="en-US">
              <a:solidFill>
                <a:prstClr val="black"/>
              </a:solidFill>
            </a:endParaRPr>
          </a:p>
        </p:txBody>
      </p:sp>
      <p:sp>
        <p:nvSpPr>
          <p:cNvPr id="5" name="Slide Number Placeholder 4"/>
          <p:cNvSpPr>
            <a:spLocks noGrp="1"/>
          </p:cNvSpPr>
          <p:nvPr>
            <p:ph type="sldNum" sz="quarter" idx="11"/>
          </p:nvPr>
        </p:nvSpPr>
        <p:spPr/>
        <p:txBody>
          <a:bodyPr/>
          <a:lstStyle/>
          <a:p>
            <a:fld id="{5CB0218A-83A0-4CEB-B6DF-A9CE1F06110F}"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8262101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154BA7-6019-40C1-B38F-9D021F515145}" type="slidenum">
              <a:rPr lang="en-GB" smtClean="0">
                <a:solidFill>
                  <a:prstClr val="black"/>
                </a:solidFill>
              </a:rPr>
              <a:pPr/>
              <a:t>22</a:t>
            </a:fld>
            <a:endParaRPr lang="en-GB" dirty="0">
              <a:solidFill>
                <a:prstClr val="black"/>
              </a:solidFill>
            </a:endParaRPr>
          </a:p>
        </p:txBody>
      </p:sp>
    </p:spTree>
    <p:extLst>
      <p:ext uri="{BB962C8B-B14F-4D97-AF65-F5344CB8AC3E}">
        <p14:creationId xmlns:p14="http://schemas.microsoft.com/office/powerpoint/2010/main" val="33555039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latin typeface="Segoe UI"/>
              </a:rPr>
              <a:t>Tech Ready 15</a:t>
            </a:r>
            <a:endParaRPr lang="en-US" dirty="0">
              <a:solidFill>
                <a:prstClr val="black"/>
              </a:solidFill>
              <a:latin typeface="Segoe UI"/>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AD59A35-B7CB-42C1-818E-833BB5C9B3D7}" type="datetime1">
              <a:rPr lang="en-US" smtClean="0">
                <a:solidFill>
                  <a:prstClr val="black"/>
                </a:solidFill>
                <a:latin typeface="Segoe UI"/>
              </a:rPr>
              <a:pPr/>
              <a:t>10/28/2014</a:t>
            </a:fld>
            <a:endParaRPr lang="en-US">
              <a:solidFill>
                <a:prstClr val="black"/>
              </a:solidFill>
              <a:latin typeface="Segoe UI"/>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latin typeface="Segoe UI"/>
              </a:rPr>
              <a:pPr/>
              <a:t>23</a:t>
            </a:fld>
            <a:endParaRPr lang="en-US" dirty="0">
              <a:solidFill>
                <a:prstClr val="black"/>
              </a:solidFill>
              <a:latin typeface="Segoe UI"/>
            </a:endParaRPr>
          </a:p>
        </p:txBody>
      </p:sp>
    </p:spTree>
    <p:extLst>
      <p:ext uri="{BB962C8B-B14F-4D97-AF65-F5344CB8AC3E}">
        <p14:creationId xmlns:p14="http://schemas.microsoft.com/office/powerpoint/2010/main" val="14634139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gradFill>
                  <a:gsLst>
                    <a:gs pos="0">
                      <a:prstClr val="black">
                        <a:lumMod val="50000"/>
                      </a:prstClr>
                    </a:gs>
                    <a:gs pos="100000">
                      <a:prstClr val="black">
                        <a:lumMod val="50000"/>
                      </a:prstClr>
                    </a:gs>
                  </a:gsLst>
                  <a:lin ang="5400000" scaled="0"/>
                </a:gradFill>
              </a:rPr>
              <a:t>Server &amp; Tools Business</a:t>
            </a:r>
            <a:endParaRPr lang="en-US" dirty="0">
              <a:gradFill>
                <a:gsLst>
                  <a:gs pos="0">
                    <a:prstClr val="black">
                      <a:lumMod val="50000"/>
                    </a:prstClr>
                  </a:gs>
                  <a:gs pos="100000">
                    <a:prstClr val="black">
                      <a:lumMod val="50000"/>
                    </a:prstClr>
                  </a:gs>
                </a:gsLst>
                <a:lin ang="5400000" scaled="0"/>
              </a:gra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87627C9-6754-412D-8C4C-762D023E30DD}" type="datetime1">
              <a:rPr lang="en-US" smtClean="0">
                <a:solidFill>
                  <a:prstClr val="black"/>
                </a:solidFill>
              </a:rPr>
              <a:pPr/>
              <a:t>10/28/2014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42248514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10/28/2014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801112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E0F7949-8AE9-4E5C-A2B1-913685B47E3F}"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1759829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Slide Number Placeholder 3"/>
          <p:cNvSpPr>
            <a:spLocks noGrp="1"/>
          </p:cNvSpPr>
          <p:nvPr>
            <p:ph type="sldNum" sz="quarter" idx="10"/>
          </p:nvPr>
        </p:nvSpPr>
        <p:spPr/>
        <p:txBody>
          <a:bodyPr/>
          <a:lstStyle/>
          <a:p>
            <a:fld id="{1B3EF993-8A67-4480-A131-804F07D26B0E}"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4125154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10/28/2014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30939290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A5F27D4-9122-47BC-9AC6-5C9D2E3822B3}" type="datetime1">
              <a:rPr lang="en-US" smtClean="0">
                <a:solidFill>
                  <a:prstClr val="black"/>
                </a:solidFill>
              </a:rPr>
              <a:pPr/>
              <a:t>10/28/2014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41350659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15000"/>
              </a:lnSpc>
              <a:spcBef>
                <a:spcPts val="0"/>
              </a:spcBef>
              <a:spcAft>
                <a:spcPts val="1000"/>
              </a:spcAft>
            </a:pPr>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A5F27D4-9122-47BC-9AC6-5C9D2E3822B3}" type="datetime1">
              <a:rPr lang="en-US" smtClean="0">
                <a:solidFill>
                  <a:prstClr val="black"/>
                </a:solidFill>
              </a:rPr>
              <a:pPr/>
              <a:t>10/28/2014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3916765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10/28/2014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4724676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marL="571500" defTabSz="914099" eaLnBrk="0" hangingPunct="0">
              <a:defRPr/>
            </a:pPr>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defTabSz="932742">
              <a:defRPr/>
            </a:pPr>
            <a:fld id="{E74353ED-ACB2-44BF-A903-985B0AF962B7}" type="datetime1">
              <a:rPr lang="en-US" smtClean="0">
                <a:solidFill>
                  <a:prstClr val="black"/>
                </a:solidFill>
                <a:latin typeface="Segoe UI" pitchFamily="34" charset="0"/>
              </a:rPr>
              <a:pPr defTabSz="932742">
                <a:defRPr/>
              </a:pPr>
              <a:t>10/28/2014</a:t>
            </a:fld>
            <a:endParaRPr lang="en-US" dirty="0">
              <a:solidFill>
                <a:prstClr val="black"/>
              </a:solidFill>
              <a:latin typeface="Segoe UI" pitchFamily="34" charset="0"/>
            </a:endParaRPr>
          </a:p>
        </p:txBody>
      </p:sp>
      <p:sp>
        <p:nvSpPr>
          <p:cNvPr id="6" name="Slide Number Placeholder 5"/>
          <p:cNvSpPr>
            <a:spLocks noGrp="1"/>
          </p:cNvSpPr>
          <p:nvPr>
            <p:ph type="sldNum" sz="quarter" idx="12"/>
          </p:nvPr>
        </p:nvSpPr>
        <p:spPr/>
        <p:txBody>
          <a:bodyPr/>
          <a:lstStyle/>
          <a:p>
            <a:pPr defTabSz="932742">
              <a:defRPr/>
            </a:pPr>
            <a:fld id="{B4008EB6-D09E-4580-8CD6-DDB14511944F}" type="slidenum">
              <a:rPr lang="en-US" smtClean="0">
                <a:solidFill>
                  <a:prstClr val="black"/>
                </a:solidFill>
                <a:latin typeface="Segoe UI" pitchFamily="34" charset="0"/>
              </a:rPr>
              <a:pPr defTabSz="932742">
                <a:defRPr/>
              </a:pPr>
              <a:t>38</a:t>
            </a:fld>
            <a:endParaRPr lang="en-US" dirty="0">
              <a:solidFill>
                <a:prstClr val="black"/>
              </a:solidFill>
              <a:latin typeface="Segoe UI" pitchFamily="34" charset="0"/>
            </a:endParaRPr>
          </a:p>
        </p:txBody>
      </p:sp>
    </p:spTree>
    <p:extLst>
      <p:ext uri="{BB962C8B-B14F-4D97-AF65-F5344CB8AC3E}">
        <p14:creationId xmlns:p14="http://schemas.microsoft.com/office/powerpoint/2010/main" val="6599940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10/28/2014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33208665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10/28/2014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18573476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10/28/2014</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3557205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10/28/2014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6956185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AF89109-FECF-4F55-875E-EAF014861D0D}" type="datetime1">
              <a:rPr lang="en-US" smtClean="0">
                <a:solidFill>
                  <a:prstClr val="black"/>
                </a:solidFill>
              </a:rPr>
              <a:pPr/>
              <a:t>10/28/2014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664807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15000"/>
              </a:lnSpc>
              <a:spcBef>
                <a:spcPts val="0"/>
              </a:spcBef>
              <a:spcAft>
                <a:spcPts val="1000"/>
              </a:spcAft>
              <a:buFont typeface="Symbol" panose="05050102010706020507" pitchFamily="18" charset="2"/>
              <a:buChar char=""/>
            </a:pPr>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287572B-4882-432D-8FBF-D254F398B3AA}" type="datetime1">
              <a:rPr lang="en-US" smtClean="0">
                <a:solidFill>
                  <a:prstClr val="black"/>
                </a:solidFill>
              </a:rPr>
              <a:pPr/>
              <a:t>10/28/2014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2831733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6A8DA5-DFF1-41FE-AD69-55C0F17B0616}"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0446955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lvl="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687785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A5F27D4-9122-47BC-9AC6-5C9D2E3822B3}" type="datetime1">
              <a:rPr lang="en-US" smtClean="0">
                <a:solidFill>
                  <a:prstClr val="black"/>
                </a:solidFill>
              </a:rPr>
              <a:pPr/>
              <a:t>10/28/2014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6148126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Header Placeholder 3"/>
          <p:cNvSpPr>
            <a:spLocks noGrp="1"/>
          </p:cNvSpPr>
          <p:nvPr>
            <p:ph type="hdr" sz="quarter" idx="10"/>
          </p:nvPr>
        </p:nvSpPr>
        <p:spPr/>
        <p:txBody>
          <a:bodyPr/>
          <a:lstStyle/>
          <a:p>
            <a:r>
              <a:rPr lang="en-US" smtClean="0">
                <a:gradFill>
                  <a:gsLst>
                    <a:gs pos="0">
                      <a:prstClr val="black">
                        <a:lumMod val="50000"/>
                      </a:prstClr>
                    </a:gs>
                    <a:gs pos="100000">
                      <a:prstClr val="black">
                        <a:lumMod val="50000"/>
                      </a:prstClr>
                    </a:gs>
                  </a:gsLst>
                  <a:lin ang="5400000" scaled="0"/>
                </a:gradFill>
              </a:rPr>
              <a:t>Server &amp; Tools Business</a:t>
            </a:r>
            <a:endParaRPr lang="en-US" dirty="0">
              <a:gradFill>
                <a:gsLst>
                  <a:gs pos="0">
                    <a:prstClr val="black">
                      <a:lumMod val="50000"/>
                    </a:prstClr>
                  </a:gs>
                  <a:gs pos="100000">
                    <a:prstClr val="black">
                      <a:lumMod val="50000"/>
                    </a:prstClr>
                  </a:gs>
                </a:gsLst>
                <a:lin ang="5400000" scaled="0"/>
              </a:gradFill>
            </a:endParaRPr>
          </a:p>
        </p:txBody>
      </p:sp>
      <p:sp>
        <p:nvSpPr>
          <p:cNvPr id="5" name="Footer Placeholder 4"/>
          <p:cNvSpPr>
            <a:spLocks noGrp="1"/>
          </p:cNvSpPr>
          <p:nvPr>
            <p:ph type="ftr" sz="quarter" idx="11"/>
          </p:nvPr>
        </p:nvSpPr>
        <p:spPr/>
        <p:txBody>
          <a:bodyPr/>
          <a:lstStyle/>
          <a:p>
            <a:pPr defTabSz="922760"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2760"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BBA7239-408D-4065-B41F-8DD4532411C7}" type="datetime1">
              <a:rPr lang="en-US" smtClean="0">
                <a:solidFill>
                  <a:prstClr val="black"/>
                </a:solidFill>
              </a:rPr>
              <a:pPr/>
              <a:t>10/28/2014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20740784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B258F2-B2E5-4175-B339-81AEE5988F5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713457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xml"/><Relationship Id="rId1" Type="http://schemas.openxmlformats.org/officeDocument/2006/relationships/vmlDrawing" Target="../drawings/vmlDrawing2.vml"/><Relationship Id="rId6" Type="http://schemas.openxmlformats.org/officeDocument/2006/relationships/image" Target="../media/image19.png"/><Relationship Id="rId5" Type="http://schemas.openxmlformats.org/officeDocument/2006/relationships/image" Target="../media/image11.emf"/><Relationship Id="rId4" Type="http://schemas.openxmlformats.org/officeDocument/2006/relationships/oleObject" Target="../embeddings/oleObject2.bin"/></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0.jpeg"/><Relationship Id="rId1" Type="http://schemas.openxmlformats.org/officeDocument/2006/relationships/slideMaster" Target="../slideMasters/slideMaster3.xml"/><Relationship Id="rId4" Type="http://schemas.openxmlformats.org/officeDocument/2006/relationships/image" Target="../media/image2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Master" Target="../slideMasters/slideMaster4.xml"/><Relationship Id="rId5" Type="http://schemas.openxmlformats.org/officeDocument/2006/relationships/image" Target="../media/image25.emf"/><Relationship Id="rId4" Type="http://schemas.microsoft.com/office/2007/relationships/hdphoto" Target="../media/hdphoto1.wdp"/></Relationships>
</file>

<file path=ppt/slideLayouts/_rels/slideLayout1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4.png"/><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4.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4.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Master" Target="../slideMasters/slideMaster4.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slideMaster" Target="../slideMasters/slideMaster4.xml"/><Relationship Id="rId7" Type="http://schemas.openxmlformats.org/officeDocument/2006/relationships/image" Target="../media/image11.emf"/><Relationship Id="rId2" Type="http://schemas.openxmlformats.org/officeDocument/2006/relationships/tags" Target="../tags/tag3.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image" Target="../media/image31.png"/><Relationship Id="rId10" Type="http://schemas.openxmlformats.org/officeDocument/2006/relationships/image" Target="../media/image34.png"/><Relationship Id="rId4" Type="http://schemas.openxmlformats.org/officeDocument/2006/relationships/image" Target="../media/image30.png"/><Relationship Id="rId9" Type="http://schemas.openxmlformats.org/officeDocument/2006/relationships/image" Target="../media/image33.png"/></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Master" Target="../slideMasters/slideMaster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3.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slideMaster" Target="../slideMasters/slideMaster5.xml"/><Relationship Id="rId4" Type="http://schemas.openxmlformats.org/officeDocument/2006/relationships/tags" Target="../tags/tag7.xml"/></Relationships>
</file>

<file path=ppt/slideLayouts/_rels/slideLayout184.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slideMaster" Target="../slideMasters/slideMaster5.xml"/><Relationship Id="rId4" Type="http://schemas.openxmlformats.org/officeDocument/2006/relationships/tags" Target="../tags/tag11.xml"/></Relationships>
</file>

<file path=ppt/slideLayouts/_rels/slideLayout185.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slideMaster" Target="../slideMasters/slideMaster5.xml"/><Relationship Id="rId4" Type="http://schemas.openxmlformats.org/officeDocument/2006/relationships/tags" Target="../tags/tag15.xml"/></Relationships>
</file>

<file path=ppt/slideLayouts/_rels/slideLayout186.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slideMaster" Target="../slideMasters/slideMaster5.xml"/><Relationship Id="rId4" Type="http://schemas.openxmlformats.org/officeDocument/2006/relationships/tags" Target="../tags/tag19.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1.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21.xml"/><Relationship Id="rId1" Type="http://schemas.openxmlformats.org/officeDocument/2006/relationships/vmlDrawing" Target="../drawings/vmlDrawing5.vml"/><Relationship Id="rId5" Type="http://schemas.openxmlformats.org/officeDocument/2006/relationships/image" Target="../media/image11.emf"/><Relationship Id="rId4" Type="http://schemas.openxmlformats.org/officeDocument/2006/relationships/oleObject" Target="../embeddings/oleObject5.bin"/></Relationships>
</file>

<file path=ppt/slideLayouts/_rels/slideLayout192.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22.xml"/><Relationship Id="rId1" Type="http://schemas.openxmlformats.org/officeDocument/2006/relationships/vmlDrawing" Target="../drawings/vmlDrawing6.vml"/><Relationship Id="rId5" Type="http://schemas.openxmlformats.org/officeDocument/2006/relationships/image" Target="../media/image11.emf"/><Relationship Id="rId4" Type="http://schemas.openxmlformats.org/officeDocument/2006/relationships/oleObject" Target="../embeddings/oleObject6.bin"/></Relationships>
</file>

<file path=ppt/slideLayouts/_rels/slideLayout193.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23.xml"/><Relationship Id="rId1" Type="http://schemas.openxmlformats.org/officeDocument/2006/relationships/vmlDrawing" Target="../drawings/vmlDrawing7.vml"/><Relationship Id="rId5" Type="http://schemas.openxmlformats.org/officeDocument/2006/relationships/image" Target="../media/image11.emf"/><Relationship Id="rId4" Type="http://schemas.openxmlformats.org/officeDocument/2006/relationships/oleObject" Target="../embeddings/oleObject7.bin"/></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Master" Target="../slideMasters/slideMaster7.xml"/></Relationships>
</file>

<file path=ppt/slideLayouts/_rels/slideLayout19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Master" Target="../slideMasters/slideMaster7.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9.jpg"/><Relationship Id="rId1" Type="http://schemas.openxmlformats.org/officeDocument/2006/relationships/slideMaster" Target="../slideMasters/slideMaster8.xml"/><Relationship Id="rId5" Type="http://schemas.openxmlformats.org/officeDocument/2006/relationships/image" Target="../media/image40.emf"/><Relationship Id="rId4" Type="http://schemas.openxmlformats.org/officeDocument/2006/relationships/image" Target="../media/image25.emf"/></Relationships>
</file>

<file path=ppt/slideLayouts/_rels/slideLayout217.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png"/><Relationship Id="rId1" Type="http://schemas.openxmlformats.org/officeDocument/2006/relationships/slideMaster" Target="../slideMasters/slideMaster8.xml"/><Relationship Id="rId4" Type="http://schemas.openxmlformats.org/officeDocument/2006/relationships/image" Target="../media/image40.emf"/></Relationships>
</file>

<file path=ppt/slideLayouts/_rels/slideLayout218.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Master" Target="../slideMasters/slideMaster8.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8.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Master" Target="../slideMasters/slideMaster8.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Master" Target="../slideMasters/slideMaster8.xml"/><Relationship Id="rId4" Type="http://schemas.openxmlformats.org/officeDocument/2006/relationships/image" Target="../media/image46.png"/></Relationships>
</file>

<file path=ppt/slideLayouts/_rels/slideLayout24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Master" Target="../slideMasters/slideMaster8.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4.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image" Target="../media/image4.png"/><Relationship Id="rId1" Type="http://schemas.openxmlformats.org/officeDocument/2006/relationships/slideMaster" Target="../slideMasters/slideMaster9.xml"/><Relationship Id="rId4" Type="http://schemas.openxmlformats.org/officeDocument/2006/relationships/image" Target="../media/image49.emf"/></Relationships>
</file>

<file path=ppt/slideLayouts/_rels/slideLayout255.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image" Target="../media/image49.emf"/><Relationship Id="rId1" Type="http://schemas.openxmlformats.org/officeDocument/2006/relationships/slideMaster" Target="../slideMasters/slideMaster9.xml"/></Relationships>
</file>

<file path=ppt/slideLayouts/_rels/slideLayout256.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Master" Target="../slideMasters/slideMaster9.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58.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Master" Target="../slideMasters/slideMaster9.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260.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Master" Target="../slideMasters/slideMaster9.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8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9.jpg"/><Relationship Id="rId1" Type="http://schemas.openxmlformats.org/officeDocument/2006/relationships/slideMaster" Target="../slideMasters/slideMaster9.xml"/></Relationships>
</file>

<file path=ppt/slideLayouts/_rels/slideLayout28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9.jpg"/><Relationship Id="rId1" Type="http://schemas.openxmlformats.org/officeDocument/2006/relationships/slideMaster" Target="../slideMasters/slideMaster9.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0.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Master" Target="../slideMasters/slideMaster9.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10.xml"/></Relationships>
</file>

<file path=ppt/slideLayouts/_rels/slideLayout321.xml.rels><?xml version="1.0" encoding="UTF-8" standalone="yes"?>
<Relationships xmlns="http://schemas.openxmlformats.org/package/2006/relationships"><Relationship Id="rId3" Type="http://schemas.openxmlformats.org/officeDocument/2006/relationships/slideMaster" Target="../slideMasters/slideMaster10.xml"/><Relationship Id="rId7" Type="http://schemas.openxmlformats.org/officeDocument/2006/relationships/image" Target="../media/image31.png"/><Relationship Id="rId2" Type="http://schemas.openxmlformats.org/officeDocument/2006/relationships/tags" Target="../tags/tag24.xml"/><Relationship Id="rId1" Type="http://schemas.openxmlformats.org/officeDocument/2006/relationships/vmlDrawing" Target="../drawings/vmlDrawing8.vml"/><Relationship Id="rId6" Type="http://schemas.openxmlformats.org/officeDocument/2006/relationships/image" Target="../media/image11.emf"/><Relationship Id="rId5" Type="http://schemas.openxmlformats.org/officeDocument/2006/relationships/oleObject" Target="../embeddings/oleObject8.bin"/><Relationship Id="rId4" Type="http://schemas.openxmlformats.org/officeDocument/2006/relationships/image" Target="../media/image53.jpeg"/></Relationships>
</file>

<file path=ppt/slideLayouts/_rels/slideLayout322.xml.rels><?xml version="1.0" encoding="UTF-8" standalone="yes"?>
<Relationships xmlns="http://schemas.openxmlformats.org/package/2006/relationships"><Relationship Id="rId3" Type="http://schemas.openxmlformats.org/officeDocument/2006/relationships/slideMaster" Target="../slideMasters/slideMaster10.xml"/><Relationship Id="rId2" Type="http://schemas.openxmlformats.org/officeDocument/2006/relationships/tags" Target="../tags/tag25.xml"/><Relationship Id="rId1" Type="http://schemas.openxmlformats.org/officeDocument/2006/relationships/vmlDrawing" Target="../drawings/vmlDrawing9.vml"/><Relationship Id="rId5" Type="http://schemas.openxmlformats.org/officeDocument/2006/relationships/image" Target="../media/image11.emf"/><Relationship Id="rId4" Type="http://schemas.openxmlformats.org/officeDocument/2006/relationships/oleObject" Target="../embeddings/oleObject9.bin"/></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25.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tags" Target="../tags/tag27.xml"/><Relationship Id="rId1" Type="http://schemas.openxmlformats.org/officeDocument/2006/relationships/vmlDrawing" Target="../drawings/vmlDrawing11.vml"/><Relationship Id="rId5" Type="http://schemas.openxmlformats.org/officeDocument/2006/relationships/image" Target="../media/image11.emf"/><Relationship Id="rId4" Type="http://schemas.openxmlformats.org/officeDocument/2006/relationships/oleObject" Target="../embeddings/oleObject11.bin"/></Relationships>
</file>

<file path=ppt/slideLayouts/_rels/slideLayout326.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tags" Target="../tags/tag28.xml"/><Relationship Id="rId1" Type="http://schemas.openxmlformats.org/officeDocument/2006/relationships/vmlDrawing" Target="../drawings/vmlDrawing12.vml"/><Relationship Id="rId5" Type="http://schemas.openxmlformats.org/officeDocument/2006/relationships/image" Target="../media/image11.emf"/><Relationship Id="rId4" Type="http://schemas.openxmlformats.org/officeDocument/2006/relationships/oleObject" Target="../embeddings/oleObject12.bin"/></Relationships>
</file>

<file path=ppt/slideLayouts/_rels/slideLayout327.xml.rels><?xml version="1.0" encoding="UTF-8" standalone="yes"?>
<Relationships xmlns="http://schemas.openxmlformats.org/package/2006/relationships"><Relationship Id="rId3" Type="http://schemas.openxmlformats.org/officeDocument/2006/relationships/slideMaster" Target="../slideMasters/slideMaster11.xml"/><Relationship Id="rId2" Type="http://schemas.openxmlformats.org/officeDocument/2006/relationships/tags" Target="../tags/tag29.xml"/><Relationship Id="rId1" Type="http://schemas.openxmlformats.org/officeDocument/2006/relationships/vmlDrawing" Target="../drawings/vmlDrawing13.vml"/><Relationship Id="rId5" Type="http://schemas.openxmlformats.org/officeDocument/2006/relationships/image" Target="../media/image11.emf"/><Relationship Id="rId4" Type="http://schemas.openxmlformats.org/officeDocument/2006/relationships/oleObject" Target="../embeddings/oleObject13.bin"/></Relationships>
</file>

<file path=ppt/slideLayouts/_rels/slideLayout3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2.xml"/><Relationship Id="rId4" Type="http://schemas.openxmlformats.org/officeDocument/2006/relationships/image" Target="../media/image5.png"/></Relationships>
</file>

<file path=ppt/slideLayouts/_rels/slideLayout3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2.xml"/><Relationship Id="rId4"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3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3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3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3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3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3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3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3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2.xml"/></Relationships>
</file>

<file path=ppt/slideLayouts/_rels/slideLayout3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2.xml"/><Relationship Id="rId4" Type="http://schemas.openxmlformats.org/officeDocument/2006/relationships/image" Target="../media/image8.jpg"/></Relationships>
</file>

<file path=ppt/slideLayouts/_rels/slideLayout3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2.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3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2.xml"/><Relationship Id="rId4" Type="http://schemas.openxmlformats.org/officeDocument/2006/relationships/image" Target="../media/image10.jpg"/></Relationships>
</file>

<file path=ppt/slideLayouts/_rels/slideLayout3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5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6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Master" Target="../slideMasters/slideMaster13.xml"/></Relationships>
</file>

<file path=ppt/slideLayouts/_rels/slideLayout376.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Master" Target="../slideMasters/slideMaster13.xml"/></Relationships>
</file>

<file path=ppt/slideLayouts/_rels/slideLayout37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Master" Target="../slideMasters/slideMaster13.xml"/></Relationships>
</file>

<file path=ppt/slideLayouts/_rels/slideLayout37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7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8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8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8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8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8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8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8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8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9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9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9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9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9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9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9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9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9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0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0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0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0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0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0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0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0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0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0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1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1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1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1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1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1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1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1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1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1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2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421.xml.rels><?xml version="1.0" encoding="UTF-8" standalone="yes"?>
<Relationships xmlns="http://schemas.openxmlformats.org/package/2006/relationships"><Relationship Id="rId3" Type="http://schemas.openxmlformats.org/officeDocument/2006/relationships/slideMaster" Target="../slideMasters/slideMaster15.xml"/><Relationship Id="rId2" Type="http://schemas.openxmlformats.org/officeDocument/2006/relationships/tags" Target="../tags/tag31.xml"/><Relationship Id="rId1" Type="http://schemas.openxmlformats.org/officeDocument/2006/relationships/vmlDrawing" Target="../drawings/vmlDrawing15.vml"/><Relationship Id="rId5" Type="http://schemas.openxmlformats.org/officeDocument/2006/relationships/image" Target="../media/image11.emf"/><Relationship Id="rId4" Type="http://schemas.openxmlformats.org/officeDocument/2006/relationships/oleObject" Target="../embeddings/oleObject15.bin"/></Relationships>
</file>

<file path=ppt/slideLayouts/_rels/slideLayout422.xml.rels><?xml version="1.0" encoding="UTF-8" standalone="yes"?>
<Relationships xmlns="http://schemas.openxmlformats.org/package/2006/relationships"><Relationship Id="rId3" Type="http://schemas.openxmlformats.org/officeDocument/2006/relationships/slideMaster" Target="../slideMasters/slideMaster15.xml"/><Relationship Id="rId2" Type="http://schemas.openxmlformats.org/officeDocument/2006/relationships/tags" Target="../tags/tag32.xml"/><Relationship Id="rId1" Type="http://schemas.openxmlformats.org/officeDocument/2006/relationships/vmlDrawing" Target="../drawings/vmlDrawing16.vml"/><Relationship Id="rId5" Type="http://schemas.openxmlformats.org/officeDocument/2006/relationships/image" Target="../media/image11.emf"/><Relationship Id="rId4" Type="http://schemas.openxmlformats.org/officeDocument/2006/relationships/oleObject" Target="../embeddings/oleObject16.bin"/></Relationships>
</file>

<file path=ppt/slideLayouts/_rels/slideLayout423.xml.rels><?xml version="1.0" encoding="UTF-8" standalone="yes"?>
<Relationships xmlns="http://schemas.openxmlformats.org/package/2006/relationships"><Relationship Id="rId3" Type="http://schemas.openxmlformats.org/officeDocument/2006/relationships/slideMaster" Target="../slideMasters/slideMaster15.xml"/><Relationship Id="rId2" Type="http://schemas.openxmlformats.org/officeDocument/2006/relationships/tags" Target="../tags/tag33.xml"/><Relationship Id="rId1" Type="http://schemas.openxmlformats.org/officeDocument/2006/relationships/vmlDrawing" Target="../drawings/vmlDrawing17.vml"/><Relationship Id="rId5" Type="http://schemas.openxmlformats.org/officeDocument/2006/relationships/image" Target="../media/image11.emf"/><Relationship Id="rId4" Type="http://schemas.openxmlformats.org/officeDocument/2006/relationships/oleObject" Target="../embeddings/oleObject17.bin"/></Relationships>
</file>

<file path=ppt/slideLayouts/_rels/slideLayout424.xml.rels><?xml version="1.0" encoding="UTF-8" standalone="yes"?>
<Relationships xmlns="http://schemas.openxmlformats.org/package/2006/relationships"><Relationship Id="rId3" Type="http://schemas.openxmlformats.org/officeDocument/2006/relationships/slideMaster" Target="../slideMasters/slideMaster15.xml"/><Relationship Id="rId2" Type="http://schemas.openxmlformats.org/officeDocument/2006/relationships/tags" Target="../tags/tag34.xml"/><Relationship Id="rId1" Type="http://schemas.openxmlformats.org/officeDocument/2006/relationships/vmlDrawing" Target="../drawings/vmlDrawing18.vml"/><Relationship Id="rId5" Type="http://schemas.openxmlformats.org/officeDocument/2006/relationships/image" Target="../media/image11.emf"/><Relationship Id="rId4" Type="http://schemas.openxmlformats.org/officeDocument/2006/relationships/oleObject" Target="../embeddings/oleObject18.bin"/></Relationships>
</file>

<file path=ppt/slideLayouts/_rels/slideLayout42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2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2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2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2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3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3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4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4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4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4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4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4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4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4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4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5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5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5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5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5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5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5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5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10.jp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13.png"/><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11.emf"/><Relationship Id="rId5" Type="http://schemas.openxmlformats.org/officeDocument/2006/relationships/oleObject" Target="../embeddings/oleObject1.bin"/><Relationship Id="rId4" Type="http://schemas.openxmlformats.org/officeDocument/2006/relationships/image" Target="../media/image12.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8.jpe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1289354"/>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273713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786276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852658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1_Blank Accent Color 3">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13438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4"/>
            <a:ext cx="11887200" cy="2446761"/>
          </a:xfrm>
          <a:prstGeom prst="rect">
            <a:avLst/>
          </a:prstGeom>
        </p:spPr>
        <p:txBody>
          <a:bodyPr/>
          <a:lstStyle>
            <a:lvl1pPr marL="290353" indent="-290353">
              <a:buClr>
                <a:schemeClr val="tx1"/>
              </a:buClr>
              <a:buSzPct val="90000"/>
              <a:buFont typeface="Arial" pitchFamily="34" charset="0"/>
              <a:buChar char="•"/>
              <a:defRPr sz="34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184" indent="-280833">
              <a:buClr>
                <a:schemeClr val="tx1"/>
              </a:buClr>
              <a:buSzPct val="90000"/>
              <a:buFont typeface="Arial" pitchFamily="34" charset="0"/>
              <a:buChar char="•"/>
              <a:defRPr sz="32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536" indent="-290353">
              <a:buClr>
                <a:schemeClr val="tx1"/>
              </a:buClr>
              <a:buSzPct val="90000"/>
              <a:buFont typeface="Arial" pitchFamily="34" charset="0"/>
              <a:buChar char="•"/>
              <a:defRPr sz="29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009" indent="-228473">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482" indent="-228473">
              <a:buClr>
                <a:schemeClr val="tx1"/>
              </a:buClr>
              <a:buSzPct val="90000"/>
              <a:buFont typeface="Arial" pitchFamily="34" charset="0"/>
              <a:buChar char="•"/>
              <a:defRPr sz="19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3" y="6363079"/>
            <a:ext cx="12436476" cy="631451"/>
          </a:xfrm>
          <a:prstGeom prst="rect">
            <a:avLst/>
          </a:prstGeom>
          <a:solidFill>
            <a:srgbClr val="FFFF99"/>
          </a:solidFill>
        </p:spPr>
        <p:txBody>
          <a:bodyPr wrap="square" lIns="155401" tIns="77700" rIns="155401" bIns="77700" anchor="b" anchorCtr="0">
            <a:noAutofit/>
          </a:bodyPr>
          <a:lstStyle>
            <a:lvl1pPr algn="r">
              <a:buFont typeface="Arial" pitchFamily="34" charset="0"/>
              <a:buNone/>
              <a:defRPr sz="3599"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7583267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2055" name="think-cell Slide" r:id="rId4" imgW="360" imgH="360" progId="">
                  <p:embed/>
                </p:oleObj>
              </mc:Choice>
              <mc:Fallback>
                <p:oleObj name="think-cell Slide" r:id="rId4" imgW="360" imgH="36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8" y="1589"/>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itle 1"/>
          <p:cNvSpPr>
            <a:spLocks noGrp="1"/>
          </p:cNvSpPr>
          <p:nvPr>
            <p:ph type="title"/>
          </p:nvPr>
        </p:nvSpPr>
        <p:spPr/>
        <p:txBody>
          <a:bodyPr/>
          <a:lstStyle/>
          <a:p>
            <a:r>
              <a:rPr lang="en-US" smtClean="0"/>
              <a:t>Click to edit Master title style</a:t>
            </a:r>
            <a:endParaRPr lang="en-US"/>
          </a:p>
        </p:txBody>
      </p:sp>
      <p:pic>
        <p:nvPicPr>
          <p:cNvPr id="3" name="Picture 2" descr="WinAzure_rgb_Wht_S.png"/>
          <p:cNvPicPr>
            <a:picLocks noChangeAspect="1"/>
          </p:cNvPicPr>
          <p:nvPr userDrawn="1"/>
        </p:nvPicPr>
        <p:blipFill>
          <a:blip r:embed="rId6" cstate="email">
            <a:duotone>
              <a:prstClr val="black"/>
              <a:schemeClr val="accent6">
                <a:tint val="45000"/>
                <a:satMod val="400000"/>
              </a:schemeClr>
            </a:duotone>
            <a:extLst>
              <a:ext uri="{28A0092B-C50C-407E-A947-70E740481C1C}">
                <a14:useLocalDpi xmlns:a14="http://schemas.microsoft.com/office/drawing/2010/main"/>
              </a:ext>
            </a:extLst>
          </a:blip>
          <a:stretch>
            <a:fillRect/>
          </a:stretch>
        </p:blipFill>
        <p:spPr>
          <a:xfrm>
            <a:off x="366099" y="6423310"/>
            <a:ext cx="1737341" cy="416792"/>
          </a:xfrm>
          <a:prstGeom prst="rect">
            <a:avLst/>
          </a:prstGeom>
        </p:spPr>
      </p:pic>
      <p:sp>
        <p:nvSpPr>
          <p:cNvPr id="7" name="Slide Number Placeholder 6"/>
          <p:cNvSpPr>
            <a:spLocks noGrp="1"/>
          </p:cNvSpPr>
          <p:nvPr>
            <p:ph type="sldNum" sz="quarter" idx="4"/>
          </p:nvPr>
        </p:nvSpPr>
        <p:spPr>
          <a:xfrm>
            <a:off x="8912225" y="6483350"/>
            <a:ext cx="2901950" cy="371475"/>
          </a:xfrm>
          <a:prstGeom prst="rect">
            <a:avLst/>
          </a:prstGeom>
        </p:spPr>
        <p:txBody>
          <a:bodyPr vert="horz" lIns="91432" tIns="45715" rIns="91432" bIns="45715" rtlCol="0" anchor="ctr"/>
          <a:lstStyle>
            <a:lvl1pPr algn="r">
              <a:defRPr sz="1000">
                <a:solidFill>
                  <a:schemeClr val="tx1">
                    <a:tint val="75000"/>
                  </a:schemeClr>
                </a:solidFill>
              </a:defRPr>
            </a:lvl1pPr>
          </a:lstStyle>
          <a:p>
            <a:pPr defTabSz="932225"/>
            <a:fld id="{FFB82908-4842-4340-9D73-01C813DDC308}" type="slidenum">
              <a:rPr lang="en-US" smtClean="0">
                <a:solidFill>
                  <a:srgbClr val="505050">
                    <a:tint val="75000"/>
                  </a:srgbClr>
                </a:solidFill>
              </a:rPr>
              <a:pPr defTabSz="932225"/>
              <a:t>‹#›</a:t>
            </a:fld>
            <a:endParaRPr lang="en-US" dirty="0">
              <a:solidFill>
                <a:srgbClr val="505050">
                  <a:tint val="75000"/>
                </a:srgbClr>
              </a:solidFill>
            </a:endParaRPr>
          </a:p>
        </p:txBody>
      </p:sp>
    </p:spTree>
    <p:extLst>
      <p:ext uri="{BB962C8B-B14F-4D97-AF65-F5344CB8AC3E}">
        <p14:creationId xmlns:p14="http://schemas.microsoft.com/office/powerpoint/2010/main" val="554211157"/>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1824" y="2008061"/>
            <a:ext cx="5492776" cy="4095592"/>
          </a:xfrm>
        </p:spPr>
        <p:txBody>
          <a:bodyPr>
            <a:normAutofit/>
          </a:bodyPr>
          <a:lstStyle>
            <a:lvl1pPr marL="230952" indent="-230952">
              <a:buClr>
                <a:schemeClr val="accent3"/>
              </a:buClr>
              <a:buFont typeface="Arial"/>
              <a:buChar char="•"/>
              <a:defRPr sz="1903">
                <a:solidFill>
                  <a:srgbClr val="595959"/>
                </a:solidFill>
                <a:latin typeface="+mn-lt"/>
                <a:cs typeface="Segoe"/>
              </a:defRPr>
            </a:lvl1pPr>
            <a:lvl2pPr marL="230952" indent="-230952">
              <a:buClr>
                <a:schemeClr val="accent3"/>
              </a:buClr>
              <a:buFont typeface="Arial"/>
              <a:buChar char="•"/>
              <a:defRPr sz="1903">
                <a:solidFill>
                  <a:srgbClr val="595959"/>
                </a:solidFill>
                <a:latin typeface="+mn-lt"/>
                <a:cs typeface="Segoe"/>
              </a:defRPr>
            </a:lvl2pPr>
            <a:lvl3pPr marL="230952" indent="-230952">
              <a:buClr>
                <a:schemeClr val="accent3"/>
              </a:buClr>
              <a:buFont typeface="Arial"/>
              <a:buChar char="•"/>
              <a:defRPr sz="1903">
                <a:solidFill>
                  <a:srgbClr val="595959"/>
                </a:solidFill>
                <a:latin typeface="+mn-lt"/>
                <a:cs typeface="Segoe"/>
              </a:defRPr>
            </a:lvl3pPr>
            <a:lvl4pPr marL="230952" indent="-230952">
              <a:buClr>
                <a:schemeClr val="accent3"/>
              </a:buClr>
              <a:buFont typeface="Arial"/>
              <a:buChar char="•"/>
              <a:defRPr sz="1903">
                <a:solidFill>
                  <a:srgbClr val="595959"/>
                </a:solidFill>
                <a:latin typeface="+mn-lt"/>
                <a:cs typeface="Segoe"/>
              </a:defRPr>
            </a:lvl4pPr>
            <a:lvl5pPr marL="230952" indent="-230952">
              <a:buClr>
                <a:schemeClr val="accent3"/>
              </a:buClr>
              <a:buFont typeface="Arial"/>
              <a:buChar char="•"/>
              <a:defRPr sz="1903">
                <a:solidFill>
                  <a:srgbClr val="595959"/>
                </a:solidFill>
                <a:latin typeface="+mn-lt"/>
                <a:cs typeface="Segoe"/>
              </a:defRPr>
            </a:lvl5pPr>
            <a:lvl6pPr>
              <a:defRPr sz="2448"/>
            </a:lvl6pPr>
            <a:lvl7pPr>
              <a:defRPr sz="2448"/>
            </a:lvl7pPr>
            <a:lvl8pPr>
              <a:defRPr sz="2448"/>
            </a:lvl8pPr>
            <a:lvl9pPr>
              <a:defRPr sz="2448"/>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Content Placeholder 5"/>
          <p:cNvSpPr>
            <a:spLocks noGrp="1"/>
          </p:cNvSpPr>
          <p:nvPr>
            <p:ph sz="quarter" idx="10" hasCustomPrompt="1"/>
          </p:nvPr>
        </p:nvSpPr>
        <p:spPr>
          <a:xfrm>
            <a:off x="614434" y="1495048"/>
            <a:ext cx="5495849" cy="417728"/>
          </a:xfrm>
          <a:solidFill>
            <a:schemeClr val="accent5"/>
          </a:solidFill>
        </p:spPr>
        <p:txBody>
          <a:bodyPr anchor="ctr">
            <a:noAutofit/>
          </a:bodyPr>
          <a:lstStyle>
            <a:lvl1pPr algn="ctr">
              <a:defRPr sz="1903">
                <a:solidFill>
                  <a:schemeClr val="bg1"/>
                </a:solidFill>
              </a:defRPr>
            </a:lvl1pPr>
          </a:lstStyle>
          <a:p>
            <a:pPr lvl="0"/>
            <a:r>
              <a:rPr lang="en-US" dirty="0" smtClean="0"/>
              <a:t>Title Here</a:t>
            </a:r>
            <a:endParaRPr lang="en-US" dirty="0"/>
          </a:p>
        </p:txBody>
      </p:sp>
      <p:sp>
        <p:nvSpPr>
          <p:cNvPr id="13" name="Content Placeholder 5"/>
          <p:cNvSpPr>
            <a:spLocks noGrp="1"/>
          </p:cNvSpPr>
          <p:nvPr>
            <p:ph sz="quarter" idx="11" hasCustomPrompt="1"/>
          </p:nvPr>
        </p:nvSpPr>
        <p:spPr>
          <a:xfrm>
            <a:off x="6306636" y="1495048"/>
            <a:ext cx="5495849" cy="417728"/>
          </a:xfrm>
          <a:solidFill>
            <a:schemeClr val="accent5"/>
          </a:solidFill>
        </p:spPr>
        <p:txBody>
          <a:bodyPr anchor="ctr">
            <a:noAutofit/>
          </a:bodyPr>
          <a:lstStyle>
            <a:lvl1pPr algn="ctr">
              <a:defRPr sz="1903">
                <a:solidFill>
                  <a:schemeClr val="bg1"/>
                </a:solidFill>
              </a:defRPr>
            </a:lvl1pPr>
          </a:lstStyle>
          <a:p>
            <a:pPr lvl="0"/>
            <a:r>
              <a:rPr lang="en-US" dirty="0" smtClean="0"/>
              <a:t>Title Here</a:t>
            </a:r>
            <a:endParaRPr lang="en-US" dirty="0"/>
          </a:p>
        </p:txBody>
      </p:sp>
      <p:sp>
        <p:nvSpPr>
          <p:cNvPr id="9" name="Content Placeholder 2"/>
          <p:cNvSpPr>
            <a:spLocks noGrp="1"/>
          </p:cNvSpPr>
          <p:nvPr>
            <p:ph sz="half" idx="12"/>
          </p:nvPr>
        </p:nvSpPr>
        <p:spPr>
          <a:xfrm>
            <a:off x="6293403" y="2008061"/>
            <a:ext cx="5492776" cy="4095592"/>
          </a:xfrm>
        </p:spPr>
        <p:txBody>
          <a:bodyPr>
            <a:normAutofit/>
          </a:bodyPr>
          <a:lstStyle>
            <a:lvl1pPr marL="230952" indent="-230952">
              <a:buClr>
                <a:schemeClr val="accent3"/>
              </a:buClr>
              <a:buFont typeface="Arial"/>
              <a:buChar char="•"/>
              <a:defRPr sz="1903">
                <a:solidFill>
                  <a:srgbClr val="595959"/>
                </a:solidFill>
                <a:latin typeface="+mn-lt"/>
                <a:cs typeface="Segoe"/>
              </a:defRPr>
            </a:lvl1pPr>
            <a:lvl2pPr marL="230952" indent="-230952">
              <a:buClr>
                <a:schemeClr val="accent3"/>
              </a:buClr>
              <a:buFont typeface="Arial"/>
              <a:buChar char="•"/>
              <a:defRPr sz="1903">
                <a:solidFill>
                  <a:srgbClr val="595959"/>
                </a:solidFill>
                <a:latin typeface="+mn-lt"/>
                <a:cs typeface="Segoe"/>
              </a:defRPr>
            </a:lvl2pPr>
            <a:lvl3pPr marL="230952" indent="-230952">
              <a:buClr>
                <a:schemeClr val="accent3"/>
              </a:buClr>
              <a:buFont typeface="Arial"/>
              <a:buChar char="•"/>
              <a:defRPr sz="1903">
                <a:solidFill>
                  <a:srgbClr val="595959"/>
                </a:solidFill>
                <a:latin typeface="+mn-lt"/>
                <a:cs typeface="Segoe"/>
              </a:defRPr>
            </a:lvl3pPr>
            <a:lvl4pPr marL="230952" indent="-230952">
              <a:buClr>
                <a:schemeClr val="accent3"/>
              </a:buClr>
              <a:buFont typeface="Arial"/>
              <a:buChar char="•"/>
              <a:defRPr sz="1903">
                <a:solidFill>
                  <a:srgbClr val="595959"/>
                </a:solidFill>
                <a:latin typeface="+mn-lt"/>
                <a:cs typeface="Segoe"/>
              </a:defRPr>
            </a:lvl4pPr>
            <a:lvl5pPr marL="230952" indent="-230952">
              <a:buClr>
                <a:schemeClr val="accent3"/>
              </a:buClr>
              <a:buFont typeface="Arial"/>
              <a:buChar char="•"/>
              <a:defRPr sz="1903">
                <a:solidFill>
                  <a:srgbClr val="595959"/>
                </a:solidFill>
                <a:latin typeface="+mn-lt"/>
                <a:cs typeface="Segoe"/>
              </a:defRPr>
            </a:lvl5pPr>
            <a:lvl6pPr>
              <a:defRPr sz="2448"/>
            </a:lvl6pPr>
            <a:lvl7pPr>
              <a:defRPr sz="2448"/>
            </a:lvl7pPr>
            <a:lvl8pPr>
              <a:defRPr sz="2448"/>
            </a:lvl8pPr>
            <a:lvl9pPr>
              <a:defRPr sz="2448"/>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Slide Number Placeholder 5"/>
          <p:cNvSpPr txBox="1">
            <a:spLocks/>
          </p:cNvSpPr>
          <p:nvPr userDrawn="1"/>
        </p:nvSpPr>
        <p:spPr>
          <a:xfrm>
            <a:off x="11070015" y="6622132"/>
            <a:ext cx="673702" cy="372394"/>
          </a:xfrm>
          <a:prstGeom prst="rect">
            <a:avLst/>
          </a:prstGeom>
        </p:spPr>
        <p:txBody>
          <a:bodyPr vert="horz" lIns="124330" tIns="0" rIns="124330" bIns="62165" rtlCol="0" anchor="ctr"/>
          <a:lstStyle>
            <a:defPPr>
              <a:defRPr lang="en-US"/>
            </a:defPPr>
            <a:lvl1pPr marL="0" algn="l" defTabSz="914400" rtl="0" eaLnBrk="1" latinLnBrk="0" hangingPunct="1">
              <a:defRPr sz="1050" b="0" kern="1200" baseline="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D372AB51-BDCC-4F95-83CF-1CBB2D34E9E5}" type="slidenum">
              <a:rPr lang="en-US" sz="1428" smtClean="0">
                <a:solidFill>
                  <a:prstClr val="black">
                    <a:lumMod val="50000"/>
                    <a:lumOff val="50000"/>
                  </a:prstClr>
                </a:solidFill>
              </a:rPr>
              <a:pPr algn="r"/>
              <a:t>‹#›</a:t>
            </a:fld>
            <a:endParaRPr lang="en-US" sz="1428" dirty="0">
              <a:solidFill>
                <a:prstClr val="black">
                  <a:lumMod val="50000"/>
                  <a:lumOff val="50000"/>
                </a:prstClr>
              </a:solidFill>
            </a:endParaRPr>
          </a:p>
        </p:txBody>
      </p:sp>
    </p:spTree>
    <p:extLst>
      <p:ext uri="{BB962C8B-B14F-4D97-AF65-F5344CB8AC3E}">
        <p14:creationId xmlns:p14="http://schemas.microsoft.com/office/powerpoint/2010/main" val="1558228044"/>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8_Contact Page">
    <p:bg>
      <p:bgPr>
        <a:solidFill>
          <a:schemeClr val="bg1"/>
        </a:solidFill>
        <a:effectLst/>
      </p:bgPr>
    </p:bg>
    <p:spTree>
      <p:nvGrpSpPr>
        <p:cNvPr id="1" name=""/>
        <p:cNvGrpSpPr/>
        <p:nvPr/>
      </p:nvGrpSpPr>
      <p:grpSpPr>
        <a:xfrm>
          <a:off x="0" y="0"/>
          <a:ext cx="0" cy="0"/>
          <a:chOff x="0" y="0"/>
          <a:chExt cx="0" cy="0"/>
        </a:xfrm>
      </p:grpSpPr>
      <p:sp>
        <p:nvSpPr>
          <p:cNvPr id="5" name="TextBox 4"/>
          <p:cNvSpPr txBox="1"/>
          <p:nvPr userDrawn="1"/>
        </p:nvSpPr>
        <p:spPr>
          <a:xfrm>
            <a:off x="135202" y="5991150"/>
            <a:ext cx="11990363" cy="826613"/>
          </a:xfrm>
          <a:prstGeom prst="rect">
            <a:avLst/>
          </a:prstGeom>
          <a:noFill/>
        </p:spPr>
        <p:txBody>
          <a:bodyPr wrap="square" rtlCol="0">
            <a:spAutoFit/>
          </a:bodyPr>
          <a:lstStyle/>
          <a:p>
            <a:pPr defTabSz="932527">
              <a:lnSpc>
                <a:spcPts val="1441"/>
              </a:lnSpc>
            </a:pPr>
            <a:r>
              <a:rPr lang="en-US" sz="1088" dirty="0">
                <a:solidFill>
                  <a:srgbClr val="000000">
                    <a:lumMod val="50000"/>
                    <a:lumOff val="50000"/>
                  </a:srgbClr>
                </a:solidFill>
              </a:rPr>
              <a:t>© 2014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104228831"/>
      </p:ext>
    </p:extLst>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Title Slide Part 1 - small">
    <p:spTree>
      <p:nvGrpSpPr>
        <p:cNvPr id="1" name=""/>
        <p:cNvGrpSpPr/>
        <p:nvPr/>
      </p:nvGrpSpPr>
      <p:grpSpPr>
        <a:xfrm>
          <a:off x="0" y="0"/>
          <a:ext cx="0" cy="0"/>
          <a:chOff x="0" y="0"/>
          <a:chExt cx="0" cy="0"/>
        </a:xfrm>
      </p:grpSpPr>
      <p:pic>
        <p:nvPicPr>
          <p:cNvPr id="9" name="Picture Placeholder 3"/>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436475" cy="6994525"/>
          </a:xfrm>
          <a:prstGeom prst="rect">
            <a:avLst/>
          </a:prstGeom>
          <a:noFill/>
          <a:ln>
            <a:noFill/>
          </a:ln>
        </p:spPr>
      </p:pic>
      <p:sp>
        <p:nvSpPr>
          <p:cNvPr id="10" name="Title 1"/>
          <p:cNvSpPr>
            <a:spLocks noGrp="1"/>
          </p:cNvSpPr>
          <p:nvPr>
            <p:ph type="ctrTitle" hasCustomPrompt="1"/>
          </p:nvPr>
        </p:nvSpPr>
        <p:spPr>
          <a:xfrm>
            <a:off x="274639" y="2142637"/>
            <a:ext cx="7498080" cy="1720381"/>
          </a:xfrm>
        </p:spPr>
        <p:txBody>
          <a:bodyPr/>
          <a:lstStyle>
            <a:lvl1pPr>
              <a:defRPr sz="5999" baseline="0">
                <a:solidFill>
                  <a:schemeClr val="bg1"/>
                </a:solidFill>
              </a:defRPr>
            </a:lvl1pPr>
          </a:lstStyle>
          <a:p>
            <a:r>
              <a:rPr lang="en-US" smtClean="0"/>
              <a:t>Lorem Ipsum Dolor Amet</a:t>
            </a:r>
            <a:endParaRPr lang="en-US"/>
          </a:p>
        </p:txBody>
      </p:sp>
      <p:pic>
        <p:nvPicPr>
          <p:cNvPr id="11" name="Picture 10"/>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73325" y="479775"/>
            <a:ext cx="1304123" cy="285764"/>
          </a:xfrm>
          <a:prstGeom prst="rect">
            <a:avLst/>
          </a:prstGeom>
        </p:spPr>
      </p:pic>
      <p:sp>
        <p:nvSpPr>
          <p:cNvPr id="12" name="Subtitle 2"/>
          <p:cNvSpPr>
            <a:spLocks noGrp="1"/>
          </p:cNvSpPr>
          <p:nvPr>
            <p:ph type="subTitle" idx="1" hasCustomPrompt="1"/>
          </p:nvPr>
        </p:nvSpPr>
        <p:spPr>
          <a:xfrm>
            <a:off x="274702" y="3954464"/>
            <a:ext cx="8705850" cy="797644"/>
          </a:xfrm>
        </p:spPr>
        <p:txBody>
          <a:bodyPr/>
          <a:lstStyle>
            <a:lvl1pPr marL="0" indent="0" algn="l">
              <a:buNone/>
              <a:defRPr sz="2200">
                <a:solidFill>
                  <a:schemeClr val="bg1"/>
                </a:solidFill>
                <a:latin typeface="+mn-lt"/>
              </a:defRPr>
            </a:lvl1pPr>
            <a:lvl2pPr marL="457112" indent="0" algn="ctr">
              <a:buNone/>
              <a:defRPr>
                <a:solidFill>
                  <a:schemeClr val="tx1">
                    <a:tint val="75000"/>
                  </a:schemeClr>
                </a:solidFill>
              </a:defRPr>
            </a:lvl2pPr>
            <a:lvl3pPr marL="914224" indent="0" algn="ctr">
              <a:buNone/>
              <a:defRPr>
                <a:solidFill>
                  <a:schemeClr val="tx1">
                    <a:tint val="75000"/>
                  </a:schemeClr>
                </a:solidFill>
              </a:defRPr>
            </a:lvl3pPr>
            <a:lvl4pPr marL="1371336" indent="0" algn="ctr">
              <a:buNone/>
              <a:defRPr>
                <a:solidFill>
                  <a:schemeClr val="tx1">
                    <a:tint val="75000"/>
                  </a:schemeClr>
                </a:solidFill>
              </a:defRPr>
            </a:lvl4pPr>
            <a:lvl5pPr marL="1828449" indent="0" algn="ctr">
              <a:buNone/>
              <a:defRPr>
                <a:solidFill>
                  <a:schemeClr val="tx1">
                    <a:tint val="75000"/>
                  </a:schemeClr>
                </a:solidFill>
              </a:defRPr>
            </a:lvl5pPr>
            <a:lvl6pPr marL="2285561" indent="0" algn="ctr">
              <a:buNone/>
              <a:defRPr>
                <a:solidFill>
                  <a:schemeClr val="tx1">
                    <a:tint val="75000"/>
                  </a:schemeClr>
                </a:solidFill>
              </a:defRPr>
            </a:lvl6pPr>
            <a:lvl7pPr marL="2742673" indent="0" algn="ctr">
              <a:buNone/>
              <a:defRPr>
                <a:solidFill>
                  <a:schemeClr val="tx1">
                    <a:tint val="75000"/>
                  </a:schemeClr>
                </a:solidFill>
              </a:defRPr>
            </a:lvl7pPr>
            <a:lvl8pPr marL="3199785" indent="0" algn="ctr">
              <a:buNone/>
              <a:defRPr>
                <a:solidFill>
                  <a:schemeClr val="tx1">
                    <a:tint val="75000"/>
                  </a:schemeClr>
                </a:solidFill>
              </a:defRPr>
            </a:lvl8pPr>
            <a:lvl9pPr marL="3656897" indent="0" algn="ctr">
              <a:buNone/>
              <a:defRPr>
                <a:solidFill>
                  <a:schemeClr val="tx1">
                    <a:tint val="75000"/>
                  </a:schemeClr>
                </a:solidFill>
              </a:defRPr>
            </a:lvl9pPr>
          </a:lstStyle>
          <a:p>
            <a:r>
              <a:rPr lang="en-US" smtClean="0"/>
              <a:t>Speaker Name</a:t>
            </a:r>
            <a:br>
              <a:rPr lang="en-US" smtClean="0"/>
            </a:br>
            <a:r>
              <a:rPr lang="en-US" smtClean="0"/>
              <a:t>Date</a:t>
            </a:r>
          </a:p>
        </p:txBody>
      </p:sp>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2938" y="284937"/>
            <a:ext cx="11910600" cy="6424653"/>
          </a:xfrm>
          <a:prstGeom prst="rect">
            <a:avLst/>
          </a:prstGeom>
          <a:noFill/>
          <a:ln>
            <a:noFill/>
          </a:ln>
        </p:spPr>
      </p:pic>
    </p:spTree>
    <p:extLst>
      <p:ext uri="{BB962C8B-B14F-4D97-AF65-F5344CB8AC3E}">
        <p14:creationId xmlns:p14="http://schemas.microsoft.com/office/powerpoint/2010/main" val="3320122093"/>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Title Slide Part 2">
    <p:spTree>
      <p:nvGrpSpPr>
        <p:cNvPr id="1" name=""/>
        <p:cNvGrpSpPr/>
        <p:nvPr/>
      </p:nvGrpSpPr>
      <p:grpSpPr>
        <a:xfrm>
          <a:off x="0" y="0"/>
          <a:ext cx="0" cy="0"/>
          <a:chOff x="0" y="0"/>
          <a:chExt cx="0" cy="0"/>
        </a:xfrm>
      </p:grpSpPr>
      <p:pic>
        <p:nvPicPr>
          <p:cNvPr id="7" name="Picture Placeholder 3"/>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436475" cy="6994525"/>
          </a:xfrm>
          <a:prstGeom prst="rect">
            <a:avLst/>
          </a:prstGeom>
          <a:noFill/>
          <a:ln>
            <a:noFill/>
          </a:ln>
        </p:spPr>
      </p:pic>
      <p:sp>
        <p:nvSpPr>
          <p:cNvPr id="9" name="Title 1"/>
          <p:cNvSpPr>
            <a:spLocks noGrp="1"/>
          </p:cNvSpPr>
          <p:nvPr>
            <p:ph type="ctrTitle" hasCustomPrompt="1"/>
          </p:nvPr>
        </p:nvSpPr>
        <p:spPr>
          <a:xfrm>
            <a:off x="274639" y="2142637"/>
            <a:ext cx="7498080" cy="1720381"/>
          </a:xfrm>
        </p:spPr>
        <p:txBody>
          <a:bodyPr/>
          <a:lstStyle>
            <a:lvl1pPr>
              <a:defRPr sz="5999" baseline="0">
                <a:solidFill>
                  <a:schemeClr val="bg1"/>
                </a:solidFill>
              </a:defRPr>
            </a:lvl1pPr>
          </a:lstStyle>
          <a:p>
            <a:r>
              <a:rPr lang="en-US" smtClean="0"/>
              <a:t>Lorem Ipsum Dolor Amet</a:t>
            </a:r>
            <a:endParaRPr lang="en-US"/>
          </a:p>
        </p:txBody>
      </p:sp>
      <p:pic>
        <p:nvPicPr>
          <p:cNvPr id="10" name="Picture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73325" y="479775"/>
            <a:ext cx="1304123" cy="285764"/>
          </a:xfrm>
          <a:prstGeom prst="rect">
            <a:avLst/>
          </a:prstGeom>
        </p:spPr>
      </p:pic>
      <p:sp>
        <p:nvSpPr>
          <p:cNvPr id="11" name="Subtitle 2"/>
          <p:cNvSpPr>
            <a:spLocks noGrp="1"/>
          </p:cNvSpPr>
          <p:nvPr>
            <p:ph type="subTitle" idx="1" hasCustomPrompt="1"/>
          </p:nvPr>
        </p:nvSpPr>
        <p:spPr>
          <a:xfrm>
            <a:off x="274702" y="3954464"/>
            <a:ext cx="8705850" cy="797644"/>
          </a:xfrm>
        </p:spPr>
        <p:txBody>
          <a:bodyPr/>
          <a:lstStyle>
            <a:lvl1pPr marL="0" indent="0" algn="l">
              <a:buNone/>
              <a:defRPr sz="2200">
                <a:solidFill>
                  <a:schemeClr val="bg1"/>
                </a:solidFill>
                <a:latin typeface="+mn-lt"/>
              </a:defRPr>
            </a:lvl1pPr>
            <a:lvl2pPr marL="457112" indent="0" algn="ctr">
              <a:buNone/>
              <a:defRPr>
                <a:solidFill>
                  <a:schemeClr val="tx1">
                    <a:tint val="75000"/>
                  </a:schemeClr>
                </a:solidFill>
              </a:defRPr>
            </a:lvl2pPr>
            <a:lvl3pPr marL="914224" indent="0" algn="ctr">
              <a:buNone/>
              <a:defRPr>
                <a:solidFill>
                  <a:schemeClr val="tx1">
                    <a:tint val="75000"/>
                  </a:schemeClr>
                </a:solidFill>
              </a:defRPr>
            </a:lvl3pPr>
            <a:lvl4pPr marL="1371336" indent="0" algn="ctr">
              <a:buNone/>
              <a:defRPr>
                <a:solidFill>
                  <a:schemeClr val="tx1">
                    <a:tint val="75000"/>
                  </a:schemeClr>
                </a:solidFill>
              </a:defRPr>
            </a:lvl4pPr>
            <a:lvl5pPr marL="1828449" indent="0" algn="ctr">
              <a:buNone/>
              <a:defRPr>
                <a:solidFill>
                  <a:schemeClr val="tx1">
                    <a:tint val="75000"/>
                  </a:schemeClr>
                </a:solidFill>
              </a:defRPr>
            </a:lvl5pPr>
            <a:lvl6pPr marL="2285561" indent="0" algn="ctr">
              <a:buNone/>
              <a:defRPr>
                <a:solidFill>
                  <a:schemeClr val="tx1">
                    <a:tint val="75000"/>
                  </a:schemeClr>
                </a:solidFill>
              </a:defRPr>
            </a:lvl6pPr>
            <a:lvl7pPr marL="2742673" indent="0" algn="ctr">
              <a:buNone/>
              <a:defRPr>
                <a:solidFill>
                  <a:schemeClr val="tx1">
                    <a:tint val="75000"/>
                  </a:schemeClr>
                </a:solidFill>
              </a:defRPr>
            </a:lvl7pPr>
            <a:lvl8pPr marL="3199785" indent="0" algn="ctr">
              <a:buNone/>
              <a:defRPr>
                <a:solidFill>
                  <a:schemeClr val="tx1">
                    <a:tint val="75000"/>
                  </a:schemeClr>
                </a:solidFill>
              </a:defRPr>
            </a:lvl8pPr>
            <a:lvl9pPr marL="3656897" indent="0" algn="ctr">
              <a:buNone/>
              <a:defRPr>
                <a:solidFill>
                  <a:schemeClr val="tx1">
                    <a:tint val="75000"/>
                  </a:schemeClr>
                </a:solidFill>
              </a:defRPr>
            </a:lvl9pPr>
          </a:lstStyle>
          <a:p>
            <a:r>
              <a:rPr lang="en-US" smtClean="0"/>
              <a:t>Speaker Name</a:t>
            </a:r>
            <a:br>
              <a:rPr lang="en-US" smtClean="0"/>
            </a:br>
            <a:r>
              <a:rPr lang="en-US" smtClean="0"/>
              <a:t>Date</a:t>
            </a:r>
          </a:p>
        </p:txBody>
      </p:sp>
    </p:spTree>
    <p:extLst>
      <p:ext uri="{BB962C8B-B14F-4D97-AF65-F5344CB8AC3E}">
        <p14:creationId xmlns:p14="http://schemas.microsoft.com/office/powerpoint/2010/main" val="223912440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cSld name="36pt Title/26pt Bulle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64964"/>
            <a:ext cx="9143999" cy="1097302"/>
          </a:xfrm>
        </p:spPr>
        <p:txBody>
          <a:bodyPr vert="horz" wrap="square" lIns="146304" tIns="91440" rIns="146304" bIns="91440" rtlCol="0" anchor="t">
            <a:noAutofit/>
          </a:bodyPr>
          <a:lstStyle>
            <a:lvl1pPr>
              <a:defRPr lang="en-US" sz="3599">
                <a:solidFill>
                  <a:schemeClr val="accent2"/>
                </a:solidFill>
              </a:defRPr>
            </a:lvl1pPr>
          </a:lstStyle>
          <a:p>
            <a:pPr marL="0" lvl="0">
              <a:lnSpc>
                <a:spcPts val="3599"/>
              </a:lnSpc>
              <a:spcBef>
                <a:spcPts val="864"/>
              </a:spcBef>
            </a:pPr>
            <a:r>
              <a:rPr lang="en-US" smtClean="0"/>
              <a:t>Lorem Ipsum Dolor Sit.</a:t>
            </a:r>
            <a:endParaRPr lang="en-US"/>
          </a:p>
        </p:txBody>
      </p:sp>
      <p:sp>
        <p:nvSpPr>
          <p:cNvPr id="3" name="Footer Placeholder 2"/>
          <p:cNvSpPr>
            <a:spLocks noGrp="1"/>
          </p:cNvSpPr>
          <p:nvPr>
            <p:ph type="ftr" sz="quarter" idx="10"/>
          </p:nvPr>
        </p:nvSpPr>
        <p:spPr>
          <a:xfrm>
            <a:off x="457200" y="6565392"/>
            <a:ext cx="3937000" cy="137160"/>
          </a:xfrm>
          <a:prstGeom prst="rect">
            <a:avLst/>
          </a:prstGeom>
        </p:spPr>
        <p:txBody>
          <a:bodyPr/>
          <a:lstStyle/>
          <a:p>
            <a:pPr defTabSz="932225"/>
            <a:r>
              <a:rPr lang="en-US" smtClean="0">
                <a:solidFill>
                  <a:srgbClr val="505050"/>
                </a:solidFill>
              </a:rPr>
              <a:t>Microsoft Confidential</a:t>
            </a:r>
            <a:endParaRPr lang="en-US">
              <a:solidFill>
                <a:srgbClr val="505050"/>
              </a:solidFill>
            </a:endParaRPr>
          </a:p>
        </p:txBody>
      </p:sp>
      <p:sp>
        <p:nvSpPr>
          <p:cNvPr id="4" name="Slide Number Placeholder 3"/>
          <p:cNvSpPr>
            <a:spLocks noGrp="1"/>
          </p:cNvSpPr>
          <p:nvPr>
            <p:ph type="sldNum" sz="quarter" idx="11"/>
          </p:nvPr>
        </p:nvSpPr>
        <p:spPr>
          <a:xfrm>
            <a:off x="11595101" y="6565392"/>
            <a:ext cx="566737" cy="137160"/>
          </a:xfrm>
          <a:prstGeom prst="rect">
            <a:avLst/>
          </a:prstGeom>
        </p:spPr>
        <p:txBody>
          <a:bodyPr/>
          <a:lstStyle>
            <a:lvl1pPr algn="r">
              <a:defRPr>
                <a:solidFill>
                  <a:srgbClr val="898989"/>
                </a:solidFill>
              </a:defRPr>
            </a:lvl1pPr>
          </a:lstStyle>
          <a:p>
            <a:pPr defTabSz="932225"/>
            <a:fld id="{27258FFF-F925-446B-8502-81C933981705}" type="slidenum">
              <a:rPr lang="en-US" smtClean="0"/>
              <a:pPr defTabSz="932225"/>
              <a:t>‹#›</a:t>
            </a:fld>
            <a:endParaRPr lang="en-US"/>
          </a:p>
        </p:txBody>
      </p:sp>
      <p:sp>
        <p:nvSpPr>
          <p:cNvPr id="8" name="Text Placeholder 7"/>
          <p:cNvSpPr>
            <a:spLocks noGrp="1"/>
          </p:cNvSpPr>
          <p:nvPr>
            <p:ph type="body" sz="quarter" idx="13" hasCustomPrompt="1"/>
          </p:nvPr>
        </p:nvSpPr>
        <p:spPr>
          <a:xfrm>
            <a:off x="274638" y="2125664"/>
            <a:ext cx="9144000" cy="2630318"/>
          </a:xfrm>
        </p:spPr>
        <p:txBody>
          <a:bodyPr/>
          <a:lstStyle>
            <a:lvl1pPr marL="233318" indent="-233318">
              <a:spcBef>
                <a:spcPts val="1199"/>
              </a:spcBef>
              <a:defRPr sz="2600">
                <a:latin typeface="+mn-lt"/>
              </a:defRPr>
            </a:lvl1pPr>
            <a:lvl2pPr marL="690430" indent="-233318">
              <a:spcBef>
                <a:spcPts val="1199"/>
              </a:spcBef>
              <a:buSzPct val="100000"/>
              <a:buFont typeface="Segoe UI" pitchFamily="34" charset="0"/>
              <a:buChar char="‐"/>
              <a:defRPr/>
            </a:lvl2pPr>
            <a:lvl3pPr marL="1147543" indent="-233318">
              <a:spcBef>
                <a:spcPts val="1199"/>
              </a:spcBef>
              <a:buFont typeface="Wingdings" pitchFamily="2" charset="2"/>
              <a:buChar char="§"/>
              <a:defRPr/>
            </a:lvl3pPr>
            <a:lvl4pPr marL="1599893" indent="-342834">
              <a:spcBef>
                <a:spcPts val="1199"/>
              </a:spcBef>
              <a:buFont typeface="+mj-lt"/>
              <a:buAutoNum type="arabicPeriod"/>
              <a:defRPr/>
            </a:lvl4pPr>
            <a:lvl5pPr marL="1945901" indent="-342834">
              <a:spcBef>
                <a:spcPts val="1199"/>
              </a:spcBef>
              <a:buFont typeface="+mj-lt"/>
              <a:buAutoNum type="alphaLcParenR"/>
              <a:defRPr/>
            </a:lvl5pPr>
          </a:lstStyle>
          <a:p>
            <a:pPr lvl="0"/>
            <a:r>
              <a:rPr lang="en-US" smtClean="0"/>
              <a:t>Lorem ipsum dolor sit amet, consectetur adipiscing </a:t>
            </a:r>
            <a:br>
              <a:rPr lang="en-US" smtClean="0"/>
            </a:br>
            <a:r>
              <a:rPr lang="en-US" smtClean="0"/>
              <a:t>elit. Nunc et sagittis ligula</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72879320"/>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654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289583" y="6696086"/>
            <a:ext cx="3857311" cy="164668"/>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49"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827757437"/>
      </p:ext>
    </p:extLst>
  </p:cSld>
  <p:clrMapOvr>
    <a:masterClrMapping/>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BEBA8EAE-BF5A-486C-A8C5-ECC9F3942E4B}">
                <a14:imgProps xmlns:a14="http://schemas.microsoft.com/office/drawing/2010/main">
                  <a14:imgLayer r:embed="rId4">
                    <a14:imgEffect>
                      <a14:brightnessContrast bright="-1000"/>
                    </a14:imgEffect>
                  </a14:imgLayer>
                </a14:imgProps>
              </a:ext>
              <a:ext uri="{28A0092B-C50C-407E-A947-70E740481C1C}">
                <a14:useLocalDpi xmlns:a14="http://schemas.microsoft.com/office/drawing/2010/main" val="0"/>
              </a:ext>
            </a:extLst>
          </a:blip>
          <a:stretch>
            <a:fillRect/>
          </a:stretch>
        </p:blipFill>
        <p:spPr bwMode="gray">
          <a:xfrm>
            <a:off x="10607309" y="6182440"/>
            <a:ext cx="1552931" cy="332660"/>
          </a:xfrm>
          <a:prstGeom prst="rect">
            <a:avLst/>
          </a:prstGeom>
        </p:spPr>
      </p:pic>
      <p:pic>
        <p:nvPicPr>
          <p:cNvPr id="3" name="Picture 2"/>
          <p:cNvPicPr>
            <a:picLocks noChangeAspect="1"/>
          </p:cNvPicPr>
          <p:nvPr userDrawn="1"/>
        </p:nvPicPr>
        <p:blipFill>
          <a:blip r:embed="rId5">
            <a:lum bright="100000"/>
          </a:blip>
          <a:stretch>
            <a:fillRect/>
          </a:stretch>
        </p:blipFill>
        <p:spPr>
          <a:xfrm>
            <a:off x="457200" y="423276"/>
            <a:ext cx="7148251" cy="1350756"/>
          </a:xfrm>
          <a:prstGeom prst="rect">
            <a:avLst/>
          </a:prstGeom>
        </p:spPr>
      </p:pic>
    </p:spTree>
    <p:extLst>
      <p:ext uri="{BB962C8B-B14F-4D97-AF65-F5344CB8AC3E}">
        <p14:creationId xmlns:p14="http://schemas.microsoft.com/office/powerpoint/2010/main" val="24806944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Slide - ANIMATED">
    <p:bg bwMode="auto">
      <p:bgPr>
        <a:solidFill>
          <a:schemeClr val="accent2"/>
        </a:solidFill>
        <a:effectLst/>
      </p:bgPr>
    </p:bg>
    <p:spTree>
      <p:nvGrpSpPr>
        <p:cNvPr id="1" name=""/>
        <p:cNvGrpSpPr/>
        <p:nvPr/>
      </p:nvGrpSpPr>
      <p:grpSpPr>
        <a:xfrm>
          <a:off x="0" y="0"/>
          <a:ext cx="0" cy="0"/>
          <a:chOff x="0" y="0"/>
          <a:chExt cx="0" cy="0"/>
        </a:xfrm>
      </p:grpSpPr>
      <p:sp>
        <p:nvSpPr>
          <p:cNvPr id="12" name="Rectangle 5"/>
          <p:cNvSpPr>
            <a:spLocks noChangeArrowheads="1"/>
          </p:cNvSpPr>
          <p:nvPr userDrawn="1"/>
        </p:nvSpPr>
        <p:spPr bwMode="auto">
          <a:xfrm>
            <a:off x="3175" y="4395788"/>
            <a:ext cx="12433300" cy="2601913"/>
          </a:xfrm>
          <a:prstGeom prst="rect">
            <a:avLst/>
          </a:prstGeom>
          <a:solidFill>
            <a:srgbClr val="4D9ED7"/>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 name="Rectangle 7"/>
          <p:cNvSpPr>
            <a:spLocks noChangeArrowheads="1"/>
          </p:cNvSpPr>
          <p:nvPr userDrawn="1"/>
        </p:nvSpPr>
        <p:spPr bwMode="auto">
          <a:xfrm>
            <a:off x="0" y="5843588"/>
            <a:ext cx="12433301" cy="1154113"/>
          </a:xfrm>
          <a:prstGeom prst="rect">
            <a:avLst/>
          </a:prstGeom>
          <a:solidFill>
            <a:srgbClr val="00188F"/>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 name="Rectangle 8"/>
          <p:cNvSpPr>
            <a:spLocks noChangeArrowheads="1"/>
          </p:cNvSpPr>
          <p:nvPr userDrawn="1"/>
        </p:nvSpPr>
        <p:spPr bwMode="auto">
          <a:xfrm>
            <a:off x="3175" y="3409950"/>
            <a:ext cx="12430127" cy="282575"/>
          </a:xfrm>
          <a:prstGeom prst="rect">
            <a:avLst/>
          </a:prstGeom>
          <a:solidFill>
            <a:srgbClr val="25B9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Rectangle 12"/>
          <p:cNvSpPr/>
          <p:nvPr userDrawn="1"/>
        </p:nvSpPr>
        <p:spPr bwMode="white">
          <a:xfrm>
            <a:off x="635" y="-318"/>
            <a:ext cx="12435840" cy="699516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
                    </a14:imgEffect>
                  </a14:imgLayer>
                </a14:imgProps>
              </a:ext>
              <a:ext uri="{28A0092B-C50C-407E-A947-70E740481C1C}">
                <a14:useLocalDpi xmlns:a14="http://schemas.microsoft.com/office/drawing/2010/main" val="0"/>
              </a:ext>
            </a:extLst>
          </a:blip>
          <a:stretch>
            <a:fillRect/>
          </a:stretch>
        </p:blipFill>
        <p:spPr bwMode="black">
          <a:xfrm>
            <a:off x="458332" y="6182440"/>
            <a:ext cx="1552931" cy="332660"/>
          </a:xfrm>
          <a:prstGeom prst="rect">
            <a:avLst/>
          </a:prstGeom>
        </p:spPr>
      </p:pic>
      <p:sp>
        <p:nvSpPr>
          <p:cNvPr id="8" name="Rectangle 6"/>
          <p:cNvSpPr>
            <a:spLocks noChangeArrowheads="1"/>
          </p:cNvSpPr>
          <p:nvPr userDrawn="1"/>
        </p:nvSpPr>
        <p:spPr bwMode="auto">
          <a:xfrm>
            <a:off x="3175" y="4395788"/>
            <a:ext cx="12433300" cy="260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
        <p:nvSpPr>
          <p:cNvPr id="17" name="Text Placeholder 16"/>
          <p:cNvSpPr>
            <a:spLocks noGrp="1"/>
          </p:cNvSpPr>
          <p:nvPr>
            <p:ph type="body" sz="quarter" idx="13" hasCustomPrompt="1"/>
          </p:nvPr>
        </p:nvSpPr>
        <p:spPr>
          <a:xfrm>
            <a:off x="274638" y="296863"/>
            <a:ext cx="3657600" cy="461665"/>
          </a:xfrm>
        </p:spPr>
        <p:txBody>
          <a:bodyPr/>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a:t>
            </a:r>
            <a:endParaRPr lang="en-US" dirty="0"/>
          </a:p>
        </p:txBody>
      </p:sp>
    </p:spTree>
    <p:extLst>
      <p:ext uri="{BB962C8B-B14F-4D97-AF65-F5344CB8AC3E}">
        <p14:creationId xmlns:p14="http://schemas.microsoft.com/office/powerpoint/2010/main" val="183447855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24000" decel="76000" fill="hold" grpId="0" nodeType="withEffect">
                                  <p:stCondLst>
                                    <p:cond delay="0"/>
                                  </p:stCondLst>
                                  <p:childTnLst>
                                    <p:animMotion origin="layout" path="M 0 3.25011E-6 L 1.00728 3.25011E-6 " pathEditMode="relative" rAng="0" ptsTypes="AA">
                                      <p:cBhvr>
                                        <p:cTn id="6" dur="750" fill="hold"/>
                                        <p:tgtEl>
                                          <p:spTgt spid="11"/>
                                        </p:tgtEl>
                                        <p:attrNameLst>
                                          <p:attrName>ppt_x</p:attrName>
                                          <p:attrName>ppt_y</p:attrName>
                                        </p:attrNameLst>
                                      </p:cBhvr>
                                      <p:rCtr x="50357" y="0"/>
                                    </p:animMotion>
                                  </p:childTnLst>
                                </p:cTn>
                              </p:par>
                              <p:par>
                                <p:cTn id="7" presetID="63" presetClass="path" presetSubtype="0" accel="24000" decel="76000" fill="hold" grpId="0" nodeType="withEffect">
                                  <p:stCondLst>
                                    <p:cond delay="250"/>
                                  </p:stCondLst>
                                  <p:childTnLst>
                                    <p:animMotion origin="layout" path="M 0 3.25011E-6 L 1.00728 3.25011E-6 " pathEditMode="relative" rAng="0" ptsTypes="AA">
                                      <p:cBhvr>
                                        <p:cTn id="8" dur="750" fill="hold"/>
                                        <p:tgtEl>
                                          <p:spTgt spid="12"/>
                                        </p:tgtEl>
                                        <p:attrNameLst>
                                          <p:attrName>ppt_x</p:attrName>
                                          <p:attrName>ppt_y</p:attrName>
                                        </p:attrNameLst>
                                      </p:cBhvr>
                                      <p:rCtr x="50357" y="0"/>
                                    </p:animMotion>
                                  </p:childTnLst>
                                </p:cTn>
                              </p:par>
                              <p:par>
                                <p:cTn id="9" presetID="63" presetClass="path" presetSubtype="0" accel="24000" decel="76000" fill="hold" grpId="0" nodeType="withEffect">
                                  <p:stCondLst>
                                    <p:cond delay="150"/>
                                  </p:stCondLst>
                                  <p:childTnLst>
                                    <p:animMotion origin="layout" path="M 0 3.25011E-6 L 1.00728 3.25011E-6 " pathEditMode="relative" rAng="0" ptsTypes="AA">
                                      <p:cBhvr>
                                        <p:cTn id="10" dur="750" fill="hold"/>
                                        <p:tgtEl>
                                          <p:spTgt spid="10"/>
                                        </p:tgtEl>
                                        <p:attrNameLst>
                                          <p:attrName>ppt_x</p:attrName>
                                          <p:attrName>ppt_y</p:attrName>
                                        </p:attrNameLst>
                                      </p:cBhvr>
                                      <p:rCtr x="50357" y="0"/>
                                    </p:animMotion>
                                  </p:childTnLst>
                                </p:cTn>
                              </p:par>
                              <p:par>
                                <p:cTn id="11" presetID="1" presetClass="entr" presetSubtype="0" fill="hold" grpId="0" nodeType="withEffect">
                                  <p:stCondLst>
                                    <p:cond delay="1000"/>
                                  </p:stCondLst>
                                  <p:childTnLst>
                                    <p:set>
                                      <p:cBhvr>
                                        <p:cTn id="12" dur="1" fill="hold">
                                          <p:stCondLst>
                                            <p:cond delay="0"/>
                                          </p:stCondLst>
                                        </p:cTn>
                                        <p:tgtEl>
                                          <p:spTgt spid="13"/>
                                        </p:tgtEl>
                                        <p:attrNameLst>
                                          <p:attrName>style.visibility</p:attrName>
                                        </p:attrNameLst>
                                      </p:cBhvr>
                                      <p:to>
                                        <p:strVal val="visible"/>
                                      </p:to>
                                    </p:set>
                                  </p:childTnLst>
                                </p:cTn>
                              </p:par>
                              <p:par>
                                <p:cTn id="13" presetID="10" presetClass="entr" presetSubtype="0" fill="hold" grpId="0" nodeType="withEffect">
                                  <p:stCondLst>
                                    <p:cond delay="75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950"/>
                                        <p:tgtEl>
                                          <p:spTgt spid="9"/>
                                        </p:tgtEl>
                                      </p:cBhvr>
                                    </p:animEffect>
                                  </p:childTnLst>
                                </p:cTn>
                              </p:par>
                              <p:par>
                                <p:cTn id="16" presetID="63" presetClass="path" presetSubtype="0" decel="100000" fill="hold" grpId="1" nodeType="withEffect">
                                  <p:stCondLst>
                                    <p:cond delay="750"/>
                                  </p:stCondLst>
                                  <p:childTnLst>
                                    <p:animMotion origin="layout" path="M -0.01455 -1.34362E-6 L -3.90605E-7 -1.34362E-6 " pathEditMode="relative" rAng="0" ptsTypes="AA">
                                      <p:cBhvr>
                                        <p:cTn id="17" dur="950" fill="hold"/>
                                        <p:tgtEl>
                                          <p:spTgt spid="9"/>
                                        </p:tgtEl>
                                        <p:attrNameLst>
                                          <p:attrName>ppt_x</p:attrName>
                                          <p:attrName>ppt_y</p:attrName>
                                        </p:attrNameLst>
                                      </p:cBhvr>
                                      <p:rCtr x="728" y="0"/>
                                    </p:animMotion>
                                  </p:childTnLst>
                                </p:cTn>
                              </p:par>
                              <p:par>
                                <p:cTn id="18" presetID="6" presetClass="emph" presetSubtype="0" accel="100000" autoRev="1" fill="hold" grpId="2" nodeType="withEffect">
                                  <p:stCondLst>
                                    <p:cond delay="50"/>
                                  </p:stCondLst>
                                  <p:childTnLst>
                                    <p:animScale>
                                      <p:cBhvr>
                                        <p:cTn id="19" dur="500" fill="hold"/>
                                        <p:tgtEl>
                                          <p:spTgt spid="9"/>
                                        </p:tgtEl>
                                      </p:cBhvr>
                                      <p:by x="95000" y="95000"/>
                                    </p:animScale>
                                  </p:childTnLst>
                                </p:cTn>
                              </p:par>
                              <p:par>
                                <p:cTn id="20" presetID="10" presetClass="entr" presetSubtype="0" fill="hold" grpId="0" nodeType="withEffect">
                                  <p:stCondLst>
                                    <p:cond delay="8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950"/>
                                        <p:tgtEl>
                                          <p:spTgt spid="5"/>
                                        </p:tgtEl>
                                      </p:cBhvr>
                                    </p:animEffect>
                                  </p:childTnLst>
                                </p:cTn>
                              </p:par>
                              <p:par>
                                <p:cTn id="23" presetID="63" presetClass="path" presetSubtype="0" decel="100000" fill="hold" grpId="1" nodeType="withEffect">
                                  <p:stCondLst>
                                    <p:cond delay="800"/>
                                  </p:stCondLst>
                                  <p:childTnLst>
                                    <p:animMotion origin="layout" path="M -0.01455 -1.34362E-6 L -3.90605E-7 -1.34362E-6 " pathEditMode="relative" rAng="0" ptsTypes="AA">
                                      <p:cBhvr>
                                        <p:cTn id="24" dur="950" fill="hold"/>
                                        <p:tgtEl>
                                          <p:spTgt spid="5"/>
                                        </p:tgtEl>
                                        <p:attrNameLst>
                                          <p:attrName>ppt_x</p:attrName>
                                          <p:attrName>ppt_y</p:attrName>
                                        </p:attrNameLst>
                                      </p:cBhvr>
                                      <p:rCtr x="728" y="0"/>
                                    </p:animMotion>
                                  </p:childTnLst>
                                </p:cTn>
                              </p:par>
                              <p:par>
                                <p:cTn id="25" presetID="6" presetClass="emph" presetSubtype="0" accel="100000" autoRev="1" fill="hold" grpId="2" nodeType="withEffect">
                                  <p:stCondLst>
                                    <p:cond delay="100"/>
                                  </p:stCondLst>
                                  <p:childTnLst>
                                    <p:animScale>
                                      <p:cBhvr>
                                        <p:cTn id="26" dur="500" fill="hold"/>
                                        <p:tgtEl>
                                          <p:spTgt spid="5"/>
                                        </p:tgtEl>
                                      </p:cBhvr>
                                      <p:by x="95000" y="95000"/>
                                    </p:animScale>
                                  </p:childTnLst>
                                </p:cTn>
                              </p:par>
                              <p:par>
                                <p:cTn id="27" presetID="10" presetClass="entr" presetSubtype="0" fill="hold" nodeType="withEffect">
                                  <p:stCondLst>
                                    <p:cond delay="90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950"/>
                                        <p:tgtEl>
                                          <p:spTgt spid="6"/>
                                        </p:tgtEl>
                                      </p:cBhvr>
                                    </p:animEffect>
                                  </p:childTnLst>
                                </p:cTn>
                              </p:par>
                              <p:par>
                                <p:cTn id="30" presetID="63" presetClass="path" presetSubtype="0" decel="100000" fill="hold" nodeType="withEffect">
                                  <p:stCondLst>
                                    <p:cond delay="900"/>
                                  </p:stCondLst>
                                  <p:childTnLst>
                                    <p:animMotion origin="layout" path="M -0.01455 -1.34362E-6 L -3.90605E-7 -1.34362E-6 " pathEditMode="relative" rAng="0" ptsTypes="AA">
                                      <p:cBhvr>
                                        <p:cTn id="31" dur="950" fill="hold"/>
                                        <p:tgtEl>
                                          <p:spTgt spid="6"/>
                                        </p:tgtEl>
                                        <p:attrNameLst>
                                          <p:attrName>ppt_x</p:attrName>
                                          <p:attrName>ppt_y</p:attrName>
                                        </p:attrNameLst>
                                      </p:cBhvr>
                                      <p:rCtr x="728" y="0"/>
                                    </p:animMotion>
                                  </p:childTnLst>
                                </p:cTn>
                              </p:par>
                              <p:par>
                                <p:cTn id="32" presetID="6" presetClass="emph" presetSubtype="0" accel="100000" autoRev="1" fill="hold" nodeType="withEffect">
                                  <p:stCondLst>
                                    <p:cond delay="200"/>
                                  </p:stCondLst>
                                  <p:childTnLst>
                                    <p:animScale>
                                      <p:cBhvr>
                                        <p:cTn id="33" dur="500" fill="hold"/>
                                        <p:tgtEl>
                                          <p:spTgt spid="6"/>
                                        </p:tgtEl>
                                      </p:cBhvr>
                                      <p:by x="95000" y="95000"/>
                                    </p:animScale>
                                  </p:childTnLst>
                                </p:cTn>
                              </p:par>
                              <p:par>
                                <p:cTn id="34" presetID="10" presetClass="entr" presetSubtype="0" fill="hold" grpId="0" nodeType="withEffect">
                                  <p:stCondLst>
                                    <p:cond delay="100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950"/>
                                        <p:tgtEl>
                                          <p:spTgt spid="14"/>
                                        </p:tgtEl>
                                      </p:cBhvr>
                                    </p:animEffect>
                                  </p:childTnLst>
                                </p:cTn>
                              </p:par>
                              <p:par>
                                <p:cTn id="37" presetID="63" presetClass="path" presetSubtype="0" decel="100000" fill="hold" grpId="1" nodeType="withEffect">
                                  <p:stCondLst>
                                    <p:cond delay="1000"/>
                                  </p:stCondLst>
                                  <p:childTnLst>
                                    <p:animMotion origin="layout" path="M -0.01455 -1.34362E-6 L -3.90605E-7 -1.34362E-6 " pathEditMode="relative" rAng="0" ptsTypes="AA">
                                      <p:cBhvr>
                                        <p:cTn id="38" dur="950" fill="hold"/>
                                        <p:tgtEl>
                                          <p:spTgt spid="14"/>
                                        </p:tgtEl>
                                        <p:attrNameLst>
                                          <p:attrName>ppt_x</p:attrName>
                                          <p:attrName>ppt_y</p:attrName>
                                        </p:attrNameLst>
                                      </p:cBhvr>
                                      <p:rCtr x="728" y="0"/>
                                    </p:animMotion>
                                  </p:childTnLst>
                                </p:cTn>
                              </p:par>
                              <p:par>
                                <p:cTn id="39" presetID="6" presetClass="emph" presetSubtype="0" accel="100000" autoRev="1" fill="hold" grpId="2" nodeType="withEffect">
                                  <p:stCondLst>
                                    <p:cond delay="300"/>
                                  </p:stCondLst>
                                  <p:childTnLst>
                                    <p:animScale>
                                      <p:cBhvr>
                                        <p:cTn id="40" dur="500" fill="hold"/>
                                        <p:tgtEl>
                                          <p:spTgt spid="14"/>
                                        </p:tgtEl>
                                      </p:cBhvr>
                                      <p:by x="95000" y="95000"/>
                                    </p:animScale>
                                  </p:childTnLst>
                                </p:cTn>
                              </p:par>
                              <p:par>
                                <p:cTn id="41" presetID="10" presetClass="entr" presetSubtype="0" fill="hold" grpId="0" nodeType="withEffect">
                                  <p:stCondLst>
                                    <p:cond delay="7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950"/>
                                        <p:tgtEl>
                                          <p:spTgt spid="17"/>
                                        </p:tgtEl>
                                      </p:cBhvr>
                                    </p:animEffect>
                                  </p:childTnLst>
                                </p:cTn>
                              </p:par>
                              <p:par>
                                <p:cTn id="44" presetID="63" presetClass="path" presetSubtype="0" decel="100000" fill="hold" grpId="1" nodeType="withEffect">
                                  <p:stCondLst>
                                    <p:cond delay="700"/>
                                  </p:stCondLst>
                                  <p:childTnLst>
                                    <p:animMotion origin="layout" path="M -0.01455 -1.34362E-6 L -3.90605E-7 -1.34362E-6 " pathEditMode="relative" rAng="0" ptsTypes="AA">
                                      <p:cBhvr>
                                        <p:cTn id="45" dur="950" fill="hold"/>
                                        <p:tgtEl>
                                          <p:spTgt spid="17"/>
                                        </p:tgtEl>
                                        <p:attrNameLst>
                                          <p:attrName>ppt_x</p:attrName>
                                          <p:attrName>ppt_y</p:attrName>
                                        </p:attrNameLst>
                                      </p:cBhvr>
                                      <p:rCtr x="728" y="0"/>
                                    </p:animMotion>
                                  </p:childTnLst>
                                </p:cTn>
                              </p:par>
                              <p:par>
                                <p:cTn id="46" presetID="6" presetClass="emph" presetSubtype="0" accel="100000" autoRev="1" fill="hold" grpId="2" nodeType="withEffect">
                                  <p:stCondLst>
                                    <p:cond delay="0"/>
                                  </p:stCondLst>
                                  <p:childTnLst>
                                    <p:animScale>
                                      <p:cBhvr>
                                        <p:cTn id="47" dur="500" fill="hold"/>
                                        <p:tgtEl>
                                          <p:spTgt spid="17"/>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0" grpId="0" animBg="1"/>
      <p:bldP spid="11" grpId="0" animBg="1"/>
      <p:bldP spid="13" grpId="0" animBg="1"/>
      <p:bldP spid="5" grpId="0">
        <p:tmplLst>
          <p:tmpl>
            <p:tnLst>
              <p:par>
                <p:cTn presetID="10" presetClass="entr" presetSubtype="0" fill="hold" nodeType="withEffect">
                  <p:stCondLst>
                    <p:cond delay="800"/>
                  </p:stCondLst>
                  <p:childTnLst>
                    <p:set>
                      <p:cBhvr>
                        <p:cTn dur="1" fill="hold">
                          <p:stCondLst>
                            <p:cond delay="0"/>
                          </p:stCondLst>
                        </p:cTn>
                        <p:tgtEl>
                          <p:spTgt spid="5"/>
                        </p:tgtEl>
                        <p:attrNameLst>
                          <p:attrName>style.visibility</p:attrName>
                        </p:attrNameLst>
                      </p:cBhvr>
                      <p:to>
                        <p:strVal val="visible"/>
                      </p:to>
                    </p:set>
                    <p:animEffect transition="in" filter="fade">
                      <p:cBhvr>
                        <p:cTn dur="950"/>
                        <p:tgtEl>
                          <p:spTgt spid="5"/>
                        </p:tgtEl>
                      </p:cBhvr>
                    </p:animEffect>
                  </p:childTnLst>
                </p:cTn>
              </p:par>
            </p:tnLst>
          </p:tmpl>
        </p:tmplLst>
      </p:bldP>
      <p:bldP spid="5" grpId="1">
        <p:tmplLst>
          <p:tmpl>
            <p:tnLst>
              <p:par>
                <p:cTn presetID="63" presetClass="path" presetSubtype="0" decel="100000" fill="hold" nodeType="withEffect">
                  <p:stCondLst>
                    <p:cond delay="800"/>
                  </p:stCondLst>
                  <p:childTnLst>
                    <p:animMotion origin="layout" path="M -0.01455 -1.34362E-6 L -3.90605E-7 -1.34362E-6 " pathEditMode="relative" rAng="0" ptsTypes="AA">
                      <p:cBhvr>
                        <p:cTn dur="950" fill="hold"/>
                        <p:tgtEl>
                          <p:spTgt spid="5"/>
                        </p:tgtEl>
                        <p:attrNameLst>
                          <p:attrName>ppt_x</p:attrName>
                          <p:attrName>ppt_y</p:attrName>
                        </p:attrNameLst>
                      </p:cBhvr>
                      <p:rCtr x="728" y="0"/>
                    </p:animMotion>
                  </p:childTnLst>
                </p:cTn>
              </p:par>
            </p:tnLst>
          </p:tmpl>
        </p:tmplLst>
      </p:bldP>
      <p:bldP spid="5" grpId="2">
        <p:tmplLst>
          <p:tmpl>
            <p:tnLst>
              <p:par>
                <p:cTn presetID="6" presetClass="emph" presetSubtype="0" accel="100000" autoRev="1" fill="hold" nodeType="withEffect">
                  <p:stCondLst>
                    <p:cond delay="100"/>
                  </p:stCondLst>
                  <p:childTnLst>
                    <p:animScale>
                      <p:cBhvr>
                        <p:cTn dur="500" fill="hold"/>
                        <p:tgtEl>
                          <p:spTgt spid="5"/>
                        </p:tgtEl>
                      </p:cBhvr>
                      <p:by x="95000" y="95000"/>
                    </p:animScale>
                  </p:childTnLst>
                </p:cTn>
              </p:par>
            </p:tnLst>
          </p:tmpl>
        </p:tmplLst>
      </p:bldP>
      <p:bldP spid="9" grpId="0"/>
      <p:bldP spid="9" grpId="1"/>
      <p:bldP spid="9" grpId="2"/>
      <p:bldP spid="14" grpId="0"/>
      <p:bldP spid="14" grpId="1"/>
      <p:bldP spid="14" grpId="2"/>
      <p:bldP spid="17" grpId="0">
        <p:tmplLst>
          <p:tmpl>
            <p:tnLst>
              <p:par>
                <p:cTn presetID="10" presetClass="entr" presetSubtype="0" fill="hold" nodeType="withEffect">
                  <p:stCondLst>
                    <p:cond delay="700"/>
                  </p:stCondLst>
                  <p:childTnLst>
                    <p:set>
                      <p:cBhvr>
                        <p:cTn dur="1" fill="hold">
                          <p:stCondLst>
                            <p:cond delay="0"/>
                          </p:stCondLst>
                        </p:cTn>
                        <p:tgtEl>
                          <p:spTgt spid="17"/>
                        </p:tgtEl>
                        <p:attrNameLst>
                          <p:attrName>style.visibility</p:attrName>
                        </p:attrNameLst>
                      </p:cBhvr>
                      <p:to>
                        <p:strVal val="visible"/>
                      </p:to>
                    </p:set>
                    <p:animEffect transition="in" filter="fade">
                      <p:cBhvr>
                        <p:cTn dur="950"/>
                        <p:tgtEl>
                          <p:spTgt spid="17"/>
                        </p:tgtEl>
                      </p:cBhvr>
                    </p:animEffect>
                  </p:childTnLst>
                </p:cTn>
              </p:par>
            </p:tnLst>
          </p:tmpl>
        </p:tmplLst>
      </p:bldP>
      <p:bldP spid="17" grpId="1"/>
      <p:bldP spid="17" grpId="2"/>
    </p:bld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Title Slide - STATIC">
    <p:bg>
      <p:bgPr>
        <a:solidFill>
          <a:schemeClr val="accent2"/>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
                    </a14:imgEffect>
                  </a14:imgLayer>
                </a14:imgProps>
              </a:ext>
              <a:ext uri="{28A0092B-C50C-407E-A947-70E740481C1C}">
                <a14:useLocalDpi xmlns:a14="http://schemas.microsoft.com/office/drawing/2010/main" val="0"/>
              </a:ext>
            </a:extLst>
          </a:blip>
          <a:stretch>
            <a:fillRect/>
          </a:stretch>
        </p:blipFill>
        <p:spPr bwMode="black">
          <a:xfrm>
            <a:off x="458332" y="6182440"/>
            <a:ext cx="1552931" cy="332660"/>
          </a:xfrm>
          <a:prstGeom prst="rect">
            <a:avLst/>
          </a:prstGeom>
        </p:spPr>
      </p:pic>
      <p:sp>
        <p:nvSpPr>
          <p:cNvPr id="8" name="Rectangle 6"/>
          <p:cNvSpPr>
            <a:spLocks noChangeArrowheads="1"/>
          </p:cNvSpPr>
          <p:nvPr userDrawn="1"/>
        </p:nvSpPr>
        <p:spPr bwMode="auto">
          <a:xfrm>
            <a:off x="3175" y="4395788"/>
            <a:ext cx="12433300" cy="260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
        <p:nvSpPr>
          <p:cNvPr id="15" name="Text Placeholder 16"/>
          <p:cNvSpPr>
            <a:spLocks noGrp="1"/>
          </p:cNvSpPr>
          <p:nvPr>
            <p:ph type="body" sz="quarter" idx="13" hasCustomPrompt="1"/>
          </p:nvPr>
        </p:nvSpPr>
        <p:spPr>
          <a:xfrm>
            <a:off x="274638" y="296863"/>
            <a:ext cx="3657600" cy="461665"/>
          </a:xfrm>
        </p:spPr>
        <p:txBody>
          <a:bodyPr/>
          <a:lstStyle>
            <a:lvl1pPr marL="0" indent="0">
              <a:buNone/>
              <a:defRPr sz="2000">
                <a:latin typeface="+mn-lt"/>
              </a:defRPr>
            </a:lvl1pPr>
            <a:lvl2pPr marL="342900" indent="0">
              <a:buNone/>
              <a:defRPr sz="2000"/>
            </a:lvl2pPr>
            <a:lvl3pPr marL="571500" indent="0">
              <a:buNone/>
              <a:defRPr sz="2000"/>
            </a:lvl3pPr>
            <a:lvl4pPr marL="800100" indent="0">
              <a:buNone/>
              <a:defRPr sz="2000"/>
            </a:lvl4pPr>
            <a:lvl5pPr marL="1028700" indent="0">
              <a:buNone/>
              <a:defRPr sz="2000"/>
            </a:lvl5pPr>
          </a:lstStyle>
          <a:p>
            <a:pPr lvl="0"/>
            <a:r>
              <a:rPr lang="en-US" dirty="0" smtClean="0"/>
              <a:t>Session Code</a:t>
            </a:r>
            <a:endParaRPr lang="en-US" dirty="0"/>
          </a:p>
        </p:txBody>
      </p:sp>
    </p:spTree>
    <p:extLst>
      <p:ext uri="{BB962C8B-B14F-4D97-AF65-F5344CB8AC3E}">
        <p14:creationId xmlns:p14="http://schemas.microsoft.com/office/powerpoint/2010/main" val="3516088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onfidentiality Slide">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a:p>
        </p:txBody>
      </p:sp>
    </p:spTree>
    <p:extLst>
      <p:ext uri="{BB962C8B-B14F-4D97-AF65-F5344CB8AC3E}">
        <p14:creationId xmlns:p14="http://schemas.microsoft.com/office/powerpoint/2010/main" val="2957062929"/>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2"/>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7314044" cy="3475534"/>
          </a:xfrm>
          <a:noFill/>
        </p:spPr>
        <p:txBody>
          <a:bodyPr tIns="91440" bIns="91440" anchor="t" anchorCtr="0"/>
          <a:lstStyle>
            <a:lvl1pPr>
              <a:defRPr sz="7200" spc="-100" baseline="0">
                <a:gradFill>
                  <a:gsLst>
                    <a:gs pos="75912">
                      <a:schemeClr val="tx1"/>
                    </a:gs>
                    <a:gs pos="34307">
                      <a:schemeClr val="tx1"/>
                    </a:gs>
                    <a:gs pos="43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4685507"/>
            <a:ext cx="7315200" cy="1829593"/>
          </a:xfrm>
          <a:noFill/>
        </p:spPr>
        <p:txBody>
          <a:bodyPr lIns="182880" tIns="146304" rIns="182880" bIns="146304">
            <a:noAutofit/>
          </a:bodyPr>
          <a:lstStyle>
            <a:lvl1pPr marL="0" indent="0">
              <a:spcBef>
                <a:spcPts val="0"/>
              </a:spcBef>
              <a:buNone/>
              <a:defRPr sz="3600" spc="0" baseline="0">
                <a:gradFill>
                  <a:gsLst>
                    <a:gs pos="75912">
                      <a:schemeClr val="tx1"/>
                    </a:gs>
                    <a:gs pos="34307">
                      <a:schemeClr val="tx1"/>
                    </a:gs>
                    <a:gs pos="43000">
                      <a:schemeClr val="tx1"/>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a:blip r:embed="rId2"/>
          <a:stretch>
            <a:fillRect/>
          </a:stretch>
        </p:blipFill>
        <p:spPr>
          <a:xfrm>
            <a:off x="7757448" y="304193"/>
            <a:ext cx="4409440" cy="6400800"/>
          </a:xfrm>
          <a:prstGeom prst="rect">
            <a:avLst/>
          </a:prstGeom>
        </p:spPr>
      </p:pic>
      <p:sp>
        <p:nvSpPr>
          <p:cNvPr id="7"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295698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9143999" cy="2751698"/>
          </a:xfrm>
          <a:noFill/>
        </p:spPr>
        <p:txBody>
          <a:bodyPr tIns="91440" bIns="91440" anchor="t" anchorCtr="0"/>
          <a:lstStyle>
            <a:lvl1pPr>
              <a:defRPr sz="7200" spc="-100" baseline="0">
                <a:gradFill>
                  <a:gsLst>
                    <a:gs pos="75912">
                      <a:schemeClr val="tx1"/>
                    </a:gs>
                    <a:gs pos="34307">
                      <a:schemeClr val="tx1"/>
                    </a:gs>
                    <a:gs pos="43000">
                      <a:schemeClr val="tx1"/>
                    </a:gs>
                  </a:gsLst>
                  <a:lin ang="5400000" scaled="0"/>
                </a:gradFill>
              </a:defRPr>
            </a:lvl1pPr>
          </a:lstStyle>
          <a:p>
            <a:r>
              <a:rPr lang="en-US" dirty="0" smtClean="0"/>
              <a:t>Video title</a:t>
            </a:r>
            <a:endParaRPr lang="en-US" dirty="0"/>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pic>
        <p:nvPicPr>
          <p:cNvPr id="6" name="Picture 5"/>
          <p:cNvPicPr>
            <a:picLocks noChangeAspect="1"/>
          </p:cNvPicPr>
          <p:nvPr userDrawn="1"/>
        </p:nvPicPr>
        <p:blipFill>
          <a:blip r:embed="rId2"/>
          <a:stretch>
            <a:fillRect/>
          </a:stretch>
        </p:blipFill>
        <p:spPr>
          <a:xfrm>
            <a:off x="3931818" y="2952527"/>
            <a:ext cx="8504657" cy="4041998"/>
          </a:xfrm>
          <a:prstGeom prst="rect">
            <a:avLst/>
          </a:prstGeom>
        </p:spPr>
      </p:pic>
    </p:spTree>
    <p:extLst>
      <p:ext uri="{BB962C8B-B14F-4D97-AF65-F5344CB8AC3E}">
        <p14:creationId xmlns:p14="http://schemas.microsoft.com/office/powerpoint/2010/main" val="3703327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75912">
                      <a:schemeClr val="tx1"/>
                    </a:gs>
                    <a:gs pos="34307">
                      <a:schemeClr val="tx1"/>
                    </a:gs>
                    <a:gs pos="4300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43361326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75912">
                      <a:schemeClr val="tx1"/>
                    </a:gs>
                    <a:gs pos="34307">
                      <a:schemeClr val="tx1"/>
                    </a:gs>
                    <a:gs pos="4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074958309"/>
      </p:ext>
    </p:extLst>
  </p:cSld>
  <p:clrMapOvr>
    <a:masterClrMapping/>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19227038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477457296"/>
      </p:ext>
    </p:extLst>
  </p:cSld>
  <p:clrMapOvr>
    <a:masterClrMapping/>
  </p:clrMapOvr>
  <p:transition>
    <p:fade/>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513530615"/>
      </p:ext>
    </p:extLst>
  </p:cSld>
  <p:clrMapOvr>
    <a:masterClrMapping/>
  </p:clrMapOvr>
  <p:transition>
    <p:fade/>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913902759"/>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281841225"/>
      </p:ext>
    </p:extLst>
  </p:cSld>
  <p:clrMapOvr>
    <a:masterClrMapping/>
  </p:clrMapOvr>
  <p:transition>
    <p:fade/>
  </p:transition>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666007346"/>
      </p:ext>
    </p:extLst>
  </p:cSld>
  <p:clrMapOvr>
    <a:masterClrMapping/>
  </p:clrMapOvr>
  <p:transition>
    <p:fade/>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731532526"/>
      </p:ext>
    </p:extLst>
  </p:cSld>
  <p:clrMapOvr>
    <a:masterClrMapping/>
  </p:clrMapOvr>
  <p:transition>
    <p:fade/>
  </p:transition>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851971133"/>
      </p:ext>
    </p:extLst>
  </p:cSld>
  <p:clrMapOvr>
    <a:masterClrMapping/>
  </p:clrMapOvr>
  <p:transition>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265824203"/>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780375874"/>
      </p:ext>
    </p:extLst>
  </p:cSld>
  <p:clrMapOvr>
    <a:masterClrMapping/>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702250867"/>
      </p:ext>
    </p:extLst>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120853905"/>
      </p:ext>
    </p:extLst>
  </p:cSld>
  <p:clrMapOvr>
    <a:masterClrMapping/>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701280851"/>
      </p:ext>
    </p:extLst>
  </p:cSld>
  <p:clrMapOvr>
    <a:masterClrMapping/>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641815570"/>
      </p:ext>
    </p:extLst>
  </p:cSld>
  <p:clrMapOvr>
    <a:masterClrMapping/>
  </p:clrMapOvr>
  <p:transition>
    <p:fade/>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accent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574935735"/>
      </p:ext>
    </p:extLst>
  </p:cSld>
  <p:clrMapOvr>
    <a:masterClrMapping/>
  </p:clrMapOvr>
  <p:transition>
    <p:fade/>
  </p:transition>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656602492"/>
      </p:ext>
    </p:extLst>
  </p:cSld>
  <p:clrMapOvr>
    <a:masterClrMapping/>
  </p:clrMapOvr>
  <p:transition>
    <p:fade/>
  </p:transition>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1798637"/>
          </a:xfrm>
        </p:spPr>
        <p:txBody>
          <a:bodyPr/>
          <a:lstStyle>
            <a:lvl1pPr>
              <a:defRPr sz="6600"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smtClean="0"/>
              <a:t>Click icon to add picture</a:t>
            </a:r>
            <a:endParaRPr lang="en-US" dirty="0"/>
          </a:p>
        </p:txBody>
      </p:sp>
    </p:spTree>
    <p:extLst>
      <p:ext uri="{BB962C8B-B14F-4D97-AF65-F5344CB8AC3E}">
        <p14:creationId xmlns:p14="http://schemas.microsoft.com/office/powerpoint/2010/main" val="68895571"/>
      </p:ext>
    </p:extLst>
  </p:cSld>
  <p:clrMapOvr>
    <a:masterClrMapping/>
  </p:clrMapOvr>
  <p:transition>
    <p:fade/>
  </p:transition>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50-50 Left Photo Layout">
    <p:spTree>
      <p:nvGrpSpPr>
        <p:cNvPr id="1" name=""/>
        <p:cNvGrpSpPr/>
        <p:nvPr/>
      </p:nvGrpSpPr>
      <p:grpSpPr>
        <a:xfrm>
          <a:off x="0" y="0"/>
          <a:ext cx="0" cy="0"/>
          <a:chOff x="0" y="0"/>
          <a:chExt cx="0" cy="0"/>
        </a:xfrm>
      </p:grpSpPr>
      <p:sp>
        <p:nvSpPr>
          <p:cNvPr id="2" name="Title 1"/>
          <p:cNvSpPr>
            <a:spLocks noGrp="1"/>
          </p:cNvSpPr>
          <p:nvPr>
            <p:ph type="title"/>
          </p:nvPr>
        </p:nvSpPr>
        <p:spPr>
          <a:xfrm>
            <a:off x="6675439" y="1241426"/>
            <a:ext cx="5486399" cy="917575"/>
          </a:xfrm>
        </p:spPr>
        <p:txBody>
          <a:bodyPr/>
          <a:lstStyle>
            <a:lvl1pPr>
              <a:defRPr sz="66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
        <p:nvSpPr>
          <p:cNvPr id="4" name="Picture Placeholder 4"/>
          <p:cNvSpPr>
            <a:spLocks noGrp="1"/>
          </p:cNvSpPr>
          <p:nvPr>
            <p:ph type="pic" sz="quarter" idx="10"/>
          </p:nvPr>
        </p:nvSpPr>
        <p:spPr bwMode="ltGray">
          <a:xfrm>
            <a:off x="0" y="0"/>
            <a:ext cx="6216650" cy="6988560"/>
          </a:xfrm>
          <a:blipFill>
            <a:blip r:embed="rId2"/>
            <a:stretch>
              <a:fillRect/>
            </a:stretch>
          </a:blipFill>
        </p:spPr>
        <p:txBody>
          <a:bodyPr tIns="548640" anchor="ctr" anchorCtr="0">
            <a:noAutofit/>
          </a:bodyPr>
          <a:lstStyle>
            <a:lvl1pPr marL="0" indent="0" algn="ctr">
              <a:buNone/>
              <a:defRPr sz="1400" b="1">
                <a:gradFill>
                  <a:gsLst>
                    <a:gs pos="13139">
                      <a:srgbClr val="FFFFFF"/>
                    </a:gs>
                    <a:gs pos="38000">
                      <a:srgbClr val="FFFFFF"/>
                    </a:gs>
                  </a:gsLst>
                  <a:lin ang="5400000" scaled="0"/>
                </a:gradFill>
                <a:latin typeface="+mn-lt"/>
              </a:defRPr>
            </a:lvl1pPr>
          </a:lstStyle>
          <a:p>
            <a:r>
              <a:rPr lang="en-US" smtClean="0"/>
              <a:t>Click icon to add picture</a:t>
            </a:r>
            <a:endParaRPr lang="en-US" dirty="0"/>
          </a:p>
        </p:txBody>
      </p:sp>
    </p:spTree>
    <p:extLst>
      <p:ext uri="{BB962C8B-B14F-4D97-AF65-F5344CB8AC3E}">
        <p14:creationId xmlns:p14="http://schemas.microsoft.com/office/powerpoint/2010/main" val="384908724"/>
      </p:ext>
    </p:extLst>
  </p:cSld>
  <p:clrMapOvr>
    <a:masterClrMapping/>
  </p:clrMapOvr>
  <p:transition>
    <p:fade/>
  </p:transition>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557161744"/>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Blank Accent Color 2">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164443693"/>
      </p:ext>
    </p:extLst>
  </p:cSld>
  <p:clrMapOvr>
    <a:masterClrMapping/>
  </p:clrMapOvr>
  <p:transition>
    <p:fade/>
  </p:transition>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829853446"/>
      </p:ext>
    </p:extLst>
  </p:cSld>
  <p:clrMapOvr>
    <a:masterClrMapping/>
  </p:clrMapOvr>
  <p:transition>
    <p:fade/>
  </p:transition>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9164143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userDrawn="1">
  <p:cSld name="8_Title Slide 4">
    <p:bg>
      <p:bgPr>
        <a:solidFill>
          <a:schemeClr val="bg1"/>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32369"/>
            <a:ext cx="12449800" cy="7037901"/>
          </a:xfrm>
          <a:prstGeom prst="rect">
            <a:avLst/>
          </a:prstGeom>
        </p:spPr>
      </p:pic>
      <p:sp>
        <p:nvSpPr>
          <p:cNvPr id="17" name="Rectangle 16"/>
          <p:cNvSpPr/>
          <p:nvPr userDrawn="1"/>
        </p:nvSpPr>
        <p:spPr>
          <a:xfrm>
            <a:off x="-139213" y="-32370"/>
            <a:ext cx="9451371" cy="7126264"/>
          </a:xfrm>
          <a:prstGeom prst="rect">
            <a:avLst/>
          </a:prstGeom>
          <a:gradFill>
            <a:gsLst>
              <a:gs pos="20000">
                <a:srgbClr val="002244">
                  <a:alpha val="94000"/>
                </a:srgbClr>
              </a:gs>
              <a:gs pos="100000">
                <a:srgbClr val="022141">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5126" tIns="47562" rIns="95126" bIns="47562" anchor="ctr"/>
          <a:lstStyle/>
          <a:p>
            <a:pPr algn="ctr" defTabSz="950869">
              <a:defRPr/>
            </a:pPr>
            <a:endParaRPr lang="en-US" sz="1873">
              <a:solidFill>
                <a:prstClr val="white"/>
              </a:solidFill>
            </a:endParaRPr>
          </a:p>
        </p:txBody>
      </p:sp>
      <p:pic>
        <p:nvPicPr>
          <p:cNvPr id="13" name="Picture 12"/>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473326" y="479775"/>
            <a:ext cx="1304123" cy="285764"/>
          </a:xfrm>
          <a:prstGeom prst="rect">
            <a:avLst/>
          </a:prstGeom>
        </p:spPr>
      </p:pic>
      <p:sp>
        <p:nvSpPr>
          <p:cNvPr id="16" name="Title 3"/>
          <p:cNvSpPr>
            <a:spLocks noGrp="1"/>
          </p:cNvSpPr>
          <p:nvPr>
            <p:ph type="ctrTitle" hasCustomPrompt="1"/>
          </p:nvPr>
        </p:nvSpPr>
        <p:spPr>
          <a:xfrm>
            <a:off x="300887" y="2623775"/>
            <a:ext cx="5253763" cy="2483704"/>
          </a:xfrm>
        </p:spPr>
        <p:txBody>
          <a:bodyPr/>
          <a:lstStyle>
            <a:lvl1pPr defTabSz="951466" fontAlgn="auto">
              <a:spcAft>
                <a:spcPts val="0"/>
              </a:spcAft>
              <a:defRPr/>
            </a:lvl1pPr>
          </a:lstStyle>
          <a:p>
            <a:pPr defTabSz="932901" fontAlgn="auto">
              <a:spcAft>
                <a:spcPts val="0"/>
              </a:spcAft>
              <a:defRPr/>
            </a:pPr>
            <a:r>
              <a:rPr lang="en-US" sz="6119" dirty="0" smtClean="0">
                <a:solidFill>
                  <a:schemeClr val="bg1"/>
                </a:solidFill>
                <a:ea typeface="+mn-ea"/>
              </a:rPr>
              <a:t>Title</a:t>
            </a:r>
            <a:r>
              <a:rPr sz="6119" dirty="0" smtClean="0">
                <a:solidFill>
                  <a:schemeClr val="bg1"/>
                </a:solidFill>
                <a:ea typeface="+mn-ea"/>
              </a:rPr>
              <a:t/>
            </a:r>
            <a:br>
              <a:rPr sz="6119" dirty="0" smtClean="0">
                <a:solidFill>
                  <a:schemeClr val="bg1"/>
                </a:solidFill>
                <a:ea typeface="+mn-ea"/>
              </a:rPr>
            </a:br>
            <a:r>
              <a:rPr sz="3264" dirty="0" smtClean="0">
                <a:solidFill>
                  <a:schemeClr val="bg1"/>
                </a:solidFill>
                <a:ea typeface="+mn-ea"/>
              </a:rPr>
              <a:t>Speaker Name</a:t>
            </a:r>
            <a:r>
              <a:rPr sz="3264" dirty="0">
                <a:solidFill>
                  <a:schemeClr val="bg1"/>
                </a:solidFill>
                <a:ea typeface="+mn-ea"/>
              </a:rPr>
              <a:t/>
            </a:r>
            <a:br>
              <a:rPr sz="3264" dirty="0">
                <a:solidFill>
                  <a:schemeClr val="bg1"/>
                </a:solidFill>
                <a:ea typeface="+mn-ea"/>
              </a:rPr>
            </a:br>
            <a:r>
              <a:rPr sz="3264" dirty="0" smtClean="0">
                <a:solidFill>
                  <a:schemeClr val="bg1"/>
                </a:solidFill>
                <a:ea typeface="+mn-ea"/>
              </a:rPr>
              <a:t>Date</a:t>
            </a:r>
            <a:endParaRPr sz="3264" dirty="0">
              <a:solidFill>
                <a:schemeClr val="bg1"/>
              </a:solidFill>
              <a:ea typeface="+mn-ea"/>
            </a:endParaRPr>
          </a:p>
        </p:txBody>
      </p:sp>
      <p:graphicFrame>
        <p:nvGraphicFramePr>
          <p:cNvPr id="2" name="Object 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3079"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1588" y="1589"/>
                        <a:ext cx="1587" cy="1587"/>
                      </a:xfrm>
                      <a:prstGeom prst="rect">
                        <a:avLst/>
                      </a:prstGeom>
                    </p:spPr>
                  </p:pic>
                </p:oleObj>
              </mc:Fallback>
            </mc:AlternateContent>
          </a:graphicData>
        </a:graphic>
      </p:graphicFrame>
      <p:pic>
        <p:nvPicPr>
          <p:cNvPr id="10" name="Picture 9"/>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473326" y="479775"/>
            <a:ext cx="1304123" cy="285764"/>
          </a:xfrm>
          <a:prstGeom prst="rect">
            <a:avLst/>
          </a:prstGeom>
        </p:spPr>
      </p:pic>
      <p:pic>
        <p:nvPicPr>
          <p:cNvPr id="4" name="Picture 3"/>
          <p:cNvPicPr>
            <a:picLocks noChangeAspect="1"/>
          </p:cNvPicPr>
          <p:nvPr userDrawn="1"/>
        </p:nvPicPr>
        <p:blipFill rotWithShape="1">
          <a:blip r:embed="rId8" cstate="print">
            <a:extLst>
              <a:ext uri="{28A0092B-C50C-407E-A947-70E740481C1C}">
                <a14:useLocalDpi xmlns:a14="http://schemas.microsoft.com/office/drawing/2010/main" val="0"/>
              </a:ext>
            </a:extLst>
          </a:blip>
          <a:srcRect/>
          <a:stretch/>
        </p:blipFill>
        <p:spPr>
          <a:xfrm>
            <a:off x="7917149" y="2781620"/>
            <a:ext cx="2663571" cy="2503133"/>
          </a:xfrm>
          <a:prstGeom prst="rect">
            <a:avLst/>
          </a:prstGeom>
        </p:spPr>
      </p:pic>
      <p:pic>
        <p:nvPicPr>
          <p:cNvPr id="5" name="Picture 4"/>
          <p:cNvPicPr>
            <a:picLocks noChangeAspect="1"/>
          </p:cNvPicPr>
          <p:nvPr userDrawn="1"/>
        </p:nvPicPr>
        <p:blipFill rotWithShape="1">
          <a:blip r:embed="rId9" cstate="print">
            <a:extLst>
              <a:ext uri="{28A0092B-C50C-407E-A947-70E740481C1C}">
                <a14:useLocalDpi xmlns:a14="http://schemas.microsoft.com/office/drawing/2010/main" val="0"/>
              </a:ext>
            </a:extLst>
          </a:blip>
          <a:srcRect/>
          <a:stretch/>
        </p:blipFill>
        <p:spPr>
          <a:xfrm>
            <a:off x="8004395" y="2747056"/>
            <a:ext cx="2576325" cy="2537697"/>
          </a:xfrm>
          <a:prstGeom prst="rect">
            <a:avLst/>
          </a:prstGeom>
        </p:spPr>
      </p:pic>
      <p:pic>
        <p:nvPicPr>
          <p:cNvPr id="11" name="Picture 10"/>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4947406" y="777170"/>
            <a:ext cx="8590468" cy="6071634"/>
          </a:xfrm>
          <a:prstGeom prst="rect">
            <a:avLst/>
          </a:prstGeom>
          <a:effectLst>
            <a:outerShdw blurRad="114300" dist="38100" dir="2700000" algn="tl" rotWithShape="0">
              <a:prstClr val="black">
                <a:alpha val="40000"/>
              </a:prstClr>
            </a:outerShdw>
          </a:effectLst>
        </p:spPr>
      </p:pic>
    </p:spTree>
    <p:extLst>
      <p:ext uri="{BB962C8B-B14F-4D97-AF65-F5344CB8AC3E}">
        <p14:creationId xmlns:p14="http://schemas.microsoft.com/office/powerpoint/2010/main" val="1986654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8579" y="2151537"/>
            <a:ext cx="10445796" cy="1017048"/>
          </a:xfrm>
        </p:spPr>
        <p:txBody>
          <a:bodyPr anchor="b" anchorCtr="0"/>
          <a:lstStyle>
            <a:lvl1pPr>
              <a:defRPr sz="7341" spc="-153" baseline="0">
                <a:gradFill>
                  <a:gsLst>
                    <a:gs pos="1250">
                      <a:schemeClr val="bg1"/>
                    </a:gs>
                    <a:gs pos="100000">
                      <a:schemeClr val="bg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998579" y="3494024"/>
            <a:ext cx="10445796" cy="508524"/>
          </a:xfrm>
        </p:spPr>
        <p:txBody>
          <a:bodyPr>
            <a:noAutofit/>
          </a:bodyPr>
          <a:lstStyle>
            <a:lvl1pPr marL="0" indent="0">
              <a:spcBef>
                <a:spcPts val="0"/>
              </a:spcBef>
              <a:buNone/>
              <a:defRPr spc="-71" baseline="0">
                <a:gradFill>
                  <a:gsLst>
                    <a:gs pos="0">
                      <a:schemeClr val="bg1"/>
                    </a:gs>
                    <a:gs pos="100000">
                      <a:schemeClr val="bg1"/>
                    </a:gs>
                  </a:gsLst>
                  <a:lin ang="5400000" scaled="0"/>
                </a:gradFill>
                <a:latin typeface="+mj-lt"/>
              </a:defRPr>
            </a:lvl1pPr>
          </a:lstStyle>
          <a:p>
            <a:pPr lvl="0"/>
            <a:r>
              <a:rPr lang="en-US" dirty="0" smtClean="0"/>
              <a:t>Speaker Title</a:t>
            </a:r>
            <a:endParaRPr lang="en-US" dirty="0"/>
          </a:p>
        </p:txBody>
      </p:sp>
      <p:pic>
        <p:nvPicPr>
          <p:cNvPr id="6" name="Picture 5"/>
          <p:cNvPicPr>
            <a:picLocks noChangeAspect="1"/>
          </p:cNvPicPr>
          <p:nvPr userDrawn="1"/>
        </p:nvPicPr>
        <p:blipFill>
          <a:blip r:embed="rId2" cstate="screen">
            <a:biLevel thresh="25000"/>
            <a:extLst>
              <a:ext uri="{28A0092B-C50C-407E-A947-70E740481C1C}">
                <a14:useLocalDpi xmlns:a14="http://schemas.microsoft.com/office/drawing/2010/main"/>
              </a:ext>
            </a:extLst>
          </a:blip>
          <a:stretch>
            <a:fillRect/>
          </a:stretch>
        </p:blipFill>
        <p:spPr>
          <a:xfrm>
            <a:off x="10387104" y="6141008"/>
            <a:ext cx="1799094" cy="830017"/>
          </a:xfrm>
          <a:prstGeom prst="rect">
            <a:avLst/>
          </a:prstGeom>
        </p:spPr>
      </p:pic>
    </p:spTree>
    <p:extLst>
      <p:ext uri="{BB962C8B-B14F-4D97-AF65-F5344CB8AC3E}">
        <p14:creationId xmlns:p14="http://schemas.microsoft.com/office/powerpoint/2010/main" val="16870245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p:cSld name="Divider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664" y="2875738"/>
            <a:ext cx="11375536" cy="1243058"/>
          </a:xfrm>
        </p:spPr>
        <p:txBody>
          <a:bodyPr anchor="b" anchorCtr="0"/>
          <a:lstStyle>
            <a:lvl1pPr>
              <a:defRPr sz="8972" spc="-306" baseline="0">
                <a:gradFill>
                  <a:gsLst>
                    <a:gs pos="100000">
                      <a:schemeClr val="bg1"/>
                    </a:gs>
                    <a:gs pos="0">
                      <a:schemeClr val="bg1"/>
                    </a:gs>
                  </a:gsLst>
                  <a:lin ang="5400000" scaled="0"/>
                </a:gradFill>
              </a:defRPr>
            </a:lvl1pPr>
          </a:lstStyle>
          <a:p>
            <a:r>
              <a:rPr lang="en-US" dirty="0" smtClean="0"/>
              <a:t>Click to edit title style</a:t>
            </a:r>
            <a:endParaRPr lang="en-US" dirty="0"/>
          </a:p>
        </p:txBody>
      </p:sp>
    </p:spTree>
    <p:extLst>
      <p:ext uri="{BB962C8B-B14F-4D97-AF65-F5344CB8AC3E}">
        <p14:creationId xmlns:p14="http://schemas.microsoft.com/office/powerpoint/2010/main" val="3402123123"/>
      </p:ext>
    </p:extLst>
  </p:cSld>
  <p:clrMapOvr>
    <a:masterClrMapping/>
  </p:clrMapOvr>
  <p:transition>
    <p:fade/>
  </p:transition>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p:cSld name="Demo, Video etc. &quot;special&quot; slides">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92911" y="4429873"/>
            <a:ext cx="10445795" cy="470856"/>
          </a:xfrm>
        </p:spPr>
        <p:txBody>
          <a:bodyPr>
            <a:noAutofit/>
          </a:bodyPr>
          <a:lstStyle>
            <a:lvl1pPr marL="0" indent="0" algn="l">
              <a:lnSpc>
                <a:spcPct val="90000"/>
              </a:lnSpc>
              <a:spcBef>
                <a:spcPts val="0"/>
              </a:spcBef>
              <a:buNone/>
              <a:defRPr lang="en-US" sz="3671" kern="1200" spc="-71" baseline="0" dirty="0">
                <a:gradFill>
                  <a:gsLst>
                    <a:gs pos="2083">
                      <a:schemeClr val="bg2"/>
                    </a:gs>
                    <a:gs pos="99000">
                      <a:schemeClr val="bg2"/>
                    </a:gs>
                  </a:gsLst>
                  <a:lin ang="5400000" scaled="0"/>
                </a:gradFill>
                <a:latin typeface="+mj-lt"/>
                <a:ea typeface="+mn-ea"/>
                <a:cs typeface="+mn-cs"/>
              </a:defRPr>
            </a:lvl1pPr>
            <a:lvl2pPr marL="466140" indent="0" algn="ctr">
              <a:buNone/>
              <a:defRPr>
                <a:solidFill>
                  <a:schemeClr val="tx1">
                    <a:tint val="75000"/>
                  </a:schemeClr>
                </a:solidFill>
              </a:defRPr>
            </a:lvl2pPr>
            <a:lvl3pPr marL="932279" indent="0" algn="ctr">
              <a:buNone/>
              <a:defRPr>
                <a:solidFill>
                  <a:schemeClr val="tx1">
                    <a:tint val="75000"/>
                  </a:schemeClr>
                </a:solidFill>
              </a:defRPr>
            </a:lvl3pPr>
            <a:lvl4pPr marL="1398420" indent="0" algn="ctr">
              <a:buNone/>
              <a:defRPr>
                <a:solidFill>
                  <a:schemeClr val="tx1">
                    <a:tint val="75000"/>
                  </a:schemeClr>
                </a:solidFill>
              </a:defRPr>
            </a:lvl4pPr>
            <a:lvl5pPr marL="1864559" indent="0" algn="ctr">
              <a:buNone/>
              <a:defRPr>
                <a:solidFill>
                  <a:schemeClr val="tx1">
                    <a:tint val="75000"/>
                  </a:schemeClr>
                </a:solidFill>
              </a:defRPr>
            </a:lvl5pPr>
            <a:lvl6pPr marL="2330699" indent="0" algn="ctr">
              <a:buNone/>
              <a:defRPr>
                <a:solidFill>
                  <a:schemeClr val="tx1">
                    <a:tint val="75000"/>
                  </a:schemeClr>
                </a:solidFill>
              </a:defRPr>
            </a:lvl6pPr>
            <a:lvl7pPr marL="2796838" indent="0" algn="ctr">
              <a:buNone/>
              <a:defRPr>
                <a:solidFill>
                  <a:schemeClr val="tx1">
                    <a:tint val="75000"/>
                  </a:schemeClr>
                </a:solidFill>
              </a:defRPr>
            </a:lvl7pPr>
            <a:lvl8pPr marL="3262978" indent="0" algn="ctr">
              <a:buNone/>
              <a:defRPr>
                <a:solidFill>
                  <a:schemeClr val="tx1">
                    <a:tint val="75000"/>
                  </a:schemeClr>
                </a:solidFill>
              </a:defRPr>
            </a:lvl8pPr>
            <a:lvl9pPr marL="3729119" indent="0" algn="ctr">
              <a:buNone/>
              <a:defRPr>
                <a:solidFill>
                  <a:schemeClr val="tx1">
                    <a:tint val="75000"/>
                  </a:schemeClr>
                </a:solidFill>
              </a:defRPr>
            </a:lvl9pPr>
          </a:lstStyle>
          <a:p>
            <a:pPr marL="0" marR="0" lvl="0" indent="0" algn="l" defTabSz="932279" rtl="0" eaLnBrk="1" fontAlgn="auto" latinLnBrk="0" hangingPunct="1">
              <a:lnSpc>
                <a:spcPct val="90000"/>
              </a:lnSpc>
              <a:spcBef>
                <a:spcPts val="0"/>
              </a:spcBef>
              <a:spcAft>
                <a:spcPts val="0"/>
              </a:spcAft>
              <a:buClrTx/>
              <a:buSzPct val="90000"/>
              <a:buFont typeface="Arial" pitchFamily="34" charset="0"/>
              <a:buNone/>
              <a:tabLst/>
            </a:pPr>
            <a:r>
              <a:rPr lang="en-US" smtClean="0"/>
              <a:t>Click to edit Master subtitle style</a:t>
            </a:r>
            <a:endParaRPr lang="en-US" dirty="0"/>
          </a:p>
        </p:txBody>
      </p:sp>
      <p:sp>
        <p:nvSpPr>
          <p:cNvPr id="7" name="Text Placeholder 6"/>
          <p:cNvSpPr>
            <a:spLocks noGrp="1"/>
          </p:cNvSpPr>
          <p:nvPr>
            <p:ph type="body" sz="quarter" idx="10" hasCustomPrompt="1"/>
          </p:nvPr>
        </p:nvSpPr>
        <p:spPr>
          <a:xfrm>
            <a:off x="992913" y="2794218"/>
            <a:ext cx="10453896" cy="1406089"/>
          </a:xfrm>
        </p:spPr>
        <p:txBody>
          <a:bodyPr anchor="ctr" anchorCtr="0">
            <a:noAutofit/>
            <a:scene3d>
              <a:camera prst="orthographicFront"/>
              <a:lightRig rig="flat" dir="t"/>
            </a:scene3d>
            <a:sp3d>
              <a:contourClr>
                <a:schemeClr val="tx2"/>
              </a:contourClr>
            </a:sp3d>
          </a:bodyPr>
          <a:lstStyle>
            <a:lvl1pPr marL="0" indent="0" algn="l">
              <a:spcBef>
                <a:spcPts val="0"/>
              </a:spcBef>
              <a:buFont typeface="Arial" pitchFamily="34" charset="0"/>
              <a:buNone/>
              <a:defRPr lang="en-US" sz="9788" b="0" kern="1200" cap="none" spc="-408" baseline="0" dirty="0" smtClean="0">
                <a:ln w="3175">
                  <a:noFill/>
                </a:ln>
                <a:gradFill>
                  <a:gsLst>
                    <a:gs pos="100000">
                      <a:schemeClr val="tx2"/>
                    </a:gs>
                    <a:gs pos="0">
                      <a:schemeClr val="tx2"/>
                    </a:gs>
                  </a:gsLst>
                  <a:lin ang="5400000" scaled="0"/>
                </a:gradFill>
                <a:effectLst/>
                <a:latin typeface="+mj-lt"/>
                <a:ea typeface="+mn-ea"/>
                <a:cs typeface="Arial" charset="0"/>
              </a:defRPr>
            </a:lvl1pPr>
          </a:lstStyle>
          <a:p>
            <a:pPr lvl="0"/>
            <a:r>
              <a:rPr lang="en-US" dirty="0" smtClean="0"/>
              <a:t>click to…</a:t>
            </a:r>
          </a:p>
        </p:txBody>
      </p:sp>
      <p:sp>
        <p:nvSpPr>
          <p:cNvPr id="5" name="Text Placeholder 4"/>
          <p:cNvSpPr>
            <a:spLocks noGrp="1"/>
          </p:cNvSpPr>
          <p:nvPr>
            <p:ph type="body" sz="quarter" idx="11"/>
          </p:nvPr>
        </p:nvSpPr>
        <p:spPr>
          <a:xfrm>
            <a:off x="992914" y="1476622"/>
            <a:ext cx="10445796" cy="932293"/>
          </a:xfrm>
        </p:spPr>
        <p:txBody>
          <a:bodyPr wrap="square" anchor="b">
            <a:noAutofit/>
          </a:bodyPr>
          <a:lstStyle>
            <a:lvl1pPr marL="0" indent="0">
              <a:buNone/>
              <a:defRPr sz="6729" spc="-153"/>
            </a:lvl1pPr>
          </a:lstStyle>
          <a:p>
            <a:pPr lvl="0"/>
            <a:r>
              <a:rPr lang="en-US" smtClean="0"/>
              <a:t>Click to edit Master text styles</a:t>
            </a:r>
          </a:p>
        </p:txBody>
      </p:sp>
    </p:spTree>
    <p:extLst>
      <p:ext uri="{BB962C8B-B14F-4D97-AF65-F5344CB8AC3E}">
        <p14:creationId xmlns:p14="http://schemas.microsoft.com/office/powerpoint/2010/main" val="28748615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4" y="1476621"/>
            <a:ext cx="11375536" cy="2015262"/>
          </a:xfrm>
          <a:prstGeom prst="rect">
            <a:avLst/>
          </a:prstGeom>
        </p:spPr>
        <p:txBody>
          <a:bodyPr/>
          <a:lstStyle>
            <a:lvl1pPr marL="0" indent="0">
              <a:spcBef>
                <a:spcPts val="2447"/>
              </a:spcBef>
              <a:buNone/>
              <a:defRPr sz="4079">
                <a:gradFill>
                  <a:gsLst>
                    <a:gs pos="100000">
                      <a:schemeClr val="tx2"/>
                    </a:gs>
                    <a:gs pos="0">
                      <a:schemeClr val="tx2"/>
                    </a:gs>
                  </a:gsLst>
                  <a:lin ang="5400000" scaled="0"/>
                </a:gradFill>
                <a:latin typeface="+mj-lt"/>
              </a:defRPr>
            </a:lvl1pPr>
            <a:lvl2pPr marL="0" indent="0">
              <a:buNone/>
              <a:defRPr sz="2039">
                <a:gradFill>
                  <a:gsLst>
                    <a:gs pos="100000">
                      <a:schemeClr val="bg2"/>
                    </a:gs>
                    <a:gs pos="6000">
                      <a:schemeClr val="bg2"/>
                    </a:gs>
                  </a:gsLst>
                  <a:lin ang="5400000" scaled="0"/>
                </a:gradFill>
              </a:defRPr>
            </a:lvl2pPr>
            <a:lvl3pPr marL="236316" indent="0">
              <a:buNone/>
              <a:defRPr sz="2039">
                <a:gradFill>
                  <a:gsLst>
                    <a:gs pos="100000">
                      <a:schemeClr val="bg2"/>
                    </a:gs>
                    <a:gs pos="6000">
                      <a:schemeClr val="bg2"/>
                    </a:gs>
                  </a:gsLst>
                  <a:lin ang="5400000" scaled="0"/>
                </a:gradFill>
              </a:defRPr>
            </a:lvl3pPr>
            <a:lvl4pPr marL="466159" indent="0">
              <a:buNone/>
              <a:defRPr sz="2039">
                <a:gradFill>
                  <a:gsLst>
                    <a:gs pos="100000">
                      <a:schemeClr val="bg2"/>
                    </a:gs>
                    <a:gs pos="6000">
                      <a:schemeClr val="bg2"/>
                    </a:gs>
                  </a:gsLst>
                  <a:lin ang="5400000" scaled="0"/>
                </a:gradFill>
              </a:defRPr>
            </a:lvl4pPr>
            <a:lvl5pPr marL="707331" indent="0">
              <a:buNone/>
              <a:defRPr sz="2039">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1618449691"/>
      </p:ext>
    </p:extLst>
  </p:cSld>
  <p:clrMapOvr>
    <a:masterClrMapping/>
  </p:clrMapOvr>
  <p:transition>
    <p:fade/>
  </p:transition>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4" y="1476621"/>
            <a:ext cx="11375536" cy="2015262"/>
          </a:xfrm>
          <a:prstGeom prst="rect">
            <a:avLst/>
          </a:prstGeom>
        </p:spPr>
        <p:txBody>
          <a:bodyPr/>
          <a:lstStyle>
            <a:lvl1pPr marL="0" indent="0">
              <a:spcBef>
                <a:spcPts val="2447"/>
              </a:spcBef>
              <a:buNone/>
              <a:defRPr sz="4079">
                <a:gradFill>
                  <a:gsLst>
                    <a:gs pos="100000">
                      <a:schemeClr val="bg2"/>
                    </a:gs>
                    <a:gs pos="0">
                      <a:schemeClr val="bg2"/>
                    </a:gs>
                  </a:gsLst>
                  <a:lin ang="5400000" scaled="0"/>
                </a:gradFill>
                <a:latin typeface="+mj-lt"/>
              </a:defRPr>
            </a:lvl1pPr>
            <a:lvl2pPr marL="0" indent="0">
              <a:buNone/>
              <a:defRPr sz="2039">
                <a:gradFill>
                  <a:gsLst>
                    <a:gs pos="100000">
                      <a:schemeClr val="bg2"/>
                    </a:gs>
                    <a:gs pos="0">
                      <a:schemeClr val="bg2"/>
                    </a:gs>
                  </a:gsLst>
                  <a:lin ang="5400000" scaled="0"/>
                </a:gradFill>
              </a:defRPr>
            </a:lvl2pPr>
            <a:lvl3pPr marL="236316" indent="0">
              <a:buNone/>
              <a:defRPr sz="2039">
                <a:gradFill>
                  <a:gsLst>
                    <a:gs pos="100000">
                      <a:schemeClr val="bg2"/>
                    </a:gs>
                    <a:gs pos="0">
                      <a:schemeClr val="bg2"/>
                    </a:gs>
                  </a:gsLst>
                  <a:lin ang="5400000" scaled="0"/>
                </a:gradFill>
              </a:defRPr>
            </a:lvl3pPr>
            <a:lvl4pPr marL="466159" indent="0">
              <a:buNone/>
              <a:defRPr sz="2039">
                <a:gradFill>
                  <a:gsLst>
                    <a:gs pos="100000">
                      <a:schemeClr val="bg2"/>
                    </a:gs>
                    <a:gs pos="0">
                      <a:schemeClr val="bg2"/>
                    </a:gs>
                  </a:gsLst>
                  <a:lin ang="5400000" scaled="0"/>
                </a:gradFill>
              </a:defRPr>
            </a:lvl4pPr>
            <a:lvl5pPr marL="707331" indent="0">
              <a:buNone/>
              <a:defRPr sz="2039">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719041279"/>
      </p:ext>
    </p:extLst>
  </p:cSld>
  <p:clrMapOvr>
    <a:masterClrMapping/>
  </p:clrMapOvr>
  <p:transition>
    <p:fade/>
  </p:transition>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1_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29664" y="1476621"/>
            <a:ext cx="11375536" cy="2015262"/>
          </a:xfrm>
          <a:prstGeom prst="rect">
            <a:avLst/>
          </a:prstGeom>
        </p:spPr>
        <p:txBody>
          <a:bodyPr/>
          <a:lstStyle>
            <a:lvl1pPr marL="0" indent="0">
              <a:spcBef>
                <a:spcPts val="2447"/>
              </a:spcBef>
              <a:buNone/>
              <a:defRPr sz="4079">
                <a:gradFill>
                  <a:gsLst>
                    <a:gs pos="100000">
                      <a:schemeClr val="bg2"/>
                    </a:gs>
                    <a:gs pos="0">
                      <a:schemeClr val="bg2"/>
                    </a:gs>
                  </a:gsLst>
                  <a:lin ang="5400000" scaled="0"/>
                </a:gradFill>
                <a:latin typeface="+mj-lt"/>
              </a:defRPr>
            </a:lvl1pPr>
            <a:lvl2pPr marL="0" indent="0">
              <a:buNone/>
              <a:defRPr sz="2039">
                <a:gradFill>
                  <a:gsLst>
                    <a:gs pos="100000">
                      <a:schemeClr val="bg2"/>
                    </a:gs>
                    <a:gs pos="0">
                      <a:schemeClr val="bg2"/>
                    </a:gs>
                  </a:gsLst>
                  <a:lin ang="5400000" scaled="0"/>
                </a:gradFill>
              </a:defRPr>
            </a:lvl2pPr>
            <a:lvl3pPr marL="236316" indent="0">
              <a:buNone/>
              <a:defRPr sz="2039">
                <a:gradFill>
                  <a:gsLst>
                    <a:gs pos="100000">
                      <a:schemeClr val="bg2"/>
                    </a:gs>
                    <a:gs pos="0">
                      <a:schemeClr val="bg2"/>
                    </a:gs>
                  </a:gsLst>
                  <a:lin ang="5400000" scaled="0"/>
                </a:gradFill>
              </a:defRPr>
            </a:lvl3pPr>
            <a:lvl4pPr marL="466159" indent="0">
              <a:buNone/>
              <a:defRPr sz="2039">
                <a:gradFill>
                  <a:gsLst>
                    <a:gs pos="100000">
                      <a:schemeClr val="bg2"/>
                    </a:gs>
                    <a:gs pos="0">
                      <a:schemeClr val="bg2"/>
                    </a:gs>
                  </a:gsLst>
                  <a:lin ang="5400000" scaled="0"/>
                </a:gradFill>
              </a:defRPr>
            </a:lvl4pPr>
            <a:lvl5pPr marL="707331" indent="0">
              <a:buNone/>
              <a:defRPr sz="2039">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2509063646"/>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4" y="233158"/>
            <a:ext cx="11375536" cy="762786"/>
          </a:xfrm>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4" y="1476621"/>
            <a:ext cx="11375536" cy="2084319"/>
          </a:xfrm>
          <a:prstGeom prst="rect">
            <a:avLst/>
          </a:prstGeom>
        </p:spPr>
        <p:txBody>
          <a:bodyPr/>
          <a:lstStyle>
            <a:lvl1pPr marL="289731" indent="-289731">
              <a:buFont typeface="Wingdings" pitchFamily="2" charset="2"/>
              <a:buChar char=""/>
              <a:defRPr sz="4079"/>
            </a:lvl1pPr>
            <a:lvl2pPr marL="527666" indent="-237936">
              <a:buFont typeface="Wingdings" pitchFamily="2" charset="2"/>
              <a:buChar char=""/>
              <a:defRPr>
                <a:latin typeface="+mn-lt"/>
              </a:defRPr>
            </a:lvl2pPr>
            <a:lvl3pPr marL="755890" indent="-228224">
              <a:buFont typeface="Wingdings" pitchFamily="2" charset="2"/>
              <a:buChar char=""/>
              <a:tabLst/>
              <a:defRPr>
                <a:latin typeface="+mn-lt"/>
              </a:defRPr>
            </a:lvl3pPr>
            <a:lvl4pPr marL="932317" indent="-176428">
              <a:buFont typeface="Wingdings" pitchFamily="2" charset="2"/>
              <a:buChar char=""/>
              <a:defRPr>
                <a:latin typeface="+mn-lt"/>
              </a:defRPr>
            </a:lvl4pPr>
            <a:lvl5pPr marL="1108746" indent="-176428">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758989677"/>
      </p:ext>
    </p:extLst>
  </p:cSld>
  <p:clrMapOvr>
    <a:masterClrMapping/>
  </p:clrMapOvr>
  <p:transition>
    <p:fade/>
  </p:transition>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84" y="1476630"/>
            <a:ext cx="5504573" cy="2511229"/>
          </a:xfrm>
        </p:spPr>
        <p:txBody>
          <a:bodyPr/>
          <a:lstStyle>
            <a:lvl1pPr marL="0" indent="0">
              <a:spcBef>
                <a:spcPts val="1224"/>
              </a:spcBef>
              <a:buNone/>
              <a:defRPr sz="4079">
                <a:gradFill>
                  <a:gsLst>
                    <a:gs pos="100000">
                      <a:schemeClr val="tx2"/>
                    </a:gs>
                    <a:gs pos="0">
                      <a:schemeClr val="tx2"/>
                    </a:gs>
                  </a:gsLst>
                  <a:lin ang="5400000" scaled="0"/>
                </a:gradFill>
                <a:latin typeface="+mj-lt"/>
              </a:defRPr>
            </a:lvl1pPr>
            <a:lvl2pPr marL="0" indent="0">
              <a:buNone/>
              <a:defRPr sz="2039"/>
            </a:lvl2pPr>
            <a:lvl3pPr marL="237936" indent="0">
              <a:buNone/>
              <a:defRPr sz="2039"/>
            </a:lvl3pPr>
            <a:lvl4pPr marL="466159" indent="0">
              <a:buNone/>
              <a:defRPr sz="2039"/>
            </a:lvl4pPr>
            <a:lvl5pPr marL="707331" indent="0">
              <a:buNone/>
              <a:defRPr sz="2039"/>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30"/>
            <a:ext cx="5504573" cy="2511229"/>
          </a:xfrm>
        </p:spPr>
        <p:txBody>
          <a:bodyPr/>
          <a:lstStyle>
            <a:lvl1pPr marL="0" indent="0">
              <a:spcBef>
                <a:spcPts val="1224"/>
              </a:spcBef>
              <a:buNone/>
              <a:defRPr lang="en-US" sz="4079" kern="1200" spc="-71" baseline="0" dirty="0" smtClean="0">
                <a:gradFill>
                  <a:gsLst>
                    <a:gs pos="100000">
                      <a:schemeClr val="tx2"/>
                    </a:gs>
                    <a:gs pos="0">
                      <a:schemeClr val="tx2"/>
                    </a:gs>
                  </a:gsLst>
                  <a:lin ang="5400000" scaled="0"/>
                </a:gradFill>
                <a:latin typeface="+mj-lt"/>
                <a:ea typeface="+mn-ea"/>
                <a:cs typeface="+mn-cs"/>
              </a:defRPr>
            </a:lvl1pPr>
            <a:lvl2pPr marL="3237"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smtClean="0">
                <a:gradFill>
                  <a:gsLst>
                    <a:gs pos="1250">
                      <a:schemeClr val="bg2"/>
                    </a:gs>
                    <a:gs pos="100000">
                      <a:schemeClr val="bg2"/>
                    </a:gs>
                  </a:gsLst>
                  <a:lin ang="5400000" scaled="0"/>
                </a:gradFill>
                <a:latin typeface="+mn-lt"/>
                <a:ea typeface="+mn-ea"/>
                <a:cs typeface="+mn-cs"/>
              </a:defRPr>
            </a:lvl2pPr>
            <a:lvl3pPr marL="237936"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smtClean="0">
                <a:gradFill>
                  <a:gsLst>
                    <a:gs pos="1250">
                      <a:schemeClr val="bg2"/>
                    </a:gs>
                    <a:gs pos="100000">
                      <a:schemeClr val="bg2"/>
                    </a:gs>
                  </a:gsLst>
                  <a:lin ang="5400000" scaled="0"/>
                </a:gradFill>
                <a:latin typeface="+mn-lt"/>
                <a:ea typeface="+mn-ea"/>
                <a:cs typeface="+mn-cs"/>
              </a:defRPr>
            </a:lvl3pPr>
            <a:lvl4pPr marL="469396"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smtClean="0">
                <a:gradFill>
                  <a:gsLst>
                    <a:gs pos="1250">
                      <a:schemeClr val="bg2"/>
                    </a:gs>
                    <a:gs pos="100000">
                      <a:schemeClr val="bg2"/>
                    </a:gs>
                  </a:gsLst>
                  <a:lin ang="5400000" scaled="0"/>
                </a:gradFill>
                <a:latin typeface="+mn-lt"/>
                <a:ea typeface="+mn-ea"/>
                <a:cs typeface="+mn-cs"/>
              </a:defRPr>
            </a:lvl4pPr>
            <a:lvl5pPr marL="700857"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1936068078"/>
      </p:ext>
    </p:extLst>
  </p:cSld>
  <p:clrMapOvr>
    <a:masterClrMapping/>
  </p:clrMapOvr>
  <p:transition>
    <p:fade/>
  </p:transition>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531284" y="1476630"/>
            <a:ext cx="5504573" cy="2511229"/>
          </a:xfrm>
        </p:spPr>
        <p:txBody>
          <a:bodyPr/>
          <a:lstStyle>
            <a:lvl1pPr marL="0" indent="0">
              <a:spcBef>
                <a:spcPts val="1224"/>
              </a:spcBef>
              <a:buNone/>
              <a:defRPr sz="4079">
                <a:gradFill>
                  <a:gsLst>
                    <a:gs pos="1000">
                      <a:schemeClr val="bg2"/>
                    </a:gs>
                    <a:gs pos="98000">
                      <a:schemeClr val="bg2"/>
                    </a:gs>
                  </a:gsLst>
                  <a:lin ang="5400000" scaled="0"/>
                </a:gradFill>
                <a:latin typeface="+mj-lt"/>
              </a:defRPr>
            </a:lvl1pPr>
            <a:lvl2pPr marL="0" indent="0">
              <a:buNone/>
              <a:defRPr sz="2039">
                <a:gradFill>
                  <a:gsLst>
                    <a:gs pos="1000">
                      <a:schemeClr val="bg2"/>
                    </a:gs>
                    <a:gs pos="98000">
                      <a:schemeClr val="bg2"/>
                    </a:gs>
                  </a:gsLst>
                  <a:lin ang="5400000" scaled="0"/>
                </a:gradFill>
              </a:defRPr>
            </a:lvl2pPr>
            <a:lvl3pPr marL="237936" indent="0">
              <a:buNone/>
              <a:defRPr sz="2039">
                <a:gradFill>
                  <a:gsLst>
                    <a:gs pos="1000">
                      <a:schemeClr val="bg2"/>
                    </a:gs>
                    <a:gs pos="98000">
                      <a:schemeClr val="bg2"/>
                    </a:gs>
                  </a:gsLst>
                  <a:lin ang="5400000" scaled="0"/>
                </a:gradFill>
              </a:defRPr>
            </a:lvl3pPr>
            <a:lvl4pPr marL="466159" indent="0">
              <a:buNone/>
              <a:defRPr sz="2039">
                <a:gradFill>
                  <a:gsLst>
                    <a:gs pos="1000">
                      <a:schemeClr val="bg2"/>
                    </a:gs>
                    <a:gs pos="98000">
                      <a:schemeClr val="bg2"/>
                    </a:gs>
                  </a:gsLst>
                  <a:lin ang="5400000" scaled="0"/>
                </a:gradFill>
              </a:defRPr>
            </a:lvl4pPr>
            <a:lvl5pPr marL="707331" indent="0">
              <a:buNone/>
              <a:defRPr sz="2039">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30"/>
            <a:ext cx="5504573" cy="2511229"/>
          </a:xfrm>
        </p:spPr>
        <p:txBody>
          <a:bodyPr/>
          <a:lstStyle>
            <a:lvl1pPr marL="0" indent="0">
              <a:spcBef>
                <a:spcPts val="1224"/>
              </a:spcBef>
              <a:buNone/>
              <a:defRPr lang="en-US" sz="4079" kern="1200" spc="-71" baseline="0" dirty="0" smtClean="0">
                <a:gradFill>
                  <a:gsLst>
                    <a:gs pos="1000">
                      <a:schemeClr val="bg2"/>
                    </a:gs>
                    <a:gs pos="98000">
                      <a:schemeClr val="bg2"/>
                    </a:gs>
                  </a:gsLst>
                  <a:lin ang="5400000" scaled="0"/>
                </a:gradFill>
                <a:latin typeface="+mj-lt"/>
                <a:ea typeface="+mn-ea"/>
                <a:cs typeface="+mn-cs"/>
              </a:defRPr>
            </a:lvl1pPr>
            <a:lvl2pPr marL="3237"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smtClean="0">
                <a:gradFill>
                  <a:gsLst>
                    <a:gs pos="1000">
                      <a:schemeClr val="bg2"/>
                    </a:gs>
                    <a:gs pos="98000">
                      <a:schemeClr val="bg2"/>
                    </a:gs>
                  </a:gsLst>
                  <a:lin ang="5400000" scaled="0"/>
                </a:gradFill>
                <a:latin typeface="+mn-lt"/>
                <a:ea typeface="+mn-ea"/>
                <a:cs typeface="+mn-cs"/>
              </a:defRPr>
            </a:lvl2pPr>
            <a:lvl3pPr marL="237936"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smtClean="0">
                <a:gradFill>
                  <a:gsLst>
                    <a:gs pos="1000">
                      <a:schemeClr val="bg2"/>
                    </a:gs>
                    <a:gs pos="98000">
                      <a:schemeClr val="bg2"/>
                    </a:gs>
                  </a:gsLst>
                  <a:lin ang="5400000" scaled="0"/>
                </a:gradFill>
                <a:latin typeface="+mn-lt"/>
                <a:ea typeface="+mn-ea"/>
                <a:cs typeface="+mn-cs"/>
              </a:defRPr>
            </a:lvl3pPr>
            <a:lvl4pPr marL="469396"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smtClean="0">
                <a:gradFill>
                  <a:gsLst>
                    <a:gs pos="1000">
                      <a:schemeClr val="bg2"/>
                    </a:gs>
                    <a:gs pos="98000">
                      <a:schemeClr val="bg2"/>
                    </a:gs>
                  </a:gsLst>
                  <a:lin ang="5400000" scaled="0"/>
                </a:gradFill>
                <a:latin typeface="+mn-lt"/>
                <a:ea typeface="+mn-ea"/>
                <a:cs typeface="+mn-cs"/>
              </a:defRPr>
            </a:lvl4pPr>
            <a:lvl5pPr marL="700857" marR="0" indent="0" algn="l" defTabSz="932279" rtl="0" eaLnBrk="1" fontAlgn="auto" latinLnBrk="0" hangingPunct="1">
              <a:lnSpc>
                <a:spcPct val="90000"/>
              </a:lnSpc>
              <a:spcBef>
                <a:spcPct val="20000"/>
              </a:spcBef>
              <a:spcAft>
                <a:spcPts val="0"/>
              </a:spcAft>
              <a:buClrTx/>
              <a:buSzPct val="90000"/>
              <a:buFont typeface="Arial" pitchFamily="34" charset="0"/>
              <a:buNone/>
              <a:tabLst/>
              <a:defRPr lang="en-US" sz="2039"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27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sp>
        <p:nvSpPr>
          <p:cNvPr id="7" name="Slide Number Placeholder 9"/>
          <p:cNvSpPr>
            <a:spLocks noGrp="1"/>
          </p:cNvSpPr>
          <p:nvPr>
            <p:ph type="sldNum" sz="quarter" idx="13"/>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3303236470"/>
      </p:ext>
    </p:extLst>
  </p:cSld>
  <p:clrMapOvr>
    <a:masterClrMapping/>
  </p:clrMapOvr>
  <p:transition>
    <p:fade/>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p:cSld name="Title &amp; 2-Content w/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531284" y="1476629"/>
            <a:ext cx="5504573" cy="2398224"/>
          </a:xfrm>
        </p:spPr>
        <p:txBody>
          <a:bodyPr>
            <a:spAutoFit/>
          </a:bodyPr>
          <a:lstStyle>
            <a:lvl1pPr marL="297823" indent="-297823">
              <a:spcBef>
                <a:spcPts val="1224"/>
              </a:spcBef>
              <a:buClr>
                <a:schemeClr val="bg2"/>
              </a:buClr>
              <a:buSzPct val="100000"/>
              <a:buFont typeface="Wingdings" pitchFamily="2" charset="2"/>
              <a:buChar char=""/>
              <a:defRPr lang="en-US" sz="3671" kern="1200" spc="-71" baseline="0" dirty="0" smtClean="0">
                <a:gradFill>
                  <a:gsLst>
                    <a:gs pos="1250">
                      <a:schemeClr val="bg2"/>
                    </a:gs>
                    <a:gs pos="100000">
                      <a:schemeClr val="bg2"/>
                    </a:gs>
                  </a:gsLst>
                  <a:lin ang="5400000" scaled="0"/>
                </a:gradFill>
                <a:latin typeface="+mj-lt"/>
                <a:ea typeface="+mn-ea"/>
                <a:cs typeface="+mn-cs"/>
              </a:defRPr>
            </a:lvl1pPr>
            <a:lvl2pPr marL="530903" indent="-233079">
              <a:defRPr sz="2039"/>
            </a:lvl2pPr>
            <a:lvl3pPr marL="699237" indent="-168334">
              <a:tabLst/>
              <a:defRPr sz="2039"/>
            </a:lvl3pPr>
            <a:lvl4pPr marL="880521" indent="-181284">
              <a:defRPr/>
            </a:lvl4pPr>
            <a:lvl5pPr marL="1048856" indent="-168334">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ext Placeholder 6"/>
          <p:cNvSpPr>
            <a:spLocks noGrp="1"/>
          </p:cNvSpPr>
          <p:nvPr>
            <p:ph type="body" sz="quarter" idx="11"/>
          </p:nvPr>
        </p:nvSpPr>
        <p:spPr>
          <a:xfrm>
            <a:off x="6405482" y="1476629"/>
            <a:ext cx="5504573" cy="2817154"/>
          </a:xfrm>
        </p:spPr>
        <p:txBody>
          <a:bodyPr>
            <a:spAutoFit/>
          </a:bodyPr>
          <a:lstStyle>
            <a:lvl1pPr marL="346381" indent="-346381">
              <a:spcBef>
                <a:spcPts val="1224"/>
              </a:spcBef>
              <a:buClr>
                <a:schemeClr val="bg2"/>
              </a:buClr>
              <a:buFont typeface="Arial" pitchFamily="34" charset="0"/>
              <a:buChar char="•"/>
              <a:defRPr lang="en-US" sz="3671" kern="1200" spc="-71" baseline="0" dirty="0" smtClean="0">
                <a:gradFill>
                  <a:gsLst>
                    <a:gs pos="1250">
                      <a:schemeClr val="bg2"/>
                    </a:gs>
                    <a:gs pos="100000">
                      <a:schemeClr val="bg2"/>
                    </a:gs>
                  </a:gsLst>
                  <a:lin ang="5400000" scaled="0"/>
                </a:gradFill>
                <a:latin typeface="+mj-lt"/>
                <a:ea typeface="+mn-ea"/>
                <a:cs typeface="+mn-cs"/>
              </a:defRPr>
            </a:lvl1pPr>
            <a:lvl2pPr marL="647443" indent="-349619">
              <a:defRPr lang="en-US" sz="2039" kern="1200" spc="0" baseline="0" dirty="0" smtClean="0">
                <a:gradFill>
                  <a:gsLst>
                    <a:gs pos="1250">
                      <a:schemeClr val="bg2"/>
                    </a:gs>
                    <a:gs pos="100000">
                      <a:schemeClr val="bg2"/>
                    </a:gs>
                  </a:gsLst>
                  <a:lin ang="5400000" scaled="0"/>
                </a:gradFill>
                <a:latin typeface="+mn-lt"/>
                <a:ea typeface="+mn-ea"/>
                <a:cs typeface="+mn-cs"/>
              </a:defRPr>
            </a:lvl2pPr>
            <a:lvl3pPr marL="880521" indent="-349619">
              <a:defRPr lang="en-US" sz="2039" kern="1200" spc="0" baseline="0" dirty="0" smtClean="0">
                <a:gradFill>
                  <a:gsLst>
                    <a:gs pos="1250">
                      <a:schemeClr val="bg2"/>
                    </a:gs>
                    <a:gs pos="100000">
                      <a:schemeClr val="bg2"/>
                    </a:gs>
                  </a:gsLst>
                  <a:lin ang="5400000" scaled="0"/>
                </a:gradFill>
                <a:latin typeface="+mn-lt"/>
                <a:ea typeface="+mn-ea"/>
                <a:cs typeface="+mn-cs"/>
              </a:defRPr>
            </a:lvl3pPr>
            <a:lvl4pPr marL="1048856" indent="-349619">
              <a:defRPr lang="en-US" sz="2039" kern="1200" spc="0" baseline="0" dirty="0" smtClean="0">
                <a:gradFill>
                  <a:gsLst>
                    <a:gs pos="1250">
                      <a:schemeClr val="bg2"/>
                    </a:gs>
                    <a:gs pos="100000">
                      <a:schemeClr val="bg2"/>
                    </a:gs>
                  </a:gsLst>
                  <a:lin ang="5400000" scaled="0"/>
                </a:gradFill>
                <a:latin typeface="+mn-lt"/>
                <a:ea typeface="+mn-ea"/>
                <a:cs typeface="+mn-cs"/>
              </a:defRPr>
            </a:lvl4pPr>
            <a:lvl5pPr marL="1230140" indent="-349619">
              <a:defRPr lang="en-US" sz="2039" kern="1200" spc="0" baseline="0" dirty="0">
                <a:gradFill>
                  <a:gsLst>
                    <a:gs pos="1250">
                      <a:schemeClr val="bg2"/>
                    </a:gs>
                    <a:gs pos="100000">
                      <a:schemeClr val="bg2"/>
                    </a:gs>
                  </a:gsLst>
                  <a:lin ang="5400000" scaled="0"/>
                </a:gradFill>
                <a:latin typeface="+mn-lt"/>
                <a:ea typeface="+mn-ea"/>
                <a:cs typeface="+mn-cs"/>
              </a:defRPr>
            </a:lvl5pPr>
          </a:lstStyle>
          <a:p>
            <a:pPr marL="297823" marR="0" lvl="0" indent="-297823" algn="l" defTabSz="93227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Click to edit Master text styles</a:t>
            </a:r>
          </a:p>
          <a:p>
            <a:pPr marL="297823" marR="0" lvl="1" indent="-297823" algn="l" defTabSz="93227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Second level</a:t>
            </a:r>
          </a:p>
          <a:p>
            <a:pPr marL="297823" marR="0" lvl="2" indent="-297823" algn="l" defTabSz="93227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Third level</a:t>
            </a:r>
          </a:p>
          <a:p>
            <a:pPr marL="297823" marR="0" lvl="3" indent="-297823" algn="l" defTabSz="93227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Fourth level</a:t>
            </a:r>
          </a:p>
          <a:p>
            <a:pPr marL="297823" marR="0" lvl="4" indent="-297823" algn="l" defTabSz="932279" rtl="0" eaLnBrk="1" fontAlgn="auto" latinLnBrk="0" hangingPunct="1">
              <a:lnSpc>
                <a:spcPct val="90000"/>
              </a:lnSpc>
              <a:spcBef>
                <a:spcPts val="1224"/>
              </a:spcBef>
              <a:spcAft>
                <a:spcPts val="0"/>
              </a:spcAft>
              <a:buClr>
                <a:schemeClr val="bg2"/>
              </a:buClr>
              <a:buSzPct val="100000"/>
              <a:buFont typeface="Wingdings" pitchFamily="2" charset="2"/>
              <a:buChar char=""/>
              <a:tabLst/>
            </a:pPr>
            <a:r>
              <a:rPr lang="en-US" smtClean="0"/>
              <a:t>Fifth level</a:t>
            </a:r>
            <a:endParaRPr lang="en-US" dirty="0"/>
          </a:p>
        </p:txBody>
      </p:sp>
      <p:sp>
        <p:nvSpPr>
          <p:cNvPr id="6"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1716034759"/>
      </p:ext>
    </p:extLst>
  </p:cSld>
  <p:clrMapOvr>
    <a:masterClrMapping/>
  </p:clrMapOvr>
  <p:transition>
    <p:fade/>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Large &amp; Small Content 2">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30"/>
            <a:ext cx="5543930" cy="1695079"/>
          </a:xfrm>
          <a:prstGeom prst="rect">
            <a:avLst/>
          </a:prstGeom>
        </p:spPr>
        <p:txBody>
          <a:bodyPr>
            <a:noAutofit/>
          </a:bodyPr>
          <a:lstStyle>
            <a:lvl1pPr marL="0" indent="0">
              <a:buNone/>
              <a:defRPr sz="4079" b="0" cap="none" baseline="0">
                <a:gradFill>
                  <a:gsLst>
                    <a:gs pos="100000">
                      <a:schemeClr val="tx2"/>
                    </a:gs>
                    <a:gs pos="0">
                      <a:schemeClr val="tx2"/>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6" name="Content Placeholder 5"/>
          <p:cNvSpPr>
            <a:spLocks noGrp="1"/>
          </p:cNvSpPr>
          <p:nvPr>
            <p:ph sz="quarter" idx="4"/>
          </p:nvPr>
        </p:nvSpPr>
        <p:spPr>
          <a:xfrm>
            <a:off x="6313882" y="1715390"/>
            <a:ext cx="5596178" cy="339016"/>
          </a:xfrm>
          <a:prstGeom prst="rect">
            <a:avLst/>
          </a:prstGeom>
        </p:spPr>
        <p:txBody>
          <a:bodyPr>
            <a:noAutofit/>
          </a:bodyPr>
          <a:lstStyle>
            <a:lvl1pPr marL="0" indent="0">
              <a:spcBef>
                <a:spcPts val="1224"/>
              </a:spcBef>
              <a:buNone/>
              <a:defRPr lang="en-US" sz="2039" kern="1200" spc="0" dirty="0" smtClean="0">
                <a:gradFill>
                  <a:gsLst>
                    <a:gs pos="100000">
                      <a:schemeClr val="bg2"/>
                    </a:gs>
                    <a:gs pos="0">
                      <a:schemeClr val="bg2"/>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
        <p:nvSpPr>
          <p:cNvPr id="12" name="Title 1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4155524546"/>
      </p:ext>
    </p:extLst>
  </p:cSld>
  <p:clrMapOvr>
    <a:masterClrMapping/>
  </p:clrMapOvr>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Content w/Photo on Righ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79" b="0" cap="none" baseline="0">
                <a:gradFill>
                  <a:gsLst>
                    <a:gs pos="100000">
                      <a:schemeClr val="tx2"/>
                    </a:gs>
                    <a:gs pos="0">
                      <a:schemeClr val="tx2"/>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
        <p:nvSpPr>
          <p:cNvPr id="9" name="Content Placeholder 5"/>
          <p:cNvSpPr>
            <a:spLocks noGrp="1"/>
          </p:cNvSpPr>
          <p:nvPr>
            <p:ph sz="quarter" idx="13"/>
          </p:nvPr>
        </p:nvSpPr>
        <p:spPr>
          <a:xfrm>
            <a:off x="531283" y="2789431"/>
            <a:ext cx="5554778" cy="621530"/>
          </a:xfrm>
          <a:prstGeom prst="rect">
            <a:avLst/>
          </a:prstGeom>
        </p:spPr>
        <p:txBody>
          <a:bodyPr>
            <a:noAutofit/>
          </a:bodyPr>
          <a:lstStyle>
            <a:lvl1pPr marL="0" indent="0">
              <a:spcBef>
                <a:spcPts val="1224"/>
              </a:spcBef>
              <a:buFont typeface="Arial" pitchFamily="34" charset="0"/>
              <a:buNone/>
              <a:defRPr lang="en-US" sz="2039" kern="1200" spc="0" dirty="0" smtClean="0">
                <a:gradFill>
                  <a:gsLst>
                    <a:gs pos="100000">
                      <a:schemeClr val="bg2"/>
                    </a:gs>
                    <a:gs pos="0">
                      <a:schemeClr val="bg2"/>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spTree>
    <p:extLst>
      <p:ext uri="{BB962C8B-B14F-4D97-AF65-F5344CB8AC3E}">
        <p14:creationId xmlns:p14="http://schemas.microsoft.com/office/powerpoint/2010/main" val="1161687534"/>
      </p:ext>
    </p:extLst>
  </p:cSld>
  <p:clrMapOvr>
    <a:masterClrMapping/>
  </p:clrMapOvr>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Content w/Photo on Lef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6344428" y="1476623"/>
            <a:ext cx="5543930" cy="1201902"/>
          </a:xfrm>
          <a:prstGeom prst="rect">
            <a:avLst/>
          </a:prstGeom>
        </p:spPr>
        <p:txBody>
          <a:bodyPr>
            <a:noAutofit/>
          </a:bodyPr>
          <a:lstStyle>
            <a:lvl1pPr marL="0" indent="0">
              <a:buNone/>
              <a:defRPr sz="4079" b="0" cap="none" baseline="0">
                <a:gradFill>
                  <a:gsLst>
                    <a:gs pos="100000">
                      <a:schemeClr val="tx2"/>
                    </a:gs>
                    <a:gs pos="0">
                      <a:schemeClr val="tx2"/>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9" name="Content Placeholder 5"/>
          <p:cNvSpPr>
            <a:spLocks noGrp="1"/>
          </p:cNvSpPr>
          <p:nvPr>
            <p:ph sz="quarter" idx="13"/>
          </p:nvPr>
        </p:nvSpPr>
        <p:spPr>
          <a:xfrm>
            <a:off x="6344432" y="2789431"/>
            <a:ext cx="5554778" cy="621530"/>
          </a:xfrm>
          <a:prstGeom prst="rect">
            <a:avLst/>
          </a:prstGeom>
        </p:spPr>
        <p:txBody>
          <a:bodyPr>
            <a:noAutofit/>
          </a:bodyPr>
          <a:lstStyle>
            <a:lvl1pPr marL="0" indent="0">
              <a:spcBef>
                <a:spcPts val="1224"/>
              </a:spcBef>
              <a:buFont typeface="Arial" pitchFamily="34" charset="0"/>
              <a:buNone/>
              <a:defRPr lang="en-US" sz="2039" kern="1200" spc="0" dirty="0" smtClean="0">
                <a:gradFill>
                  <a:gsLst>
                    <a:gs pos="100000">
                      <a:schemeClr val="bg2"/>
                    </a:gs>
                    <a:gs pos="0">
                      <a:schemeClr val="bg2"/>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sp>
        <p:nvSpPr>
          <p:cNvPr id="2" name="Rectangle 1"/>
          <p:cNvSpPr/>
          <p:nvPr userDrawn="1"/>
        </p:nvSpPr>
        <p:spPr bwMode="auto">
          <a:xfrm>
            <a:off x="10104636" y="6047791"/>
            <a:ext cx="2331839" cy="94673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88672984"/>
      </p:ext>
    </p:extLst>
  </p:cSld>
  <p:clrMapOvr>
    <a:masterClrMapping/>
  </p:clrMapOvr>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8" y="0"/>
            <a:ext cx="6108094"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30"/>
            <a:ext cx="5338712" cy="1695079"/>
          </a:xfrm>
          <a:prstGeom prst="rect">
            <a:avLst/>
          </a:prstGeom>
        </p:spPr>
        <p:txBody>
          <a:bodyPr>
            <a:noAutofit/>
          </a:bodyPr>
          <a:lstStyle>
            <a:lvl1pPr marL="0" indent="0">
              <a:buNone/>
              <a:defRPr sz="4079" b="0" cap="none" baseline="0">
                <a:gradFill>
                  <a:gsLst>
                    <a:gs pos="100000">
                      <a:schemeClr val="bg1"/>
                    </a:gs>
                    <a:gs pos="0">
                      <a:schemeClr val="bg1"/>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6" name="Content Placeholder 5"/>
          <p:cNvSpPr>
            <a:spLocks noGrp="1"/>
          </p:cNvSpPr>
          <p:nvPr>
            <p:ph sz="quarter" idx="4"/>
          </p:nvPr>
        </p:nvSpPr>
        <p:spPr>
          <a:xfrm>
            <a:off x="6313882" y="1715390"/>
            <a:ext cx="5596178" cy="339016"/>
          </a:xfrm>
          <a:prstGeom prst="rect">
            <a:avLst/>
          </a:prstGeom>
        </p:spPr>
        <p:txBody>
          <a:bodyPr>
            <a:noAutofit/>
          </a:bodyPr>
          <a:lstStyle>
            <a:lvl1pPr marL="0" indent="0">
              <a:spcBef>
                <a:spcPts val="1224"/>
              </a:spcBef>
              <a:buNone/>
              <a:defRPr lang="en-US" sz="2039" kern="1200" spc="0" dirty="0" smtClean="0">
                <a:gradFill>
                  <a:gsLst>
                    <a:gs pos="100000">
                      <a:schemeClr val="bg2"/>
                    </a:gs>
                    <a:gs pos="0">
                      <a:schemeClr val="bg2"/>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pic>
        <p:nvPicPr>
          <p:cNvPr id="8" name="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387104" y="6141008"/>
            <a:ext cx="1799094" cy="830017"/>
          </a:xfrm>
          <a:prstGeom prst="rect">
            <a:avLst/>
          </a:prstGeom>
        </p:spPr>
      </p:pic>
    </p:spTree>
    <p:extLst>
      <p:ext uri="{BB962C8B-B14F-4D97-AF65-F5344CB8AC3E}">
        <p14:creationId xmlns:p14="http://schemas.microsoft.com/office/powerpoint/2010/main" val="1073876349"/>
      </p:ext>
    </p:extLst>
  </p:cSld>
  <p:clrMapOvr>
    <a:masterClrMapping/>
  </p:clrMapOvr>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2_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8" y="0"/>
            <a:ext cx="6108094"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30"/>
            <a:ext cx="5338712" cy="1695079"/>
          </a:xfrm>
          <a:prstGeom prst="rect">
            <a:avLst/>
          </a:prstGeom>
        </p:spPr>
        <p:txBody>
          <a:bodyPr>
            <a:noAutofit/>
          </a:bodyPr>
          <a:lstStyle>
            <a:lvl1pPr marL="0" indent="0">
              <a:buNone/>
              <a:defRPr sz="4079" b="0" cap="none" baseline="0">
                <a:gradFill>
                  <a:gsLst>
                    <a:gs pos="100000">
                      <a:schemeClr val="bg1"/>
                    </a:gs>
                    <a:gs pos="0">
                      <a:schemeClr val="bg1"/>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6" name="Content Placeholder 5"/>
          <p:cNvSpPr>
            <a:spLocks noGrp="1"/>
          </p:cNvSpPr>
          <p:nvPr>
            <p:ph sz="quarter" idx="4"/>
          </p:nvPr>
        </p:nvSpPr>
        <p:spPr>
          <a:xfrm>
            <a:off x="6313882" y="1715390"/>
            <a:ext cx="5596178" cy="339016"/>
          </a:xfrm>
          <a:prstGeom prst="rect">
            <a:avLst/>
          </a:prstGeom>
        </p:spPr>
        <p:txBody>
          <a:bodyPr>
            <a:noAutofit/>
          </a:bodyPr>
          <a:lstStyle>
            <a:lvl1pPr marL="0" indent="0">
              <a:spcBef>
                <a:spcPts val="1224"/>
              </a:spcBef>
              <a:buNone/>
              <a:defRPr lang="en-US" sz="2039" kern="1200" spc="0" dirty="0" smtClean="0">
                <a:gradFill>
                  <a:gsLst>
                    <a:gs pos="100000">
                      <a:schemeClr val="bg2"/>
                    </a:gs>
                    <a:gs pos="0">
                      <a:schemeClr val="bg2"/>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Tree>
    <p:extLst>
      <p:ext uri="{BB962C8B-B14F-4D97-AF65-F5344CB8AC3E}">
        <p14:creationId xmlns:p14="http://schemas.microsoft.com/office/powerpoint/2010/main" val="2916443960"/>
      </p:ext>
    </p:extLst>
  </p:cSld>
  <p:clrMapOvr>
    <a:masterClrMapping/>
  </p:clrMapOvr>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1_Color Block Header on Left &amp; Text on Right ">
    <p:spTree>
      <p:nvGrpSpPr>
        <p:cNvPr id="1" name=""/>
        <p:cNvGrpSpPr/>
        <p:nvPr/>
      </p:nvGrpSpPr>
      <p:grpSpPr>
        <a:xfrm>
          <a:off x="0" y="0"/>
          <a:ext cx="0" cy="0"/>
          <a:chOff x="0" y="0"/>
          <a:chExt cx="0" cy="0"/>
        </a:xfrm>
      </p:grpSpPr>
      <p:sp>
        <p:nvSpPr>
          <p:cNvPr id="2" name="Rectangle 1"/>
          <p:cNvSpPr/>
          <p:nvPr/>
        </p:nvSpPr>
        <p:spPr bwMode="white">
          <a:xfrm>
            <a:off x="-9718" y="0"/>
            <a:ext cx="6108094"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30"/>
            <a:ext cx="5338712" cy="1695079"/>
          </a:xfrm>
          <a:prstGeom prst="rect">
            <a:avLst/>
          </a:prstGeom>
        </p:spPr>
        <p:txBody>
          <a:bodyPr>
            <a:noAutofit/>
          </a:bodyPr>
          <a:lstStyle>
            <a:lvl1pPr marL="0" indent="0">
              <a:buNone/>
              <a:defRPr sz="4079" b="0" cap="none" baseline="0">
                <a:gradFill>
                  <a:gsLst>
                    <a:gs pos="100000">
                      <a:schemeClr val="bg1"/>
                    </a:gs>
                    <a:gs pos="0">
                      <a:schemeClr val="bg1"/>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6" name="Content Placeholder 5"/>
          <p:cNvSpPr>
            <a:spLocks noGrp="1"/>
          </p:cNvSpPr>
          <p:nvPr>
            <p:ph sz="quarter" idx="4"/>
          </p:nvPr>
        </p:nvSpPr>
        <p:spPr>
          <a:xfrm>
            <a:off x="6313882" y="1715390"/>
            <a:ext cx="5596178" cy="339016"/>
          </a:xfrm>
          <a:prstGeom prst="rect">
            <a:avLst/>
          </a:prstGeom>
        </p:spPr>
        <p:txBody>
          <a:bodyPr>
            <a:noAutofit/>
          </a:bodyPr>
          <a:lstStyle>
            <a:lvl1pPr marL="0" indent="0">
              <a:spcBef>
                <a:spcPts val="1224"/>
              </a:spcBef>
              <a:buNone/>
              <a:defRPr lang="en-US" sz="2039" kern="1200" spc="0" dirty="0" smtClean="0">
                <a:gradFill>
                  <a:gsLst>
                    <a:gs pos="100000">
                      <a:schemeClr val="bg2"/>
                    </a:gs>
                    <a:gs pos="0">
                      <a:schemeClr val="bg2"/>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Tree>
    <p:extLst>
      <p:ext uri="{BB962C8B-B14F-4D97-AF65-F5344CB8AC3E}">
        <p14:creationId xmlns:p14="http://schemas.microsoft.com/office/powerpoint/2010/main" val="263410322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Color Block text w/Photo on Right">
    <p:spTree>
      <p:nvGrpSpPr>
        <p:cNvPr id="1" name=""/>
        <p:cNvGrpSpPr/>
        <p:nvPr/>
      </p:nvGrpSpPr>
      <p:grpSpPr>
        <a:xfrm>
          <a:off x="0" y="0"/>
          <a:ext cx="0" cy="0"/>
          <a:chOff x="0" y="0"/>
          <a:chExt cx="0" cy="0"/>
        </a:xfrm>
      </p:grpSpPr>
      <p:sp>
        <p:nvSpPr>
          <p:cNvPr id="7" name="Rectangle 6"/>
          <p:cNvSpPr/>
          <p:nvPr/>
        </p:nvSpPr>
        <p:spPr bwMode="white">
          <a:xfrm>
            <a:off x="5"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79" b="0" cap="none" baseline="0">
                <a:gradFill>
                  <a:gsLst>
                    <a:gs pos="100000">
                      <a:schemeClr val="bg1"/>
                    </a:gs>
                    <a:gs pos="0">
                      <a:schemeClr val="bg1"/>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9" name="Content Placeholder 5"/>
          <p:cNvSpPr>
            <a:spLocks noGrp="1"/>
          </p:cNvSpPr>
          <p:nvPr>
            <p:ph sz="quarter" idx="13"/>
          </p:nvPr>
        </p:nvSpPr>
        <p:spPr>
          <a:xfrm>
            <a:off x="531283" y="2789431"/>
            <a:ext cx="5554778" cy="621530"/>
          </a:xfrm>
          <a:prstGeom prst="rect">
            <a:avLst/>
          </a:prstGeom>
        </p:spPr>
        <p:txBody>
          <a:bodyPr>
            <a:noAutofit/>
          </a:bodyPr>
          <a:lstStyle>
            <a:lvl1pPr marL="0" indent="0">
              <a:spcBef>
                <a:spcPts val="1224"/>
              </a:spcBef>
              <a:buFont typeface="Arial" pitchFamily="34" charset="0"/>
              <a:buNone/>
              <a:defRPr lang="en-US" sz="2039" kern="1200" spc="0" dirty="0" smtClean="0">
                <a:gradFill>
                  <a:gsLst>
                    <a:gs pos="100000">
                      <a:schemeClr val="bg1"/>
                    </a:gs>
                    <a:gs pos="0">
                      <a:schemeClr val="bg1"/>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6334860" y="0"/>
            <a:ext cx="6101615" cy="6994525"/>
          </a:xfrm>
        </p:spPr>
        <p:txBody>
          <a:bodyPr lIns="182880" anchor="ctr"/>
          <a:lstStyle>
            <a:lvl1pPr marL="0" indent="0" algn="l">
              <a:buNone/>
              <a:defRPr/>
            </a:lvl1pPr>
          </a:lstStyle>
          <a:p>
            <a:r>
              <a:rPr lang="en-US" dirty="0" smtClean="0"/>
              <a:t>Click to insert photo.</a:t>
            </a:r>
            <a:endParaRPr lang="en-US" dirty="0"/>
          </a:p>
        </p:txBody>
      </p:sp>
    </p:spTree>
    <p:extLst>
      <p:ext uri="{BB962C8B-B14F-4D97-AF65-F5344CB8AC3E}">
        <p14:creationId xmlns:p14="http://schemas.microsoft.com/office/powerpoint/2010/main" val="3794230312"/>
      </p:ext>
    </p:extLst>
  </p:cSld>
  <p:clrMapOvr>
    <a:masterClrMapping/>
  </p:clrMapOvr>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p:cSld name="1_Color Block text w/Photo on Right">
    <p:spTree>
      <p:nvGrpSpPr>
        <p:cNvPr id="1" name=""/>
        <p:cNvGrpSpPr/>
        <p:nvPr/>
      </p:nvGrpSpPr>
      <p:grpSpPr>
        <a:xfrm>
          <a:off x="0" y="0"/>
          <a:ext cx="0" cy="0"/>
          <a:chOff x="0" y="0"/>
          <a:chExt cx="0" cy="0"/>
        </a:xfrm>
      </p:grpSpPr>
      <p:sp>
        <p:nvSpPr>
          <p:cNvPr id="7" name="Rectangle 6"/>
          <p:cNvSpPr/>
          <p:nvPr/>
        </p:nvSpPr>
        <p:spPr bwMode="white">
          <a:xfrm>
            <a:off x="5"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79" b="0" cap="none" baseline="0">
                <a:gradFill>
                  <a:gsLst>
                    <a:gs pos="100000">
                      <a:schemeClr val="bg1"/>
                    </a:gs>
                    <a:gs pos="0">
                      <a:schemeClr val="bg1"/>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9" name="Content Placeholder 5"/>
          <p:cNvSpPr>
            <a:spLocks noGrp="1"/>
          </p:cNvSpPr>
          <p:nvPr>
            <p:ph sz="quarter" idx="13"/>
          </p:nvPr>
        </p:nvSpPr>
        <p:spPr>
          <a:xfrm>
            <a:off x="531283" y="2789431"/>
            <a:ext cx="5554778" cy="621530"/>
          </a:xfrm>
          <a:prstGeom prst="rect">
            <a:avLst/>
          </a:prstGeom>
        </p:spPr>
        <p:txBody>
          <a:bodyPr>
            <a:noAutofit/>
          </a:bodyPr>
          <a:lstStyle>
            <a:lvl1pPr marL="0" indent="0">
              <a:spcBef>
                <a:spcPts val="1224"/>
              </a:spcBef>
              <a:buFont typeface="Arial" pitchFamily="34" charset="0"/>
              <a:buNone/>
              <a:defRPr lang="en-US" sz="2039" kern="1200" spc="0" dirty="0" smtClean="0">
                <a:gradFill>
                  <a:gsLst>
                    <a:gs pos="100000">
                      <a:schemeClr val="bg1"/>
                    </a:gs>
                    <a:gs pos="0">
                      <a:schemeClr val="bg1"/>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Tree>
    <p:extLst>
      <p:ext uri="{BB962C8B-B14F-4D97-AF65-F5344CB8AC3E}">
        <p14:creationId xmlns:p14="http://schemas.microsoft.com/office/powerpoint/2010/main" val="3798217777"/>
      </p:ext>
    </p:extLst>
  </p:cSld>
  <p:clrMapOvr>
    <a:masterClrMapping/>
  </p:clrMapOvr>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p:cSld name="2_Color Block text w/Photo on Right">
    <p:spTree>
      <p:nvGrpSpPr>
        <p:cNvPr id="1" name=""/>
        <p:cNvGrpSpPr/>
        <p:nvPr/>
      </p:nvGrpSpPr>
      <p:grpSpPr>
        <a:xfrm>
          <a:off x="0" y="0"/>
          <a:ext cx="0" cy="0"/>
          <a:chOff x="0" y="0"/>
          <a:chExt cx="0" cy="0"/>
        </a:xfrm>
      </p:grpSpPr>
      <p:sp>
        <p:nvSpPr>
          <p:cNvPr id="7" name="Rectangle 6"/>
          <p:cNvSpPr/>
          <p:nvPr/>
        </p:nvSpPr>
        <p:spPr bwMode="white">
          <a:xfrm>
            <a:off x="5"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79" b="0" cap="none" baseline="0">
                <a:gradFill>
                  <a:gsLst>
                    <a:gs pos="100000">
                      <a:schemeClr val="bg1"/>
                    </a:gs>
                    <a:gs pos="0">
                      <a:schemeClr val="bg1"/>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9" name="Content Placeholder 5"/>
          <p:cNvSpPr>
            <a:spLocks noGrp="1"/>
          </p:cNvSpPr>
          <p:nvPr>
            <p:ph sz="quarter" idx="13"/>
          </p:nvPr>
        </p:nvSpPr>
        <p:spPr>
          <a:xfrm>
            <a:off x="531283" y="2789431"/>
            <a:ext cx="5554778" cy="621530"/>
          </a:xfrm>
          <a:prstGeom prst="rect">
            <a:avLst/>
          </a:prstGeom>
        </p:spPr>
        <p:txBody>
          <a:bodyPr>
            <a:noAutofit/>
          </a:bodyPr>
          <a:lstStyle>
            <a:lvl1pPr marL="0" indent="0">
              <a:spcBef>
                <a:spcPts val="1224"/>
              </a:spcBef>
              <a:buFont typeface="Arial" pitchFamily="34" charset="0"/>
              <a:buNone/>
              <a:defRPr lang="en-US" sz="2039" kern="1200" spc="0" dirty="0" smtClean="0">
                <a:gradFill>
                  <a:gsLst>
                    <a:gs pos="100000">
                      <a:schemeClr val="bg1"/>
                    </a:gs>
                    <a:gs pos="0">
                      <a:schemeClr val="bg1"/>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387104" y="6141008"/>
            <a:ext cx="1799094" cy="830017"/>
          </a:xfrm>
          <a:prstGeom prst="rect">
            <a:avLst/>
          </a:prstGeom>
        </p:spPr>
      </p:pic>
    </p:spTree>
    <p:extLst>
      <p:ext uri="{BB962C8B-B14F-4D97-AF65-F5344CB8AC3E}">
        <p14:creationId xmlns:p14="http://schemas.microsoft.com/office/powerpoint/2010/main" val="1623655205"/>
      </p:ext>
    </p:extLst>
  </p:cSld>
  <p:clrMapOvr>
    <a:masterClrMapping/>
  </p:clrMapOvr>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p:cSld name="3_Color Block text w/Photo on Right">
    <p:spTree>
      <p:nvGrpSpPr>
        <p:cNvPr id="1" name=""/>
        <p:cNvGrpSpPr/>
        <p:nvPr/>
      </p:nvGrpSpPr>
      <p:grpSpPr>
        <a:xfrm>
          <a:off x="0" y="0"/>
          <a:ext cx="0" cy="0"/>
          <a:chOff x="0" y="0"/>
          <a:chExt cx="0" cy="0"/>
        </a:xfrm>
      </p:grpSpPr>
      <p:sp>
        <p:nvSpPr>
          <p:cNvPr id="7" name="Rectangle 6"/>
          <p:cNvSpPr/>
          <p:nvPr/>
        </p:nvSpPr>
        <p:spPr bwMode="white">
          <a:xfrm>
            <a:off x="5" y="0"/>
            <a:ext cx="6346198"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531279" y="1476623"/>
            <a:ext cx="5543930" cy="1201902"/>
          </a:xfrm>
          <a:prstGeom prst="rect">
            <a:avLst/>
          </a:prstGeom>
        </p:spPr>
        <p:txBody>
          <a:bodyPr>
            <a:noAutofit/>
          </a:bodyPr>
          <a:lstStyle>
            <a:lvl1pPr marL="0" indent="0">
              <a:buNone/>
              <a:defRPr sz="4079" b="0" cap="none" baseline="0">
                <a:gradFill>
                  <a:gsLst>
                    <a:gs pos="100000">
                      <a:schemeClr val="bg1"/>
                    </a:gs>
                    <a:gs pos="0">
                      <a:schemeClr val="bg1"/>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9" name="Content Placeholder 5"/>
          <p:cNvSpPr>
            <a:spLocks noGrp="1"/>
          </p:cNvSpPr>
          <p:nvPr>
            <p:ph sz="quarter" idx="13"/>
          </p:nvPr>
        </p:nvSpPr>
        <p:spPr>
          <a:xfrm>
            <a:off x="531283" y="2789431"/>
            <a:ext cx="5554778" cy="621530"/>
          </a:xfrm>
          <a:prstGeom prst="rect">
            <a:avLst/>
          </a:prstGeom>
        </p:spPr>
        <p:txBody>
          <a:bodyPr>
            <a:noAutofit/>
          </a:bodyPr>
          <a:lstStyle>
            <a:lvl1pPr marL="0" indent="0">
              <a:spcBef>
                <a:spcPts val="1224"/>
              </a:spcBef>
              <a:buFont typeface="Arial" pitchFamily="34" charset="0"/>
              <a:buNone/>
              <a:defRPr lang="en-US" sz="2039" kern="1200" spc="0" dirty="0" smtClean="0">
                <a:gradFill>
                  <a:gsLst>
                    <a:gs pos="100000">
                      <a:schemeClr val="bg1"/>
                    </a:gs>
                    <a:gs pos="0">
                      <a:schemeClr val="bg1"/>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Tree>
    <p:extLst>
      <p:ext uri="{BB962C8B-B14F-4D97-AF65-F5344CB8AC3E}">
        <p14:creationId xmlns:p14="http://schemas.microsoft.com/office/powerpoint/2010/main" val="2146189714"/>
      </p:ext>
    </p:extLst>
  </p:cSld>
  <p:clrMapOvr>
    <a:masterClrMapping/>
  </p:clrMapOvr>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p:cSld name="Color Block text w/Photo on Left">
    <p:spTree>
      <p:nvGrpSpPr>
        <p:cNvPr id="1" name=""/>
        <p:cNvGrpSpPr/>
        <p:nvPr/>
      </p:nvGrpSpPr>
      <p:grpSpPr>
        <a:xfrm>
          <a:off x="0" y="0"/>
          <a:ext cx="0" cy="0"/>
          <a:chOff x="0" y="0"/>
          <a:chExt cx="0" cy="0"/>
        </a:xfrm>
      </p:grpSpPr>
      <p:sp>
        <p:nvSpPr>
          <p:cNvPr id="7" name="Rectangle 6"/>
          <p:cNvSpPr/>
          <p:nvPr/>
        </p:nvSpPr>
        <p:spPr bwMode="white">
          <a:xfrm>
            <a:off x="6088661" y="0"/>
            <a:ext cx="6347817" cy="699452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ext Placeholder 2"/>
          <p:cNvSpPr>
            <a:spLocks noGrp="1"/>
          </p:cNvSpPr>
          <p:nvPr>
            <p:ph type="body" idx="1" hasCustomPrompt="1"/>
          </p:nvPr>
        </p:nvSpPr>
        <p:spPr>
          <a:xfrm>
            <a:off x="6344428" y="1476623"/>
            <a:ext cx="5543930" cy="1201902"/>
          </a:xfrm>
          <a:prstGeom prst="rect">
            <a:avLst/>
          </a:prstGeom>
        </p:spPr>
        <p:txBody>
          <a:bodyPr>
            <a:noAutofit/>
          </a:bodyPr>
          <a:lstStyle>
            <a:lvl1pPr marL="0" indent="0">
              <a:buNone/>
              <a:defRPr sz="4079" b="0" cap="none" baseline="0">
                <a:gradFill>
                  <a:gsLst>
                    <a:gs pos="100000">
                      <a:schemeClr val="bg1"/>
                    </a:gs>
                    <a:gs pos="0">
                      <a:schemeClr val="bg1"/>
                    </a:gs>
                  </a:gsLst>
                  <a:lin ang="5400000" scaled="0"/>
                </a:gradFill>
                <a:latin typeface="+mj-lt"/>
              </a:defRPr>
            </a:lvl1pPr>
            <a:lvl2pPr marL="621435" indent="0">
              <a:buNone/>
              <a:defRPr sz="2753" b="1"/>
            </a:lvl2pPr>
            <a:lvl3pPr marL="1242872" indent="0">
              <a:buNone/>
              <a:defRPr sz="2447" b="1"/>
            </a:lvl3pPr>
            <a:lvl4pPr marL="1864307" indent="0">
              <a:buNone/>
              <a:defRPr sz="2141" b="1"/>
            </a:lvl4pPr>
            <a:lvl5pPr marL="2485743" indent="0">
              <a:buNone/>
              <a:defRPr sz="2141" b="1"/>
            </a:lvl5pPr>
            <a:lvl6pPr marL="3107179" indent="0">
              <a:buNone/>
              <a:defRPr sz="2141" b="1"/>
            </a:lvl6pPr>
            <a:lvl7pPr marL="3728615" indent="0">
              <a:buNone/>
              <a:defRPr sz="2141" b="1"/>
            </a:lvl7pPr>
            <a:lvl8pPr marL="4350050" indent="0">
              <a:buNone/>
              <a:defRPr sz="2141" b="1"/>
            </a:lvl8pPr>
            <a:lvl9pPr marL="4971486" indent="0">
              <a:buNone/>
              <a:defRPr sz="2141" b="1"/>
            </a:lvl9pPr>
          </a:lstStyle>
          <a:p>
            <a:pPr lvl="0"/>
            <a:r>
              <a:rPr lang="en-US" dirty="0" smtClean="0"/>
              <a:t>Click to edit Master text styles.</a:t>
            </a:r>
          </a:p>
        </p:txBody>
      </p:sp>
      <p:sp>
        <p:nvSpPr>
          <p:cNvPr id="9" name="Content Placeholder 5"/>
          <p:cNvSpPr>
            <a:spLocks noGrp="1"/>
          </p:cNvSpPr>
          <p:nvPr>
            <p:ph sz="quarter" idx="13"/>
          </p:nvPr>
        </p:nvSpPr>
        <p:spPr>
          <a:xfrm>
            <a:off x="6344432" y="2789431"/>
            <a:ext cx="5554778" cy="621530"/>
          </a:xfrm>
          <a:prstGeom prst="rect">
            <a:avLst/>
          </a:prstGeom>
        </p:spPr>
        <p:txBody>
          <a:bodyPr>
            <a:noAutofit/>
          </a:bodyPr>
          <a:lstStyle>
            <a:lvl1pPr marL="0" indent="0">
              <a:spcBef>
                <a:spcPts val="1224"/>
              </a:spcBef>
              <a:buFont typeface="Arial" pitchFamily="34" charset="0"/>
              <a:buNone/>
              <a:defRPr lang="en-US" sz="2039" kern="1200" spc="0" dirty="0" smtClean="0">
                <a:gradFill>
                  <a:gsLst>
                    <a:gs pos="100000">
                      <a:schemeClr val="bg1"/>
                    </a:gs>
                    <a:gs pos="0">
                      <a:schemeClr val="bg1"/>
                    </a:gs>
                  </a:gsLst>
                  <a:lin ang="5400000" scaled="0"/>
                </a:gradFill>
                <a:latin typeface="+mn-lt"/>
                <a:ea typeface="+mn-ea"/>
                <a:cs typeface="Segoe UI" pitchFamily="34" charset="0"/>
              </a:defRPr>
            </a:lvl1pPr>
            <a:lvl2pPr marL="932154" indent="-388397">
              <a:defRPr lang="en-US" sz="2141" kern="1200" dirty="0" smtClean="0">
                <a:solidFill>
                  <a:schemeClr val="bg2">
                    <a:lumMod val="50000"/>
                  </a:schemeClr>
                </a:solidFill>
                <a:latin typeface="+mn-lt"/>
                <a:ea typeface="+mn-ea"/>
                <a:cs typeface="Arial" pitchFamily="34" charset="0"/>
              </a:defRPr>
            </a:lvl2pPr>
            <a:lvl3pPr marL="932154" indent="-233038">
              <a:defRPr lang="en-US" sz="1937" kern="1200" dirty="0" smtClean="0">
                <a:solidFill>
                  <a:schemeClr val="bg2">
                    <a:lumMod val="50000"/>
                  </a:schemeClr>
                </a:solidFill>
                <a:latin typeface="+mn-lt"/>
                <a:ea typeface="+mn-ea"/>
                <a:cs typeface="Arial" pitchFamily="34" charset="0"/>
              </a:defRPr>
            </a:lvl3pPr>
            <a:lvl4pPr marL="1242872" indent="-233038">
              <a:defRPr lang="en-US" sz="1632" kern="1200" dirty="0" smtClean="0">
                <a:solidFill>
                  <a:schemeClr val="bg2">
                    <a:lumMod val="50000"/>
                  </a:schemeClr>
                </a:solidFill>
                <a:latin typeface="+mn-lt"/>
                <a:ea typeface="+mn-ea"/>
                <a:cs typeface="Arial" pitchFamily="34" charset="0"/>
              </a:defRPr>
            </a:lvl4pPr>
            <a:lvl5pPr marL="1475911" indent="-233038">
              <a:defRPr lang="en-US" sz="1632" kern="1200" dirty="0">
                <a:solidFill>
                  <a:schemeClr val="bg2">
                    <a:lumMod val="50000"/>
                  </a:schemeClr>
                </a:solidFill>
                <a:latin typeface="+mn-lt"/>
                <a:ea typeface="+mn-ea"/>
                <a:cs typeface="Arial" pitchFamily="34" charset="0"/>
              </a:defRPr>
            </a:lvl5pPr>
            <a:lvl6pPr>
              <a:defRPr sz="2141"/>
            </a:lvl6pPr>
            <a:lvl7pPr>
              <a:defRPr sz="2141"/>
            </a:lvl7pPr>
            <a:lvl8pPr>
              <a:defRPr sz="2141"/>
            </a:lvl8pPr>
            <a:lvl9pPr>
              <a:defRPr sz="2141"/>
            </a:lvl9pPr>
          </a:lstStyle>
          <a:p>
            <a:pPr lvl="0"/>
            <a:r>
              <a:rPr lang="en-US" smtClean="0"/>
              <a:t>Click to edit Master text styles</a:t>
            </a:r>
          </a:p>
        </p:txBody>
      </p:sp>
      <p:sp>
        <p:nvSpPr>
          <p:cNvPr id="4" name="Picture Placeholder 3"/>
          <p:cNvSpPr>
            <a:spLocks noGrp="1"/>
          </p:cNvSpPr>
          <p:nvPr>
            <p:ph type="pic" sz="quarter" idx="14" hasCustomPrompt="1"/>
          </p:nvPr>
        </p:nvSpPr>
        <p:spPr>
          <a:xfrm>
            <a:off x="0" y="0"/>
            <a:ext cx="6101615" cy="6994525"/>
          </a:xfrm>
        </p:spPr>
        <p:txBody>
          <a:bodyPr lIns="182880" anchor="ctr"/>
          <a:lstStyle>
            <a:lvl1pPr marL="0" indent="0" algn="l">
              <a:buNone/>
              <a:defRPr/>
            </a:lvl1pPr>
          </a:lstStyle>
          <a:p>
            <a:r>
              <a:rPr lang="en-US" dirty="0" smtClean="0"/>
              <a:t>Click to insert photo.</a:t>
            </a:r>
            <a:endParaRPr lang="en-US" dirty="0"/>
          </a:p>
        </p:txBody>
      </p:sp>
    </p:spTree>
    <p:extLst>
      <p:ext uri="{BB962C8B-B14F-4D97-AF65-F5344CB8AC3E}">
        <p14:creationId xmlns:p14="http://schemas.microsoft.com/office/powerpoint/2010/main" val="3643364856"/>
      </p:ext>
    </p:extLst>
  </p:cSld>
  <p:clrMapOvr>
    <a:masterClrMapping/>
  </p:clrMapOvr>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p:cSld name="Color Block Quote ">
    <p:spTree>
      <p:nvGrpSpPr>
        <p:cNvPr id="1" name=""/>
        <p:cNvGrpSpPr/>
        <p:nvPr/>
      </p:nvGrpSpPr>
      <p:grpSpPr>
        <a:xfrm>
          <a:off x="0" y="0"/>
          <a:ext cx="0" cy="0"/>
          <a:chOff x="0" y="0"/>
          <a:chExt cx="0" cy="0"/>
        </a:xfrm>
      </p:grpSpPr>
      <p:sp>
        <p:nvSpPr>
          <p:cNvPr id="2" name="Rectangle 1"/>
          <p:cNvSpPr/>
          <p:nvPr/>
        </p:nvSpPr>
        <p:spPr bwMode="white">
          <a:xfrm>
            <a:off x="4" y="874315"/>
            <a:ext cx="12436475" cy="522646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2243"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Content Placeholder 4"/>
          <p:cNvSpPr>
            <a:spLocks noGrp="1"/>
          </p:cNvSpPr>
          <p:nvPr>
            <p:ph sz="quarter" idx="11" hasCustomPrompt="1"/>
          </p:nvPr>
        </p:nvSpPr>
        <p:spPr>
          <a:xfrm>
            <a:off x="531283" y="1385096"/>
            <a:ext cx="11378776" cy="2920069"/>
          </a:xfrm>
          <a:prstGeom prst="rect">
            <a:avLst/>
          </a:prstGeom>
        </p:spPr>
        <p:txBody>
          <a:bodyPr>
            <a:normAutofit/>
          </a:bodyPr>
          <a:lstStyle>
            <a:lvl1pPr marL="0" indent="0">
              <a:lnSpc>
                <a:spcPct val="90000"/>
              </a:lnSpc>
              <a:buNone/>
              <a:defRPr sz="6525">
                <a:gradFill>
                  <a:gsLst>
                    <a:gs pos="100000">
                      <a:schemeClr val="bg1"/>
                    </a:gs>
                    <a:gs pos="0">
                      <a:schemeClr val="bg1"/>
                    </a:gs>
                  </a:gsLst>
                  <a:lin ang="5400000" scaled="0"/>
                </a:gradFill>
                <a:latin typeface="+mj-lt"/>
              </a:defRPr>
            </a:lvl1pPr>
            <a:lvl2pPr>
              <a:defRPr sz="6525">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83" y="4429874"/>
            <a:ext cx="11378776" cy="480118"/>
          </a:xfrm>
          <a:prstGeom prst="rect">
            <a:avLst/>
          </a:prstGeom>
        </p:spPr>
        <p:txBody>
          <a:bodyPr>
            <a:normAutofit/>
          </a:bodyPr>
          <a:lstStyle>
            <a:lvl1pPr marL="0" indent="0">
              <a:lnSpc>
                <a:spcPct val="90000"/>
              </a:lnSpc>
              <a:buNone/>
              <a:defRPr sz="3671">
                <a:gradFill>
                  <a:gsLst>
                    <a:gs pos="100000">
                      <a:schemeClr val="bg1"/>
                    </a:gs>
                    <a:gs pos="0">
                      <a:schemeClr val="bg1"/>
                    </a:gs>
                  </a:gsLst>
                  <a:lin ang="5400000" scaled="0"/>
                </a:gradFill>
                <a:latin typeface="+mj-lt"/>
              </a:defRPr>
            </a:lvl1pPr>
            <a:lvl2pPr>
              <a:defRPr sz="6525">
                <a:solidFill>
                  <a:schemeClr val="tx2"/>
                </a:solidFill>
                <a:latin typeface="+mn-lt"/>
              </a:defRPr>
            </a:lvl2pPr>
          </a:lstStyle>
          <a:p>
            <a:pPr lvl="0"/>
            <a:r>
              <a:rPr lang="en-US" smtClean="0"/>
              <a:t>Click to edit Master text styles</a:t>
            </a:r>
          </a:p>
        </p:txBody>
      </p:sp>
    </p:spTree>
    <p:extLst>
      <p:ext uri="{BB962C8B-B14F-4D97-AF65-F5344CB8AC3E}">
        <p14:creationId xmlns:p14="http://schemas.microsoft.com/office/powerpoint/2010/main" val="138039550"/>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
        <p:nvSpPr>
          <p:cNvPr id="4"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3865286298"/>
      </p:ext>
    </p:extLst>
  </p:cSld>
  <p:clrMapOvr>
    <a:masterClrMapping/>
  </p:clrMapOvr>
  <p:transition>
    <p:fade/>
  </p:transition>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tx2"/>
                    </a:gs>
                    <a:gs pos="100000">
                      <a:schemeClr val="tx2"/>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021097615"/>
      </p:ext>
    </p:extLst>
  </p:cSld>
  <p:clrMapOvr>
    <a:masterClrMapping/>
  </p:clrMapOvr>
  <p:transition>
    <p:fade/>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Only" preserve="1">
  <p:cSld name="2_Title Only">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Tree>
    <p:extLst>
      <p:ext uri="{BB962C8B-B14F-4D97-AF65-F5344CB8AC3E}">
        <p14:creationId xmlns:p14="http://schemas.microsoft.com/office/powerpoint/2010/main" val="3709164247"/>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4150810"/>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gradFill>
                  <a:gsLst>
                    <a:gs pos="1250">
                      <a:schemeClr val="tx2"/>
                    </a:gs>
                    <a:gs pos="100000">
                      <a:schemeClr val="tx2"/>
                    </a:gs>
                  </a:gsLst>
                  <a:lin ang="5400000" scaled="0"/>
                </a:gradFill>
              </a:defRPr>
            </a:lvl1pPr>
          </a:lstStyle>
          <a:p>
            <a:r>
              <a:rPr lang="en-US" dirty="0" smtClean="0"/>
              <a:t>Slide for Developer Code</a:t>
            </a:r>
            <a:endParaRPr lang="en-US" dirty="0"/>
          </a:p>
        </p:txBody>
      </p:sp>
      <p:sp>
        <p:nvSpPr>
          <p:cNvPr id="3" name="Rectangle 2"/>
          <p:cNvSpPr/>
          <p:nvPr/>
        </p:nvSpPr>
        <p:spPr bwMode="hidden">
          <a:xfrm>
            <a:off x="4" y="1178952"/>
            <a:ext cx="12436475" cy="5815573"/>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18" tIns="46618" rIns="46618" bIns="46618" numCol="1" spcCol="0" rtlCol="0" fromWordArt="0" anchor="ctr" anchorCtr="0" forceAA="0" compatLnSpc="1">
            <a:prstTxWarp prst="textNoShape">
              <a:avLst/>
            </a:prstTxWarp>
            <a:noAutofit/>
          </a:bodyPr>
          <a:lstStyle/>
          <a:p>
            <a:pPr algn="ctr" defTabSz="932010" fontAlgn="base">
              <a:spcBef>
                <a:spcPct val="0"/>
              </a:spcBef>
              <a:spcAft>
                <a:spcPct val="0"/>
              </a:spcAft>
            </a:pPr>
            <a:endParaRPr lang="en-US" sz="1835"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528851" y="1476629"/>
            <a:ext cx="11378776" cy="2027818"/>
          </a:xfrm>
        </p:spPr>
        <p:txBody>
          <a:bodyPr/>
          <a:lstStyle>
            <a:lvl1pPr marL="0" indent="0">
              <a:lnSpc>
                <a:spcPct val="95000"/>
              </a:lnSpc>
              <a:buNone/>
              <a:defRPr sz="3263">
                <a:gradFill>
                  <a:gsLst>
                    <a:gs pos="1250">
                      <a:srgbClr val="000000"/>
                    </a:gs>
                    <a:gs pos="100000">
                      <a:srgbClr val="000000"/>
                    </a:gs>
                  </a:gsLst>
                  <a:lin ang="5400000" scaled="0"/>
                </a:gradFill>
                <a:latin typeface="Consolas" pitchFamily="49" charset="0"/>
                <a:cs typeface="Consolas" pitchFamily="49" charset="0"/>
              </a:defRPr>
            </a:lvl1pPr>
            <a:lvl2pPr marL="346381"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2pPr>
            <a:lvl3pPr marL="584317"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3pPr>
            <a:lvl4pPr marL="814159"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4pPr>
            <a:lvl5pPr marL="1050476" indent="0">
              <a:lnSpc>
                <a:spcPct val="95000"/>
              </a:lnSpc>
              <a:buNone/>
              <a:defRPr>
                <a:gradFill>
                  <a:gsLst>
                    <a:gs pos="1250">
                      <a:srgbClr val="000000"/>
                    </a:gs>
                    <a:gs pos="100000">
                      <a:srgbClr val="000000"/>
                    </a:gs>
                  </a:gsLst>
                  <a:lin ang="5400000" scaled="0"/>
                </a:gradFill>
                <a:latin typeface="Consolas" pitchFamily="49" charset="0"/>
                <a:cs typeface="Consolas"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16659688"/>
      </p:ext>
    </p:extLst>
  </p:cSld>
  <p:clrMapOvr>
    <a:masterClrMapping/>
  </p:clrMapOvr>
  <p:transition>
    <p:fade/>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a:xfrm>
            <a:off x="531283" y="233159"/>
            <a:ext cx="11378776" cy="678031"/>
          </a:xfrm>
        </p:spPr>
        <p:txBody>
          <a:bodyPr/>
          <a:lstStyle>
            <a:lvl1pPr>
              <a:defRPr sz="4895" baseline="0">
                <a:gradFill>
                  <a:gsLst>
                    <a:gs pos="0">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hasCustomPrompt="1"/>
          </p:nvPr>
        </p:nvSpPr>
        <p:spPr bwMode="white">
          <a:xfrm>
            <a:off x="529664" y="1476621"/>
            <a:ext cx="11375536" cy="2084319"/>
          </a:xfrm>
          <a:prstGeom prst="rect">
            <a:avLst/>
          </a:prstGeom>
        </p:spPr>
        <p:txBody>
          <a:bodyPr/>
          <a:lstStyle>
            <a:lvl1pPr marL="349619" indent="-34961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marL="640967" indent="-2913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marL="932317" indent="-29134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marL="1165396" indent="-23307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marL="1398476" indent="-233079">
              <a:buClr>
                <a:srgbClr val="FFFFFF"/>
              </a:buClr>
              <a:buSzPct val="90000"/>
              <a:buFont typeface="Arial" pitchFamily="34" charset="0"/>
              <a:buChar char="•"/>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84"/>
            <a:ext cx="12436476" cy="631450"/>
          </a:xfrm>
          <a:prstGeom prst="rect">
            <a:avLst/>
          </a:prstGeom>
          <a:solidFill>
            <a:srgbClr val="FFFF99"/>
          </a:solidFill>
        </p:spPr>
        <p:txBody>
          <a:bodyPr wrap="square" lIns="152394" tIns="76197" rIns="152394" bIns="76197" anchor="b" anchorCtr="0">
            <a:noAutofit/>
          </a:bodyPr>
          <a:lstStyle>
            <a:lvl1pPr algn="r">
              <a:buFont typeface="Arial" pitchFamily="34" charset="0"/>
              <a:buNone/>
              <a:defRPr sz="3671"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Tree>
    <p:extLst>
      <p:ext uri="{BB962C8B-B14F-4D97-AF65-F5344CB8AC3E}">
        <p14:creationId xmlns:p14="http://schemas.microsoft.com/office/powerpoint/2010/main" val="2876467398"/>
      </p:ext>
    </p:extLst>
  </p:cSld>
  <p:clrMapOvr>
    <a:masterClrMapping/>
  </p:clrMapOvr>
  <p:transition>
    <p:fade/>
  </p:transition>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p:cSld name="Title and Content - Bullets">
    <p:spTree>
      <p:nvGrpSpPr>
        <p:cNvPr id="1" name=""/>
        <p:cNvGrpSpPr/>
        <p:nvPr/>
      </p:nvGrpSpPr>
      <p:grpSpPr>
        <a:xfrm>
          <a:off x="0" y="0"/>
          <a:ext cx="0" cy="0"/>
          <a:chOff x="0" y="0"/>
          <a:chExt cx="0" cy="0"/>
        </a:xfrm>
      </p:grpSpPr>
      <p:sp>
        <p:nvSpPr>
          <p:cNvPr id="4" name="Rectangle 3"/>
          <p:cNvSpPr/>
          <p:nvPr/>
        </p:nvSpPr>
        <p:spPr bwMode="auto">
          <a:xfrm>
            <a:off x="5" y="3975041"/>
            <a:ext cx="12436475" cy="3019494"/>
          </a:xfrm>
          <a:prstGeom prst="rect">
            <a:avLst/>
          </a:prstGeom>
          <a:solidFill>
            <a:schemeClr val="bg1"/>
          </a:solid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lIns="77660" tIns="38830" rIns="77660" bIns="38830" anchor="ctr"/>
          <a:lstStyle/>
          <a:p>
            <a:pPr algn="ctr" defTabSz="776307">
              <a:defRPr/>
            </a:pPr>
            <a:endParaRPr lang="en-US" sz="1530" dirty="0">
              <a:gradFill>
                <a:gsLst>
                  <a:gs pos="0">
                    <a:srgbClr val="FFFFFF"/>
                  </a:gs>
                  <a:gs pos="100000">
                    <a:srgbClr val="FFFFFF"/>
                  </a:gs>
                </a:gsLst>
                <a:lin ang="5400000" scaled="0"/>
              </a:gradFill>
            </a:endParaRPr>
          </a:p>
        </p:txBody>
      </p:sp>
      <p:sp>
        <p:nvSpPr>
          <p:cNvPr id="6" name="Title 1"/>
          <p:cNvSpPr>
            <a:spLocks noGrp="1"/>
          </p:cNvSpPr>
          <p:nvPr>
            <p:ph type="title"/>
          </p:nvPr>
        </p:nvSpPr>
        <p:spPr>
          <a:xfrm>
            <a:off x="430861" y="445106"/>
            <a:ext cx="11629838" cy="494398"/>
          </a:xfrm>
        </p:spPr>
        <p:txBody>
          <a:bodyPr/>
          <a:lstStyle>
            <a:lvl1pPr algn="l" defTabSz="931992" rtl="0" eaLnBrk="1" latinLnBrk="0" hangingPunct="1">
              <a:lnSpc>
                <a:spcPct val="90000"/>
              </a:lnSpc>
              <a:spcBef>
                <a:spcPct val="0"/>
              </a:spcBef>
              <a:buNone/>
              <a:defRPr lang="en-US" sz="3568" b="0" kern="1200" cap="none" spc="0" baseline="0" dirty="0">
                <a:ln w="3175">
                  <a:noFill/>
                </a:ln>
                <a:solidFill>
                  <a:schemeClr val="tx2">
                    <a:alpha val="99000"/>
                  </a:schemeClr>
                </a:solidFill>
                <a:effectLst/>
                <a:latin typeface="Segoe UI Light" pitchFamily="34" charset="0"/>
                <a:ea typeface="+mn-ea"/>
                <a:cs typeface="Arial" charset="0"/>
              </a:defRPr>
            </a:lvl1pPr>
          </a:lstStyle>
          <a:p>
            <a:r>
              <a:rPr lang="en-US" smtClean="0"/>
              <a:t>Click to edit Master title style</a:t>
            </a:r>
            <a:endParaRPr lang="en-US" dirty="0"/>
          </a:p>
        </p:txBody>
      </p:sp>
      <p:sp>
        <p:nvSpPr>
          <p:cNvPr id="7" name="Text Placeholder 4"/>
          <p:cNvSpPr>
            <a:spLocks noGrp="1"/>
          </p:cNvSpPr>
          <p:nvPr>
            <p:ph type="body" sz="quarter" idx="10"/>
          </p:nvPr>
        </p:nvSpPr>
        <p:spPr>
          <a:xfrm>
            <a:off x="430855" y="1222435"/>
            <a:ext cx="11629837" cy="2027818"/>
          </a:xfrm>
          <a:noFill/>
          <a:ln w="9525">
            <a:noFill/>
            <a:miter lim="800000"/>
            <a:headEnd/>
            <a:tailEnd/>
          </a:ln>
        </p:spPr>
        <p:txBody>
          <a:bodyPr vert="horz" wrap="square" lIns="0" tIns="0" rIns="0" bIns="0" numCol="1" anchor="t" anchorCtr="0" compatLnSpc="1">
            <a:prstTxWarp prst="textNoShape">
              <a:avLst/>
            </a:prstTxWarp>
            <a:spAutoFit/>
          </a:bodyPr>
          <a:lstStyle>
            <a:lvl1pPr marL="388281" indent="-388281">
              <a:buFont typeface="Arial" pitchFamily="34" charset="0"/>
              <a:buChar char="•"/>
              <a:defRPr lang="en-US" dirty="0" smtClean="0"/>
            </a:lvl1pPr>
            <a:lvl2pPr marL="674100" indent="-280425">
              <a:defRPr lang="en-US" baseline="0" dirty="0" smtClean="0"/>
            </a:lvl2pPr>
            <a:lvl3pPr>
              <a:defRPr lang="en-US" baseline="0" dirty="0" smtClean="0"/>
            </a:lvl3pPr>
            <a:lvl4pPr>
              <a:defRPr lang="en-US" baseline="0" dirty="0" smtClean="0"/>
            </a:lvl4pPr>
            <a:lvl5pPr>
              <a:defRPr lang="en-US"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9" name="Date Placeholder 3"/>
          <p:cNvSpPr txBox="1">
            <a:spLocks/>
          </p:cNvSpPr>
          <p:nvPr/>
        </p:nvSpPr>
        <p:spPr>
          <a:xfrm>
            <a:off x="8630219" y="6651300"/>
            <a:ext cx="3311465" cy="214437"/>
          </a:xfrm>
          <a:prstGeom prst="rect">
            <a:avLst/>
          </a:prstGeom>
        </p:spPr>
        <p:txBody>
          <a:bodyPr lIns="0" tIns="0" rIns="0" bIns="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18" dirty="0">
                <a:solidFill>
                  <a:srgbClr val="000000">
                    <a:lumMod val="65000"/>
                    <a:lumOff val="35000"/>
                  </a:srgbClr>
                </a:solidFill>
              </a:rPr>
              <a:t>Copyright© </a:t>
            </a:r>
            <a:r>
              <a:rPr lang="en-US" sz="918" dirty="0" smtClean="0">
                <a:solidFill>
                  <a:srgbClr val="000000">
                    <a:lumMod val="65000"/>
                    <a:lumOff val="35000"/>
                  </a:srgbClr>
                </a:solidFill>
              </a:rPr>
              <a:t>2012 </a:t>
            </a:r>
            <a:r>
              <a:rPr lang="en-US" sz="918" dirty="0">
                <a:solidFill>
                  <a:srgbClr val="000000">
                    <a:lumMod val="65000"/>
                    <a:lumOff val="35000"/>
                  </a:srgbClr>
                </a:solidFill>
              </a:rPr>
              <a:t>Microsoft Corporation</a:t>
            </a:r>
          </a:p>
        </p:txBody>
      </p:sp>
      <p:sp>
        <p:nvSpPr>
          <p:cNvPr id="10" name="Rectangle 9"/>
          <p:cNvSpPr/>
          <p:nvPr/>
        </p:nvSpPr>
        <p:spPr>
          <a:xfrm>
            <a:off x="5640062" y="6651300"/>
            <a:ext cx="1174035" cy="144069"/>
          </a:xfrm>
          <a:prstGeom prst="rect">
            <a:avLst/>
          </a:prstGeom>
        </p:spPr>
        <p:txBody>
          <a:bodyPr wrap="none" lIns="0" tIns="0" rIns="0" bIns="0" anchor="t" anchorCtr="0">
            <a:spAutoFit/>
          </a:bodyPr>
          <a:lstStyle/>
          <a:p>
            <a:pPr defTabSz="932279"/>
            <a:r>
              <a:rPr lang="en-US" sz="918" b="1" dirty="0">
                <a:solidFill>
                  <a:srgbClr val="000000">
                    <a:lumMod val="65000"/>
                    <a:lumOff val="35000"/>
                  </a:srgbClr>
                </a:solidFill>
              </a:rPr>
              <a:t>NDA Disclosure Only</a:t>
            </a:r>
          </a:p>
        </p:txBody>
      </p:sp>
    </p:spTree>
    <p:extLst>
      <p:ext uri="{BB962C8B-B14F-4D97-AF65-F5344CB8AC3E}">
        <p14:creationId xmlns:p14="http://schemas.microsoft.com/office/powerpoint/2010/main" val="2459877197"/>
      </p:ext>
    </p:extLst>
  </p:cSld>
  <p:clrMapOvr>
    <a:masterClrMapping/>
  </p:clrMapOvr>
  <p:transition>
    <p:fade/>
  </p:transition>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4" name="Rectangle 3"/>
          <p:cNvSpPr/>
          <p:nvPr/>
        </p:nvSpPr>
        <p:spPr bwMode="auto">
          <a:xfrm>
            <a:off x="4" y="0"/>
            <a:ext cx="12436475" cy="6994525"/>
          </a:xfrm>
          <a:prstGeom prst="rect">
            <a:avLst/>
          </a:prstGeom>
          <a:solidFill>
            <a:schemeClr val="bg1"/>
          </a:solidFill>
          <a:ln>
            <a:noFill/>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77680" tIns="38840" rIns="77680" bIns="38840" numCol="1" rtlCol="0" anchor="ctr" anchorCtr="0" compatLnSpc="1">
            <a:prstTxWarp prst="textNoShape">
              <a:avLst/>
            </a:prstTxWarp>
          </a:bodyPr>
          <a:lstStyle/>
          <a:p>
            <a:pPr algn="ctr" defTabSz="776540"/>
            <a:endParaRPr lang="en-US" sz="1937" dirty="0" smtClean="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7" name="Date Placeholder 3"/>
          <p:cNvSpPr txBox="1">
            <a:spLocks/>
          </p:cNvSpPr>
          <p:nvPr/>
        </p:nvSpPr>
        <p:spPr>
          <a:xfrm>
            <a:off x="8630219" y="6651298"/>
            <a:ext cx="3311465" cy="214437"/>
          </a:xfrm>
          <a:prstGeom prst="rect">
            <a:avLst/>
          </a:prstGeom>
        </p:spPr>
        <p:txBody>
          <a:bodyPr lIns="0" tIns="0" rIns="0" bIns="0" anchor="t" anchorCtr="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918" dirty="0">
                <a:solidFill>
                  <a:srgbClr val="000000">
                    <a:lumMod val="65000"/>
                    <a:lumOff val="35000"/>
                  </a:srgbClr>
                </a:solidFill>
              </a:rPr>
              <a:t>Copyright© </a:t>
            </a:r>
            <a:r>
              <a:rPr lang="en-US" sz="918" dirty="0" smtClean="0">
                <a:solidFill>
                  <a:srgbClr val="000000">
                    <a:lumMod val="65000"/>
                    <a:lumOff val="35000"/>
                  </a:srgbClr>
                </a:solidFill>
              </a:rPr>
              <a:t>2012 </a:t>
            </a:r>
            <a:r>
              <a:rPr lang="en-US" sz="918" dirty="0">
                <a:solidFill>
                  <a:srgbClr val="000000">
                    <a:lumMod val="65000"/>
                    <a:lumOff val="35000"/>
                  </a:srgbClr>
                </a:solidFill>
              </a:rPr>
              <a:t>Microsoft Corporation</a:t>
            </a:r>
          </a:p>
        </p:txBody>
      </p:sp>
      <p:sp>
        <p:nvSpPr>
          <p:cNvPr id="8" name="Rectangle 7"/>
          <p:cNvSpPr/>
          <p:nvPr/>
        </p:nvSpPr>
        <p:spPr>
          <a:xfrm>
            <a:off x="5640063" y="6651298"/>
            <a:ext cx="1174035" cy="144069"/>
          </a:xfrm>
          <a:prstGeom prst="rect">
            <a:avLst/>
          </a:prstGeom>
        </p:spPr>
        <p:txBody>
          <a:bodyPr wrap="none" lIns="0" tIns="0" rIns="0" bIns="0" anchor="t" anchorCtr="0">
            <a:spAutoFit/>
          </a:bodyPr>
          <a:lstStyle/>
          <a:p>
            <a:pPr defTabSz="932279"/>
            <a:r>
              <a:rPr lang="en-US" sz="918" b="1" dirty="0">
                <a:solidFill>
                  <a:srgbClr val="000000">
                    <a:lumMod val="65000"/>
                    <a:lumOff val="35000"/>
                  </a:srgbClr>
                </a:solidFill>
              </a:rPr>
              <a:t>NDA Disclosure Only</a:t>
            </a:r>
          </a:p>
        </p:txBody>
      </p:sp>
      <p:sp>
        <p:nvSpPr>
          <p:cNvPr id="6" name="TextBox 5"/>
          <p:cNvSpPr txBox="1"/>
          <p:nvPr/>
        </p:nvSpPr>
        <p:spPr>
          <a:xfrm>
            <a:off x="11322375" y="51811"/>
            <a:ext cx="1063862" cy="384205"/>
          </a:xfrm>
          <a:prstGeom prst="rect">
            <a:avLst/>
          </a:prstGeom>
          <a:solidFill>
            <a:schemeClr val="bg1">
              <a:lumMod val="85000"/>
            </a:schemeClr>
          </a:solidFill>
        </p:spPr>
        <p:txBody>
          <a:bodyPr wrap="square" lIns="0" tIns="0" rIns="0" bIns="0" rtlCol="0">
            <a:spAutoFit/>
          </a:bodyPr>
          <a:lstStyle/>
          <a:p>
            <a:pPr algn="ctr" defTabSz="932597"/>
            <a:r>
              <a:rPr lang="en-US" sz="2448" b="1" dirty="0" smtClean="0">
                <a:solidFill>
                  <a:srgbClr val="C00000"/>
                </a:solidFill>
              </a:rPr>
              <a:t>DRAFT</a:t>
            </a:r>
          </a:p>
        </p:txBody>
      </p:sp>
    </p:spTree>
    <p:extLst>
      <p:ext uri="{BB962C8B-B14F-4D97-AF65-F5344CB8AC3E}">
        <p14:creationId xmlns:p14="http://schemas.microsoft.com/office/powerpoint/2010/main" val="663423908"/>
      </p:ext>
    </p:extLst>
  </p:cSld>
  <p:clrMapOvr>
    <a:masterClrMapping/>
  </p:clrMapOvr>
  <p:transition>
    <p:fade/>
  </p:transition>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cSld name="Quote ">
    <p:spTree>
      <p:nvGrpSpPr>
        <p:cNvPr id="1" name=""/>
        <p:cNvGrpSpPr/>
        <p:nvPr/>
      </p:nvGrpSpPr>
      <p:grpSpPr>
        <a:xfrm>
          <a:off x="0" y="0"/>
          <a:ext cx="0" cy="0"/>
          <a:chOff x="0" y="0"/>
          <a:chExt cx="0" cy="0"/>
        </a:xfrm>
      </p:grpSpPr>
      <p:sp>
        <p:nvSpPr>
          <p:cNvPr id="5" name="Content Placeholder 4"/>
          <p:cNvSpPr>
            <a:spLocks noGrp="1"/>
          </p:cNvSpPr>
          <p:nvPr>
            <p:ph sz="quarter" idx="11" hasCustomPrompt="1"/>
          </p:nvPr>
        </p:nvSpPr>
        <p:spPr>
          <a:xfrm>
            <a:off x="531283" y="1385096"/>
            <a:ext cx="11378776" cy="2920069"/>
          </a:xfrm>
          <a:prstGeom prst="rect">
            <a:avLst/>
          </a:prstGeom>
        </p:spPr>
        <p:txBody>
          <a:bodyPr>
            <a:normAutofit/>
          </a:bodyPr>
          <a:lstStyle>
            <a:lvl1pPr marL="0" indent="0">
              <a:lnSpc>
                <a:spcPct val="90000"/>
              </a:lnSpc>
              <a:buNone/>
              <a:defRPr sz="6525">
                <a:gradFill>
                  <a:gsLst>
                    <a:gs pos="100000">
                      <a:schemeClr val="tx2"/>
                    </a:gs>
                    <a:gs pos="0">
                      <a:schemeClr val="tx2"/>
                    </a:gs>
                  </a:gsLst>
                  <a:lin ang="5400000" scaled="0"/>
                </a:gradFill>
                <a:latin typeface="+mj-lt"/>
              </a:defRPr>
            </a:lvl1pPr>
            <a:lvl2pPr>
              <a:defRPr sz="6525">
                <a:solidFill>
                  <a:schemeClr val="tx2"/>
                </a:solidFill>
                <a:latin typeface="+mn-lt"/>
              </a:defRPr>
            </a:lvl2pPr>
          </a:lstStyle>
          <a:p>
            <a:pPr lvl="0"/>
            <a:r>
              <a:rPr lang="en-US" dirty="0" smtClean="0"/>
              <a:t>“Click to edit Master text styles”</a:t>
            </a:r>
          </a:p>
        </p:txBody>
      </p:sp>
      <p:sp>
        <p:nvSpPr>
          <p:cNvPr id="10" name="Slide Number Placeholder 9"/>
          <p:cNvSpPr>
            <a:spLocks noGrp="1"/>
          </p:cNvSpPr>
          <p:nvPr>
            <p:ph type="sldNum" sz="quarter" idx="12"/>
          </p:nvPr>
        </p:nvSpPr>
        <p:spPr>
          <a:xfrm>
            <a:off x="531280" y="6526955"/>
            <a:ext cx="572078" cy="223825"/>
          </a:xfrm>
          <a:prstGeom prst="rect">
            <a:avLst/>
          </a:prstGeom>
        </p:spPr>
        <p:txBody>
          <a:bodyPr lIns="121899" tIns="60949" rIns="121899" bIns="60949" anchor="ctr"/>
          <a:lstStyle>
            <a:lvl1pPr algn="l">
              <a:defRPr sz="1632">
                <a:gradFill>
                  <a:gsLst>
                    <a:gs pos="100000">
                      <a:schemeClr val="bg2"/>
                    </a:gs>
                    <a:gs pos="0">
                      <a:schemeClr val="bg2"/>
                    </a:gs>
                  </a:gsLst>
                  <a:lin ang="5400000" scaled="0"/>
                </a:gradFill>
              </a:defRPr>
            </a:lvl1pPr>
          </a:lstStyle>
          <a:p>
            <a:pPr defTabSz="932597"/>
            <a:fld id="{10611415-D500-4246-8BFF-B4C87C610E19}" type="slidenum">
              <a:rPr lang="en-US" smtClean="0">
                <a:gradFill>
                  <a:gsLst>
                    <a:gs pos="100000">
                      <a:srgbClr val="797A7D"/>
                    </a:gs>
                    <a:gs pos="0">
                      <a:srgbClr val="797A7D"/>
                    </a:gs>
                  </a:gsLst>
                  <a:lin ang="5400000" scaled="0"/>
                </a:gradFill>
              </a:rPr>
              <a:pPr defTabSz="932597"/>
              <a:t>‹#›</a:t>
            </a:fld>
            <a:endParaRPr lang="en-US">
              <a:gradFill>
                <a:gsLst>
                  <a:gs pos="100000">
                    <a:srgbClr val="797A7D"/>
                  </a:gs>
                  <a:gs pos="0">
                    <a:srgbClr val="797A7D"/>
                  </a:gs>
                </a:gsLst>
                <a:lin ang="5400000" scaled="0"/>
              </a:gradFill>
            </a:endParaRPr>
          </a:p>
        </p:txBody>
      </p:sp>
      <p:sp>
        <p:nvSpPr>
          <p:cNvPr id="11" name="Content Placeholder 4"/>
          <p:cNvSpPr>
            <a:spLocks noGrp="1"/>
          </p:cNvSpPr>
          <p:nvPr>
            <p:ph sz="quarter" idx="13"/>
          </p:nvPr>
        </p:nvSpPr>
        <p:spPr>
          <a:xfrm>
            <a:off x="531283" y="4429874"/>
            <a:ext cx="11378776" cy="480118"/>
          </a:xfrm>
          <a:prstGeom prst="rect">
            <a:avLst/>
          </a:prstGeom>
        </p:spPr>
        <p:txBody>
          <a:bodyPr>
            <a:normAutofit/>
          </a:bodyPr>
          <a:lstStyle>
            <a:lvl1pPr marL="0" indent="0">
              <a:lnSpc>
                <a:spcPct val="90000"/>
              </a:lnSpc>
              <a:buNone/>
              <a:defRPr sz="3671">
                <a:gradFill>
                  <a:gsLst>
                    <a:gs pos="100000">
                      <a:schemeClr val="bg2"/>
                    </a:gs>
                    <a:gs pos="0">
                      <a:schemeClr val="bg2"/>
                    </a:gs>
                  </a:gsLst>
                  <a:lin ang="5400000" scaled="0"/>
                </a:gradFill>
                <a:latin typeface="+mj-lt"/>
              </a:defRPr>
            </a:lvl1pPr>
            <a:lvl2pPr>
              <a:defRPr sz="6525">
                <a:solidFill>
                  <a:schemeClr val="tx2"/>
                </a:solidFill>
                <a:latin typeface="+mn-lt"/>
              </a:defRPr>
            </a:lvl2pPr>
          </a:lstStyle>
          <a:p>
            <a:pPr lvl="0"/>
            <a:r>
              <a:rPr lang="en-US" smtClean="0"/>
              <a:t>Click to edit Master text styles</a:t>
            </a:r>
          </a:p>
        </p:txBody>
      </p:sp>
      <p:pic>
        <p:nvPicPr>
          <p:cNvPr id="7" name="Picture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387104" y="6126878"/>
            <a:ext cx="1799094" cy="830017"/>
          </a:xfrm>
          <a:prstGeom prst="rect">
            <a:avLst/>
          </a:prstGeom>
        </p:spPr>
      </p:pic>
    </p:spTree>
    <p:extLst>
      <p:ext uri="{BB962C8B-B14F-4D97-AF65-F5344CB8AC3E}">
        <p14:creationId xmlns:p14="http://schemas.microsoft.com/office/powerpoint/2010/main" val="1126210288"/>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cSld name="Blank Slide Orange">
    <p:bg>
      <p:bgPr>
        <a:solidFill>
          <a:srgbClr val="EB3C0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1435964"/>
      </p:ext>
    </p:extLst>
  </p:cSld>
  <p:clrMapOvr>
    <a:masterClrMapping/>
  </p:clrMapOvr>
  <p:transition>
    <p:fade/>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30859" y="445263"/>
            <a:ext cx="11629837" cy="45908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430859" y="1222430"/>
            <a:ext cx="11629837" cy="136443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0619875"/>
      </p:ext>
    </p:extLst>
  </p:cSld>
  <p:clrMapOvr>
    <a:masterClrMapping/>
  </p:clrMapOvr>
  <p:transition>
    <p:fade/>
  </p:transition>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55008" y="6482895"/>
            <a:ext cx="2798207" cy="372394"/>
          </a:xfrm>
          <a:prstGeom prst="rect">
            <a:avLst/>
          </a:prstGeom>
        </p:spPr>
        <p:txBody>
          <a:bodyPr/>
          <a:lstStyle/>
          <a:p>
            <a:pPr defTabSz="932597"/>
            <a:fld id="{6467D413-FD06-434D-BE8D-2DC08830F556}" type="datetimeFigureOut">
              <a:rPr lang="en-US" smtClean="0">
                <a:solidFill>
                  <a:srgbClr val="000000"/>
                </a:solidFill>
              </a:rPr>
              <a:pPr defTabSz="932597"/>
              <a:t>10/28/2014</a:t>
            </a:fld>
            <a:endParaRPr lang="en-US">
              <a:solidFill>
                <a:srgbClr val="000000"/>
              </a:solidFill>
            </a:endParaRPr>
          </a:p>
        </p:txBody>
      </p:sp>
      <p:sp>
        <p:nvSpPr>
          <p:cNvPr id="5" name="Footer Placeholder 4"/>
          <p:cNvSpPr>
            <a:spLocks noGrp="1"/>
          </p:cNvSpPr>
          <p:nvPr>
            <p:ph type="ftr" sz="quarter" idx="11"/>
          </p:nvPr>
        </p:nvSpPr>
        <p:spPr>
          <a:xfrm>
            <a:off x="4119584" y="6482895"/>
            <a:ext cx="4197310" cy="372394"/>
          </a:xfrm>
          <a:prstGeom prst="rect">
            <a:avLst/>
          </a:prstGeom>
        </p:spPr>
        <p:txBody>
          <a:bodyPr/>
          <a:lstStyle/>
          <a:p>
            <a:pPr defTabSz="932597"/>
            <a:endParaRPr lang="en-US">
              <a:solidFill>
                <a:srgbClr val="000000"/>
              </a:solidFill>
            </a:endParaRPr>
          </a:p>
        </p:txBody>
      </p:sp>
      <p:sp>
        <p:nvSpPr>
          <p:cNvPr id="6" name="Slide Number Placeholder 5"/>
          <p:cNvSpPr>
            <a:spLocks noGrp="1"/>
          </p:cNvSpPr>
          <p:nvPr>
            <p:ph type="sldNum" sz="quarter" idx="12"/>
          </p:nvPr>
        </p:nvSpPr>
        <p:spPr>
          <a:xfrm>
            <a:off x="8783260" y="6482895"/>
            <a:ext cx="2798207" cy="372394"/>
          </a:xfrm>
          <a:prstGeom prst="rect">
            <a:avLst/>
          </a:prstGeom>
        </p:spPr>
        <p:txBody>
          <a:bodyPr/>
          <a:lstStyle/>
          <a:p>
            <a:pPr defTabSz="932597"/>
            <a:fld id="{10611415-D500-4246-8BFF-B4C87C610E19}" type="slidenum">
              <a:rPr lang="en-US" smtClean="0">
                <a:solidFill>
                  <a:srgbClr val="000000"/>
                </a:solidFill>
              </a:rPr>
              <a:pPr defTabSz="932597"/>
              <a:t>‹#›</a:t>
            </a:fld>
            <a:endParaRPr lang="en-US">
              <a:solidFill>
                <a:srgbClr val="000000"/>
              </a:solidFill>
            </a:endParaRPr>
          </a:p>
        </p:txBody>
      </p:sp>
    </p:spTree>
    <p:extLst>
      <p:ext uri="{BB962C8B-B14F-4D97-AF65-F5344CB8AC3E}">
        <p14:creationId xmlns:p14="http://schemas.microsoft.com/office/powerpoint/2010/main" val="1114323190"/>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12371072"/>
      </p:ext>
    </p:extLst>
  </p:cSld>
  <p:clrMapOvr>
    <a:masterClrMapping/>
  </p:clrMapOvr>
  <p:transition>
    <p:fade/>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p:cSld name="6_Blank Color 1 Layout">
    <p:bg>
      <p:bgPr>
        <a:solidFill>
          <a:srgbClr val="557EB9"/>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523182" y="2082167"/>
            <a:ext cx="11456577" cy="1017048"/>
          </a:xfrm>
        </p:spPr>
        <p:txBody>
          <a:bodyPr/>
          <a:lstStyle>
            <a:lvl1pPr marL="0" indent="0">
              <a:buNone/>
              <a:defRPr sz="7341" i="0" spc="-76" baseline="0">
                <a:gradFill>
                  <a:gsLst>
                    <a:gs pos="0">
                      <a:schemeClr val="tx1"/>
                    </a:gs>
                    <a:gs pos="100000">
                      <a:schemeClr val="tx1"/>
                    </a:gs>
                  </a:gsLst>
                  <a:lin ang="5400000" scaled="0"/>
                </a:gradFill>
                <a:latin typeface="Segoe UI Light" pitchFamily="34" charset="0"/>
              </a:defRPr>
            </a:lvl1pPr>
          </a:lstStyle>
          <a:p>
            <a:pPr lvl="0"/>
            <a:r>
              <a:rPr lang="en-US" dirty="0" smtClean="0"/>
              <a:t>Click to edit title style</a:t>
            </a:r>
          </a:p>
        </p:txBody>
      </p:sp>
      <p:sp>
        <p:nvSpPr>
          <p:cNvPr id="9" name="Text Placeholder 8"/>
          <p:cNvSpPr>
            <a:spLocks noGrp="1"/>
          </p:cNvSpPr>
          <p:nvPr>
            <p:ph type="body" sz="quarter" idx="11" hasCustomPrompt="1"/>
          </p:nvPr>
        </p:nvSpPr>
        <p:spPr>
          <a:xfrm>
            <a:off x="523183" y="3179307"/>
            <a:ext cx="7666297" cy="452022"/>
          </a:xfrm>
        </p:spPr>
        <p:txBody>
          <a:bodyPr/>
          <a:lstStyle>
            <a:lvl1pPr marL="0" indent="0">
              <a:buNone/>
              <a:defRPr spc="-76" baseline="0">
                <a:gradFill>
                  <a:gsLst>
                    <a:gs pos="0">
                      <a:schemeClr val="tx1"/>
                    </a:gs>
                    <a:gs pos="100000">
                      <a:schemeClr val="tx1"/>
                    </a:gs>
                  </a:gsLst>
                  <a:lin ang="5400000" scaled="0"/>
                </a:gradFill>
                <a:latin typeface="Segoe UI Light" pitchFamily="34" charset="0"/>
              </a:defRPr>
            </a:lvl1pPr>
          </a:lstStyle>
          <a:p>
            <a:pPr lvl="0"/>
            <a:r>
              <a:rPr lang="en-US" dirty="0" smtClean="0"/>
              <a:t>Speaker Title</a:t>
            </a:r>
            <a:endParaRPr lang="en-US" dirty="0"/>
          </a:p>
        </p:txBody>
      </p:sp>
    </p:spTree>
    <p:extLst>
      <p:ext uri="{BB962C8B-B14F-4D97-AF65-F5344CB8AC3E}">
        <p14:creationId xmlns:p14="http://schemas.microsoft.com/office/powerpoint/2010/main" val="2553419479"/>
      </p:ext>
    </p:extLst>
  </p:cSld>
  <p:clrMapOvr>
    <a:masterClrMapping/>
  </p:clrMapOvr>
  <p:transition spd="slow">
    <p:wip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p:cSld name="2_Title Slide">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762905" y="3044330"/>
            <a:ext cx="5249623" cy="1243058"/>
          </a:xfrm>
        </p:spPr>
        <p:txBody>
          <a:bodyPr anchor="b"/>
          <a:lstStyle>
            <a:lvl1pPr marL="0" indent="0" algn="r">
              <a:buNone/>
              <a:defRPr sz="4488" spc="-153">
                <a:solidFill>
                  <a:schemeClr val="bg1"/>
                </a:solidFill>
                <a:latin typeface="Segoe UI Light" pitchFamily="34" charset="0"/>
              </a:defRPr>
            </a:lvl1pPr>
            <a:lvl2pPr marL="310802" indent="0">
              <a:buNone/>
              <a:defRPr sz="3264">
                <a:solidFill>
                  <a:schemeClr val="bg1"/>
                </a:solidFill>
                <a:latin typeface="Segoe UI Light" pitchFamily="34" charset="0"/>
              </a:defRPr>
            </a:lvl2pPr>
            <a:lvl3pPr marL="611892" indent="0">
              <a:buNone/>
              <a:defRPr sz="2856">
                <a:solidFill>
                  <a:schemeClr val="bg1"/>
                </a:solidFill>
                <a:latin typeface="Segoe UI Light" pitchFamily="34" charset="0"/>
              </a:defRPr>
            </a:lvl3pPr>
            <a:lvl4pPr marL="870895" indent="0">
              <a:buNone/>
              <a:defRPr sz="2448">
                <a:solidFill>
                  <a:schemeClr val="bg1"/>
                </a:solidFill>
                <a:latin typeface="Segoe UI Light" pitchFamily="34" charset="0"/>
              </a:defRPr>
            </a:lvl4pPr>
            <a:lvl5pPr marL="1170364" indent="0">
              <a:buNone/>
              <a:defRPr sz="2448">
                <a:solidFill>
                  <a:schemeClr val="bg1"/>
                </a:solidFill>
                <a:latin typeface="Segoe UI Light" pitchFamily="34" charset="0"/>
              </a:defRPr>
            </a:lvl5pPr>
          </a:lstStyle>
          <a:p>
            <a:pPr lvl="0"/>
            <a:r>
              <a:rPr lang="en-US" smtClean="0"/>
              <a:t>Click to edit Master text styles</a:t>
            </a:r>
          </a:p>
        </p:txBody>
      </p:sp>
      <p:sp>
        <p:nvSpPr>
          <p:cNvPr id="11" name="Text Placeholder 10"/>
          <p:cNvSpPr>
            <a:spLocks noGrp="1"/>
          </p:cNvSpPr>
          <p:nvPr>
            <p:ph type="body" sz="quarter" idx="11"/>
          </p:nvPr>
        </p:nvSpPr>
        <p:spPr>
          <a:xfrm>
            <a:off x="762905" y="4345349"/>
            <a:ext cx="5249623" cy="395518"/>
          </a:xfrm>
        </p:spPr>
        <p:txBody>
          <a:bodyPr anchor="ctr"/>
          <a:lstStyle>
            <a:lvl1pPr marL="0" indent="0" algn="r" defTabSz="932370" rtl="0" eaLnBrk="1" latinLnBrk="0" hangingPunct="1">
              <a:lnSpc>
                <a:spcPct val="90000"/>
              </a:lnSpc>
              <a:spcBef>
                <a:spcPct val="20000"/>
              </a:spcBef>
              <a:buClrTx/>
              <a:buSzPct val="90000"/>
              <a:buFont typeface="Arial" pitchFamily="34" charset="0"/>
              <a:buNone/>
              <a:defRPr lang="en-US" sz="2856" kern="1200" dirty="0" smtClean="0">
                <a:ln w="3175">
                  <a:noFill/>
                </a:ln>
                <a:solidFill>
                  <a:schemeClr val="bg2"/>
                </a:solidFill>
                <a:latin typeface="Segoe UI" pitchFamily="34" charset="0"/>
                <a:ea typeface="Segoe UI" pitchFamily="34" charset="0"/>
                <a:cs typeface="Segoe UI" pitchFamily="34" charset="0"/>
              </a:defRPr>
            </a:lvl1pPr>
            <a:lvl2pPr marL="0" indent="0" algn="r" defTabSz="932370" rtl="0" eaLnBrk="1" latinLnBrk="0" hangingPunct="1">
              <a:lnSpc>
                <a:spcPct val="90000"/>
              </a:lnSpc>
              <a:spcBef>
                <a:spcPct val="20000"/>
              </a:spcBef>
              <a:buClrTx/>
              <a:buSzPct val="90000"/>
              <a:buFont typeface="Arial" pitchFamily="34" charset="0"/>
              <a:buNone/>
              <a:defRPr lang="en-US" sz="2856" kern="1200" dirty="0" smtClean="0">
                <a:ln w="3175">
                  <a:noFill/>
                </a:ln>
                <a:solidFill>
                  <a:schemeClr val="bg2"/>
                </a:solidFill>
                <a:latin typeface="Segoe UI" pitchFamily="34" charset="0"/>
                <a:ea typeface="Segoe UI" pitchFamily="34" charset="0"/>
                <a:cs typeface="Segoe UI" pitchFamily="34" charset="0"/>
              </a:defRPr>
            </a:lvl2pPr>
            <a:lvl3pPr marL="0" indent="0" algn="r" defTabSz="932370" rtl="0" eaLnBrk="1" latinLnBrk="0" hangingPunct="1">
              <a:lnSpc>
                <a:spcPct val="90000"/>
              </a:lnSpc>
              <a:spcBef>
                <a:spcPct val="20000"/>
              </a:spcBef>
              <a:buClrTx/>
              <a:buSzPct val="90000"/>
              <a:buFont typeface="Arial" pitchFamily="34" charset="0"/>
              <a:buNone/>
              <a:defRPr lang="en-US" sz="2856" kern="1200" dirty="0" smtClean="0">
                <a:ln w="3175">
                  <a:noFill/>
                </a:ln>
                <a:solidFill>
                  <a:schemeClr val="bg2"/>
                </a:solidFill>
                <a:latin typeface="Segoe UI" pitchFamily="34" charset="0"/>
                <a:ea typeface="Segoe UI" pitchFamily="34" charset="0"/>
                <a:cs typeface="Segoe UI" pitchFamily="34" charset="0"/>
              </a:defRPr>
            </a:lvl3pPr>
            <a:lvl4pPr marL="0" indent="0" algn="r" defTabSz="932370" rtl="0" eaLnBrk="1" latinLnBrk="0" hangingPunct="1">
              <a:lnSpc>
                <a:spcPct val="90000"/>
              </a:lnSpc>
              <a:spcBef>
                <a:spcPct val="20000"/>
              </a:spcBef>
              <a:buClrTx/>
              <a:buSzPct val="90000"/>
              <a:buFont typeface="Arial" pitchFamily="34" charset="0"/>
              <a:buNone/>
              <a:defRPr lang="en-US" sz="2856" kern="1200" dirty="0" smtClean="0">
                <a:ln w="3175">
                  <a:noFill/>
                </a:ln>
                <a:solidFill>
                  <a:schemeClr val="bg2"/>
                </a:solidFill>
                <a:latin typeface="Segoe UI" pitchFamily="34" charset="0"/>
                <a:ea typeface="Segoe UI" pitchFamily="34" charset="0"/>
                <a:cs typeface="Segoe UI" pitchFamily="34" charset="0"/>
              </a:defRPr>
            </a:lvl4pPr>
            <a:lvl5pPr marL="0" indent="0" algn="r" defTabSz="932370" rtl="0" eaLnBrk="1" latinLnBrk="0" hangingPunct="1">
              <a:lnSpc>
                <a:spcPct val="90000"/>
              </a:lnSpc>
              <a:spcBef>
                <a:spcPct val="20000"/>
              </a:spcBef>
              <a:buClrTx/>
              <a:buSzPct val="90000"/>
              <a:buFont typeface="Arial" pitchFamily="34" charset="0"/>
              <a:buNone/>
              <a:defRPr lang="en-US" sz="2856" kern="1200" dirty="0">
                <a:ln w="3175">
                  <a:noFill/>
                </a:ln>
                <a:solidFill>
                  <a:schemeClr val="bg2"/>
                </a:solidFill>
                <a:latin typeface="Segoe UI" pitchFamily="34" charset="0"/>
                <a:ea typeface="Segoe UI" pitchFamily="34" charset="0"/>
                <a:cs typeface="Segoe UI" pitchFamily="34" charset="0"/>
              </a:defRPr>
            </a:lvl5pPr>
          </a:lstStyle>
          <a:p>
            <a:pPr lvl="0"/>
            <a:r>
              <a:rPr lang="en-US" smtClean="0"/>
              <a:t>Click to edit Master text styles</a:t>
            </a:r>
          </a:p>
        </p:txBody>
      </p:sp>
      <p:sp>
        <p:nvSpPr>
          <p:cNvPr id="15" name="Text Placeholder 14"/>
          <p:cNvSpPr>
            <a:spLocks noGrp="1"/>
          </p:cNvSpPr>
          <p:nvPr>
            <p:ph type="body" sz="quarter" idx="12"/>
          </p:nvPr>
        </p:nvSpPr>
        <p:spPr>
          <a:xfrm>
            <a:off x="762908" y="5103414"/>
            <a:ext cx="10910666" cy="306035"/>
          </a:xfrm>
        </p:spPr>
        <p:txBody>
          <a:bodyPr lIns="91421" tIns="45710" rIns="91421" bIns="45710"/>
          <a:lstStyle>
            <a:lvl1pPr marL="0" indent="0" algn="l" defTabSz="932406" rtl="0" eaLnBrk="1" latinLnBrk="0" hangingPunct="1">
              <a:spcBef>
                <a:spcPct val="20000"/>
              </a:spcBef>
              <a:buClr>
                <a:srgbClr val="397FBB"/>
              </a:buClr>
              <a:buSzPct val="105000"/>
              <a:buFontTx/>
              <a:buNone/>
              <a:defRPr lang="en-US" sz="1530" b="0" kern="1200" baseline="0" dirty="0" smtClean="0">
                <a:ln w="3175">
                  <a:noFill/>
                </a:ln>
                <a:gradFill flip="none" rotWithShape="1">
                  <a:gsLst>
                    <a:gs pos="5417">
                      <a:schemeClr val="tx2"/>
                    </a:gs>
                    <a:gs pos="26000">
                      <a:schemeClr val="tx2"/>
                    </a:gs>
                  </a:gsLst>
                  <a:lin ang="5400000" scaled="0"/>
                  <a:tileRect/>
                </a:gradFill>
                <a:latin typeface="Segoe UI Light" pitchFamily="34" charset="0"/>
                <a:ea typeface="Segoe UI" pitchFamily="34" charset="0"/>
                <a:cs typeface="Arial" charset="0"/>
              </a:defRPr>
            </a:lvl1pPr>
            <a:lvl2pPr marL="0" indent="0" algn="l" defTabSz="932406" rtl="0" eaLnBrk="1" latinLnBrk="0" hangingPunct="1">
              <a:spcBef>
                <a:spcPct val="20000"/>
              </a:spcBef>
              <a:buClr>
                <a:srgbClr val="397FBB"/>
              </a:buClr>
              <a:buSzPct val="105000"/>
              <a:buFontTx/>
              <a:buNone/>
              <a:defRPr lang="en-US" sz="1530" b="1" kern="1200" dirty="0" smtClean="0">
                <a:ln w="3175">
                  <a:noFill/>
                </a:ln>
                <a:gradFill flip="none" rotWithShape="1">
                  <a:gsLst>
                    <a:gs pos="5417">
                      <a:schemeClr val="tx2"/>
                    </a:gs>
                    <a:gs pos="26000">
                      <a:schemeClr val="tx2"/>
                    </a:gs>
                  </a:gsLst>
                  <a:lin ang="5400000" scaled="0"/>
                  <a:tileRect/>
                </a:gradFill>
                <a:latin typeface="Segoe UI Light" pitchFamily="34" charset="0"/>
                <a:ea typeface="Segoe UI" pitchFamily="34" charset="0"/>
                <a:cs typeface="Arial" charset="0"/>
              </a:defRPr>
            </a:lvl2pPr>
            <a:lvl3pPr marL="0" indent="0" algn="l" defTabSz="932406" rtl="0" eaLnBrk="1" latinLnBrk="0" hangingPunct="1">
              <a:spcBef>
                <a:spcPct val="20000"/>
              </a:spcBef>
              <a:buClr>
                <a:srgbClr val="397FBB"/>
              </a:buClr>
              <a:buSzPct val="105000"/>
              <a:buFontTx/>
              <a:buNone/>
              <a:defRPr lang="en-US" sz="1530" b="1" kern="1200" dirty="0" smtClean="0">
                <a:ln w="3175">
                  <a:noFill/>
                </a:ln>
                <a:gradFill flip="none" rotWithShape="1">
                  <a:gsLst>
                    <a:gs pos="5417">
                      <a:schemeClr val="tx2"/>
                    </a:gs>
                    <a:gs pos="26000">
                      <a:schemeClr val="tx2"/>
                    </a:gs>
                  </a:gsLst>
                  <a:lin ang="5400000" scaled="0"/>
                  <a:tileRect/>
                </a:gradFill>
                <a:latin typeface="Segoe UI Light" pitchFamily="34" charset="0"/>
                <a:ea typeface="Segoe UI" pitchFamily="34" charset="0"/>
                <a:cs typeface="Arial" charset="0"/>
              </a:defRPr>
            </a:lvl3pPr>
            <a:lvl4pPr marL="0" indent="0" algn="l" defTabSz="932406" rtl="0" eaLnBrk="1" latinLnBrk="0" hangingPunct="1">
              <a:spcBef>
                <a:spcPct val="20000"/>
              </a:spcBef>
              <a:buClr>
                <a:srgbClr val="397FBB"/>
              </a:buClr>
              <a:buSzPct val="105000"/>
              <a:buFontTx/>
              <a:buNone/>
              <a:defRPr lang="en-US" sz="1530" b="1" kern="1200" dirty="0" smtClean="0">
                <a:ln w="3175">
                  <a:noFill/>
                </a:ln>
                <a:gradFill flip="none" rotWithShape="1">
                  <a:gsLst>
                    <a:gs pos="5417">
                      <a:schemeClr val="tx2"/>
                    </a:gs>
                    <a:gs pos="26000">
                      <a:schemeClr val="tx2"/>
                    </a:gs>
                  </a:gsLst>
                  <a:lin ang="5400000" scaled="0"/>
                  <a:tileRect/>
                </a:gradFill>
                <a:latin typeface="Segoe UI Light" pitchFamily="34" charset="0"/>
                <a:ea typeface="Segoe UI" pitchFamily="34" charset="0"/>
                <a:cs typeface="Arial" charset="0"/>
              </a:defRPr>
            </a:lvl4pPr>
            <a:lvl5pPr marL="0" indent="0" algn="l" defTabSz="932406" rtl="0" eaLnBrk="1" latinLnBrk="0" hangingPunct="1">
              <a:spcBef>
                <a:spcPct val="20000"/>
              </a:spcBef>
              <a:buClr>
                <a:srgbClr val="397FBB"/>
              </a:buClr>
              <a:buSzPct val="105000"/>
              <a:buFontTx/>
              <a:buNone/>
              <a:defRPr lang="en-US" sz="1530" b="1" kern="1200" dirty="0">
                <a:ln w="3175">
                  <a:noFill/>
                </a:ln>
                <a:gradFill flip="none" rotWithShape="1">
                  <a:gsLst>
                    <a:gs pos="5417">
                      <a:schemeClr val="tx2"/>
                    </a:gs>
                    <a:gs pos="26000">
                      <a:schemeClr val="tx2"/>
                    </a:gs>
                  </a:gsLst>
                  <a:lin ang="5400000" scaled="0"/>
                  <a:tileRect/>
                </a:gradFill>
                <a:latin typeface="Segoe UI Light" pitchFamily="34" charset="0"/>
                <a:ea typeface="Segoe UI" pitchFamily="34" charset="0"/>
                <a:cs typeface="Arial" charset="0"/>
              </a:defRPr>
            </a:lvl5pPr>
          </a:lstStyle>
          <a:p>
            <a:pPr lvl="0"/>
            <a:r>
              <a:rPr lang="en-US" smtClean="0"/>
              <a:t>Click to edit Master text styles</a:t>
            </a:r>
          </a:p>
        </p:txBody>
      </p:sp>
      <p:sp>
        <p:nvSpPr>
          <p:cNvPr id="19" name="Text Placeholder 18"/>
          <p:cNvSpPr>
            <a:spLocks noGrp="1"/>
          </p:cNvSpPr>
          <p:nvPr>
            <p:ph type="body" sz="quarter" idx="15"/>
          </p:nvPr>
        </p:nvSpPr>
        <p:spPr>
          <a:xfrm>
            <a:off x="762908" y="5458245"/>
            <a:ext cx="10910666" cy="306035"/>
          </a:xfrm>
        </p:spPr>
        <p:txBody>
          <a:bodyPr lIns="91421" tIns="45710" rIns="91421" bIns="45710"/>
          <a:lstStyle>
            <a:lvl1pPr marL="296235" indent="-296235">
              <a:buNone/>
              <a:defRPr lang="en-US" sz="1530" b="0" kern="1200" baseline="0" dirty="0" smtClean="0">
                <a:ln w="3175">
                  <a:noFill/>
                </a:ln>
                <a:gradFill flip="none" rotWithShape="1">
                  <a:gsLst>
                    <a:gs pos="5417">
                      <a:schemeClr val="tx2"/>
                    </a:gs>
                    <a:gs pos="26000">
                      <a:schemeClr val="tx2"/>
                    </a:gs>
                  </a:gsLst>
                  <a:lin ang="5400000" scaled="0"/>
                  <a:tileRect/>
                </a:gradFill>
                <a:latin typeface="Segoe UI Light" pitchFamily="34" charset="0"/>
                <a:ea typeface="Segoe UI" pitchFamily="34" charset="0"/>
                <a:cs typeface="Arial" charset="0"/>
              </a:defRPr>
            </a:lvl1pPr>
          </a:lstStyle>
          <a:p>
            <a:pPr lvl="0"/>
            <a:r>
              <a:rPr lang="en-US" smtClean="0"/>
              <a:t>Click to edit Master text styles</a:t>
            </a:r>
          </a:p>
        </p:txBody>
      </p:sp>
      <p:sp>
        <p:nvSpPr>
          <p:cNvPr id="24" name="Picture Placeholder 23"/>
          <p:cNvSpPr>
            <a:spLocks noGrp="1"/>
          </p:cNvSpPr>
          <p:nvPr>
            <p:ph type="pic" sz="quarter" idx="16"/>
          </p:nvPr>
        </p:nvSpPr>
        <p:spPr>
          <a:xfrm>
            <a:off x="6404838" y="2973338"/>
            <a:ext cx="2523098" cy="452021"/>
          </a:xfrm>
          <a:solidFill>
            <a:schemeClr val="bg1">
              <a:lumMod val="95000"/>
            </a:schemeClr>
          </a:solidFill>
          <a:ln>
            <a:noFill/>
          </a:ln>
        </p:spPr>
        <p:txBody>
          <a:bodyPr anchor="ctr"/>
          <a:lstStyle>
            <a:lvl1pPr marL="0" indent="0" algn="ctr">
              <a:buNone/>
              <a:defRPr/>
            </a:lvl1pPr>
          </a:lstStyle>
          <a:p>
            <a:pPr lvl="0"/>
            <a:r>
              <a:rPr lang="en-US" noProof="0" smtClean="0"/>
              <a:t>Click icon to add picture</a:t>
            </a:r>
            <a:endParaRPr lang="en-US" noProof="0" dirty="0"/>
          </a:p>
        </p:txBody>
      </p:sp>
      <p:sp>
        <p:nvSpPr>
          <p:cNvPr id="27" name="Picture Placeholder 26"/>
          <p:cNvSpPr>
            <a:spLocks noGrp="1"/>
          </p:cNvSpPr>
          <p:nvPr>
            <p:ph type="pic" sz="quarter" idx="17"/>
          </p:nvPr>
        </p:nvSpPr>
        <p:spPr>
          <a:xfrm>
            <a:off x="9114361" y="2973338"/>
            <a:ext cx="2559213" cy="452021"/>
          </a:xfrm>
          <a:solidFill>
            <a:schemeClr val="bg1">
              <a:lumMod val="95000"/>
            </a:schemeClr>
          </a:solidFill>
        </p:spPr>
        <p:txBody>
          <a:bodyPr anchor="ctr"/>
          <a:lstStyle>
            <a:lvl1pPr marL="0" indent="0" algn="ctr">
              <a:buNone/>
              <a:defRPr/>
            </a:lvl1pPr>
          </a:lstStyle>
          <a:p>
            <a:pPr lvl="0"/>
            <a:r>
              <a:rPr lang="en-US" noProof="0" smtClean="0"/>
              <a:t>Click icon to add picture</a:t>
            </a:r>
            <a:endParaRPr lang="en-US" noProof="0" dirty="0"/>
          </a:p>
        </p:txBody>
      </p:sp>
    </p:spTree>
    <p:extLst>
      <p:ext uri="{BB962C8B-B14F-4D97-AF65-F5344CB8AC3E}">
        <p14:creationId xmlns:p14="http://schemas.microsoft.com/office/powerpoint/2010/main" val="2965012566"/>
      </p:ext>
    </p:extLst>
  </p:cSld>
  <p:clrMapOvr>
    <a:masterClrMapping/>
  </p:clrMapOvr>
  <p:transition spd="slow">
    <p:fade/>
  </p:transition>
  <p:timing>
    <p:tnLst>
      <p:par>
        <p:cTn id="1" dur="indefinite" restart="never" nodeType="tmRoot"/>
      </p:par>
    </p:tn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p:cSld name="1_Blank">
    <p:spTree>
      <p:nvGrpSpPr>
        <p:cNvPr id="1" name=""/>
        <p:cNvGrpSpPr/>
        <p:nvPr/>
      </p:nvGrpSpPr>
      <p:grpSpPr>
        <a:xfrm>
          <a:off x="0" y="0"/>
          <a:ext cx="0" cy="0"/>
          <a:chOff x="0" y="0"/>
          <a:chExt cx="0" cy="0"/>
        </a:xfrm>
      </p:grpSpPr>
      <p:sp>
        <p:nvSpPr>
          <p:cNvPr id="6" name="Text Placeholder 23"/>
          <p:cNvSpPr>
            <a:spLocks noGrp="1"/>
          </p:cNvSpPr>
          <p:nvPr>
            <p:ph type="body" sz="quarter" idx="14" hasCustomPrompt="1"/>
          </p:nvPr>
        </p:nvSpPr>
        <p:spPr>
          <a:xfrm>
            <a:off x="11659195" y="6607291"/>
            <a:ext cx="777280" cy="385886"/>
          </a:xfrm>
          <a:prstGeom prst="rect">
            <a:avLst/>
          </a:prstGeom>
        </p:spPr>
        <p:txBody>
          <a:bodyPr anchor="ctr"/>
          <a:lstStyle>
            <a:lvl1pPr marL="0" indent="0" algn="r">
              <a:buNone/>
              <a:defRPr sz="816">
                <a:solidFill>
                  <a:schemeClr val="tx1"/>
                </a:solidFill>
              </a:defRPr>
            </a:lvl1pPr>
          </a:lstStyle>
          <a:p>
            <a:fld id="{13C7C2A1-6219-4FFB-8871-7AF0864EFB3F}" type="slidenum">
              <a:rPr lang="en-US" smtClean="0"/>
              <a:t>‹#›</a:t>
            </a:fld>
            <a:endParaRPr lang="en-US" dirty="0"/>
          </a:p>
        </p:txBody>
      </p:sp>
      <p:sp>
        <p:nvSpPr>
          <p:cNvPr id="2" name="Footer Placeholder 1"/>
          <p:cNvSpPr>
            <a:spLocks noGrp="1"/>
          </p:cNvSpPr>
          <p:nvPr>
            <p:ph type="ftr" sz="quarter" idx="15"/>
          </p:nvPr>
        </p:nvSpPr>
        <p:spPr>
          <a:xfrm>
            <a:off x="3109119" y="6606836"/>
            <a:ext cx="8550077" cy="387694"/>
          </a:xfrm>
          <a:prstGeom prst="rect">
            <a:avLst/>
          </a:prstGeom>
        </p:spPr>
        <p:txBody>
          <a:bodyPr/>
          <a:lstStyle/>
          <a:p>
            <a:pPr defTabSz="932597"/>
            <a:endParaRPr lang="en-US">
              <a:solidFill>
                <a:srgbClr val="000000"/>
              </a:solidFill>
            </a:endParaRPr>
          </a:p>
        </p:txBody>
      </p:sp>
      <p:sp>
        <p:nvSpPr>
          <p:cNvPr id="3" name="Slide Number Placeholder 2"/>
          <p:cNvSpPr>
            <a:spLocks noGrp="1"/>
          </p:cNvSpPr>
          <p:nvPr>
            <p:ph type="sldNum" sz="quarter" idx="16"/>
          </p:nvPr>
        </p:nvSpPr>
        <p:spPr>
          <a:xfrm>
            <a:off x="11659197" y="6606832"/>
            <a:ext cx="777278" cy="387693"/>
          </a:xfrm>
          <a:prstGeom prst="rect">
            <a:avLst/>
          </a:prstGeom>
        </p:spPr>
        <p:txBody>
          <a:bodyPr/>
          <a:lstStyle/>
          <a:p>
            <a:pPr defTabSz="932597"/>
            <a:fld id="{10611415-D500-4246-8BFF-B4C87C610E19}" type="slidenum">
              <a:rPr lang="en-US" smtClean="0">
                <a:solidFill>
                  <a:srgbClr val="000000"/>
                </a:solidFill>
              </a:rPr>
              <a:pPr defTabSz="932597"/>
              <a:t>‹#›</a:t>
            </a:fld>
            <a:endParaRPr lang="en-US">
              <a:solidFill>
                <a:srgbClr val="000000"/>
              </a:solidFill>
            </a:endParaRPr>
          </a:p>
        </p:txBody>
      </p:sp>
    </p:spTree>
    <p:extLst>
      <p:ext uri="{BB962C8B-B14F-4D97-AF65-F5344CB8AC3E}">
        <p14:creationId xmlns:p14="http://schemas.microsoft.com/office/powerpoint/2010/main" val="1863257927"/>
      </p:ext>
    </p:extLst>
  </p:cSld>
  <p:clrMapOvr>
    <a:masterClrMapping/>
  </p:clrMapOvr>
  <p:timing>
    <p:tnLst>
      <p:par>
        <p:cTn id="1" dur="indefinite" restart="never" nodeType="tmRoot"/>
      </p:par>
    </p:tn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p:cSld name="50pt Title/30pt Sub/White BG">
    <p:bg>
      <p:bgPr>
        <a:solidFill>
          <a:schemeClr val="bg1"/>
        </a:solidFill>
        <a:effectLst/>
      </p:bgPr>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xfrm>
            <a:off x="3109119" y="6606848"/>
            <a:ext cx="8550077" cy="387694"/>
          </a:xfrm>
          <a:prstGeom prst="rect">
            <a:avLst/>
          </a:prstGeom>
        </p:spPr>
        <p:txBody>
          <a:bodyPr/>
          <a:lstStyle>
            <a:lvl1pPr>
              <a:defRPr>
                <a:solidFill>
                  <a:srgbClr val="002050"/>
                </a:solidFill>
              </a:defRPr>
            </a:lvl1pPr>
          </a:lstStyle>
          <a:p>
            <a:pPr defTabSz="932597"/>
            <a:endParaRPr lang="en-US"/>
          </a:p>
        </p:txBody>
      </p:sp>
      <p:sp>
        <p:nvSpPr>
          <p:cNvPr id="4" name="Slide Number Placeholder 3"/>
          <p:cNvSpPr>
            <a:spLocks noGrp="1"/>
          </p:cNvSpPr>
          <p:nvPr>
            <p:ph type="sldNum" sz="quarter" idx="11"/>
          </p:nvPr>
        </p:nvSpPr>
        <p:spPr>
          <a:xfrm>
            <a:off x="11659205" y="6606832"/>
            <a:ext cx="777279" cy="387693"/>
          </a:xfrm>
          <a:prstGeom prst="rect">
            <a:avLst/>
          </a:prstGeom>
        </p:spPr>
        <p:txBody>
          <a:bodyPr/>
          <a:lstStyle>
            <a:lvl1pPr>
              <a:defRPr>
                <a:solidFill>
                  <a:srgbClr val="002050"/>
                </a:solidFill>
              </a:defRPr>
            </a:lvl1pPr>
          </a:lstStyle>
          <a:p>
            <a:pPr defTabSz="932597"/>
            <a:fld id="{10611415-D500-4246-8BFF-B4C87C610E19}" type="slidenum">
              <a:rPr lang="en-US" smtClean="0"/>
              <a:pPr defTabSz="932597"/>
              <a:t>‹#›</a:t>
            </a:fld>
            <a:endParaRPr lang="en-US"/>
          </a:p>
        </p:txBody>
      </p:sp>
      <p:sp>
        <p:nvSpPr>
          <p:cNvPr id="6" name="Text Placeholder 8"/>
          <p:cNvSpPr>
            <a:spLocks noGrp="1"/>
          </p:cNvSpPr>
          <p:nvPr>
            <p:ph type="body" sz="quarter" idx="12"/>
          </p:nvPr>
        </p:nvSpPr>
        <p:spPr>
          <a:xfrm>
            <a:off x="274639" y="296866"/>
            <a:ext cx="10972800" cy="906462"/>
          </a:xfrm>
          <a:prstGeom prst="rect">
            <a:avLst/>
          </a:prstGeom>
          <a:noFill/>
        </p:spPr>
        <p:txBody>
          <a:bodyPr/>
          <a:lstStyle>
            <a:lvl1pPr marL="0" indent="0">
              <a:lnSpc>
                <a:spcPts val="5499"/>
              </a:lnSpc>
              <a:spcBef>
                <a:spcPts val="0"/>
              </a:spcBef>
              <a:buFontTx/>
              <a:buNone/>
              <a:defRPr sz="5199">
                <a:solidFill>
                  <a:schemeClr val="tx2"/>
                </a:solidFill>
                <a:latin typeface="+mj-lt"/>
              </a:defRPr>
            </a:lvl1pPr>
            <a:lvl2pPr marL="0" indent="0">
              <a:lnSpc>
                <a:spcPts val="2600"/>
              </a:lnSpc>
              <a:spcBef>
                <a:spcPts val="1800"/>
              </a:spcBef>
              <a:spcAft>
                <a:spcPts val="0"/>
              </a:spcAft>
              <a:buFontTx/>
              <a:buNone/>
              <a:defRPr sz="5399">
                <a:solidFill>
                  <a:schemeClr val="tx2"/>
                </a:solidFill>
                <a:latin typeface="+mj-lt"/>
              </a:defRPr>
            </a:lvl2pPr>
            <a:lvl3pPr marL="230143" indent="-228557">
              <a:lnSpc>
                <a:spcPts val="2700"/>
              </a:lnSpc>
              <a:spcBef>
                <a:spcPts val="0"/>
              </a:spcBef>
              <a:defRPr sz="2000">
                <a:solidFill>
                  <a:schemeClr val="bg1"/>
                </a:solidFill>
              </a:defRPr>
            </a:lvl3pPr>
            <a:lvl4pPr marL="230143" indent="-228557">
              <a:lnSpc>
                <a:spcPts val="2700"/>
              </a:lnSpc>
              <a:spcBef>
                <a:spcPts val="0"/>
              </a:spcBef>
              <a:defRPr sz="2000">
                <a:solidFill>
                  <a:schemeClr val="bg1"/>
                </a:solidFill>
              </a:defRPr>
            </a:lvl4pPr>
            <a:lvl5pPr marL="230143" indent="-228557">
              <a:lnSpc>
                <a:spcPts val="2700"/>
              </a:lnSpc>
              <a:spcBef>
                <a:spcPts val="0"/>
              </a:spcBef>
              <a:defRPr sz="2000">
                <a:solidFill>
                  <a:schemeClr val="bg1"/>
                </a:solidFill>
              </a:defRPr>
            </a:lvl5pPr>
          </a:lstStyle>
          <a:p>
            <a:pPr lvl="0"/>
            <a:r>
              <a:rPr lang="en-US" smtClean="0"/>
              <a:t>Click to edit Master text styles</a:t>
            </a:r>
          </a:p>
        </p:txBody>
      </p:sp>
    </p:spTree>
    <p:extLst>
      <p:ext uri="{BB962C8B-B14F-4D97-AF65-F5344CB8AC3E}">
        <p14:creationId xmlns:p14="http://schemas.microsoft.com/office/powerpoint/2010/main" val="1586153278"/>
      </p:ext>
    </p:extLst>
  </p:cSld>
  <p:clrMapOvr>
    <a:masterClrMapping/>
  </p:clrMapOvr>
  <p:transition>
    <p:fade/>
  </p:transition>
  <p:timing>
    <p:tnLst>
      <p:par>
        <p:cTn id="1" dur="indefinite" restart="never" nodeType="tmRoot"/>
      </p:par>
    </p:tn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p:cSld name="4_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2" y="195847"/>
            <a:ext cx="12436475" cy="658903"/>
          </a:xfrm>
        </p:spPr>
        <p:txBody>
          <a:bodyPr>
            <a:noAutofit/>
          </a:bodyPr>
          <a:lstStyle>
            <a:lvl1pPr>
              <a:defRPr/>
            </a:lvl1pPr>
          </a:lstStyle>
          <a:p>
            <a:r>
              <a:rPr lang="en-US" smtClean="0"/>
              <a:t>Click to edit Master title style</a:t>
            </a:r>
            <a:endParaRPr lang="en-US" dirty="0"/>
          </a:p>
        </p:txBody>
      </p:sp>
      <p:sp>
        <p:nvSpPr>
          <p:cNvPr id="4" name="Footer Placeholder 3"/>
          <p:cNvSpPr>
            <a:spLocks noGrp="1"/>
          </p:cNvSpPr>
          <p:nvPr>
            <p:ph type="ftr" sz="quarter" idx="11"/>
            <p:custDataLst>
              <p:tags r:id="rId2"/>
            </p:custDataLst>
          </p:nvPr>
        </p:nvSpPr>
        <p:spPr>
          <a:xfrm>
            <a:off x="3109119" y="6606848"/>
            <a:ext cx="8550077" cy="387694"/>
          </a:xfrm>
          <a:prstGeom prst="rect">
            <a:avLst/>
          </a:prstGeom>
        </p:spPr>
        <p:txBody>
          <a:bodyPr/>
          <a:lstStyle/>
          <a:p>
            <a:pPr defTabSz="932597"/>
            <a:endParaRPr lang="en-US">
              <a:solidFill>
                <a:srgbClr val="000000"/>
              </a:solidFill>
            </a:endParaRPr>
          </a:p>
        </p:txBody>
      </p:sp>
      <p:sp>
        <p:nvSpPr>
          <p:cNvPr id="5" name="Slide Number Placeholder 4"/>
          <p:cNvSpPr>
            <a:spLocks noGrp="1"/>
          </p:cNvSpPr>
          <p:nvPr>
            <p:ph type="sldNum" sz="quarter" idx="12"/>
            <p:custDataLst>
              <p:tags r:id="rId3"/>
            </p:custDataLst>
          </p:nvPr>
        </p:nvSpPr>
        <p:spPr>
          <a:xfrm>
            <a:off x="11659205" y="6607576"/>
            <a:ext cx="777279" cy="386966"/>
          </a:xfrm>
          <a:prstGeom prst="rect">
            <a:avLst/>
          </a:prstGeom>
        </p:spPr>
        <p:txBody>
          <a:bodyPr/>
          <a:lstStyle/>
          <a:p>
            <a:pPr defTabSz="932597"/>
            <a:fld id="{10611415-D500-4246-8BFF-B4C87C610E19}" type="slidenum">
              <a:rPr lang="en-US" smtClean="0">
                <a:solidFill>
                  <a:srgbClr val="000000"/>
                </a:solidFill>
              </a:rPr>
              <a:pPr defTabSz="932597"/>
              <a:t>‹#›</a:t>
            </a:fld>
            <a:endParaRPr lang="en-US">
              <a:solidFill>
                <a:srgbClr val="000000"/>
              </a:solidFill>
            </a:endParaRPr>
          </a:p>
        </p:txBody>
      </p:sp>
      <p:sp>
        <p:nvSpPr>
          <p:cNvPr id="6" name="Text Placeholder 5"/>
          <p:cNvSpPr>
            <a:spLocks noGrp="1"/>
          </p:cNvSpPr>
          <p:nvPr>
            <p:ph type="body" sz="quarter" idx="13" hasCustomPrompt="1"/>
            <p:custDataLst>
              <p:tags r:id="rId4"/>
            </p:custDataLst>
          </p:nvPr>
        </p:nvSpPr>
        <p:spPr>
          <a:xfrm>
            <a:off x="2" y="848670"/>
            <a:ext cx="12436475" cy="380490"/>
          </a:xfrm>
          <a:prstGeom prst="rect">
            <a:avLst/>
          </a:prstGeom>
        </p:spPr>
        <p:txBody>
          <a:bodyPr lIns="380851" tIns="53319" rIns="53319" bIns="53319">
            <a:noAutofit/>
          </a:bodyPr>
          <a:lstStyle>
            <a:lvl1pPr marL="0" indent="0">
              <a:buNone/>
              <a:defRPr sz="2856">
                <a:latin typeface="Segoe UI Light" pitchFamily="34" charset="0"/>
              </a:defRPr>
            </a:lvl1pPr>
            <a:lvl2pPr marL="287248" indent="0">
              <a:buNone/>
              <a:defRPr/>
            </a:lvl2pPr>
            <a:lvl3pPr marL="600120" indent="0">
              <a:buNone/>
              <a:defRPr/>
            </a:lvl3pPr>
            <a:lvl4pPr marL="887367" indent="0">
              <a:buNone/>
              <a:defRPr/>
            </a:lvl4pPr>
            <a:lvl5pPr marL="1127415" indent="0">
              <a:buNone/>
              <a:defRPr/>
            </a:lvl5pPr>
          </a:lstStyle>
          <a:p>
            <a:pPr lvl="0"/>
            <a:r>
              <a:rPr lang="en-US" dirty="0" smtClean="0"/>
              <a:t>Click to add subtitle</a:t>
            </a:r>
          </a:p>
        </p:txBody>
      </p:sp>
    </p:spTree>
    <p:extLst>
      <p:ext uri="{BB962C8B-B14F-4D97-AF65-F5344CB8AC3E}">
        <p14:creationId xmlns:p14="http://schemas.microsoft.com/office/powerpoint/2010/main" val="4266055438"/>
      </p:ext>
    </p:extLst>
  </p:cSld>
  <p:clrMapOvr>
    <a:masterClrMapping/>
  </p:clrMapOvr>
  <p:transition>
    <p:fade/>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p:cSld name="5_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2" y="195847"/>
            <a:ext cx="12436475" cy="658903"/>
          </a:xfrm>
        </p:spPr>
        <p:txBody>
          <a:bodyPr>
            <a:noAutofit/>
          </a:bodyPr>
          <a:lstStyle>
            <a:lvl1pPr>
              <a:defRPr/>
            </a:lvl1pPr>
          </a:lstStyle>
          <a:p>
            <a:r>
              <a:rPr lang="en-US" smtClean="0"/>
              <a:t>Click to edit Master title style</a:t>
            </a:r>
            <a:endParaRPr lang="en-US" dirty="0"/>
          </a:p>
        </p:txBody>
      </p:sp>
      <p:sp>
        <p:nvSpPr>
          <p:cNvPr id="4" name="Footer Placeholder 3"/>
          <p:cNvSpPr>
            <a:spLocks noGrp="1"/>
          </p:cNvSpPr>
          <p:nvPr>
            <p:ph type="ftr" sz="quarter" idx="11"/>
            <p:custDataLst>
              <p:tags r:id="rId2"/>
            </p:custDataLst>
          </p:nvPr>
        </p:nvSpPr>
        <p:spPr>
          <a:xfrm>
            <a:off x="3109119" y="6606848"/>
            <a:ext cx="8550077" cy="387694"/>
          </a:xfrm>
          <a:prstGeom prst="rect">
            <a:avLst/>
          </a:prstGeom>
        </p:spPr>
        <p:txBody>
          <a:bodyPr/>
          <a:lstStyle/>
          <a:p>
            <a:pPr defTabSz="932597"/>
            <a:endParaRPr lang="en-US">
              <a:solidFill>
                <a:srgbClr val="000000"/>
              </a:solidFill>
            </a:endParaRPr>
          </a:p>
        </p:txBody>
      </p:sp>
      <p:sp>
        <p:nvSpPr>
          <p:cNvPr id="5" name="Slide Number Placeholder 4"/>
          <p:cNvSpPr>
            <a:spLocks noGrp="1"/>
          </p:cNvSpPr>
          <p:nvPr>
            <p:ph type="sldNum" sz="quarter" idx="12"/>
            <p:custDataLst>
              <p:tags r:id="rId3"/>
            </p:custDataLst>
          </p:nvPr>
        </p:nvSpPr>
        <p:spPr>
          <a:xfrm>
            <a:off x="11659205" y="6607576"/>
            <a:ext cx="777279" cy="386966"/>
          </a:xfrm>
          <a:prstGeom prst="rect">
            <a:avLst/>
          </a:prstGeom>
        </p:spPr>
        <p:txBody>
          <a:bodyPr/>
          <a:lstStyle/>
          <a:p>
            <a:pPr defTabSz="932597"/>
            <a:fld id="{10611415-D500-4246-8BFF-B4C87C610E19}" type="slidenum">
              <a:rPr lang="en-US" smtClean="0">
                <a:solidFill>
                  <a:srgbClr val="000000"/>
                </a:solidFill>
              </a:rPr>
              <a:pPr defTabSz="932597"/>
              <a:t>‹#›</a:t>
            </a:fld>
            <a:endParaRPr lang="en-US">
              <a:solidFill>
                <a:srgbClr val="000000"/>
              </a:solidFill>
            </a:endParaRPr>
          </a:p>
        </p:txBody>
      </p:sp>
      <p:sp>
        <p:nvSpPr>
          <p:cNvPr id="6" name="Text Placeholder 5"/>
          <p:cNvSpPr>
            <a:spLocks noGrp="1"/>
          </p:cNvSpPr>
          <p:nvPr>
            <p:ph type="body" sz="quarter" idx="13" hasCustomPrompt="1"/>
            <p:custDataLst>
              <p:tags r:id="rId4"/>
            </p:custDataLst>
          </p:nvPr>
        </p:nvSpPr>
        <p:spPr>
          <a:xfrm>
            <a:off x="2" y="848670"/>
            <a:ext cx="12436475" cy="380490"/>
          </a:xfrm>
          <a:prstGeom prst="rect">
            <a:avLst/>
          </a:prstGeom>
        </p:spPr>
        <p:txBody>
          <a:bodyPr lIns="380851" tIns="53319" rIns="53319" bIns="53319">
            <a:noAutofit/>
          </a:bodyPr>
          <a:lstStyle>
            <a:lvl1pPr marL="0" indent="0">
              <a:buNone/>
              <a:defRPr sz="2856">
                <a:latin typeface="Segoe UI Light" pitchFamily="34" charset="0"/>
              </a:defRPr>
            </a:lvl1pPr>
            <a:lvl2pPr marL="287248" indent="0">
              <a:buNone/>
              <a:defRPr/>
            </a:lvl2pPr>
            <a:lvl3pPr marL="600120" indent="0">
              <a:buNone/>
              <a:defRPr/>
            </a:lvl3pPr>
            <a:lvl4pPr marL="887367" indent="0">
              <a:buNone/>
              <a:defRPr/>
            </a:lvl4pPr>
            <a:lvl5pPr marL="1127415" indent="0">
              <a:buNone/>
              <a:defRPr/>
            </a:lvl5pPr>
          </a:lstStyle>
          <a:p>
            <a:pPr lvl="0"/>
            <a:r>
              <a:rPr lang="en-US" dirty="0" smtClean="0"/>
              <a:t>Click to add subtitle</a:t>
            </a:r>
          </a:p>
        </p:txBody>
      </p:sp>
    </p:spTree>
    <p:extLst>
      <p:ext uri="{BB962C8B-B14F-4D97-AF65-F5344CB8AC3E}">
        <p14:creationId xmlns:p14="http://schemas.microsoft.com/office/powerpoint/2010/main" val="2166759351"/>
      </p:ext>
    </p:extLst>
  </p:cSld>
  <p:clrMapOvr>
    <a:masterClrMapping/>
  </p:clrMapOvr>
  <p:transition>
    <p:fade/>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p:cSld name="6_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2" y="195847"/>
            <a:ext cx="12436475" cy="658903"/>
          </a:xfrm>
        </p:spPr>
        <p:txBody>
          <a:bodyPr>
            <a:noAutofit/>
          </a:bodyPr>
          <a:lstStyle>
            <a:lvl1pPr>
              <a:defRPr/>
            </a:lvl1pPr>
          </a:lstStyle>
          <a:p>
            <a:r>
              <a:rPr lang="en-US" smtClean="0"/>
              <a:t>Click to edit Master title style</a:t>
            </a:r>
            <a:endParaRPr lang="en-US" dirty="0"/>
          </a:p>
        </p:txBody>
      </p:sp>
      <p:sp>
        <p:nvSpPr>
          <p:cNvPr id="4" name="Footer Placeholder 3"/>
          <p:cNvSpPr>
            <a:spLocks noGrp="1"/>
          </p:cNvSpPr>
          <p:nvPr>
            <p:ph type="ftr" sz="quarter" idx="11"/>
            <p:custDataLst>
              <p:tags r:id="rId2"/>
            </p:custDataLst>
          </p:nvPr>
        </p:nvSpPr>
        <p:spPr>
          <a:xfrm>
            <a:off x="3109119" y="6606848"/>
            <a:ext cx="8550077" cy="387694"/>
          </a:xfrm>
          <a:prstGeom prst="rect">
            <a:avLst/>
          </a:prstGeom>
        </p:spPr>
        <p:txBody>
          <a:bodyPr/>
          <a:lstStyle/>
          <a:p>
            <a:pPr defTabSz="932597"/>
            <a:endParaRPr lang="en-US">
              <a:solidFill>
                <a:srgbClr val="000000"/>
              </a:solidFill>
            </a:endParaRPr>
          </a:p>
        </p:txBody>
      </p:sp>
      <p:sp>
        <p:nvSpPr>
          <p:cNvPr id="5" name="Slide Number Placeholder 4"/>
          <p:cNvSpPr>
            <a:spLocks noGrp="1"/>
          </p:cNvSpPr>
          <p:nvPr>
            <p:ph type="sldNum" sz="quarter" idx="12"/>
            <p:custDataLst>
              <p:tags r:id="rId3"/>
            </p:custDataLst>
          </p:nvPr>
        </p:nvSpPr>
        <p:spPr>
          <a:xfrm>
            <a:off x="11659205" y="6607576"/>
            <a:ext cx="777279" cy="386966"/>
          </a:xfrm>
          <a:prstGeom prst="rect">
            <a:avLst/>
          </a:prstGeom>
        </p:spPr>
        <p:txBody>
          <a:bodyPr/>
          <a:lstStyle/>
          <a:p>
            <a:pPr defTabSz="932597"/>
            <a:fld id="{10611415-D500-4246-8BFF-B4C87C610E19}" type="slidenum">
              <a:rPr lang="en-US" smtClean="0">
                <a:solidFill>
                  <a:srgbClr val="000000"/>
                </a:solidFill>
              </a:rPr>
              <a:pPr defTabSz="932597"/>
              <a:t>‹#›</a:t>
            </a:fld>
            <a:endParaRPr lang="en-US">
              <a:solidFill>
                <a:srgbClr val="000000"/>
              </a:solidFill>
            </a:endParaRPr>
          </a:p>
        </p:txBody>
      </p:sp>
      <p:sp>
        <p:nvSpPr>
          <p:cNvPr id="6" name="Text Placeholder 5"/>
          <p:cNvSpPr>
            <a:spLocks noGrp="1"/>
          </p:cNvSpPr>
          <p:nvPr>
            <p:ph type="body" sz="quarter" idx="13" hasCustomPrompt="1"/>
            <p:custDataLst>
              <p:tags r:id="rId4"/>
            </p:custDataLst>
          </p:nvPr>
        </p:nvSpPr>
        <p:spPr>
          <a:xfrm>
            <a:off x="2" y="848670"/>
            <a:ext cx="12436475" cy="380490"/>
          </a:xfrm>
          <a:prstGeom prst="rect">
            <a:avLst/>
          </a:prstGeom>
        </p:spPr>
        <p:txBody>
          <a:bodyPr lIns="380851" tIns="53319" rIns="53319" bIns="53319">
            <a:noAutofit/>
          </a:bodyPr>
          <a:lstStyle>
            <a:lvl1pPr marL="0" indent="0">
              <a:buNone/>
              <a:defRPr sz="2856">
                <a:latin typeface="Segoe UI Light" pitchFamily="34" charset="0"/>
              </a:defRPr>
            </a:lvl1pPr>
            <a:lvl2pPr marL="287248" indent="0">
              <a:buNone/>
              <a:defRPr/>
            </a:lvl2pPr>
            <a:lvl3pPr marL="600120" indent="0">
              <a:buNone/>
              <a:defRPr/>
            </a:lvl3pPr>
            <a:lvl4pPr marL="887367" indent="0">
              <a:buNone/>
              <a:defRPr/>
            </a:lvl4pPr>
            <a:lvl5pPr marL="1127415" indent="0">
              <a:buNone/>
              <a:defRPr/>
            </a:lvl5pPr>
          </a:lstStyle>
          <a:p>
            <a:pPr lvl="0"/>
            <a:r>
              <a:rPr lang="en-US" dirty="0" smtClean="0"/>
              <a:t>Click to add subtitle</a:t>
            </a:r>
          </a:p>
        </p:txBody>
      </p:sp>
    </p:spTree>
    <p:extLst>
      <p:ext uri="{BB962C8B-B14F-4D97-AF65-F5344CB8AC3E}">
        <p14:creationId xmlns:p14="http://schemas.microsoft.com/office/powerpoint/2010/main" val="2657344456"/>
      </p:ext>
    </p:extLst>
  </p:cSld>
  <p:clrMapOvr>
    <a:masterClrMapping/>
  </p:clrMapOvr>
  <p:transition>
    <p:fade/>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p:cSld name="7_Title only">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2" y="195847"/>
            <a:ext cx="12436475" cy="658903"/>
          </a:xfrm>
        </p:spPr>
        <p:txBody>
          <a:bodyPr>
            <a:noAutofit/>
          </a:bodyPr>
          <a:lstStyle>
            <a:lvl1pPr>
              <a:defRPr/>
            </a:lvl1pPr>
          </a:lstStyle>
          <a:p>
            <a:r>
              <a:rPr lang="en-US" smtClean="0"/>
              <a:t>Click to edit Master title style</a:t>
            </a:r>
            <a:endParaRPr lang="en-US" dirty="0"/>
          </a:p>
        </p:txBody>
      </p:sp>
      <p:sp>
        <p:nvSpPr>
          <p:cNvPr id="4" name="Footer Placeholder 3"/>
          <p:cNvSpPr>
            <a:spLocks noGrp="1"/>
          </p:cNvSpPr>
          <p:nvPr>
            <p:ph type="ftr" sz="quarter" idx="11"/>
            <p:custDataLst>
              <p:tags r:id="rId2"/>
            </p:custDataLst>
          </p:nvPr>
        </p:nvSpPr>
        <p:spPr>
          <a:xfrm>
            <a:off x="3109119" y="6606848"/>
            <a:ext cx="8550077" cy="387694"/>
          </a:xfrm>
          <a:prstGeom prst="rect">
            <a:avLst/>
          </a:prstGeom>
        </p:spPr>
        <p:txBody>
          <a:bodyPr/>
          <a:lstStyle/>
          <a:p>
            <a:pPr defTabSz="932597"/>
            <a:endParaRPr lang="en-US">
              <a:solidFill>
                <a:srgbClr val="000000"/>
              </a:solidFill>
            </a:endParaRPr>
          </a:p>
        </p:txBody>
      </p:sp>
      <p:sp>
        <p:nvSpPr>
          <p:cNvPr id="5" name="Slide Number Placeholder 4"/>
          <p:cNvSpPr>
            <a:spLocks noGrp="1"/>
          </p:cNvSpPr>
          <p:nvPr>
            <p:ph type="sldNum" sz="quarter" idx="12"/>
            <p:custDataLst>
              <p:tags r:id="rId3"/>
            </p:custDataLst>
          </p:nvPr>
        </p:nvSpPr>
        <p:spPr>
          <a:xfrm>
            <a:off x="11659205" y="6607576"/>
            <a:ext cx="777279" cy="386966"/>
          </a:xfrm>
          <a:prstGeom prst="rect">
            <a:avLst/>
          </a:prstGeom>
        </p:spPr>
        <p:txBody>
          <a:bodyPr/>
          <a:lstStyle/>
          <a:p>
            <a:pPr defTabSz="932597"/>
            <a:fld id="{10611415-D500-4246-8BFF-B4C87C610E19}" type="slidenum">
              <a:rPr lang="en-US" smtClean="0">
                <a:solidFill>
                  <a:srgbClr val="000000"/>
                </a:solidFill>
              </a:rPr>
              <a:pPr defTabSz="932597"/>
              <a:t>‹#›</a:t>
            </a:fld>
            <a:endParaRPr lang="en-US">
              <a:solidFill>
                <a:srgbClr val="000000"/>
              </a:solidFill>
            </a:endParaRPr>
          </a:p>
        </p:txBody>
      </p:sp>
      <p:sp>
        <p:nvSpPr>
          <p:cNvPr id="6" name="Text Placeholder 5"/>
          <p:cNvSpPr>
            <a:spLocks noGrp="1"/>
          </p:cNvSpPr>
          <p:nvPr>
            <p:ph type="body" sz="quarter" idx="13" hasCustomPrompt="1"/>
            <p:custDataLst>
              <p:tags r:id="rId4"/>
            </p:custDataLst>
          </p:nvPr>
        </p:nvSpPr>
        <p:spPr>
          <a:xfrm>
            <a:off x="2" y="848670"/>
            <a:ext cx="12436475" cy="380490"/>
          </a:xfrm>
          <a:prstGeom prst="rect">
            <a:avLst/>
          </a:prstGeom>
        </p:spPr>
        <p:txBody>
          <a:bodyPr lIns="380851" tIns="53319" rIns="53319" bIns="53319">
            <a:noAutofit/>
          </a:bodyPr>
          <a:lstStyle>
            <a:lvl1pPr marL="0" indent="0">
              <a:buNone/>
              <a:defRPr sz="2856">
                <a:latin typeface="Segoe UI Light" pitchFamily="34" charset="0"/>
              </a:defRPr>
            </a:lvl1pPr>
            <a:lvl2pPr marL="287248" indent="0">
              <a:buNone/>
              <a:defRPr/>
            </a:lvl2pPr>
            <a:lvl3pPr marL="600120" indent="0">
              <a:buNone/>
              <a:defRPr/>
            </a:lvl3pPr>
            <a:lvl4pPr marL="887367" indent="0">
              <a:buNone/>
              <a:defRPr/>
            </a:lvl4pPr>
            <a:lvl5pPr marL="1127415" indent="0">
              <a:buNone/>
              <a:defRPr/>
            </a:lvl5pPr>
          </a:lstStyle>
          <a:p>
            <a:pPr lvl="0"/>
            <a:r>
              <a:rPr lang="en-US" dirty="0" smtClean="0"/>
              <a:t>Click to add subtitle</a:t>
            </a:r>
          </a:p>
        </p:txBody>
      </p:sp>
    </p:spTree>
    <p:extLst>
      <p:ext uri="{BB962C8B-B14F-4D97-AF65-F5344CB8AC3E}">
        <p14:creationId xmlns:p14="http://schemas.microsoft.com/office/powerpoint/2010/main" val="2825375635"/>
      </p:ext>
    </p:extLst>
  </p:cSld>
  <p:clrMapOvr>
    <a:masterClrMapping/>
  </p:clrMapOvr>
  <p:transition>
    <p:fade/>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p:cSld name="8_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98812588"/>
      </p:ext>
    </p:extLst>
  </p:cSld>
  <p:clrMapOvr>
    <a:masterClrMapping/>
  </p:clrMapOvr>
  <p:transition>
    <p:fade/>
  </p:transition>
  <p:timing>
    <p:tnLst>
      <p:par>
        <p:cTn id="1" dur="indefinite" restart="never" nodeType="tmRoot"/>
      </p:par>
    </p:tnLst>
  </p:timing>
</p:sldLayout>
</file>

<file path=ppt/slideLayouts/slideLayout188.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a:xfrm>
            <a:off x="11445185" y="6708485"/>
            <a:ext cx="837414" cy="192135"/>
          </a:xfrm>
          <a:prstGeom prst="rect">
            <a:avLst/>
          </a:prstGeom>
        </p:spPr>
        <p:txBody>
          <a:bodyPr vert="horz" wrap="square" lIns="0" tIns="0" rIns="0" bIns="0" rtlCol="0" anchor="b" anchorCtr="0">
            <a:spAutoFit/>
          </a:bodyPr>
          <a:lstStyle>
            <a:lvl1pPr algn="r">
              <a:defRPr lang="en-US" sz="1224" kern="1200" smtClean="0">
                <a:gradFill>
                  <a:gsLst>
                    <a:gs pos="73333">
                      <a:srgbClr val="808080"/>
                    </a:gs>
                    <a:gs pos="38000">
                      <a:srgbClr val="808080"/>
                    </a:gs>
                  </a:gsLst>
                  <a:lin ang="5400000" scaled="0"/>
                </a:gradFill>
                <a:latin typeface="+mn-lt"/>
                <a:ea typeface="+mn-ea"/>
                <a:cs typeface="+mn-cs"/>
              </a:defRPr>
            </a:lvl1pPr>
          </a:lstStyle>
          <a:p>
            <a:pPr defTabSz="932597"/>
            <a:fld id="{10611415-D500-4246-8BFF-B4C87C610E19}" type="slidenum">
              <a:rPr/>
              <a:pPr defTabSz="932597"/>
              <a:t>‹#›</a:t>
            </a:fld>
            <a:endParaRPr/>
          </a:p>
        </p:txBody>
      </p:sp>
      <p:sp>
        <p:nvSpPr>
          <p:cNvPr id="5" name="Footer Placeholder 4"/>
          <p:cNvSpPr>
            <a:spLocks noGrp="1"/>
          </p:cNvSpPr>
          <p:nvPr>
            <p:ph type="ftr" sz="quarter" idx="3"/>
          </p:nvPr>
        </p:nvSpPr>
        <p:spPr>
          <a:xfrm>
            <a:off x="7148122" y="6708485"/>
            <a:ext cx="3939244" cy="192135"/>
          </a:xfrm>
          <a:prstGeom prst="rect">
            <a:avLst/>
          </a:prstGeom>
        </p:spPr>
        <p:txBody>
          <a:bodyPr vert="horz" lIns="0" tIns="0" rIns="0" bIns="0" rtlCol="0" anchor="b" anchorCtr="0">
            <a:spAutoFit/>
          </a:bodyPr>
          <a:lstStyle>
            <a:lvl1pPr algn="l">
              <a:defRPr sz="1224">
                <a:gradFill>
                  <a:gsLst>
                    <a:gs pos="73333">
                      <a:srgbClr val="808080"/>
                    </a:gs>
                    <a:gs pos="38000">
                      <a:srgbClr val="808080"/>
                    </a:gs>
                  </a:gsLst>
                  <a:lin ang="5400000" scaled="0"/>
                </a:gradFill>
              </a:defRPr>
            </a:lvl1pPr>
          </a:lstStyle>
          <a:p>
            <a:pPr defTabSz="932597"/>
            <a:endParaRPr lang="en-US"/>
          </a:p>
        </p:txBody>
      </p:sp>
    </p:spTree>
    <p:extLst>
      <p:ext uri="{BB962C8B-B14F-4D97-AF65-F5344CB8AC3E}">
        <p14:creationId xmlns:p14="http://schemas.microsoft.com/office/powerpoint/2010/main" val="766074228"/>
      </p:ext>
    </p:extLst>
  </p:cSld>
  <p:clrMapOvr>
    <a:masterClrMapping/>
  </p:clrMapOvr>
  <p:transition spd="slow">
    <p:push/>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p:cSld name="Appendix: Section Slide">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0" y="6482890"/>
            <a:ext cx="2901844" cy="372394"/>
          </a:xfrm>
          <a:prstGeom prst="rect">
            <a:avLst/>
          </a:prstGeom>
        </p:spPr>
        <p:txBody>
          <a:bodyPr lIns="89639" tIns="44819" rIns="89639" bIns="44819"/>
          <a:lstStyle>
            <a:lvl1pPr>
              <a:defRPr>
                <a:latin typeface="+mn-lt"/>
              </a:defRPr>
            </a:lvl1pPr>
          </a:lstStyle>
          <a:p>
            <a:pPr defTabSz="932563"/>
            <a:endParaRPr lang="en-US">
              <a:solidFill>
                <a:srgbClr val="FFFFFF">
                  <a:tint val="75000"/>
                </a:srgbClr>
              </a:solidFill>
            </a:endParaRPr>
          </a:p>
        </p:txBody>
      </p:sp>
      <p:sp>
        <p:nvSpPr>
          <p:cNvPr id="4" name="Slide Number Placeholder 3"/>
          <p:cNvSpPr>
            <a:spLocks noGrp="1"/>
          </p:cNvSpPr>
          <p:nvPr>
            <p:ph type="sldNum" sz="quarter" idx="11"/>
          </p:nvPr>
        </p:nvSpPr>
        <p:spPr>
          <a:xfrm>
            <a:off x="11650175" y="6540711"/>
            <a:ext cx="511664" cy="156952"/>
          </a:xfrm>
          <a:prstGeom prst="rect">
            <a:avLst/>
          </a:prstGeom>
        </p:spPr>
        <p:txBody>
          <a:bodyPr/>
          <a:lstStyle>
            <a:lvl1pPr>
              <a:defRPr>
                <a:solidFill>
                  <a:schemeClr val="bg1">
                    <a:lumMod val="10000"/>
                  </a:schemeClr>
                </a:solidFill>
                <a:latin typeface="+mn-lt"/>
              </a:defRPr>
            </a:lvl1pPr>
          </a:lstStyle>
          <a:p>
            <a:pPr defTabSz="932597"/>
            <a:fld id="{74A398B2-5A34-1A4A-811E-F4027282568C}" type="slidenum">
              <a:rPr lang="en-US" smtClean="0">
                <a:solidFill>
                  <a:srgbClr val="EFEFEF">
                    <a:lumMod val="10000"/>
                  </a:srgbClr>
                </a:solidFill>
              </a:rPr>
              <a:pPr defTabSz="932597"/>
              <a:t>‹#›</a:t>
            </a:fld>
            <a:endParaRPr lang="en-US">
              <a:solidFill>
                <a:srgbClr val="EFEFEF">
                  <a:lumMod val="10000"/>
                </a:srgbClr>
              </a:solidFill>
            </a:endParaRPr>
          </a:p>
        </p:txBody>
      </p:sp>
      <p:sp>
        <p:nvSpPr>
          <p:cNvPr id="10" name="Text Placeholder 9"/>
          <p:cNvSpPr>
            <a:spLocks noGrp="1"/>
          </p:cNvSpPr>
          <p:nvPr>
            <p:ph type="body" sz="quarter" idx="13" hasCustomPrompt="1"/>
          </p:nvPr>
        </p:nvSpPr>
        <p:spPr>
          <a:xfrm>
            <a:off x="0" y="1243471"/>
            <a:ext cx="2487295" cy="3600885"/>
          </a:xfrm>
        </p:spPr>
        <p:txBody>
          <a:bodyPr>
            <a:noAutofit/>
          </a:bodyPr>
          <a:lstStyle>
            <a:lvl1pPr>
              <a:defRPr sz="2754" baseline="0">
                <a:latin typeface="+mn-lt"/>
              </a:defRPr>
            </a:lvl1pPr>
            <a:lvl2pPr>
              <a:defRPr sz="2754">
                <a:latin typeface="+mn-lt"/>
              </a:defRPr>
            </a:lvl2pPr>
            <a:lvl3pPr>
              <a:defRPr sz="2754">
                <a:latin typeface="+mn-lt"/>
              </a:defRPr>
            </a:lvl3pPr>
            <a:lvl4pPr>
              <a:defRPr sz="2754">
                <a:latin typeface="+mn-lt"/>
              </a:defRPr>
            </a:lvl4pPr>
            <a:lvl5pPr>
              <a:defRPr sz="2754">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5" hasCustomPrompt="1"/>
          </p:nvPr>
        </p:nvSpPr>
        <p:spPr>
          <a:xfrm>
            <a:off x="3730944" y="1243471"/>
            <a:ext cx="8290983" cy="4973884"/>
          </a:xfrm>
        </p:spPr>
        <p:txBody>
          <a:bodyPr>
            <a:normAutofit/>
          </a:bodyPr>
          <a:lstStyle>
            <a:lvl1pPr>
              <a:lnSpc>
                <a:spcPct val="100000"/>
              </a:lnSpc>
              <a:defRPr sz="4080" baseline="0">
                <a:latin typeface="Segoe UI Light" pitchFamily="34" charset="0"/>
              </a:defRPr>
            </a:lvl1pPr>
            <a:lvl2pPr>
              <a:lnSpc>
                <a:spcPct val="100000"/>
              </a:lnSpc>
              <a:defRPr sz="4080">
                <a:latin typeface="Segoe UI Light" pitchFamily="34" charset="0"/>
              </a:defRPr>
            </a:lvl2pPr>
            <a:lvl3pPr>
              <a:lnSpc>
                <a:spcPct val="100000"/>
              </a:lnSpc>
              <a:defRPr sz="4080">
                <a:latin typeface="Segoe UI Light" pitchFamily="34" charset="0"/>
              </a:defRPr>
            </a:lvl3pPr>
            <a:lvl4pPr>
              <a:lnSpc>
                <a:spcPct val="100000"/>
              </a:lnSpc>
              <a:defRPr sz="4080">
                <a:latin typeface="Segoe UI Light" pitchFamily="34" charset="0"/>
              </a:defRPr>
            </a:lvl4pPr>
            <a:lvl5pPr>
              <a:lnSpc>
                <a:spcPct val="100000"/>
              </a:lnSpc>
              <a:defRPr sz="4080">
                <a:latin typeface="Segoe UI Light" pitchFamily="34" charset="0"/>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08682917"/>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90.xml><?xml version="1.0" encoding="utf-8"?>
<p:sldLayout xmlns:a="http://schemas.openxmlformats.org/drawingml/2006/main" xmlns:r="http://schemas.openxmlformats.org/officeDocument/2006/relationships" xmlns:p="http://schemas.openxmlformats.org/presentationml/2006/main">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319671"/>
          </a:xfrm>
        </p:spPr>
        <p:txBody>
          <a:bodyPr/>
          <a:lstStyle>
            <a:lvl1pPr marL="0" indent="0">
              <a:spcBef>
                <a:spcPts val="1224"/>
              </a:spcBef>
              <a:buNone/>
              <a:defRPr sz="2448">
                <a:solidFill>
                  <a:schemeClr val="tx1"/>
                </a:solidFill>
                <a:latin typeface="+mn-lt"/>
              </a:defRPr>
            </a:lvl1pPr>
            <a:lvl2pPr marL="0" indent="0">
              <a:spcBef>
                <a:spcPts val="1224"/>
              </a:spcBef>
              <a:buFontTx/>
              <a:buNone/>
              <a:defRPr sz="2040">
                <a:solidFill>
                  <a:schemeClr val="tx1"/>
                </a:solidFill>
                <a:latin typeface="+mn-lt"/>
              </a:defRPr>
            </a:lvl2pPr>
            <a:lvl3pPr marL="228512" indent="0">
              <a:spcBef>
                <a:spcPts val="1224"/>
              </a:spcBef>
              <a:buNone/>
              <a:defRPr>
                <a:solidFill>
                  <a:schemeClr val="tx1"/>
                </a:solidFill>
                <a:latin typeface="+mn-lt"/>
              </a:defRPr>
            </a:lvl3pPr>
            <a:lvl4pPr marL="457021" indent="0">
              <a:spcBef>
                <a:spcPts val="1224"/>
              </a:spcBef>
              <a:buNone/>
              <a:defRPr>
                <a:solidFill>
                  <a:schemeClr val="tx1"/>
                </a:solidFill>
                <a:latin typeface="+mn-lt"/>
              </a:defRPr>
            </a:lvl4pPr>
            <a:lvl5pPr marL="685533" indent="0">
              <a:spcBef>
                <a:spcPts val="1224"/>
              </a:spcBef>
              <a:buNone/>
              <a:defRPr>
                <a:solidFill>
                  <a:schemeClr val="tx1"/>
                </a:solidFill>
                <a:latin typeface="+mn-l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Box 7"/>
          <p:cNvSpPr txBox="1"/>
          <p:nvPr userDrawn="1"/>
        </p:nvSpPr>
        <p:spPr>
          <a:xfrm>
            <a:off x="4167102" y="6721329"/>
            <a:ext cx="4102277" cy="176114"/>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122" spc="154" dirty="0" smtClean="0">
                <a:gradFill>
                  <a:gsLst>
                    <a:gs pos="0">
                      <a:srgbClr val="000000">
                        <a:alpha val="50000"/>
                      </a:srgbClr>
                    </a:gs>
                    <a:gs pos="86000">
                      <a:srgbClr val="00000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073394691"/>
      </p:ext>
    </p:extLst>
  </p:cSld>
  <p:clrMapOvr>
    <a:masterClrMapping/>
  </p:clrMapOvr>
  <p:transition>
    <p:fade/>
  </p:transition>
  <p:timing>
    <p:tnLst>
      <p:par>
        <p:cTn id="1" dur="indefinite" restart="never" nodeType="tmRoot"/>
      </p:par>
    </p:tnLst>
  </p:timing>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5127"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Title 5"/>
          <p:cNvSpPr>
            <a:spLocks noGrp="1"/>
          </p:cNvSpPr>
          <p:nvPr>
            <p:ph type="title"/>
          </p:nvPr>
        </p:nvSpPr>
        <p:spPr/>
        <p:txBody>
          <a:bodyPr/>
          <a:lstStyle/>
          <a:p>
            <a:r>
              <a:rPr lang="en-US" smtClean="0"/>
              <a:t>Click to edit Master title style</a:t>
            </a:r>
            <a:endParaRPr lang="en-IN"/>
          </a:p>
        </p:txBody>
      </p:sp>
    </p:spTree>
    <p:extLst>
      <p:ext uri="{BB962C8B-B14F-4D97-AF65-F5344CB8AC3E}">
        <p14:creationId xmlns:p14="http://schemas.microsoft.com/office/powerpoint/2010/main" val="1975001377"/>
      </p:ext>
    </p:extLst>
  </p:cSld>
  <p:clrMapOvr>
    <a:masterClrMapping/>
  </p:clrMapOvr>
  <p:timing>
    <p:tnLst>
      <p:par>
        <p:cTn id="1" dur="indefinite" restart="never" nodeType="tmRoot"/>
      </p:par>
    </p:tnLst>
  </p:timing>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6151"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5" name="Title 4"/>
          <p:cNvSpPr>
            <a:spLocks noGrp="1"/>
          </p:cNvSpPr>
          <p:nvPr>
            <p:ph type="title"/>
          </p:nvPr>
        </p:nvSpPr>
        <p:spPr/>
        <p:txBody>
          <a:bodyPr/>
          <a:lstStyle/>
          <a:p>
            <a:r>
              <a:rPr lang="en-US" smtClean="0"/>
              <a:t>Click to edit Master title style</a:t>
            </a:r>
            <a:endParaRPr lang="en-IN"/>
          </a:p>
        </p:txBody>
      </p:sp>
    </p:spTree>
    <p:extLst>
      <p:ext uri="{BB962C8B-B14F-4D97-AF65-F5344CB8AC3E}">
        <p14:creationId xmlns:p14="http://schemas.microsoft.com/office/powerpoint/2010/main" val="140739227"/>
      </p:ext>
    </p:extLst>
  </p:cSld>
  <p:clrMapOvr>
    <a:masterClrMapping/>
  </p:clrMapOvr>
  <p:timing>
    <p:tnLst>
      <p:par>
        <p:cTn id="1" dur="indefinite" restart="never" nodeType="tmRoot"/>
      </p:par>
    </p:tnLst>
  </p:timing>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7175"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5" name="Text Placeholder 4"/>
          <p:cNvSpPr>
            <a:spLocks noGrp="1"/>
          </p:cNvSpPr>
          <p:nvPr>
            <p:ph type="body" sz="quarter" idx="10"/>
          </p:nvPr>
        </p:nvSpPr>
        <p:spPr>
          <a:xfrm>
            <a:off x="640330" y="1668482"/>
            <a:ext cx="11887199" cy="4376378"/>
          </a:xfrm>
        </p:spPr>
        <p:txBody>
          <a:bodyPr/>
          <a:lstStyle>
            <a:lvl1pPr marL="0" indent="0">
              <a:buNone/>
              <a:defRPr sz="3299">
                <a:gradFill>
                  <a:gsLst>
                    <a:gs pos="1250">
                      <a:srgbClr val="000000"/>
                    </a:gs>
                    <a:gs pos="100000">
                      <a:srgbClr val="000000"/>
                    </a:gs>
                  </a:gsLst>
                  <a:lin ang="5400000" scaled="0"/>
                </a:gradFill>
                <a:latin typeface="Segoe UI" pitchFamily="34" charset="0"/>
                <a:cs typeface="Segoe UI" pitchFamily="34" charset="0"/>
              </a:defRPr>
            </a:lvl1pPr>
            <a:lvl2pPr marL="346487"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4"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5"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998492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460696" y="6182440"/>
            <a:ext cx="1548202" cy="332660"/>
          </a:xfrm>
          <a:prstGeom prst="rect">
            <a:avLst/>
          </a:prstGeom>
        </p:spPr>
      </p:pic>
    </p:spTree>
    <p:extLst>
      <p:ext uri="{BB962C8B-B14F-4D97-AF65-F5344CB8AC3E}">
        <p14:creationId xmlns:p14="http://schemas.microsoft.com/office/powerpoint/2010/main" val="13967725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99179522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solidFill>
                  <a:srgbClr val="92D050"/>
                </a:solidFill>
                <a:latin typeface="+mj-lt"/>
              </a:defRPr>
            </a:lvl1pPr>
          </a:lstStyle>
          <a:p>
            <a:pPr lvl="0"/>
            <a:r>
              <a:rPr lang="en-US" dirty="0" smtClean="0"/>
              <a:t>Speaker Name</a:t>
            </a:r>
          </a:p>
        </p:txBody>
      </p:sp>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b" anchorCtr="0"/>
          <a:lstStyle>
            <a:lvl1pPr>
              <a:defRPr sz="7200" spc="-100" baseline="0">
                <a:gradFill>
                  <a:gsLst>
                    <a:gs pos="100000">
                      <a:schemeClr val="tx1"/>
                    </a:gs>
                    <a:gs pos="0">
                      <a:schemeClr val="tx1"/>
                    </a:gs>
                  </a:gsLst>
                  <a:lin ang="5400000" scaled="0"/>
                </a:gradFill>
              </a:defRPr>
            </a:lvl1pPr>
          </a:lstStyle>
          <a:p>
            <a:r>
              <a:rPr lang="en-US" dirty="0" smtClean="0"/>
              <a:t>Demo title</a:t>
            </a:r>
            <a:endParaRPr lang="en-US" dirty="0"/>
          </a:p>
        </p:txBody>
      </p:sp>
    </p:spTree>
    <p:extLst>
      <p:ext uri="{BB962C8B-B14F-4D97-AF65-F5344CB8AC3E}">
        <p14:creationId xmlns:p14="http://schemas.microsoft.com/office/powerpoint/2010/main" val="71478762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4161">
                      <a:schemeClr val="bg1"/>
                    </a:gs>
                    <a:gs pos="0">
                      <a:schemeClr val="bg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7672043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975926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Section Title Accent Color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5620">
                      <a:schemeClr val="bg1"/>
                    </a:gs>
                    <a:gs pos="0">
                      <a:schemeClr val="bg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80333887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Section Title Accent Color 3">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14305110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Fact Layout_Accent Color 2">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88400591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906415799"/>
      </p:ext>
    </p:extLst>
  </p:cSld>
  <p:clrMapOvr>
    <a:masterClrMapping/>
  </p:clrMapOvr>
  <p:transition>
    <p:fade/>
  </p:transition>
  <p:timing>
    <p:tnLst>
      <p:par>
        <p:cTn id="1" dur="indefinite" restart="never" nodeType="tmRoot"/>
      </p:par>
    </p:tn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Quote Layout_Accent Color 1">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419038992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010028999"/>
      </p:ext>
    </p:extLst>
  </p:cSld>
  <p:clrMapOvr>
    <a:masterClrMapping/>
  </p:clrMapOvr>
  <p:transition>
    <p:fade/>
  </p:transition>
  <p:timing>
    <p:tnLst>
      <p:par>
        <p:cTn id="1" dur="indefinite" restart="never" nodeType="tmRoot"/>
      </p:par>
    </p:tn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6619616"/>
      </p:ext>
    </p:extLst>
  </p:cSld>
  <p:clrMapOvr>
    <a:masterClrMapping/>
  </p:clrMapOvr>
  <p:transition>
    <p:fade/>
  </p:transition>
  <p:timing>
    <p:tnLst>
      <p:par>
        <p:cTn id="1" dur="indefinite" restart="never" nodeType="tmRoot"/>
      </p:par>
    </p:tnLst>
  </p:timing>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Blank Accent Color 1">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190428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Blank Accent Color 2">
    <p:spTree>
      <p:nvGrpSpPr>
        <p:cNvPr id="1" name=""/>
        <p:cNvGrpSpPr/>
        <p:nvPr/>
      </p:nvGrpSpPr>
      <p:grpSpPr>
        <a:xfrm>
          <a:off x="0" y="0"/>
          <a:ext cx="0" cy="0"/>
          <a:chOff x="0" y="0"/>
          <a:chExt cx="0" cy="0"/>
        </a:xfrm>
      </p:grpSpPr>
    </p:spTree>
    <p:extLst>
      <p:ext uri="{BB962C8B-B14F-4D97-AF65-F5344CB8AC3E}">
        <p14:creationId xmlns:p14="http://schemas.microsoft.com/office/powerpoint/2010/main" val="102780940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Blank Accent Color 3">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938090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47703584"/>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Black Notes slide Layout">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50069456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p:cSld name="Black Layout - Title and Content">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003405"/>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0209983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18330" y="2873017"/>
            <a:ext cx="11255709" cy="2435131"/>
          </a:xfrm>
        </p:spPr>
        <p:txBody>
          <a:bodyPr anchor="b">
            <a:noAutofit/>
          </a:bodyPr>
          <a:lstStyle>
            <a:lvl1pPr algn="l">
              <a:defRPr sz="24376">
                <a:solidFill>
                  <a:schemeClr val="bg1"/>
                </a:solidFill>
              </a:defRPr>
            </a:lvl1pPr>
          </a:lstStyle>
          <a:p>
            <a:r>
              <a:rPr lang="en-US" dirty="0" smtClean="0"/>
              <a:t>web</a:t>
            </a:r>
            <a:endParaRPr lang="en-US" dirty="0"/>
          </a:p>
        </p:txBody>
      </p:sp>
    </p:spTree>
    <p:extLst>
      <p:ext uri="{BB962C8B-B14F-4D97-AF65-F5344CB8AC3E}">
        <p14:creationId xmlns:p14="http://schemas.microsoft.com/office/powerpoint/2010/main" val="1240739930"/>
      </p:ext>
    </p:extLst>
  </p:cSld>
  <p:clrMapOvr>
    <a:masterClrMapping/>
  </p:clrMapOvr>
  <p:timing>
    <p:tnLst>
      <p:par>
        <p:cTn id="1" dur="indefinite" restart="never" nodeType="tmRoot"/>
      </p:par>
    </p:tnLst>
  </p:timing>
</p:sldLayout>
</file>

<file path=ppt/slideLayouts/slideLayout213.xml><?xml version="1.0" encoding="utf-8"?>
<p:sldLayout xmlns:a="http://schemas.openxmlformats.org/drawingml/2006/main" xmlns:r="http://schemas.openxmlformats.org/officeDocument/2006/relationships" xmlns:p="http://schemas.openxmlformats.org/presentationml/2006/main"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9142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4.xml><?xml version="1.0" encoding="utf-8"?>
<p:sldLayout xmlns:a="http://schemas.openxmlformats.org/drawingml/2006/main" xmlns:r="http://schemas.openxmlformats.org/officeDocument/2006/relationships" xmlns:p="http://schemas.openxmlformats.org/presentationml/2006/main">
  <p:cSld name="2_Blank">
    <p:spTree>
      <p:nvGrpSpPr>
        <p:cNvPr id="1" name=""/>
        <p:cNvGrpSpPr/>
        <p:nvPr/>
      </p:nvGrpSpPr>
      <p:grpSpPr>
        <a:xfrm>
          <a:off x="0" y="0"/>
          <a:ext cx="0" cy="0"/>
          <a:chOff x="0" y="0"/>
          <a:chExt cx="0" cy="0"/>
        </a:xfrm>
      </p:grpSpPr>
      <p:sp>
        <p:nvSpPr>
          <p:cNvPr id="2" name="Rectangle 1"/>
          <p:cNvSpPr/>
          <p:nvPr userDrawn="1"/>
        </p:nvSpPr>
        <p:spPr bwMode="auto">
          <a:xfrm>
            <a:off x="447333" y="6518706"/>
            <a:ext cx="2246179" cy="275975"/>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257023264"/>
      </p:ext>
    </p:extLst>
  </p:cSld>
  <p:clrMapOvr>
    <a:masterClrMapping/>
  </p:clrMapOvr>
  <p:transition>
    <p:fade/>
  </p:transition>
  <p:timing>
    <p:tnLst>
      <p:par>
        <p:cTn id="1" dur="indefinite" restart="never" nodeType="tmRoot"/>
      </p:par>
    </p:tnLst>
  </p:timing>
</p:sldLayout>
</file>

<file path=ppt/slideLayouts/slideLayout215.xml><?xml version="1.0" encoding="utf-8"?>
<p:sldLayout xmlns:a="http://schemas.openxmlformats.org/drawingml/2006/main" xmlns:r="http://schemas.openxmlformats.org/officeDocument/2006/relationships" xmlns:p="http://schemas.openxmlformats.org/presentationml/2006/main">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4" name="Footer Placeholder 3"/>
          <p:cNvSpPr>
            <a:spLocks noGrp="1"/>
          </p:cNvSpPr>
          <p:nvPr>
            <p:ph type="ftr" sz="quarter" idx="11"/>
          </p:nvPr>
        </p:nvSpPr>
        <p:spPr>
          <a:xfrm>
            <a:off x="3109119" y="6606831"/>
            <a:ext cx="8550076" cy="387694"/>
          </a:xfrm>
          <a:prstGeom prst="rect">
            <a:avLst/>
          </a:prstGeom>
        </p:spPr>
        <p:txBody>
          <a:bodyPr/>
          <a:lstStyle/>
          <a:p>
            <a:endParaRPr lang="en-US" dirty="0">
              <a:solidFill>
                <a:srgbClr val="505050"/>
              </a:solidFill>
            </a:endParaRPr>
          </a:p>
        </p:txBody>
      </p:sp>
      <p:sp>
        <p:nvSpPr>
          <p:cNvPr id="5" name="Slide Number Placeholder 4"/>
          <p:cNvSpPr>
            <a:spLocks noGrp="1"/>
          </p:cNvSpPr>
          <p:nvPr>
            <p:ph type="sldNum" sz="quarter" idx="12"/>
          </p:nvPr>
        </p:nvSpPr>
        <p:spPr>
          <a:xfrm>
            <a:off x="11659196" y="6607559"/>
            <a:ext cx="777278" cy="386966"/>
          </a:xfrm>
          <a:prstGeom prst="rect">
            <a:avLst/>
          </a:prstGeom>
        </p:spPr>
        <p:txBody>
          <a:bodyPr/>
          <a:lstStyle/>
          <a:p>
            <a:fld id="{FAADACFB-7C71-4E89-89D2-7BBA40B7BFA9}" type="slidenum">
              <a:rPr lang="en-US" smtClean="0">
                <a:solidFill>
                  <a:srgbClr val="505050"/>
                </a:solidFill>
              </a:rPr>
              <a:pPr/>
              <a:t>‹#›</a:t>
            </a:fld>
            <a:endParaRPr lang="en-US" dirty="0">
              <a:solidFill>
                <a:srgbClr val="505050"/>
              </a:solidFill>
            </a:endParaRPr>
          </a:p>
        </p:txBody>
      </p:sp>
      <p:sp>
        <p:nvSpPr>
          <p:cNvPr id="6" name="Text Placeholder 5"/>
          <p:cNvSpPr>
            <a:spLocks noGrp="1"/>
          </p:cNvSpPr>
          <p:nvPr>
            <p:ph type="body" sz="quarter" idx="13" hasCustomPrompt="1"/>
          </p:nvPr>
        </p:nvSpPr>
        <p:spPr>
          <a:xfrm>
            <a:off x="1" y="585023"/>
            <a:ext cx="12436475" cy="380490"/>
          </a:xfrm>
          <a:prstGeom prst="rect">
            <a:avLst/>
          </a:prstGeom>
        </p:spPr>
        <p:txBody>
          <a:bodyPr lIns="320040" tIns="53325" rIns="53325" bIns="53325">
            <a:noAutofit/>
          </a:bodyPr>
          <a:lstStyle>
            <a:lvl1pPr marL="0" indent="0">
              <a:buNone/>
              <a:defRPr sz="2856">
                <a:latin typeface="Segoe UI Light" pitchFamily="34" charset="0"/>
              </a:defRPr>
            </a:lvl1pPr>
            <a:lvl2pPr marL="287279" indent="0">
              <a:buNone/>
              <a:defRPr/>
            </a:lvl2pPr>
            <a:lvl3pPr marL="600187" indent="0">
              <a:buNone/>
              <a:defRPr/>
            </a:lvl3pPr>
            <a:lvl4pPr marL="887466" indent="0">
              <a:buNone/>
              <a:defRPr/>
            </a:lvl4pPr>
            <a:lvl5pPr marL="1127540" indent="0">
              <a:buNone/>
              <a:defRPr/>
            </a:lvl5pPr>
          </a:lstStyle>
          <a:p>
            <a:pPr lvl="0"/>
            <a:r>
              <a:rPr lang="en-US" dirty="0" smtClean="0"/>
              <a:t>Click to add subtitle</a:t>
            </a:r>
          </a:p>
        </p:txBody>
      </p:sp>
    </p:spTree>
    <p:extLst>
      <p:ext uri="{BB962C8B-B14F-4D97-AF65-F5344CB8AC3E}">
        <p14:creationId xmlns:p14="http://schemas.microsoft.com/office/powerpoint/2010/main" val="3623503640"/>
      </p:ext>
    </p:extLst>
  </p:cSld>
  <p:clrMapOvr>
    <a:masterClrMapping/>
  </p:clrMapOvr>
  <p:transition>
    <p:fade/>
  </p:transition>
  <p:hf sldNum="0" hdr="0" ftr="0" dt="0"/>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Walkin">
    <p:bg bwMode="ltGray">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17" y="1206"/>
            <a:ext cx="12435840" cy="6992112"/>
          </a:xfrm>
          <a:prstGeom prst="rect">
            <a:avLst/>
          </a:prstGeom>
          <a:noFill/>
          <a:ln>
            <a:noFill/>
          </a:ln>
        </p:spPr>
      </p:pic>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41958" y="6182440"/>
            <a:ext cx="1552931" cy="332660"/>
          </a:xfrm>
          <a:prstGeom prst="rect">
            <a:avLst/>
          </a:prstGeom>
        </p:spPr>
      </p:pic>
      <p:pic>
        <p:nvPicPr>
          <p:cNvPr id="4" name="Picture 3"/>
          <p:cNvPicPr>
            <a:picLocks noChangeAspect="1"/>
          </p:cNvPicPr>
          <p:nvPr userDrawn="1"/>
        </p:nvPicPr>
        <p:blipFill>
          <a:blip r:embed="rId4"/>
          <a:stretch>
            <a:fillRect/>
          </a:stretch>
        </p:blipFill>
        <p:spPr>
          <a:xfrm>
            <a:off x="457200" y="423276"/>
            <a:ext cx="7148251" cy="1350756"/>
          </a:xfrm>
          <a:prstGeom prst="rect">
            <a:avLst/>
          </a:prstGeom>
        </p:spPr>
      </p:pic>
      <p:pic>
        <p:nvPicPr>
          <p:cNvPr id="6" name="Picture 5"/>
          <p:cNvPicPr>
            <a:picLocks noChangeAspect="1"/>
          </p:cNvPicPr>
          <p:nvPr userDrawn="1"/>
        </p:nvPicPr>
        <p:blipFill rotWithShape="1">
          <a:blip r:embed="rId5"/>
          <a:srcRect b="60081"/>
          <a:stretch/>
        </p:blipFill>
        <p:spPr>
          <a:xfrm>
            <a:off x="2286360" y="5966115"/>
            <a:ext cx="6637501" cy="1028410"/>
          </a:xfrm>
          <a:prstGeom prst="rect">
            <a:avLst/>
          </a:prstGeom>
        </p:spPr>
      </p:pic>
    </p:spTree>
    <p:extLst>
      <p:ext uri="{BB962C8B-B14F-4D97-AF65-F5344CB8AC3E}">
        <p14:creationId xmlns:p14="http://schemas.microsoft.com/office/powerpoint/2010/main" val="17745355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Title Slide 2">
    <p:bg>
      <p:bgPr>
        <a:solidFill>
          <a:schemeClr val="accent6"/>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9142098"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91439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pic>
        <p:nvPicPr>
          <p:cNvPr id="2" name="Picture 1"/>
          <p:cNvPicPr>
            <a:picLocks noChangeAspect="1"/>
          </p:cNvPicPr>
          <p:nvPr userDrawn="1"/>
        </p:nvPicPr>
        <p:blipFill>
          <a:blip r:embed="rId3"/>
          <a:stretch>
            <a:fillRect/>
          </a:stretch>
        </p:blipFill>
        <p:spPr>
          <a:xfrm>
            <a:off x="8593084" y="496888"/>
            <a:ext cx="3399427" cy="1685268"/>
          </a:xfrm>
          <a:prstGeom prst="rect">
            <a:avLst/>
          </a:prstGeom>
        </p:spPr>
      </p:pic>
      <p:pic>
        <p:nvPicPr>
          <p:cNvPr id="7" name="Picture 6"/>
          <p:cNvPicPr>
            <a:picLocks noChangeAspect="1"/>
          </p:cNvPicPr>
          <p:nvPr userDrawn="1"/>
        </p:nvPicPr>
        <p:blipFill rotWithShape="1">
          <a:blip r:embed="rId4"/>
          <a:srcRect t="39918" b="-553"/>
          <a:stretch/>
        </p:blipFill>
        <p:spPr>
          <a:xfrm>
            <a:off x="2286360" y="0"/>
            <a:ext cx="6637501" cy="1562100"/>
          </a:xfrm>
          <a:prstGeom prst="rect">
            <a:avLst/>
          </a:prstGeom>
        </p:spPr>
      </p:pic>
      <p:sp>
        <p:nvSpPr>
          <p:cNvPr id="8"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529861377"/>
      </p:ext>
    </p:extLst>
  </p:cSld>
  <p:clrMapOvr>
    <a:overrideClrMapping bg1="dk1" tx1="lt1" bg2="dk2" tx2="lt2" accent1="accent1" accent2="accent2" accent3="accent3" accent4="accent4" accent5="accent5" accent6="accent6" hlink="hlink" folHlink="folHlink"/>
  </p:clrMapOvr>
  <p:transition spd="slow">
    <p:push dir="u"/>
  </p:transition>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Confidentiality Slide">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p>
            <a:r>
              <a:rPr lang="en-US" smtClean="0"/>
              <a:t>Click to edit Master title style</a:t>
            </a:r>
            <a:endParaRPr lang="en-US" dirty="0"/>
          </a:p>
        </p:txBody>
      </p:sp>
    </p:spTree>
    <p:extLst>
      <p:ext uri="{BB962C8B-B14F-4D97-AF65-F5344CB8AC3E}">
        <p14:creationId xmlns:p14="http://schemas.microsoft.com/office/powerpoint/2010/main" val="255838493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7315199" cy="365736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4867341"/>
            <a:ext cx="7316355"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pic>
        <p:nvPicPr>
          <p:cNvPr id="3" name="Picture 2"/>
          <p:cNvPicPr>
            <a:picLocks noChangeAspect="1"/>
          </p:cNvPicPr>
          <p:nvPr userDrawn="1"/>
        </p:nvPicPr>
        <p:blipFill>
          <a:blip r:embed="rId2"/>
          <a:stretch>
            <a:fillRect/>
          </a:stretch>
        </p:blipFill>
        <p:spPr>
          <a:xfrm>
            <a:off x="7757448" y="304193"/>
            <a:ext cx="4409440" cy="6400800"/>
          </a:xfrm>
          <a:prstGeom prst="rect">
            <a:avLst/>
          </a:prstGeom>
        </p:spPr>
      </p:pic>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7773757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9143999"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pic>
        <p:nvPicPr>
          <p:cNvPr id="8" name="Picture 7"/>
          <p:cNvPicPr>
            <a:picLocks noChangeAspect="1"/>
          </p:cNvPicPr>
          <p:nvPr userDrawn="1"/>
        </p:nvPicPr>
        <p:blipFill>
          <a:blip r:embed="rId2"/>
          <a:stretch>
            <a:fillRect/>
          </a:stretch>
        </p:blipFill>
        <p:spPr>
          <a:xfrm>
            <a:off x="3931818" y="2952527"/>
            <a:ext cx="8504657" cy="4041998"/>
          </a:xfrm>
          <a:prstGeom prst="rect">
            <a:avLst/>
          </a:prstGeom>
        </p:spPr>
      </p:pic>
    </p:spTree>
    <p:extLst>
      <p:ext uri="{BB962C8B-B14F-4D97-AF65-F5344CB8AC3E}">
        <p14:creationId xmlns:p14="http://schemas.microsoft.com/office/powerpoint/2010/main" val="334343044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3855494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3375872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19576998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269371651"/>
      </p:ext>
    </p:extLst>
  </p:cSld>
  <p:clrMapOvr>
    <a:masterClrMapping/>
  </p:clrMapOvr>
  <p:transition>
    <p:fade/>
  </p:transition>
  <p:timing>
    <p:tnLst>
      <p:par>
        <p:cTn id="1" dur="indefinite" restart="never" nodeType="tmRoot"/>
      </p:par>
    </p:tnLst>
  </p:timing>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845425534"/>
      </p:ext>
    </p:extLst>
  </p:cSld>
  <p:clrMapOvr>
    <a:masterClrMapping/>
  </p:clrMapOvr>
  <p:transition>
    <p:fade/>
  </p:transition>
  <p:timing>
    <p:tnLst>
      <p:par>
        <p:cTn id="1" dur="indefinite" restart="never" nodeType="tmRoot"/>
      </p:par>
    </p:tnLst>
  </p:timing>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942292126"/>
      </p:ext>
    </p:extLst>
  </p:cSld>
  <p:clrMapOvr>
    <a:masterClrMapping/>
  </p:clrMapOvr>
  <p:transition>
    <p:fade/>
  </p:transition>
  <p:timing>
    <p:tnLst>
      <p:par>
        <p:cTn id="1" dur="indefinite" restart="never" nodeType="tmRoot"/>
      </p:par>
    </p:tnLst>
  </p:timing>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456719543"/>
      </p:ext>
    </p:extLst>
  </p:cSld>
  <p:clrMapOvr>
    <a:masterClrMapping/>
  </p:clrMapOvr>
  <p:transition>
    <p:fade/>
  </p:transition>
  <p:timing>
    <p:tnLst>
      <p:par>
        <p:cTn id="1" dur="indefinite" restart="never" nodeType="tmRoot"/>
      </p:par>
    </p:tnLst>
  </p:timing>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310019830"/>
      </p:ext>
    </p:extLst>
  </p:cSld>
  <p:clrMapOvr>
    <a:masterClrMapping/>
  </p:clrMapOvr>
  <p:transition>
    <p:fade/>
  </p:transition>
  <p:timing>
    <p:tnLst>
      <p:par>
        <p:cTn id="1" dur="indefinite" restart="never" nodeType="tmRoot"/>
      </p:par>
    </p:tnLst>
  </p:timing>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468751802"/>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280007633"/>
      </p:ext>
    </p:extLst>
  </p:cSld>
  <p:clrMapOvr>
    <a:masterClrMapping/>
  </p:clrMapOvr>
  <p:transition>
    <p:fade/>
  </p:transition>
  <p:timing>
    <p:tnLst>
      <p:par>
        <p:cTn id="1" dur="indefinite" restart="never" nodeType="tmRoot"/>
      </p:par>
    </p:tnLst>
  </p:timing>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115478270"/>
      </p:ext>
    </p:extLst>
  </p:cSld>
  <p:clrMapOvr>
    <a:masterClrMapping/>
  </p:clrMapOvr>
  <p:transition>
    <p:fade/>
  </p:transition>
  <p:timing>
    <p:tnLst>
      <p:par>
        <p:cTn id="1" dur="indefinite" restart="never" nodeType="tmRoot"/>
      </p:par>
    </p:tnLst>
  </p:timing>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455718861"/>
      </p:ext>
    </p:extLst>
  </p:cSld>
  <p:clrMapOvr>
    <a:masterClrMapping/>
  </p:clrMapOvr>
  <p:transition>
    <p:fade/>
  </p:transition>
  <p:timing>
    <p:tnLst>
      <p:par>
        <p:cTn id="1" dur="indefinite" restart="never" nodeType="tmRoot"/>
      </p:par>
    </p:tnLst>
  </p:timing>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91041927"/>
      </p:ext>
    </p:extLst>
  </p:cSld>
  <p:clrMapOvr>
    <a:masterClrMapping/>
  </p:clrMapOvr>
  <p:transition>
    <p:fade/>
  </p:transition>
  <p:timing>
    <p:tnLst>
      <p:par>
        <p:cTn id="1" dur="indefinite" restart="never" nodeType="tmRoot"/>
      </p:par>
    </p:tnLst>
  </p:timing>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959231648"/>
      </p:ext>
    </p:extLst>
  </p:cSld>
  <p:clrMapOvr>
    <a:masterClrMapping/>
  </p:clrMapOvr>
  <p:transition>
    <p:fade/>
  </p:transition>
  <p:timing>
    <p:tnLst>
      <p:par>
        <p:cTn id="1" dur="indefinite" restart="never" nodeType="tmRoot"/>
      </p:par>
    </p:tnLst>
  </p:timing>
</p:sldLayout>
</file>

<file path=ppt/slideLayouts/slideLayout235.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68392337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4007857316"/>
      </p:ext>
    </p:extLst>
  </p:cSld>
  <p:clrMapOvr>
    <a:masterClrMapping/>
  </p:clrMapOvr>
  <p:transition>
    <p:fade/>
  </p:transition>
  <p:timing>
    <p:tnLst>
      <p:par>
        <p:cTn id="1" dur="indefinite" restart="never" nodeType="tmRoot"/>
      </p:par>
    </p:tnLst>
  </p:timing>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42659109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
        <p:nvSpPr>
          <p:cNvPr id="5"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682893368"/>
      </p:ext>
    </p:extLst>
  </p:cSld>
  <p:clrMapOvr>
    <a:masterClrMapping/>
  </p:clrMapOvr>
  <p:transition>
    <p:fade/>
  </p:transition>
  <p:timing>
    <p:tnLst>
      <p:par>
        <p:cTn id="1" dur="indefinite" restart="never" nodeType="tmRoot"/>
      </p:par>
    </p:tnLst>
  </p:timing>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50-50 Righ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1798637"/>
          </a:xfrm>
        </p:spPr>
        <p:txBody>
          <a:bodyPr/>
          <a:lstStyle>
            <a:lvl1pPr>
              <a:defRPr sz="6600"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0"/>
            <a:ext cx="6216650" cy="6992587"/>
          </a:xfrm>
          <a:blipFill>
            <a:blip r:embed="rId2" cstate="email">
              <a:extLst>
                <a:ext uri="{28A0092B-C50C-407E-A947-70E740481C1C}">
                  <a14:useLocalDpi xmlns:a14="http://schemas.microsoft.com/office/drawing/2010/main"/>
                </a:ext>
              </a:extLst>
            </a:blip>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smtClean="0"/>
              <a:t>Click icon to add picture</a:t>
            </a:r>
            <a:endParaRPr lang="en-US" dirty="0"/>
          </a:p>
        </p:txBody>
      </p:sp>
    </p:spTree>
    <p:extLst>
      <p:ext uri="{BB962C8B-B14F-4D97-AF65-F5344CB8AC3E}">
        <p14:creationId xmlns:p14="http://schemas.microsoft.com/office/powerpoint/2010/main" val="14878632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50-50 Left Photo Layou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675439" y="1241426"/>
            <a:ext cx="5486399" cy="917575"/>
          </a:xfrm>
        </p:spPr>
        <p:txBody>
          <a:bodyPr/>
          <a:lstStyle>
            <a:lvl1pPr>
              <a:defRPr sz="66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
        <p:nvSpPr>
          <p:cNvPr id="4" name="Picture Placeholder 4"/>
          <p:cNvSpPr>
            <a:spLocks noGrp="1"/>
          </p:cNvSpPr>
          <p:nvPr>
            <p:ph type="pic" sz="quarter" idx="10"/>
          </p:nvPr>
        </p:nvSpPr>
        <p:spPr bwMode="ltGray">
          <a:xfrm>
            <a:off x="0" y="0"/>
            <a:ext cx="6216650" cy="6988560"/>
          </a:xfrm>
          <a:blipFill>
            <a:blip r:embed="rId2" cstate="email">
              <a:extLst>
                <a:ext uri="{28A0092B-C50C-407E-A947-70E740481C1C}">
                  <a14:useLocalDpi xmlns:a14="http://schemas.microsoft.com/office/drawing/2010/main"/>
                </a:ext>
              </a:extLst>
            </a:blip>
            <a:stretch>
              <a:fillRect/>
            </a:stretch>
          </a:blipFill>
        </p:spPr>
        <p:txBody>
          <a:bodyPr tIns="548640" anchor="ctr" anchorCtr="0">
            <a:noAutofit/>
          </a:bodyPr>
          <a:lstStyle>
            <a:lvl1pPr marL="0" indent="0" algn="ctr">
              <a:buNone/>
              <a:defRPr sz="1400" b="1">
                <a:gradFill>
                  <a:gsLst>
                    <a:gs pos="13139">
                      <a:srgbClr val="FFFFFF"/>
                    </a:gs>
                    <a:gs pos="38000">
                      <a:srgbClr val="FFFFFF"/>
                    </a:gs>
                  </a:gsLst>
                  <a:lin ang="5400000" scaled="0"/>
                </a:gradFill>
                <a:latin typeface="+mn-lt"/>
              </a:defRPr>
            </a:lvl1pPr>
          </a:lstStyle>
          <a:p>
            <a:r>
              <a:rPr lang="en-US" smtClean="0"/>
              <a:t>Click icon to add picture</a:t>
            </a:r>
            <a:endParaRPr lang="en-US" dirty="0"/>
          </a:p>
        </p:txBody>
      </p:sp>
    </p:spTree>
    <p:extLst>
      <p:ext uri="{BB962C8B-B14F-4D97-AF65-F5344CB8AC3E}">
        <p14:creationId xmlns:p14="http://schemas.microsoft.com/office/powerpoint/2010/main" val="337971747"/>
      </p:ext>
    </p:extLst>
  </p:cSld>
  <p:clrMapOvr>
    <a:masterClrMapping/>
  </p:clrMapOvr>
  <p:transition>
    <p:fade/>
  </p:transition>
  <p:timing>
    <p:tnLst>
      <p:par>
        <p:cTn id="1" dur="indefinite" restart="never" nodeType="tmRoot"/>
      </p:par>
    </p:tnLst>
  </p:timing>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043613361"/>
      </p:ext>
    </p:extLst>
  </p:cSld>
  <p:clrMapOvr>
    <a:masterClrMapping/>
  </p:clrMapOvr>
  <p:transition>
    <p:fade/>
  </p:transition>
  <p:timing>
    <p:tnLst>
      <p:par>
        <p:cTn id="1" dur="indefinite" restart="never" nodeType="tmRoot"/>
      </p:par>
    </p:tnLst>
  </p:timing>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8983612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7261544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
        <p:nvSpPr>
          <p:cNvPr id="2"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505050">
                        <a:alpha val="50000"/>
                      </a:srgbClr>
                    </a:gs>
                    <a:gs pos="86000">
                      <a:srgbClr val="50505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88727286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402649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6.xml><?xml version="1.0" encoding="utf-8"?>
<p:sldLayout xmlns:a="http://schemas.openxmlformats.org/drawingml/2006/main" xmlns:r="http://schemas.openxmlformats.org/officeDocument/2006/relationships" xmlns:p="http://schemas.openxmlformats.org/presentationml/2006/main" showMasterSp="0" type="title">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64604" y="2409225"/>
            <a:ext cx="10450655" cy="1554339"/>
          </a:xfrm>
        </p:spPr>
        <p:txBody>
          <a:bodyPr>
            <a:noAutofit/>
          </a:bodyPr>
          <a:lstStyle>
            <a:lvl1pPr algn="l" defTabSz="932559" rtl="0" eaLnBrk="1" latinLnBrk="0" hangingPunct="1">
              <a:lnSpc>
                <a:spcPct val="90000"/>
              </a:lnSpc>
              <a:spcBef>
                <a:spcPct val="0"/>
              </a:spcBef>
              <a:buNone/>
              <a:defRPr lang="en-US" sz="5507" b="0" kern="1200" cap="none" spc="-153" dirty="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1164604" y="3963565"/>
            <a:ext cx="10450656" cy="472477"/>
          </a:xfrm>
        </p:spPr>
        <p:txBody>
          <a:bodyPr>
            <a:noAutofit/>
          </a:bodyPr>
          <a:lstStyle>
            <a:lvl1pPr marL="0" indent="0" algn="l" defTabSz="932559" rtl="0" eaLnBrk="1" latinLnBrk="0" hangingPunct="1">
              <a:lnSpc>
                <a:spcPct val="90000"/>
              </a:lnSpc>
              <a:spcBef>
                <a:spcPts val="0"/>
              </a:spcBef>
              <a:buSzPct val="85000"/>
              <a:buFontTx/>
              <a:buNone/>
              <a:defRPr lang="en-US" sz="3264" kern="1200" dirty="0">
                <a:gradFill>
                  <a:gsLst>
                    <a:gs pos="0">
                      <a:schemeClr val="tx2"/>
                    </a:gs>
                    <a:gs pos="100000">
                      <a:schemeClr val="tx2"/>
                    </a:gs>
                  </a:gsLst>
                  <a:path path="rect">
                    <a:fillToRect l="100000" t="100000"/>
                  </a:path>
                </a:gradFill>
                <a:latin typeface="+mn-lt"/>
                <a:ea typeface="+mn-ea"/>
                <a:cs typeface="+mn-cs"/>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r>
              <a:rPr lang="en-US" smtClean="0"/>
              <a:t>Click to edit Master subtitle style</a:t>
            </a:r>
            <a:endParaRPr lang="en-US" dirty="0"/>
          </a:p>
        </p:txBody>
      </p:sp>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634357" y="6183159"/>
            <a:ext cx="2408569" cy="668660"/>
          </a:xfrm>
          <a:prstGeom prst="rect">
            <a:avLst/>
          </a:prstGeom>
          <a:effectLst>
            <a:outerShdw blurRad="228600" algn="ctr" rotWithShape="0">
              <a:schemeClr val="tx1">
                <a:alpha val="74000"/>
              </a:schemeClr>
            </a:outerShdw>
          </a:effectLst>
        </p:spPr>
      </p:pic>
      <p:pic>
        <p:nvPicPr>
          <p:cNvPr id="6" name="Picture 5" descr="MSconfidential.png"/>
          <p:cNvPicPr>
            <a:picLocks noChangeAspect="1"/>
          </p:cNvPicPr>
          <p:nvPr userDrawn="1"/>
        </p:nvPicPr>
        <p:blipFill>
          <a:blip r:embed="rId4"/>
          <a:stretch>
            <a:fillRect/>
          </a:stretch>
        </p:blipFill>
        <p:spPr>
          <a:xfrm>
            <a:off x="4962032" y="6543797"/>
            <a:ext cx="2500177" cy="373011"/>
          </a:xfrm>
          <a:prstGeom prst="rect">
            <a:avLst/>
          </a:prstGeom>
        </p:spPr>
      </p:pic>
    </p:spTree>
    <p:extLst>
      <p:ext uri="{BB962C8B-B14F-4D97-AF65-F5344CB8AC3E}">
        <p14:creationId xmlns:p14="http://schemas.microsoft.com/office/powerpoint/2010/main" val="225967174"/>
      </p:ext>
    </p:extLst>
  </p:cSld>
  <p:clrMapOvr>
    <a:masterClrMapping/>
  </p:clrMapOvr>
  <p:transition>
    <p:fade/>
  </p:transition>
  <p:timing>
    <p:tnLst>
      <p:par>
        <p:cTn id="1" dur="indefinite" restart="never" nodeType="tmRoot"/>
      </p:par>
    </p:tnLst>
  </p:timing>
</p:sldLayout>
</file>

<file path=ppt/slideLayouts/slideLayout247.xml><?xml version="1.0" encoding="utf-8"?>
<p:sldLayout xmlns:a="http://schemas.openxmlformats.org/drawingml/2006/main" xmlns:r="http://schemas.openxmlformats.org/officeDocument/2006/relationships" xmlns:p="http://schemas.openxmlformats.org/presentationml/2006/main" userDrawn="1">
  <p:cSld name="1_WC Categor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Text Placeholder 14"/>
          <p:cNvSpPr>
            <a:spLocks noGrp="1"/>
          </p:cNvSpPr>
          <p:nvPr>
            <p:ph type="body" sz="quarter" idx="11" hasCustomPrompt="1"/>
          </p:nvPr>
        </p:nvSpPr>
        <p:spPr>
          <a:xfrm>
            <a:off x="2454340" y="1744663"/>
            <a:ext cx="4572000" cy="738664"/>
          </a:xfrm>
        </p:spPr>
        <p:txBody>
          <a:bodyPr/>
          <a:lstStyle>
            <a:lvl1pPr marL="0" indent="0">
              <a:buNone/>
              <a:defRPr sz="4000">
                <a:gradFill>
                  <a:gsLst>
                    <a:gs pos="1250">
                      <a:schemeClr val="bg1"/>
                    </a:gs>
                    <a:gs pos="100000">
                      <a:schemeClr val="bg1"/>
                    </a:gs>
                  </a:gsLst>
                  <a:lin ang="5400000" scaled="0"/>
                </a:gradFill>
              </a:defRPr>
            </a:lvl1pPr>
            <a:lvl2pPr marL="342900" indent="0">
              <a:buNone/>
              <a:defRPr/>
            </a:lvl2pPr>
            <a:lvl3pPr marL="571500" indent="0">
              <a:buNone/>
              <a:defRPr/>
            </a:lvl3pPr>
            <a:lvl4pPr marL="800100" indent="0">
              <a:buNone/>
              <a:defRPr/>
            </a:lvl4pPr>
            <a:lvl5pPr marL="1028700" indent="0">
              <a:buNone/>
              <a:defRPr/>
            </a:lvl5pPr>
          </a:lstStyle>
          <a:p>
            <a:pPr lvl="0"/>
            <a:r>
              <a:rPr lang="en-US" dirty="0" smtClean="0"/>
              <a:t>&lt;Team Name&gt;</a:t>
            </a:r>
            <a:endParaRPr lang="en-US" dirty="0"/>
          </a:p>
        </p:txBody>
      </p:sp>
      <p:sp>
        <p:nvSpPr>
          <p:cNvPr id="8" name="Text Placeholder 14"/>
          <p:cNvSpPr>
            <a:spLocks noGrp="1"/>
          </p:cNvSpPr>
          <p:nvPr>
            <p:ph type="body" sz="quarter" idx="12" hasCustomPrompt="1"/>
          </p:nvPr>
        </p:nvSpPr>
        <p:spPr>
          <a:xfrm>
            <a:off x="2454340" y="2554762"/>
            <a:ext cx="4572000" cy="572464"/>
          </a:xfrm>
        </p:spPr>
        <p:txBody>
          <a:bodyPr/>
          <a:lstStyle>
            <a:lvl1pPr marL="0" indent="0">
              <a:buNone/>
              <a:defRPr sz="2800">
                <a:gradFill>
                  <a:gsLst>
                    <a:gs pos="1250">
                      <a:schemeClr val="bg1"/>
                    </a:gs>
                    <a:gs pos="100000">
                      <a:schemeClr val="bg1"/>
                    </a:gs>
                  </a:gsLst>
                  <a:lin ang="5400000" scaled="0"/>
                </a:gradFill>
                <a:latin typeface="+mn-lt"/>
              </a:defRPr>
            </a:lvl1pPr>
            <a:lvl2pPr marL="342900" indent="0">
              <a:buNone/>
              <a:defRPr/>
            </a:lvl2pPr>
            <a:lvl3pPr marL="571500" indent="0">
              <a:buNone/>
              <a:defRPr/>
            </a:lvl3pPr>
            <a:lvl4pPr marL="800100" indent="0">
              <a:buNone/>
              <a:defRPr/>
            </a:lvl4pPr>
            <a:lvl5pPr marL="1028700" indent="0">
              <a:buNone/>
              <a:defRPr/>
            </a:lvl5pPr>
          </a:lstStyle>
          <a:p>
            <a:pPr lvl="0"/>
            <a:r>
              <a:rPr lang="en-US" dirty="0" smtClean="0"/>
              <a:t>&lt;Team Members&gt;</a:t>
            </a:r>
            <a:endParaRPr lang="en-US" dirty="0"/>
          </a:p>
        </p:txBody>
      </p:sp>
      <p:sp>
        <p:nvSpPr>
          <p:cNvPr id="9" name="Text Placeholder 14"/>
          <p:cNvSpPr>
            <a:spLocks noGrp="1"/>
          </p:cNvSpPr>
          <p:nvPr>
            <p:ph type="body" sz="quarter" idx="13" hasCustomPrompt="1"/>
          </p:nvPr>
        </p:nvSpPr>
        <p:spPr>
          <a:xfrm>
            <a:off x="835321" y="4628204"/>
            <a:ext cx="4572000" cy="572464"/>
          </a:xfrm>
        </p:spPr>
        <p:txBody>
          <a:bodyPr/>
          <a:lstStyle>
            <a:lvl1pPr marL="0" indent="0">
              <a:buNone/>
              <a:defRPr sz="2800">
                <a:gradFill>
                  <a:gsLst>
                    <a:gs pos="1250">
                      <a:schemeClr val="bg1"/>
                    </a:gs>
                    <a:gs pos="100000">
                      <a:schemeClr val="bg1"/>
                    </a:gs>
                  </a:gsLst>
                  <a:lin ang="5400000" scaled="0"/>
                </a:gradFill>
                <a:latin typeface="+mn-lt"/>
              </a:defRPr>
            </a:lvl1pPr>
            <a:lvl2pPr marL="342900" indent="0">
              <a:buNone/>
              <a:defRPr/>
            </a:lvl2pPr>
            <a:lvl3pPr marL="571500" indent="0">
              <a:buNone/>
              <a:defRPr/>
            </a:lvl3pPr>
            <a:lvl4pPr marL="800100" indent="0">
              <a:buNone/>
              <a:defRPr/>
            </a:lvl4pPr>
            <a:lvl5pPr marL="1028700" indent="0">
              <a:buNone/>
              <a:defRPr/>
            </a:lvl5pPr>
          </a:lstStyle>
          <a:p>
            <a:pPr lvl="0"/>
            <a:r>
              <a:rPr lang="en-US" dirty="0" smtClean="0"/>
              <a:t>&lt;COUNTRY NAME&gt;</a:t>
            </a:r>
            <a:endParaRPr lang="en-US" dirty="0"/>
          </a:p>
        </p:txBody>
      </p:sp>
    </p:spTree>
    <p:extLst>
      <p:ext uri="{BB962C8B-B14F-4D97-AF65-F5344CB8AC3E}">
        <p14:creationId xmlns:p14="http://schemas.microsoft.com/office/powerpoint/2010/main" val="1020665231"/>
      </p:ext>
    </p:extLst>
  </p:cSld>
  <p:clrMapOvr>
    <a:masterClrMapping/>
  </p:clrMapOvr>
  <p:transition>
    <p:fade/>
  </p:transition>
  <p:timing>
    <p:tnLst>
      <p:par>
        <p:cTn id="1" dur="indefinite" restart="never" nodeType="tmRoot"/>
      </p:par>
    </p:tnLst>
  </p:timing>
</p:sldLayout>
</file>

<file path=ppt/slideLayouts/slideLayout248.xml><?xml version="1.0" encoding="utf-8"?>
<p:sldLayout xmlns:a="http://schemas.openxmlformats.org/drawingml/2006/main" xmlns:r="http://schemas.openxmlformats.org/officeDocument/2006/relationships" xmlns:p="http://schemas.openxmlformats.org/presentationml/2006/main" userDrawn="1">
  <p:cSld name="Generic Empt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r>
              <a:rPr lang="en-US" smtClean="0">
                <a:solidFill>
                  <a:srgbClr val="505050"/>
                </a:solidFill>
              </a:rPr>
              <a:t>Services Foundational Principles</a:t>
            </a:r>
            <a:endParaRPr lang="en-US" dirty="0">
              <a:solidFill>
                <a:srgbClr val="505050"/>
              </a:solidFill>
            </a:endParaRPr>
          </a:p>
        </p:txBody>
      </p:sp>
      <p:sp>
        <p:nvSpPr>
          <p:cNvPr id="4" name="Slide Number Placeholder 3"/>
          <p:cNvSpPr>
            <a:spLocks noGrp="1"/>
          </p:cNvSpPr>
          <p:nvPr>
            <p:ph type="sldNum" sz="quarter" idx="11"/>
          </p:nvPr>
        </p:nvSpPr>
        <p:spPr/>
        <p:txBody>
          <a:bodyPr/>
          <a:lstStyle/>
          <a:p>
            <a:pPr algn="r"/>
            <a:fld id="{74A398B2-5A34-1A4A-811E-F4027282568C}" type="slidenum">
              <a:rPr lang="en-US" smtClean="0">
                <a:solidFill>
                  <a:srgbClr val="505050"/>
                </a:solidFill>
              </a:rPr>
              <a:pPr algn="r"/>
              <a:t>‹#›</a:t>
            </a:fld>
            <a:endParaRPr lang="en-US" dirty="0">
              <a:solidFill>
                <a:srgbClr val="505050"/>
              </a:solidFill>
            </a:endParaRPr>
          </a:p>
        </p:txBody>
      </p:sp>
      <p:sp>
        <p:nvSpPr>
          <p:cNvPr id="5" name="Footer Placeholder 4"/>
          <p:cNvSpPr>
            <a:spLocks noGrp="1"/>
          </p:cNvSpPr>
          <p:nvPr>
            <p:ph type="ftr" sz="quarter" idx="12"/>
          </p:nvPr>
        </p:nvSpPr>
        <p:spPr/>
        <p:txBody>
          <a:bodyPr/>
          <a:lstStyle/>
          <a:p>
            <a:pPr algn="ctr" defTabSz="621716"/>
            <a:r>
              <a:rPr lang="en-US" smtClean="0">
                <a:solidFill>
                  <a:srgbClr val="505050"/>
                </a:solidFill>
              </a:rPr>
              <a:t>Microsoft Confidential</a:t>
            </a:r>
            <a:endParaRPr lang="en-US" dirty="0">
              <a:solidFill>
                <a:srgbClr val="505050"/>
              </a:solidFill>
            </a:endParaRPr>
          </a:p>
        </p:txBody>
      </p:sp>
      <p:sp>
        <p:nvSpPr>
          <p:cNvPr id="6" name="Title 1"/>
          <p:cNvSpPr>
            <a:spLocks noGrp="1"/>
          </p:cNvSpPr>
          <p:nvPr>
            <p:ph type="title" hasCustomPrompt="1"/>
          </p:nvPr>
        </p:nvSpPr>
        <p:spPr>
          <a:xfrm>
            <a:off x="0" y="1239075"/>
            <a:ext cx="2490404" cy="2490051"/>
          </a:xfrm>
          <a:prstGeom prst="rect">
            <a:avLst/>
          </a:prstGeom>
          <a:solidFill>
            <a:schemeClr val="tx2"/>
          </a:solidFill>
        </p:spPr>
        <p:txBody>
          <a:bodyPr lIns="182880" tIns="91440" rIns="91440" bIns="137160" anchor="t" anchorCtr="0">
            <a:normAutofit/>
          </a:bodyPr>
          <a:lstStyle>
            <a:lvl1pPr>
              <a:buClr>
                <a:schemeClr val="tx2"/>
              </a:buClr>
              <a:defRPr lang="en-US" sz="2856" kern="800" dirty="0">
                <a:solidFill>
                  <a:schemeClr val="bg2"/>
                </a:solidFill>
                <a:latin typeface="Segoe UI Light" panose="020B0502040204020203" pitchFamily="34" charset="0"/>
                <a:ea typeface="Segoe UI Light" panose="020B0502040204020203" pitchFamily="34" charset="0"/>
                <a:cs typeface="Segoe UI Light" panose="020B0502040204020203" pitchFamily="34" charset="0"/>
              </a:defRPr>
            </a:lvl1pPr>
          </a:lstStyle>
          <a:p>
            <a:pPr marL="0" lvl="0" indent="0">
              <a:lnSpc>
                <a:spcPct val="100000"/>
              </a:lnSpc>
              <a:spcBef>
                <a:spcPts val="1020"/>
              </a:spcBef>
              <a:buFont typeface="Arial" panose="020B0604020202020204" pitchFamily="34" charset="0"/>
            </a:pPr>
            <a:r>
              <a:rPr lang="en-US" dirty="0" smtClean="0"/>
              <a:t>&lt;Insert slide title&gt;</a:t>
            </a:r>
            <a:endParaRPr lang="en-US" dirty="0"/>
          </a:p>
        </p:txBody>
      </p:sp>
    </p:spTree>
    <p:extLst>
      <p:ext uri="{BB962C8B-B14F-4D97-AF65-F5344CB8AC3E}">
        <p14:creationId xmlns:p14="http://schemas.microsoft.com/office/powerpoint/2010/main" val="2851706627"/>
      </p:ext>
    </p:extLst>
  </p:cSld>
  <p:clrMapOvr>
    <a:masterClrMapping/>
  </p:clrMapOvr>
  <p:timing>
    <p:tnLst>
      <p:par>
        <p:cTn id="1" dur="indefinite" restart="never" nodeType="tmRoot"/>
      </p:par>
    </p:tnLst>
  </p:timing>
</p:sldLayout>
</file>

<file path=ppt/slideLayouts/slideLayout249.xml><?xml version="1.0" encoding="utf-8"?>
<p:sldLayout xmlns:a="http://schemas.openxmlformats.org/drawingml/2006/main" xmlns:r="http://schemas.openxmlformats.org/officeDocument/2006/relationships" xmlns:p="http://schemas.openxmlformats.org/presentationml/2006/main">
  <p:cSld name="Text content, normal, dar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43471"/>
            <a:ext cx="2487295" cy="2486942"/>
          </a:xfrm>
          <a:solidFill>
            <a:schemeClr val="accent1"/>
          </a:solidFill>
        </p:spPr>
        <p:txBody>
          <a:bodyPr rIns="91440">
            <a:normAutofit/>
          </a:bodyPr>
          <a:lstStyle>
            <a:lvl1pPr>
              <a:defRPr sz="2720" baseline="0">
                <a:solidFill>
                  <a:schemeClr val="tx1"/>
                </a:solidFill>
                <a:latin typeface="+mn-lt"/>
              </a:defRPr>
            </a:lvl1pPr>
          </a:lstStyle>
          <a:p>
            <a:pPr lvl="0"/>
            <a:r>
              <a:rPr lang="en-US" dirty="0" smtClean="0"/>
              <a:t>Click to edit slide content</a:t>
            </a:r>
          </a:p>
        </p:txBody>
      </p:sp>
      <p:sp>
        <p:nvSpPr>
          <p:cNvPr id="3" name="Date Placeholder 2"/>
          <p:cNvSpPr>
            <a:spLocks noGrp="1"/>
          </p:cNvSpPr>
          <p:nvPr>
            <p:ph type="dt" sz="half" idx="10"/>
          </p:nvPr>
        </p:nvSpPr>
        <p:spPr>
          <a:xfrm>
            <a:off x="0" y="6482889"/>
            <a:ext cx="2901844" cy="372394"/>
          </a:xfrm>
          <a:prstGeom prst="rect">
            <a:avLst/>
          </a:prstGeom>
        </p:spPr>
        <p:txBody>
          <a:bodyPr/>
          <a:lstStyle>
            <a:lvl1pPr>
              <a:defRPr>
                <a:solidFill>
                  <a:schemeClr val="tx1"/>
                </a:solidFill>
                <a:latin typeface="+mn-lt"/>
              </a:defRPr>
            </a:lvl1pPr>
          </a:lstStyle>
          <a:p>
            <a:fld id="{C425F056-465B-9846-A958-8221F07CC566}" type="datetime1">
              <a:rPr lang="en-US" smtClean="0">
                <a:solidFill>
                  <a:srgbClr val="FFFFFF"/>
                </a:solidFill>
              </a:rPr>
              <a:pPr/>
              <a:t>10/28/2014</a:t>
            </a:fld>
            <a:endParaRPr lang="en-US">
              <a:solidFill>
                <a:srgbClr val="FFFFFF"/>
              </a:solidFill>
            </a:endParaRPr>
          </a:p>
        </p:txBody>
      </p:sp>
      <p:sp>
        <p:nvSpPr>
          <p:cNvPr id="4" name="Slide Number Placeholder 3"/>
          <p:cNvSpPr>
            <a:spLocks noGrp="1"/>
          </p:cNvSpPr>
          <p:nvPr>
            <p:ph type="sldNum" sz="quarter" idx="11"/>
          </p:nvPr>
        </p:nvSpPr>
        <p:spPr>
          <a:xfrm>
            <a:off x="9223719" y="6482889"/>
            <a:ext cx="2901844" cy="372394"/>
          </a:xfrm>
          <a:prstGeom prst="rect">
            <a:avLst/>
          </a:prstGeom>
        </p:spPr>
        <p:txBody>
          <a:bodyPr/>
          <a:lstStyle>
            <a:lvl1pPr>
              <a:defRPr>
                <a:solidFill>
                  <a:schemeClr val="tx1"/>
                </a:solidFill>
                <a:latin typeface="+mn-lt"/>
              </a:defRPr>
            </a:lvl1pPr>
          </a:lstStyle>
          <a:p>
            <a:fld id="{74A398B2-5A34-1A4A-811E-F4027282568C}" type="slidenum">
              <a:rPr lang="en-US" smtClean="0">
                <a:solidFill>
                  <a:srgbClr val="FFFFFF"/>
                </a:solidFill>
              </a:rPr>
              <a:pPr/>
              <a:t>‹#›</a:t>
            </a:fld>
            <a:endParaRPr lang="en-US">
              <a:solidFill>
                <a:srgbClr val="FFFFFF"/>
              </a:solidFill>
            </a:endParaRPr>
          </a:p>
        </p:txBody>
      </p:sp>
      <p:sp>
        <p:nvSpPr>
          <p:cNvPr id="14" name="Content Placeholder 13"/>
          <p:cNvSpPr>
            <a:spLocks noGrp="1"/>
          </p:cNvSpPr>
          <p:nvPr>
            <p:ph sz="quarter" idx="13" hasCustomPrompt="1"/>
          </p:nvPr>
        </p:nvSpPr>
        <p:spPr>
          <a:xfrm>
            <a:off x="3730942" y="1243471"/>
            <a:ext cx="8394621" cy="5155224"/>
          </a:xfrm>
          <a:prstGeom prst="rect">
            <a:avLst/>
          </a:prstGeom>
        </p:spPr>
        <p:txBody>
          <a:bodyPr vert="horz" lIns="182880" tIns="137160">
            <a:normAutofit/>
          </a:bodyPr>
          <a:lstStyle>
            <a:lvl1pPr marL="0" indent="0">
              <a:spcBef>
                <a:spcPts val="408"/>
              </a:spcBef>
              <a:buFontTx/>
              <a:buNone/>
              <a:defRPr sz="1904" baseline="0">
                <a:solidFill>
                  <a:schemeClr val="tx1"/>
                </a:solidFill>
                <a:latin typeface="+mn-lt"/>
              </a:defRPr>
            </a:lvl1pPr>
          </a:lstStyle>
          <a:p>
            <a:pPr lvl="0"/>
            <a:r>
              <a:rPr lang="en-US" dirty="0" smtClean="0"/>
              <a:t>Click to </a:t>
            </a:r>
            <a:r>
              <a:rPr lang="en-US" dirty="0"/>
              <a:t>edit </a:t>
            </a:r>
            <a:r>
              <a:rPr lang="en-US" dirty="0" smtClean="0"/>
              <a:t>slide </a:t>
            </a:r>
            <a:r>
              <a:rPr lang="en-US" dirty="0"/>
              <a:t>content</a:t>
            </a:r>
          </a:p>
        </p:txBody>
      </p:sp>
    </p:spTree>
    <p:extLst>
      <p:ext uri="{BB962C8B-B14F-4D97-AF65-F5344CB8AC3E}">
        <p14:creationId xmlns:p14="http://schemas.microsoft.com/office/powerpoint/2010/main" val="1449479162"/>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50.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66979" y="233152"/>
            <a:ext cx="11375536" cy="679653"/>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79419" y="1476622"/>
            <a:ext cx="11375536" cy="20962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6046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1" y="1743776"/>
            <a:ext cx="10726460" cy="2909527"/>
          </a:xfrm>
        </p:spPr>
        <p:txBody>
          <a:bodyPr anchor="b"/>
          <a:lstStyle>
            <a:lvl1pPr>
              <a:defRPr sz="6119"/>
            </a:lvl1pPr>
          </a:lstStyle>
          <a:p>
            <a:r>
              <a:rPr lang="en-US" smtClean="0"/>
              <a:t>Click to edit Master title style</a:t>
            </a:r>
            <a:endParaRPr lang="en-US" dirty="0"/>
          </a:p>
        </p:txBody>
      </p:sp>
      <p:sp>
        <p:nvSpPr>
          <p:cNvPr id="3" name="Text Placeholder 2"/>
          <p:cNvSpPr>
            <a:spLocks noGrp="1"/>
          </p:cNvSpPr>
          <p:nvPr>
            <p:ph type="body" idx="1"/>
          </p:nvPr>
        </p:nvSpPr>
        <p:spPr>
          <a:xfrm>
            <a:off x="848531" y="4680829"/>
            <a:ext cx="10726460" cy="1530052"/>
          </a:xfrm>
        </p:spPr>
        <p:txBody>
          <a:bodyPr/>
          <a:lstStyle>
            <a:lvl1pPr marL="0" indent="0">
              <a:buNone/>
              <a:defRPr sz="2448">
                <a:solidFill>
                  <a:schemeClr val="tx1"/>
                </a:solidFill>
              </a:defRPr>
            </a:lvl1pPr>
            <a:lvl2pPr marL="466271" indent="0">
              <a:buNone/>
              <a:defRPr sz="2040">
                <a:solidFill>
                  <a:schemeClr val="tx1">
                    <a:tint val="75000"/>
                  </a:schemeClr>
                </a:solidFill>
              </a:defRPr>
            </a:lvl2pPr>
            <a:lvl3pPr marL="932542" indent="0">
              <a:buNone/>
              <a:defRPr sz="1836">
                <a:solidFill>
                  <a:schemeClr val="tx1">
                    <a:tint val="75000"/>
                  </a:schemeClr>
                </a:solidFill>
              </a:defRPr>
            </a:lvl3pPr>
            <a:lvl4pPr marL="1398813" indent="0">
              <a:buNone/>
              <a:defRPr sz="1632">
                <a:solidFill>
                  <a:schemeClr val="tx1">
                    <a:tint val="75000"/>
                  </a:schemeClr>
                </a:solidFill>
              </a:defRPr>
            </a:lvl4pPr>
            <a:lvl5pPr marL="1865083" indent="0">
              <a:buNone/>
              <a:defRPr sz="1632">
                <a:solidFill>
                  <a:schemeClr val="tx1">
                    <a:tint val="75000"/>
                  </a:schemeClr>
                </a:solidFill>
              </a:defRPr>
            </a:lvl5pPr>
            <a:lvl6pPr marL="2331354" indent="0">
              <a:buNone/>
              <a:defRPr sz="1632">
                <a:solidFill>
                  <a:schemeClr val="tx1">
                    <a:tint val="75000"/>
                  </a:schemeClr>
                </a:solidFill>
              </a:defRPr>
            </a:lvl6pPr>
            <a:lvl7pPr marL="2797625" indent="0">
              <a:buNone/>
              <a:defRPr sz="1632">
                <a:solidFill>
                  <a:schemeClr val="tx1">
                    <a:tint val="75000"/>
                  </a:schemeClr>
                </a:solidFill>
              </a:defRPr>
            </a:lvl7pPr>
            <a:lvl8pPr marL="3263896" indent="0">
              <a:buNone/>
              <a:defRPr sz="1632">
                <a:solidFill>
                  <a:schemeClr val="tx1">
                    <a:tint val="75000"/>
                  </a:schemeClr>
                </a:solidFill>
              </a:defRPr>
            </a:lvl8pPr>
            <a:lvl9pPr marL="3730167" indent="0">
              <a:buNone/>
              <a:defRPr sz="1632">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AAB8676-580D-4DBF-B83A-DB5BFA78041E}" type="datetime1">
              <a:rPr lang="en-US" smtClean="0">
                <a:solidFill>
                  <a:prstClr val="black">
                    <a:tint val="75000"/>
                  </a:prstClr>
                </a:solidFill>
              </a:rPr>
              <a:pPr/>
              <a:t>10/28/2014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Microsoft Confidential</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C36C895F-BBA9-44F3-B3E2-98EDFB93D1F3}"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135209623"/>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showMasterSp="0" userDrawn="1">
  <p:cSld name="1_Title Slide 3">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775862" y="197448"/>
            <a:ext cx="10058336" cy="735156"/>
          </a:xfrm>
          <a:noFill/>
        </p:spPr>
        <p:txBody>
          <a:bodyPr lIns="143407" tIns="89629" rIns="143407" bIns="89629" anchor="t" anchorCtr="0">
            <a:normAutofit/>
          </a:bodyPr>
          <a:lstStyle>
            <a:lvl1pPr>
              <a:defRPr sz="4080" spc="-100" baseline="0">
                <a:solidFill>
                  <a:srgbClr val="00B0F0"/>
                </a:solidFill>
              </a:defRPr>
            </a:lvl1pPr>
          </a:lstStyle>
          <a:p>
            <a:r>
              <a:rPr lang="en-US" dirty="0" smtClean="0"/>
              <a:t>Presentation title</a:t>
            </a:r>
            <a:endParaRPr lang="en-US" dirty="0"/>
          </a:p>
        </p:txBody>
      </p:sp>
    </p:spTree>
    <p:extLst>
      <p:ext uri="{BB962C8B-B14F-4D97-AF65-F5344CB8AC3E}">
        <p14:creationId xmlns:p14="http://schemas.microsoft.com/office/powerpoint/2010/main" val="48536249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253.xml><?xml version="1.0" encoding="utf-8"?>
<p:sldLayout xmlns:a="http://schemas.openxmlformats.org/drawingml/2006/main" xmlns:r="http://schemas.openxmlformats.org/officeDocument/2006/relationships" xmlns:p="http://schemas.openxmlformats.org/presentationml/2006/main" userDrawn="1">
  <p:cSld name="DK BLUE 3 COLUMN">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5"/>
          </p:nvPr>
        </p:nvSpPr>
        <p:spPr>
          <a:xfrm>
            <a:off x="536243" y="2098358"/>
            <a:ext cx="3731915" cy="191533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6"/>
          </p:nvPr>
        </p:nvSpPr>
        <p:spPr>
          <a:xfrm>
            <a:off x="4465717" y="2098358"/>
            <a:ext cx="3731915" cy="191533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 Placeholder 12"/>
          <p:cNvSpPr>
            <a:spLocks noGrp="1"/>
          </p:cNvSpPr>
          <p:nvPr>
            <p:ph type="body" sz="quarter" idx="17"/>
          </p:nvPr>
        </p:nvSpPr>
        <p:spPr>
          <a:xfrm>
            <a:off x="8395187" y="2098358"/>
            <a:ext cx="3731915" cy="191533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itle 1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61694643"/>
      </p:ext>
    </p:extLst>
  </p:cSld>
  <p:clrMapOvr>
    <a:masterClrMapping/>
  </p:clrMapOvr>
  <p:transition>
    <p:fade/>
  </p:transition>
  <p:timing>
    <p:tnLst>
      <p:par>
        <p:cTn id="1" dur="indefinite" restart="never" nodeType="tmRoot"/>
      </p:par>
    </p:tnLst>
  </p:timing>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Title Slide">
    <p:bg bwMode="auto">
      <p:bgPr>
        <a:solidFill>
          <a:schemeClr val="bg2"/>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auto">
          <a:xfrm>
            <a:off x="458332" y="489473"/>
            <a:ext cx="1552931" cy="332660"/>
          </a:xfrm>
          <a:prstGeom prst="rect">
            <a:avLst/>
          </a:prstGeom>
        </p:spPr>
      </p:pic>
      <p:pic>
        <p:nvPicPr>
          <p:cNvPr id="12" name="Picture 11"/>
          <p:cNvPicPr>
            <a:picLocks noChangeAspect="1"/>
          </p:cNvPicPr>
          <p:nvPr userDrawn="1"/>
        </p:nvPicPr>
        <p:blipFill>
          <a:blip r:embed="rId3"/>
          <a:stretch>
            <a:fillRect/>
          </a:stretch>
        </p:blipFill>
        <p:spPr>
          <a:xfrm>
            <a:off x="10333039" y="1759921"/>
            <a:ext cx="1319702" cy="2743200"/>
          </a:xfrm>
          <a:prstGeom prst="rect">
            <a:avLst/>
          </a:prstGeom>
        </p:spPr>
      </p:pic>
      <p:sp>
        <p:nvSpPr>
          <p:cNvPr id="13" name="Text Placeholder 4"/>
          <p:cNvSpPr>
            <a:spLocks noGrp="1"/>
          </p:cNvSpPr>
          <p:nvPr>
            <p:ph type="body" sz="quarter" idx="12" hasCustomPrompt="1"/>
          </p:nvPr>
        </p:nvSpPr>
        <p:spPr bwMode="white">
          <a:xfrm>
            <a:off x="276540" y="3977771"/>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14" name="Title 1"/>
          <p:cNvSpPr>
            <a:spLocks noGrp="1"/>
          </p:cNvSpPr>
          <p:nvPr>
            <p:ph type="title" hasCustomPrompt="1"/>
          </p:nvPr>
        </p:nvSpPr>
        <p:spPr bwMode="white">
          <a:xfrm>
            <a:off x="274703" y="2140479"/>
            <a:ext cx="10058336"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sp>
        <p:nvSpPr>
          <p:cNvPr id="11" name="Rectangle 10"/>
          <p:cNvSpPr/>
          <p:nvPr userDrawn="1"/>
        </p:nvSpPr>
        <p:spPr bwMode="auto">
          <a:xfrm>
            <a:off x="0" y="6034405"/>
            <a:ext cx="12436475" cy="964978"/>
          </a:xfrm>
          <a:prstGeom prst="rect">
            <a:avLst/>
          </a:prstGeom>
          <a:solidFill>
            <a:srgbClr val="00B29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5" name="Picture 14"/>
          <p:cNvPicPr>
            <a:picLocks noChangeAspect="1"/>
          </p:cNvPicPr>
          <p:nvPr userDrawn="1"/>
        </p:nvPicPr>
        <p:blipFill>
          <a:blip r:embed="rId4"/>
          <a:stretch>
            <a:fillRect/>
          </a:stretch>
        </p:blipFill>
        <p:spPr>
          <a:xfrm>
            <a:off x="207963" y="6320679"/>
            <a:ext cx="4762500" cy="444500"/>
          </a:xfrm>
          <a:prstGeom prst="rect">
            <a:avLst/>
          </a:prstGeom>
        </p:spPr>
      </p:pic>
    </p:spTree>
    <p:extLst>
      <p:ext uri="{BB962C8B-B14F-4D97-AF65-F5344CB8AC3E}">
        <p14:creationId xmlns:p14="http://schemas.microsoft.com/office/powerpoint/2010/main" val="3528044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1_Title Slide white">
    <p:bg bwMode="auto">
      <p:bgPr>
        <a:solidFill>
          <a:schemeClr val="tx1"/>
        </a:solidFill>
        <a:effectLst/>
      </p:bgPr>
    </p:bg>
    <p:spTree>
      <p:nvGrpSpPr>
        <p:cNvPr id="1" name=""/>
        <p:cNvGrpSpPr/>
        <p:nvPr/>
      </p:nvGrpSpPr>
      <p:grpSpPr>
        <a:xfrm>
          <a:off x="0" y="0"/>
          <a:ext cx="0" cy="0"/>
          <a:chOff x="0" y="0"/>
          <a:chExt cx="0" cy="0"/>
        </a:xfrm>
      </p:grpSpPr>
      <p:sp>
        <p:nvSpPr>
          <p:cNvPr id="13" name="Text Placeholder 4"/>
          <p:cNvSpPr>
            <a:spLocks noGrp="1"/>
          </p:cNvSpPr>
          <p:nvPr>
            <p:ph type="body" sz="quarter" idx="12" hasCustomPrompt="1"/>
          </p:nvPr>
        </p:nvSpPr>
        <p:spPr bwMode="white">
          <a:xfrm>
            <a:off x="276540" y="3977771"/>
            <a:ext cx="6399213" cy="1830388"/>
          </a:xfrm>
          <a:noFill/>
        </p:spPr>
        <p:txBody>
          <a:bodyPr lIns="146304" tIns="109728" rIns="146304" bIns="109728">
            <a:noAutofit/>
          </a:bodyPr>
          <a:lstStyle>
            <a:lvl1pPr marL="0" indent="0">
              <a:spcBef>
                <a:spcPts val="0"/>
              </a:spcBef>
              <a:buNone/>
              <a:defRPr sz="3600" spc="0" baseline="0">
                <a:gradFill>
                  <a:gsLst>
                    <a:gs pos="0">
                      <a:schemeClr val="bg2"/>
                    </a:gs>
                    <a:gs pos="100000">
                      <a:schemeClr val="bg2"/>
                    </a:gs>
                  </a:gsLst>
                  <a:lin ang="5400000" scaled="0"/>
                </a:gradFill>
                <a:latin typeface="+mj-lt"/>
              </a:defRPr>
            </a:lvl1pPr>
          </a:lstStyle>
          <a:p>
            <a:pPr lvl="0"/>
            <a:r>
              <a:rPr lang="en-US" dirty="0" smtClean="0"/>
              <a:t>Speaker Name</a:t>
            </a:r>
          </a:p>
        </p:txBody>
      </p:sp>
      <p:sp>
        <p:nvSpPr>
          <p:cNvPr id="14" name="Title 1"/>
          <p:cNvSpPr>
            <a:spLocks noGrp="1"/>
          </p:cNvSpPr>
          <p:nvPr>
            <p:ph type="title" hasCustomPrompt="1"/>
          </p:nvPr>
        </p:nvSpPr>
        <p:spPr bwMode="white">
          <a:xfrm>
            <a:off x="274703" y="2140479"/>
            <a:ext cx="10058336" cy="1837298"/>
          </a:xfrm>
          <a:noFill/>
        </p:spPr>
        <p:txBody>
          <a:bodyPr lIns="146304" tIns="91440" rIns="146304" bIns="91440" anchor="t" anchorCtr="0"/>
          <a:lstStyle>
            <a:lvl1pPr>
              <a:defRPr sz="6000" spc="-100" baseline="0">
                <a:gradFill>
                  <a:gsLst>
                    <a:gs pos="3333">
                      <a:schemeClr val="bg2"/>
                    </a:gs>
                    <a:gs pos="39000">
                      <a:schemeClr val="bg2"/>
                    </a:gs>
                  </a:gsLst>
                  <a:lin ang="5400000" scaled="0"/>
                </a:gradFill>
              </a:defRPr>
            </a:lvl1pPr>
          </a:lstStyle>
          <a:p>
            <a:r>
              <a:rPr lang="en-US" dirty="0" smtClean="0"/>
              <a:t>Presentation title</a:t>
            </a:r>
            <a:endParaRPr lang="en-US" dirty="0"/>
          </a:p>
        </p:txBody>
      </p:sp>
      <p:sp>
        <p:nvSpPr>
          <p:cNvPr id="11" name="Rectangle 10"/>
          <p:cNvSpPr/>
          <p:nvPr userDrawn="1"/>
        </p:nvSpPr>
        <p:spPr bwMode="auto">
          <a:xfrm>
            <a:off x="0" y="6034405"/>
            <a:ext cx="12436475" cy="964978"/>
          </a:xfrm>
          <a:prstGeom prst="rect">
            <a:avLst/>
          </a:prstGeom>
          <a:solidFill>
            <a:srgbClr val="00B29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5" name="Picture 14"/>
          <p:cNvPicPr>
            <a:picLocks noChangeAspect="1"/>
          </p:cNvPicPr>
          <p:nvPr userDrawn="1"/>
        </p:nvPicPr>
        <p:blipFill>
          <a:blip r:embed="rId2"/>
          <a:stretch>
            <a:fillRect/>
          </a:stretch>
        </p:blipFill>
        <p:spPr>
          <a:xfrm>
            <a:off x="207963" y="6320679"/>
            <a:ext cx="4762500" cy="444500"/>
          </a:xfrm>
          <a:prstGeom prst="rect">
            <a:avLst/>
          </a:prstGeom>
        </p:spPr>
      </p:pic>
      <p:pic>
        <p:nvPicPr>
          <p:cNvPr id="4" name="Picture 3"/>
          <p:cNvPicPr>
            <a:picLocks noChangeAspect="1"/>
          </p:cNvPicPr>
          <p:nvPr userDrawn="1"/>
        </p:nvPicPr>
        <p:blipFill>
          <a:blip r:embed="rId3"/>
          <a:stretch>
            <a:fillRect/>
          </a:stretch>
        </p:blipFill>
        <p:spPr>
          <a:xfrm>
            <a:off x="458332" y="489473"/>
            <a:ext cx="1554480" cy="333947"/>
          </a:xfrm>
          <a:prstGeom prst="rect">
            <a:avLst/>
          </a:prstGeom>
        </p:spPr>
      </p:pic>
      <p:grpSp>
        <p:nvGrpSpPr>
          <p:cNvPr id="10" name="Group 9"/>
          <p:cNvGrpSpPr/>
          <p:nvPr userDrawn="1"/>
        </p:nvGrpSpPr>
        <p:grpSpPr>
          <a:xfrm>
            <a:off x="10258495" y="1759921"/>
            <a:ext cx="1561966" cy="2795269"/>
            <a:chOff x="10258495" y="1759921"/>
            <a:chExt cx="1561966" cy="2795269"/>
          </a:xfrm>
        </p:grpSpPr>
        <p:sp>
          <p:nvSpPr>
            <p:cNvPr id="16" name="TextBox 15"/>
            <p:cNvSpPr txBox="1"/>
            <p:nvPr userDrawn="1"/>
          </p:nvSpPr>
          <p:spPr>
            <a:xfrm>
              <a:off x="10312997" y="1773319"/>
              <a:ext cx="1507464" cy="1514261"/>
            </a:xfrm>
            <a:prstGeom prst="rect">
              <a:avLst/>
            </a:prstGeom>
            <a:noFill/>
          </p:spPr>
          <p:txBody>
            <a:bodyPr wrap="none" lIns="182880" tIns="146304" rIns="182880" bIns="146304" rtlCol="0">
              <a:spAutoFit/>
            </a:bodyPr>
            <a:lstStyle/>
            <a:p>
              <a:pPr>
                <a:lnSpc>
                  <a:spcPct val="90000"/>
                </a:lnSpc>
                <a:spcAft>
                  <a:spcPts val="600"/>
                </a:spcAft>
              </a:pPr>
              <a:r>
                <a:rPr lang="en-US" sz="8800" spc="-100" dirty="0" smtClean="0">
                  <a:ln w="3175">
                    <a:noFill/>
                  </a:ln>
                  <a:solidFill>
                    <a:srgbClr val="002050"/>
                  </a:solidFill>
                  <a:latin typeface="Segoe UI Light"/>
                  <a:cs typeface="Segoe UI" pitchFamily="34" charset="0"/>
                </a:rPr>
                <a:t>20</a:t>
              </a:r>
            </a:p>
          </p:txBody>
        </p:sp>
        <p:sp>
          <p:nvSpPr>
            <p:cNvPr id="17" name="TextBox 16"/>
            <p:cNvSpPr txBox="1"/>
            <p:nvPr userDrawn="1"/>
          </p:nvSpPr>
          <p:spPr>
            <a:xfrm>
              <a:off x="10258495" y="3040929"/>
              <a:ext cx="1561966" cy="1514261"/>
            </a:xfrm>
            <a:prstGeom prst="rect">
              <a:avLst/>
            </a:prstGeom>
            <a:noFill/>
          </p:spPr>
          <p:txBody>
            <a:bodyPr wrap="none" lIns="182880" tIns="146304" rIns="182880" bIns="146304" rtlCol="0">
              <a:spAutoFit/>
            </a:bodyPr>
            <a:lstStyle/>
            <a:p>
              <a:pPr>
                <a:lnSpc>
                  <a:spcPct val="90000"/>
                </a:lnSpc>
                <a:spcAft>
                  <a:spcPts val="600"/>
                </a:spcAft>
              </a:pPr>
              <a:r>
                <a:rPr lang="en-US" sz="8800" spc="-100" dirty="0" smtClean="0">
                  <a:ln w="3175">
                    <a:noFill/>
                  </a:ln>
                  <a:solidFill>
                    <a:srgbClr val="002050"/>
                  </a:solidFill>
                  <a:cs typeface="Segoe UI" pitchFamily="34" charset="0"/>
                </a:rPr>
                <a:t>14</a:t>
              </a:r>
            </a:p>
          </p:txBody>
        </p:sp>
        <p:cxnSp>
          <p:nvCxnSpPr>
            <p:cNvPr id="18" name="Straight Connector 17"/>
            <p:cNvCxnSpPr/>
            <p:nvPr userDrawn="1"/>
          </p:nvCxnSpPr>
          <p:spPr>
            <a:xfrm>
              <a:off x="10333038" y="1759921"/>
              <a:ext cx="0" cy="2743200"/>
            </a:xfrm>
            <a:prstGeom prst="line">
              <a:avLst/>
            </a:prstGeom>
            <a:ln w="28575">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10333039" y="3116262"/>
              <a:ext cx="1487422" cy="0"/>
            </a:xfrm>
            <a:prstGeom prst="line">
              <a:avLst/>
            </a:prstGeom>
            <a:ln w="31750">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877294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bg2"/>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45603" y="2125663"/>
            <a:ext cx="10056812" cy="1828800"/>
          </a:xfrm>
          <a:noFill/>
        </p:spPr>
        <p:txBody>
          <a:bodyPr tIns="91440" bIns="91440" anchor="t" anchorCtr="0"/>
          <a:lstStyle>
            <a:lvl1pPr>
              <a:defRPr sz="7200" spc="-100" baseline="0">
                <a:gradFill>
                  <a:gsLst>
                    <a:gs pos="75912">
                      <a:schemeClr val="tx1"/>
                    </a:gs>
                    <a:gs pos="34307">
                      <a:schemeClr val="tx1"/>
                    </a:gs>
                    <a:gs pos="43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45602" y="3955356"/>
            <a:ext cx="10058401" cy="1829593"/>
          </a:xfrm>
          <a:noFill/>
        </p:spPr>
        <p:txBody>
          <a:bodyPr lIns="182880" tIns="146304" rIns="182880" bIns="146304">
            <a:noAutofit/>
          </a:bodyPr>
          <a:lstStyle>
            <a:lvl1pPr marL="0" indent="0">
              <a:spcBef>
                <a:spcPts val="0"/>
              </a:spcBef>
              <a:buNone/>
              <a:defRPr sz="3600" spc="0" baseline="0">
                <a:gradFill>
                  <a:gsLst>
                    <a:gs pos="75912">
                      <a:schemeClr val="tx1"/>
                    </a:gs>
                    <a:gs pos="34307">
                      <a:schemeClr val="tx1"/>
                    </a:gs>
                    <a:gs pos="43000">
                      <a:schemeClr val="tx1"/>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a:blip r:embed="rId2">
            <a:alphaModFix amt="25000"/>
          </a:blip>
          <a:stretch>
            <a:fillRect/>
          </a:stretch>
        </p:blipFill>
        <p:spPr>
          <a:xfrm>
            <a:off x="10333039" y="1759921"/>
            <a:ext cx="1319702" cy="2743200"/>
          </a:xfrm>
          <a:prstGeom prst="rect">
            <a:avLst/>
          </a:prstGeom>
        </p:spPr>
      </p:pic>
    </p:spTree>
    <p:extLst>
      <p:ext uri="{BB962C8B-B14F-4D97-AF65-F5344CB8AC3E}">
        <p14:creationId xmlns:p14="http://schemas.microsoft.com/office/powerpoint/2010/main" val="2260938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1_Demo slide whit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45603" y="2125663"/>
            <a:ext cx="10056812" cy="1828800"/>
          </a:xfrm>
          <a:noFill/>
        </p:spPr>
        <p:txBody>
          <a:bodyPr tIns="91440" bIns="91440" anchor="t" anchorCtr="0"/>
          <a:lstStyle>
            <a:lvl1pPr>
              <a:defRPr sz="7200" spc="-100" baseline="0">
                <a:gradFill>
                  <a:gsLst>
                    <a:gs pos="75912">
                      <a:schemeClr val="bg2"/>
                    </a:gs>
                    <a:gs pos="34307">
                      <a:schemeClr val="bg2"/>
                    </a:gs>
                    <a:gs pos="43000">
                      <a:schemeClr val="bg2"/>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45602" y="3955356"/>
            <a:ext cx="10058401" cy="1829593"/>
          </a:xfrm>
          <a:noFill/>
        </p:spPr>
        <p:txBody>
          <a:bodyPr lIns="182880" tIns="146304" rIns="182880" bIns="146304">
            <a:noAutofit/>
          </a:bodyPr>
          <a:lstStyle>
            <a:lvl1pPr marL="0" indent="0">
              <a:spcBef>
                <a:spcPts val="0"/>
              </a:spcBef>
              <a:buNone/>
              <a:defRPr sz="3600" spc="0" baseline="0">
                <a:gradFill>
                  <a:gsLst>
                    <a:gs pos="75912">
                      <a:schemeClr val="bg2"/>
                    </a:gs>
                    <a:gs pos="34307">
                      <a:schemeClr val="bg2"/>
                    </a:gs>
                    <a:gs pos="43000">
                      <a:schemeClr val="bg2"/>
                    </a:gs>
                  </a:gsLst>
                  <a:lin ang="5400000" scaled="0"/>
                </a:gradFill>
                <a:latin typeface="+mj-lt"/>
              </a:defRPr>
            </a:lvl1pPr>
          </a:lstStyle>
          <a:p>
            <a:pPr lvl="0"/>
            <a:r>
              <a:rPr lang="en-US" dirty="0" smtClean="0"/>
              <a:t>Speaker Name</a:t>
            </a:r>
          </a:p>
        </p:txBody>
      </p:sp>
      <p:sp>
        <p:nvSpPr>
          <p:cNvPr id="8" name="Rectangle 7"/>
          <p:cNvSpPr/>
          <p:nvPr userDrawn="1"/>
        </p:nvSpPr>
        <p:spPr bwMode="invGray">
          <a:xfrm>
            <a:off x="8393251" y="6761318"/>
            <a:ext cx="4042588" cy="23320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grpSp>
        <p:nvGrpSpPr>
          <p:cNvPr id="9" name="Group 8"/>
          <p:cNvGrpSpPr/>
          <p:nvPr userDrawn="1"/>
        </p:nvGrpSpPr>
        <p:grpSpPr>
          <a:xfrm>
            <a:off x="10258495" y="1759921"/>
            <a:ext cx="1561966" cy="2795269"/>
            <a:chOff x="10258495" y="1759921"/>
            <a:chExt cx="1561966" cy="2795269"/>
          </a:xfrm>
        </p:grpSpPr>
        <p:sp>
          <p:nvSpPr>
            <p:cNvPr id="10" name="TextBox 9"/>
            <p:cNvSpPr txBox="1"/>
            <p:nvPr userDrawn="1"/>
          </p:nvSpPr>
          <p:spPr>
            <a:xfrm>
              <a:off x="10312997" y="1773319"/>
              <a:ext cx="1507464" cy="1514261"/>
            </a:xfrm>
            <a:prstGeom prst="rect">
              <a:avLst/>
            </a:prstGeom>
            <a:noFill/>
          </p:spPr>
          <p:txBody>
            <a:bodyPr wrap="none" lIns="182880" tIns="146304" rIns="182880" bIns="146304" rtlCol="0">
              <a:spAutoFit/>
            </a:bodyPr>
            <a:lstStyle/>
            <a:p>
              <a:pPr>
                <a:lnSpc>
                  <a:spcPct val="90000"/>
                </a:lnSpc>
                <a:spcAft>
                  <a:spcPts val="600"/>
                </a:spcAft>
              </a:pPr>
              <a:r>
                <a:rPr lang="en-US" sz="8800" spc="-100" dirty="0" smtClean="0">
                  <a:ln w="3175">
                    <a:noFill/>
                  </a:ln>
                  <a:solidFill>
                    <a:srgbClr val="002050"/>
                  </a:solidFill>
                  <a:latin typeface="Segoe UI Light"/>
                  <a:cs typeface="Segoe UI" pitchFamily="34" charset="0"/>
                </a:rPr>
                <a:t>20</a:t>
              </a:r>
            </a:p>
          </p:txBody>
        </p:sp>
        <p:sp>
          <p:nvSpPr>
            <p:cNvPr id="11" name="TextBox 10"/>
            <p:cNvSpPr txBox="1"/>
            <p:nvPr userDrawn="1"/>
          </p:nvSpPr>
          <p:spPr>
            <a:xfrm>
              <a:off x="10258495" y="3040929"/>
              <a:ext cx="1561966" cy="1514261"/>
            </a:xfrm>
            <a:prstGeom prst="rect">
              <a:avLst/>
            </a:prstGeom>
            <a:noFill/>
          </p:spPr>
          <p:txBody>
            <a:bodyPr wrap="none" lIns="182880" tIns="146304" rIns="182880" bIns="146304" rtlCol="0">
              <a:spAutoFit/>
            </a:bodyPr>
            <a:lstStyle/>
            <a:p>
              <a:pPr>
                <a:lnSpc>
                  <a:spcPct val="90000"/>
                </a:lnSpc>
                <a:spcAft>
                  <a:spcPts val="600"/>
                </a:spcAft>
              </a:pPr>
              <a:r>
                <a:rPr lang="en-US" sz="8800" spc="-100" dirty="0" smtClean="0">
                  <a:ln w="3175">
                    <a:noFill/>
                  </a:ln>
                  <a:solidFill>
                    <a:srgbClr val="002050"/>
                  </a:solidFill>
                  <a:cs typeface="Segoe UI" pitchFamily="34" charset="0"/>
                </a:rPr>
                <a:t>14</a:t>
              </a:r>
            </a:p>
          </p:txBody>
        </p:sp>
        <p:cxnSp>
          <p:nvCxnSpPr>
            <p:cNvPr id="12" name="Straight Connector 11"/>
            <p:cNvCxnSpPr/>
            <p:nvPr userDrawn="1"/>
          </p:nvCxnSpPr>
          <p:spPr>
            <a:xfrm>
              <a:off x="10333038" y="1759921"/>
              <a:ext cx="0" cy="2743200"/>
            </a:xfrm>
            <a:prstGeom prst="line">
              <a:avLst/>
            </a:prstGeom>
            <a:ln w="28575">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userDrawn="1"/>
          </p:nvCxnSpPr>
          <p:spPr>
            <a:xfrm>
              <a:off x="10333039" y="3116262"/>
              <a:ext cx="1487422" cy="0"/>
            </a:xfrm>
            <a:prstGeom prst="line">
              <a:avLst/>
            </a:prstGeom>
            <a:ln w="31750">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04578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2134946"/>
            <a:ext cx="10056812" cy="2751698"/>
          </a:xfrm>
          <a:noFill/>
        </p:spPr>
        <p:txBody>
          <a:bodyPr tIns="91440" bIns="91440" anchor="t" anchorCtr="0"/>
          <a:lstStyle>
            <a:lvl1pPr>
              <a:defRPr sz="7200" spc="-100" baseline="0">
                <a:gradFill>
                  <a:gsLst>
                    <a:gs pos="75912">
                      <a:schemeClr val="tx1"/>
                    </a:gs>
                    <a:gs pos="34307">
                      <a:schemeClr val="tx1"/>
                    </a:gs>
                    <a:gs pos="43000">
                      <a:schemeClr val="tx1"/>
                    </a:gs>
                  </a:gsLst>
                  <a:lin ang="5400000" scaled="0"/>
                </a:gradFill>
              </a:defRPr>
            </a:lvl1pPr>
          </a:lstStyle>
          <a:p>
            <a:r>
              <a:rPr lang="en-US" dirty="0" smtClean="0"/>
              <a:t>Video title</a:t>
            </a:r>
            <a:endParaRPr lang="en-US" dirty="0"/>
          </a:p>
        </p:txBody>
      </p:sp>
      <p:pic>
        <p:nvPicPr>
          <p:cNvPr id="5" name="Picture 4"/>
          <p:cNvPicPr>
            <a:picLocks noChangeAspect="1"/>
          </p:cNvPicPr>
          <p:nvPr userDrawn="1"/>
        </p:nvPicPr>
        <p:blipFill>
          <a:blip r:embed="rId2">
            <a:alphaModFix amt="25000"/>
          </a:blip>
          <a:stretch>
            <a:fillRect/>
          </a:stretch>
        </p:blipFill>
        <p:spPr>
          <a:xfrm>
            <a:off x="10333039" y="1759921"/>
            <a:ext cx="1319702" cy="2743200"/>
          </a:xfrm>
          <a:prstGeom prst="rect">
            <a:avLst/>
          </a:prstGeom>
        </p:spPr>
      </p:pic>
    </p:spTree>
    <p:extLst>
      <p:ext uri="{BB962C8B-B14F-4D97-AF65-F5344CB8AC3E}">
        <p14:creationId xmlns:p14="http://schemas.microsoft.com/office/powerpoint/2010/main" val="174841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1_Video slide whit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2134946"/>
            <a:ext cx="10056812" cy="2751698"/>
          </a:xfrm>
          <a:noFill/>
        </p:spPr>
        <p:txBody>
          <a:bodyPr tIns="91440" bIns="91440" anchor="t" anchorCtr="0"/>
          <a:lstStyle>
            <a:lvl1pPr>
              <a:defRPr sz="7200" spc="-100" baseline="0">
                <a:gradFill>
                  <a:gsLst>
                    <a:gs pos="75912">
                      <a:schemeClr val="bg2"/>
                    </a:gs>
                    <a:gs pos="34307">
                      <a:schemeClr val="bg2"/>
                    </a:gs>
                    <a:gs pos="43000">
                      <a:schemeClr val="bg2"/>
                    </a:gs>
                  </a:gsLst>
                  <a:lin ang="5400000" scaled="0"/>
                </a:gradFill>
              </a:defRPr>
            </a:lvl1pPr>
          </a:lstStyle>
          <a:p>
            <a:r>
              <a:rPr lang="en-US" dirty="0" smtClean="0"/>
              <a:t>Video title</a:t>
            </a:r>
            <a:endParaRPr lang="en-US" dirty="0"/>
          </a:p>
        </p:txBody>
      </p:sp>
      <p:sp>
        <p:nvSpPr>
          <p:cNvPr id="7" name="Rectangle 6"/>
          <p:cNvSpPr/>
          <p:nvPr userDrawn="1"/>
        </p:nvSpPr>
        <p:spPr bwMode="invGray">
          <a:xfrm>
            <a:off x="8393251" y="6761318"/>
            <a:ext cx="4042588" cy="23320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grpSp>
        <p:nvGrpSpPr>
          <p:cNvPr id="8" name="Group 7"/>
          <p:cNvGrpSpPr/>
          <p:nvPr userDrawn="1"/>
        </p:nvGrpSpPr>
        <p:grpSpPr>
          <a:xfrm>
            <a:off x="10258495" y="1759921"/>
            <a:ext cx="1561966" cy="2795269"/>
            <a:chOff x="10258495" y="1759921"/>
            <a:chExt cx="1561966" cy="2795269"/>
          </a:xfrm>
        </p:grpSpPr>
        <p:sp>
          <p:nvSpPr>
            <p:cNvPr id="9" name="TextBox 8"/>
            <p:cNvSpPr txBox="1"/>
            <p:nvPr userDrawn="1"/>
          </p:nvSpPr>
          <p:spPr>
            <a:xfrm>
              <a:off x="10312997" y="1773319"/>
              <a:ext cx="1507464" cy="1514261"/>
            </a:xfrm>
            <a:prstGeom prst="rect">
              <a:avLst/>
            </a:prstGeom>
            <a:noFill/>
          </p:spPr>
          <p:txBody>
            <a:bodyPr wrap="none" lIns="182880" tIns="146304" rIns="182880" bIns="146304" rtlCol="0">
              <a:spAutoFit/>
            </a:bodyPr>
            <a:lstStyle/>
            <a:p>
              <a:pPr>
                <a:lnSpc>
                  <a:spcPct val="90000"/>
                </a:lnSpc>
                <a:spcAft>
                  <a:spcPts val="600"/>
                </a:spcAft>
              </a:pPr>
              <a:r>
                <a:rPr lang="en-US" sz="8800" spc="-100" dirty="0" smtClean="0">
                  <a:ln w="3175">
                    <a:noFill/>
                  </a:ln>
                  <a:solidFill>
                    <a:srgbClr val="002050"/>
                  </a:solidFill>
                  <a:latin typeface="Segoe UI Light"/>
                  <a:cs typeface="Segoe UI" pitchFamily="34" charset="0"/>
                </a:rPr>
                <a:t>20</a:t>
              </a:r>
            </a:p>
          </p:txBody>
        </p:sp>
        <p:sp>
          <p:nvSpPr>
            <p:cNvPr id="10" name="TextBox 9"/>
            <p:cNvSpPr txBox="1"/>
            <p:nvPr userDrawn="1"/>
          </p:nvSpPr>
          <p:spPr>
            <a:xfrm>
              <a:off x="10258495" y="3040929"/>
              <a:ext cx="1561966" cy="1514261"/>
            </a:xfrm>
            <a:prstGeom prst="rect">
              <a:avLst/>
            </a:prstGeom>
            <a:noFill/>
          </p:spPr>
          <p:txBody>
            <a:bodyPr wrap="none" lIns="182880" tIns="146304" rIns="182880" bIns="146304" rtlCol="0">
              <a:spAutoFit/>
            </a:bodyPr>
            <a:lstStyle/>
            <a:p>
              <a:pPr>
                <a:lnSpc>
                  <a:spcPct val="90000"/>
                </a:lnSpc>
                <a:spcAft>
                  <a:spcPts val="600"/>
                </a:spcAft>
              </a:pPr>
              <a:r>
                <a:rPr lang="en-US" sz="8800" spc="-100" dirty="0" smtClean="0">
                  <a:ln w="3175">
                    <a:noFill/>
                  </a:ln>
                  <a:solidFill>
                    <a:srgbClr val="002050"/>
                  </a:solidFill>
                  <a:cs typeface="Segoe UI" pitchFamily="34" charset="0"/>
                </a:rPr>
                <a:t>14</a:t>
              </a:r>
            </a:p>
          </p:txBody>
        </p:sp>
        <p:cxnSp>
          <p:nvCxnSpPr>
            <p:cNvPr id="11" name="Straight Connector 10"/>
            <p:cNvCxnSpPr/>
            <p:nvPr userDrawn="1"/>
          </p:nvCxnSpPr>
          <p:spPr>
            <a:xfrm>
              <a:off x="10333038" y="1759921"/>
              <a:ext cx="0" cy="2743200"/>
            </a:xfrm>
            <a:prstGeom prst="line">
              <a:avLst/>
            </a:prstGeom>
            <a:ln w="28575">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a:off x="10333039" y="3116262"/>
              <a:ext cx="1487422" cy="0"/>
            </a:xfrm>
            <a:prstGeom prst="line">
              <a:avLst/>
            </a:prstGeom>
            <a:ln w="31750">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17612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436985647"/>
      </p:ext>
    </p:extLst>
  </p:cSld>
  <p:clrMapOvr>
    <a:masterClrMapping/>
  </p:clrMapOvr>
  <p:transition>
    <p:fade/>
  </p:transition>
  <p:timing>
    <p:tnLst>
      <p:par>
        <p:cTn id="1" dur="indefinite" restart="never" nodeType="tmRoot"/>
      </p:par>
    </p:tnLst>
  </p:timing>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9144000" cy="1831975"/>
          </a:xfrm>
          <a:noFill/>
        </p:spPr>
        <p:txBody>
          <a:bodyPr tIns="91440" bIns="91440" anchor="t" anchorCtr="0"/>
          <a:lstStyle>
            <a:lvl1pPr>
              <a:defRPr sz="8800" spc="-100" baseline="0">
                <a:gradFill>
                  <a:gsLst>
                    <a:gs pos="75912">
                      <a:schemeClr val="tx1"/>
                    </a:gs>
                    <a:gs pos="34307">
                      <a:schemeClr val="tx1"/>
                    </a:gs>
                    <a:gs pos="43000">
                      <a:schemeClr val="tx1"/>
                    </a:gs>
                  </a:gsLst>
                  <a:lin ang="5400000" scaled="0"/>
                </a:gradFill>
              </a:defRPr>
            </a:lvl1pPr>
          </a:lstStyle>
          <a:p>
            <a:r>
              <a:rPr lang="en-US" dirty="0" smtClean="0"/>
              <a:t>Section title</a:t>
            </a:r>
            <a:endParaRPr lang="en-US" dirty="0"/>
          </a:p>
        </p:txBody>
      </p:sp>
      <p:pic>
        <p:nvPicPr>
          <p:cNvPr id="4" name="Picture 3"/>
          <p:cNvPicPr>
            <a:picLocks noChangeAspect="1"/>
          </p:cNvPicPr>
          <p:nvPr userDrawn="1"/>
        </p:nvPicPr>
        <p:blipFill>
          <a:blip r:embed="rId2">
            <a:duotone>
              <a:prstClr val="black"/>
              <a:schemeClr val="bg2">
                <a:tint val="45000"/>
                <a:satMod val="400000"/>
              </a:schemeClr>
            </a:duotone>
          </a:blip>
          <a:stretch>
            <a:fillRect/>
          </a:stretch>
        </p:blipFill>
        <p:spPr>
          <a:xfrm>
            <a:off x="10333039" y="1759921"/>
            <a:ext cx="1319702" cy="2743200"/>
          </a:xfrm>
          <a:prstGeom prst="rect">
            <a:avLst/>
          </a:prstGeom>
        </p:spPr>
      </p:pic>
    </p:spTree>
    <p:extLst>
      <p:ext uri="{BB962C8B-B14F-4D97-AF65-F5344CB8AC3E}">
        <p14:creationId xmlns:p14="http://schemas.microsoft.com/office/powerpoint/2010/main" val="852336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1_Section Title whit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9144000" cy="1831975"/>
          </a:xfrm>
          <a:noFill/>
        </p:spPr>
        <p:txBody>
          <a:bodyPr tIns="91440" bIns="91440" anchor="t" anchorCtr="0"/>
          <a:lstStyle>
            <a:lvl1pPr>
              <a:defRPr sz="8800" spc="-100" baseline="0">
                <a:gradFill>
                  <a:gsLst>
                    <a:gs pos="75912">
                      <a:schemeClr val="bg2"/>
                    </a:gs>
                    <a:gs pos="34307">
                      <a:schemeClr val="bg2"/>
                    </a:gs>
                  </a:gsLst>
                  <a:lin ang="5400000" scaled="0"/>
                </a:gradFill>
              </a:defRPr>
            </a:lvl1pPr>
          </a:lstStyle>
          <a:p>
            <a:r>
              <a:rPr lang="en-US" dirty="0" smtClean="0"/>
              <a:t>Section title</a:t>
            </a:r>
            <a:endParaRPr lang="en-US" dirty="0"/>
          </a:p>
        </p:txBody>
      </p:sp>
      <p:sp>
        <p:nvSpPr>
          <p:cNvPr id="6" name="Rectangle 5"/>
          <p:cNvSpPr/>
          <p:nvPr userDrawn="1"/>
        </p:nvSpPr>
        <p:spPr bwMode="invGray">
          <a:xfrm>
            <a:off x="8393251" y="6761318"/>
            <a:ext cx="4042588" cy="23320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grpSp>
        <p:nvGrpSpPr>
          <p:cNvPr id="7" name="Group 6"/>
          <p:cNvGrpSpPr/>
          <p:nvPr userDrawn="1"/>
        </p:nvGrpSpPr>
        <p:grpSpPr>
          <a:xfrm>
            <a:off x="10258495" y="1759921"/>
            <a:ext cx="1561966" cy="2795269"/>
            <a:chOff x="10258495" y="1759921"/>
            <a:chExt cx="1561966" cy="2795269"/>
          </a:xfrm>
        </p:grpSpPr>
        <p:sp>
          <p:nvSpPr>
            <p:cNvPr id="8" name="TextBox 7"/>
            <p:cNvSpPr txBox="1"/>
            <p:nvPr userDrawn="1"/>
          </p:nvSpPr>
          <p:spPr>
            <a:xfrm>
              <a:off x="10312997" y="1773319"/>
              <a:ext cx="1507464" cy="1514261"/>
            </a:xfrm>
            <a:prstGeom prst="rect">
              <a:avLst/>
            </a:prstGeom>
            <a:noFill/>
          </p:spPr>
          <p:txBody>
            <a:bodyPr wrap="none" lIns="182880" tIns="146304" rIns="182880" bIns="146304" rtlCol="0">
              <a:spAutoFit/>
            </a:bodyPr>
            <a:lstStyle/>
            <a:p>
              <a:pPr>
                <a:lnSpc>
                  <a:spcPct val="90000"/>
                </a:lnSpc>
                <a:spcAft>
                  <a:spcPts val="600"/>
                </a:spcAft>
              </a:pPr>
              <a:r>
                <a:rPr lang="en-US" sz="8800" spc="-100" dirty="0" smtClean="0">
                  <a:ln w="3175">
                    <a:noFill/>
                  </a:ln>
                  <a:solidFill>
                    <a:srgbClr val="002050"/>
                  </a:solidFill>
                  <a:latin typeface="Segoe UI Light"/>
                  <a:cs typeface="Segoe UI" pitchFamily="34" charset="0"/>
                </a:rPr>
                <a:t>20</a:t>
              </a:r>
            </a:p>
          </p:txBody>
        </p:sp>
        <p:sp>
          <p:nvSpPr>
            <p:cNvPr id="9" name="TextBox 8"/>
            <p:cNvSpPr txBox="1"/>
            <p:nvPr userDrawn="1"/>
          </p:nvSpPr>
          <p:spPr>
            <a:xfrm>
              <a:off x="10258495" y="3040929"/>
              <a:ext cx="1561966" cy="1514261"/>
            </a:xfrm>
            <a:prstGeom prst="rect">
              <a:avLst/>
            </a:prstGeom>
            <a:noFill/>
          </p:spPr>
          <p:txBody>
            <a:bodyPr wrap="none" lIns="182880" tIns="146304" rIns="182880" bIns="146304" rtlCol="0">
              <a:spAutoFit/>
            </a:bodyPr>
            <a:lstStyle/>
            <a:p>
              <a:pPr>
                <a:lnSpc>
                  <a:spcPct val="90000"/>
                </a:lnSpc>
                <a:spcAft>
                  <a:spcPts val="600"/>
                </a:spcAft>
              </a:pPr>
              <a:r>
                <a:rPr lang="en-US" sz="8800" spc="-100" dirty="0" smtClean="0">
                  <a:ln w="3175">
                    <a:noFill/>
                  </a:ln>
                  <a:solidFill>
                    <a:srgbClr val="002050"/>
                  </a:solidFill>
                  <a:cs typeface="Segoe UI" pitchFamily="34" charset="0"/>
                </a:rPr>
                <a:t>14</a:t>
              </a:r>
            </a:p>
          </p:txBody>
        </p:sp>
        <p:cxnSp>
          <p:nvCxnSpPr>
            <p:cNvPr id="10" name="Straight Connector 9"/>
            <p:cNvCxnSpPr/>
            <p:nvPr userDrawn="1"/>
          </p:nvCxnSpPr>
          <p:spPr>
            <a:xfrm>
              <a:off x="10333038" y="1759921"/>
              <a:ext cx="0" cy="2743200"/>
            </a:xfrm>
            <a:prstGeom prst="line">
              <a:avLst/>
            </a:prstGeom>
            <a:ln w="28575">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10333039" y="3116262"/>
              <a:ext cx="1487422" cy="0"/>
            </a:xfrm>
            <a:prstGeom prst="line">
              <a:avLst/>
            </a:prstGeom>
            <a:ln w="31750">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71146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4488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1_Title &amp; Non-bulleted text whit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bg2"/>
                    </a:gs>
                    <a:gs pos="100000">
                      <a:schemeClr val="bg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1250">
                      <a:schemeClr val="bg1"/>
                    </a:gs>
                    <a:gs pos="100000">
                      <a:schemeClr val="bg1"/>
                    </a:gs>
                  </a:gsLst>
                  <a:lin ang="5400000" scaled="0"/>
                </a:gradFill>
              </a:defRPr>
            </a:lvl1pPr>
            <a:lvl2pPr marL="28575" indent="0">
              <a:buNone/>
              <a:defRPr sz="2000">
                <a:gradFill>
                  <a:gsLst>
                    <a:gs pos="1250">
                      <a:schemeClr val="bg1"/>
                    </a:gs>
                    <a:gs pos="100000">
                      <a:schemeClr val="bg1"/>
                    </a:gs>
                  </a:gsLst>
                  <a:lin ang="5400000" scaled="0"/>
                </a:gradFill>
              </a:defRPr>
            </a:lvl2pPr>
            <a:lvl3pPr marL="223838" indent="0">
              <a:buNone/>
              <a:defRPr sz="2000">
                <a:gradFill>
                  <a:gsLst>
                    <a:gs pos="1250">
                      <a:schemeClr val="bg1"/>
                    </a:gs>
                    <a:gs pos="100000">
                      <a:schemeClr val="bg1"/>
                    </a:gs>
                  </a:gsLst>
                  <a:lin ang="5400000" scaled="0"/>
                </a:gradFill>
              </a:defRPr>
            </a:lvl3pPr>
            <a:lvl4pPr marL="476250" indent="0">
              <a:buNone/>
              <a:defRPr sz="1800">
                <a:gradFill>
                  <a:gsLst>
                    <a:gs pos="1250">
                      <a:schemeClr val="bg1"/>
                    </a:gs>
                    <a:gs pos="100000">
                      <a:schemeClr val="bg1"/>
                    </a:gs>
                  </a:gsLst>
                  <a:lin ang="5400000" scaled="0"/>
                </a:gradFill>
              </a:defRPr>
            </a:lvl4pPr>
            <a:lvl5pPr marL="739775" indent="0">
              <a:buNone/>
              <a:defRPr sz="1800">
                <a:gradFill>
                  <a:gsLst>
                    <a:gs pos="1250">
                      <a:schemeClr val="bg1"/>
                    </a:gs>
                    <a:gs pos="100000">
                      <a:schemeClr val="bg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bwMode="invGray">
          <a:xfrm>
            <a:off x="8393251" y="6761318"/>
            <a:ext cx="4042588" cy="23320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3305726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75912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1_Title &amp; 2-color Non-bulleted text whit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000">
                      <a:schemeClr val="bg2"/>
                    </a:gs>
                    <a:gs pos="100000">
                      <a:schemeClr val="bg2"/>
                    </a:gs>
                  </a:gsLst>
                  <a:lin ang="5400000" scaled="0"/>
                </a:gradFill>
              </a:defRPr>
            </a:lvl1pPr>
          </a:lstStyle>
          <a:p>
            <a:r>
              <a:rPr lang="en-US" dirty="0"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gradFill>
                  <a:gsLst>
                    <a:gs pos="1250">
                      <a:schemeClr val="bg1"/>
                    </a:gs>
                    <a:gs pos="100000">
                      <a:schemeClr val="bg1"/>
                    </a:gs>
                  </a:gsLst>
                  <a:lin ang="5400000" scaled="0"/>
                </a:gradFill>
              </a:defRPr>
            </a:lvl2pPr>
            <a:lvl3pPr marL="223838" indent="0">
              <a:buNone/>
              <a:defRPr sz="2000">
                <a:gradFill>
                  <a:gsLst>
                    <a:gs pos="1250">
                      <a:schemeClr val="bg1"/>
                    </a:gs>
                    <a:gs pos="100000">
                      <a:schemeClr val="bg1"/>
                    </a:gs>
                  </a:gsLst>
                  <a:lin ang="5400000" scaled="0"/>
                </a:gradFill>
              </a:defRPr>
            </a:lvl3pPr>
            <a:lvl4pPr marL="476250" indent="0">
              <a:buNone/>
              <a:defRPr sz="1800">
                <a:gradFill>
                  <a:gsLst>
                    <a:gs pos="1250">
                      <a:schemeClr val="bg1"/>
                    </a:gs>
                    <a:gs pos="100000">
                      <a:schemeClr val="bg1"/>
                    </a:gs>
                  </a:gsLst>
                  <a:lin ang="5400000" scaled="0"/>
                </a:gradFill>
              </a:defRPr>
            </a:lvl4pPr>
            <a:lvl5pPr marL="739775" indent="0">
              <a:buNone/>
              <a:defRPr sz="1800">
                <a:gradFill>
                  <a:gsLst>
                    <a:gs pos="1250">
                      <a:schemeClr val="bg1"/>
                    </a:gs>
                    <a:gs pos="100000">
                      <a:schemeClr val="bg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p:nvPr userDrawn="1"/>
        </p:nvSpPr>
        <p:spPr bwMode="invGray">
          <a:xfrm>
            <a:off x="8393251" y="6761318"/>
            <a:ext cx="4042588" cy="23320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2866146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69534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1_Title and Content White">
    <p:bg>
      <p:bgPr>
        <a:solidFill>
          <a:schemeClr val="tx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bg2"/>
              </a:buClr>
              <a:defRPr>
                <a:gradFill>
                  <a:gsLst>
                    <a:gs pos="1250">
                      <a:schemeClr val="bg1"/>
                    </a:gs>
                    <a:gs pos="100000">
                      <a:schemeClr val="bg1"/>
                    </a:gs>
                  </a:gsLst>
                  <a:lin ang="5400000" scaled="0"/>
                </a:gradFill>
              </a:defRPr>
            </a:lvl1pPr>
            <a:lvl2pPr>
              <a:buClr>
                <a:schemeClr val="bg2"/>
              </a:buClr>
              <a:defRPr>
                <a:gradFill>
                  <a:gsLst>
                    <a:gs pos="1250">
                      <a:schemeClr val="bg1"/>
                    </a:gs>
                    <a:gs pos="100000">
                      <a:schemeClr val="bg1"/>
                    </a:gs>
                  </a:gsLst>
                  <a:lin ang="5400000" scaled="0"/>
                </a:gradFill>
              </a:defRPr>
            </a:lvl2pPr>
            <a:lvl3pPr>
              <a:buClr>
                <a:schemeClr val="bg2"/>
              </a:buClr>
              <a:defRPr sz="2400">
                <a:gradFill>
                  <a:gsLst>
                    <a:gs pos="1250">
                      <a:schemeClr val="bg1"/>
                    </a:gs>
                    <a:gs pos="100000">
                      <a:schemeClr val="bg1"/>
                    </a:gs>
                  </a:gsLst>
                  <a:lin ang="5400000" scaled="0"/>
                </a:gradFill>
              </a:defRPr>
            </a:lvl3pPr>
            <a:lvl4pPr>
              <a:buClr>
                <a:schemeClr val="bg2"/>
              </a:buClr>
              <a:defRPr sz="2000">
                <a:gradFill>
                  <a:gsLst>
                    <a:gs pos="1250">
                      <a:schemeClr val="bg1"/>
                    </a:gs>
                    <a:gs pos="100000">
                      <a:schemeClr val="bg1"/>
                    </a:gs>
                  </a:gsLst>
                  <a:lin ang="5400000" scaled="0"/>
                </a:gradFill>
              </a:defRPr>
            </a:lvl4pPr>
            <a:lvl5pPr>
              <a:buClr>
                <a:schemeClr val="bg2"/>
              </a:buClr>
              <a:defRPr sz="2000">
                <a:gradFill>
                  <a:gsLst>
                    <a:gs pos="1250">
                      <a:schemeClr val="bg1"/>
                    </a:gs>
                    <a:gs pos="100000">
                      <a:schemeClr val="bg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vert="horz" wrap="square" lIns="146304" tIns="91440" rIns="146304" bIns="91440" rtlCol="0" anchor="t">
            <a:noAutofit/>
          </a:bodyPr>
          <a:lstStyle>
            <a:lvl1pPr>
              <a:defRPr lang="en-US">
                <a:gradFill>
                  <a:gsLst>
                    <a:gs pos="2000">
                      <a:schemeClr val="bg2"/>
                    </a:gs>
                    <a:gs pos="100000">
                      <a:schemeClr val="bg2"/>
                    </a:gs>
                  </a:gsLst>
                  <a:lin ang="5400000" scaled="0"/>
                </a:gradFill>
              </a:defRPr>
            </a:lvl1pPr>
          </a:lstStyle>
          <a:p>
            <a:pPr lvl="0"/>
            <a:r>
              <a:rPr lang="en-US" smtClean="0"/>
              <a:t>Click to edit Master title style</a:t>
            </a:r>
            <a:endParaRPr lang="en-US"/>
          </a:p>
        </p:txBody>
      </p:sp>
      <p:sp>
        <p:nvSpPr>
          <p:cNvPr id="5" name="Rectangle 4"/>
          <p:cNvSpPr/>
          <p:nvPr userDrawn="1"/>
        </p:nvSpPr>
        <p:spPr bwMode="invGray">
          <a:xfrm>
            <a:off x="8393251" y="6761318"/>
            <a:ext cx="4042588" cy="23320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1737734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98939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1_Title and 2-color bulleted white">
    <p:bg>
      <p:bgPr>
        <a:solidFill>
          <a:schemeClr val="tx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2pPr>
              <a:buClr>
                <a:schemeClr val="bg2"/>
              </a:buClr>
              <a:defRPr>
                <a:gradFill>
                  <a:gsLst>
                    <a:gs pos="1250">
                      <a:schemeClr val="bg1"/>
                    </a:gs>
                    <a:gs pos="100000">
                      <a:schemeClr val="bg1"/>
                    </a:gs>
                  </a:gsLst>
                  <a:lin ang="5400000" scaled="0"/>
                </a:gradFill>
              </a:defRPr>
            </a:lvl2pPr>
            <a:lvl3pPr>
              <a:buClr>
                <a:schemeClr val="bg2"/>
              </a:buClr>
              <a:defRPr sz="2400">
                <a:gradFill>
                  <a:gsLst>
                    <a:gs pos="1250">
                      <a:schemeClr val="bg1"/>
                    </a:gs>
                    <a:gs pos="100000">
                      <a:schemeClr val="bg1"/>
                    </a:gs>
                  </a:gsLst>
                  <a:lin ang="5400000" scaled="0"/>
                </a:gradFill>
              </a:defRPr>
            </a:lvl3pPr>
            <a:lvl4pPr>
              <a:buClr>
                <a:schemeClr val="bg2"/>
              </a:buClr>
              <a:defRPr sz="2000">
                <a:gradFill>
                  <a:gsLst>
                    <a:gs pos="1250">
                      <a:schemeClr val="bg1"/>
                    </a:gs>
                    <a:gs pos="100000">
                      <a:schemeClr val="bg1"/>
                    </a:gs>
                  </a:gsLst>
                  <a:lin ang="5400000" scaled="0"/>
                </a:gradFill>
              </a:defRPr>
            </a:lvl4pPr>
            <a:lvl5pPr>
              <a:buClr>
                <a:schemeClr val="bg2"/>
              </a:buClr>
              <a:defRPr sz="2000">
                <a:gradFill>
                  <a:gsLst>
                    <a:gs pos="1250">
                      <a:schemeClr val="bg1"/>
                    </a:gs>
                    <a:gs pos="100000">
                      <a:schemeClr val="bg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vert="horz" wrap="square" lIns="146304" tIns="91440" rIns="146304" bIns="91440" rtlCol="0" anchor="t">
            <a:noAutofit/>
          </a:bodyPr>
          <a:lstStyle>
            <a:lvl1pPr>
              <a:defRPr lang="en-US">
                <a:gradFill>
                  <a:gsLst>
                    <a:gs pos="2000">
                      <a:schemeClr val="bg2"/>
                    </a:gs>
                    <a:gs pos="100000">
                      <a:schemeClr val="bg2"/>
                    </a:gs>
                  </a:gsLst>
                  <a:lin ang="5400000" scaled="0"/>
                </a:gradFill>
              </a:defRPr>
            </a:lvl1pPr>
          </a:lstStyle>
          <a:p>
            <a:pPr lvl="0"/>
            <a:r>
              <a:rPr lang="en-US" smtClean="0"/>
              <a:t>Click to edit Master title style</a:t>
            </a:r>
            <a:endParaRPr lang="en-US"/>
          </a:p>
        </p:txBody>
      </p:sp>
      <p:sp>
        <p:nvSpPr>
          <p:cNvPr id="5" name="Rectangle 4"/>
          <p:cNvSpPr/>
          <p:nvPr userDrawn="1"/>
        </p:nvSpPr>
        <p:spPr bwMode="invGray">
          <a:xfrm>
            <a:off x="8393251" y="6761318"/>
            <a:ext cx="4042588" cy="23320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2406849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1297569102"/>
      </p:ext>
    </p:extLst>
  </p:cSld>
  <p:clrMapOvr>
    <a:masterClrMapping/>
  </p:clrMapOvr>
  <p:transition>
    <p:fade/>
  </p:transition>
  <p:timing>
    <p:tnLst>
      <p:par>
        <p:cTn id="1" dur="indefinite" restart="never" nodeType="tmRoot"/>
      </p:par>
    </p:tnLst>
  </p:timing>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69890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1_Two Column Non-bulleted text whit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6304" tIns="91440" rIns="146304" bIns="91440" rtlCol="0" anchor="t">
            <a:noAutofit/>
          </a:bodyPr>
          <a:lstStyle>
            <a:lvl1pPr>
              <a:defRPr lang="en-US" dirty="0">
                <a:gradFill>
                  <a:gsLst>
                    <a:gs pos="2000">
                      <a:schemeClr val="bg2"/>
                    </a:gs>
                    <a:gs pos="100000">
                      <a:schemeClr val="bg2"/>
                    </a:gs>
                  </a:gsLst>
                  <a:lin ang="5400000" scaled="0"/>
                </a:gradFill>
              </a:defRPr>
            </a:lvl1pPr>
          </a:lstStyle>
          <a:p>
            <a:pPr lvl="0"/>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bg1"/>
                    </a:gs>
                    <a:gs pos="100000">
                      <a:schemeClr val="bg1"/>
                    </a:gs>
                  </a:gsLst>
                  <a:lin ang="5400000" scaled="0"/>
                </a:gradFill>
              </a:defRPr>
            </a:lvl1pPr>
            <a:lvl2pPr marL="0" indent="0">
              <a:buNone/>
              <a:defRPr sz="2000">
                <a:gradFill>
                  <a:gsLst>
                    <a:gs pos="1250">
                      <a:schemeClr val="bg1"/>
                    </a:gs>
                    <a:gs pos="100000">
                      <a:schemeClr val="bg1"/>
                    </a:gs>
                  </a:gsLst>
                  <a:lin ang="5400000" scaled="0"/>
                </a:gradFill>
              </a:defRPr>
            </a:lvl2pPr>
            <a:lvl3pPr marL="231775" indent="0">
              <a:buNone/>
              <a:tabLst/>
              <a:defRPr sz="2000">
                <a:gradFill>
                  <a:gsLst>
                    <a:gs pos="1250">
                      <a:schemeClr val="bg1"/>
                    </a:gs>
                    <a:gs pos="100000">
                      <a:schemeClr val="bg1"/>
                    </a:gs>
                  </a:gsLst>
                  <a:lin ang="5400000" scaled="0"/>
                </a:gradFill>
              </a:defRPr>
            </a:lvl3pPr>
            <a:lvl4pPr marL="460375" indent="0">
              <a:buNone/>
              <a:defRPr>
                <a:gradFill>
                  <a:gsLst>
                    <a:gs pos="1250">
                      <a:schemeClr val="bg1"/>
                    </a:gs>
                    <a:gs pos="100000">
                      <a:schemeClr val="bg1"/>
                    </a:gs>
                  </a:gsLst>
                  <a:lin ang="5400000" scaled="0"/>
                </a:gradFill>
              </a:defRPr>
            </a:lvl4pPr>
            <a:lvl5pPr marL="685800" indent="0">
              <a:buNone/>
              <a:tabLst/>
              <a:defRPr>
                <a:gradFill>
                  <a:gsLst>
                    <a:gs pos="1250">
                      <a:schemeClr val="bg1"/>
                    </a:gs>
                    <a:gs pos="100000">
                      <a:schemeClr val="bg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bg1"/>
                    </a:gs>
                    <a:gs pos="100000">
                      <a:schemeClr val="bg1"/>
                    </a:gs>
                  </a:gsLst>
                  <a:lin ang="5400000" scaled="0"/>
                </a:gradFill>
              </a:defRPr>
            </a:lvl1pPr>
            <a:lvl2pPr marL="0" indent="0">
              <a:buNone/>
              <a:defRPr sz="2000">
                <a:gradFill>
                  <a:gsLst>
                    <a:gs pos="1250">
                      <a:schemeClr val="bg1"/>
                    </a:gs>
                    <a:gs pos="100000">
                      <a:schemeClr val="bg1"/>
                    </a:gs>
                  </a:gsLst>
                  <a:lin ang="5400000" scaled="0"/>
                </a:gradFill>
              </a:defRPr>
            </a:lvl2pPr>
            <a:lvl3pPr marL="231775" indent="0">
              <a:buNone/>
              <a:tabLst/>
              <a:defRPr sz="2000">
                <a:gradFill>
                  <a:gsLst>
                    <a:gs pos="1250">
                      <a:schemeClr val="bg1"/>
                    </a:gs>
                    <a:gs pos="100000">
                      <a:schemeClr val="bg1"/>
                    </a:gs>
                  </a:gsLst>
                  <a:lin ang="5400000" scaled="0"/>
                </a:gradFill>
              </a:defRPr>
            </a:lvl3pPr>
            <a:lvl4pPr marL="460375" indent="0">
              <a:buNone/>
              <a:defRPr>
                <a:gradFill>
                  <a:gsLst>
                    <a:gs pos="1250">
                      <a:schemeClr val="bg1"/>
                    </a:gs>
                    <a:gs pos="100000">
                      <a:schemeClr val="bg1"/>
                    </a:gs>
                  </a:gsLst>
                  <a:lin ang="5400000" scaled="0"/>
                </a:gradFill>
              </a:defRPr>
            </a:lvl4pPr>
            <a:lvl5pPr marL="685800" indent="0">
              <a:buNone/>
              <a:tabLst/>
              <a:defRPr>
                <a:gradFill>
                  <a:gsLst>
                    <a:gs pos="1250">
                      <a:schemeClr val="bg1"/>
                    </a:gs>
                    <a:gs pos="100000">
                      <a:schemeClr val="bg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5"/>
          <p:cNvSpPr/>
          <p:nvPr userDrawn="1"/>
        </p:nvSpPr>
        <p:spPr bwMode="invGray">
          <a:xfrm>
            <a:off x="8393251" y="6761318"/>
            <a:ext cx="4042588" cy="23320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551535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54769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1_Two Column 2-color Non-bulleted text whit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6304" tIns="91440" rIns="146304" bIns="91440" rtlCol="0" anchor="t">
            <a:noAutofit/>
          </a:bodyPr>
          <a:lstStyle>
            <a:lvl1pPr>
              <a:defRPr lang="en-US" dirty="0">
                <a:gradFill>
                  <a:gsLst>
                    <a:gs pos="2000">
                      <a:schemeClr val="bg2"/>
                    </a:gs>
                    <a:gs pos="100000">
                      <a:schemeClr val="bg2"/>
                    </a:gs>
                  </a:gsLst>
                  <a:lin ang="5400000" scaled="0"/>
                </a:gradFill>
              </a:defRPr>
            </a:lvl1pPr>
          </a:lstStyle>
          <a:p>
            <a:pPr lvl="0"/>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gradFill>
                  <a:gsLst>
                    <a:gs pos="1250">
                      <a:schemeClr val="bg1"/>
                    </a:gs>
                    <a:gs pos="100000">
                      <a:schemeClr val="bg1"/>
                    </a:gs>
                  </a:gsLst>
                  <a:lin ang="5400000" scaled="0"/>
                </a:gradFill>
              </a:defRPr>
            </a:lvl2pPr>
            <a:lvl3pPr marL="231775" indent="0">
              <a:buNone/>
              <a:tabLst/>
              <a:defRPr sz="2000">
                <a:gradFill>
                  <a:gsLst>
                    <a:gs pos="1250">
                      <a:schemeClr val="bg1"/>
                    </a:gs>
                    <a:gs pos="100000">
                      <a:schemeClr val="bg1"/>
                    </a:gs>
                  </a:gsLst>
                  <a:lin ang="5400000" scaled="0"/>
                </a:gradFill>
              </a:defRPr>
            </a:lvl3pPr>
            <a:lvl4pPr marL="460375" indent="0">
              <a:buNone/>
              <a:defRPr>
                <a:gradFill>
                  <a:gsLst>
                    <a:gs pos="1250">
                      <a:schemeClr val="bg1"/>
                    </a:gs>
                    <a:gs pos="100000">
                      <a:schemeClr val="bg1"/>
                    </a:gs>
                  </a:gsLst>
                  <a:lin ang="5400000" scaled="0"/>
                </a:gradFill>
              </a:defRPr>
            </a:lvl4pPr>
            <a:lvl5pPr marL="685800" indent="0">
              <a:buNone/>
              <a:tabLst/>
              <a:defRPr>
                <a:gradFill>
                  <a:gsLst>
                    <a:gs pos="1250">
                      <a:schemeClr val="bg1"/>
                    </a:gs>
                    <a:gs pos="100000">
                      <a:schemeClr val="bg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lang="en-US" sz="2000" kern="1200" spc="0" baseline="0" dirty="0" smtClean="0">
                <a:gradFill>
                  <a:gsLst>
                    <a:gs pos="1250">
                      <a:schemeClr val="bg1"/>
                    </a:gs>
                    <a:gs pos="100000">
                      <a:schemeClr val="bg1"/>
                    </a:gs>
                  </a:gsLst>
                  <a:lin ang="5400000" scaled="0"/>
                </a:gradFill>
                <a:latin typeface="+mn-lt"/>
                <a:ea typeface="+mn-ea"/>
                <a:cs typeface="+mn-cs"/>
              </a:defRPr>
            </a:lvl2pPr>
            <a:lvl3pPr marL="2317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lang="en-US" sz="2000" kern="1200" spc="0" baseline="0" dirty="0" smtClean="0">
                <a:gradFill>
                  <a:gsLst>
                    <a:gs pos="1250">
                      <a:schemeClr val="bg1"/>
                    </a:gs>
                    <a:gs pos="100000">
                      <a:schemeClr val="bg1"/>
                    </a:gs>
                  </a:gsLst>
                  <a:lin ang="5400000" scaled="0"/>
                </a:gradFill>
                <a:latin typeface="+mn-lt"/>
                <a:ea typeface="+mn-ea"/>
                <a:cs typeface="+mn-cs"/>
              </a:defRPr>
            </a:lvl3pPr>
            <a:lvl4pPr marL="460375"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lang="en-US" sz="2000" kern="1200" spc="0" baseline="0" dirty="0" smtClean="0">
                <a:gradFill>
                  <a:gsLst>
                    <a:gs pos="1250">
                      <a:schemeClr val="bg1"/>
                    </a:gs>
                    <a:gs pos="100000">
                      <a:schemeClr val="bg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None/>
              <a:tabLst/>
              <a:defRPr lang="en-US" sz="2000" kern="1200" spc="0" baseline="0" dirty="0">
                <a:gradFill>
                  <a:gsLst>
                    <a:gs pos="1250">
                      <a:schemeClr val="bg1"/>
                    </a:gs>
                    <a:gs pos="100000">
                      <a:schemeClr val="bg1"/>
                    </a:gs>
                  </a:gsLst>
                  <a:lin ang="5400000" scaled="0"/>
                </a:gradFill>
                <a:latin typeface="+mn-lt"/>
                <a:ea typeface="+mn-ea"/>
                <a:cs typeface="+mn-cs"/>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Rectangle 5"/>
          <p:cNvSpPr/>
          <p:nvPr userDrawn="1"/>
        </p:nvSpPr>
        <p:spPr bwMode="invGray">
          <a:xfrm>
            <a:off x="8393251" y="6761318"/>
            <a:ext cx="4042588" cy="23320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37642178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87104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1_Two Column Bullet text whit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1250">
                      <a:schemeClr val="bg2"/>
                    </a:gs>
                    <a:gs pos="100000">
                      <a:schemeClr val="bg2"/>
                    </a:gs>
                  </a:gsLst>
                  <a:lin ang="5400000" scaled="0"/>
                </a:gradFill>
              </a:defRPr>
            </a:lvl1p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bg2"/>
              </a:buClr>
              <a:buFont typeface="Wingdings" panose="05000000000000000000" pitchFamily="2" charset="2"/>
              <a:buChar char="§"/>
              <a:defRPr sz="3600">
                <a:gradFill>
                  <a:gsLst>
                    <a:gs pos="1250">
                      <a:schemeClr val="bg1"/>
                    </a:gs>
                    <a:gs pos="100000">
                      <a:schemeClr val="bg1"/>
                    </a:gs>
                  </a:gsLst>
                  <a:lin ang="5400000" scaled="0"/>
                </a:gradFill>
              </a:defRPr>
            </a:lvl1pPr>
            <a:lvl2pPr marL="531166" indent="-233195">
              <a:buClr>
                <a:schemeClr val="bg2"/>
              </a:buClr>
              <a:defRPr sz="2400">
                <a:gradFill>
                  <a:gsLst>
                    <a:gs pos="1250">
                      <a:schemeClr val="bg1"/>
                    </a:gs>
                    <a:gs pos="100000">
                      <a:schemeClr val="bg1"/>
                    </a:gs>
                  </a:gsLst>
                  <a:lin ang="5400000" scaled="0"/>
                </a:gradFill>
              </a:defRPr>
            </a:lvl2pPr>
            <a:lvl3pPr marL="699585" indent="-168419">
              <a:buClr>
                <a:schemeClr val="bg2"/>
              </a:buClr>
              <a:tabLst/>
              <a:defRPr sz="2000">
                <a:gradFill>
                  <a:gsLst>
                    <a:gs pos="1250">
                      <a:schemeClr val="bg1"/>
                    </a:gs>
                    <a:gs pos="100000">
                      <a:schemeClr val="bg1"/>
                    </a:gs>
                  </a:gsLst>
                  <a:lin ang="5400000" scaled="0"/>
                </a:gradFill>
              </a:defRPr>
            </a:lvl3pPr>
            <a:lvl4pPr marL="880958" indent="-181374">
              <a:buClr>
                <a:schemeClr val="bg2"/>
              </a:buClr>
              <a:defRPr>
                <a:gradFill>
                  <a:gsLst>
                    <a:gs pos="1250">
                      <a:schemeClr val="bg1"/>
                    </a:gs>
                    <a:gs pos="100000">
                      <a:schemeClr val="bg1"/>
                    </a:gs>
                  </a:gsLst>
                  <a:lin ang="5400000" scaled="0"/>
                </a:gradFill>
              </a:defRPr>
            </a:lvl4pPr>
            <a:lvl5pPr marL="1049377" indent="-168419">
              <a:buClr>
                <a:schemeClr val="bg2"/>
              </a:buClr>
              <a:tabLst/>
              <a:defRPr>
                <a:gradFill>
                  <a:gsLst>
                    <a:gs pos="1250">
                      <a:schemeClr val="bg1"/>
                    </a:gs>
                    <a:gs pos="100000">
                      <a:schemeClr val="bg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bg2"/>
              </a:buClr>
              <a:buFont typeface="Wingdings" panose="05000000000000000000" pitchFamily="2" charset="2"/>
              <a:buChar char="§"/>
              <a:defRPr sz="3600">
                <a:gradFill>
                  <a:gsLst>
                    <a:gs pos="1250">
                      <a:schemeClr val="bg1"/>
                    </a:gs>
                    <a:gs pos="100000">
                      <a:schemeClr val="bg1"/>
                    </a:gs>
                  </a:gsLst>
                  <a:lin ang="5400000" scaled="0"/>
                </a:gradFill>
              </a:defRPr>
            </a:lvl1pPr>
            <a:lvl2pPr marL="531166" indent="-233195">
              <a:buClr>
                <a:schemeClr val="bg2"/>
              </a:buClr>
              <a:defRPr sz="2400">
                <a:gradFill>
                  <a:gsLst>
                    <a:gs pos="1250">
                      <a:schemeClr val="bg1"/>
                    </a:gs>
                    <a:gs pos="100000">
                      <a:schemeClr val="bg1"/>
                    </a:gs>
                  </a:gsLst>
                  <a:lin ang="5400000" scaled="0"/>
                </a:gradFill>
              </a:defRPr>
            </a:lvl2pPr>
            <a:lvl3pPr marL="699585" indent="-168419">
              <a:buClr>
                <a:schemeClr val="bg2"/>
              </a:buClr>
              <a:tabLst/>
              <a:defRPr sz="2000">
                <a:gradFill>
                  <a:gsLst>
                    <a:gs pos="1250">
                      <a:schemeClr val="bg1"/>
                    </a:gs>
                    <a:gs pos="100000">
                      <a:schemeClr val="bg1"/>
                    </a:gs>
                  </a:gsLst>
                  <a:lin ang="5400000" scaled="0"/>
                </a:gradFill>
              </a:defRPr>
            </a:lvl3pPr>
            <a:lvl4pPr marL="880958" indent="-181374">
              <a:buClr>
                <a:schemeClr val="bg2"/>
              </a:buClr>
              <a:defRPr>
                <a:gradFill>
                  <a:gsLst>
                    <a:gs pos="1250">
                      <a:schemeClr val="bg1"/>
                    </a:gs>
                    <a:gs pos="100000">
                      <a:schemeClr val="bg1"/>
                    </a:gs>
                  </a:gsLst>
                  <a:lin ang="5400000" scaled="0"/>
                </a:gradFill>
              </a:defRPr>
            </a:lvl4pPr>
            <a:lvl5pPr marL="1049377" indent="-168419">
              <a:buClr>
                <a:schemeClr val="bg2"/>
              </a:buClr>
              <a:tabLst/>
              <a:defRPr>
                <a:gradFill>
                  <a:gsLst>
                    <a:gs pos="1250">
                      <a:schemeClr val="bg1"/>
                    </a:gs>
                    <a:gs pos="100000">
                      <a:schemeClr val="bg1"/>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Rectangle 5"/>
          <p:cNvSpPr/>
          <p:nvPr userDrawn="1"/>
        </p:nvSpPr>
        <p:spPr bwMode="invGray">
          <a:xfrm>
            <a:off x="8393251" y="6761318"/>
            <a:ext cx="4042588" cy="23320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363645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36975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7.xml><?xml version="1.0" encoding="utf-8"?>
<p:sldLayout xmlns:a="http://schemas.openxmlformats.org/drawingml/2006/main" xmlns:r="http://schemas.openxmlformats.org/officeDocument/2006/relationships" xmlns:p="http://schemas.openxmlformats.org/presentationml/2006/main" preserve="1" userDrawn="1">
  <p:cSld name="1_Two Column 2-color Bullet text whit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6304" tIns="91440" rIns="146304" bIns="91440" rtlCol="0" anchor="t">
            <a:noAutofit/>
          </a:bodyPr>
          <a:lstStyle>
            <a:lvl1pPr>
              <a:defRPr lang="en-US" dirty="0">
                <a:gradFill>
                  <a:gsLst>
                    <a:gs pos="1250">
                      <a:schemeClr val="bg2"/>
                    </a:gs>
                    <a:gs pos="100000">
                      <a:schemeClr val="bg2"/>
                    </a:gs>
                  </a:gsLst>
                  <a:lin ang="5400000" scaled="0"/>
                </a:gradFill>
              </a:defRPr>
            </a:lvl1pPr>
          </a:lstStyle>
          <a:p>
            <a:pPr lvl="0"/>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buClr>
                <a:schemeClr val="bg2"/>
              </a:buClr>
              <a:defRPr sz="2400">
                <a:gradFill>
                  <a:gsLst>
                    <a:gs pos="1250">
                      <a:schemeClr val="bg1"/>
                    </a:gs>
                    <a:gs pos="100000">
                      <a:schemeClr val="bg1"/>
                    </a:gs>
                  </a:gsLst>
                  <a:lin ang="5400000" scaled="0"/>
                </a:gradFill>
              </a:defRPr>
            </a:lvl2pPr>
            <a:lvl3pPr marL="699585" indent="-168419">
              <a:buClr>
                <a:schemeClr val="bg2"/>
              </a:buClr>
              <a:tabLst/>
              <a:defRPr sz="2000">
                <a:gradFill>
                  <a:gsLst>
                    <a:gs pos="1250">
                      <a:schemeClr val="bg1"/>
                    </a:gs>
                    <a:gs pos="100000">
                      <a:schemeClr val="bg1"/>
                    </a:gs>
                  </a:gsLst>
                  <a:lin ang="5400000" scaled="0"/>
                </a:gradFill>
              </a:defRPr>
            </a:lvl3pPr>
            <a:lvl4pPr marL="880958" indent="-181374">
              <a:buClr>
                <a:schemeClr val="bg2"/>
              </a:buClr>
              <a:defRPr>
                <a:gradFill>
                  <a:gsLst>
                    <a:gs pos="1250">
                      <a:schemeClr val="bg1"/>
                    </a:gs>
                    <a:gs pos="100000">
                      <a:schemeClr val="bg1"/>
                    </a:gs>
                  </a:gsLst>
                  <a:lin ang="5400000" scaled="0"/>
                </a:gradFill>
              </a:defRPr>
            </a:lvl4pPr>
            <a:lvl5pPr marL="1049377" indent="-168419">
              <a:buClr>
                <a:schemeClr val="bg2"/>
              </a:buClr>
              <a:tabLst/>
              <a:defRPr>
                <a:gradFill>
                  <a:gsLst>
                    <a:gs pos="1250">
                      <a:schemeClr val="bg1"/>
                    </a:gs>
                    <a:gs pos="100000">
                      <a:schemeClr val="bg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buClr>
                <a:schemeClr val="bg2"/>
              </a:buClr>
              <a:defRPr sz="2400">
                <a:gradFill>
                  <a:gsLst>
                    <a:gs pos="1250">
                      <a:schemeClr val="bg1"/>
                    </a:gs>
                    <a:gs pos="100000">
                      <a:schemeClr val="bg1"/>
                    </a:gs>
                  </a:gsLst>
                  <a:lin ang="5400000" scaled="0"/>
                </a:gradFill>
              </a:defRPr>
            </a:lvl2pPr>
            <a:lvl3pPr marL="699585" indent="-168419">
              <a:buClr>
                <a:schemeClr val="bg2"/>
              </a:buClr>
              <a:tabLst/>
              <a:defRPr sz="2000">
                <a:gradFill>
                  <a:gsLst>
                    <a:gs pos="1250">
                      <a:schemeClr val="bg1"/>
                    </a:gs>
                    <a:gs pos="100000">
                      <a:schemeClr val="bg1"/>
                    </a:gs>
                  </a:gsLst>
                  <a:lin ang="5400000" scaled="0"/>
                </a:gradFill>
              </a:defRPr>
            </a:lvl3pPr>
            <a:lvl4pPr marL="880958" indent="-181374">
              <a:buClr>
                <a:schemeClr val="bg2"/>
              </a:buClr>
              <a:defRPr>
                <a:gradFill>
                  <a:gsLst>
                    <a:gs pos="1250">
                      <a:schemeClr val="bg1"/>
                    </a:gs>
                    <a:gs pos="100000">
                      <a:schemeClr val="bg1"/>
                    </a:gs>
                  </a:gsLst>
                  <a:lin ang="5400000" scaled="0"/>
                </a:gradFill>
              </a:defRPr>
            </a:lvl4pPr>
            <a:lvl5pPr marL="1049377" indent="-168419">
              <a:buClr>
                <a:schemeClr val="bg2"/>
              </a:buClr>
              <a:tabLst/>
              <a:defRPr>
                <a:gradFill>
                  <a:gsLst>
                    <a:gs pos="1250">
                      <a:schemeClr val="bg1"/>
                    </a:gs>
                    <a:gs pos="100000">
                      <a:schemeClr val="bg1"/>
                    </a:gs>
                  </a:gsLst>
                  <a:lin ang="5400000" scaled="0"/>
                </a:gra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Rectangle 5"/>
          <p:cNvSpPr/>
          <p:nvPr userDrawn="1"/>
        </p:nvSpPr>
        <p:spPr bwMode="invGray">
          <a:xfrm>
            <a:off x="8393251" y="6761318"/>
            <a:ext cx="4042588" cy="23320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1275340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3737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1_Title Only whit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6304" tIns="91440" rIns="146304" bIns="91440" rtlCol="0" anchor="t">
            <a:noAutofit/>
          </a:bodyPr>
          <a:lstStyle>
            <a:lvl1pPr>
              <a:defRPr lang="en-US">
                <a:gradFill>
                  <a:gsLst>
                    <a:gs pos="1250">
                      <a:schemeClr val="bg2"/>
                    </a:gs>
                    <a:gs pos="100000">
                      <a:schemeClr val="bg2"/>
                    </a:gs>
                  </a:gsLst>
                  <a:lin ang="5400000" scaled="0"/>
                </a:gradFill>
              </a:defRPr>
            </a:lvl1pPr>
          </a:lstStyle>
          <a:p>
            <a:pPr lvl="0"/>
            <a:r>
              <a:rPr lang="en-US" smtClean="0"/>
              <a:t>Click to edit Master title style</a:t>
            </a:r>
            <a:endParaRPr lang="en-US"/>
          </a:p>
        </p:txBody>
      </p:sp>
      <p:sp>
        <p:nvSpPr>
          <p:cNvPr id="3" name="Rectangle 2"/>
          <p:cNvSpPr/>
          <p:nvPr userDrawn="1"/>
        </p:nvSpPr>
        <p:spPr bwMode="invGray">
          <a:xfrm>
            <a:off x="8393251" y="6761318"/>
            <a:ext cx="4042588" cy="23320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3732975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8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174692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1_Big Idea Layout whit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gradFill>
                  <a:gsLst>
                    <a:gs pos="1250">
                      <a:schemeClr val="bg2"/>
                    </a:gs>
                    <a:gs pos="100000">
                      <a:schemeClr val="bg2"/>
                    </a:gs>
                  </a:gsLst>
                  <a:lin ang="5400000" scaled="0"/>
                </a:gradFill>
              </a:defRPr>
            </a:lvl1pPr>
          </a:lstStyle>
          <a:p>
            <a:r>
              <a:rPr lang="en-US" smtClean="0"/>
              <a:t>Click to edit Master title style</a:t>
            </a:r>
            <a:endParaRPr lang="en-US" dirty="0"/>
          </a:p>
        </p:txBody>
      </p:sp>
      <p:sp>
        <p:nvSpPr>
          <p:cNvPr id="3" name="Rectangle 2"/>
          <p:cNvSpPr/>
          <p:nvPr userDrawn="1"/>
        </p:nvSpPr>
        <p:spPr bwMode="invGray">
          <a:xfrm>
            <a:off x="8393251" y="6761318"/>
            <a:ext cx="4042588" cy="23320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4124941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445832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1_Fact Layout white">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gradFill>
                  <a:gsLst>
                    <a:gs pos="1250">
                      <a:schemeClr val="bg2"/>
                    </a:gs>
                    <a:gs pos="100000">
                      <a:schemeClr val="bg2"/>
                    </a:gs>
                  </a:gsLst>
                  <a:lin ang="5400000" scaled="0"/>
                </a:gradFill>
              </a:defRPr>
            </a:lvl1pPr>
          </a:lstStyle>
          <a:p>
            <a:r>
              <a:rPr lang="en-US" smtClean="0"/>
              <a:t>Click to edit Master title style</a:t>
            </a:r>
            <a:endParaRPr lang="en-US" dirty="0"/>
          </a:p>
        </p:txBody>
      </p:sp>
      <p:sp>
        <p:nvSpPr>
          <p:cNvPr id="3" name="Rectangle 2"/>
          <p:cNvSpPr/>
          <p:nvPr userDrawn="1"/>
        </p:nvSpPr>
        <p:spPr bwMode="invGray">
          <a:xfrm>
            <a:off x="8393251" y="6761318"/>
            <a:ext cx="4042588" cy="23320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1414042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5730850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1_Quote Layout white">
    <p:bg>
      <p:bgPr>
        <a:solidFill>
          <a:schemeClr val="tx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gradFill>
                  <a:gsLst>
                    <a:gs pos="1250">
                      <a:schemeClr val="bg2"/>
                    </a:gs>
                    <a:gs pos="100000">
                      <a:schemeClr val="bg2"/>
                    </a:gs>
                  </a:gsLst>
                  <a:lin ang="5400000" scaled="0"/>
                </a:gradFill>
              </a:defRPr>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gradFill>
                  <a:gsLst>
                    <a:gs pos="1250">
                      <a:schemeClr val="bg2"/>
                    </a:gs>
                    <a:gs pos="100000">
                      <a:schemeClr val="bg2"/>
                    </a:gs>
                  </a:gsLst>
                  <a:lin ang="5400000" scaled="0"/>
                </a:gradFill>
                <a:latin typeface="+mj-lt"/>
              </a:defRPr>
            </a:lvl1pPr>
          </a:lstStyle>
          <a:p>
            <a:pPr lvl="0"/>
            <a:r>
              <a:rPr lang="en-US" dirty="0" smtClean="0"/>
              <a:t>Author Name</a:t>
            </a:r>
          </a:p>
          <a:p>
            <a:pPr lvl="0"/>
            <a:r>
              <a:rPr lang="en-US" dirty="0" smtClean="0"/>
              <a:t>Title</a:t>
            </a:r>
          </a:p>
        </p:txBody>
      </p:sp>
      <p:sp>
        <p:nvSpPr>
          <p:cNvPr id="5" name="Rectangle 4"/>
          <p:cNvSpPr/>
          <p:nvPr userDrawn="1"/>
        </p:nvSpPr>
        <p:spPr bwMode="invGray">
          <a:xfrm>
            <a:off x="8393251" y="6761318"/>
            <a:ext cx="4042588" cy="23320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325799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7793892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1_Big Idea &amp; 3 Points white">
    <p:bg>
      <p:bgPr>
        <a:solidFill>
          <a:schemeClr val="tx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bg2"/>
                    </a:gs>
                    <a:gs pos="39000">
                      <a:schemeClr val="bg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bg2"/>
                    </a:gs>
                    <a:gs pos="100000">
                      <a:schemeClr val="bg2"/>
                    </a:gs>
                  </a:gsLst>
                  <a:lin ang="5400000" scaled="0"/>
                </a:gradFill>
              </a:defRPr>
            </a:lvl1pPr>
          </a:lstStyle>
          <a:p>
            <a:r>
              <a:rPr lang="en-US" dirty="0" smtClean="0"/>
              <a:t>Click to edit Master title style</a:t>
            </a:r>
            <a:endParaRPr lang="en-US" dirty="0"/>
          </a:p>
        </p:txBody>
      </p:sp>
      <p:sp>
        <p:nvSpPr>
          <p:cNvPr id="5" name="Rectangle 4"/>
          <p:cNvSpPr/>
          <p:nvPr userDrawn="1"/>
        </p:nvSpPr>
        <p:spPr bwMode="invGray">
          <a:xfrm>
            <a:off x="8393251" y="6761318"/>
            <a:ext cx="4042588" cy="23320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731103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8.xml><?xml version="1.0" encoding="utf-8"?>
<p:sldLayout xmlns:a="http://schemas.openxmlformats.org/drawingml/2006/main" xmlns:r="http://schemas.openxmlformats.org/officeDocument/2006/relationships" xmlns:p="http://schemas.openxmlformats.org/presentationml/2006/main" showMasterSp="0"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1798637"/>
          </a:xfrm>
        </p:spPr>
        <p:txBody>
          <a:bodyPr/>
          <a:lstStyle>
            <a:lvl1pPr>
              <a:defRPr sz="6600"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smtClean="0"/>
              <a:t>Click icon to add picture</a:t>
            </a:r>
            <a:endParaRPr lang="en-US" dirty="0"/>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01538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89.xml><?xml version="1.0" encoding="utf-8"?>
<p:sldLayout xmlns:a="http://schemas.openxmlformats.org/drawingml/2006/main" xmlns:r="http://schemas.openxmlformats.org/officeDocument/2006/relationships" xmlns:p="http://schemas.openxmlformats.org/presentationml/2006/main" showMasterSp="0" preserve="1" userDrawn="1">
  <p:cSld name="50-50 Left Photo Layout">
    <p:spTree>
      <p:nvGrpSpPr>
        <p:cNvPr id="1" name=""/>
        <p:cNvGrpSpPr/>
        <p:nvPr/>
      </p:nvGrpSpPr>
      <p:grpSpPr>
        <a:xfrm>
          <a:off x="0" y="0"/>
          <a:ext cx="0" cy="0"/>
          <a:chOff x="0" y="0"/>
          <a:chExt cx="0" cy="0"/>
        </a:xfrm>
      </p:grpSpPr>
      <p:sp>
        <p:nvSpPr>
          <p:cNvPr id="2" name="Title 1"/>
          <p:cNvSpPr>
            <a:spLocks noGrp="1"/>
          </p:cNvSpPr>
          <p:nvPr>
            <p:ph type="title"/>
          </p:nvPr>
        </p:nvSpPr>
        <p:spPr>
          <a:xfrm>
            <a:off x="6675439" y="1241426"/>
            <a:ext cx="5486399" cy="917575"/>
          </a:xfrm>
        </p:spPr>
        <p:txBody>
          <a:bodyPr/>
          <a:lstStyle>
            <a:lvl1pPr>
              <a:defRPr sz="66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
        <p:nvSpPr>
          <p:cNvPr id="4" name="Picture Placeholder 4"/>
          <p:cNvSpPr>
            <a:spLocks noGrp="1"/>
          </p:cNvSpPr>
          <p:nvPr>
            <p:ph type="pic" sz="quarter" idx="10"/>
          </p:nvPr>
        </p:nvSpPr>
        <p:spPr bwMode="ltGray">
          <a:xfrm>
            <a:off x="0" y="0"/>
            <a:ext cx="6216650" cy="6988560"/>
          </a:xfrm>
          <a:blipFill>
            <a:blip r:embed="rId2"/>
            <a:stretch>
              <a:fillRect/>
            </a:stretch>
          </a:blipFill>
        </p:spPr>
        <p:txBody>
          <a:bodyPr tIns="548640" anchor="ctr" anchorCtr="0">
            <a:noAutofit/>
          </a:bodyPr>
          <a:lstStyle>
            <a:lvl1pPr marL="0" indent="0" algn="ctr">
              <a:buNone/>
              <a:defRPr sz="1400" b="1">
                <a:gradFill>
                  <a:gsLst>
                    <a:gs pos="13139">
                      <a:srgbClr val="FFFFFF"/>
                    </a:gs>
                    <a:gs pos="38000">
                      <a:srgbClr val="FFFFFF"/>
                    </a:gs>
                  </a:gsLst>
                  <a:lin ang="5400000" scaled="0"/>
                </a:gradFill>
                <a:latin typeface="+mn-lt"/>
              </a:defRPr>
            </a:lvl1pPr>
          </a:lstStyle>
          <a:p>
            <a:r>
              <a:rPr lang="en-US" smtClean="0"/>
              <a:t>Click icon to add picture</a:t>
            </a:r>
            <a:endParaRPr lang="en-US" dirty="0"/>
          </a:p>
        </p:txBody>
      </p:sp>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927752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alphaModFix amt="25000"/>
          </a:blip>
          <a:stretch>
            <a:fillRect/>
          </a:stretch>
        </p:blipFill>
        <p:spPr>
          <a:xfrm>
            <a:off x="10333039" y="1759921"/>
            <a:ext cx="1319702" cy="2743200"/>
          </a:xfrm>
          <a:prstGeom prst="rect">
            <a:avLst/>
          </a:prstGeom>
        </p:spPr>
      </p:pic>
    </p:spTree>
    <p:extLst>
      <p:ext uri="{BB962C8B-B14F-4D97-AF65-F5344CB8AC3E}">
        <p14:creationId xmlns:p14="http://schemas.microsoft.com/office/powerpoint/2010/main" val="1316046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1_Blank whit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bwMode="invGray">
          <a:xfrm>
            <a:off x="8393251" y="6761318"/>
            <a:ext cx="4042588" cy="23320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grpSp>
        <p:nvGrpSpPr>
          <p:cNvPr id="5" name="Group 4"/>
          <p:cNvGrpSpPr/>
          <p:nvPr userDrawn="1"/>
        </p:nvGrpSpPr>
        <p:grpSpPr>
          <a:xfrm>
            <a:off x="10258495" y="1759921"/>
            <a:ext cx="1561966" cy="2795269"/>
            <a:chOff x="10258495" y="1759921"/>
            <a:chExt cx="1561966" cy="2795269"/>
          </a:xfrm>
        </p:grpSpPr>
        <p:sp>
          <p:nvSpPr>
            <p:cNvPr id="6" name="TextBox 5"/>
            <p:cNvSpPr txBox="1"/>
            <p:nvPr userDrawn="1"/>
          </p:nvSpPr>
          <p:spPr>
            <a:xfrm>
              <a:off x="10312997" y="1773319"/>
              <a:ext cx="1507464" cy="1514261"/>
            </a:xfrm>
            <a:prstGeom prst="rect">
              <a:avLst/>
            </a:prstGeom>
            <a:noFill/>
          </p:spPr>
          <p:txBody>
            <a:bodyPr wrap="none" lIns="182880" tIns="146304" rIns="182880" bIns="146304" rtlCol="0">
              <a:spAutoFit/>
            </a:bodyPr>
            <a:lstStyle/>
            <a:p>
              <a:pPr>
                <a:lnSpc>
                  <a:spcPct val="90000"/>
                </a:lnSpc>
                <a:spcAft>
                  <a:spcPts val="600"/>
                </a:spcAft>
              </a:pPr>
              <a:r>
                <a:rPr lang="en-US" sz="8800" spc="-100" dirty="0" smtClean="0">
                  <a:ln w="3175">
                    <a:noFill/>
                  </a:ln>
                  <a:solidFill>
                    <a:srgbClr val="002050"/>
                  </a:solidFill>
                  <a:latin typeface="Segoe UI Light"/>
                  <a:cs typeface="Segoe UI" pitchFamily="34" charset="0"/>
                </a:rPr>
                <a:t>20</a:t>
              </a:r>
            </a:p>
          </p:txBody>
        </p:sp>
        <p:sp>
          <p:nvSpPr>
            <p:cNvPr id="7" name="TextBox 6"/>
            <p:cNvSpPr txBox="1"/>
            <p:nvPr userDrawn="1"/>
          </p:nvSpPr>
          <p:spPr>
            <a:xfrm>
              <a:off x="10258495" y="3040929"/>
              <a:ext cx="1561966" cy="1514261"/>
            </a:xfrm>
            <a:prstGeom prst="rect">
              <a:avLst/>
            </a:prstGeom>
            <a:noFill/>
          </p:spPr>
          <p:txBody>
            <a:bodyPr wrap="none" lIns="182880" tIns="146304" rIns="182880" bIns="146304" rtlCol="0">
              <a:spAutoFit/>
            </a:bodyPr>
            <a:lstStyle/>
            <a:p>
              <a:pPr>
                <a:lnSpc>
                  <a:spcPct val="90000"/>
                </a:lnSpc>
                <a:spcAft>
                  <a:spcPts val="600"/>
                </a:spcAft>
              </a:pPr>
              <a:r>
                <a:rPr lang="en-US" sz="8800" spc="-100" dirty="0" smtClean="0">
                  <a:ln w="3175">
                    <a:noFill/>
                  </a:ln>
                  <a:solidFill>
                    <a:srgbClr val="002050"/>
                  </a:solidFill>
                  <a:cs typeface="Segoe UI" pitchFamily="34" charset="0"/>
                </a:rPr>
                <a:t>14</a:t>
              </a:r>
            </a:p>
          </p:txBody>
        </p:sp>
        <p:cxnSp>
          <p:nvCxnSpPr>
            <p:cNvPr id="8" name="Straight Connector 7"/>
            <p:cNvCxnSpPr/>
            <p:nvPr userDrawn="1"/>
          </p:nvCxnSpPr>
          <p:spPr>
            <a:xfrm>
              <a:off x="10333038" y="1759921"/>
              <a:ext cx="0" cy="2743200"/>
            </a:xfrm>
            <a:prstGeom prst="line">
              <a:avLst/>
            </a:prstGeom>
            <a:ln w="28575">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10333039" y="3116262"/>
              <a:ext cx="1487422" cy="0"/>
            </a:xfrm>
            <a:prstGeom prst="line">
              <a:avLst/>
            </a:prstGeom>
            <a:ln w="31750">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784824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
        <p:nvSpPr>
          <p:cNvPr id="2" name="Rectangle 1"/>
          <p:cNvSpPr/>
          <p:nvPr userDrawn="1"/>
        </p:nvSpPr>
        <p:spPr bwMode="invGray">
          <a:xfrm>
            <a:off x="8393251" y="6761318"/>
            <a:ext cx="4042588" cy="23320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2400734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
        <p:nvSpPr>
          <p:cNvPr id="2" name="Rectangle 1"/>
          <p:cNvSpPr/>
          <p:nvPr userDrawn="1"/>
        </p:nvSpPr>
        <p:spPr bwMode="invGray">
          <a:xfrm>
            <a:off x="8393251" y="6761318"/>
            <a:ext cx="4042588" cy="23320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1077126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
        <p:nvSpPr>
          <p:cNvPr id="2" name="Rectangle 1"/>
          <p:cNvSpPr/>
          <p:nvPr userDrawn="1"/>
        </p:nvSpPr>
        <p:spPr bwMode="invGray">
          <a:xfrm>
            <a:off x="8393251" y="6761318"/>
            <a:ext cx="4042588" cy="23320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2617379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1_Blank Accent Color 4">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4298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2_Blank accent white">
    <p:bg>
      <p:bgPr>
        <a:solidFill>
          <a:schemeClr val="tx1"/>
        </a:solidFill>
        <a:effectLst/>
      </p:bgPr>
    </p:bg>
    <p:spTree>
      <p:nvGrpSpPr>
        <p:cNvPr id="1" name=""/>
        <p:cNvGrpSpPr/>
        <p:nvPr/>
      </p:nvGrpSpPr>
      <p:grpSpPr>
        <a:xfrm>
          <a:off x="0" y="0"/>
          <a:ext cx="0" cy="0"/>
          <a:chOff x="0" y="0"/>
          <a:chExt cx="0" cy="0"/>
        </a:xfrm>
      </p:grpSpPr>
      <p:sp>
        <p:nvSpPr>
          <p:cNvPr id="4" name="Rectangle 3"/>
          <p:cNvSpPr/>
          <p:nvPr userDrawn="1"/>
        </p:nvSpPr>
        <p:spPr bwMode="invGray">
          <a:xfrm>
            <a:off x="8393251" y="6761318"/>
            <a:ext cx="4042588" cy="23320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3181100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73016697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p:cSld name="LIGHT BLUE  Non-Bullete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42623" y="1398908"/>
            <a:ext cx="11584484" cy="1453373"/>
          </a:xfrm>
        </p:spPr>
        <p:txBody>
          <a:bodyPr/>
          <a:lstStyle>
            <a:lvl1pPr>
              <a:defRPr lang="en-US" sz="3264" kern="4000" spc="-102" baseline="0" dirty="0" smtClean="0">
                <a:gradFill flip="none" rotWithShape="1">
                  <a:gsLst>
                    <a:gs pos="0">
                      <a:schemeClr val="accent1"/>
                    </a:gs>
                    <a:gs pos="87000">
                      <a:schemeClr val="accent1"/>
                    </a:gs>
                  </a:gsLst>
                  <a:path path="circle">
                    <a:fillToRect r="100000" b="100000"/>
                  </a:path>
                  <a:tileRect l="-100000" t="-100000"/>
                </a:gradFill>
                <a:latin typeface="Segoe UI Light" pitchFamily="34" charset="0"/>
                <a:ea typeface="+mn-ea"/>
                <a:cs typeface="+mn-cs"/>
              </a:defRPr>
            </a:lvl1pPr>
            <a:lvl2pPr>
              <a:defRPr sz="1836"/>
            </a:lvl2pPr>
            <a:lvl3pPr>
              <a:defRPr sz="1428"/>
            </a:lvl3pPr>
            <a:lvl4pPr>
              <a:defRPr sz="1122"/>
            </a:lvl4pPr>
            <a:lvl5pPr>
              <a:defRPr sz="1122"/>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Slide Number Placeholder 2"/>
          <p:cNvSpPr>
            <a:spLocks noGrp="1"/>
          </p:cNvSpPr>
          <p:nvPr>
            <p:ph type="sldNum" sz="quarter" idx="11"/>
          </p:nvPr>
        </p:nvSpPr>
        <p:spPr>
          <a:xfrm>
            <a:off x="11727491" y="6675326"/>
            <a:ext cx="501211" cy="372394"/>
          </a:xfrm>
          <a:prstGeom prst="rect">
            <a:avLst/>
          </a:prstGeom>
        </p:spPr>
        <p:txBody>
          <a:bodyPr/>
          <a:lstStyle/>
          <a:p>
            <a:pPr defTabSz="932597"/>
            <a:fld id="{4CED8391-71CF-4FD3-A093-40D26DE2D47C}" type="slidenum">
              <a:rPr lang="en-US" smtClean="0">
                <a:solidFill>
                  <a:srgbClr val="000000"/>
                </a:solidFill>
              </a:rPr>
              <a:pPr defTabSz="932597"/>
              <a:t>‹#›</a:t>
            </a:fld>
            <a:endParaRPr lang="en-US">
              <a:solidFill>
                <a:srgbClr val="000000"/>
              </a:solidFill>
            </a:endParaRPr>
          </a:p>
        </p:txBody>
      </p:sp>
    </p:spTree>
    <p:extLst>
      <p:ext uri="{BB962C8B-B14F-4D97-AF65-F5344CB8AC3E}">
        <p14:creationId xmlns:p14="http://schemas.microsoft.com/office/powerpoint/2010/main" val="719275758"/>
      </p:ext>
    </p:extLst>
  </p:cSld>
  <p:clrMapOvr>
    <a:masterClrMapping/>
  </p:clrMapOvr>
  <p:transition>
    <p:fade/>
  </p:transition>
  <p:timing>
    <p:tnLst>
      <p:par>
        <p:cTn id="1" dur="indefinite" restart="never" nodeType="tmRoot"/>
      </p:par>
    </p:tnLst>
  </p:timing>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p:cSld name="LIGHT BLUE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42623" y="1398905"/>
            <a:ext cx="11600623" cy="1463314"/>
          </a:xfrm>
        </p:spPr>
        <p:txBody>
          <a:bodyPr/>
          <a:lstStyle>
            <a:lvl1pPr>
              <a:defRPr lang="en-US" sz="3264" kern="4000" spc="-102" baseline="0" dirty="0" smtClean="0">
                <a:gradFill flip="none" rotWithShape="1">
                  <a:gsLst>
                    <a:gs pos="0">
                      <a:schemeClr val="accent1"/>
                    </a:gs>
                    <a:gs pos="87000">
                      <a:schemeClr val="accent1"/>
                    </a:gs>
                  </a:gsLst>
                  <a:path path="circle">
                    <a:fillToRect r="100000" b="100000"/>
                  </a:path>
                  <a:tileRect l="-100000" t="-100000"/>
                </a:gradFill>
                <a:latin typeface="Segoe UI Light" pitchFamily="34" charset="0"/>
                <a:ea typeface="+mn-ea"/>
                <a:cs typeface="+mn-cs"/>
              </a:defRPr>
            </a:lvl1pPr>
            <a:lvl2pPr>
              <a:defRPr sz="1836"/>
            </a:lvl2pPr>
            <a:lvl3pPr>
              <a:defRPr sz="1428"/>
            </a:lvl3pPr>
            <a:lvl4pPr>
              <a:defRPr sz="1122"/>
            </a:lvl4pPr>
            <a:lvl5pPr>
              <a:defRPr sz="1122"/>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Slide Number Placeholder 2"/>
          <p:cNvSpPr>
            <a:spLocks noGrp="1"/>
          </p:cNvSpPr>
          <p:nvPr>
            <p:ph type="sldNum" sz="quarter" idx="11"/>
          </p:nvPr>
        </p:nvSpPr>
        <p:spPr>
          <a:xfrm>
            <a:off x="11727491" y="6675326"/>
            <a:ext cx="501211" cy="372394"/>
          </a:xfrm>
          <a:prstGeom prst="rect">
            <a:avLst/>
          </a:prstGeom>
        </p:spPr>
        <p:txBody>
          <a:bodyPr/>
          <a:lstStyle/>
          <a:p>
            <a:pPr defTabSz="932597"/>
            <a:fld id="{4CED8391-71CF-4FD3-A093-40D26DE2D47C}" type="slidenum">
              <a:rPr lang="en-US" smtClean="0">
                <a:solidFill>
                  <a:srgbClr val="000000"/>
                </a:solidFill>
              </a:rPr>
              <a:pPr defTabSz="932597"/>
              <a:t>‹#›</a:t>
            </a:fld>
            <a:endParaRPr lang="en-US">
              <a:solidFill>
                <a:srgbClr val="000000"/>
              </a:solidFill>
            </a:endParaRPr>
          </a:p>
        </p:txBody>
      </p:sp>
    </p:spTree>
    <p:extLst>
      <p:ext uri="{BB962C8B-B14F-4D97-AF65-F5344CB8AC3E}">
        <p14:creationId xmlns:p14="http://schemas.microsoft.com/office/powerpoint/2010/main" val="1381988189"/>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p:cSld name="1_LIGHT BLUE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42620" y="1398905"/>
            <a:ext cx="11273491" cy="1463314"/>
          </a:xfrm>
        </p:spPr>
        <p:txBody>
          <a:bodyPr/>
          <a:lstStyle>
            <a:lvl1pPr>
              <a:defRPr lang="en-US" sz="3264" kern="4000" spc="-102" baseline="0" dirty="0" smtClean="0">
                <a:gradFill flip="none" rotWithShape="1">
                  <a:gsLst>
                    <a:gs pos="0">
                      <a:schemeClr val="accent1"/>
                    </a:gs>
                    <a:gs pos="87000">
                      <a:schemeClr val="accent1"/>
                    </a:gs>
                  </a:gsLst>
                  <a:path path="circle">
                    <a:fillToRect r="100000" b="100000"/>
                  </a:path>
                  <a:tileRect l="-100000" t="-100000"/>
                </a:gradFill>
                <a:latin typeface="Segoe UI Light" pitchFamily="34" charset="0"/>
                <a:ea typeface="+mn-ea"/>
                <a:cs typeface="+mn-cs"/>
              </a:defRPr>
            </a:lvl1pPr>
            <a:lvl2pPr marL="291436" indent="-291436">
              <a:buFont typeface="Arial" pitchFamily="34" charset="0"/>
              <a:buChar char="•"/>
              <a:defRPr sz="1836"/>
            </a:lvl2pPr>
            <a:lvl3pPr marL="469536" indent="-174862">
              <a:buFont typeface="Arial" pitchFamily="34" charset="0"/>
              <a:buChar char="•"/>
              <a:defRPr sz="1428"/>
            </a:lvl3pPr>
            <a:lvl4pPr marL="642780" indent="-174862">
              <a:buFont typeface="Arial" pitchFamily="34" charset="0"/>
              <a:buChar char="•"/>
              <a:defRPr sz="1122"/>
            </a:lvl4pPr>
            <a:lvl5pPr marL="817642" indent="-174862">
              <a:buFont typeface="Arial" pitchFamily="34" charset="0"/>
              <a:buChar char="•"/>
              <a:defRPr sz="1122"/>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Slide Number Placeholder 2"/>
          <p:cNvSpPr>
            <a:spLocks noGrp="1"/>
          </p:cNvSpPr>
          <p:nvPr>
            <p:ph type="sldNum" sz="quarter" idx="11"/>
          </p:nvPr>
        </p:nvSpPr>
        <p:spPr>
          <a:xfrm>
            <a:off x="11727491" y="6675326"/>
            <a:ext cx="501211" cy="372394"/>
          </a:xfrm>
          <a:prstGeom prst="rect">
            <a:avLst/>
          </a:prstGeom>
        </p:spPr>
        <p:txBody>
          <a:bodyPr/>
          <a:lstStyle/>
          <a:p>
            <a:pPr defTabSz="932597"/>
            <a:fld id="{4CED8391-71CF-4FD3-A093-40D26DE2D47C}" type="slidenum">
              <a:rPr lang="en-US" smtClean="0">
                <a:solidFill>
                  <a:srgbClr val="000000"/>
                </a:solidFill>
              </a:rPr>
              <a:pPr defTabSz="932597"/>
              <a:t>‹#›</a:t>
            </a:fld>
            <a:endParaRPr lang="en-US">
              <a:solidFill>
                <a:srgbClr val="000000"/>
              </a:solidFill>
            </a:endParaRPr>
          </a:p>
        </p:txBody>
      </p:sp>
    </p:spTree>
    <p:extLst>
      <p:ext uri="{BB962C8B-B14F-4D97-AF65-F5344CB8AC3E}">
        <p14:creationId xmlns:p14="http://schemas.microsoft.com/office/powerpoint/2010/main" val="3513603959"/>
      </p:ext>
    </p:extLst>
  </p:cSld>
  <p:clrMapOvr>
    <a:masterClrMapping/>
  </p:clrMapOvr>
  <p:transition>
    <p:fade/>
  </p:transition>
  <p:timing>
    <p:tnLst>
      <p:par>
        <p:cTn id="1" dur="indefinite" restart="never" nodeType="tmRoot"/>
      </p:par>
    </p:tnLst>
  </p:timing>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2_LT BLUE 2 COLUMN">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93100" y="233152"/>
            <a:ext cx="11612097" cy="565027"/>
          </a:xfrm>
        </p:spPr>
        <p:txBody>
          <a:bodyPr/>
          <a:lstStyle/>
          <a:p>
            <a:r>
              <a:rPr lang="en-US" smtClean="0"/>
              <a:t>Click to edit Master title style</a:t>
            </a:r>
            <a:endParaRPr lang="en-US" dirty="0"/>
          </a:p>
        </p:txBody>
      </p:sp>
      <p:sp>
        <p:nvSpPr>
          <p:cNvPr id="2" name="Slide Number Placeholder 1"/>
          <p:cNvSpPr>
            <a:spLocks noGrp="1"/>
          </p:cNvSpPr>
          <p:nvPr>
            <p:ph type="sldNum" sz="quarter" idx="14"/>
          </p:nvPr>
        </p:nvSpPr>
        <p:spPr>
          <a:xfrm>
            <a:off x="11727491" y="6675326"/>
            <a:ext cx="501211" cy="372394"/>
          </a:xfrm>
          <a:prstGeom prst="rect">
            <a:avLst/>
          </a:prstGeom>
        </p:spPr>
        <p:txBody>
          <a:bodyPr/>
          <a:lstStyle/>
          <a:p>
            <a:pPr defTabSz="932597"/>
            <a:fld id="{4CED8391-71CF-4FD3-A093-40D26DE2D47C}" type="slidenum">
              <a:rPr lang="en-US" smtClean="0">
                <a:solidFill>
                  <a:srgbClr val="000000"/>
                </a:solidFill>
              </a:rPr>
              <a:pPr defTabSz="932597"/>
              <a:t>‹#›</a:t>
            </a:fld>
            <a:endParaRPr lang="en-US">
              <a:solidFill>
                <a:srgbClr val="000000"/>
              </a:solidFill>
            </a:endParaRPr>
          </a:p>
        </p:txBody>
      </p:sp>
      <p:sp>
        <p:nvSpPr>
          <p:cNvPr id="9" name="Text Placeholder 8"/>
          <p:cNvSpPr>
            <a:spLocks noGrp="1"/>
          </p:cNvSpPr>
          <p:nvPr>
            <p:ph type="body" sz="quarter" idx="15"/>
          </p:nvPr>
        </p:nvSpPr>
        <p:spPr>
          <a:xfrm>
            <a:off x="541003" y="2098358"/>
            <a:ext cx="5288498" cy="1463314"/>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6"/>
          </p:nvPr>
        </p:nvSpPr>
        <p:spPr>
          <a:xfrm>
            <a:off x="6218238" y="2098358"/>
            <a:ext cx="4664893" cy="1928414"/>
          </a:xfrm>
        </p:spPr>
        <p:txBody>
          <a:bodyPr/>
          <a:lstStyle>
            <a:lvl1pPr>
              <a:defRPr>
                <a:solidFill>
                  <a:schemeClr val="accent1"/>
                </a:soli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6150682"/>
      </p:ext>
    </p:extLst>
  </p:cSld>
  <p:clrMapOvr>
    <a:masterClrMapping/>
  </p:clrMapOvr>
  <p:transition>
    <p:fade/>
  </p:transition>
  <p:timing>
    <p:tnLst>
      <p:par>
        <p:cTn id="1" dur="indefinite" restart="never" nodeType="tmRoot"/>
      </p:par>
    </p:tnLst>
  </p:timing>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p:cSld name="LIGHT BLUE 3 COLUMN">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Text Placeholder 5"/>
          <p:cNvSpPr>
            <a:spLocks noGrp="1"/>
          </p:cNvSpPr>
          <p:nvPr>
            <p:ph type="body" sz="quarter" idx="10"/>
          </p:nvPr>
        </p:nvSpPr>
        <p:spPr>
          <a:xfrm>
            <a:off x="542618" y="2098357"/>
            <a:ext cx="3731915" cy="1844707"/>
          </a:xfrm>
        </p:spPr>
        <p:txBody>
          <a:bodyPr/>
          <a:lstStyle>
            <a:lvl1pPr>
              <a:defRPr lang="en-US" sz="3264" kern="4000" spc="-102" baseline="0" dirty="0" smtClean="0">
                <a:gradFill flip="none" rotWithShape="1">
                  <a:gsLst>
                    <a:gs pos="0">
                      <a:schemeClr val="accent1"/>
                    </a:gs>
                    <a:gs pos="87000">
                      <a:schemeClr val="accent1"/>
                    </a:gs>
                  </a:gsLst>
                  <a:path path="circle">
                    <a:fillToRect r="100000" b="100000"/>
                  </a:path>
                  <a:tileRect l="-100000" t="-100000"/>
                </a:gradFill>
                <a:latin typeface="Segoe UI Light" pitchFamily="34" charset="0"/>
                <a:ea typeface="+mn-ea"/>
                <a:cs typeface="+mn-cs"/>
              </a:defRPr>
            </a:lvl1pPr>
            <a:lvl2pPr>
              <a:defRPr sz="1632"/>
            </a:lvl2pPr>
            <a:lvl3pPr>
              <a:defRPr sz="1224"/>
            </a:lvl3pPr>
            <a:lvl4pPr>
              <a:defRPr sz="1071"/>
            </a:lvl4pPr>
            <a:lvl5pPr>
              <a:defRPr sz="1071"/>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1"/>
          </p:nvPr>
        </p:nvSpPr>
        <p:spPr>
          <a:xfrm>
            <a:off x="4507782" y="2098358"/>
            <a:ext cx="3731915" cy="1816455"/>
          </a:xfrm>
        </p:spPr>
        <p:txBody>
          <a:bodyPr/>
          <a:lstStyle>
            <a:lvl1pPr>
              <a:defRPr lang="en-US" sz="3264" kern="4000" spc="-102" baseline="0" dirty="0" smtClean="0">
                <a:gradFill flip="none" rotWithShape="1">
                  <a:gsLst>
                    <a:gs pos="0">
                      <a:schemeClr val="accent1"/>
                    </a:gs>
                    <a:gs pos="87000">
                      <a:schemeClr val="accent1"/>
                    </a:gs>
                  </a:gsLst>
                  <a:path path="circle">
                    <a:fillToRect r="100000" b="100000"/>
                  </a:path>
                  <a:tileRect l="-100000" t="-100000"/>
                </a:gradFill>
                <a:latin typeface="Segoe UI Light" pitchFamily="34" charset="0"/>
                <a:ea typeface="+mn-ea"/>
                <a:cs typeface="+mn-cs"/>
              </a:defRPr>
            </a:lvl1pPr>
            <a:lvl2pPr>
              <a:defRPr lang="en-US" sz="1632" kern="4000" spc="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a:defRPr sz="1122"/>
            </a:lvl3pPr>
            <a:lvl4pPr>
              <a:defRPr sz="1020"/>
            </a:lvl4pPr>
            <a:lvl5pPr>
              <a:defRPr sz="102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2"/>
          </p:nvPr>
        </p:nvSpPr>
        <p:spPr>
          <a:xfrm>
            <a:off x="8472940" y="2098358"/>
            <a:ext cx="3731915" cy="1816455"/>
          </a:xfrm>
        </p:spPr>
        <p:txBody>
          <a:bodyPr/>
          <a:lstStyle>
            <a:lvl1pPr>
              <a:defRPr lang="en-US" sz="3264" kern="4000" spc="-102" baseline="0" dirty="0" smtClean="0">
                <a:gradFill flip="none" rotWithShape="1">
                  <a:gsLst>
                    <a:gs pos="0">
                      <a:schemeClr val="accent1"/>
                    </a:gs>
                    <a:gs pos="87000">
                      <a:schemeClr val="accent1"/>
                    </a:gs>
                  </a:gsLst>
                  <a:path path="circle">
                    <a:fillToRect r="100000" b="100000"/>
                  </a:path>
                  <a:tileRect l="-100000" t="-100000"/>
                </a:gradFill>
                <a:latin typeface="Segoe UI Light" pitchFamily="34" charset="0"/>
                <a:ea typeface="+mn-ea"/>
                <a:cs typeface="+mn-cs"/>
              </a:defRPr>
            </a:lvl1pPr>
            <a:lvl2pPr>
              <a:defRPr lang="en-US" sz="1632" kern="4000" spc="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a:defRPr sz="1122"/>
            </a:lvl3pPr>
            <a:lvl4pPr>
              <a:defRPr sz="1020"/>
            </a:lvl4pPr>
            <a:lvl5pPr>
              <a:defRPr sz="102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Slide Number Placeholder 2"/>
          <p:cNvSpPr>
            <a:spLocks noGrp="1"/>
          </p:cNvSpPr>
          <p:nvPr>
            <p:ph type="sldNum" sz="quarter" idx="13"/>
          </p:nvPr>
        </p:nvSpPr>
        <p:spPr>
          <a:xfrm>
            <a:off x="11727491" y="6675326"/>
            <a:ext cx="501211" cy="372394"/>
          </a:xfrm>
          <a:prstGeom prst="rect">
            <a:avLst/>
          </a:prstGeom>
        </p:spPr>
        <p:txBody>
          <a:bodyPr/>
          <a:lstStyle/>
          <a:p>
            <a:pPr defTabSz="932597"/>
            <a:fld id="{4CED8391-71CF-4FD3-A093-40D26DE2D47C}" type="slidenum">
              <a:rPr lang="en-US" smtClean="0">
                <a:solidFill>
                  <a:srgbClr val="000000"/>
                </a:solidFill>
              </a:rPr>
              <a:pPr defTabSz="932597"/>
              <a:t>‹#›</a:t>
            </a:fld>
            <a:endParaRPr lang="en-US">
              <a:solidFill>
                <a:srgbClr val="000000"/>
              </a:solidFill>
            </a:endParaRPr>
          </a:p>
        </p:txBody>
      </p:sp>
    </p:spTree>
    <p:extLst>
      <p:ext uri="{BB962C8B-B14F-4D97-AF65-F5344CB8AC3E}">
        <p14:creationId xmlns:p14="http://schemas.microsoft.com/office/powerpoint/2010/main" val="3053674168"/>
      </p:ext>
    </p:extLst>
  </p:cSld>
  <p:clrMapOvr>
    <a:masterClrMapping/>
  </p:clrMapOvr>
  <p:transition>
    <p:fade/>
  </p:transition>
  <p:timing>
    <p:tnLst>
      <p:par>
        <p:cTn id="1" dur="indefinite" restart="never" nodeType="tmRoot"/>
      </p:par>
    </p:tnLst>
  </p:timing>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p:cSld name=" LIGHT BLUE | SIDE TEXT">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
        <p:nvSpPr>
          <p:cNvPr id="4" name="Text Placeholder 3"/>
          <p:cNvSpPr>
            <a:spLocks noGrp="1"/>
          </p:cNvSpPr>
          <p:nvPr>
            <p:ph type="body" sz="quarter" idx="10"/>
          </p:nvPr>
        </p:nvSpPr>
        <p:spPr>
          <a:xfrm>
            <a:off x="4352281" y="1398905"/>
            <a:ext cx="7541577" cy="1392686"/>
          </a:xfrm>
        </p:spPr>
        <p:txBody>
          <a:bodyPr/>
          <a:lstStyle>
            <a:lvl1pPr>
              <a:defRPr lang="en-US" sz="3264" kern="4000" spc="-102" baseline="0" dirty="0" smtClean="0">
                <a:gradFill flip="none" rotWithShape="1">
                  <a:gsLst>
                    <a:gs pos="0">
                      <a:schemeClr val="accent1"/>
                    </a:gs>
                    <a:gs pos="87000">
                      <a:schemeClr val="accent1"/>
                    </a:gs>
                  </a:gsLst>
                  <a:path path="circle">
                    <a:fillToRect r="100000" b="100000"/>
                  </a:path>
                  <a:tileRect l="-100000" t="-100000"/>
                </a:gradFill>
                <a:latin typeface="Segoe UI Light" pitchFamily="34" charset="0"/>
                <a:ea typeface="+mn-ea"/>
                <a:cs typeface="+mn-cs"/>
              </a:defRPr>
            </a:lvl1pPr>
            <a:lvl2pPr>
              <a:defRPr lang="en-US" sz="1632" kern="4000" spc="0" baseline="0" dirty="0" smtClean="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a:defRPr sz="1224"/>
            </a:lvl3pPr>
            <a:lvl4pPr>
              <a:defRPr sz="1071"/>
            </a:lvl4pPr>
            <a:lvl5pPr>
              <a:defRPr sz="1071"/>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Slide Number Placeholder 1"/>
          <p:cNvSpPr>
            <a:spLocks noGrp="1"/>
          </p:cNvSpPr>
          <p:nvPr>
            <p:ph type="sldNum" sz="quarter" idx="11"/>
          </p:nvPr>
        </p:nvSpPr>
        <p:spPr>
          <a:xfrm>
            <a:off x="11727491" y="6675326"/>
            <a:ext cx="501211" cy="372394"/>
          </a:xfrm>
          <a:prstGeom prst="rect">
            <a:avLst/>
          </a:prstGeom>
        </p:spPr>
        <p:txBody>
          <a:bodyPr/>
          <a:lstStyle/>
          <a:p>
            <a:pPr defTabSz="932597"/>
            <a:fld id="{4CED8391-71CF-4FD3-A093-40D26DE2D47C}" type="slidenum">
              <a:rPr lang="en-US" smtClean="0">
                <a:solidFill>
                  <a:srgbClr val="000000"/>
                </a:solidFill>
              </a:rPr>
              <a:pPr defTabSz="932597"/>
              <a:t>‹#›</a:t>
            </a:fld>
            <a:endParaRPr lang="en-US">
              <a:solidFill>
                <a:srgbClr val="000000"/>
              </a:solidFill>
            </a:endParaRPr>
          </a:p>
        </p:txBody>
      </p:sp>
    </p:spTree>
    <p:extLst>
      <p:ext uri="{BB962C8B-B14F-4D97-AF65-F5344CB8AC3E}">
        <p14:creationId xmlns:p14="http://schemas.microsoft.com/office/powerpoint/2010/main" val="4114765191"/>
      </p:ext>
    </p:extLst>
  </p:cSld>
  <p:clrMapOvr>
    <a:masterClrMapping/>
  </p:clrMapOvr>
  <p:transition>
    <p:fade/>
  </p:transition>
  <p:timing>
    <p:tnLst>
      <p:par>
        <p:cTn id="1" dur="indefinite" restart="never" nodeType="tmRoot"/>
      </p:par>
    </p:tnLst>
  </p:timing>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p:cSld name=" DK BLUE  Non-Bulleted Content">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sz="quarter" idx="10"/>
          </p:nvPr>
        </p:nvSpPr>
        <p:spPr>
          <a:xfrm>
            <a:off x="531798" y="1398905"/>
            <a:ext cx="11428988" cy="14633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89129196"/>
      </p:ext>
    </p:extLst>
  </p:cSld>
  <p:clrMapOvr>
    <a:masterClrMapping/>
  </p:clrMapOvr>
  <p:transition>
    <p:fade/>
  </p:transition>
  <p:timing>
    <p:tnLst>
      <p:par>
        <p:cTn id="1" dur="indefinite" restart="never" nodeType="tmRoot"/>
      </p:par>
    </p:tnLst>
  </p:timing>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p:cSld name="DK BLUE ">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0"/>
          </p:nvPr>
        </p:nvSpPr>
        <p:spPr>
          <a:xfrm>
            <a:off x="531798" y="1398905"/>
            <a:ext cx="11428988" cy="14633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77286054"/>
      </p:ext>
    </p:extLst>
  </p:cSld>
  <p:clrMapOvr>
    <a:masterClrMapping/>
  </p:clrMapOvr>
  <p:transition>
    <p:fade/>
  </p:transition>
  <p:timing>
    <p:tnLst>
      <p:par>
        <p:cTn id="1" dur="indefinite" restart="never" nodeType="tmRoot"/>
      </p:par>
    </p:tnLst>
  </p:timing>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2_DK BLUE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42622" y="1398905"/>
            <a:ext cx="11117783" cy="1435063"/>
          </a:xfrm>
        </p:spPr>
        <p:txBody>
          <a:bodyPr/>
          <a:lstStyle>
            <a:lvl1pPr marL="0" indent="0">
              <a:buFont typeface="Wingdings" pitchFamily="2" charset="2"/>
              <a:buNone/>
              <a:defRPr>
                <a:gradFill flip="none" rotWithShape="1">
                  <a:gsLst>
                    <a:gs pos="0">
                      <a:schemeClr val="accent2"/>
                    </a:gs>
                    <a:gs pos="85000">
                      <a:schemeClr val="accent2"/>
                    </a:gs>
                  </a:gsLst>
                  <a:path path="circle">
                    <a:fillToRect r="100000" b="100000"/>
                  </a:path>
                  <a:tileRect l="-100000" t="-100000"/>
                </a:gradFill>
              </a:defRPr>
            </a:lvl1pPr>
            <a:lvl2pPr marL="236387" indent="-236387">
              <a:buFont typeface="Wingdings" pitchFamily="2" charset="2"/>
              <a:buChar char="§"/>
              <a:defRPr sz="1632"/>
            </a:lvl2pPr>
            <a:lvl3pPr marL="466298" indent="-176481">
              <a:buFont typeface="Wingdings" pitchFamily="2" charset="2"/>
              <a:buChar char="§"/>
              <a:defRPr sz="1428"/>
            </a:lvl3pPr>
            <a:lvl4pPr marL="702686" indent="-176481">
              <a:buFont typeface="Wingdings" pitchFamily="2" charset="2"/>
              <a:buChar char="§"/>
              <a:defRPr sz="1122"/>
            </a:lvl4pPr>
            <a:lvl5pPr marL="871071" indent="-176481">
              <a:buFont typeface="Wingdings" pitchFamily="2" charset="2"/>
              <a:buChar char="§"/>
              <a:tabLst>
                <a:tab pos="994122" algn="l"/>
              </a:tabLst>
              <a:defRPr sz="1122"/>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30303822"/>
      </p:ext>
    </p:extLst>
  </p:cSld>
  <p:clrMapOvr>
    <a:masterClrMapping/>
  </p:clrMapOvr>
  <p:transition>
    <p:fade/>
  </p:transition>
  <p:timing>
    <p:tnLst>
      <p:par>
        <p:cTn id="1" dur="indefinite" restart="never" nodeType="tmRoot"/>
      </p:par>
    </p:tnLst>
  </p:timing>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1_DK BLUE 2 COLUMN">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5"/>
          </p:nvPr>
        </p:nvSpPr>
        <p:spPr>
          <a:xfrm>
            <a:off x="541003" y="2098358"/>
            <a:ext cx="5288498" cy="14633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6"/>
          </p:nvPr>
        </p:nvSpPr>
        <p:spPr>
          <a:xfrm>
            <a:off x="6205100" y="2098358"/>
            <a:ext cx="4664893" cy="191533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itle 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58854136"/>
      </p:ext>
    </p:extLst>
  </p:cSld>
  <p:clrMapOvr>
    <a:masterClrMapping/>
  </p:clrMapOvr>
  <p:transition>
    <p:fade/>
  </p:transition>
  <p:timing>
    <p:tnLst>
      <p:par>
        <p:cTn id="1" dur="indefinite" restart="never" nodeType="tmRoot"/>
      </p:par>
    </p:tnLst>
  </p:timing>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DK BLUE 3 COLUMN">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5"/>
          </p:nvPr>
        </p:nvSpPr>
        <p:spPr>
          <a:xfrm>
            <a:off x="536243" y="2098358"/>
            <a:ext cx="3731915" cy="191533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6"/>
          </p:nvPr>
        </p:nvSpPr>
        <p:spPr>
          <a:xfrm>
            <a:off x="4465717" y="2098358"/>
            <a:ext cx="3731915" cy="191533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 Placeholder 12"/>
          <p:cNvSpPr>
            <a:spLocks noGrp="1"/>
          </p:cNvSpPr>
          <p:nvPr>
            <p:ph type="body" sz="quarter" idx="17"/>
          </p:nvPr>
        </p:nvSpPr>
        <p:spPr>
          <a:xfrm>
            <a:off x="8395187" y="2098358"/>
            <a:ext cx="3731915" cy="191533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itle 1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52198671"/>
      </p:ext>
    </p:extLst>
  </p:cSld>
  <p:clrMapOvr>
    <a:masterClrMapping/>
  </p:clrMapOvr>
  <p:transition>
    <p:fade/>
  </p:transition>
  <p:timing>
    <p:tnLst>
      <p:par>
        <p:cTn id="1" dur="indefinite" restart="never" nodeType="tmRoot"/>
      </p:par>
    </p:tnLst>
  </p:timing>
</p:sldLayout>
</file>

<file path=ppt/slideLayouts/slideLayout309.xml><?xml version="1.0" encoding="utf-8"?>
<p:sldLayout xmlns:a="http://schemas.openxmlformats.org/drawingml/2006/main" xmlns:r="http://schemas.openxmlformats.org/officeDocument/2006/relationships" xmlns:p="http://schemas.openxmlformats.org/presentationml/2006/main" preserve="1">
  <p:cSld name="DK BLUE | SIDE TEXT">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
        <p:nvSpPr>
          <p:cNvPr id="5" name="Text Placeholder 4"/>
          <p:cNvSpPr>
            <a:spLocks noGrp="1"/>
          </p:cNvSpPr>
          <p:nvPr>
            <p:ph type="body" sz="quarter" idx="10"/>
          </p:nvPr>
        </p:nvSpPr>
        <p:spPr>
          <a:xfrm>
            <a:off x="4352288" y="1398905"/>
            <a:ext cx="7773283" cy="1463314"/>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74016747"/>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10.xml><?xml version="1.0" encoding="utf-8"?>
<p:sldLayout xmlns:a="http://schemas.openxmlformats.org/drawingml/2006/main" xmlns:r="http://schemas.openxmlformats.org/officeDocument/2006/relationships" xmlns:p="http://schemas.openxmlformats.org/presentationml/2006/main" preserve="1">
  <p:cSld name=" GREY Non-Bulleted Content">
    <p:bg>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42619" y="1398905"/>
            <a:ext cx="11614368" cy="1435063"/>
          </a:xfrm>
        </p:spPr>
        <p:txBody>
          <a:bodyPr/>
          <a:lstStyle>
            <a:lvl1pPr>
              <a:defRPr lang="en-US" sz="3264" b="0" kern="4000" cap="none" spc="-102"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vl2pPr>
              <a:defRPr sz="1632"/>
            </a:lvl2pPr>
            <a:lvl3pPr>
              <a:defRPr sz="1428"/>
            </a:lvl3pPr>
            <a:lvl4pPr>
              <a:defRPr sz="1122"/>
            </a:lvl4pPr>
            <a:lvl5pPr>
              <a:defRPr sz="1122"/>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701231867"/>
      </p:ext>
    </p:extLst>
  </p:cSld>
  <p:clrMapOvr>
    <a:masterClrMapping/>
  </p:clrMapOvr>
  <p:transition>
    <p:fade/>
  </p:transition>
  <p:timing>
    <p:tnLst>
      <p:par>
        <p:cTn id="1" dur="indefinite" restart="never" nodeType="tmRoot"/>
      </p:par>
    </p:tnLst>
  </p:timing>
</p:sldLayout>
</file>

<file path=ppt/slideLayouts/slideLayout31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40720248"/>
      </p:ext>
    </p:extLst>
  </p:cSld>
  <p:clrMapOvr>
    <a:masterClrMapping/>
  </p:clrMapOvr>
  <p:transition>
    <p:fade/>
  </p:transition>
  <p:timing>
    <p:tnLst>
      <p:par>
        <p:cTn id="1" dur="indefinite" restart="never" nodeType="tmRoot"/>
      </p:par>
    </p:tnLst>
  </p:timing>
</p:sldLayout>
</file>

<file path=ppt/slideLayouts/slideLayout3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11727491" y="6675326"/>
            <a:ext cx="501211" cy="372394"/>
          </a:xfrm>
          <a:prstGeom prst="rect">
            <a:avLst/>
          </a:prstGeom>
        </p:spPr>
        <p:txBody>
          <a:bodyPr/>
          <a:lstStyle/>
          <a:p>
            <a:pPr defTabSz="932597"/>
            <a:fld id="{4CED8391-71CF-4FD3-A093-40D26DE2D47C}" type="slidenum">
              <a:rPr lang="en-US" smtClean="0">
                <a:solidFill>
                  <a:srgbClr val="000000"/>
                </a:solidFill>
              </a:rPr>
              <a:pPr defTabSz="932597"/>
              <a:t>‹#›</a:t>
            </a:fld>
            <a:endParaRPr lang="en-US">
              <a:solidFill>
                <a:srgbClr val="000000"/>
              </a:solidFill>
            </a:endParaRPr>
          </a:p>
        </p:txBody>
      </p:sp>
    </p:spTree>
    <p:extLst>
      <p:ext uri="{BB962C8B-B14F-4D97-AF65-F5344CB8AC3E}">
        <p14:creationId xmlns:p14="http://schemas.microsoft.com/office/powerpoint/2010/main" val="1147637170"/>
      </p:ext>
    </p:extLst>
  </p:cSld>
  <p:clrMapOvr>
    <a:masterClrMapping/>
  </p:clrMapOvr>
  <p:transition>
    <p:fade/>
  </p:transition>
  <p:timing>
    <p:tnLst>
      <p:par>
        <p:cTn id="1" dur="indefinite" restart="never" nodeType="tmRoot"/>
      </p:par>
    </p:tnLst>
  </p:timing>
</p:sldLayout>
</file>

<file path=ppt/slideLayouts/slideLayout313.xml><?xml version="1.0" encoding="utf-8"?>
<p:sldLayout xmlns:a="http://schemas.openxmlformats.org/drawingml/2006/main" xmlns:r="http://schemas.openxmlformats.org/officeDocument/2006/relationships" xmlns:p="http://schemas.openxmlformats.org/presentationml/2006/main" preserve="1">
  <p:cSld name="2_Windows Frame">
    <p:bg>
      <p:bgPr>
        <a:solidFill>
          <a:schemeClr val="bg1"/>
        </a:solidFill>
        <a:effectLst/>
      </p:bgPr>
    </p:bg>
    <p:spTree>
      <p:nvGrpSpPr>
        <p:cNvPr id="1" name=""/>
        <p:cNvGrpSpPr/>
        <p:nvPr/>
      </p:nvGrpSpPr>
      <p:grpSpPr>
        <a:xfrm>
          <a:off x="0" y="0"/>
          <a:ext cx="0" cy="0"/>
          <a:chOff x="0" y="0"/>
          <a:chExt cx="0" cy="0"/>
        </a:xfrm>
      </p:grpSpPr>
      <p:sp>
        <p:nvSpPr>
          <p:cNvPr id="5" name="Trapezoid 4"/>
          <p:cNvSpPr/>
          <p:nvPr/>
        </p:nvSpPr>
        <p:spPr bwMode="auto">
          <a:xfrm rot="5400000">
            <a:off x="559038" y="931578"/>
            <a:ext cx="5089121" cy="5121950"/>
          </a:xfrm>
          <a:prstGeom prst="trapezoid">
            <a:avLst>
              <a:gd name="adj" fmla="val 13240"/>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542622" y="2221238"/>
            <a:ext cx="5121950" cy="2542619"/>
          </a:xfrm>
        </p:spPr>
        <p:txBody>
          <a:bodyPr lIns="146304" rIns="146304" anchor="ctr" anchorCtr="0"/>
          <a:lstStyle>
            <a:lvl1pPr>
              <a:defRPr lang="en-US" sz="6119" kern="4000" spc="-153" baseline="0" dirty="0">
                <a:gradFill>
                  <a:gsLst>
                    <a:gs pos="0">
                      <a:schemeClr val="bg1">
                        <a:lumMod val="65000"/>
                        <a:lumOff val="35000"/>
                      </a:schemeClr>
                    </a:gs>
                    <a:gs pos="86000">
                      <a:schemeClr val="bg1">
                        <a:lumMod val="65000"/>
                        <a:lumOff val="35000"/>
                      </a:schemeClr>
                    </a:gs>
                  </a:gsLst>
                  <a:path path="circle">
                    <a:fillToRect r="100000" b="100000"/>
                  </a:path>
                </a:gradFill>
                <a:latin typeface="+mj-lt"/>
                <a:ea typeface="+mn-ea"/>
                <a:cs typeface="+mn-cs"/>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6684727" y="2994759"/>
            <a:ext cx="5328264" cy="995598"/>
          </a:xfrm>
        </p:spPr>
        <p:txBody>
          <a:bodyPr anchor="ctr" anchorCtr="0"/>
          <a:lstStyle>
            <a:lvl1pPr>
              <a:defRPr>
                <a:solidFill>
                  <a:schemeClr val="accent1"/>
                </a:solidFill>
              </a:defRPr>
            </a:lvl1pPr>
            <a:lvl2pPr>
              <a:defRPr lang="en-US" sz="1836" kern="4000" spc="-102" baseline="0" dirty="0" smtClean="0">
                <a:solidFill>
                  <a:schemeClr val="tx1">
                    <a:lumMod val="65000"/>
                    <a:lumOff val="35000"/>
                  </a:schemeClr>
                </a:solidFill>
                <a:latin typeface="+mn-lt"/>
                <a:ea typeface="+mn-ea"/>
                <a:cs typeface="+mn-cs"/>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r>
              <a:rPr lang="en-US" smtClean="0"/>
              <a:t>Click to edit Master text styles</a:t>
            </a:r>
          </a:p>
          <a:p>
            <a:pPr lvl="1"/>
            <a:r>
              <a:rPr lang="en-US" smtClean="0"/>
              <a:t>Second level</a:t>
            </a:r>
          </a:p>
          <a:p>
            <a:pPr lvl="2"/>
            <a:r>
              <a:rPr lang="en-US" smtClean="0"/>
              <a:t>Third level</a:t>
            </a:r>
          </a:p>
        </p:txBody>
      </p:sp>
      <p:sp>
        <p:nvSpPr>
          <p:cNvPr id="3" name="Slide Number Placeholder 2"/>
          <p:cNvSpPr>
            <a:spLocks noGrp="1"/>
          </p:cNvSpPr>
          <p:nvPr>
            <p:ph type="sldNum" sz="quarter" idx="11"/>
          </p:nvPr>
        </p:nvSpPr>
        <p:spPr>
          <a:xfrm>
            <a:off x="11727491" y="6675326"/>
            <a:ext cx="501211" cy="372394"/>
          </a:xfrm>
          <a:prstGeom prst="rect">
            <a:avLst/>
          </a:prstGeom>
        </p:spPr>
        <p:txBody>
          <a:bodyPr/>
          <a:lstStyle/>
          <a:p>
            <a:pPr defTabSz="932597"/>
            <a:fld id="{4CED8391-71CF-4FD3-A093-40D26DE2D47C}" type="slidenum">
              <a:rPr lang="en-US" smtClean="0">
                <a:solidFill>
                  <a:srgbClr val="000000"/>
                </a:solidFill>
              </a:rPr>
              <a:pPr defTabSz="932597"/>
              <a:t>‹#›</a:t>
            </a:fld>
            <a:endParaRPr lang="en-US">
              <a:solidFill>
                <a:srgbClr val="000000"/>
              </a:solidFill>
            </a:endParaRPr>
          </a:p>
        </p:txBody>
      </p:sp>
    </p:spTree>
    <p:extLst>
      <p:ext uri="{BB962C8B-B14F-4D97-AF65-F5344CB8AC3E}">
        <p14:creationId xmlns:p14="http://schemas.microsoft.com/office/powerpoint/2010/main" val="2747399956"/>
      </p:ext>
    </p:extLst>
  </p:cSld>
  <p:clrMapOvr>
    <a:masterClrMapping/>
  </p:clrMapOvr>
  <p:transition>
    <p:fade/>
  </p:transition>
  <p:timing>
    <p:tnLst>
      <p:par>
        <p:cTn id="1" dur="indefinite" restart="never" nodeType="tmRoot"/>
      </p:par>
    </p:tnLst>
  </p:timing>
</p:sldLayout>
</file>

<file path=ppt/slideLayouts/slideLayout314.xml><?xml version="1.0" encoding="utf-8"?>
<p:sldLayout xmlns:a="http://schemas.openxmlformats.org/drawingml/2006/main" xmlns:r="http://schemas.openxmlformats.org/officeDocument/2006/relationships" xmlns:p="http://schemas.openxmlformats.org/presentationml/2006/main" preserve="1">
  <p:cSld name="1_Windows Frame">
    <p:bg>
      <p:bgPr>
        <a:solidFill>
          <a:schemeClr val="bg1"/>
        </a:solidFill>
        <a:effectLst/>
      </p:bgPr>
    </p:bg>
    <p:spTree>
      <p:nvGrpSpPr>
        <p:cNvPr id="1" name=""/>
        <p:cNvGrpSpPr/>
        <p:nvPr/>
      </p:nvGrpSpPr>
      <p:grpSpPr>
        <a:xfrm>
          <a:off x="0" y="0"/>
          <a:ext cx="0" cy="0"/>
          <a:chOff x="0" y="0"/>
          <a:chExt cx="0" cy="0"/>
        </a:xfrm>
      </p:grpSpPr>
      <p:sp>
        <p:nvSpPr>
          <p:cNvPr id="5" name="Trapezoid 4"/>
          <p:cNvSpPr/>
          <p:nvPr/>
        </p:nvSpPr>
        <p:spPr bwMode="auto">
          <a:xfrm rot="5400000">
            <a:off x="559038" y="931578"/>
            <a:ext cx="5089121" cy="5121950"/>
          </a:xfrm>
          <a:prstGeom prst="trapezoid">
            <a:avLst>
              <a:gd name="adj" fmla="val 1324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542622" y="2221238"/>
            <a:ext cx="5121950" cy="2542619"/>
          </a:xfrm>
        </p:spPr>
        <p:txBody>
          <a:bodyPr lIns="146304" rIns="146304" anchor="ctr" anchorCtr="0"/>
          <a:lstStyle>
            <a:lvl1pPr>
              <a:defRPr lang="en-US" sz="6119" kern="4000" spc="-153" baseline="0" dirty="0">
                <a:gradFill>
                  <a:gsLst>
                    <a:gs pos="0">
                      <a:schemeClr val="bg1">
                        <a:lumMod val="65000"/>
                        <a:lumOff val="35000"/>
                      </a:schemeClr>
                    </a:gs>
                    <a:gs pos="86000">
                      <a:schemeClr val="bg1">
                        <a:lumMod val="65000"/>
                        <a:lumOff val="35000"/>
                      </a:schemeClr>
                    </a:gs>
                  </a:gsLst>
                  <a:path path="circle">
                    <a:fillToRect r="100000" b="100000"/>
                  </a:path>
                </a:gradFill>
                <a:latin typeface="+mj-lt"/>
                <a:ea typeface="+mn-ea"/>
                <a:cs typeface="+mn-cs"/>
              </a:defRPr>
            </a:lvl1pPr>
          </a:lstStyle>
          <a:p>
            <a:r>
              <a:rPr lang="en-US" smtClean="0"/>
              <a:t>Click to edit Master title style</a:t>
            </a:r>
            <a:endParaRPr lang="en-US" dirty="0"/>
          </a:p>
        </p:txBody>
      </p:sp>
      <p:sp>
        <p:nvSpPr>
          <p:cNvPr id="9" name="Text Placeholder 8"/>
          <p:cNvSpPr>
            <a:spLocks noGrp="1"/>
          </p:cNvSpPr>
          <p:nvPr>
            <p:ph type="body" sz="quarter" idx="10"/>
          </p:nvPr>
        </p:nvSpPr>
        <p:spPr>
          <a:xfrm>
            <a:off x="6684727" y="2995627"/>
            <a:ext cx="5328264" cy="993862"/>
          </a:xfrm>
        </p:spPr>
        <p:txBody>
          <a:bodyPr anchor="ctr" anchorCtr="0"/>
          <a:lstStyle>
            <a:lvl1pPr>
              <a:defRPr>
                <a:gradFill flip="none" rotWithShape="1">
                  <a:gsLst>
                    <a:gs pos="0">
                      <a:schemeClr val="accent2"/>
                    </a:gs>
                    <a:gs pos="87000">
                      <a:schemeClr val="accent2"/>
                    </a:gs>
                  </a:gsLst>
                  <a:path path="circle">
                    <a:fillToRect r="100000" b="100000"/>
                  </a:path>
                  <a:tileRect l="-100000" t="-100000"/>
                </a:gradFill>
              </a:defRPr>
            </a:lvl1pPr>
            <a:lvl2pPr>
              <a:defRPr lang="en-US" sz="1836" kern="4000" spc="-102" baseline="0" dirty="0" smtClean="0">
                <a:solidFill>
                  <a:schemeClr val="tx1">
                    <a:lumMod val="65000"/>
                    <a:lumOff val="35000"/>
                  </a:schemeClr>
                </a:solidFill>
                <a:latin typeface="+mn-lt"/>
                <a:ea typeface="+mn-ea"/>
                <a:cs typeface="+mn-cs"/>
              </a:defRPr>
            </a:lvl2pPr>
            <a:lvl3pPr>
              <a:defRPr sz="1428">
                <a:solidFill>
                  <a:schemeClr val="tx1">
                    <a:lumMod val="65000"/>
                    <a:lumOff val="35000"/>
                  </a:schemeClr>
                </a:solidFill>
              </a:defRPr>
            </a:lvl3pPr>
            <a:lvl4pPr>
              <a:defRPr sz="1071">
                <a:solidFill>
                  <a:schemeClr val="tx1">
                    <a:lumMod val="65000"/>
                    <a:lumOff val="35000"/>
                  </a:schemeClr>
                </a:solidFill>
              </a:defRPr>
            </a:lvl4pPr>
            <a:lvl5pPr>
              <a:defRPr sz="1071">
                <a:solidFill>
                  <a:schemeClr val="tx1">
                    <a:lumMod val="65000"/>
                    <a:lumOff val="35000"/>
                  </a:schemeClr>
                </a:solidFill>
              </a:defRPr>
            </a:lvl5pPr>
          </a:lstStyle>
          <a:p>
            <a:pPr lvl="0"/>
            <a:r>
              <a:rPr lang="en-US" smtClean="0"/>
              <a:t>Click to edit Master text styles</a:t>
            </a:r>
          </a:p>
          <a:p>
            <a:pPr lvl="1"/>
            <a:r>
              <a:rPr lang="en-US" smtClean="0"/>
              <a:t>Second level</a:t>
            </a:r>
          </a:p>
          <a:p>
            <a:pPr lvl="2"/>
            <a:r>
              <a:rPr lang="en-US" smtClean="0"/>
              <a:t>Third level</a:t>
            </a:r>
          </a:p>
        </p:txBody>
      </p:sp>
      <p:sp>
        <p:nvSpPr>
          <p:cNvPr id="3" name="Slide Number Placeholder 2"/>
          <p:cNvSpPr>
            <a:spLocks noGrp="1"/>
          </p:cNvSpPr>
          <p:nvPr>
            <p:ph type="sldNum" sz="quarter" idx="11"/>
          </p:nvPr>
        </p:nvSpPr>
        <p:spPr>
          <a:xfrm>
            <a:off x="11727491" y="6675326"/>
            <a:ext cx="501211" cy="372394"/>
          </a:xfrm>
          <a:prstGeom prst="rect">
            <a:avLst/>
          </a:prstGeom>
        </p:spPr>
        <p:txBody>
          <a:bodyPr/>
          <a:lstStyle/>
          <a:p>
            <a:pPr defTabSz="932597"/>
            <a:fld id="{4CED8391-71CF-4FD3-A093-40D26DE2D47C}" type="slidenum">
              <a:rPr lang="en-US" smtClean="0">
                <a:solidFill>
                  <a:srgbClr val="000000"/>
                </a:solidFill>
              </a:rPr>
              <a:pPr defTabSz="932597"/>
              <a:t>‹#›</a:t>
            </a:fld>
            <a:endParaRPr lang="en-US">
              <a:solidFill>
                <a:srgbClr val="000000"/>
              </a:solidFill>
            </a:endParaRPr>
          </a:p>
        </p:txBody>
      </p:sp>
    </p:spTree>
    <p:extLst>
      <p:ext uri="{BB962C8B-B14F-4D97-AF65-F5344CB8AC3E}">
        <p14:creationId xmlns:p14="http://schemas.microsoft.com/office/powerpoint/2010/main" val="4042381527"/>
      </p:ext>
    </p:extLst>
  </p:cSld>
  <p:clrMapOvr>
    <a:masterClrMapping/>
  </p:clrMapOvr>
  <p:transition>
    <p:fade/>
  </p:transition>
  <p:timing>
    <p:tnLst>
      <p:par>
        <p:cTn id="1" dur="indefinite" restart="never" nodeType="tmRoot"/>
      </p:par>
    </p:tnLst>
  </p:timing>
</p:sldLayout>
</file>

<file path=ppt/slideLayouts/slideLayout315.xml><?xml version="1.0" encoding="utf-8"?>
<p:sldLayout xmlns:a="http://schemas.openxmlformats.org/drawingml/2006/main" xmlns:r="http://schemas.openxmlformats.org/officeDocument/2006/relationships" xmlns:p="http://schemas.openxmlformats.org/presentationml/2006/main" preserve="1">
  <p:cSld name="1_DK BLUE | SIDE TEXT">
    <p:bg>
      <p:bgPr>
        <a:solidFill>
          <a:schemeClr val="accent2"/>
        </a:solidFill>
        <a:effectLst/>
      </p:bgPr>
    </p:bg>
    <p:spTree>
      <p:nvGrpSpPr>
        <p:cNvPr id="1" name=""/>
        <p:cNvGrpSpPr/>
        <p:nvPr/>
      </p:nvGrpSpPr>
      <p:grpSpPr>
        <a:xfrm>
          <a:off x="0" y="0"/>
          <a:ext cx="0" cy="0"/>
          <a:chOff x="0" y="0"/>
          <a:chExt cx="0" cy="0"/>
        </a:xfrm>
      </p:grpSpPr>
      <p:sp>
        <p:nvSpPr>
          <p:cNvPr id="18" name="Text Placeholder 3"/>
          <p:cNvSpPr>
            <a:spLocks noGrp="1"/>
          </p:cNvSpPr>
          <p:nvPr>
            <p:ph type="body" sz="quarter" idx="13"/>
          </p:nvPr>
        </p:nvSpPr>
        <p:spPr>
          <a:xfrm>
            <a:off x="4352288" y="1398905"/>
            <a:ext cx="7541576" cy="1647471"/>
          </a:xfrm>
        </p:spPr>
        <p:txBody>
          <a:bodyPr rIns="91440"/>
          <a:lstStyle>
            <a:lvl1pPr marL="0" indent="0">
              <a:spcBef>
                <a:spcPts val="1836"/>
              </a:spcBef>
              <a:buFont typeface="Arial" pitchFamily="34" charset="0"/>
              <a:buNone/>
              <a:defRPr lang="en-US" sz="3264" kern="4000" spc="-102" baseline="0" dirty="0" smtClean="0">
                <a:gradFill>
                  <a:gsLst>
                    <a:gs pos="0">
                      <a:schemeClr val="bg1">
                        <a:lumMod val="65000"/>
                        <a:lumOff val="35000"/>
                      </a:schemeClr>
                    </a:gs>
                    <a:gs pos="86000">
                      <a:schemeClr val="bg1">
                        <a:lumMod val="65000"/>
                        <a:lumOff val="35000"/>
                      </a:schemeClr>
                    </a:gs>
                  </a:gsLst>
                  <a:path path="circle">
                    <a:fillToRect r="100000" b="100000"/>
                  </a:path>
                </a:gradFill>
                <a:latin typeface="+mj-lt"/>
                <a:ea typeface="+mn-ea"/>
                <a:cs typeface="+mn-cs"/>
              </a:defRPr>
            </a:lvl1pPr>
            <a:lvl2pPr marL="1620" indent="0">
              <a:spcBef>
                <a:spcPts val="612"/>
              </a:spcBef>
              <a:buFont typeface="Arial" pitchFamily="34" charset="0"/>
              <a:buNone/>
              <a:tabLst/>
              <a:defRPr lang="en-US" sz="1836" kern="4000" spc="0" baseline="0" dirty="0" smtClean="0">
                <a:gradFill>
                  <a:gsLst>
                    <a:gs pos="0">
                      <a:schemeClr val="bg1">
                        <a:lumMod val="65000"/>
                        <a:lumOff val="35000"/>
                      </a:schemeClr>
                    </a:gs>
                    <a:gs pos="86000">
                      <a:schemeClr val="bg1">
                        <a:lumMod val="65000"/>
                        <a:lumOff val="35000"/>
                      </a:schemeClr>
                    </a:gs>
                  </a:gsLst>
                  <a:path path="circle">
                    <a:fillToRect r="100000" b="100000"/>
                  </a:path>
                </a:gradFill>
                <a:latin typeface="+mn-lt"/>
                <a:ea typeface="+mn-ea"/>
                <a:cs typeface="+mn-cs"/>
              </a:defRPr>
            </a:lvl2pPr>
            <a:lvl3pPr marL="0" indent="0">
              <a:spcBef>
                <a:spcPts val="0"/>
              </a:spcBef>
              <a:buFont typeface="Arial" pitchFamily="34" charset="0"/>
              <a:buNone/>
              <a:defRPr sz="1428">
                <a:gradFill>
                  <a:gsLst>
                    <a:gs pos="0">
                      <a:schemeClr val="bg1">
                        <a:lumMod val="65000"/>
                        <a:lumOff val="35000"/>
                      </a:schemeClr>
                    </a:gs>
                    <a:gs pos="86000">
                      <a:schemeClr val="bg1">
                        <a:lumMod val="65000"/>
                        <a:lumOff val="35000"/>
                      </a:schemeClr>
                    </a:gs>
                  </a:gsLst>
                  <a:path path="circle">
                    <a:fillToRect r="100000" b="100000"/>
                  </a:path>
                </a:gradFill>
              </a:defRPr>
            </a:lvl3pPr>
            <a:lvl4pPr marL="0" indent="0">
              <a:spcBef>
                <a:spcPts val="0"/>
              </a:spcBef>
              <a:buFont typeface="Arial" pitchFamily="34" charset="0"/>
              <a:buNone/>
              <a:defRPr sz="1122">
                <a:gradFill>
                  <a:gsLst>
                    <a:gs pos="0">
                      <a:schemeClr val="bg1">
                        <a:lumMod val="65000"/>
                        <a:lumOff val="35000"/>
                      </a:schemeClr>
                    </a:gs>
                    <a:gs pos="86000">
                      <a:schemeClr val="bg1">
                        <a:lumMod val="65000"/>
                        <a:lumOff val="35000"/>
                      </a:schemeClr>
                    </a:gs>
                  </a:gsLst>
                  <a:path path="circle">
                    <a:fillToRect r="100000" b="100000"/>
                  </a:path>
                </a:gradFill>
              </a:defRPr>
            </a:lvl4pPr>
            <a:lvl5pPr marL="0" indent="0">
              <a:spcBef>
                <a:spcPts val="0"/>
              </a:spcBef>
              <a:buFont typeface="Arial" pitchFamily="34" charset="0"/>
              <a:buNone/>
              <a:defRPr sz="1122">
                <a:gradFill>
                  <a:gsLst>
                    <a:gs pos="0">
                      <a:schemeClr val="bg1">
                        <a:lumMod val="65000"/>
                        <a:lumOff val="35000"/>
                      </a:schemeClr>
                    </a:gs>
                    <a:gs pos="86000">
                      <a:schemeClr val="bg1">
                        <a:lumMod val="65000"/>
                        <a:lumOff val="35000"/>
                      </a:schemeClr>
                    </a:gs>
                  </a:gsLst>
                  <a:path path="circle">
                    <a:fillToRect r="100000" b="100000"/>
                  </a:path>
                </a:gradFill>
              </a:defRPr>
            </a:lvl5pPr>
          </a:lstStyle>
          <a:p>
            <a:pPr marL="0" lvl="0" indent="0" algn="l" defTabSz="699699" rtl="0" eaLnBrk="1" latinLnBrk="0" hangingPunct="1">
              <a:lnSpc>
                <a:spcPct val="90000"/>
              </a:lnSpc>
              <a:spcBef>
                <a:spcPct val="20000"/>
              </a:spcBef>
              <a:buSzPct val="90000"/>
              <a:buFont typeface="Arial" pitchFamily="34" charset="0"/>
              <a:buNone/>
            </a:pPr>
            <a:r>
              <a:rPr lang="en-US" dirty="0" smtClean="0"/>
              <a:t>Click to edit Master text styles</a:t>
            </a:r>
          </a:p>
          <a:p>
            <a:pPr marL="0" lvl="1" indent="0" algn="l" defTabSz="699699" rtl="0" eaLnBrk="1" latinLnBrk="0" hangingPunct="1">
              <a:lnSpc>
                <a:spcPct val="90000"/>
              </a:lnSpc>
              <a:spcBef>
                <a:spcPct val="20000"/>
              </a:spcBef>
              <a:buSzPct val="90000"/>
              <a:buFont typeface="Arial" pitchFamily="34" charset="0"/>
              <a:buNone/>
            </a:pPr>
            <a:r>
              <a:rPr lang="en-US" dirty="0" smtClean="0"/>
              <a:t>Second level</a:t>
            </a:r>
          </a:p>
          <a:p>
            <a:pPr marL="0" lvl="2" indent="0" algn="l" defTabSz="699699" rtl="0" eaLnBrk="1" latinLnBrk="0" hangingPunct="1">
              <a:lnSpc>
                <a:spcPct val="90000"/>
              </a:lnSpc>
              <a:spcBef>
                <a:spcPct val="20000"/>
              </a:spcBef>
              <a:buSzPct val="90000"/>
              <a:buFont typeface="Arial" pitchFamily="34" charset="0"/>
              <a:buNone/>
            </a:pPr>
            <a:r>
              <a:rPr lang="en-US" dirty="0" smtClean="0"/>
              <a:t>Third level</a:t>
            </a:r>
          </a:p>
          <a:p>
            <a:pPr marL="0" lvl="3" indent="0" algn="l" defTabSz="699699" rtl="0" eaLnBrk="1" latinLnBrk="0" hangingPunct="1">
              <a:lnSpc>
                <a:spcPct val="90000"/>
              </a:lnSpc>
              <a:spcBef>
                <a:spcPct val="20000"/>
              </a:spcBef>
              <a:buSzPct val="90000"/>
              <a:buFont typeface="Arial" pitchFamily="34" charset="0"/>
              <a:buNone/>
            </a:pPr>
            <a:r>
              <a:rPr lang="en-US" dirty="0" smtClean="0"/>
              <a:t>Fourth level</a:t>
            </a:r>
          </a:p>
          <a:p>
            <a:pPr marL="0" lvl="4" indent="0" algn="l" defTabSz="699699" rtl="0" eaLnBrk="1" latinLnBrk="0" hangingPunct="1">
              <a:lnSpc>
                <a:spcPct val="90000"/>
              </a:lnSpc>
              <a:spcBef>
                <a:spcPct val="20000"/>
              </a:spcBef>
              <a:buSzPct val="90000"/>
              <a:buFont typeface="Arial" pitchFamily="34" charset="0"/>
              <a:buNone/>
            </a:pPr>
            <a:r>
              <a:rPr lang="en-US" dirty="0" smtClean="0"/>
              <a:t>Fifth level</a:t>
            </a:r>
            <a:endParaRPr lang="en-US" dirty="0"/>
          </a:p>
        </p:txBody>
      </p:sp>
      <p:sp>
        <p:nvSpPr>
          <p:cNvPr id="2" name="Title 1"/>
          <p:cNvSpPr>
            <a:spLocks noGrp="1"/>
          </p:cNvSpPr>
          <p:nvPr>
            <p:ph type="title"/>
          </p:nvPr>
        </p:nvSpPr>
        <p:spPr>
          <a:xfrm>
            <a:off x="4352288" y="233152"/>
            <a:ext cx="7552915" cy="621530"/>
          </a:xfrm>
        </p:spPr>
        <p:txBody>
          <a:bodyPr/>
          <a:lstStyle>
            <a:lvl1pPr>
              <a:defRPr lang="en-US" sz="4488" b="0" kern="1200" cap="none" spc="-102" baseline="0" dirty="0">
                <a:ln w="3175">
                  <a:noFill/>
                </a:ln>
                <a:gradFill>
                  <a:gsLst>
                    <a:gs pos="0">
                      <a:schemeClr val="bg1">
                        <a:lumMod val="65000"/>
                        <a:lumOff val="35000"/>
                      </a:schemeClr>
                    </a:gs>
                    <a:gs pos="86000">
                      <a:schemeClr val="bg1">
                        <a:lumMod val="65000"/>
                        <a:lumOff val="35000"/>
                      </a:schemeClr>
                    </a:gs>
                  </a:gsLst>
                  <a:path path="circle">
                    <a:fillToRect r="100000" b="100000"/>
                  </a:path>
                </a:gradFill>
                <a:effectLst/>
                <a:latin typeface="Segoe UI Light" pitchFamily="34" charset="0"/>
                <a:ea typeface="+mn-ea"/>
                <a:cs typeface="Arial"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10352412"/>
      </p:ext>
    </p:extLst>
  </p:cSld>
  <p:clrMapOvr>
    <a:masterClrMapping/>
  </p:clrMapOvr>
  <p:transition>
    <p:fade/>
  </p:transition>
  <p:timing>
    <p:tnLst>
      <p:par>
        <p:cTn id="1" dur="indefinite" restart="never" nodeType="tmRoot"/>
      </p:par>
    </p:tnLst>
  </p:timing>
</p:sldLayout>
</file>

<file path=ppt/slideLayouts/slideLayout316.xml><?xml version="1.0" encoding="utf-8"?>
<p:sldLayout xmlns:a="http://schemas.openxmlformats.org/drawingml/2006/main" xmlns:r="http://schemas.openxmlformats.org/officeDocument/2006/relationships" xmlns:p="http://schemas.openxmlformats.org/presentationml/2006/main" preserve="1">
  <p:cSld name="2_Light  BLUE | SIDE TEXT">
    <p:bg>
      <p:bgPr>
        <a:solidFill>
          <a:schemeClr val="accent1"/>
        </a:solidFill>
        <a:effectLst/>
      </p:bgPr>
    </p:bg>
    <p:spTree>
      <p:nvGrpSpPr>
        <p:cNvPr id="1" name=""/>
        <p:cNvGrpSpPr/>
        <p:nvPr/>
      </p:nvGrpSpPr>
      <p:grpSpPr>
        <a:xfrm>
          <a:off x="0" y="0"/>
          <a:ext cx="0" cy="0"/>
          <a:chOff x="0" y="0"/>
          <a:chExt cx="0" cy="0"/>
        </a:xfrm>
      </p:grpSpPr>
      <p:sp>
        <p:nvSpPr>
          <p:cNvPr id="18" name="Text Placeholder 3"/>
          <p:cNvSpPr>
            <a:spLocks noGrp="1"/>
          </p:cNvSpPr>
          <p:nvPr>
            <p:ph type="body" sz="quarter" idx="13"/>
          </p:nvPr>
        </p:nvSpPr>
        <p:spPr>
          <a:xfrm>
            <a:off x="4352288" y="1398905"/>
            <a:ext cx="7619324" cy="1647471"/>
          </a:xfrm>
        </p:spPr>
        <p:txBody>
          <a:bodyPr rIns="91440"/>
          <a:lstStyle>
            <a:lvl1pPr marL="0" indent="0">
              <a:spcBef>
                <a:spcPts val="1836"/>
              </a:spcBef>
              <a:buFont typeface="Arial" pitchFamily="34" charset="0"/>
              <a:buNone/>
              <a:defRPr lang="en-US" sz="3264" kern="4000" spc="-102" baseline="0" dirty="0" smtClean="0">
                <a:gradFill>
                  <a:gsLst>
                    <a:gs pos="0">
                      <a:schemeClr val="bg1">
                        <a:lumMod val="65000"/>
                        <a:lumOff val="35000"/>
                      </a:schemeClr>
                    </a:gs>
                    <a:gs pos="86000">
                      <a:schemeClr val="bg1">
                        <a:lumMod val="65000"/>
                        <a:lumOff val="35000"/>
                      </a:schemeClr>
                    </a:gs>
                  </a:gsLst>
                  <a:path path="circle">
                    <a:fillToRect r="100000" b="100000"/>
                  </a:path>
                </a:gradFill>
                <a:latin typeface="+mj-lt"/>
                <a:ea typeface="+mn-ea"/>
                <a:cs typeface="+mn-cs"/>
              </a:defRPr>
            </a:lvl1pPr>
            <a:lvl2pPr marL="1620" indent="0">
              <a:spcBef>
                <a:spcPts val="510"/>
              </a:spcBef>
              <a:buFont typeface="Arial" pitchFamily="34" charset="0"/>
              <a:buNone/>
              <a:tabLst/>
              <a:defRPr sz="1836">
                <a:gradFill>
                  <a:gsLst>
                    <a:gs pos="0">
                      <a:schemeClr val="bg1">
                        <a:lumMod val="65000"/>
                        <a:lumOff val="35000"/>
                      </a:schemeClr>
                    </a:gs>
                    <a:gs pos="86000">
                      <a:schemeClr val="bg1">
                        <a:lumMod val="65000"/>
                        <a:lumOff val="35000"/>
                      </a:schemeClr>
                    </a:gs>
                  </a:gsLst>
                  <a:path path="circle">
                    <a:fillToRect r="100000" b="100000"/>
                  </a:path>
                </a:gradFill>
              </a:defRPr>
            </a:lvl2pPr>
            <a:lvl3pPr marL="0" indent="0">
              <a:spcBef>
                <a:spcPts val="510"/>
              </a:spcBef>
              <a:buFont typeface="Arial" pitchFamily="34" charset="0"/>
              <a:buNone/>
              <a:defRPr sz="1428">
                <a:gradFill>
                  <a:gsLst>
                    <a:gs pos="0">
                      <a:schemeClr val="bg1">
                        <a:lumMod val="65000"/>
                        <a:lumOff val="35000"/>
                      </a:schemeClr>
                    </a:gs>
                    <a:gs pos="86000">
                      <a:schemeClr val="bg1">
                        <a:lumMod val="65000"/>
                        <a:lumOff val="35000"/>
                      </a:schemeClr>
                    </a:gs>
                  </a:gsLst>
                  <a:path path="circle">
                    <a:fillToRect r="100000" b="100000"/>
                  </a:path>
                </a:gradFill>
              </a:defRPr>
            </a:lvl3pPr>
            <a:lvl4pPr marL="0" indent="0">
              <a:spcBef>
                <a:spcPts val="510"/>
              </a:spcBef>
              <a:buFont typeface="Arial" pitchFamily="34" charset="0"/>
              <a:buNone/>
              <a:defRPr sz="1122">
                <a:gradFill>
                  <a:gsLst>
                    <a:gs pos="0">
                      <a:schemeClr val="bg1">
                        <a:lumMod val="65000"/>
                        <a:lumOff val="35000"/>
                      </a:schemeClr>
                    </a:gs>
                    <a:gs pos="86000">
                      <a:schemeClr val="bg1">
                        <a:lumMod val="65000"/>
                        <a:lumOff val="35000"/>
                      </a:schemeClr>
                    </a:gs>
                  </a:gsLst>
                  <a:path path="circle">
                    <a:fillToRect r="100000" b="100000"/>
                  </a:path>
                </a:gradFill>
              </a:defRPr>
            </a:lvl4pPr>
            <a:lvl5pPr marL="0" indent="0">
              <a:spcBef>
                <a:spcPts val="510"/>
              </a:spcBef>
              <a:buFont typeface="Arial" pitchFamily="34" charset="0"/>
              <a:buNone/>
              <a:defRPr sz="1122">
                <a:gradFill>
                  <a:gsLst>
                    <a:gs pos="0">
                      <a:schemeClr val="bg1">
                        <a:lumMod val="65000"/>
                        <a:lumOff val="35000"/>
                      </a:schemeClr>
                    </a:gs>
                    <a:gs pos="86000">
                      <a:schemeClr val="bg1">
                        <a:lumMod val="65000"/>
                        <a:lumOff val="35000"/>
                      </a:schemeClr>
                    </a:gs>
                  </a:gsLst>
                  <a:path path="circle">
                    <a:fillToRect r="100000" b="100000"/>
                  </a:path>
                </a:gradFill>
              </a:defRPr>
            </a:lvl5pPr>
          </a:lstStyle>
          <a:p>
            <a:pPr marL="0" lvl="0" indent="0" algn="l" defTabSz="699699" rtl="0" eaLnBrk="1" latinLnBrk="0" hangingPunct="1">
              <a:lnSpc>
                <a:spcPct val="90000"/>
              </a:lnSpc>
              <a:spcBef>
                <a:spcPct val="20000"/>
              </a:spcBef>
              <a:buSzPct val="90000"/>
              <a:buFont typeface="Arial" pitchFamily="34" charset="0"/>
              <a:buNone/>
            </a:pPr>
            <a:r>
              <a:rPr lang="en-US" smtClean="0"/>
              <a:t>Click to edit Master text styles</a:t>
            </a:r>
          </a:p>
          <a:p>
            <a:pPr marL="0" lvl="1" indent="0" algn="l" defTabSz="699699" rtl="0" eaLnBrk="1" latinLnBrk="0" hangingPunct="1">
              <a:lnSpc>
                <a:spcPct val="90000"/>
              </a:lnSpc>
              <a:spcBef>
                <a:spcPct val="20000"/>
              </a:spcBef>
              <a:buSzPct val="90000"/>
              <a:buFont typeface="Arial" pitchFamily="34" charset="0"/>
              <a:buNone/>
            </a:pPr>
            <a:r>
              <a:rPr lang="en-US" smtClean="0"/>
              <a:t>Second level</a:t>
            </a:r>
          </a:p>
          <a:p>
            <a:pPr marL="0" lvl="2" indent="0" algn="l" defTabSz="699699" rtl="0" eaLnBrk="1" latinLnBrk="0" hangingPunct="1">
              <a:lnSpc>
                <a:spcPct val="90000"/>
              </a:lnSpc>
              <a:spcBef>
                <a:spcPct val="20000"/>
              </a:spcBef>
              <a:buSzPct val="90000"/>
              <a:buFont typeface="Arial" pitchFamily="34" charset="0"/>
              <a:buNone/>
            </a:pPr>
            <a:r>
              <a:rPr lang="en-US" smtClean="0"/>
              <a:t>Third level</a:t>
            </a:r>
          </a:p>
          <a:p>
            <a:pPr marL="0" lvl="3" indent="0" algn="l" defTabSz="699699" rtl="0" eaLnBrk="1" latinLnBrk="0" hangingPunct="1">
              <a:lnSpc>
                <a:spcPct val="90000"/>
              </a:lnSpc>
              <a:spcBef>
                <a:spcPct val="20000"/>
              </a:spcBef>
              <a:buSzPct val="90000"/>
              <a:buFont typeface="Arial" pitchFamily="34" charset="0"/>
              <a:buNone/>
            </a:pPr>
            <a:r>
              <a:rPr lang="en-US" smtClean="0"/>
              <a:t>Fourth level</a:t>
            </a:r>
          </a:p>
          <a:p>
            <a:pPr marL="0" lvl="4" indent="0" algn="l" defTabSz="699699" rtl="0" eaLnBrk="1" latinLnBrk="0" hangingPunct="1">
              <a:lnSpc>
                <a:spcPct val="90000"/>
              </a:lnSpc>
              <a:spcBef>
                <a:spcPct val="20000"/>
              </a:spcBef>
              <a:buSzPct val="90000"/>
              <a:buFont typeface="Arial" pitchFamily="34" charset="0"/>
              <a:buNone/>
            </a:pPr>
            <a:r>
              <a:rPr lang="en-US" smtClean="0"/>
              <a:t>Fifth level</a:t>
            </a:r>
            <a:endParaRPr lang="en-US" dirty="0"/>
          </a:p>
        </p:txBody>
      </p:sp>
      <p:sp>
        <p:nvSpPr>
          <p:cNvPr id="2" name="Title 1"/>
          <p:cNvSpPr>
            <a:spLocks noGrp="1"/>
          </p:cNvSpPr>
          <p:nvPr>
            <p:ph type="title"/>
          </p:nvPr>
        </p:nvSpPr>
        <p:spPr>
          <a:xfrm>
            <a:off x="4352288" y="233152"/>
            <a:ext cx="7552915" cy="621530"/>
          </a:xfrm>
        </p:spPr>
        <p:txBody>
          <a:bodyPr/>
          <a:lstStyle>
            <a:lvl1pPr>
              <a:defRPr lang="en-US" sz="4488" b="0" kern="1200" cap="none" spc="-102" baseline="0" dirty="0">
                <a:ln w="3175">
                  <a:noFill/>
                </a:ln>
                <a:gradFill>
                  <a:gsLst>
                    <a:gs pos="0">
                      <a:schemeClr val="bg1">
                        <a:lumMod val="65000"/>
                        <a:lumOff val="35000"/>
                      </a:schemeClr>
                    </a:gs>
                    <a:gs pos="86000">
                      <a:schemeClr val="bg1">
                        <a:lumMod val="65000"/>
                        <a:lumOff val="35000"/>
                      </a:schemeClr>
                    </a:gs>
                  </a:gsLst>
                  <a:path path="circle">
                    <a:fillToRect r="100000" b="100000"/>
                  </a:path>
                </a:gradFill>
                <a:effectLst/>
                <a:latin typeface="Segoe UI Light" pitchFamily="34" charset="0"/>
                <a:ea typeface="+mn-ea"/>
                <a:cs typeface="Arial"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511864283"/>
      </p:ext>
    </p:extLst>
  </p:cSld>
  <p:clrMapOvr>
    <a:masterClrMapping/>
  </p:clrMapOvr>
  <p:transition>
    <p:fade/>
  </p:transition>
  <p:timing>
    <p:tnLst>
      <p:par>
        <p:cTn id="1" dur="indefinite" restart="never" nodeType="tmRoot"/>
      </p:par>
    </p:tnLst>
  </p:timing>
</p:sldLayout>
</file>

<file path=ppt/slideLayouts/slideLayout31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293109" y="1476624"/>
            <a:ext cx="11612096" cy="1463314"/>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31883707"/>
      </p:ext>
    </p:extLst>
  </p:cSld>
  <p:clrMapOvr>
    <a:masterClrMapping/>
  </p:clrMapOvr>
  <p:transition>
    <p:fade/>
  </p:transition>
  <p:timing>
    <p:tnLst>
      <p:par>
        <p:cTn id="1" dur="indefinite" restart="never" nodeType="tmRoot"/>
      </p:par>
    </p:tnLst>
  </p:timing>
</p:sldLayout>
</file>

<file path=ppt/slideLayouts/slideLayout31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9" y="1476623"/>
            <a:ext cx="11375536" cy="1467499"/>
          </a:xfrm>
        </p:spPr>
        <p:txBody>
          <a:bodyPr/>
          <a:lstStyle>
            <a:lvl1pPr>
              <a:buClr>
                <a:srgbClr val="FFFFFF"/>
              </a:buClr>
              <a:buSzPct val="70000"/>
              <a:buFont typeface="Wingdings" pitchFamily="2" charset="2"/>
              <a:buNone/>
              <a:defRPr>
                <a:gradFill>
                  <a:gsLst>
                    <a:gs pos="0">
                      <a:srgbClr val="FFFFFF"/>
                    </a:gs>
                    <a:gs pos="86000">
                      <a:srgbClr val="FFFFFF"/>
                    </a:gs>
                  </a:gsLst>
                  <a:lin ang="5400000" scaled="0"/>
                </a:gradFill>
              </a:defRPr>
            </a:lvl1pPr>
            <a:lvl2pPr>
              <a:buClr>
                <a:srgbClr val="FFFFFF"/>
              </a:buClr>
              <a:buSzPct val="70000"/>
              <a:buFont typeface="Wingdings" pitchFamily="2" charset="2"/>
              <a:buNone/>
              <a:defRPr>
                <a:gradFill>
                  <a:gsLst>
                    <a:gs pos="0">
                      <a:srgbClr val="FFFFFF"/>
                    </a:gs>
                    <a:gs pos="86000">
                      <a:srgbClr val="FFFFFF"/>
                    </a:gs>
                  </a:gsLst>
                  <a:lin ang="5400000" scaled="0"/>
                </a:gradFill>
              </a:defRPr>
            </a:lvl2pPr>
            <a:lvl3pPr>
              <a:buClr>
                <a:srgbClr val="FFFFFF"/>
              </a:buClr>
              <a:buSzPct val="70000"/>
              <a:buFont typeface="Wingdings" pitchFamily="2" charset="2"/>
              <a:buNone/>
              <a:defRPr>
                <a:gradFill>
                  <a:gsLst>
                    <a:gs pos="0">
                      <a:srgbClr val="FFFFFF"/>
                    </a:gs>
                    <a:gs pos="86000">
                      <a:srgbClr val="FFFFFF"/>
                    </a:gs>
                  </a:gsLst>
                  <a:lin ang="5400000" scaled="0"/>
                </a:gradFill>
              </a:defRPr>
            </a:lvl3pPr>
            <a:lvl4pPr>
              <a:buClr>
                <a:srgbClr val="FFFFFF"/>
              </a:buClr>
              <a:buSzPct val="70000"/>
              <a:buFont typeface="Wingdings" pitchFamily="2" charset="2"/>
              <a:buNone/>
              <a:defRPr>
                <a:gradFill>
                  <a:gsLst>
                    <a:gs pos="0">
                      <a:srgbClr val="FFFFFF"/>
                    </a:gs>
                    <a:gs pos="86000">
                      <a:srgbClr val="FFFFFF"/>
                    </a:gs>
                  </a:gsLst>
                  <a:lin ang="5400000" scaled="0"/>
                </a:gradFill>
              </a:defRPr>
            </a:lvl4pPr>
            <a:lvl5pPr>
              <a:buClr>
                <a:srgbClr val="FFFFFF"/>
              </a:buClr>
              <a:buSzPct val="70000"/>
              <a:buFont typeface="Wingdings" pitchFamily="2" charset="2"/>
              <a:buNone/>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3" y="6363094"/>
            <a:ext cx="12436476" cy="631450"/>
          </a:xfrm>
          <a:solidFill>
            <a:srgbClr val="FFFF99"/>
          </a:solidFill>
        </p:spPr>
        <p:txBody>
          <a:bodyPr wrap="square" lIns="114341" tIns="57171" rIns="114341" bIns="57171" anchor="b" anchorCtr="0">
            <a:noAutofit/>
          </a:bodyPr>
          <a:lstStyle>
            <a:lvl1pPr algn="r">
              <a:buFont typeface="Arial" pitchFamily="34" charset="0"/>
              <a:buNone/>
              <a:defRPr spc="-39"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735762729"/>
      </p:ext>
    </p:extLst>
  </p:cSld>
  <p:clrMapOvr>
    <a:masterClrMapping/>
  </p:clrMapOvr>
  <p:transition>
    <p:fade/>
  </p:transition>
  <p:timing>
    <p:tnLst>
      <p:par>
        <p:cTn id="1" dur="indefinite" restart="never" nodeType="tmRoot"/>
      </p:par>
    </p:tnLst>
  </p:timing>
</p:sldLayout>
</file>

<file path=ppt/slideLayouts/slideLayout319.xml><?xml version="1.0" encoding="utf-8"?>
<p:sldLayout xmlns:a="http://schemas.openxmlformats.org/drawingml/2006/main" xmlns:r="http://schemas.openxmlformats.org/officeDocument/2006/relationships" xmlns:p="http://schemas.openxmlformats.org/presentationml/2006/main" preserve="1">
  <p:cSld name="5_Blank Color 1 Layout">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9796941"/>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20.xml><?xml version="1.0" encoding="utf-8"?>
<p:sldLayout xmlns:a="http://schemas.openxmlformats.org/drawingml/2006/main" xmlns:r="http://schemas.openxmlformats.org/officeDocument/2006/relationships" xmlns:p="http://schemas.openxmlformats.org/presentationml/2006/main" preserve="1">
  <p:cSld name="Custom Layout">
    <p:bg>
      <p:bgPr>
        <a:solidFill>
          <a:schemeClr val="accent2"/>
        </a:solidFill>
        <a:effectLst/>
      </p:bgPr>
    </p:bg>
    <p:spTree>
      <p:nvGrpSpPr>
        <p:cNvPr id="1" name=""/>
        <p:cNvGrpSpPr/>
        <p:nvPr/>
      </p:nvGrpSpPr>
      <p:grpSpPr>
        <a:xfrm>
          <a:off x="0" y="0"/>
          <a:ext cx="0" cy="0"/>
          <a:chOff x="0" y="0"/>
          <a:chExt cx="0" cy="0"/>
        </a:xfrm>
      </p:grpSpPr>
      <p:sp>
        <p:nvSpPr>
          <p:cNvPr id="3" name="Rectangle 2"/>
          <p:cNvSpPr/>
          <p:nvPr/>
        </p:nvSpPr>
        <p:spPr>
          <a:xfrm>
            <a:off x="438388" y="5985691"/>
            <a:ext cx="11589167" cy="606357"/>
          </a:xfrm>
          <a:prstGeom prst="rect">
            <a:avLst/>
          </a:prstGeom>
        </p:spPr>
        <p:txBody>
          <a:bodyPr wrap="square">
            <a:spAutoFit/>
          </a:bodyPr>
          <a:lstStyle/>
          <a:p>
            <a:pPr defTabSz="932290" eaLnBrk="0" hangingPunct="0"/>
            <a:r>
              <a:rPr lang="en-US" sz="816" dirty="0" smtClean="0">
                <a:gradFill>
                  <a:gsLst>
                    <a:gs pos="0">
                      <a:srgbClr val="FFFFFF"/>
                    </a:gs>
                    <a:gs pos="100000">
                      <a:srgbClr val="FFFFFF"/>
                    </a:gs>
                  </a:gsLst>
                  <a:lin ang="5400000" scaled="0"/>
                </a:gradFill>
                <a:cs typeface="Arial" charset="0"/>
              </a:rPr>
              <a:t>© 2013 Microsoft Corporation. All rights reserved. Microsoft, Windows, Windows Vista and other product names are or may be registered trademarks and/or trademarks in the U.S. and/or other countries.</a:t>
            </a:r>
          </a:p>
          <a:p>
            <a:pPr defTabSz="932290" eaLnBrk="0" hangingPunct="0"/>
            <a:r>
              <a:rPr lang="en-US" sz="816" dirty="0" smtClean="0">
                <a:gradFill>
                  <a:gsLst>
                    <a:gs pos="0">
                      <a:srgbClr val="FFFFFF"/>
                    </a:gs>
                    <a:gs pos="100000">
                      <a:srgbClr val="FFFFFF"/>
                    </a:gs>
                  </a:gsLst>
                  <a:lin ang="5400000" scaled="0"/>
                </a:gradFill>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816" dirty="0">
              <a:gradFill>
                <a:gsLst>
                  <a:gs pos="0">
                    <a:srgbClr val="FFFFFF"/>
                  </a:gs>
                  <a:gs pos="100000">
                    <a:srgbClr val="FFFFFF"/>
                  </a:gs>
                </a:gsLst>
                <a:lin ang="5400000" scaled="0"/>
              </a:gradFill>
              <a:cs typeface="Arial"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41451" y="2708004"/>
            <a:ext cx="5106082" cy="1106597"/>
          </a:xfrm>
          <a:prstGeom prst="rect">
            <a:avLst/>
          </a:prstGeom>
        </p:spPr>
      </p:pic>
    </p:spTree>
    <p:extLst>
      <p:ext uri="{BB962C8B-B14F-4D97-AF65-F5344CB8AC3E}">
        <p14:creationId xmlns:p14="http://schemas.microsoft.com/office/powerpoint/2010/main" val="3249532653"/>
      </p:ext>
    </p:extLst>
  </p:cSld>
  <p:clrMapOvr>
    <a:masterClrMapping/>
  </p:clrMapOvr>
  <p:transition>
    <p:fade/>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userDrawn="1">
  <p:cSld name="8_Title Slide 4">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4"/>
          <a:stretch>
            <a:fillRect/>
          </a:stretch>
        </p:blipFill>
        <p:spPr>
          <a:xfrm>
            <a:off x="0" y="0"/>
            <a:ext cx="12436475" cy="6994525"/>
          </a:xfrm>
          <a:prstGeom prst="rect">
            <a:avLst/>
          </a:prstGeom>
        </p:spPr>
      </p:pic>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9223"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588" y="1589"/>
                        <a:ext cx="1587" cy="1587"/>
                      </a:xfrm>
                      <a:prstGeom prst="rect">
                        <a:avLst/>
                      </a:prstGeom>
                    </p:spPr>
                  </p:pic>
                </p:oleObj>
              </mc:Fallback>
            </mc:AlternateContent>
          </a:graphicData>
        </a:graphic>
      </p:graphicFrame>
      <p:sp>
        <p:nvSpPr>
          <p:cNvPr id="9" name="Rectangle 8"/>
          <p:cNvSpPr/>
          <p:nvPr userDrawn="1"/>
        </p:nvSpPr>
        <p:spPr bwMode="auto">
          <a:xfrm>
            <a:off x="277814" y="296866"/>
            <a:ext cx="6397624" cy="6400799"/>
          </a:xfrm>
          <a:prstGeom prst="rect">
            <a:avLst/>
          </a:prstGeom>
          <a:solidFill>
            <a:srgbClr val="00188F">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 name="Title 1"/>
          <p:cNvSpPr>
            <a:spLocks noGrp="1"/>
          </p:cNvSpPr>
          <p:nvPr>
            <p:ph type="ctrTitle" hasCustomPrompt="1"/>
          </p:nvPr>
        </p:nvSpPr>
        <p:spPr>
          <a:xfrm>
            <a:off x="326011" y="1456838"/>
            <a:ext cx="5486399" cy="1439881"/>
          </a:xfrm>
          <a:prstGeom prst="rect">
            <a:avLst/>
          </a:prstGeom>
        </p:spPr>
        <p:txBody>
          <a:bodyPr/>
          <a:lstStyle>
            <a:lvl1pPr>
              <a:defRPr sz="5198" baseline="0">
                <a:solidFill>
                  <a:schemeClr val="bg1"/>
                </a:solidFill>
              </a:defRPr>
            </a:lvl1pPr>
          </a:lstStyle>
          <a:p>
            <a:r>
              <a:rPr lang="en-US" dirty="0" smtClean="0"/>
              <a:t>Headline here, second line here</a:t>
            </a:r>
            <a:endParaRPr lang="en-US" dirty="0"/>
          </a:p>
        </p:txBody>
      </p:sp>
      <p:sp>
        <p:nvSpPr>
          <p:cNvPr id="11" name="Subtitle 2"/>
          <p:cNvSpPr>
            <a:spLocks noGrp="1"/>
          </p:cNvSpPr>
          <p:nvPr>
            <p:ph type="subTitle" idx="1" hasCustomPrompt="1"/>
          </p:nvPr>
        </p:nvSpPr>
        <p:spPr>
          <a:xfrm>
            <a:off x="326072" y="4440119"/>
            <a:ext cx="5486336" cy="692497"/>
          </a:xfrm>
          <a:prstGeom prst="rect">
            <a:avLst/>
          </a:prstGeom>
        </p:spPr>
        <p:txBody>
          <a:bodyPr/>
          <a:lstStyle>
            <a:lvl1pPr marL="0" indent="0" algn="l">
              <a:lnSpc>
                <a:spcPts val="2700"/>
              </a:lnSpc>
              <a:buNone/>
              <a:defRPr sz="2200">
                <a:solidFill>
                  <a:schemeClr val="bg1"/>
                </a:solidFill>
                <a:latin typeface="+mj-lt"/>
              </a:defRPr>
            </a:lvl1pPr>
            <a:lvl2pPr marL="457024" indent="0" algn="ctr">
              <a:buNone/>
              <a:defRPr>
                <a:solidFill>
                  <a:schemeClr val="tx1">
                    <a:tint val="75000"/>
                  </a:schemeClr>
                </a:solidFill>
              </a:defRPr>
            </a:lvl2pPr>
            <a:lvl3pPr marL="914049" indent="0" algn="ctr">
              <a:buNone/>
              <a:defRPr>
                <a:solidFill>
                  <a:schemeClr val="tx1">
                    <a:tint val="75000"/>
                  </a:schemeClr>
                </a:solidFill>
              </a:defRPr>
            </a:lvl3pPr>
            <a:lvl4pPr marL="1371073" indent="0" algn="ctr">
              <a:buNone/>
              <a:defRPr>
                <a:solidFill>
                  <a:schemeClr val="tx1">
                    <a:tint val="75000"/>
                  </a:schemeClr>
                </a:solidFill>
              </a:defRPr>
            </a:lvl4pPr>
            <a:lvl5pPr marL="1828098" indent="0" algn="ctr">
              <a:buNone/>
              <a:defRPr>
                <a:solidFill>
                  <a:schemeClr val="tx1">
                    <a:tint val="75000"/>
                  </a:schemeClr>
                </a:solidFill>
              </a:defRPr>
            </a:lvl5pPr>
            <a:lvl6pPr marL="2285122" indent="0" algn="ctr">
              <a:buNone/>
              <a:defRPr>
                <a:solidFill>
                  <a:schemeClr val="tx1">
                    <a:tint val="75000"/>
                  </a:schemeClr>
                </a:solidFill>
              </a:defRPr>
            </a:lvl6pPr>
            <a:lvl7pPr marL="2742146" indent="0" algn="ctr">
              <a:buNone/>
              <a:defRPr>
                <a:solidFill>
                  <a:schemeClr val="tx1">
                    <a:tint val="75000"/>
                  </a:schemeClr>
                </a:solidFill>
              </a:defRPr>
            </a:lvl7pPr>
            <a:lvl8pPr marL="3199170" indent="0" algn="ctr">
              <a:buNone/>
              <a:defRPr>
                <a:solidFill>
                  <a:schemeClr val="tx1">
                    <a:tint val="75000"/>
                  </a:schemeClr>
                </a:solidFill>
              </a:defRPr>
            </a:lvl8pPr>
            <a:lvl9pPr marL="3656195" indent="0" algn="ctr">
              <a:buNone/>
              <a:defRPr>
                <a:solidFill>
                  <a:schemeClr val="tx1">
                    <a:tint val="75000"/>
                  </a:schemeClr>
                </a:solidFill>
              </a:defRPr>
            </a:lvl9pPr>
          </a:lstStyle>
          <a:p>
            <a:r>
              <a:rPr lang="en-US" dirty="0" smtClean="0"/>
              <a:t>Speaker Name</a:t>
            </a:r>
            <a:br>
              <a:rPr lang="en-US" dirty="0" smtClean="0"/>
            </a:br>
            <a:r>
              <a:rPr lang="en-US" dirty="0" smtClean="0"/>
              <a:t>Date</a:t>
            </a:r>
          </a:p>
        </p:txBody>
      </p:sp>
      <p:pic>
        <p:nvPicPr>
          <p:cNvPr id="13" name="Picture 12"/>
          <p:cNvPicPr>
            <a:picLocks noChangeAspect="1"/>
          </p:cNvPicPr>
          <p:nvPr userDrawn="1"/>
        </p:nvPicPr>
        <p:blipFill>
          <a:blip r:embed="rId7" cstate="screen">
            <a:extLst>
              <a:ext uri="{28A0092B-C50C-407E-A947-70E740481C1C}">
                <a14:useLocalDpi xmlns:a14="http://schemas.microsoft.com/office/drawing/2010/main" val="0"/>
              </a:ext>
            </a:extLst>
          </a:blip>
          <a:stretch>
            <a:fillRect/>
          </a:stretch>
        </p:blipFill>
        <p:spPr>
          <a:xfrm>
            <a:off x="473326" y="479775"/>
            <a:ext cx="1304123" cy="285764"/>
          </a:xfrm>
          <a:prstGeom prst="rect">
            <a:avLst/>
          </a:prstGeom>
        </p:spPr>
      </p:pic>
      <p:sp>
        <p:nvSpPr>
          <p:cNvPr id="14" name="Text Placeholder 7"/>
          <p:cNvSpPr>
            <a:spLocks noGrp="1"/>
          </p:cNvSpPr>
          <p:nvPr>
            <p:ph type="body" sz="quarter" idx="10" hasCustomPrompt="1"/>
          </p:nvPr>
        </p:nvSpPr>
        <p:spPr>
          <a:xfrm>
            <a:off x="329185" y="3056731"/>
            <a:ext cx="5500687" cy="387798"/>
          </a:xfrm>
          <a:prstGeom prst="rect">
            <a:avLst/>
          </a:prstGeom>
        </p:spPr>
        <p:txBody>
          <a:bodyPr/>
          <a:lstStyle>
            <a:lvl1pPr marL="0" indent="0">
              <a:buNone/>
              <a:defRPr sz="2800" baseline="0">
                <a:solidFill>
                  <a:schemeClr val="bg1"/>
                </a:solidFill>
                <a:latin typeface="+mj-lt"/>
              </a:defRPr>
            </a:lvl1pPr>
            <a:lvl2pPr marL="342768" indent="0">
              <a:buNone/>
              <a:defRPr sz="1598">
                <a:solidFill>
                  <a:schemeClr val="bg1"/>
                </a:solidFill>
                <a:latin typeface="+mj-lt"/>
              </a:defRPr>
            </a:lvl2pPr>
            <a:lvl3pPr marL="571281" indent="0">
              <a:buNone/>
              <a:defRPr sz="1398">
                <a:solidFill>
                  <a:schemeClr val="bg1"/>
                </a:solidFill>
                <a:latin typeface="+mj-lt"/>
              </a:defRPr>
            </a:lvl3pPr>
            <a:lvl4pPr marL="799792" indent="0">
              <a:buNone/>
              <a:defRPr sz="1198">
                <a:solidFill>
                  <a:schemeClr val="bg1"/>
                </a:solidFill>
                <a:latin typeface="+mj-lt"/>
              </a:defRPr>
            </a:lvl4pPr>
            <a:lvl5pPr marL="1028305" indent="0">
              <a:buNone/>
              <a:defRPr sz="1198">
                <a:solidFill>
                  <a:schemeClr val="bg1"/>
                </a:solidFill>
                <a:latin typeface="+mj-lt"/>
              </a:defRPr>
            </a:lvl5pPr>
          </a:lstStyle>
          <a:p>
            <a:pPr lvl="0"/>
            <a:r>
              <a:rPr lang="en-US" dirty="0" smtClean="0"/>
              <a:t>Sub header here</a:t>
            </a:r>
            <a:endParaRPr lang="en-US" dirty="0"/>
          </a:p>
        </p:txBody>
      </p:sp>
    </p:spTree>
    <p:extLst>
      <p:ext uri="{BB962C8B-B14F-4D97-AF65-F5344CB8AC3E}">
        <p14:creationId xmlns:p14="http://schemas.microsoft.com/office/powerpoint/2010/main" val="4021149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22.xml><?xml version="1.0" encoding="utf-8"?>
<p:sldLayout xmlns:a="http://schemas.openxmlformats.org/drawingml/2006/main" xmlns:r="http://schemas.openxmlformats.org/officeDocument/2006/relationships" xmlns:p="http://schemas.openxmlformats.org/presentationml/2006/main" userDrawn="1">
  <p:cSld name="Section Title Accent Color 3">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10247"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2" name="Title 1"/>
          <p:cNvSpPr>
            <a:spLocks noGrp="1"/>
          </p:cNvSpPr>
          <p:nvPr>
            <p:ph type="title" hasCustomPrompt="1"/>
          </p:nvPr>
        </p:nvSpPr>
        <p:spPr>
          <a:xfrm>
            <a:off x="274704" y="2125677"/>
            <a:ext cx="11887200" cy="1371600"/>
          </a:xfrm>
          <a:noFill/>
        </p:spPr>
        <p:txBody>
          <a:bodyPr tIns="91440" bIns="91440" anchor="t" anchorCtr="0">
            <a:normAutofit/>
          </a:bodyPr>
          <a:lstStyle>
            <a:lvl1pPr>
              <a:defRPr sz="4398" spc="-100" baseline="0">
                <a:solidFill>
                  <a:schemeClr val="bg1"/>
                </a:solidFill>
              </a:defRPr>
            </a:lvl1pPr>
          </a:lstStyle>
          <a:p>
            <a:r>
              <a:rPr lang="en-US" dirty="0" smtClean="0"/>
              <a:t>Presentation title</a:t>
            </a:r>
            <a:endParaRPr lang="en-US" dirty="0"/>
          </a:p>
        </p:txBody>
      </p:sp>
      <p:sp>
        <p:nvSpPr>
          <p:cNvPr id="7" name="Text Placeholder 2"/>
          <p:cNvSpPr>
            <a:spLocks noGrp="1"/>
          </p:cNvSpPr>
          <p:nvPr>
            <p:ph type="body" sz="quarter" idx="14" hasCustomPrompt="1"/>
          </p:nvPr>
        </p:nvSpPr>
        <p:spPr bwMode="ltGray">
          <a:xfrm>
            <a:off x="274704" y="3497264"/>
            <a:ext cx="4937706" cy="636891"/>
          </a:xfrm>
        </p:spPr>
        <p:txBody>
          <a:bodyPr tIns="109728" bIns="109728">
            <a:noAutofit/>
          </a:bodyPr>
          <a:lstStyle>
            <a:lvl1pPr marL="0" indent="0">
              <a:spcBef>
                <a:spcPts val="0"/>
              </a:spcBef>
              <a:buNone/>
              <a:defRPr sz="1800" baseline="0">
                <a:gradFill>
                  <a:gsLst>
                    <a:gs pos="1250">
                      <a:srgbClr val="FFFFFF"/>
                    </a:gs>
                    <a:gs pos="99000">
                      <a:srgbClr val="FFFFFF"/>
                    </a:gs>
                  </a:gsLst>
                  <a:lin ang="5400000" scaled="0"/>
                </a:gradFill>
              </a:defRPr>
            </a:lvl1pPr>
          </a:lstStyle>
          <a:p>
            <a:pPr lvl="0"/>
            <a:r>
              <a:rPr lang="en-US" dirty="0" smtClean="0"/>
              <a:t>Speaker Name</a:t>
            </a:r>
            <a:endParaRPr lang="en-US" dirty="0"/>
          </a:p>
        </p:txBody>
      </p:sp>
    </p:spTree>
    <p:extLst>
      <p:ext uri="{BB962C8B-B14F-4D97-AF65-F5344CB8AC3E}">
        <p14:creationId xmlns:p14="http://schemas.microsoft.com/office/powerpoint/2010/main" val="7177161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3.xml><?xml version="1.0" encoding="utf-8"?>
<p:sldLayout xmlns:a="http://schemas.openxmlformats.org/drawingml/2006/main" xmlns:r="http://schemas.openxmlformats.org/officeDocument/2006/relationships" xmlns:p="http://schemas.openxmlformats.org/presentationml/2006/main">
  <p:cSld name="1_Title Only">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sp>
        <p:nvSpPr>
          <p:cNvPr id="2" name="Slide Number Placeholder 1"/>
          <p:cNvSpPr>
            <a:spLocks noGrp="1"/>
          </p:cNvSpPr>
          <p:nvPr>
            <p:ph type="sldNum" sz="quarter" idx="10"/>
          </p:nvPr>
        </p:nvSpPr>
        <p:spPr>
          <a:xfrm>
            <a:off x="11732290" y="6622133"/>
            <a:ext cx="696871" cy="372394"/>
          </a:xfrm>
          <a:prstGeom prst="rect">
            <a:avLst/>
          </a:prstGeom>
        </p:spPr>
        <p:txBody>
          <a:bodyPr/>
          <a:lstStyle/>
          <a:p>
            <a:pPr defTabSz="932597"/>
            <a:fld id="{4CED8391-71CF-4FD3-A093-40D26DE2D47C}" type="slidenum">
              <a:rPr lang="en-US" smtClean="0">
                <a:solidFill>
                  <a:srgbClr val="00188F"/>
                </a:solidFill>
              </a:rPr>
              <a:pPr defTabSz="932597"/>
              <a:t>‹#›</a:t>
            </a:fld>
            <a:endParaRPr lang="en-US">
              <a:solidFill>
                <a:srgbClr val="00188F"/>
              </a:solidFill>
            </a:endParaRPr>
          </a:p>
        </p:txBody>
      </p:sp>
    </p:spTree>
    <p:extLst>
      <p:ext uri="{BB962C8B-B14F-4D97-AF65-F5344CB8AC3E}">
        <p14:creationId xmlns:p14="http://schemas.microsoft.com/office/powerpoint/2010/main" val="864501336"/>
      </p:ext>
    </p:extLst>
  </p:cSld>
  <p:clrMapOvr>
    <a:masterClrMapping/>
  </p:clrMapOvr>
  <p:transition>
    <p:fade/>
  </p:transition>
  <p:timing>
    <p:tnLst>
      <p:par>
        <p:cTn id="1" dur="indefinite" restart="never" nodeType="tmRoot"/>
      </p:par>
    </p:tnLst>
  </p:timing>
</p:sldLayout>
</file>

<file path=ppt/slideLayouts/slideLayout324.xml><?xml version="1.0" encoding="utf-8"?>
<p:sldLayout xmlns:a="http://schemas.openxmlformats.org/drawingml/2006/main" xmlns:r="http://schemas.openxmlformats.org/officeDocument/2006/relationships" xmlns:p="http://schemas.openxmlformats.org/presentationml/2006/main">
  <p:cSld name="2_DK BLUE  Second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34381" y="1473514"/>
            <a:ext cx="11126019" cy="1430392"/>
          </a:xfrm>
        </p:spPr>
        <p:txBody>
          <a:bodyPr/>
          <a:lstStyle>
            <a:lvl1pPr marL="0" indent="0">
              <a:buFont typeface="Wingdings" pitchFamily="2" charset="2"/>
              <a:buNone/>
              <a:defRPr>
                <a:gradFill flip="none" rotWithShape="1">
                  <a:gsLst>
                    <a:gs pos="0">
                      <a:schemeClr val="accent2"/>
                    </a:gs>
                    <a:gs pos="85000">
                      <a:schemeClr val="accent2"/>
                    </a:gs>
                  </a:gsLst>
                  <a:path path="circle">
                    <a:fillToRect r="100000" b="100000"/>
                  </a:path>
                  <a:tileRect l="-100000" t="-100000"/>
                </a:gradFill>
              </a:defRPr>
            </a:lvl1pPr>
            <a:lvl2pPr marL="236387" indent="-236387">
              <a:buFont typeface="Wingdings" pitchFamily="2" charset="2"/>
              <a:buChar char="§"/>
              <a:defRPr sz="1632"/>
            </a:lvl2pPr>
            <a:lvl3pPr marL="466298" indent="-176481">
              <a:buFont typeface="Wingdings" pitchFamily="2" charset="2"/>
              <a:buChar char="§"/>
              <a:defRPr sz="1428"/>
            </a:lvl3pPr>
            <a:lvl4pPr marL="702686" indent="-176481">
              <a:buFont typeface="Wingdings" pitchFamily="2" charset="2"/>
              <a:buChar char="§"/>
              <a:defRPr sz="1122"/>
            </a:lvl4pPr>
            <a:lvl5pPr marL="871071" indent="-176481">
              <a:buFont typeface="Wingdings" pitchFamily="2" charset="2"/>
              <a:buChar char="§"/>
              <a:tabLst>
                <a:tab pos="994122" algn="l"/>
              </a:tabLst>
              <a:defRPr sz="1122"/>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a:xfrm>
            <a:off x="534379" y="233153"/>
            <a:ext cx="11370817" cy="565027"/>
          </a:xfrm>
        </p:spPr>
        <p:txBody>
          <a:bodyPr/>
          <a:lstStyle/>
          <a:p>
            <a:r>
              <a:rPr lang="en-US" smtClean="0"/>
              <a:t>Click to edit Master title style</a:t>
            </a:r>
            <a:endParaRPr lang="en-US" dirty="0"/>
          </a:p>
        </p:txBody>
      </p:sp>
      <p:sp>
        <p:nvSpPr>
          <p:cNvPr id="2" name="Slide Number Placeholder 1"/>
          <p:cNvSpPr>
            <a:spLocks noGrp="1"/>
          </p:cNvSpPr>
          <p:nvPr>
            <p:ph type="sldNum" sz="quarter" idx="11"/>
          </p:nvPr>
        </p:nvSpPr>
        <p:spPr>
          <a:xfrm>
            <a:off x="11739604" y="6673146"/>
            <a:ext cx="501211" cy="372394"/>
          </a:xfrm>
          <a:prstGeom prst="rect">
            <a:avLst/>
          </a:prstGeom>
        </p:spPr>
        <p:txBody>
          <a:bodyPr/>
          <a:lstStyle/>
          <a:p>
            <a:pPr defTabSz="699631"/>
            <a:fld id="{2890EAC4-BF4C-4C24-8F95-4C4C8D651BFF}" type="slidenum">
              <a:rPr lang="en-US" sz="1428" smtClean="0">
                <a:solidFill>
                  <a:srgbClr val="000000"/>
                </a:solidFill>
              </a:rPr>
              <a:pPr defTabSz="699631"/>
              <a:t>‹#›</a:t>
            </a:fld>
            <a:endParaRPr lang="en-US" sz="1428" dirty="0">
              <a:solidFill>
                <a:srgbClr val="000000"/>
              </a:solidFill>
            </a:endParaRPr>
          </a:p>
        </p:txBody>
      </p:sp>
    </p:spTree>
    <p:extLst>
      <p:ext uri="{BB962C8B-B14F-4D97-AF65-F5344CB8AC3E}">
        <p14:creationId xmlns:p14="http://schemas.microsoft.com/office/powerpoint/2010/main" val="154687867"/>
      </p:ext>
    </p:extLst>
  </p:cSld>
  <p:clrMapOvr>
    <a:masterClrMapping/>
  </p:clrMapOvr>
  <p:transition>
    <p:fade/>
  </p:transition>
  <p:timing>
    <p:tnLst>
      <p:par>
        <p:cTn id="1" dur="indefinite" restart="never" nodeType="tmRoot"/>
      </p:par>
    </p:tnLst>
  </p:timing>
</p:sldLayout>
</file>

<file path=ppt/slideLayouts/slideLayout3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18437"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Title 5"/>
          <p:cNvSpPr>
            <a:spLocks noGrp="1"/>
          </p:cNvSpPr>
          <p:nvPr>
            <p:ph type="title"/>
          </p:nvPr>
        </p:nvSpPr>
        <p:spPr/>
        <p:txBody>
          <a:bodyPr/>
          <a:lstStyle/>
          <a:p>
            <a:r>
              <a:rPr lang="en-US" smtClean="0"/>
              <a:t>Click to edit Master title style</a:t>
            </a:r>
            <a:endParaRPr lang="en-IN"/>
          </a:p>
        </p:txBody>
      </p:sp>
    </p:spTree>
    <p:extLst>
      <p:ext uri="{BB962C8B-B14F-4D97-AF65-F5344CB8AC3E}">
        <p14:creationId xmlns:p14="http://schemas.microsoft.com/office/powerpoint/2010/main" val="1243632512"/>
      </p:ext>
    </p:extLst>
  </p:cSld>
  <p:clrMapOvr>
    <a:masterClrMapping/>
  </p:clrMapOvr>
  <p:timing>
    <p:tnLst>
      <p:par>
        <p:cTn id="1" dur="indefinite" restart="never" nodeType="tmRoot"/>
      </p:par>
    </p:tnLst>
  </p:timing>
</p:sldLayout>
</file>

<file path=ppt/slideLayouts/slideLayout32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19461"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5" name="Title 4"/>
          <p:cNvSpPr>
            <a:spLocks noGrp="1"/>
          </p:cNvSpPr>
          <p:nvPr>
            <p:ph type="title"/>
          </p:nvPr>
        </p:nvSpPr>
        <p:spPr/>
        <p:txBody>
          <a:bodyPr/>
          <a:lstStyle/>
          <a:p>
            <a:r>
              <a:rPr lang="en-US" smtClean="0"/>
              <a:t>Click to edit Master title style</a:t>
            </a:r>
            <a:endParaRPr lang="en-IN"/>
          </a:p>
        </p:txBody>
      </p:sp>
    </p:spTree>
    <p:extLst>
      <p:ext uri="{BB962C8B-B14F-4D97-AF65-F5344CB8AC3E}">
        <p14:creationId xmlns:p14="http://schemas.microsoft.com/office/powerpoint/2010/main" val="2094826649"/>
      </p:ext>
    </p:extLst>
  </p:cSld>
  <p:clrMapOvr>
    <a:masterClrMapping/>
  </p:clrMapOvr>
  <p:timing>
    <p:tnLst>
      <p:par>
        <p:cTn id="1" dur="indefinite" restart="never" nodeType="tmRoot"/>
      </p:par>
    </p:tnLst>
  </p:timing>
</p:sldLayout>
</file>

<file path=ppt/slideLayouts/slideLayout32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20485"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5" name="Text Placeholder 4"/>
          <p:cNvSpPr>
            <a:spLocks noGrp="1"/>
          </p:cNvSpPr>
          <p:nvPr>
            <p:ph type="body" sz="quarter" idx="10"/>
          </p:nvPr>
        </p:nvSpPr>
        <p:spPr>
          <a:xfrm>
            <a:off x="640330" y="1668482"/>
            <a:ext cx="11887199" cy="4376378"/>
          </a:xfrm>
        </p:spPr>
        <p:txBody>
          <a:bodyPr/>
          <a:lstStyle>
            <a:lvl1pPr marL="0" indent="0">
              <a:buNone/>
              <a:defRPr sz="3299">
                <a:gradFill>
                  <a:gsLst>
                    <a:gs pos="1250">
                      <a:srgbClr val="000000"/>
                    </a:gs>
                    <a:gs pos="100000">
                      <a:srgbClr val="000000"/>
                    </a:gs>
                  </a:gsLst>
                  <a:lin ang="5400000" scaled="0"/>
                </a:gradFill>
                <a:latin typeface="Segoe UI" pitchFamily="34" charset="0"/>
                <a:cs typeface="Segoe UI" pitchFamily="34" charset="0"/>
              </a:defRPr>
            </a:lvl1pPr>
            <a:lvl2pPr marL="346487"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4"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5"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501620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328.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9"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80128608"/>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29.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1" y="-7938"/>
            <a:ext cx="12466637" cy="7010400"/>
          </a:xfrm>
          <a:prstGeom prst="rect">
            <a:avLst/>
          </a:prstGeom>
        </p:spPr>
      </p:pic>
      <p:sp>
        <p:nvSpPr>
          <p:cNvPr id="19" name="Dark gradation top"/>
          <p:cNvSpPr/>
          <p:nvPr userDrawn="1"/>
        </p:nvSpPr>
        <p:spPr bwMode="gray">
          <a:xfrm>
            <a:off x="1"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9"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1" y="2125662"/>
            <a:ext cx="6021387" cy="2103119"/>
          </a:xfrm>
          <a:noFill/>
        </p:spPr>
        <p:txBody>
          <a:bodyPr vert="horz" wrap="square" lIns="146304" tIns="91440" rIns="146304" bIns="91440" rtlCol="0" anchor="t" anchorCtr="0">
            <a:noAutofit/>
          </a:bodyPr>
          <a:lstStyle>
            <a:lvl1pPr>
              <a:defRPr lang="en-US" sz="5999"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9" y="4228783"/>
            <a:ext cx="6019799" cy="1554478"/>
          </a:xfrm>
        </p:spPr>
        <p:txBody>
          <a:bodyPr tIns="109728" bIns="109728">
            <a:noAutofit/>
          </a:bodyPr>
          <a:lstStyle>
            <a:lvl1pPr marL="0" indent="0">
              <a:spcBef>
                <a:spcPts val="0"/>
              </a:spcBef>
              <a:buNone/>
              <a:defRPr sz="3199">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1"/>
            <a:ext cx="1552931" cy="332660"/>
          </a:xfrm>
          <a:prstGeom prst="rect">
            <a:avLst/>
          </a:prstGeom>
        </p:spPr>
      </p:pic>
    </p:spTree>
    <p:extLst>
      <p:ext uri="{BB962C8B-B14F-4D97-AF65-F5344CB8AC3E}">
        <p14:creationId xmlns:p14="http://schemas.microsoft.com/office/powerpoint/2010/main" val="32258687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0.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8"/>
            <a:ext cx="6399213" cy="1830388"/>
          </a:xfrm>
          <a:noFill/>
        </p:spPr>
        <p:txBody>
          <a:bodyPr lIns="146304" tIns="109728" rIns="146304" bIns="109728">
            <a:no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5999"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1"/>
            <a:ext cx="1552931" cy="332660"/>
          </a:xfrm>
          <a:prstGeom prst="rect">
            <a:avLst/>
          </a:prstGeom>
        </p:spPr>
      </p:pic>
    </p:spTree>
    <p:extLst>
      <p:ext uri="{BB962C8B-B14F-4D97-AF65-F5344CB8AC3E}">
        <p14:creationId xmlns:p14="http://schemas.microsoft.com/office/powerpoint/2010/main" val="371036659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31.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8229536" cy="1828786"/>
          </a:xfrm>
          <a:noFill/>
        </p:spPr>
        <p:txBody>
          <a:bodyPr lIns="146304" tIns="91440" rIns="146304" bIns="91440" anchor="t" anchorCtr="0"/>
          <a:lstStyle>
            <a:lvl1pPr>
              <a:defRPr sz="5999"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599"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58332" y="6182441"/>
            <a:ext cx="1552931" cy="332660"/>
          </a:xfrm>
          <a:prstGeom prst="rect">
            <a:avLst/>
          </a:prstGeom>
        </p:spPr>
      </p:pic>
    </p:spTree>
    <p:extLst>
      <p:ext uri="{BB962C8B-B14F-4D97-AF65-F5344CB8AC3E}">
        <p14:creationId xmlns:p14="http://schemas.microsoft.com/office/powerpoint/2010/main" val="33760633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32.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3"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1209973"/>
            <a:ext cx="8229599"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64"/>
            <a:ext cx="8229589" cy="1829593"/>
          </a:xfrm>
          <a:noFill/>
        </p:spPr>
        <p:txBody>
          <a:bodyPr lIns="182880" tIns="146304" rIns="182880" bIns="146304">
            <a:noAutofit/>
          </a:bodyPr>
          <a:lstStyle>
            <a:lvl1pPr marL="0" indent="0">
              <a:spcBef>
                <a:spcPts val="0"/>
              </a:spcBef>
              <a:buNone/>
              <a:defRPr sz="3599"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5538827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3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3"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1209973"/>
            <a:ext cx="8229599"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41586216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34.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41995465"/>
      </p:ext>
    </p:extLst>
  </p:cSld>
  <p:clrMapOvr>
    <a:masterClrMapping/>
  </p:clrMapOvr>
  <p:transition>
    <p:fade/>
  </p:transition>
  <p:timing>
    <p:tnLst>
      <p:par>
        <p:cTn id="1" dur="indefinite" restart="never" nodeType="tmRoot"/>
      </p:par>
    </p:tnLst>
  </p:timing>
</p:sldLayout>
</file>

<file path=ppt/slideLayouts/slideLayout33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856541389"/>
      </p:ext>
    </p:extLst>
  </p:cSld>
  <p:clrMapOvr>
    <a:masterClrMapping/>
  </p:clrMapOvr>
  <p:transition>
    <p:fade/>
  </p:transition>
  <p:timing>
    <p:tnLst>
      <p:par>
        <p:cTn id="1" dur="indefinite" restart="never" nodeType="tmRoot"/>
      </p:par>
    </p:tnLst>
  </p:timing>
</p:sldLayout>
</file>

<file path=ppt/slideLayouts/slideLayout33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44524914"/>
      </p:ext>
    </p:extLst>
  </p:cSld>
  <p:clrMapOvr>
    <a:masterClrMapping/>
  </p:clrMapOvr>
  <p:transition>
    <p:fade/>
  </p:transition>
  <p:timing>
    <p:tnLst>
      <p:par>
        <p:cTn id="1" dur="indefinite" restart="never" nodeType="tmRoot"/>
      </p:par>
    </p:tnLst>
  </p:timing>
</p:sldLayout>
</file>

<file path=ppt/slideLayouts/slideLayout33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110241675"/>
      </p:ext>
    </p:extLst>
  </p:cSld>
  <p:clrMapOvr>
    <a:masterClrMapping/>
  </p:clrMapOvr>
  <p:transition>
    <p:fade/>
  </p:transition>
  <p:timing>
    <p:tnLst>
      <p:par>
        <p:cTn id="1" dur="indefinite" restart="never" nodeType="tmRoot"/>
      </p:par>
    </p:tnLst>
  </p:timing>
</p:sldLayout>
</file>

<file path=ppt/slideLayouts/slideLayout338.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9817529"/>
      </p:ext>
    </p:extLst>
  </p:cSld>
  <p:clrMapOvr>
    <a:masterClrMapping/>
  </p:clrMapOvr>
  <p:transition>
    <p:fade/>
  </p:transition>
  <p:timing>
    <p:tnLst>
      <p:par>
        <p:cTn id="1" dur="indefinite" restart="never" nodeType="tmRoot"/>
      </p:par>
    </p:tnLst>
  </p:timing>
</p:sldLayout>
</file>

<file path=ppt/slideLayouts/slideLayout33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gradFill>
                  <a:gsLst>
                    <a:gs pos="2920">
                      <a:schemeClr val="tx1"/>
                    </a:gs>
                    <a:gs pos="100000">
                      <a:schemeClr val="tx1"/>
                    </a:gs>
                  </a:gsLst>
                  <a:lin ang="5400000" scaled="0"/>
                </a:gradFill>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50788013"/>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89190088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40.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87263317"/>
      </p:ext>
    </p:extLst>
  </p:cSld>
  <p:clrMapOvr>
    <a:masterClrMapping/>
  </p:clrMapOvr>
  <p:transition>
    <p:fade/>
  </p:transition>
  <p:timing>
    <p:tnLst>
      <p:par>
        <p:cTn id="1" dur="indefinite" restart="never" nodeType="tmRoot"/>
      </p:par>
    </p:tnLst>
  </p:timing>
</p:sldLayout>
</file>

<file path=ppt/slideLayouts/slideLayout341.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16016324"/>
      </p:ext>
    </p:extLst>
  </p:cSld>
  <p:clrMapOvr>
    <a:masterClrMapping/>
  </p:clrMapOvr>
  <p:transition>
    <p:fade/>
  </p:transition>
  <p:timing>
    <p:tnLst>
      <p:par>
        <p:cTn id="1" dur="indefinite" restart="never" nodeType="tmRoot"/>
      </p:par>
    </p:tnLst>
  </p:timing>
</p:sldLayout>
</file>

<file path=ppt/slideLayouts/slideLayout342.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60578526"/>
      </p:ext>
    </p:extLst>
  </p:cSld>
  <p:clrMapOvr>
    <a:masterClrMapping/>
  </p:clrMapOvr>
  <p:transition>
    <p:fade/>
  </p:transition>
  <p:timing>
    <p:tnLst>
      <p:par>
        <p:cTn id="1" dur="indefinite" restart="never" nodeType="tmRoot"/>
      </p:par>
    </p:tnLst>
  </p:timing>
</p:sldLayout>
</file>

<file path=ppt/slideLayouts/slideLayout343.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solidFill>
                  <a:schemeClr val="tx1"/>
                </a:soli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0" indent="0">
              <a:spcBef>
                <a:spcPts val="1224"/>
              </a:spcBef>
              <a:buClr>
                <a:schemeClr val="tx1"/>
              </a:buClr>
              <a:buFont typeface="Wingdings" pitchFamily="2" charset="2"/>
              <a:buNone/>
              <a:defRPr sz="3599">
                <a:solidFill>
                  <a:schemeClr val="tx1"/>
                </a:soli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64638490"/>
      </p:ext>
    </p:extLst>
  </p:cSld>
  <p:clrMapOvr>
    <a:masterClrMapping/>
  </p:clrMapOvr>
  <p:transition>
    <p:fade/>
  </p:transition>
  <p:timing>
    <p:tnLst>
      <p:par>
        <p:cTn id="1" dur="indefinite" restart="never" nodeType="tmRoot"/>
      </p:par>
    </p:tnLst>
  </p:timing>
</p:sldLayout>
</file>

<file path=ppt/slideLayouts/slideLayout34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3790"/>
          </a:xfrm>
        </p:spPr>
        <p:txBody>
          <a:bodyPr wrap="square">
            <a:spAutoFit/>
          </a:bodyPr>
          <a:lstStyle>
            <a:lvl1pPr marL="287282" indent="-287282">
              <a:spcBef>
                <a:spcPts val="1224"/>
              </a:spcBef>
              <a:buClr>
                <a:schemeClr val="tx1"/>
              </a:buClr>
              <a:buFontTx/>
              <a:buBlip>
                <a:blip r:embed="rId2"/>
              </a:buBlip>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3790"/>
          </a:xfrm>
        </p:spPr>
        <p:txBody>
          <a:bodyPr wrap="square">
            <a:spAutoFit/>
          </a:bodyPr>
          <a:lstStyle>
            <a:lvl1pPr marL="287282" indent="-287282">
              <a:spcBef>
                <a:spcPts val="1224"/>
              </a:spcBef>
              <a:buClr>
                <a:schemeClr val="tx1"/>
              </a:buClr>
              <a:buFontTx/>
              <a:buBlip>
                <a:blip r:embed="rId2"/>
              </a:buBlip>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24082907"/>
      </p:ext>
    </p:extLst>
  </p:cSld>
  <p:clrMapOvr>
    <a:masterClrMapping/>
  </p:clrMapOvr>
  <p:transition>
    <p:fade/>
  </p:transition>
</p:sldLayout>
</file>

<file path=ppt/slideLayouts/slideLayout345.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3790"/>
          </a:xfrm>
        </p:spPr>
        <p:txBody>
          <a:bodyPr wrap="square">
            <a:spAutoFit/>
          </a:bodyPr>
          <a:lstStyle>
            <a:lvl1pPr marL="287282" indent="-287282">
              <a:spcBef>
                <a:spcPts val="1224"/>
              </a:spcBef>
              <a:buClr>
                <a:schemeClr val="tx2"/>
              </a:buClr>
              <a:buFontTx/>
              <a:buBlip>
                <a:blip r:embed="rId2"/>
              </a:buBlip>
              <a:defRPr sz="3599">
                <a:solidFill>
                  <a:schemeClr val="tx1"/>
                </a:soli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3790"/>
          </a:xfrm>
        </p:spPr>
        <p:txBody>
          <a:bodyPr wrap="square">
            <a:spAutoFit/>
          </a:bodyPr>
          <a:lstStyle>
            <a:lvl1pPr marL="287282" indent="-287282">
              <a:spcBef>
                <a:spcPts val="1224"/>
              </a:spcBef>
              <a:buClr>
                <a:schemeClr val="tx2"/>
              </a:buClr>
              <a:buFontTx/>
              <a:buBlip>
                <a:blip r:embed="rId2"/>
              </a:buBlip>
              <a:defRPr sz="3599">
                <a:solidFill>
                  <a:schemeClr val="tx1"/>
                </a:soli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84957924"/>
      </p:ext>
    </p:extLst>
  </p:cSld>
  <p:clrMapOvr>
    <a:masterClrMapping/>
  </p:clrMapOvr>
  <p:transition>
    <p:fade/>
  </p:transition>
</p:sldLayout>
</file>

<file path=ppt/slideLayouts/slideLayout34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26974525"/>
      </p:ext>
    </p:extLst>
  </p:cSld>
  <p:clrMapOvr>
    <a:masterClrMapping/>
  </p:clrMapOvr>
  <p:transition>
    <p:fade/>
  </p:transition>
  <p:timing>
    <p:tnLst>
      <p:par>
        <p:cTn id="1" dur="indefinite" restart="never" nodeType="tmRoot"/>
      </p:par>
    </p:tnLst>
  </p:timing>
</p:sldLayout>
</file>

<file path=ppt/slideLayouts/slideLayout347.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4"/>
            <a:ext cx="11889564" cy="917575"/>
          </a:xfrm>
        </p:spPr>
        <p:txBody>
          <a:bodyPr/>
          <a:lstStyle>
            <a:lvl1pPr>
              <a:defRPr sz="7198" baseline="0"/>
            </a:lvl1pPr>
          </a:lstStyle>
          <a:p>
            <a:r>
              <a:rPr lang="en-US" smtClean="0"/>
              <a:t>Click to edit Master title style</a:t>
            </a:r>
            <a:endParaRPr lang="en-US" dirty="0"/>
          </a:p>
        </p:txBody>
      </p:sp>
    </p:spTree>
    <p:extLst>
      <p:ext uri="{BB962C8B-B14F-4D97-AF65-F5344CB8AC3E}">
        <p14:creationId xmlns:p14="http://schemas.microsoft.com/office/powerpoint/2010/main" val="1809766657"/>
      </p:ext>
    </p:extLst>
  </p:cSld>
  <p:clrMapOvr>
    <a:masterClrMapping/>
  </p:clrMapOvr>
  <p:transition>
    <p:fade/>
  </p:transition>
  <p:timing>
    <p:tnLst>
      <p:par>
        <p:cTn id="1" dur="indefinite" restart="never" nodeType="tmRoot"/>
      </p:par>
    </p:tnLst>
  </p:timing>
</p:sldLayout>
</file>

<file path=ppt/slideLayouts/slideLayout348.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3179387970"/>
      </p:ext>
    </p:extLst>
  </p:cSld>
  <p:clrMapOvr>
    <a:masterClrMapping/>
  </p:clrMapOvr>
  <p:transition>
    <p:fade/>
  </p:transition>
  <p:timing>
    <p:tnLst>
      <p:par>
        <p:cTn id="1" dur="indefinite" restart="never" nodeType="tmRoot"/>
      </p:par>
    </p:tnLst>
  </p:timing>
</p:sldLayout>
</file>

<file path=ppt/slideLayouts/slideLayout349.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2373498359"/>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3692281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0.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7"/>
            <a:ext cx="10058399" cy="917575"/>
          </a:xfrm>
        </p:spPr>
        <p:txBody>
          <a:bodyPr/>
          <a:lstStyle>
            <a:lvl1pPr marL="233318" indent="-233318">
              <a:defRPr sz="5999"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199"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936891014"/>
      </p:ext>
    </p:extLst>
  </p:cSld>
  <p:clrMapOvr>
    <a:masterClrMapping/>
  </p:clrMapOvr>
  <p:transition>
    <p:fade/>
  </p:transition>
  <p:timing>
    <p:tnLst>
      <p:par>
        <p:cTn id="1" dur="indefinite" restart="never" nodeType="tmRoot"/>
      </p:par>
    </p:tnLst>
  </p:timing>
</p:sldLayout>
</file>

<file path=ppt/slideLayouts/slideLayout351.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4"/>
            <a:ext cx="10058399" cy="917575"/>
          </a:xfrm>
        </p:spPr>
        <p:txBody>
          <a:bodyPr/>
          <a:lstStyle>
            <a:lvl1pPr marL="282520" indent="-282520">
              <a:tabLst>
                <a:tab pos="282520" algn="l"/>
              </a:tabLst>
              <a:defRPr sz="5999"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199"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752540677"/>
      </p:ext>
    </p:extLst>
  </p:cSld>
  <p:clrMapOvr>
    <a:masterClrMapping/>
  </p:clrMapOvr>
  <p:transition>
    <p:fade/>
  </p:transition>
  <p:timing>
    <p:tnLst>
      <p:par>
        <p:cTn id="1" dur="indefinite" restart="never" nodeType="tmRoot"/>
      </p:par>
    </p:tnLst>
  </p:timing>
</p:sldLayout>
</file>

<file path=ppt/slideLayouts/slideLayout352.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7" y="2430463"/>
            <a:ext cx="11887200" cy="932563"/>
          </a:xfrm>
        </p:spPr>
        <p:txBody>
          <a:bodyPr/>
          <a:lstStyle>
            <a:lvl1pPr marL="0" indent="0">
              <a:buNone/>
              <a:defRPr sz="5399">
                <a:gradFill>
                  <a:gsLst>
                    <a:gs pos="3333">
                      <a:schemeClr val="tx1"/>
                    </a:gs>
                    <a:gs pos="3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p:txBody>
      </p:sp>
      <p:sp>
        <p:nvSpPr>
          <p:cNvPr id="4" name="Title 1"/>
          <p:cNvSpPr>
            <a:spLocks noGrp="1"/>
          </p:cNvSpPr>
          <p:nvPr>
            <p:ph type="title"/>
          </p:nvPr>
        </p:nvSpPr>
        <p:spPr>
          <a:xfrm>
            <a:off x="282576" y="1211264"/>
            <a:ext cx="11889564" cy="917575"/>
          </a:xfrm>
        </p:spPr>
        <p:txBody>
          <a:bodyPr/>
          <a:lstStyle>
            <a:lvl1pPr>
              <a:defRPr sz="7198"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837323450"/>
      </p:ext>
    </p:extLst>
  </p:cSld>
  <p:clrMapOvr>
    <a:masterClrMapping/>
  </p:clrMapOvr>
  <p:transition>
    <p:fade/>
  </p:transition>
  <p:timing>
    <p:tnLst>
      <p:par>
        <p:cTn id="1" dur="indefinite" restart="never" nodeType="tmRoot"/>
      </p:par>
    </p:tnLst>
  </p:timing>
</p:sldLayout>
</file>

<file path=ppt/slideLayouts/slideLayout353.xml><?xml version="1.0" encoding="utf-8"?>
<p:sldLayout xmlns:a="http://schemas.openxmlformats.org/drawingml/2006/main" xmlns:r="http://schemas.openxmlformats.org/officeDocument/2006/relationships" xmlns:p="http://schemas.openxmlformats.org/presentationml/2006/main" userDrawn="1">
  <p:cSld name="50-50 Right Photo Layout">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6"/>
            <a:ext cx="5486400" cy="2731168"/>
          </a:xfrm>
          <a:noFill/>
        </p:spPr>
        <p:txBody>
          <a:bodyPr vert="horz" wrap="square" lIns="146304" tIns="91440" rIns="146304" bIns="91440" rtlCol="0" anchor="t" anchorCtr="0">
            <a:noAutofit/>
          </a:bodyPr>
          <a:lstStyle>
            <a:lvl1pPr>
              <a:defRPr lang="en-US" sz="5999"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3" y="4868864"/>
            <a:ext cx="5485039" cy="914399"/>
          </a:xfrm>
        </p:spPr>
        <p:txBody>
          <a:bodyPr tIns="109728" bIns="109728">
            <a:noAutofit/>
          </a:bodyPr>
          <a:lstStyle>
            <a:lvl1pPr marL="0" indent="0">
              <a:spcBef>
                <a:spcPts val="0"/>
              </a:spcBef>
              <a:buNone/>
              <a:defRPr sz="3199">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1" y="6182441"/>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6" y="0"/>
            <a:ext cx="6172201" cy="6994525"/>
          </a:xfrm>
          <a:prstGeom prst="rect">
            <a:avLst/>
          </a:prstGeom>
        </p:spPr>
      </p:pic>
    </p:spTree>
    <p:extLst>
      <p:ext uri="{BB962C8B-B14F-4D97-AF65-F5344CB8AC3E}">
        <p14:creationId xmlns:p14="http://schemas.microsoft.com/office/powerpoint/2010/main" val="1444856241"/>
      </p:ext>
    </p:extLst>
  </p:cSld>
  <p:clrMapOvr>
    <a:masterClrMapping/>
  </p:clrMapOvr>
  <p:transition>
    <p:fade/>
  </p:transition>
  <p:timing>
    <p:tnLst>
      <p:par>
        <p:cTn id="1" dur="indefinite" restart="never" nodeType="tmRoot"/>
      </p:par>
    </p:tnLst>
  </p:timing>
</p:sldLayout>
</file>

<file path=ppt/slideLayouts/slideLayout354.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6"/>
            <a:ext cx="5486400" cy="2731168"/>
          </a:xfrm>
          <a:noFill/>
        </p:spPr>
        <p:txBody>
          <a:bodyPr vert="horz" wrap="square" lIns="146304" tIns="91440" rIns="146304" bIns="91440" rtlCol="0" anchor="t" anchorCtr="0">
            <a:noAutofit/>
          </a:bodyPr>
          <a:lstStyle>
            <a:lvl1pPr>
              <a:defRPr lang="en-US" sz="5999"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3" y="4868864"/>
            <a:ext cx="5485039" cy="914399"/>
          </a:xfrm>
        </p:spPr>
        <p:txBody>
          <a:bodyPr tIns="109728" bIns="109728">
            <a:noAutofit/>
          </a:bodyPr>
          <a:lstStyle>
            <a:lvl1pPr marL="0" indent="0">
              <a:spcBef>
                <a:spcPts val="0"/>
              </a:spcBef>
              <a:buNone/>
              <a:defRPr sz="3199">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1" y="6182441"/>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6" y="0"/>
            <a:ext cx="6172201"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2627574869"/>
      </p:ext>
    </p:extLst>
  </p:cSld>
  <p:clrMapOvr>
    <a:masterClrMapping/>
  </p:clrMapOvr>
  <p:transition>
    <p:fade/>
  </p:transition>
  <p:timing>
    <p:tnLst>
      <p:par>
        <p:cTn id="1" dur="indefinite" restart="never" nodeType="tmRoot"/>
      </p:par>
    </p:tnLst>
  </p:timing>
</p:sldLayout>
</file>

<file path=ppt/slideLayouts/slideLayout355.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6"/>
            <a:ext cx="5486400" cy="2731168"/>
          </a:xfrm>
          <a:noFill/>
        </p:spPr>
        <p:txBody>
          <a:bodyPr vert="horz" wrap="square" lIns="146304" tIns="91440" rIns="146304" bIns="91440" rtlCol="0" anchor="t" anchorCtr="0">
            <a:noAutofit/>
          </a:bodyPr>
          <a:lstStyle>
            <a:lvl1pPr>
              <a:defRPr lang="en-US" sz="5999"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3" y="4868864"/>
            <a:ext cx="5485039" cy="914399"/>
          </a:xfrm>
        </p:spPr>
        <p:txBody>
          <a:bodyPr tIns="109728" bIns="109728">
            <a:noAutofit/>
          </a:bodyPr>
          <a:lstStyle>
            <a:lvl1pPr marL="0" indent="0">
              <a:spcBef>
                <a:spcPts val="0"/>
              </a:spcBef>
              <a:buNone/>
              <a:defRPr sz="3199">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1" y="6182441"/>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2"/>
            <a:ext cx="6172201" cy="6994524"/>
          </a:xfrm>
          <a:prstGeom prst="rect">
            <a:avLst/>
          </a:prstGeom>
        </p:spPr>
      </p:pic>
    </p:spTree>
    <p:extLst>
      <p:ext uri="{BB962C8B-B14F-4D97-AF65-F5344CB8AC3E}">
        <p14:creationId xmlns:p14="http://schemas.microsoft.com/office/powerpoint/2010/main" val="4167959"/>
      </p:ext>
    </p:extLst>
  </p:cSld>
  <p:clrMapOvr>
    <a:masterClrMapping/>
  </p:clrMapOvr>
  <p:transition>
    <p:fade/>
  </p:transition>
  <p:timing>
    <p:tnLst>
      <p:par>
        <p:cTn id="1" dur="indefinite" restart="never" nodeType="tmRoot"/>
      </p:par>
    </p:tnLst>
  </p:timing>
</p:sldLayout>
</file>

<file path=ppt/slideLayouts/slideLayout356.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134761"/>
      </p:ext>
    </p:extLst>
  </p:cSld>
  <p:clrMapOvr>
    <a:masterClrMapping/>
  </p:clrMapOvr>
  <p:transition>
    <p:fade/>
  </p:transition>
  <p:timing>
    <p:tnLst>
      <p:par>
        <p:cTn id="1" dur="indefinite" restart="never" nodeType="tmRoot"/>
      </p:par>
    </p:tnLst>
  </p:timing>
</p:sldLayout>
</file>

<file path=ppt/slideLayouts/slideLayout35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61858893"/>
      </p:ext>
    </p:extLst>
  </p:cSld>
  <p:clrMapOvr>
    <a:masterClrMapping/>
  </p:clrMapOvr>
  <p:transition>
    <p:fade/>
  </p:transition>
  <p:timing>
    <p:tnLst>
      <p:par>
        <p:cTn id="1" dur="indefinite" restart="never" nodeType="tmRoot"/>
      </p:par>
    </p:tnLst>
  </p:timing>
</p:sldLayout>
</file>

<file path=ppt/slideLayouts/slideLayout35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33215264"/>
      </p:ext>
    </p:extLst>
  </p:cSld>
  <p:clrMapOvr>
    <a:masterClrMapping/>
  </p:clrMapOvr>
  <p:transition>
    <p:fade/>
  </p:transition>
  <p:timing>
    <p:tnLst>
      <p:par>
        <p:cTn id="1" dur="indefinite" restart="never" nodeType="tmRoot"/>
      </p:par>
    </p:tnLst>
  </p:timing>
</p:sldLayout>
</file>

<file path=ppt/slideLayouts/slideLayout359.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2550947"/>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164654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60.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defRPr/>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3"/>
            <a:ext cx="11887199" cy="2131353"/>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00061121"/>
      </p:ext>
    </p:extLst>
  </p:cSld>
  <p:clrMapOvr>
    <a:masterClrMapping/>
  </p:clrMapOvr>
  <p:transition>
    <p:fade/>
  </p:transition>
  <p:timing>
    <p:tnLst>
      <p:par>
        <p:cTn id="1" dur="indefinite" restart="never" nodeType="tmRoot"/>
      </p:par>
    </p:tnLst>
  </p:timing>
</p:sldLayout>
</file>

<file path=ppt/slideLayouts/slideLayout36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03796099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2.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21782724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3.xml><?xml version="1.0" encoding="utf-8"?>
<p:sldLayout xmlns:a="http://schemas.openxmlformats.org/drawingml/2006/main" xmlns:r="http://schemas.openxmlformats.org/officeDocument/2006/relationships" xmlns:p="http://schemas.openxmlformats.org/presentationml/2006/main" showMasterSp="0">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1"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76435129"/>
      </p:ext>
    </p:extLst>
  </p:cSld>
  <p:clrMapOvr>
    <a:masterClrMapping/>
  </p:clrMapOvr>
  <p:transition>
    <p:fade/>
  </p:transition>
</p:sldLayout>
</file>

<file path=ppt/slideLayouts/slideLayout36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19"/>
            </a:lvl1pPr>
          </a:lstStyle>
          <a:p>
            <a:r>
              <a:rPr lang="en-US" smtClean="0"/>
              <a:t>Click to edit Master title style</a:t>
            </a:r>
            <a:endParaRPr lang="en-US"/>
          </a:p>
        </p:txBody>
      </p:sp>
      <p:sp>
        <p:nvSpPr>
          <p:cNvPr id="3" name="Subtitle 2"/>
          <p:cNvSpPr>
            <a:spLocks noGrp="1"/>
          </p:cNvSpPr>
          <p:nvPr>
            <p:ph type="subTitle" idx="1"/>
          </p:nvPr>
        </p:nvSpPr>
        <p:spPr>
          <a:xfrm>
            <a:off x="1554560" y="3673745"/>
            <a:ext cx="9327356" cy="1688724"/>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tint val="75000"/>
                  </a:prstClr>
                </a:solidFill>
              </a:rPr>
              <a:t>Microsoft Confidential – do not distribute</a:t>
            </a:r>
          </a:p>
        </p:txBody>
      </p:sp>
      <p:sp>
        <p:nvSpPr>
          <p:cNvPr id="6" name="Slide Number Placeholder 5"/>
          <p:cNvSpPr>
            <a:spLocks noGrp="1"/>
          </p:cNvSpPr>
          <p:nvPr>
            <p:ph type="sldNum" sz="quarter" idx="12"/>
          </p:nvPr>
        </p:nvSpPr>
        <p:spPr/>
        <p:txBody>
          <a:bodyPr/>
          <a:lstStyle/>
          <a:p>
            <a:fld id="{0BF95426-642D-4D21-9342-AC0053D854F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70279634"/>
      </p:ext>
    </p:extLst>
  </p:cSld>
  <p:clrMapOvr>
    <a:masterClrMapping/>
  </p:clrMapOvr>
</p:sldLayout>
</file>

<file path=ppt/slideLayouts/slideLayout36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tint val="75000"/>
                  </a:prstClr>
                </a:solidFill>
              </a:rPr>
              <a:t>Microsoft Confidential – do not distribute</a:t>
            </a: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0BF95426-642D-4D21-9342-AC0053D854F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60082664"/>
      </p:ext>
    </p:extLst>
  </p:cSld>
  <p:clrMapOvr>
    <a:masterClrMapping/>
  </p:clrMapOvr>
</p:sldLayout>
</file>

<file path=ppt/slideLayouts/slideLayout36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8530" y="1743775"/>
            <a:ext cx="10726460" cy="2909528"/>
          </a:xfrm>
        </p:spPr>
        <p:txBody>
          <a:bodyPr anchor="b"/>
          <a:lstStyle>
            <a:lvl1pPr>
              <a:defRPr sz="6119"/>
            </a:lvl1pPr>
          </a:lstStyle>
          <a:p>
            <a:r>
              <a:rPr lang="en-US" smtClean="0"/>
              <a:t>Click to edit Master title style</a:t>
            </a:r>
            <a:endParaRPr lang="en-US"/>
          </a:p>
        </p:txBody>
      </p:sp>
      <p:sp>
        <p:nvSpPr>
          <p:cNvPr id="3" name="Text Placeholder 2"/>
          <p:cNvSpPr>
            <a:spLocks noGrp="1"/>
          </p:cNvSpPr>
          <p:nvPr>
            <p:ph type="body" idx="1"/>
          </p:nvPr>
        </p:nvSpPr>
        <p:spPr>
          <a:xfrm>
            <a:off x="848530" y="4680828"/>
            <a:ext cx="10726460" cy="1530052"/>
          </a:xfrm>
        </p:spPr>
        <p:txBody>
          <a:bodyPr/>
          <a:lstStyle>
            <a:lvl1pPr marL="0" indent="0">
              <a:buNone/>
              <a:defRPr sz="2448">
                <a:solidFill>
                  <a:schemeClr val="tx1">
                    <a:tint val="75000"/>
                  </a:schemeClr>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tint val="75000"/>
                  </a:prstClr>
                </a:solidFill>
              </a:rPr>
              <a:t>Microsoft Confidential – do not distribute</a:t>
            </a:r>
          </a:p>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0BF95426-642D-4D21-9342-AC0053D854F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99271477"/>
      </p:ext>
    </p:extLst>
  </p:cSld>
  <p:clrMapOvr>
    <a:masterClrMapping/>
  </p:clrMapOvr>
</p:sldLayout>
</file>

<file path=ppt/slideLayouts/slideLayout36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55008" y="1861968"/>
            <a:ext cx="5285502" cy="4437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295965" y="1861968"/>
            <a:ext cx="5285502" cy="4437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dirty="0" smtClean="0">
                <a:solidFill>
                  <a:prstClr val="black">
                    <a:tint val="75000"/>
                  </a:prstClr>
                </a:solidFill>
              </a:rPr>
              <a:t>Microsoft Confidential – do not distribute</a:t>
            </a:r>
          </a:p>
        </p:txBody>
      </p:sp>
      <p:sp>
        <p:nvSpPr>
          <p:cNvPr id="7" name="Slide Number Placeholder 6"/>
          <p:cNvSpPr>
            <a:spLocks noGrp="1"/>
          </p:cNvSpPr>
          <p:nvPr>
            <p:ph type="sldNum" sz="quarter" idx="12"/>
          </p:nvPr>
        </p:nvSpPr>
        <p:spPr/>
        <p:txBody>
          <a:bodyPr/>
          <a:lstStyle/>
          <a:p>
            <a:fld id="{0BF95426-642D-4D21-9342-AC0053D854F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80157262"/>
      </p:ext>
    </p:extLst>
  </p:cSld>
  <p:clrMapOvr>
    <a:masterClrMapping/>
  </p:clrMapOvr>
</p:sldLayout>
</file>

<file path=ppt/slideLayouts/slideLayout36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627" y="372394"/>
            <a:ext cx="10726460" cy="1351952"/>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56628" y="1714631"/>
            <a:ext cx="5261211"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4" name="Content Placeholder 3"/>
          <p:cNvSpPr>
            <a:spLocks noGrp="1"/>
          </p:cNvSpPr>
          <p:nvPr>
            <p:ph sz="half" idx="2"/>
          </p:nvPr>
        </p:nvSpPr>
        <p:spPr>
          <a:xfrm>
            <a:off x="856628" y="2554944"/>
            <a:ext cx="5261211" cy="37579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295965" y="1714631"/>
            <a:ext cx="5287122" cy="840314"/>
          </a:xfrm>
        </p:spPr>
        <p:txBody>
          <a:bodyPr anchor="b"/>
          <a:lstStyle>
            <a:lvl1pPr marL="0" indent="0">
              <a:buNone/>
              <a:defRPr sz="2448" b="1"/>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6" name="Content Placeholder 5"/>
          <p:cNvSpPr>
            <a:spLocks noGrp="1"/>
          </p:cNvSpPr>
          <p:nvPr>
            <p:ph sz="quarter" idx="4"/>
          </p:nvPr>
        </p:nvSpPr>
        <p:spPr>
          <a:xfrm>
            <a:off x="6295965" y="2554944"/>
            <a:ext cx="5287122" cy="37579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dirty="0" smtClean="0">
                <a:solidFill>
                  <a:prstClr val="black">
                    <a:tint val="75000"/>
                  </a:prstClr>
                </a:solidFill>
              </a:rPr>
              <a:t>Microsoft Confidential – do not distribute</a:t>
            </a:r>
          </a:p>
        </p:txBody>
      </p:sp>
      <p:sp>
        <p:nvSpPr>
          <p:cNvPr id="9" name="Slide Number Placeholder 8"/>
          <p:cNvSpPr>
            <a:spLocks noGrp="1"/>
          </p:cNvSpPr>
          <p:nvPr>
            <p:ph type="sldNum" sz="quarter" idx="12"/>
          </p:nvPr>
        </p:nvSpPr>
        <p:spPr/>
        <p:txBody>
          <a:bodyPr/>
          <a:lstStyle/>
          <a:p>
            <a:fld id="{0BF95426-642D-4D21-9342-AC0053D854F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77247089"/>
      </p:ext>
    </p:extLst>
  </p:cSld>
  <p:clrMapOvr>
    <a:masterClrMapping/>
  </p:clrMapOvr>
</p:sldLayout>
</file>

<file path=ppt/slideLayouts/slideLayout36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dirty="0" smtClean="0">
                <a:solidFill>
                  <a:prstClr val="black">
                    <a:tint val="75000"/>
                  </a:prstClr>
                </a:solidFill>
              </a:rPr>
              <a:t>Microsoft Confidential – do not distribute</a:t>
            </a:r>
          </a:p>
        </p:txBody>
      </p:sp>
      <p:sp>
        <p:nvSpPr>
          <p:cNvPr id="5" name="Slide Number Placeholder 4"/>
          <p:cNvSpPr>
            <a:spLocks noGrp="1"/>
          </p:cNvSpPr>
          <p:nvPr>
            <p:ph type="sldNum" sz="quarter" idx="12"/>
          </p:nvPr>
        </p:nvSpPr>
        <p:spPr/>
        <p:txBody>
          <a:bodyPr/>
          <a:lstStyle/>
          <a:p>
            <a:fld id="{0BF95426-642D-4D21-9342-AC0053D854F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9327581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33850719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dirty="0" smtClean="0">
                <a:solidFill>
                  <a:prstClr val="black">
                    <a:tint val="75000"/>
                  </a:prstClr>
                </a:solidFill>
              </a:rPr>
              <a:t>Microsoft Confidential – do not distribute</a:t>
            </a:r>
          </a:p>
        </p:txBody>
      </p:sp>
      <p:sp>
        <p:nvSpPr>
          <p:cNvPr id="4" name="Slide Number Placeholder 3"/>
          <p:cNvSpPr>
            <a:spLocks noGrp="1"/>
          </p:cNvSpPr>
          <p:nvPr>
            <p:ph type="sldNum" sz="quarter" idx="12"/>
          </p:nvPr>
        </p:nvSpPr>
        <p:spPr/>
        <p:txBody>
          <a:bodyPr/>
          <a:lstStyle/>
          <a:p>
            <a:fld id="{0BF95426-642D-4D21-9342-AC0053D854F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76849018"/>
      </p:ext>
    </p:extLst>
  </p:cSld>
  <p:clrMapOvr>
    <a:masterClrMapping/>
  </p:clrMapOvr>
</p:sldLayout>
</file>

<file path=ppt/slideLayouts/slideLayout37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8" y="466302"/>
            <a:ext cx="4011087" cy="1632056"/>
          </a:xfrm>
        </p:spPr>
        <p:txBody>
          <a:bodyPr anchor="b"/>
          <a:lstStyle>
            <a:lvl1pPr>
              <a:defRPr sz="3264"/>
            </a:lvl1pPr>
          </a:lstStyle>
          <a:p>
            <a:r>
              <a:rPr lang="en-US" smtClean="0"/>
              <a:t>Click to edit Master title style</a:t>
            </a:r>
            <a:endParaRPr lang="en-US"/>
          </a:p>
        </p:txBody>
      </p:sp>
      <p:sp>
        <p:nvSpPr>
          <p:cNvPr id="3" name="Content Placeholder 2"/>
          <p:cNvSpPr>
            <a:spLocks noGrp="1"/>
          </p:cNvSpPr>
          <p:nvPr>
            <p:ph idx="1"/>
          </p:nvPr>
        </p:nvSpPr>
        <p:spPr>
          <a:xfrm>
            <a:off x="5287122" y="1007083"/>
            <a:ext cx="6295965" cy="4970646"/>
          </a:xfrm>
        </p:spPr>
        <p:txBody>
          <a:bodyPr/>
          <a:lstStyle>
            <a:lvl1pPr>
              <a:defRPr sz="3264"/>
            </a:lvl1pPr>
            <a:lvl2pPr>
              <a:defRPr sz="2856"/>
            </a:lvl2pPr>
            <a:lvl3pPr>
              <a:defRPr sz="2448"/>
            </a:lvl3pPr>
            <a:lvl4pPr>
              <a:defRPr sz="2040"/>
            </a:lvl4pPr>
            <a:lvl5pPr>
              <a:defRPr sz="2040"/>
            </a:lvl5pPr>
            <a:lvl6pPr>
              <a:defRPr sz="2040"/>
            </a:lvl6pPr>
            <a:lvl7pPr>
              <a:defRPr sz="2040"/>
            </a:lvl7pPr>
            <a:lvl8pPr>
              <a:defRPr sz="2040"/>
            </a:lvl8pPr>
            <a:lvl9pPr>
              <a:defRPr sz="204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dirty="0" smtClean="0">
                <a:solidFill>
                  <a:prstClr val="black">
                    <a:tint val="75000"/>
                  </a:prstClr>
                </a:solidFill>
              </a:rPr>
              <a:t>Microsoft Confidential – do not distribute</a:t>
            </a:r>
          </a:p>
        </p:txBody>
      </p:sp>
      <p:sp>
        <p:nvSpPr>
          <p:cNvPr id="7" name="Slide Number Placeholder 6"/>
          <p:cNvSpPr>
            <a:spLocks noGrp="1"/>
          </p:cNvSpPr>
          <p:nvPr>
            <p:ph type="sldNum" sz="quarter" idx="12"/>
          </p:nvPr>
        </p:nvSpPr>
        <p:spPr/>
        <p:txBody>
          <a:bodyPr/>
          <a:lstStyle/>
          <a:p>
            <a:fld id="{0BF95426-642D-4D21-9342-AC0053D854F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83520655"/>
      </p:ext>
    </p:extLst>
  </p:cSld>
  <p:clrMapOvr>
    <a:masterClrMapping/>
  </p:clrMapOvr>
</p:sldLayout>
</file>

<file path=ppt/slideLayouts/slideLayout37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628" y="466302"/>
            <a:ext cx="4011087" cy="1632056"/>
          </a:xfrm>
        </p:spPr>
        <p:txBody>
          <a:bodyPr anchor="b"/>
          <a:lstStyle>
            <a:lvl1pPr>
              <a:defRPr sz="3264"/>
            </a:lvl1pPr>
          </a:lstStyle>
          <a:p>
            <a:r>
              <a:rPr lang="en-US" smtClean="0"/>
              <a:t>Click to edit Master title style</a:t>
            </a:r>
            <a:endParaRPr lang="en-US"/>
          </a:p>
        </p:txBody>
      </p:sp>
      <p:sp>
        <p:nvSpPr>
          <p:cNvPr id="3" name="Picture Placeholder 2"/>
          <p:cNvSpPr>
            <a:spLocks noGrp="1"/>
          </p:cNvSpPr>
          <p:nvPr>
            <p:ph type="pic" idx="1"/>
          </p:nvPr>
        </p:nvSpPr>
        <p:spPr>
          <a:xfrm>
            <a:off x="5287122" y="1007083"/>
            <a:ext cx="6295965" cy="4970646"/>
          </a:xfrm>
        </p:spPr>
        <p:txBody>
          <a:bodyPr/>
          <a:lstStyle>
            <a:lvl1pPr marL="0" indent="0">
              <a:buNone/>
              <a:defRPr sz="3264"/>
            </a:lvl1pPr>
            <a:lvl2pPr marL="466298" indent="0">
              <a:buNone/>
              <a:defRPr sz="2856"/>
            </a:lvl2pPr>
            <a:lvl3pPr marL="932597" indent="0">
              <a:buNone/>
              <a:defRPr sz="2448"/>
            </a:lvl3pPr>
            <a:lvl4pPr marL="1398895" indent="0">
              <a:buNone/>
              <a:defRPr sz="2040"/>
            </a:lvl4pPr>
            <a:lvl5pPr marL="1865193" indent="0">
              <a:buNone/>
              <a:defRPr sz="2040"/>
            </a:lvl5pPr>
            <a:lvl6pPr marL="2331491" indent="0">
              <a:buNone/>
              <a:defRPr sz="2040"/>
            </a:lvl6pPr>
            <a:lvl7pPr marL="2797790" indent="0">
              <a:buNone/>
              <a:defRPr sz="2040"/>
            </a:lvl7pPr>
            <a:lvl8pPr marL="3264088" indent="0">
              <a:buNone/>
              <a:defRPr sz="2040"/>
            </a:lvl8pPr>
            <a:lvl9pPr marL="3730386" indent="0">
              <a:buNone/>
              <a:defRPr sz="2040"/>
            </a:lvl9pPr>
          </a:lstStyle>
          <a:p>
            <a:endParaRPr lang="en-US"/>
          </a:p>
        </p:txBody>
      </p:sp>
      <p:sp>
        <p:nvSpPr>
          <p:cNvPr id="4" name="Text Placeholder 3"/>
          <p:cNvSpPr>
            <a:spLocks noGrp="1"/>
          </p:cNvSpPr>
          <p:nvPr>
            <p:ph type="body" sz="half" idx="2"/>
          </p:nvPr>
        </p:nvSpPr>
        <p:spPr>
          <a:xfrm>
            <a:off x="856628" y="2098357"/>
            <a:ext cx="4011087" cy="3887467"/>
          </a:xfrm>
        </p:spPr>
        <p:txBody>
          <a:bodyPr/>
          <a:lstStyle>
            <a:lvl1pPr marL="0" indent="0">
              <a:buNone/>
              <a:defRPr sz="1632"/>
            </a:lvl1pPr>
            <a:lvl2pPr marL="466298" indent="0">
              <a:buNone/>
              <a:defRPr sz="1428"/>
            </a:lvl2pPr>
            <a:lvl3pPr marL="932597" indent="0">
              <a:buNone/>
              <a:defRPr sz="1224"/>
            </a:lvl3pPr>
            <a:lvl4pPr marL="1398895" indent="0">
              <a:buNone/>
              <a:defRPr sz="1020"/>
            </a:lvl4pPr>
            <a:lvl5pPr marL="1865193" indent="0">
              <a:buNone/>
              <a:defRPr sz="1020"/>
            </a:lvl5pPr>
            <a:lvl6pPr marL="2331491" indent="0">
              <a:buNone/>
              <a:defRPr sz="1020"/>
            </a:lvl6pPr>
            <a:lvl7pPr marL="2797790" indent="0">
              <a:buNone/>
              <a:defRPr sz="1020"/>
            </a:lvl7pPr>
            <a:lvl8pPr marL="3264088" indent="0">
              <a:buNone/>
              <a:defRPr sz="1020"/>
            </a:lvl8pPr>
            <a:lvl9pPr marL="3730386" indent="0">
              <a:buNone/>
              <a:defRPr sz="102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dirty="0" smtClean="0">
                <a:solidFill>
                  <a:prstClr val="black">
                    <a:tint val="75000"/>
                  </a:prstClr>
                </a:solidFill>
              </a:rPr>
              <a:t>Microsoft Confidential – do not distribute</a:t>
            </a:r>
          </a:p>
        </p:txBody>
      </p:sp>
      <p:sp>
        <p:nvSpPr>
          <p:cNvPr id="7" name="Slide Number Placeholder 6"/>
          <p:cNvSpPr>
            <a:spLocks noGrp="1"/>
          </p:cNvSpPr>
          <p:nvPr>
            <p:ph type="sldNum" sz="quarter" idx="12"/>
          </p:nvPr>
        </p:nvSpPr>
        <p:spPr/>
        <p:txBody>
          <a:bodyPr/>
          <a:lstStyle/>
          <a:p>
            <a:fld id="{0BF95426-642D-4D21-9342-AC0053D854F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97317947"/>
      </p:ext>
    </p:extLst>
  </p:cSld>
  <p:clrMapOvr>
    <a:masterClrMapping/>
  </p:clrMapOvr>
</p:sldLayout>
</file>

<file path=ppt/slideLayouts/slideLayout37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tint val="75000"/>
                  </a:prstClr>
                </a:solidFill>
              </a:rPr>
              <a:t>Microsoft Confidential – do not distribute</a:t>
            </a:r>
          </a:p>
        </p:txBody>
      </p:sp>
      <p:sp>
        <p:nvSpPr>
          <p:cNvPr id="6" name="Slide Number Placeholder 5"/>
          <p:cNvSpPr>
            <a:spLocks noGrp="1"/>
          </p:cNvSpPr>
          <p:nvPr>
            <p:ph type="sldNum" sz="quarter" idx="12"/>
          </p:nvPr>
        </p:nvSpPr>
        <p:spPr/>
        <p:txBody>
          <a:bodyPr/>
          <a:lstStyle/>
          <a:p>
            <a:fld id="{0BF95426-642D-4D21-9342-AC0053D854F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27710467"/>
      </p:ext>
    </p:extLst>
  </p:cSld>
  <p:clrMapOvr>
    <a:masterClrMapping/>
  </p:clrMapOvr>
</p:sldLayout>
</file>

<file path=ppt/slideLayouts/slideLayout37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99852" y="372394"/>
            <a:ext cx="2681615" cy="59275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55008" y="372394"/>
            <a:ext cx="7889389" cy="59275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dirty="0" smtClean="0">
                <a:solidFill>
                  <a:prstClr val="black">
                    <a:tint val="75000"/>
                  </a:prstClr>
                </a:solidFill>
              </a:rPr>
              <a:t>Microsoft Confidential – do not distribute</a:t>
            </a:r>
          </a:p>
        </p:txBody>
      </p:sp>
      <p:sp>
        <p:nvSpPr>
          <p:cNvPr id="6" name="Slide Number Placeholder 5"/>
          <p:cNvSpPr>
            <a:spLocks noGrp="1"/>
          </p:cNvSpPr>
          <p:nvPr>
            <p:ph type="sldNum" sz="quarter" idx="12"/>
          </p:nvPr>
        </p:nvSpPr>
        <p:spPr/>
        <p:txBody>
          <a:bodyPr/>
          <a:lstStyle/>
          <a:p>
            <a:fld id="{0BF95426-642D-4D21-9342-AC0053D854FA}"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74786071"/>
      </p:ext>
    </p:extLst>
  </p:cSld>
  <p:clrMapOvr>
    <a:masterClrMapping/>
  </p:clrMapOvr>
</p:sldLayout>
</file>

<file path=ppt/slideLayouts/slideLayout375.xml><?xml version="1.0" encoding="utf-8"?>
<p:sldLayout xmlns:a="http://schemas.openxmlformats.org/drawingml/2006/main" xmlns:r="http://schemas.openxmlformats.org/officeDocument/2006/relationships" xmlns:p="http://schemas.openxmlformats.org/presentationml/2006/main">
  <p:cSld name="General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Title 11"/>
          <p:cNvSpPr>
            <a:spLocks noGrp="1"/>
          </p:cNvSpPr>
          <p:nvPr>
            <p:ph type="title"/>
          </p:nvPr>
        </p:nvSpPr>
        <p:spPr>
          <a:xfrm>
            <a:off x="396672" y="1036249"/>
            <a:ext cx="4655647" cy="1506868"/>
          </a:xfrm>
        </p:spPr>
        <p:txBody>
          <a:bodyPr/>
          <a:lstStyle/>
          <a:p>
            <a:r>
              <a:rPr lang="en-US" smtClean="0"/>
              <a:t>Click to edit Master title style</a:t>
            </a:r>
            <a:endParaRPr lang="en-US"/>
          </a:p>
        </p:txBody>
      </p:sp>
      <p:sp>
        <p:nvSpPr>
          <p:cNvPr id="14" name="Text Placeholder 13"/>
          <p:cNvSpPr>
            <a:spLocks noGrp="1"/>
          </p:cNvSpPr>
          <p:nvPr>
            <p:ph type="body" sz="quarter" idx="10" hasCustomPrompt="1"/>
          </p:nvPr>
        </p:nvSpPr>
        <p:spPr>
          <a:xfrm>
            <a:off x="388641" y="4352172"/>
            <a:ext cx="4655041" cy="1054716"/>
          </a:xfrm>
        </p:spPr>
        <p:txBody>
          <a:bodyPr/>
          <a:lstStyle>
            <a:lvl1pPr marL="0" marR="0" indent="0" algn="l" defTabSz="699614" rtl="0" eaLnBrk="1" fontAlgn="auto" latinLnBrk="0" hangingPunct="1">
              <a:lnSpc>
                <a:spcPct val="90000"/>
              </a:lnSpc>
              <a:spcBef>
                <a:spcPct val="20000"/>
              </a:spcBef>
              <a:spcAft>
                <a:spcPts val="0"/>
              </a:spcAft>
              <a:buClrTx/>
              <a:buSzPct val="90000"/>
              <a:buFont typeface="Arial" pitchFamily="34" charset="0"/>
              <a:buNone/>
              <a:tabLst/>
              <a:defRPr/>
            </a:lvl1pPr>
          </a:lstStyle>
          <a:p>
            <a:pPr marL="0" marR="0" lvl="0" indent="0" algn="l" defTabSz="699614" rtl="0" eaLnBrk="1" fontAlgn="auto" latinLnBrk="0" hangingPunct="1">
              <a:lnSpc>
                <a:spcPct val="90000"/>
              </a:lnSpc>
              <a:spcBef>
                <a:spcPct val="20000"/>
              </a:spcBef>
              <a:spcAft>
                <a:spcPts val="0"/>
              </a:spcAft>
              <a:buClrTx/>
              <a:buSzPct val="90000"/>
              <a:buFont typeface="Arial" pitchFamily="34" charset="0"/>
              <a:buNone/>
              <a:tabLst/>
              <a:defRPr/>
            </a:pPr>
            <a:r>
              <a:rPr kumimoji="0" lang="en-US" sz="2448" b="0" i="0" u="none" strike="noStrike" kern="1200" cap="none" spc="0" normalizeH="0" baseline="0" noProof="0" dirty="0" smtClean="0">
                <a:ln>
                  <a:noFill/>
                </a:ln>
                <a:gradFill>
                  <a:gsLst>
                    <a:gs pos="0">
                      <a:srgbClr val="FFFFFF">
                        <a:lumMod val="75000"/>
                        <a:lumOff val="25000"/>
                      </a:srgbClr>
                    </a:gs>
                    <a:gs pos="86000">
                      <a:srgbClr val="FFFFFF">
                        <a:lumMod val="75000"/>
                        <a:lumOff val="25000"/>
                      </a:srgbClr>
                    </a:gs>
                  </a:gsLst>
                  <a:lin ang="5400000" scaled="0"/>
                </a:gradFill>
                <a:effectLst/>
                <a:uLnTx/>
                <a:uFillTx/>
                <a:latin typeface="+mn-lt"/>
              </a:rPr>
              <a:t>Speaker name</a:t>
            </a:r>
          </a:p>
          <a:p>
            <a:pPr marL="0" marR="0" lvl="0" indent="0" algn="l" defTabSz="699614" rtl="0" eaLnBrk="1" fontAlgn="auto" latinLnBrk="0" hangingPunct="1">
              <a:lnSpc>
                <a:spcPct val="90000"/>
              </a:lnSpc>
              <a:spcBef>
                <a:spcPct val="20000"/>
              </a:spcBef>
              <a:spcAft>
                <a:spcPts val="0"/>
              </a:spcAft>
              <a:buClrTx/>
              <a:buSzPct val="90000"/>
              <a:buFont typeface="Arial" pitchFamily="34" charset="0"/>
              <a:buNone/>
              <a:tabLst/>
              <a:defRPr/>
            </a:pPr>
            <a:r>
              <a:rPr kumimoji="0" lang="en-US" sz="2448" b="0" i="0" u="none" strike="noStrike" kern="1200" cap="none" spc="0" normalizeH="0" baseline="0" noProof="0" dirty="0" smtClean="0">
                <a:ln>
                  <a:noFill/>
                </a:ln>
                <a:gradFill>
                  <a:gsLst>
                    <a:gs pos="0">
                      <a:srgbClr val="FFFFFF">
                        <a:lumMod val="75000"/>
                        <a:lumOff val="25000"/>
                      </a:srgbClr>
                    </a:gs>
                    <a:gs pos="86000">
                      <a:srgbClr val="FFFFFF">
                        <a:lumMod val="75000"/>
                        <a:lumOff val="25000"/>
                      </a:srgbClr>
                    </a:gs>
                  </a:gsLst>
                  <a:lin ang="5400000" scaled="0"/>
                </a:gradFill>
                <a:effectLst/>
                <a:uLnTx/>
                <a:uFillTx/>
                <a:latin typeface="+mn-lt"/>
              </a:rPr>
              <a:t>Division/group at Microsoft</a:t>
            </a:r>
          </a:p>
        </p:txBody>
      </p:sp>
      <p:pic>
        <p:nvPicPr>
          <p:cNvPr id="11" name="Picture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432295" y="7279970"/>
            <a:ext cx="1756522" cy="672773"/>
          </a:xfrm>
          <a:prstGeom prst="rect">
            <a:avLst/>
          </a:prstGeom>
          <a:solidFill>
            <a:schemeClr val="tx1">
              <a:lumMod val="50000"/>
            </a:schemeClr>
          </a:solidFill>
        </p:spPr>
      </p:pic>
    </p:spTree>
    <p:extLst>
      <p:ext uri="{BB962C8B-B14F-4D97-AF65-F5344CB8AC3E}">
        <p14:creationId xmlns:p14="http://schemas.microsoft.com/office/powerpoint/2010/main" val="3226082317"/>
      </p:ext>
    </p:extLst>
  </p:cSld>
  <p:clrMapOvr>
    <a:masterClrMapping/>
  </p:clrMapOvr>
  <p:transition>
    <p:fade/>
  </p:transition>
  <p:timing>
    <p:tnLst>
      <p:par>
        <p:cTn id="1" dur="indefinite" restart="never" nodeType="tmRoot"/>
      </p:par>
    </p:tnLst>
  </p:timing>
</p:sldLayout>
</file>

<file path=ppt/slideLayouts/slideLayout376.xml><?xml version="1.0" encoding="utf-8"?>
<p:sldLayout xmlns:a="http://schemas.openxmlformats.org/drawingml/2006/main" xmlns:r="http://schemas.openxmlformats.org/officeDocument/2006/relationships" xmlns:p="http://schemas.openxmlformats.org/presentationml/2006/main">
  <p:cSld name=" DK BLUE  Non-Bulleted Content">
    <p:bg>
      <p:bgPr>
        <a:solidFill>
          <a:schemeClr val="bg1"/>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sz="quarter" idx="10"/>
          </p:nvPr>
        </p:nvSpPr>
        <p:spPr>
          <a:xfrm>
            <a:off x="401077" y="1436209"/>
            <a:ext cx="11571284" cy="13958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082662" y="6356822"/>
            <a:ext cx="2912995" cy="630976"/>
          </a:xfrm>
          <a:prstGeom prst="rect">
            <a:avLst/>
          </a:prstGeom>
        </p:spPr>
      </p:pic>
    </p:spTree>
    <p:extLst>
      <p:ext uri="{BB962C8B-B14F-4D97-AF65-F5344CB8AC3E}">
        <p14:creationId xmlns:p14="http://schemas.microsoft.com/office/powerpoint/2010/main" val="442130778"/>
      </p:ext>
    </p:extLst>
  </p:cSld>
  <p:clrMapOvr>
    <a:masterClrMapping/>
  </p:clrMapOvr>
  <p:transition>
    <p:fade/>
  </p:transition>
  <p:timing>
    <p:tnLst>
      <p:par>
        <p:cTn id="1" dur="indefinite" restart="never" nodeType="tmRoot"/>
      </p:par>
    </p:tnLst>
  </p:timing>
</p:sldLayout>
</file>

<file path=ppt/slideLayouts/slideLayout377.xml><?xml version="1.0" encoding="utf-8"?>
<p:sldLayout xmlns:a="http://schemas.openxmlformats.org/drawingml/2006/main" xmlns:r="http://schemas.openxmlformats.org/officeDocument/2006/relationships" xmlns:p="http://schemas.openxmlformats.org/presentationml/2006/main">
  <p:cSld name="Title Only Dark blue logos">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Click to edit Master title style</a:t>
            </a:r>
            <a:endParaRPr lang="en-US"/>
          </a:p>
        </p:txBody>
      </p:sp>
      <p:pic>
        <p:nvPicPr>
          <p:cNvPr id="14" name="Picture 1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082662" y="6356822"/>
            <a:ext cx="2912995" cy="630976"/>
          </a:xfrm>
          <a:prstGeom prst="rect">
            <a:avLst/>
          </a:prstGeom>
        </p:spPr>
      </p:pic>
    </p:spTree>
    <p:extLst>
      <p:ext uri="{BB962C8B-B14F-4D97-AF65-F5344CB8AC3E}">
        <p14:creationId xmlns:p14="http://schemas.microsoft.com/office/powerpoint/2010/main" val="2532354619"/>
      </p:ext>
    </p:extLst>
  </p:cSld>
  <p:clrMapOvr>
    <a:masterClrMapping/>
  </p:clrMapOvr>
  <p:transition>
    <p:fade/>
  </p:transition>
  <p:timing>
    <p:tnLst>
      <p:par>
        <p:cTn id="1" dur="indefinite" restart="never" nodeType="tmRoot"/>
      </p:par>
    </p:tnLst>
  </p:timing>
</p:sldLayout>
</file>

<file path=ppt/slideLayouts/slideLayout378.xml><?xml version="1.0" encoding="utf-8"?>
<p:sldLayout xmlns:a="http://schemas.openxmlformats.org/drawingml/2006/main" xmlns:r="http://schemas.openxmlformats.org/officeDocument/2006/relationships" xmlns:p="http://schemas.openxmlformats.org/presentationml/2006/main">
  <p:cSld name="2_DK BLUE  Second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34381" y="1473514"/>
            <a:ext cx="11126019" cy="1382746"/>
          </a:xfrm>
        </p:spPr>
        <p:txBody>
          <a:bodyPr/>
          <a:lstStyle>
            <a:lvl1pPr marL="0" indent="0">
              <a:buFont typeface="Wingdings" pitchFamily="2" charset="2"/>
              <a:buNone/>
              <a:defRPr>
                <a:gradFill flip="none" rotWithShape="1">
                  <a:gsLst>
                    <a:gs pos="0">
                      <a:schemeClr val="accent2"/>
                    </a:gs>
                    <a:gs pos="85000">
                      <a:schemeClr val="accent2"/>
                    </a:gs>
                  </a:gsLst>
                  <a:path path="circle">
                    <a:fillToRect r="100000" b="100000"/>
                  </a:path>
                  <a:tileRect l="-100000" t="-100000"/>
                </a:gradFill>
              </a:defRPr>
            </a:lvl1pPr>
            <a:lvl2pPr marL="236387" indent="-236387">
              <a:buFont typeface="Wingdings" pitchFamily="2" charset="2"/>
              <a:buChar char="§"/>
              <a:defRPr sz="1632"/>
            </a:lvl2pPr>
            <a:lvl3pPr marL="466298" indent="-176481">
              <a:buFont typeface="Wingdings" pitchFamily="2" charset="2"/>
              <a:buChar char="§"/>
              <a:defRPr sz="1428"/>
            </a:lvl3pPr>
            <a:lvl4pPr marL="702686" indent="-176481">
              <a:buFont typeface="Wingdings" pitchFamily="2" charset="2"/>
              <a:buChar char="§"/>
              <a:defRPr sz="1122"/>
            </a:lvl4pPr>
            <a:lvl5pPr marL="871071" indent="-176481">
              <a:buFont typeface="Wingdings" pitchFamily="2" charset="2"/>
              <a:buChar char="§"/>
              <a:tabLst>
                <a:tab pos="994122" algn="l"/>
              </a:tabLst>
              <a:defRPr sz="1122"/>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a:xfrm>
            <a:off x="534379" y="233153"/>
            <a:ext cx="11370817" cy="565027"/>
          </a:xfrm>
        </p:spPr>
        <p:txBody>
          <a:bodyPr/>
          <a:lstStyle/>
          <a:p>
            <a:r>
              <a:rPr lang="en-US" smtClean="0"/>
              <a:t>Click to edit Master title style</a:t>
            </a:r>
            <a:endParaRPr lang="en-US" dirty="0"/>
          </a:p>
        </p:txBody>
      </p:sp>
      <p:sp>
        <p:nvSpPr>
          <p:cNvPr id="2" name="Slide Number Placeholder 1"/>
          <p:cNvSpPr>
            <a:spLocks noGrp="1"/>
          </p:cNvSpPr>
          <p:nvPr>
            <p:ph type="sldNum" sz="quarter" idx="11"/>
          </p:nvPr>
        </p:nvSpPr>
        <p:spPr>
          <a:xfrm>
            <a:off x="11739604" y="6673146"/>
            <a:ext cx="501211" cy="372394"/>
          </a:xfrm>
          <a:prstGeom prst="rect">
            <a:avLst/>
          </a:prstGeom>
        </p:spPr>
        <p:txBody>
          <a:bodyPr/>
          <a:lstStyle/>
          <a:p>
            <a:pPr defTabSz="699631"/>
            <a:fld id="{2890EAC4-BF4C-4C24-8F95-4C4C8D651BFF}" type="slidenum">
              <a:rPr lang="en-US" sz="1428" smtClean="0">
                <a:solidFill>
                  <a:srgbClr val="000000"/>
                </a:solidFill>
              </a:rPr>
              <a:pPr defTabSz="699631"/>
              <a:t>‹#›</a:t>
            </a:fld>
            <a:endParaRPr lang="en-US" sz="1428" dirty="0">
              <a:solidFill>
                <a:srgbClr val="000000"/>
              </a:solidFill>
            </a:endParaRPr>
          </a:p>
        </p:txBody>
      </p:sp>
    </p:spTree>
    <p:extLst>
      <p:ext uri="{BB962C8B-B14F-4D97-AF65-F5344CB8AC3E}">
        <p14:creationId xmlns:p14="http://schemas.microsoft.com/office/powerpoint/2010/main" val="3574648896"/>
      </p:ext>
    </p:extLst>
  </p:cSld>
  <p:clrMapOvr>
    <a:masterClrMapping/>
  </p:clrMapOvr>
  <p:transition>
    <p:fade/>
  </p:transition>
  <p:timing>
    <p:tnLst>
      <p:par>
        <p:cTn id="1" dur="indefinite" restart="never" nodeType="tmRoot"/>
      </p:par>
    </p:tnLst>
  </p:timing>
  <p:hf hdr="0" ftr="0" dt="0"/>
</p:sldLayout>
</file>

<file path=ppt/slideLayouts/slideLayout379.xml><?xml version="1.0" encoding="utf-8"?>
<p:sldLayout xmlns:a="http://schemas.openxmlformats.org/drawingml/2006/main" xmlns:r="http://schemas.openxmlformats.org/officeDocument/2006/relationships" xmlns:p="http://schemas.openxmlformats.org/presentationml/2006/main">
  <p:cSld name="DK BLUE 3 COLUMN">
    <p:bg>
      <p:bgPr>
        <a:solidFill>
          <a:schemeClr val="bg1"/>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a:xfrm>
            <a:off x="4312120" y="2409588"/>
            <a:ext cx="3788497" cy="2224007"/>
          </a:xfrm>
        </p:spPr>
        <p:txBody>
          <a:bodyPr rIns="91440"/>
          <a:lstStyle>
            <a:lvl1pPr marL="0" indent="0">
              <a:buNone/>
              <a:defRPr lang="en-US" sz="3672" kern="4000" spc="-102" baseline="0" dirty="0" smtClean="0">
                <a:gradFill flip="none" rotWithShape="1">
                  <a:gsLst>
                    <a:gs pos="0">
                      <a:schemeClr val="accent2"/>
                    </a:gs>
                    <a:gs pos="86000">
                      <a:schemeClr val="accent2"/>
                    </a:gs>
                  </a:gsLst>
                  <a:path path="circle">
                    <a:fillToRect r="100000" b="100000"/>
                  </a:path>
                  <a:tileRect l="-100000" t="-100000"/>
                </a:gradFill>
                <a:latin typeface="+mj-lt"/>
                <a:ea typeface="+mn-ea"/>
                <a:cs typeface="+mn-cs"/>
              </a:defRPr>
            </a:lvl1pPr>
            <a:lvl2pPr marL="1620" indent="0">
              <a:buNone/>
              <a:tabLst/>
              <a:defRPr/>
            </a:lvl2pPr>
            <a:lvl3pPr marL="0" indent="0">
              <a:buNone/>
              <a:defRPr/>
            </a:lvl3pPr>
            <a:lvl4pPr marL="0" indent="0">
              <a:buNone/>
              <a:defRPr/>
            </a:lvl4pPr>
            <a:lvl5pPr marL="0" indent="0">
              <a:buNone/>
              <a:defRPr/>
            </a:lvl5pPr>
          </a:lstStyle>
          <a:p>
            <a:pPr marL="0" lvl="0" indent="0" algn="l" defTabSz="699682" rtl="0" eaLnBrk="1" latinLnBrk="0" hangingPunct="1">
              <a:lnSpc>
                <a:spcPct val="90000"/>
              </a:lnSpc>
              <a:spcBef>
                <a:spcPct val="20000"/>
              </a:spcBef>
              <a:buSzPct val="90000"/>
              <a:buFont typeface="Arial" pitchFamily="34" charset="0"/>
              <a:buNone/>
            </a:pPr>
            <a:r>
              <a:rPr lang="en-US" smtClean="0"/>
              <a:t>Click to edit Master text styles</a:t>
            </a:r>
          </a:p>
          <a:p>
            <a:pPr marL="0" lvl="1" indent="0" algn="l" defTabSz="699682" rtl="0" eaLnBrk="1" latinLnBrk="0" hangingPunct="1">
              <a:lnSpc>
                <a:spcPct val="90000"/>
              </a:lnSpc>
              <a:spcBef>
                <a:spcPct val="20000"/>
              </a:spcBef>
              <a:buSzPct val="90000"/>
              <a:buFont typeface="Arial" pitchFamily="34" charset="0"/>
              <a:buNone/>
            </a:pPr>
            <a:r>
              <a:rPr lang="en-US" smtClean="0"/>
              <a:t>Second level</a:t>
            </a:r>
          </a:p>
          <a:p>
            <a:pPr marL="0" lvl="2" indent="0" algn="l" defTabSz="699682" rtl="0" eaLnBrk="1" latinLnBrk="0" hangingPunct="1">
              <a:lnSpc>
                <a:spcPct val="90000"/>
              </a:lnSpc>
              <a:spcBef>
                <a:spcPct val="20000"/>
              </a:spcBef>
              <a:buSzPct val="90000"/>
              <a:buFont typeface="Arial" pitchFamily="34" charset="0"/>
              <a:buNone/>
            </a:pPr>
            <a:r>
              <a:rPr lang="en-US" smtClean="0"/>
              <a:t>Third level</a:t>
            </a:r>
          </a:p>
          <a:p>
            <a:pPr marL="0" lvl="3" indent="0" algn="l" defTabSz="699682" rtl="0" eaLnBrk="1" latinLnBrk="0" hangingPunct="1">
              <a:lnSpc>
                <a:spcPct val="90000"/>
              </a:lnSpc>
              <a:spcBef>
                <a:spcPct val="20000"/>
              </a:spcBef>
              <a:buSzPct val="90000"/>
              <a:buFont typeface="Arial" pitchFamily="34" charset="0"/>
              <a:buNone/>
            </a:pPr>
            <a:r>
              <a:rPr lang="en-US" smtClean="0"/>
              <a:t>Fourth level</a:t>
            </a:r>
          </a:p>
          <a:p>
            <a:pPr marL="0" lvl="4" indent="0" algn="l" defTabSz="699682" rtl="0" eaLnBrk="1" latinLnBrk="0" hangingPunct="1">
              <a:lnSpc>
                <a:spcPct val="90000"/>
              </a:lnSpc>
              <a:spcBef>
                <a:spcPct val="20000"/>
              </a:spcBef>
              <a:buSzPct val="90000"/>
              <a:buFont typeface="Arial" pitchFamily="34" charset="0"/>
              <a:buNone/>
            </a:pPr>
            <a:r>
              <a:rPr lang="en-US" smtClean="0"/>
              <a:t>Fifth level</a:t>
            </a:r>
            <a:endParaRPr lang="en-US" dirty="0"/>
          </a:p>
        </p:txBody>
      </p:sp>
      <p:sp>
        <p:nvSpPr>
          <p:cNvPr id="7" name="Text Placeholder 6"/>
          <p:cNvSpPr>
            <a:spLocks noGrp="1"/>
          </p:cNvSpPr>
          <p:nvPr>
            <p:ph type="body" sz="quarter" idx="12"/>
          </p:nvPr>
        </p:nvSpPr>
        <p:spPr>
          <a:xfrm>
            <a:off x="8280716" y="2409588"/>
            <a:ext cx="3730944" cy="2224007"/>
          </a:xfrm>
        </p:spPr>
        <p:txBody>
          <a:bodyPr rIns="91440"/>
          <a:lstStyle>
            <a:lvl1pPr marL="0" indent="0">
              <a:buNone/>
              <a:defRPr lang="en-US" sz="3672" kern="4000" spc="-102" baseline="0" dirty="0" smtClean="0">
                <a:gradFill flip="none" rotWithShape="1">
                  <a:gsLst>
                    <a:gs pos="0">
                      <a:schemeClr val="accent2"/>
                    </a:gs>
                    <a:gs pos="86000">
                      <a:schemeClr val="accent2"/>
                    </a:gs>
                  </a:gsLst>
                  <a:path path="circle">
                    <a:fillToRect r="100000" b="100000"/>
                  </a:path>
                  <a:tileRect l="-100000" t="-100000"/>
                </a:gradFill>
                <a:latin typeface="+mj-lt"/>
                <a:ea typeface="+mn-ea"/>
                <a:cs typeface="+mn-cs"/>
              </a:defRPr>
            </a:lvl1pPr>
            <a:lvl2pPr marL="1620" indent="0">
              <a:buNone/>
              <a:tabLst/>
              <a:defRPr/>
            </a:lvl2pPr>
            <a:lvl3pPr marL="0" indent="0">
              <a:buNone/>
              <a:defRPr/>
            </a:lvl3pPr>
            <a:lvl4pPr marL="0" indent="0">
              <a:buNone/>
              <a:defRPr/>
            </a:lvl4pPr>
            <a:lvl5pPr marL="0" indent="0">
              <a:buNone/>
              <a:defRPr/>
            </a:lvl5pPr>
          </a:lstStyle>
          <a:p>
            <a:pPr marL="0" lvl="0" indent="0" algn="l" defTabSz="699682" rtl="0" eaLnBrk="1" latinLnBrk="0" hangingPunct="1">
              <a:lnSpc>
                <a:spcPct val="90000"/>
              </a:lnSpc>
              <a:spcBef>
                <a:spcPct val="20000"/>
              </a:spcBef>
              <a:buSzPct val="90000"/>
              <a:buFont typeface="Arial" pitchFamily="34" charset="0"/>
              <a:buNone/>
            </a:pPr>
            <a:r>
              <a:rPr lang="en-US" smtClean="0"/>
              <a:t>Click to edit Master text styles</a:t>
            </a:r>
          </a:p>
          <a:p>
            <a:pPr marL="0" lvl="1" indent="0" algn="l" defTabSz="699682" rtl="0" eaLnBrk="1" latinLnBrk="0" hangingPunct="1">
              <a:lnSpc>
                <a:spcPct val="90000"/>
              </a:lnSpc>
              <a:spcBef>
                <a:spcPct val="20000"/>
              </a:spcBef>
              <a:buSzPct val="90000"/>
              <a:buFont typeface="Arial" pitchFamily="34" charset="0"/>
              <a:buNone/>
            </a:pPr>
            <a:r>
              <a:rPr lang="en-US" smtClean="0"/>
              <a:t>Second level</a:t>
            </a:r>
          </a:p>
          <a:p>
            <a:pPr marL="0" lvl="2" indent="0" algn="l" defTabSz="699682" rtl="0" eaLnBrk="1" latinLnBrk="0" hangingPunct="1">
              <a:lnSpc>
                <a:spcPct val="90000"/>
              </a:lnSpc>
              <a:spcBef>
                <a:spcPct val="20000"/>
              </a:spcBef>
              <a:buSzPct val="90000"/>
              <a:buFont typeface="Arial" pitchFamily="34" charset="0"/>
              <a:buNone/>
            </a:pPr>
            <a:r>
              <a:rPr lang="en-US" smtClean="0"/>
              <a:t>Third level</a:t>
            </a:r>
          </a:p>
          <a:p>
            <a:pPr marL="0" lvl="3" indent="0" algn="l" defTabSz="699682" rtl="0" eaLnBrk="1" latinLnBrk="0" hangingPunct="1">
              <a:lnSpc>
                <a:spcPct val="90000"/>
              </a:lnSpc>
              <a:spcBef>
                <a:spcPct val="20000"/>
              </a:spcBef>
              <a:buSzPct val="90000"/>
              <a:buFont typeface="Arial" pitchFamily="34" charset="0"/>
              <a:buNone/>
            </a:pPr>
            <a:r>
              <a:rPr lang="en-US" smtClean="0"/>
              <a:t>Fourth level</a:t>
            </a:r>
          </a:p>
          <a:p>
            <a:pPr marL="0" lvl="4" indent="0" algn="l" defTabSz="699682" rtl="0" eaLnBrk="1" latinLnBrk="0" hangingPunct="1">
              <a:lnSpc>
                <a:spcPct val="90000"/>
              </a:lnSpc>
              <a:spcBef>
                <a:spcPct val="20000"/>
              </a:spcBef>
              <a:buSzPct val="90000"/>
              <a:buFont typeface="Arial" pitchFamily="34" charset="0"/>
              <a:buNone/>
            </a:pPr>
            <a:r>
              <a:rPr lang="en-US" smtClean="0"/>
              <a:t>Fifth level</a:t>
            </a:r>
            <a:endParaRPr lang="en-US" dirty="0"/>
          </a:p>
        </p:txBody>
      </p:sp>
      <p:sp>
        <p:nvSpPr>
          <p:cNvPr id="18" name="Text Placeholder 3"/>
          <p:cNvSpPr>
            <a:spLocks noGrp="1"/>
          </p:cNvSpPr>
          <p:nvPr>
            <p:ph type="body" sz="quarter" idx="13"/>
          </p:nvPr>
        </p:nvSpPr>
        <p:spPr>
          <a:xfrm>
            <a:off x="401077" y="2409584"/>
            <a:ext cx="3730944" cy="1847847"/>
          </a:xfrm>
        </p:spPr>
        <p:txBody>
          <a:bodyPr rIns="91440"/>
          <a:lstStyle>
            <a:lvl1pPr marL="0" indent="0">
              <a:buFont typeface="Arial" pitchFamily="34" charset="0"/>
              <a:buNone/>
              <a:defRPr>
                <a:gradFill flip="none" rotWithShape="1">
                  <a:gsLst>
                    <a:gs pos="0">
                      <a:schemeClr val="accent2"/>
                    </a:gs>
                    <a:gs pos="86000">
                      <a:schemeClr val="accent2"/>
                    </a:gs>
                  </a:gsLst>
                  <a:path path="circle">
                    <a:fillToRect r="100000" b="100000"/>
                  </a:path>
                  <a:tileRect l="-100000" t="-100000"/>
                </a:gradFill>
              </a:defRPr>
            </a:lvl1pPr>
            <a:lvl2pPr marL="1620" indent="0">
              <a:buFont typeface="Arial" pitchFamily="34" charset="0"/>
              <a:buNone/>
              <a:tabLst/>
              <a:defRPr/>
            </a:lvl2pPr>
            <a:lvl3pPr marL="0" indent="0">
              <a:buFont typeface="Arial" pitchFamily="34" charset="0"/>
              <a:buNone/>
              <a:defRPr/>
            </a:lvl3pPr>
            <a:lvl4pPr marL="0" indent="0">
              <a:buFont typeface="Arial" pitchFamily="34" charset="0"/>
              <a:buNone/>
              <a:defRPr/>
            </a:lvl4pPr>
            <a:lvl5pPr marL="0" indent="0">
              <a:buFont typeface="Arial" pitchFamily="34" charse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itle 4"/>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0592620"/>
      </p:ext>
    </p:extLst>
  </p:cSld>
  <p:clrMapOvr>
    <a:masterClrMapping/>
  </p:clrMapOvr>
  <p:transition>
    <p:fade/>
  </p:transition>
  <p:timing>
    <p:tnLst>
      <p:par>
        <p:cTn id="1" dur="indefinite" restart="never" nodeType="tmRoot"/>
      </p:par>
    </p:tnLst>
  </p:timing>
  <p:hf hd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7752699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0.xml><?xml version="1.0" encoding="utf-8"?>
<p:sldLayout xmlns:a="http://schemas.openxmlformats.org/drawingml/2006/main" xmlns:r="http://schemas.openxmlformats.org/officeDocument/2006/relationships" xmlns:p="http://schemas.openxmlformats.org/presentationml/2006/main">
  <p:cSld name="LIGHT BLUE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542619" y="932604"/>
            <a:ext cx="11600623" cy="1350308"/>
          </a:xfrm>
        </p:spPr>
        <p:txBody>
          <a:bodyPr/>
          <a:lstStyle>
            <a:lvl1pPr>
              <a:spcBef>
                <a:spcPts val="3672"/>
              </a:spcBef>
              <a:defRPr lang="en-US" sz="2448" kern="4000" spc="-102" baseline="0" dirty="0" smtClean="0">
                <a:solidFill>
                  <a:srgbClr val="595959"/>
                </a:solidFill>
                <a:latin typeface="Segoe UI Light" pitchFamily="34" charset="0"/>
                <a:ea typeface="+mn-ea"/>
                <a:cs typeface="+mn-cs"/>
              </a:defRPr>
            </a:lvl1pPr>
            <a:lvl2pPr>
              <a:defRPr sz="1836"/>
            </a:lvl2pPr>
            <a:lvl3pPr>
              <a:defRPr sz="1428"/>
            </a:lvl3pPr>
            <a:lvl4pPr>
              <a:defRPr sz="1122"/>
            </a:lvl4pPr>
            <a:lvl5pPr>
              <a:defRPr sz="1122"/>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Slide Number Placeholder 2"/>
          <p:cNvSpPr>
            <a:spLocks noGrp="1"/>
          </p:cNvSpPr>
          <p:nvPr>
            <p:ph type="sldNum" sz="quarter" idx="11"/>
          </p:nvPr>
        </p:nvSpPr>
        <p:spPr/>
        <p:txBody>
          <a:bodyPr/>
          <a:lstStyle/>
          <a:p>
            <a:fld id="{4CED8391-71CF-4FD3-A093-40D26DE2D47C}"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38845025"/>
      </p:ext>
    </p:extLst>
  </p:cSld>
  <p:clrMapOvr>
    <a:masterClrMapping/>
  </p:clrMapOvr>
  <p:transition>
    <p:fade/>
  </p:transition>
  <p:timing>
    <p:tnLst>
      <p:par>
        <p:cTn id="1" dur="indefinite" restart="never" nodeType="tmRoot"/>
      </p:par>
    </p:tnLst>
  </p:timing>
</p:sldLayout>
</file>

<file path=ppt/slideLayouts/slideLayout381.xml><?xml version="1.0" encoding="utf-8"?>
<p:sldLayout xmlns:a="http://schemas.openxmlformats.org/drawingml/2006/main" xmlns:r="http://schemas.openxmlformats.org/officeDocument/2006/relationships" xmlns:p="http://schemas.openxmlformats.org/presentationml/2006/main" preserve="1" userDrawn="1">
  <p:cSld name="Title slide, image background">
    <p:bg>
      <p:bgPr>
        <a:solidFill>
          <a:schemeClr val="tx1"/>
        </a:solidFill>
        <a:effectLst/>
      </p:bgPr>
    </p:bg>
    <p:spTree>
      <p:nvGrpSpPr>
        <p:cNvPr id="1" name=""/>
        <p:cNvGrpSpPr/>
        <p:nvPr/>
      </p:nvGrpSpPr>
      <p:grpSpPr>
        <a:xfrm>
          <a:off x="0" y="0"/>
          <a:ext cx="0" cy="0"/>
          <a:chOff x="0" y="0"/>
          <a:chExt cx="0" cy="0"/>
        </a:xfrm>
      </p:grpSpPr>
      <p:sp>
        <p:nvSpPr>
          <p:cNvPr id="10" name="Picture Placeholder 9"/>
          <p:cNvSpPr>
            <a:spLocks noGrp="1"/>
          </p:cNvSpPr>
          <p:nvPr>
            <p:ph type="pic" sz="quarter" idx="14"/>
          </p:nvPr>
        </p:nvSpPr>
        <p:spPr>
          <a:xfrm>
            <a:off x="1" y="0"/>
            <a:ext cx="12436475" cy="6994525"/>
          </a:xfrm>
          <a:prstGeom prst="rect">
            <a:avLst/>
          </a:prstGeom>
        </p:spPr>
        <p:txBody>
          <a:bodyPr vert="horz"/>
          <a:lstStyle>
            <a:lvl1pPr>
              <a:buFontTx/>
              <a:buNone/>
              <a:defRPr sz="1903">
                <a:solidFill>
                  <a:srgbClr val="000000"/>
                </a:solidFill>
                <a:latin typeface="+mn-lt"/>
              </a:defRPr>
            </a:lvl1pPr>
          </a:lstStyle>
          <a:p>
            <a:r>
              <a:rPr lang="en-US" dirty="0" smtClean="0"/>
              <a:t>Drag picture to placeholder or click icon to add</a:t>
            </a:r>
            <a:endParaRPr lang="en-US" dirty="0"/>
          </a:p>
        </p:txBody>
      </p:sp>
      <p:sp>
        <p:nvSpPr>
          <p:cNvPr id="17" name="Title 16"/>
          <p:cNvSpPr>
            <a:spLocks noGrp="1"/>
          </p:cNvSpPr>
          <p:nvPr>
            <p:ph type="title" hasCustomPrompt="1"/>
          </p:nvPr>
        </p:nvSpPr>
        <p:spPr>
          <a:xfrm>
            <a:off x="0" y="1243471"/>
            <a:ext cx="4974590" cy="2486942"/>
          </a:xfrm>
          <a:prstGeom prst="rect">
            <a:avLst/>
          </a:prstGeom>
          <a:solidFill>
            <a:schemeClr val="accent1">
              <a:alpha val="94000"/>
            </a:schemeClr>
          </a:solidFill>
        </p:spPr>
        <p:txBody>
          <a:bodyPr vert="horz" lIns="182880" tIns="137160">
            <a:normAutofit/>
          </a:bodyPr>
          <a:lstStyle>
            <a:lvl1pPr algn="l">
              <a:defRPr sz="4079">
                <a:latin typeface="Segoe UI Light" pitchFamily="34" charset="0"/>
                <a:cs typeface="Segoe UI Light" pitchFamily="34" charset="0"/>
              </a:defRPr>
            </a:lvl1pPr>
          </a:lstStyle>
          <a:p>
            <a:pPr lvl="0"/>
            <a:r>
              <a:rPr lang="en-US" dirty="0" smtClean="0"/>
              <a:t>Click to edit slide content</a:t>
            </a:r>
          </a:p>
        </p:txBody>
      </p:sp>
      <p:sp>
        <p:nvSpPr>
          <p:cNvPr id="8" name="Text Placeholder 18"/>
          <p:cNvSpPr>
            <a:spLocks noGrp="1"/>
          </p:cNvSpPr>
          <p:nvPr>
            <p:ph type="body" sz="quarter" idx="16" hasCustomPrompt="1"/>
          </p:nvPr>
        </p:nvSpPr>
        <p:spPr>
          <a:xfrm>
            <a:off x="1" y="3724503"/>
            <a:ext cx="2487295" cy="1243471"/>
          </a:xfrm>
          <a:prstGeom prst="rect">
            <a:avLst/>
          </a:prstGeom>
          <a:solidFill>
            <a:schemeClr val="bg2">
              <a:alpha val="89000"/>
            </a:schemeClr>
          </a:solidFill>
        </p:spPr>
        <p:txBody>
          <a:bodyPr vert="horz" lIns="182880" tIns="137160">
            <a:normAutofit/>
          </a:bodyPr>
          <a:lstStyle>
            <a:lvl1pPr marL="0" indent="0">
              <a:lnSpc>
                <a:spcPct val="100000"/>
              </a:lnSpc>
              <a:buFontTx/>
              <a:buNone/>
              <a:defRPr sz="1903" baseline="0">
                <a:solidFill>
                  <a:schemeClr val="tx1"/>
                </a:solidFill>
                <a:latin typeface="+mn-lt"/>
              </a:defRPr>
            </a:lvl1pPr>
            <a:lvl2pPr marL="0" indent="0">
              <a:buFontTx/>
              <a:buNone/>
              <a:defRPr sz="1903" baseline="0">
                <a:latin typeface="Segoe Pro Light"/>
              </a:defRPr>
            </a:lvl2pPr>
            <a:lvl3pPr marL="0" indent="0">
              <a:buFontTx/>
              <a:buNone/>
              <a:defRPr sz="1903" baseline="0">
                <a:latin typeface="Segoe Pro Light"/>
              </a:defRPr>
            </a:lvl3pPr>
            <a:lvl4pPr marL="0" indent="0">
              <a:buFontTx/>
              <a:buNone/>
              <a:defRPr sz="1903" baseline="0">
                <a:latin typeface="Segoe Pro Light"/>
              </a:defRPr>
            </a:lvl4pPr>
            <a:lvl5pPr marL="0" indent="0">
              <a:buFontTx/>
              <a:buNone/>
              <a:defRPr sz="1903" baseline="0">
                <a:latin typeface="Segoe Pro Light"/>
              </a:defRPr>
            </a:lvl5pPr>
          </a:lstStyle>
          <a:p>
            <a:pPr lvl="0"/>
            <a:r>
              <a:rPr lang="en-US" dirty="0" smtClean="0"/>
              <a:t>Click to edit slide content</a:t>
            </a:r>
          </a:p>
        </p:txBody>
      </p:sp>
      <p:sp>
        <p:nvSpPr>
          <p:cNvPr id="3" name="Picture Placeholder 2"/>
          <p:cNvSpPr>
            <a:spLocks noGrp="1"/>
          </p:cNvSpPr>
          <p:nvPr>
            <p:ph type="pic" sz="quarter" idx="17"/>
          </p:nvPr>
        </p:nvSpPr>
        <p:spPr>
          <a:xfrm>
            <a:off x="103638" y="24870"/>
            <a:ext cx="1554559" cy="570960"/>
          </a:xfrm>
        </p:spPr>
        <p:txBody>
          <a:bodyPr/>
          <a:lstStyle/>
          <a:p>
            <a:endParaRPr lang="en-US" dirty="0"/>
          </a:p>
        </p:txBody>
      </p:sp>
    </p:spTree>
    <p:extLst>
      <p:ext uri="{BB962C8B-B14F-4D97-AF65-F5344CB8AC3E}">
        <p14:creationId xmlns:p14="http://schemas.microsoft.com/office/powerpoint/2010/main" val="2816417279"/>
      </p:ext>
    </p:extLst>
  </p:cSld>
  <p:clrMapOvr>
    <a:masterClrMapping/>
  </p:clrMapOvr>
  <p:timing>
    <p:tnLst>
      <p:par>
        <p:cTn id="1" dur="indefinite" restart="never" nodeType="tmRoot"/>
      </p:par>
    </p:tnLst>
  </p:timing>
</p:sldLayout>
</file>

<file path=ppt/slideLayouts/slideLayout382.xml><?xml version="1.0" encoding="utf-8"?>
<p:sldLayout xmlns:a="http://schemas.openxmlformats.org/drawingml/2006/main" xmlns:r="http://schemas.openxmlformats.org/officeDocument/2006/relationships" xmlns:p="http://schemas.openxmlformats.org/presentationml/2006/main" preserve="1" userDrawn="1">
  <p:cSld name="Title slide, color background">
    <p:bg>
      <p:bgPr>
        <a:solidFill>
          <a:schemeClr val="bg2"/>
        </a:solidFill>
        <a:effectLst/>
      </p:bgPr>
    </p:bg>
    <p:spTree>
      <p:nvGrpSpPr>
        <p:cNvPr id="1" name=""/>
        <p:cNvGrpSpPr/>
        <p:nvPr/>
      </p:nvGrpSpPr>
      <p:grpSpPr>
        <a:xfrm>
          <a:off x="0" y="0"/>
          <a:ext cx="0" cy="0"/>
          <a:chOff x="0" y="0"/>
          <a:chExt cx="0" cy="0"/>
        </a:xfrm>
      </p:grpSpPr>
      <p:sp>
        <p:nvSpPr>
          <p:cNvPr id="17" name="Title 16"/>
          <p:cNvSpPr>
            <a:spLocks noGrp="1"/>
          </p:cNvSpPr>
          <p:nvPr>
            <p:ph type="title" hasCustomPrompt="1"/>
          </p:nvPr>
        </p:nvSpPr>
        <p:spPr>
          <a:xfrm>
            <a:off x="0" y="1243471"/>
            <a:ext cx="4974590" cy="2486942"/>
          </a:xfrm>
          <a:prstGeom prst="rect">
            <a:avLst/>
          </a:prstGeom>
          <a:solidFill>
            <a:schemeClr val="accent1"/>
          </a:solidFill>
        </p:spPr>
        <p:txBody>
          <a:bodyPr vert="horz" lIns="182880" tIns="137160">
            <a:normAutofit/>
          </a:bodyPr>
          <a:lstStyle>
            <a:lvl1pPr algn="l">
              <a:defRPr sz="4079">
                <a:latin typeface="Segoe UI Light" pitchFamily="34" charset="0"/>
                <a:cs typeface="Segoe UI Light" pitchFamily="34" charset="0"/>
              </a:defRPr>
            </a:lvl1pPr>
          </a:lstStyle>
          <a:p>
            <a:pPr lvl="0"/>
            <a:r>
              <a:rPr lang="en-US" dirty="0" smtClean="0"/>
              <a:t>Click to edit slide content</a:t>
            </a:r>
          </a:p>
        </p:txBody>
      </p:sp>
      <p:sp>
        <p:nvSpPr>
          <p:cNvPr id="8" name="Text Placeholder 18"/>
          <p:cNvSpPr>
            <a:spLocks noGrp="1"/>
          </p:cNvSpPr>
          <p:nvPr>
            <p:ph type="body" sz="quarter" idx="16" hasCustomPrompt="1"/>
          </p:nvPr>
        </p:nvSpPr>
        <p:spPr>
          <a:xfrm>
            <a:off x="1" y="3724503"/>
            <a:ext cx="2487295" cy="1243471"/>
          </a:xfrm>
          <a:prstGeom prst="rect">
            <a:avLst/>
          </a:prstGeom>
          <a:solidFill>
            <a:schemeClr val="accent2">
              <a:alpha val="89000"/>
            </a:schemeClr>
          </a:solidFill>
        </p:spPr>
        <p:txBody>
          <a:bodyPr vert="horz" lIns="182880" tIns="137160">
            <a:normAutofit/>
          </a:bodyPr>
          <a:lstStyle>
            <a:lvl1pPr marL="0" indent="0">
              <a:lnSpc>
                <a:spcPct val="100000"/>
              </a:lnSpc>
              <a:buFontTx/>
              <a:buNone/>
              <a:defRPr sz="1903" baseline="0">
                <a:solidFill>
                  <a:schemeClr val="bg1"/>
                </a:solidFill>
                <a:latin typeface="+mn-lt"/>
              </a:defRPr>
            </a:lvl1pPr>
            <a:lvl2pPr marL="0" indent="0">
              <a:buFontTx/>
              <a:buNone/>
              <a:defRPr sz="1903" baseline="0">
                <a:latin typeface="Segoe Pro Light"/>
              </a:defRPr>
            </a:lvl2pPr>
            <a:lvl3pPr marL="0" indent="0">
              <a:buFontTx/>
              <a:buNone/>
              <a:defRPr sz="1903" baseline="0">
                <a:latin typeface="Segoe Pro Light"/>
              </a:defRPr>
            </a:lvl3pPr>
            <a:lvl4pPr marL="0" indent="0">
              <a:buFontTx/>
              <a:buNone/>
              <a:defRPr sz="1903" baseline="0">
                <a:latin typeface="Segoe Pro Light"/>
              </a:defRPr>
            </a:lvl4pPr>
            <a:lvl5pPr marL="0" indent="0">
              <a:buFontTx/>
              <a:buNone/>
              <a:defRPr sz="1903" baseline="0">
                <a:latin typeface="Segoe Pro Light"/>
              </a:defRPr>
            </a:lvl5pPr>
          </a:lstStyle>
          <a:p>
            <a:pPr lvl="0"/>
            <a:r>
              <a:rPr lang="en-US" dirty="0" smtClean="0"/>
              <a:t>Click to edit slide content</a:t>
            </a:r>
          </a:p>
        </p:txBody>
      </p:sp>
      <p:sp>
        <p:nvSpPr>
          <p:cNvPr id="5" name="Picture Placeholder 2"/>
          <p:cNvSpPr>
            <a:spLocks noGrp="1"/>
          </p:cNvSpPr>
          <p:nvPr>
            <p:ph type="pic" sz="quarter" idx="17"/>
          </p:nvPr>
        </p:nvSpPr>
        <p:spPr>
          <a:xfrm>
            <a:off x="103638" y="24870"/>
            <a:ext cx="1554559" cy="570960"/>
          </a:xfrm>
        </p:spPr>
        <p:txBody>
          <a:bodyPr/>
          <a:lstStyle/>
          <a:p>
            <a:endParaRPr lang="en-US" dirty="0"/>
          </a:p>
        </p:txBody>
      </p:sp>
    </p:spTree>
    <p:extLst>
      <p:ext uri="{BB962C8B-B14F-4D97-AF65-F5344CB8AC3E}">
        <p14:creationId xmlns:p14="http://schemas.microsoft.com/office/powerpoint/2010/main" val="3400560652"/>
      </p:ext>
    </p:extLst>
  </p:cSld>
  <p:clrMapOvr>
    <a:masterClrMapping/>
  </p:clrMapOvr>
  <p:timing>
    <p:tnLst>
      <p:par>
        <p:cTn id="1" dur="indefinite" restart="never" nodeType="tmRoot"/>
      </p:par>
    </p:tnLst>
  </p:timing>
</p:sldLayout>
</file>

<file path=ppt/slideLayouts/slideLayout383.xml><?xml version="1.0" encoding="utf-8"?>
<p:sldLayout xmlns:a="http://schemas.openxmlformats.org/drawingml/2006/main" xmlns:r="http://schemas.openxmlformats.org/officeDocument/2006/relationships" xmlns:p="http://schemas.openxmlformats.org/presentationml/2006/main" preserve="1" userDrawn="1">
  <p:cSld name="Title slide, image background, right">
    <p:bg>
      <p:bgPr>
        <a:solidFill>
          <a:schemeClr val="tx1"/>
        </a:solidFill>
        <a:effectLst/>
      </p:bgPr>
    </p:bg>
    <p:spTree>
      <p:nvGrpSpPr>
        <p:cNvPr id="1" name=""/>
        <p:cNvGrpSpPr/>
        <p:nvPr/>
      </p:nvGrpSpPr>
      <p:grpSpPr>
        <a:xfrm>
          <a:off x="0" y="0"/>
          <a:ext cx="0" cy="0"/>
          <a:chOff x="0" y="0"/>
          <a:chExt cx="0" cy="0"/>
        </a:xfrm>
      </p:grpSpPr>
      <p:sp>
        <p:nvSpPr>
          <p:cNvPr id="10" name="Picture Placeholder 9"/>
          <p:cNvSpPr>
            <a:spLocks noGrp="1"/>
          </p:cNvSpPr>
          <p:nvPr>
            <p:ph type="pic" sz="quarter" idx="14"/>
          </p:nvPr>
        </p:nvSpPr>
        <p:spPr>
          <a:xfrm>
            <a:off x="1" y="0"/>
            <a:ext cx="12436475" cy="6994525"/>
          </a:xfrm>
          <a:prstGeom prst="rect">
            <a:avLst/>
          </a:prstGeom>
        </p:spPr>
        <p:txBody>
          <a:bodyPr vert="horz"/>
          <a:lstStyle>
            <a:lvl1pPr>
              <a:buFontTx/>
              <a:buNone/>
              <a:defRPr sz="1903">
                <a:solidFill>
                  <a:srgbClr val="000000"/>
                </a:solidFill>
                <a:latin typeface="+mn-lt"/>
              </a:defRPr>
            </a:lvl1pPr>
          </a:lstStyle>
          <a:p>
            <a:r>
              <a:rPr lang="en-US" dirty="0" smtClean="0"/>
              <a:t>Drag picture to placeholder or click icon to add</a:t>
            </a:r>
            <a:endParaRPr lang="en-US" dirty="0"/>
          </a:p>
        </p:txBody>
      </p:sp>
      <p:sp>
        <p:nvSpPr>
          <p:cNvPr id="17" name="Title 16"/>
          <p:cNvSpPr>
            <a:spLocks noGrp="1"/>
          </p:cNvSpPr>
          <p:nvPr>
            <p:ph type="title" hasCustomPrompt="1"/>
          </p:nvPr>
        </p:nvSpPr>
        <p:spPr>
          <a:xfrm>
            <a:off x="7461885" y="1243471"/>
            <a:ext cx="4974590" cy="2486942"/>
          </a:xfrm>
          <a:prstGeom prst="rect">
            <a:avLst/>
          </a:prstGeom>
          <a:solidFill>
            <a:schemeClr val="accent1">
              <a:alpha val="92000"/>
            </a:schemeClr>
          </a:solidFill>
        </p:spPr>
        <p:txBody>
          <a:bodyPr vert="horz" lIns="182880" tIns="137160">
            <a:normAutofit/>
          </a:bodyPr>
          <a:lstStyle>
            <a:lvl1pPr algn="l">
              <a:defRPr sz="4079">
                <a:latin typeface="Segoe UI Light" pitchFamily="34" charset="0"/>
                <a:cs typeface="Segoe UI Light" pitchFamily="34" charset="0"/>
              </a:defRPr>
            </a:lvl1pPr>
          </a:lstStyle>
          <a:p>
            <a:pPr lvl="0"/>
            <a:r>
              <a:rPr lang="en-US" dirty="0" smtClean="0"/>
              <a:t>Click to edit slide content</a:t>
            </a:r>
          </a:p>
        </p:txBody>
      </p:sp>
      <p:sp>
        <p:nvSpPr>
          <p:cNvPr id="8" name="Text Placeholder 18"/>
          <p:cNvSpPr>
            <a:spLocks noGrp="1"/>
          </p:cNvSpPr>
          <p:nvPr>
            <p:ph type="body" sz="quarter" idx="16" hasCustomPrompt="1"/>
          </p:nvPr>
        </p:nvSpPr>
        <p:spPr>
          <a:xfrm>
            <a:off x="9949181" y="3724503"/>
            <a:ext cx="2487295" cy="1243471"/>
          </a:xfrm>
          <a:prstGeom prst="rect">
            <a:avLst/>
          </a:prstGeom>
          <a:solidFill>
            <a:schemeClr val="bg2">
              <a:alpha val="89000"/>
            </a:schemeClr>
          </a:solidFill>
        </p:spPr>
        <p:txBody>
          <a:bodyPr vert="horz" lIns="182880" tIns="137160">
            <a:normAutofit/>
          </a:bodyPr>
          <a:lstStyle>
            <a:lvl1pPr marL="0" indent="0">
              <a:lnSpc>
                <a:spcPct val="100000"/>
              </a:lnSpc>
              <a:buFontTx/>
              <a:buNone/>
              <a:defRPr sz="1903" baseline="0">
                <a:solidFill>
                  <a:schemeClr val="tx1"/>
                </a:solidFill>
                <a:latin typeface="+mn-lt"/>
              </a:defRPr>
            </a:lvl1pPr>
            <a:lvl2pPr marL="0" indent="0">
              <a:buFontTx/>
              <a:buNone/>
              <a:defRPr sz="1903" baseline="0">
                <a:latin typeface="Segoe Pro Light"/>
              </a:defRPr>
            </a:lvl2pPr>
            <a:lvl3pPr marL="0" indent="0">
              <a:buFontTx/>
              <a:buNone/>
              <a:defRPr sz="1903" baseline="0">
                <a:latin typeface="Segoe Pro Light"/>
              </a:defRPr>
            </a:lvl3pPr>
            <a:lvl4pPr marL="0" indent="0">
              <a:buFontTx/>
              <a:buNone/>
              <a:defRPr sz="1903" baseline="0">
                <a:latin typeface="Segoe Pro Light"/>
              </a:defRPr>
            </a:lvl4pPr>
            <a:lvl5pPr marL="0" indent="0">
              <a:buFontTx/>
              <a:buNone/>
              <a:defRPr sz="1903" baseline="0">
                <a:latin typeface="Segoe Pro Light"/>
              </a:defRPr>
            </a:lvl5pPr>
          </a:lstStyle>
          <a:p>
            <a:pPr lvl="0"/>
            <a:r>
              <a:rPr lang="en-US" dirty="0" smtClean="0"/>
              <a:t>Click to edit slide content</a:t>
            </a:r>
          </a:p>
        </p:txBody>
      </p:sp>
      <p:sp>
        <p:nvSpPr>
          <p:cNvPr id="7" name="Picture Placeholder 2"/>
          <p:cNvSpPr>
            <a:spLocks noGrp="1"/>
          </p:cNvSpPr>
          <p:nvPr>
            <p:ph type="pic" sz="quarter" idx="17"/>
          </p:nvPr>
        </p:nvSpPr>
        <p:spPr>
          <a:xfrm>
            <a:off x="10881917" y="0"/>
            <a:ext cx="1554559" cy="570960"/>
          </a:xfrm>
        </p:spPr>
        <p:txBody>
          <a:bodyPr/>
          <a:lstStyle/>
          <a:p>
            <a:endParaRPr lang="en-US" dirty="0"/>
          </a:p>
        </p:txBody>
      </p:sp>
    </p:spTree>
    <p:extLst>
      <p:ext uri="{BB962C8B-B14F-4D97-AF65-F5344CB8AC3E}">
        <p14:creationId xmlns:p14="http://schemas.microsoft.com/office/powerpoint/2010/main" val="3062305736"/>
      </p:ext>
    </p:extLst>
  </p:cSld>
  <p:clrMapOvr>
    <a:masterClrMapping/>
  </p:clrMapOvr>
  <p:timing>
    <p:tnLst>
      <p:par>
        <p:cTn id="1" dur="indefinite" restart="never" nodeType="tmRoot"/>
      </p:par>
    </p:tnLst>
  </p:timing>
</p:sldLayout>
</file>

<file path=ppt/slideLayouts/slideLayout384.xml><?xml version="1.0" encoding="utf-8"?>
<p:sldLayout xmlns:a="http://schemas.openxmlformats.org/drawingml/2006/main" xmlns:r="http://schemas.openxmlformats.org/officeDocument/2006/relationships" xmlns:p="http://schemas.openxmlformats.org/presentationml/2006/main" preserve="1" userDrawn="1">
  <p:cSld name="Title slide, color background, right">
    <p:bg>
      <p:bgPr>
        <a:solidFill>
          <a:schemeClr val="bg2"/>
        </a:solidFill>
        <a:effectLst/>
      </p:bgPr>
    </p:bg>
    <p:spTree>
      <p:nvGrpSpPr>
        <p:cNvPr id="1" name=""/>
        <p:cNvGrpSpPr/>
        <p:nvPr/>
      </p:nvGrpSpPr>
      <p:grpSpPr>
        <a:xfrm>
          <a:off x="0" y="0"/>
          <a:ext cx="0" cy="0"/>
          <a:chOff x="0" y="0"/>
          <a:chExt cx="0" cy="0"/>
        </a:xfrm>
      </p:grpSpPr>
      <p:sp>
        <p:nvSpPr>
          <p:cNvPr id="17" name="Title 16"/>
          <p:cNvSpPr>
            <a:spLocks noGrp="1"/>
          </p:cNvSpPr>
          <p:nvPr>
            <p:ph type="title" hasCustomPrompt="1"/>
          </p:nvPr>
        </p:nvSpPr>
        <p:spPr>
          <a:xfrm>
            <a:off x="7461885" y="1243471"/>
            <a:ext cx="4974590" cy="2486942"/>
          </a:xfrm>
          <a:prstGeom prst="rect">
            <a:avLst/>
          </a:prstGeom>
          <a:solidFill>
            <a:schemeClr val="accent1"/>
          </a:solidFill>
        </p:spPr>
        <p:txBody>
          <a:bodyPr vert="horz" lIns="182880" tIns="137160">
            <a:normAutofit/>
          </a:bodyPr>
          <a:lstStyle>
            <a:lvl1pPr algn="l">
              <a:defRPr sz="4079">
                <a:latin typeface="Segoe UI Light" pitchFamily="34" charset="0"/>
                <a:cs typeface="Segoe UI Light" pitchFamily="34" charset="0"/>
              </a:defRPr>
            </a:lvl1pPr>
          </a:lstStyle>
          <a:p>
            <a:pPr lvl="0"/>
            <a:r>
              <a:rPr lang="en-US" dirty="0" smtClean="0"/>
              <a:t>Click to edit slide content</a:t>
            </a:r>
          </a:p>
        </p:txBody>
      </p:sp>
      <p:sp>
        <p:nvSpPr>
          <p:cNvPr id="8" name="Text Placeholder 18"/>
          <p:cNvSpPr>
            <a:spLocks noGrp="1"/>
          </p:cNvSpPr>
          <p:nvPr>
            <p:ph type="body" sz="quarter" idx="16" hasCustomPrompt="1"/>
          </p:nvPr>
        </p:nvSpPr>
        <p:spPr>
          <a:xfrm>
            <a:off x="9949181" y="3724503"/>
            <a:ext cx="2487295" cy="1243471"/>
          </a:xfrm>
          <a:prstGeom prst="rect">
            <a:avLst/>
          </a:prstGeom>
          <a:solidFill>
            <a:schemeClr val="accent2">
              <a:alpha val="89000"/>
            </a:schemeClr>
          </a:solidFill>
        </p:spPr>
        <p:txBody>
          <a:bodyPr vert="horz" lIns="182880" tIns="137160">
            <a:normAutofit/>
          </a:bodyPr>
          <a:lstStyle>
            <a:lvl1pPr marL="0" indent="0">
              <a:lnSpc>
                <a:spcPct val="100000"/>
              </a:lnSpc>
              <a:buFontTx/>
              <a:buNone/>
              <a:defRPr sz="1903" baseline="0">
                <a:solidFill>
                  <a:schemeClr val="bg1"/>
                </a:solidFill>
                <a:latin typeface="+mn-lt"/>
              </a:defRPr>
            </a:lvl1pPr>
            <a:lvl2pPr marL="0" indent="0">
              <a:buFontTx/>
              <a:buNone/>
              <a:defRPr sz="1903" baseline="0">
                <a:latin typeface="Segoe Pro Light"/>
              </a:defRPr>
            </a:lvl2pPr>
            <a:lvl3pPr marL="0" indent="0">
              <a:buFontTx/>
              <a:buNone/>
              <a:defRPr sz="1903" baseline="0">
                <a:latin typeface="Segoe Pro Light"/>
              </a:defRPr>
            </a:lvl3pPr>
            <a:lvl4pPr marL="0" indent="0">
              <a:buFontTx/>
              <a:buNone/>
              <a:defRPr sz="1903" baseline="0">
                <a:latin typeface="Segoe Pro Light"/>
              </a:defRPr>
            </a:lvl4pPr>
            <a:lvl5pPr marL="0" indent="0">
              <a:buFontTx/>
              <a:buNone/>
              <a:defRPr sz="1903" baseline="0">
                <a:latin typeface="Segoe Pro Light"/>
              </a:defRPr>
            </a:lvl5pPr>
          </a:lstStyle>
          <a:p>
            <a:pPr lvl="0"/>
            <a:r>
              <a:rPr lang="en-US" dirty="0" smtClean="0"/>
              <a:t>Click to edit slide content</a:t>
            </a:r>
          </a:p>
        </p:txBody>
      </p:sp>
      <p:sp>
        <p:nvSpPr>
          <p:cNvPr id="5" name="Picture Placeholder 2"/>
          <p:cNvSpPr>
            <a:spLocks noGrp="1"/>
          </p:cNvSpPr>
          <p:nvPr>
            <p:ph type="pic" sz="quarter" idx="17"/>
          </p:nvPr>
        </p:nvSpPr>
        <p:spPr>
          <a:xfrm>
            <a:off x="10881917" y="0"/>
            <a:ext cx="1554559" cy="570960"/>
          </a:xfrm>
        </p:spPr>
        <p:txBody>
          <a:bodyPr/>
          <a:lstStyle/>
          <a:p>
            <a:endParaRPr lang="en-US" dirty="0"/>
          </a:p>
        </p:txBody>
      </p:sp>
    </p:spTree>
    <p:extLst>
      <p:ext uri="{BB962C8B-B14F-4D97-AF65-F5344CB8AC3E}">
        <p14:creationId xmlns:p14="http://schemas.microsoft.com/office/powerpoint/2010/main" val="242851780"/>
      </p:ext>
    </p:extLst>
  </p:cSld>
  <p:clrMapOvr>
    <a:masterClrMapping/>
  </p:clrMapOvr>
  <p:timing>
    <p:tnLst>
      <p:par>
        <p:cTn id="1" dur="indefinite" restart="never" nodeType="tmRoot"/>
      </p:par>
    </p:tnLst>
  </p:timing>
</p:sldLayout>
</file>

<file path=ppt/slideLayouts/slideLayout385.xml><?xml version="1.0" encoding="utf-8"?>
<p:sldLayout xmlns:a="http://schemas.openxmlformats.org/drawingml/2006/main" xmlns:r="http://schemas.openxmlformats.org/officeDocument/2006/relationships" xmlns:p="http://schemas.openxmlformats.org/presentationml/2006/main" preserve="1" userDrawn="1">
  <p:cSld name="1_Title slide, image background">
    <p:bg>
      <p:bgPr>
        <a:solidFill>
          <a:schemeClr val="tx1"/>
        </a:solidFill>
        <a:effectLst/>
      </p:bgPr>
    </p:bg>
    <p:spTree>
      <p:nvGrpSpPr>
        <p:cNvPr id="1" name=""/>
        <p:cNvGrpSpPr/>
        <p:nvPr/>
      </p:nvGrpSpPr>
      <p:grpSpPr>
        <a:xfrm>
          <a:off x="0" y="0"/>
          <a:ext cx="0" cy="0"/>
          <a:chOff x="0" y="0"/>
          <a:chExt cx="0" cy="0"/>
        </a:xfrm>
      </p:grpSpPr>
      <p:sp>
        <p:nvSpPr>
          <p:cNvPr id="10" name="Picture Placeholder 9"/>
          <p:cNvSpPr>
            <a:spLocks noGrp="1"/>
          </p:cNvSpPr>
          <p:nvPr>
            <p:ph type="pic" sz="quarter" idx="14"/>
          </p:nvPr>
        </p:nvSpPr>
        <p:spPr>
          <a:xfrm>
            <a:off x="1" y="0"/>
            <a:ext cx="12436475" cy="6994525"/>
          </a:xfrm>
          <a:prstGeom prst="rect">
            <a:avLst/>
          </a:prstGeom>
        </p:spPr>
        <p:txBody>
          <a:bodyPr vert="horz" anchor="ctr"/>
          <a:lstStyle>
            <a:lvl1pPr algn="r">
              <a:buFontTx/>
              <a:buNone/>
              <a:defRPr sz="1903">
                <a:solidFill>
                  <a:srgbClr val="000000"/>
                </a:solidFill>
                <a:latin typeface="+mn-lt"/>
              </a:defRPr>
            </a:lvl1pPr>
          </a:lstStyle>
          <a:p>
            <a:r>
              <a:rPr lang="en-US" dirty="0" smtClean="0"/>
              <a:t>Drag picture to placeholder or click icon to add</a:t>
            </a:r>
            <a:endParaRPr lang="en-US" dirty="0"/>
          </a:p>
        </p:txBody>
      </p:sp>
      <p:sp>
        <p:nvSpPr>
          <p:cNvPr id="17" name="Title 16"/>
          <p:cNvSpPr>
            <a:spLocks noGrp="1"/>
          </p:cNvSpPr>
          <p:nvPr>
            <p:ph type="title" hasCustomPrompt="1"/>
          </p:nvPr>
        </p:nvSpPr>
        <p:spPr>
          <a:xfrm>
            <a:off x="0" y="1243471"/>
            <a:ext cx="4974590" cy="2486942"/>
          </a:xfrm>
          <a:prstGeom prst="rect">
            <a:avLst/>
          </a:prstGeom>
          <a:solidFill>
            <a:schemeClr val="accent1">
              <a:alpha val="94000"/>
            </a:schemeClr>
          </a:solidFill>
        </p:spPr>
        <p:txBody>
          <a:bodyPr vert="horz" lIns="91440" tIns="91440">
            <a:normAutofit/>
          </a:bodyPr>
          <a:lstStyle>
            <a:lvl1pPr algn="l">
              <a:defRPr sz="4079">
                <a:latin typeface="Segoe UI Light" pitchFamily="34" charset="0"/>
                <a:cs typeface="Segoe UI Light" pitchFamily="34" charset="0"/>
              </a:defRPr>
            </a:lvl1pPr>
          </a:lstStyle>
          <a:p>
            <a:pPr lvl="0"/>
            <a:r>
              <a:rPr lang="en-US" dirty="0" smtClean="0"/>
              <a:t>Click to edit slide content</a:t>
            </a:r>
          </a:p>
        </p:txBody>
      </p:sp>
      <p:sp>
        <p:nvSpPr>
          <p:cNvPr id="8" name="Text Placeholder 18"/>
          <p:cNvSpPr>
            <a:spLocks noGrp="1"/>
          </p:cNvSpPr>
          <p:nvPr>
            <p:ph type="body" sz="quarter" idx="16" hasCustomPrompt="1"/>
          </p:nvPr>
        </p:nvSpPr>
        <p:spPr>
          <a:xfrm>
            <a:off x="1" y="3724503"/>
            <a:ext cx="2487295" cy="1243471"/>
          </a:xfrm>
          <a:prstGeom prst="rect">
            <a:avLst/>
          </a:prstGeom>
          <a:solidFill>
            <a:schemeClr val="bg2">
              <a:alpha val="89000"/>
            </a:schemeClr>
          </a:solidFill>
        </p:spPr>
        <p:txBody>
          <a:bodyPr vert="horz" lIns="91440" tIns="91440">
            <a:normAutofit/>
          </a:bodyPr>
          <a:lstStyle>
            <a:lvl1pPr marL="0" indent="0">
              <a:lnSpc>
                <a:spcPct val="100000"/>
              </a:lnSpc>
              <a:buFontTx/>
              <a:buNone/>
              <a:defRPr sz="1903" baseline="0">
                <a:solidFill>
                  <a:schemeClr val="tx1"/>
                </a:solidFill>
                <a:latin typeface="+mn-lt"/>
              </a:defRPr>
            </a:lvl1pPr>
            <a:lvl2pPr marL="0" indent="0">
              <a:buFontTx/>
              <a:buNone/>
              <a:defRPr sz="1903" baseline="0">
                <a:latin typeface="Segoe Pro Light"/>
              </a:defRPr>
            </a:lvl2pPr>
            <a:lvl3pPr marL="0" indent="0">
              <a:buFontTx/>
              <a:buNone/>
              <a:defRPr sz="1903" baseline="0">
                <a:latin typeface="Segoe Pro Light"/>
              </a:defRPr>
            </a:lvl3pPr>
            <a:lvl4pPr marL="0" indent="0">
              <a:buFontTx/>
              <a:buNone/>
              <a:defRPr sz="1903" baseline="0">
                <a:latin typeface="Segoe Pro Light"/>
              </a:defRPr>
            </a:lvl4pPr>
            <a:lvl5pPr marL="0" indent="0">
              <a:buFontTx/>
              <a:buNone/>
              <a:defRPr sz="1903" baseline="0">
                <a:latin typeface="Segoe Pro Light"/>
              </a:defRPr>
            </a:lvl5pPr>
          </a:lstStyle>
          <a:p>
            <a:pPr lvl="0"/>
            <a:r>
              <a:rPr lang="en-US" dirty="0" smtClean="0"/>
              <a:t>Click to edit slide content</a:t>
            </a:r>
          </a:p>
        </p:txBody>
      </p:sp>
      <p:sp>
        <p:nvSpPr>
          <p:cNvPr id="3" name="Picture Placeholder 2"/>
          <p:cNvSpPr>
            <a:spLocks noGrp="1"/>
          </p:cNvSpPr>
          <p:nvPr>
            <p:ph type="pic" sz="quarter" idx="17"/>
          </p:nvPr>
        </p:nvSpPr>
        <p:spPr>
          <a:xfrm>
            <a:off x="0" y="0"/>
            <a:ext cx="1243649" cy="1243471"/>
          </a:xfrm>
        </p:spPr>
        <p:txBody>
          <a:bodyPr/>
          <a:lstStyle>
            <a:lvl1pPr>
              <a:defRPr>
                <a:solidFill>
                  <a:srgbClr val="000000"/>
                </a:solidFill>
              </a:defRPr>
            </a:lvl1pPr>
          </a:lstStyle>
          <a:p>
            <a:endParaRPr lang="en-US" dirty="0"/>
          </a:p>
        </p:txBody>
      </p:sp>
      <p:sp>
        <p:nvSpPr>
          <p:cNvPr id="6" name="Picture Placeholder 2"/>
          <p:cNvSpPr>
            <a:spLocks noGrp="1"/>
          </p:cNvSpPr>
          <p:nvPr>
            <p:ph type="pic" sz="quarter" idx="18"/>
          </p:nvPr>
        </p:nvSpPr>
        <p:spPr>
          <a:xfrm>
            <a:off x="10881917" y="0"/>
            <a:ext cx="1554559" cy="570960"/>
          </a:xfrm>
        </p:spPr>
        <p:txBody>
          <a:bodyPr/>
          <a:lstStyle>
            <a:lvl1pPr>
              <a:defRPr>
                <a:solidFill>
                  <a:srgbClr val="000000"/>
                </a:solidFill>
              </a:defRPr>
            </a:lvl1pPr>
          </a:lstStyle>
          <a:p>
            <a:endParaRPr lang="en-US" dirty="0"/>
          </a:p>
        </p:txBody>
      </p:sp>
    </p:spTree>
    <p:extLst>
      <p:ext uri="{BB962C8B-B14F-4D97-AF65-F5344CB8AC3E}">
        <p14:creationId xmlns:p14="http://schemas.microsoft.com/office/powerpoint/2010/main" val="2813314785"/>
      </p:ext>
    </p:extLst>
  </p:cSld>
  <p:clrMapOvr>
    <a:masterClrMapping/>
  </p:clrMapOvr>
  <p:timing>
    <p:tnLst>
      <p:par>
        <p:cTn id="1" dur="indefinite" restart="never" nodeType="tmRoot"/>
      </p:par>
    </p:tnLst>
  </p:timing>
</p:sldLayout>
</file>

<file path=ppt/slideLayouts/slideLayout386.xml><?xml version="1.0" encoding="utf-8"?>
<p:sldLayout xmlns:a="http://schemas.openxmlformats.org/drawingml/2006/main" xmlns:r="http://schemas.openxmlformats.org/officeDocument/2006/relationships" xmlns:p="http://schemas.openxmlformats.org/presentationml/2006/main" preserve="1" userDrawn="1">
  <p:cSld name="1_Title slide, color background">
    <p:bg>
      <p:bgPr>
        <a:solidFill>
          <a:schemeClr val="bg2"/>
        </a:solidFill>
        <a:effectLst/>
      </p:bgPr>
    </p:bg>
    <p:spTree>
      <p:nvGrpSpPr>
        <p:cNvPr id="1" name=""/>
        <p:cNvGrpSpPr/>
        <p:nvPr/>
      </p:nvGrpSpPr>
      <p:grpSpPr>
        <a:xfrm>
          <a:off x="0" y="0"/>
          <a:ext cx="0" cy="0"/>
          <a:chOff x="0" y="0"/>
          <a:chExt cx="0" cy="0"/>
        </a:xfrm>
      </p:grpSpPr>
      <p:sp>
        <p:nvSpPr>
          <p:cNvPr id="17" name="Title 16"/>
          <p:cNvSpPr>
            <a:spLocks noGrp="1"/>
          </p:cNvSpPr>
          <p:nvPr>
            <p:ph type="title" hasCustomPrompt="1"/>
          </p:nvPr>
        </p:nvSpPr>
        <p:spPr>
          <a:xfrm>
            <a:off x="0" y="1243471"/>
            <a:ext cx="4974590" cy="2486942"/>
          </a:xfrm>
          <a:prstGeom prst="rect">
            <a:avLst/>
          </a:prstGeom>
          <a:solidFill>
            <a:schemeClr val="accent1"/>
          </a:solidFill>
        </p:spPr>
        <p:txBody>
          <a:bodyPr vert="horz" lIns="91440" tIns="91440">
            <a:normAutofit/>
          </a:bodyPr>
          <a:lstStyle>
            <a:lvl1pPr algn="l">
              <a:defRPr sz="4079">
                <a:latin typeface="Segoe UI Light" pitchFamily="34" charset="0"/>
                <a:cs typeface="Segoe UI Light" pitchFamily="34" charset="0"/>
              </a:defRPr>
            </a:lvl1pPr>
          </a:lstStyle>
          <a:p>
            <a:pPr lvl="0"/>
            <a:r>
              <a:rPr lang="en-US" dirty="0" smtClean="0"/>
              <a:t>Click to edit slide content</a:t>
            </a:r>
          </a:p>
        </p:txBody>
      </p:sp>
      <p:sp>
        <p:nvSpPr>
          <p:cNvPr id="8" name="Text Placeholder 18"/>
          <p:cNvSpPr>
            <a:spLocks noGrp="1"/>
          </p:cNvSpPr>
          <p:nvPr>
            <p:ph type="body" sz="quarter" idx="16" hasCustomPrompt="1"/>
          </p:nvPr>
        </p:nvSpPr>
        <p:spPr>
          <a:xfrm>
            <a:off x="1" y="3724503"/>
            <a:ext cx="2487295" cy="1243471"/>
          </a:xfrm>
          <a:prstGeom prst="rect">
            <a:avLst/>
          </a:prstGeom>
          <a:solidFill>
            <a:schemeClr val="accent2">
              <a:alpha val="89000"/>
            </a:schemeClr>
          </a:solidFill>
        </p:spPr>
        <p:txBody>
          <a:bodyPr vert="horz" lIns="91440" tIns="91440">
            <a:normAutofit/>
          </a:bodyPr>
          <a:lstStyle>
            <a:lvl1pPr marL="0" indent="0">
              <a:lnSpc>
                <a:spcPct val="100000"/>
              </a:lnSpc>
              <a:buFontTx/>
              <a:buNone/>
              <a:defRPr sz="1903" baseline="0">
                <a:solidFill>
                  <a:schemeClr val="bg1"/>
                </a:solidFill>
                <a:latin typeface="+mn-lt"/>
              </a:defRPr>
            </a:lvl1pPr>
            <a:lvl2pPr marL="0" indent="0">
              <a:buFontTx/>
              <a:buNone/>
              <a:defRPr sz="1903" baseline="0">
                <a:latin typeface="Segoe Pro Light"/>
              </a:defRPr>
            </a:lvl2pPr>
            <a:lvl3pPr marL="0" indent="0">
              <a:buFontTx/>
              <a:buNone/>
              <a:defRPr sz="1903" baseline="0">
                <a:latin typeface="Segoe Pro Light"/>
              </a:defRPr>
            </a:lvl3pPr>
            <a:lvl4pPr marL="0" indent="0">
              <a:buFontTx/>
              <a:buNone/>
              <a:defRPr sz="1903" baseline="0">
                <a:latin typeface="Segoe Pro Light"/>
              </a:defRPr>
            </a:lvl4pPr>
            <a:lvl5pPr marL="0" indent="0">
              <a:buFontTx/>
              <a:buNone/>
              <a:defRPr sz="1903" baseline="0">
                <a:latin typeface="Segoe Pro Light"/>
              </a:defRPr>
            </a:lvl5pPr>
          </a:lstStyle>
          <a:p>
            <a:pPr lvl="0"/>
            <a:r>
              <a:rPr lang="en-US" dirty="0" smtClean="0"/>
              <a:t>Click to edit slide content</a:t>
            </a:r>
          </a:p>
        </p:txBody>
      </p:sp>
      <p:sp>
        <p:nvSpPr>
          <p:cNvPr id="6" name="Picture Placeholder 2"/>
          <p:cNvSpPr>
            <a:spLocks noGrp="1"/>
          </p:cNvSpPr>
          <p:nvPr>
            <p:ph type="pic" sz="quarter" idx="17"/>
          </p:nvPr>
        </p:nvSpPr>
        <p:spPr>
          <a:xfrm>
            <a:off x="0" y="0"/>
            <a:ext cx="1243649" cy="1243471"/>
          </a:xfrm>
        </p:spPr>
        <p:txBody>
          <a:bodyPr/>
          <a:lstStyle>
            <a:lvl1pPr>
              <a:defRPr>
                <a:solidFill>
                  <a:srgbClr val="000000"/>
                </a:solidFill>
              </a:defRPr>
            </a:lvl1pPr>
          </a:lstStyle>
          <a:p>
            <a:endParaRPr lang="en-US" dirty="0"/>
          </a:p>
        </p:txBody>
      </p:sp>
      <p:sp>
        <p:nvSpPr>
          <p:cNvPr id="7" name="Picture Placeholder 2"/>
          <p:cNvSpPr>
            <a:spLocks noGrp="1"/>
          </p:cNvSpPr>
          <p:nvPr>
            <p:ph type="pic" sz="quarter" idx="18"/>
          </p:nvPr>
        </p:nvSpPr>
        <p:spPr>
          <a:xfrm>
            <a:off x="10881917" y="0"/>
            <a:ext cx="1554559" cy="570960"/>
          </a:xfrm>
        </p:spPr>
        <p:txBody>
          <a:bodyPr/>
          <a:lstStyle>
            <a:lvl1pPr>
              <a:defRPr>
                <a:solidFill>
                  <a:srgbClr val="000000"/>
                </a:solidFill>
              </a:defRPr>
            </a:lvl1pPr>
          </a:lstStyle>
          <a:p>
            <a:endParaRPr lang="en-US" dirty="0"/>
          </a:p>
        </p:txBody>
      </p:sp>
    </p:spTree>
    <p:extLst>
      <p:ext uri="{BB962C8B-B14F-4D97-AF65-F5344CB8AC3E}">
        <p14:creationId xmlns:p14="http://schemas.microsoft.com/office/powerpoint/2010/main" val="782190223"/>
      </p:ext>
    </p:extLst>
  </p:cSld>
  <p:clrMapOvr>
    <a:masterClrMapping/>
  </p:clrMapOvr>
  <p:timing>
    <p:tnLst>
      <p:par>
        <p:cTn id="1" dur="indefinite" restart="never" nodeType="tmRoot"/>
      </p:par>
    </p:tnLst>
  </p:timing>
</p:sldLayout>
</file>

<file path=ppt/slideLayouts/slideLayout387.xml><?xml version="1.0" encoding="utf-8"?>
<p:sldLayout xmlns:a="http://schemas.openxmlformats.org/drawingml/2006/main" xmlns:r="http://schemas.openxmlformats.org/officeDocument/2006/relationships" xmlns:p="http://schemas.openxmlformats.org/presentationml/2006/main" preserve="1" userDrawn="1">
  <p:cSld name="1_Title slide, image background, right">
    <p:bg>
      <p:bgPr>
        <a:solidFill>
          <a:schemeClr val="tx1"/>
        </a:solidFill>
        <a:effectLst/>
      </p:bgPr>
    </p:bg>
    <p:spTree>
      <p:nvGrpSpPr>
        <p:cNvPr id="1" name=""/>
        <p:cNvGrpSpPr/>
        <p:nvPr/>
      </p:nvGrpSpPr>
      <p:grpSpPr>
        <a:xfrm>
          <a:off x="0" y="0"/>
          <a:ext cx="0" cy="0"/>
          <a:chOff x="0" y="0"/>
          <a:chExt cx="0" cy="0"/>
        </a:xfrm>
      </p:grpSpPr>
      <p:sp>
        <p:nvSpPr>
          <p:cNvPr id="10" name="Picture Placeholder 9"/>
          <p:cNvSpPr>
            <a:spLocks noGrp="1"/>
          </p:cNvSpPr>
          <p:nvPr>
            <p:ph type="pic" sz="quarter" idx="14"/>
          </p:nvPr>
        </p:nvSpPr>
        <p:spPr>
          <a:xfrm>
            <a:off x="1" y="0"/>
            <a:ext cx="12436475" cy="6994525"/>
          </a:xfrm>
          <a:prstGeom prst="rect">
            <a:avLst/>
          </a:prstGeom>
        </p:spPr>
        <p:txBody>
          <a:bodyPr vert="horz" anchor="ctr"/>
          <a:lstStyle>
            <a:lvl1pPr>
              <a:buFontTx/>
              <a:buNone/>
              <a:defRPr sz="1903">
                <a:solidFill>
                  <a:srgbClr val="000000"/>
                </a:solidFill>
                <a:latin typeface="+mn-lt"/>
              </a:defRPr>
            </a:lvl1pPr>
          </a:lstStyle>
          <a:p>
            <a:r>
              <a:rPr lang="en-US" dirty="0" smtClean="0"/>
              <a:t>Drag picture to placeholder or click icon to add</a:t>
            </a:r>
            <a:endParaRPr lang="en-US" dirty="0"/>
          </a:p>
        </p:txBody>
      </p:sp>
      <p:sp>
        <p:nvSpPr>
          <p:cNvPr id="17" name="Title 16"/>
          <p:cNvSpPr>
            <a:spLocks noGrp="1"/>
          </p:cNvSpPr>
          <p:nvPr>
            <p:ph type="title" hasCustomPrompt="1"/>
          </p:nvPr>
        </p:nvSpPr>
        <p:spPr>
          <a:xfrm>
            <a:off x="7461885" y="1243471"/>
            <a:ext cx="4974590" cy="2486942"/>
          </a:xfrm>
          <a:prstGeom prst="rect">
            <a:avLst/>
          </a:prstGeom>
          <a:solidFill>
            <a:schemeClr val="accent1">
              <a:alpha val="92000"/>
            </a:schemeClr>
          </a:solidFill>
        </p:spPr>
        <p:txBody>
          <a:bodyPr vert="horz" lIns="182880" tIns="137160">
            <a:normAutofit/>
          </a:bodyPr>
          <a:lstStyle>
            <a:lvl1pPr algn="l">
              <a:defRPr sz="4079">
                <a:latin typeface="Segoe UI Light" pitchFamily="34" charset="0"/>
                <a:cs typeface="Segoe UI Light" pitchFamily="34" charset="0"/>
              </a:defRPr>
            </a:lvl1pPr>
          </a:lstStyle>
          <a:p>
            <a:pPr lvl="0"/>
            <a:r>
              <a:rPr lang="en-US" dirty="0" smtClean="0"/>
              <a:t>Click to edit slide content</a:t>
            </a:r>
          </a:p>
        </p:txBody>
      </p:sp>
      <p:sp>
        <p:nvSpPr>
          <p:cNvPr id="8" name="Text Placeholder 18"/>
          <p:cNvSpPr>
            <a:spLocks noGrp="1"/>
          </p:cNvSpPr>
          <p:nvPr>
            <p:ph type="body" sz="quarter" idx="16" hasCustomPrompt="1"/>
          </p:nvPr>
        </p:nvSpPr>
        <p:spPr>
          <a:xfrm>
            <a:off x="9949181" y="3724503"/>
            <a:ext cx="2487295" cy="1243471"/>
          </a:xfrm>
          <a:prstGeom prst="rect">
            <a:avLst/>
          </a:prstGeom>
          <a:solidFill>
            <a:schemeClr val="bg2">
              <a:alpha val="89000"/>
            </a:schemeClr>
          </a:solidFill>
        </p:spPr>
        <p:txBody>
          <a:bodyPr vert="horz" lIns="182880" tIns="137160">
            <a:normAutofit/>
          </a:bodyPr>
          <a:lstStyle>
            <a:lvl1pPr marL="0" indent="0">
              <a:lnSpc>
                <a:spcPct val="100000"/>
              </a:lnSpc>
              <a:buFontTx/>
              <a:buNone/>
              <a:defRPr sz="1903" baseline="0">
                <a:solidFill>
                  <a:schemeClr val="tx1"/>
                </a:solidFill>
                <a:latin typeface="+mn-lt"/>
              </a:defRPr>
            </a:lvl1pPr>
            <a:lvl2pPr marL="0" indent="0">
              <a:buFontTx/>
              <a:buNone/>
              <a:defRPr sz="1903" baseline="0">
                <a:latin typeface="Segoe Pro Light"/>
              </a:defRPr>
            </a:lvl2pPr>
            <a:lvl3pPr marL="0" indent="0">
              <a:buFontTx/>
              <a:buNone/>
              <a:defRPr sz="1903" baseline="0">
                <a:latin typeface="Segoe Pro Light"/>
              </a:defRPr>
            </a:lvl3pPr>
            <a:lvl4pPr marL="0" indent="0">
              <a:buFontTx/>
              <a:buNone/>
              <a:defRPr sz="1903" baseline="0">
                <a:latin typeface="Segoe Pro Light"/>
              </a:defRPr>
            </a:lvl4pPr>
            <a:lvl5pPr marL="0" indent="0">
              <a:buFontTx/>
              <a:buNone/>
              <a:defRPr sz="1903" baseline="0">
                <a:latin typeface="Segoe Pro Light"/>
              </a:defRPr>
            </a:lvl5pPr>
          </a:lstStyle>
          <a:p>
            <a:pPr lvl="0"/>
            <a:r>
              <a:rPr lang="en-US" dirty="0" smtClean="0"/>
              <a:t>Click to edit slide content</a:t>
            </a:r>
          </a:p>
        </p:txBody>
      </p:sp>
      <p:sp>
        <p:nvSpPr>
          <p:cNvPr id="13" name="Picture Placeholder 2"/>
          <p:cNvSpPr>
            <a:spLocks noGrp="1"/>
          </p:cNvSpPr>
          <p:nvPr>
            <p:ph type="pic" sz="quarter" idx="17"/>
          </p:nvPr>
        </p:nvSpPr>
        <p:spPr>
          <a:xfrm>
            <a:off x="11192828" y="0"/>
            <a:ext cx="1243649" cy="1243471"/>
          </a:xfrm>
        </p:spPr>
        <p:txBody>
          <a:bodyPr/>
          <a:lstStyle>
            <a:lvl1pPr>
              <a:defRPr>
                <a:solidFill>
                  <a:srgbClr val="000000"/>
                </a:solidFill>
              </a:defRPr>
            </a:lvl1pPr>
          </a:lstStyle>
          <a:p>
            <a:endParaRPr lang="en-US" dirty="0"/>
          </a:p>
        </p:txBody>
      </p:sp>
      <p:sp>
        <p:nvSpPr>
          <p:cNvPr id="14" name="Picture Placeholder 2"/>
          <p:cNvSpPr>
            <a:spLocks noGrp="1"/>
          </p:cNvSpPr>
          <p:nvPr>
            <p:ph type="pic" sz="quarter" idx="18"/>
          </p:nvPr>
        </p:nvSpPr>
        <p:spPr>
          <a:xfrm>
            <a:off x="103638" y="24870"/>
            <a:ext cx="1554559" cy="570960"/>
          </a:xfrm>
        </p:spPr>
        <p:txBody>
          <a:bodyPr/>
          <a:lstStyle>
            <a:lvl1pPr>
              <a:defRPr>
                <a:solidFill>
                  <a:srgbClr val="000000"/>
                </a:solidFill>
              </a:defRPr>
            </a:lvl1pPr>
          </a:lstStyle>
          <a:p>
            <a:endParaRPr lang="en-US" dirty="0"/>
          </a:p>
        </p:txBody>
      </p:sp>
    </p:spTree>
    <p:extLst>
      <p:ext uri="{BB962C8B-B14F-4D97-AF65-F5344CB8AC3E}">
        <p14:creationId xmlns:p14="http://schemas.microsoft.com/office/powerpoint/2010/main" val="2895230377"/>
      </p:ext>
    </p:extLst>
  </p:cSld>
  <p:clrMapOvr>
    <a:masterClrMapping/>
  </p:clrMapOvr>
  <p:timing>
    <p:tnLst>
      <p:par>
        <p:cTn id="1" dur="indefinite" restart="never" nodeType="tmRoot"/>
      </p:par>
    </p:tnLst>
  </p:timing>
</p:sldLayout>
</file>

<file path=ppt/slideLayouts/slideLayout388.xml><?xml version="1.0" encoding="utf-8"?>
<p:sldLayout xmlns:a="http://schemas.openxmlformats.org/drawingml/2006/main" xmlns:r="http://schemas.openxmlformats.org/officeDocument/2006/relationships" xmlns:p="http://schemas.openxmlformats.org/presentationml/2006/main" preserve="1" userDrawn="1">
  <p:cSld name="1_Title slide, color background, right">
    <p:bg>
      <p:bgPr>
        <a:solidFill>
          <a:schemeClr val="bg2"/>
        </a:solidFill>
        <a:effectLst/>
      </p:bgPr>
    </p:bg>
    <p:spTree>
      <p:nvGrpSpPr>
        <p:cNvPr id="1" name=""/>
        <p:cNvGrpSpPr/>
        <p:nvPr/>
      </p:nvGrpSpPr>
      <p:grpSpPr>
        <a:xfrm>
          <a:off x="0" y="0"/>
          <a:ext cx="0" cy="0"/>
          <a:chOff x="0" y="0"/>
          <a:chExt cx="0" cy="0"/>
        </a:xfrm>
      </p:grpSpPr>
      <p:sp>
        <p:nvSpPr>
          <p:cNvPr id="17" name="Title 16"/>
          <p:cNvSpPr>
            <a:spLocks noGrp="1"/>
          </p:cNvSpPr>
          <p:nvPr>
            <p:ph type="title" hasCustomPrompt="1"/>
          </p:nvPr>
        </p:nvSpPr>
        <p:spPr>
          <a:xfrm>
            <a:off x="7461885" y="1243471"/>
            <a:ext cx="4974590" cy="2486942"/>
          </a:xfrm>
          <a:prstGeom prst="rect">
            <a:avLst/>
          </a:prstGeom>
          <a:solidFill>
            <a:schemeClr val="accent1"/>
          </a:solidFill>
        </p:spPr>
        <p:txBody>
          <a:bodyPr vert="horz" lIns="182880" tIns="137160">
            <a:normAutofit/>
          </a:bodyPr>
          <a:lstStyle>
            <a:lvl1pPr algn="l">
              <a:defRPr sz="4079">
                <a:latin typeface="Segoe UI Light" pitchFamily="34" charset="0"/>
                <a:cs typeface="Segoe UI Light" pitchFamily="34" charset="0"/>
              </a:defRPr>
            </a:lvl1pPr>
          </a:lstStyle>
          <a:p>
            <a:pPr lvl="0"/>
            <a:r>
              <a:rPr lang="en-US" dirty="0" smtClean="0"/>
              <a:t>Click to edit slide content</a:t>
            </a:r>
          </a:p>
        </p:txBody>
      </p:sp>
      <p:sp>
        <p:nvSpPr>
          <p:cNvPr id="8" name="Text Placeholder 18"/>
          <p:cNvSpPr>
            <a:spLocks noGrp="1"/>
          </p:cNvSpPr>
          <p:nvPr>
            <p:ph type="body" sz="quarter" idx="16" hasCustomPrompt="1"/>
          </p:nvPr>
        </p:nvSpPr>
        <p:spPr>
          <a:xfrm>
            <a:off x="9949181" y="3724503"/>
            <a:ext cx="2487295" cy="1243471"/>
          </a:xfrm>
          <a:prstGeom prst="rect">
            <a:avLst/>
          </a:prstGeom>
          <a:solidFill>
            <a:schemeClr val="accent2">
              <a:alpha val="89000"/>
            </a:schemeClr>
          </a:solidFill>
        </p:spPr>
        <p:txBody>
          <a:bodyPr vert="horz" lIns="182880" tIns="137160">
            <a:normAutofit/>
          </a:bodyPr>
          <a:lstStyle>
            <a:lvl1pPr marL="0" indent="0">
              <a:lnSpc>
                <a:spcPct val="100000"/>
              </a:lnSpc>
              <a:buFontTx/>
              <a:buNone/>
              <a:defRPr sz="1903" baseline="0">
                <a:solidFill>
                  <a:schemeClr val="bg1"/>
                </a:solidFill>
                <a:latin typeface="+mn-lt"/>
              </a:defRPr>
            </a:lvl1pPr>
            <a:lvl2pPr marL="0" indent="0">
              <a:buFontTx/>
              <a:buNone/>
              <a:defRPr sz="1903" baseline="0">
                <a:latin typeface="Segoe Pro Light"/>
              </a:defRPr>
            </a:lvl2pPr>
            <a:lvl3pPr marL="0" indent="0">
              <a:buFontTx/>
              <a:buNone/>
              <a:defRPr sz="1903" baseline="0">
                <a:latin typeface="Segoe Pro Light"/>
              </a:defRPr>
            </a:lvl3pPr>
            <a:lvl4pPr marL="0" indent="0">
              <a:buFontTx/>
              <a:buNone/>
              <a:defRPr sz="1903" baseline="0">
                <a:latin typeface="Segoe Pro Light"/>
              </a:defRPr>
            </a:lvl4pPr>
            <a:lvl5pPr marL="0" indent="0">
              <a:buFontTx/>
              <a:buNone/>
              <a:defRPr sz="1903" baseline="0">
                <a:latin typeface="Segoe Pro Light"/>
              </a:defRPr>
            </a:lvl5pPr>
          </a:lstStyle>
          <a:p>
            <a:pPr lvl="0"/>
            <a:r>
              <a:rPr lang="en-US" dirty="0" smtClean="0"/>
              <a:t>Click to edit slide content</a:t>
            </a:r>
          </a:p>
        </p:txBody>
      </p:sp>
      <p:sp>
        <p:nvSpPr>
          <p:cNvPr id="6" name="Picture Placeholder 2"/>
          <p:cNvSpPr>
            <a:spLocks noGrp="1"/>
          </p:cNvSpPr>
          <p:nvPr>
            <p:ph type="pic" sz="quarter" idx="17"/>
          </p:nvPr>
        </p:nvSpPr>
        <p:spPr>
          <a:xfrm>
            <a:off x="11192828" y="0"/>
            <a:ext cx="1243649" cy="1243471"/>
          </a:xfrm>
        </p:spPr>
        <p:txBody>
          <a:bodyPr/>
          <a:lstStyle>
            <a:lvl1pPr>
              <a:defRPr>
                <a:solidFill>
                  <a:schemeClr val="tx1"/>
                </a:solidFill>
              </a:defRPr>
            </a:lvl1pPr>
          </a:lstStyle>
          <a:p>
            <a:endParaRPr lang="en-US" dirty="0"/>
          </a:p>
        </p:txBody>
      </p:sp>
      <p:sp>
        <p:nvSpPr>
          <p:cNvPr id="7" name="Picture Placeholder 2"/>
          <p:cNvSpPr>
            <a:spLocks noGrp="1"/>
          </p:cNvSpPr>
          <p:nvPr>
            <p:ph type="pic" sz="quarter" idx="18"/>
          </p:nvPr>
        </p:nvSpPr>
        <p:spPr>
          <a:xfrm>
            <a:off x="103638" y="24870"/>
            <a:ext cx="1554559" cy="570960"/>
          </a:xfrm>
        </p:spPr>
        <p:txBody>
          <a:bodyPr/>
          <a:lstStyle>
            <a:lvl1pPr>
              <a:defRPr>
                <a:solidFill>
                  <a:schemeClr val="tx1"/>
                </a:solidFill>
              </a:defRPr>
            </a:lvl1pPr>
          </a:lstStyle>
          <a:p>
            <a:endParaRPr lang="en-US" dirty="0"/>
          </a:p>
        </p:txBody>
      </p:sp>
    </p:spTree>
    <p:extLst>
      <p:ext uri="{BB962C8B-B14F-4D97-AF65-F5344CB8AC3E}">
        <p14:creationId xmlns:p14="http://schemas.microsoft.com/office/powerpoint/2010/main" val="3312039192"/>
      </p:ext>
    </p:extLst>
  </p:cSld>
  <p:clrMapOvr>
    <a:masterClrMapping/>
  </p:clrMapOvr>
  <p:timing>
    <p:tnLst>
      <p:par>
        <p:cTn id="1" dur="indefinite" restart="never" nodeType="tmRoot"/>
      </p:par>
    </p:tnLst>
  </p:timing>
</p:sldLayout>
</file>

<file path=ppt/slideLayouts/slideLayout389.xml><?xml version="1.0" encoding="utf-8"?>
<p:sldLayout xmlns:a="http://schemas.openxmlformats.org/drawingml/2006/main" xmlns:r="http://schemas.openxmlformats.org/officeDocument/2006/relationships" xmlns:p="http://schemas.openxmlformats.org/presentationml/2006/main" preserve="1">
  <p:cSld name="Text content, large, dar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 y="1243471"/>
            <a:ext cx="2487295" cy="2486942"/>
          </a:xfrm>
          <a:solidFill>
            <a:schemeClr val="accent1"/>
          </a:solidFill>
        </p:spPr>
        <p:txBody>
          <a:bodyPr rIns="91440">
            <a:normAutofit/>
          </a:bodyPr>
          <a:lstStyle>
            <a:lvl1pPr>
              <a:defRPr sz="2719" baseline="0">
                <a:solidFill>
                  <a:schemeClr val="tx1"/>
                </a:solidFill>
                <a:latin typeface="+mn-lt"/>
              </a:defRPr>
            </a:lvl1pPr>
          </a:lstStyle>
          <a:p>
            <a:pPr lvl="0"/>
            <a:r>
              <a:rPr lang="en-US" dirty="0" smtClean="0"/>
              <a:t>Click to edit slide content</a:t>
            </a:r>
          </a:p>
        </p:txBody>
      </p:sp>
      <p:sp>
        <p:nvSpPr>
          <p:cNvPr id="3" name="Date Placeholder 2"/>
          <p:cNvSpPr>
            <a:spLocks noGrp="1"/>
          </p:cNvSpPr>
          <p:nvPr>
            <p:ph type="dt" sz="half" idx="10"/>
          </p:nvPr>
        </p:nvSpPr>
        <p:spPr/>
        <p:txBody>
          <a:bodyPr/>
          <a:lstStyle>
            <a:lvl1pPr>
              <a:defRPr>
                <a:solidFill>
                  <a:schemeClr val="tx1"/>
                </a:solidFill>
                <a:latin typeface="+mn-lt"/>
              </a:defRPr>
            </a:lvl1pPr>
          </a:lstStyle>
          <a:p>
            <a:fld id="{6CAB5F3F-0C09-2446-88B7-457681E8ABF6}" type="datetime1">
              <a:rPr lang="en-US" smtClean="0">
                <a:solidFill>
                  <a:srgbClr val="FFFFFF"/>
                </a:solidFill>
              </a:rPr>
              <a:pPr/>
              <a:t>10/28/2014</a:t>
            </a:fld>
            <a:endParaRPr lang="en-US" dirty="0">
              <a:solidFill>
                <a:srgbClr val="FFFFFF"/>
              </a:solidFill>
            </a:endParaRPr>
          </a:p>
        </p:txBody>
      </p:sp>
      <p:sp>
        <p:nvSpPr>
          <p:cNvPr id="4" name="Slide Number Placeholder 3"/>
          <p:cNvSpPr>
            <a:spLocks noGrp="1"/>
          </p:cNvSpPr>
          <p:nvPr>
            <p:ph type="sldNum" sz="quarter" idx="11"/>
          </p:nvPr>
        </p:nvSpPr>
        <p:spPr/>
        <p:txBody>
          <a:bodyPr/>
          <a:lstStyle>
            <a:lvl1pPr>
              <a:defRPr>
                <a:solidFill>
                  <a:schemeClr val="tx1"/>
                </a:solidFill>
                <a:latin typeface="+mn-lt"/>
              </a:defRPr>
            </a:lvl1pPr>
          </a:lstStyle>
          <a:p>
            <a:fld id="{74A398B2-5A34-1A4A-811E-F4027282568C}" type="slidenum">
              <a:rPr lang="en-US" smtClean="0">
                <a:solidFill>
                  <a:srgbClr val="FFFFFF"/>
                </a:solidFill>
              </a:rPr>
              <a:pPr/>
              <a:t>‹#›</a:t>
            </a:fld>
            <a:endParaRPr lang="en-US" dirty="0">
              <a:solidFill>
                <a:srgbClr val="FFFFFF"/>
              </a:solidFill>
            </a:endParaRPr>
          </a:p>
        </p:txBody>
      </p:sp>
      <p:sp>
        <p:nvSpPr>
          <p:cNvPr id="14" name="Content Placeholder 13"/>
          <p:cNvSpPr>
            <a:spLocks noGrp="1"/>
          </p:cNvSpPr>
          <p:nvPr>
            <p:ph sz="quarter" idx="13" hasCustomPrompt="1"/>
          </p:nvPr>
        </p:nvSpPr>
        <p:spPr>
          <a:xfrm>
            <a:off x="3730942" y="1243471"/>
            <a:ext cx="8394621" cy="4973884"/>
          </a:xfrm>
          <a:prstGeom prst="rect">
            <a:avLst/>
          </a:prstGeom>
        </p:spPr>
        <p:txBody>
          <a:bodyPr vert="horz" lIns="182880" tIns="137160"/>
          <a:lstStyle>
            <a:lvl1pPr marL="0" indent="0">
              <a:spcBef>
                <a:spcPts val="408"/>
              </a:spcBef>
              <a:buFontTx/>
              <a:buNone/>
              <a:defRPr sz="4079" baseline="0">
                <a:solidFill>
                  <a:schemeClr val="tx1"/>
                </a:solidFill>
                <a:latin typeface="Segoe UI Light" pitchFamily="34" charset="0"/>
              </a:defRPr>
            </a:lvl1pPr>
          </a:lstStyle>
          <a:p>
            <a:pPr lvl="0"/>
            <a:r>
              <a:rPr lang="en-US" dirty="0"/>
              <a:t>Click to edit slide content</a:t>
            </a:r>
          </a:p>
        </p:txBody>
      </p:sp>
    </p:spTree>
    <p:extLst>
      <p:ext uri="{BB962C8B-B14F-4D97-AF65-F5344CB8AC3E}">
        <p14:creationId xmlns:p14="http://schemas.microsoft.com/office/powerpoint/2010/main" val="772421375"/>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60730703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0.xml><?xml version="1.0" encoding="utf-8"?>
<p:sldLayout xmlns:a="http://schemas.openxmlformats.org/drawingml/2006/main" xmlns:r="http://schemas.openxmlformats.org/officeDocument/2006/relationships" xmlns:p="http://schemas.openxmlformats.org/presentationml/2006/main" preserve="1">
  <p:cSld name="Text content, large, ligh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 y="1243471"/>
            <a:ext cx="2487295" cy="2486942"/>
          </a:xfrm>
          <a:solidFill>
            <a:schemeClr val="accent1"/>
          </a:solidFill>
        </p:spPr>
        <p:txBody>
          <a:bodyPr rIns="91440">
            <a:normAutofit/>
          </a:bodyPr>
          <a:lstStyle>
            <a:lvl1pPr>
              <a:defRPr sz="2719" baseline="0">
                <a:solidFill>
                  <a:schemeClr val="tx1"/>
                </a:solidFill>
                <a:latin typeface="+mn-lt"/>
              </a:defRPr>
            </a:lvl1pPr>
          </a:lstStyle>
          <a:p>
            <a:pPr lvl="0"/>
            <a:r>
              <a:rPr lang="en-US" dirty="0" smtClean="0"/>
              <a:t>Click to edit slide content</a:t>
            </a:r>
          </a:p>
        </p:txBody>
      </p:sp>
      <p:sp>
        <p:nvSpPr>
          <p:cNvPr id="3" name="Date Placeholder 2"/>
          <p:cNvSpPr>
            <a:spLocks noGrp="1"/>
          </p:cNvSpPr>
          <p:nvPr>
            <p:ph type="dt" sz="half" idx="10"/>
          </p:nvPr>
        </p:nvSpPr>
        <p:spPr/>
        <p:txBody>
          <a:bodyPr/>
          <a:lstStyle>
            <a:lvl1pPr>
              <a:defRPr>
                <a:solidFill>
                  <a:srgbClr val="3F3F3F"/>
                </a:solidFill>
                <a:latin typeface="+mn-lt"/>
              </a:defRPr>
            </a:lvl1pPr>
          </a:lstStyle>
          <a:p>
            <a:fld id="{02114048-32B6-E540-A599-DA4A5454CD83}" type="datetime1">
              <a:rPr lang="en-US" smtClean="0"/>
              <a:pPr/>
              <a:t>10/28/2014</a:t>
            </a:fld>
            <a:endParaRPr lang="en-US" dirty="0"/>
          </a:p>
        </p:txBody>
      </p:sp>
      <p:sp>
        <p:nvSpPr>
          <p:cNvPr id="4" name="Slide Number Placeholder 3"/>
          <p:cNvSpPr>
            <a:spLocks noGrp="1"/>
          </p:cNvSpPr>
          <p:nvPr>
            <p:ph type="sldNum" sz="quarter" idx="11"/>
          </p:nvPr>
        </p:nvSpPr>
        <p:spPr/>
        <p:txBody>
          <a:bodyPr/>
          <a:lstStyle>
            <a:lvl1pPr>
              <a:defRPr>
                <a:solidFill>
                  <a:srgbClr val="3F3F3F"/>
                </a:solidFill>
                <a:latin typeface="+mn-lt"/>
              </a:defRPr>
            </a:lvl1pPr>
          </a:lstStyle>
          <a:p>
            <a:fld id="{74A398B2-5A34-1A4A-811E-F4027282568C}" type="slidenum">
              <a:rPr lang="en-US" smtClean="0"/>
              <a:pPr/>
              <a:t>‹#›</a:t>
            </a:fld>
            <a:endParaRPr lang="en-US" dirty="0"/>
          </a:p>
        </p:txBody>
      </p:sp>
      <p:sp>
        <p:nvSpPr>
          <p:cNvPr id="14" name="Content Placeholder 13"/>
          <p:cNvSpPr>
            <a:spLocks noGrp="1"/>
          </p:cNvSpPr>
          <p:nvPr>
            <p:ph sz="quarter" idx="13" hasCustomPrompt="1"/>
          </p:nvPr>
        </p:nvSpPr>
        <p:spPr>
          <a:xfrm>
            <a:off x="3730942" y="1243471"/>
            <a:ext cx="8394621" cy="4973884"/>
          </a:xfrm>
          <a:prstGeom prst="rect">
            <a:avLst/>
          </a:prstGeom>
        </p:spPr>
        <p:txBody>
          <a:bodyPr vert="horz" lIns="182880" tIns="137160">
            <a:normAutofit/>
          </a:bodyPr>
          <a:lstStyle>
            <a:lvl1pPr marL="0" indent="0">
              <a:spcBef>
                <a:spcPts val="408"/>
              </a:spcBef>
              <a:buFontTx/>
              <a:buNone/>
              <a:defRPr sz="4079" baseline="0">
                <a:solidFill>
                  <a:srgbClr val="3F3F3F"/>
                </a:solidFill>
                <a:latin typeface="Segoe UI Light" pitchFamily="34" charset="0"/>
              </a:defRPr>
            </a:lvl1pPr>
          </a:lstStyle>
          <a:p>
            <a:pPr lvl="0"/>
            <a:r>
              <a:rPr lang="en-US" dirty="0"/>
              <a:t>Click to edit slide content</a:t>
            </a:r>
          </a:p>
        </p:txBody>
      </p:sp>
    </p:spTree>
    <p:extLst>
      <p:ext uri="{BB962C8B-B14F-4D97-AF65-F5344CB8AC3E}">
        <p14:creationId xmlns:p14="http://schemas.microsoft.com/office/powerpoint/2010/main" val="2600753635"/>
      </p:ext>
    </p:extLst>
  </p:cSld>
  <p:clrMapOvr>
    <a:masterClrMapping/>
  </p:clrMapOvr>
  <p:timing>
    <p:tnLst>
      <p:par>
        <p:cTn id="1" dur="indefinite" restart="never" nodeType="tmRoot"/>
      </p:par>
    </p:tnLst>
  </p:timing>
</p:sldLayout>
</file>

<file path=ppt/slideLayouts/slideLayout391.xml><?xml version="1.0" encoding="utf-8"?>
<p:sldLayout xmlns:a="http://schemas.openxmlformats.org/drawingml/2006/main" xmlns:r="http://schemas.openxmlformats.org/officeDocument/2006/relationships" xmlns:p="http://schemas.openxmlformats.org/presentationml/2006/main" preserve="1">
  <p:cSld name="Text content, normal, dar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 y="1243471"/>
            <a:ext cx="2487295" cy="2486942"/>
          </a:xfrm>
          <a:solidFill>
            <a:schemeClr val="accent1"/>
          </a:solidFill>
        </p:spPr>
        <p:txBody>
          <a:bodyPr rIns="91440">
            <a:normAutofit/>
          </a:bodyPr>
          <a:lstStyle>
            <a:lvl1pPr>
              <a:defRPr sz="2719" baseline="0">
                <a:solidFill>
                  <a:schemeClr val="tx1"/>
                </a:solidFill>
                <a:latin typeface="+mn-lt"/>
              </a:defRPr>
            </a:lvl1pPr>
          </a:lstStyle>
          <a:p>
            <a:pPr lvl="0"/>
            <a:r>
              <a:rPr lang="en-US" dirty="0" smtClean="0"/>
              <a:t>Click to edit slide content</a:t>
            </a:r>
          </a:p>
        </p:txBody>
      </p:sp>
      <p:sp>
        <p:nvSpPr>
          <p:cNvPr id="3" name="Date Placeholder 2"/>
          <p:cNvSpPr>
            <a:spLocks noGrp="1"/>
          </p:cNvSpPr>
          <p:nvPr>
            <p:ph type="dt" sz="half" idx="10"/>
          </p:nvPr>
        </p:nvSpPr>
        <p:spPr/>
        <p:txBody>
          <a:bodyPr/>
          <a:lstStyle>
            <a:lvl1pPr>
              <a:defRPr>
                <a:solidFill>
                  <a:schemeClr val="tx1"/>
                </a:solidFill>
                <a:latin typeface="+mn-lt"/>
              </a:defRPr>
            </a:lvl1pPr>
          </a:lstStyle>
          <a:p>
            <a:fld id="{C425F056-465B-9846-A958-8221F07CC566}" type="datetime1">
              <a:rPr lang="en-US" smtClean="0">
                <a:solidFill>
                  <a:srgbClr val="FFFFFF"/>
                </a:solidFill>
              </a:rPr>
              <a:pPr/>
              <a:t>10/28/2014</a:t>
            </a:fld>
            <a:endParaRPr lang="en-US" dirty="0">
              <a:solidFill>
                <a:srgbClr val="FFFFFF"/>
              </a:solidFill>
            </a:endParaRPr>
          </a:p>
        </p:txBody>
      </p:sp>
      <p:sp>
        <p:nvSpPr>
          <p:cNvPr id="4" name="Slide Number Placeholder 3"/>
          <p:cNvSpPr>
            <a:spLocks noGrp="1"/>
          </p:cNvSpPr>
          <p:nvPr>
            <p:ph type="sldNum" sz="quarter" idx="11"/>
          </p:nvPr>
        </p:nvSpPr>
        <p:spPr/>
        <p:txBody>
          <a:bodyPr/>
          <a:lstStyle>
            <a:lvl1pPr>
              <a:defRPr>
                <a:solidFill>
                  <a:schemeClr val="tx1"/>
                </a:solidFill>
                <a:latin typeface="+mn-lt"/>
              </a:defRPr>
            </a:lvl1pPr>
          </a:lstStyle>
          <a:p>
            <a:fld id="{74A398B2-5A34-1A4A-811E-F4027282568C}" type="slidenum">
              <a:rPr lang="en-US" smtClean="0">
                <a:solidFill>
                  <a:srgbClr val="FFFFFF"/>
                </a:solidFill>
              </a:rPr>
              <a:pPr/>
              <a:t>‹#›</a:t>
            </a:fld>
            <a:endParaRPr lang="en-US" dirty="0">
              <a:solidFill>
                <a:srgbClr val="FFFFFF"/>
              </a:solidFill>
            </a:endParaRPr>
          </a:p>
        </p:txBody>
      </p:sp>
      <p:sp>
        <p:nvSpPr>
          <p:cNvPr id="14" name="Content Placeholder 13"/>
          <p:cNvSpPr>
            <a:spLocks noGrp="1"/>
          </p:cNvSpPr>
          <p:nvPr>
            <p:ph sz="quarter" idx="13" hasCustomPrompt="1"/>
          </p:nvPr>
        </p:nvSpPr>
        <p:spPr>
          <a:xfrm>
            <a:off x="3730942" y="1243471"/>
            <a:ext cx="8394621" cy="5155224"/>
          </a:xfrm>
          <a:prstGeom prst="rect">
            <a:avLst/>
          </a:prstGeom>
        </p:spPr>
        <p:txBody>
          <a:bodyPr vert="horz" lIns="182880" tIns="137160">
            <a:normAutofit/>
          </a:bodyPr>
          <a:lstStyle>
            <a:lvl1pPr marL="0" indent="0">
              <a:spcBef>
                <a:spcPts val="408"/>
              </a:spcBef>
              <a:buFontTx/>
              <a:buNone/>
              <a:defRPr sz="1903" baseline="0">
                <a:solidFill>
                  <a:schemeClr val="tx1"/>
                </a:solidFill>
                <a:latin typeface="+mn-lt"/>
              </a:defRPr>
            </a:lvl1pPr>
          </a:lstStyle>
          <a:p>
            <a:pPr lvl="0"/>
            <a:r>
              <a:rPr lang="en-US" dirty="0" smtClean="0"/>
              <a:t>Click to </a:t>
            </a:r>
            <a:r>
              <a:rPr lang="en-US" dirty="0"/>
              <a:t>edit </a:t>
            </a:r>
            <a:r>
              <a:rPr lang="en-US" dirty="0" smtClean="0"/>
              <a:t>slide </a:t>
            </a:r>
            <a:r>
              <a:rPr lang="en-US" dirty="0"/>
              <a:t>content</a:t>
            </a:r>
          </a:p>
        </p:txBody>
      </p:sp>
    </p:spTree>
    <p:extLst>
      <p:ext uri="{BB962C8B-B14F-4D97-AF65-F5344CB8AC3E}">
        <p14:creationId xmlns:p14="http://schemas.microsoft.com/office/powerpoint/2010/main" val="3336552349"/>
      </p:ext>
    </p:extLst>
  </p:cSld>
  <p:clrMapOvr>
    <a:masterClrMapping/>
  </p:clrMapOvr>
  <p:timing>
    <p:tnLst>
      <p:par>
        <p:cTn id="1" dur="indefinite" restart="never" nodeType="tmRoot"/>
      </p:par>
    </p:tnLst>
  </p:timing>
</p:sldLayout>
</file>

<file path=ppt/slideLayouts/slideLayout392.xml><?xml version="1.0" encoding="utf-8"?>
<p:sldLayout xmlns:a="http://schemas.openxmlformats.org/drawingml/2006/main" xmlns:r="http://schemas.openxmlformats.org/officeDocument/2006/relationships" xmlns:p="http://schemas.openxmlformats.org/presentationml/2006/main" preserve="1">
  <p:cSld name="Text content, normal, ligh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 y="1243471"/>
            <a:ext cx="2487295" cy="2486942"/>
          </a:xfrm>
          <a:solidFill>
            <a:schemeClr val="accent1"/>
          </a:solidFill>
        </p:spPr>
        <p:txBody>
          <a:bodyPr rIns="91440">
            <a:normAutofit/>
          </a:bodyPr>
          <a:lstStyle>
            <a:lvl1pPr>
              <a:defRPr sz="2719" baseline="0">
                <a:solidFill>
                  <a:schemeClr val="tx1"/>
                </a:solidFill>
                <a:latin typeface="+mn-lt"/>
              </a:defRPr>
            </a:lvl1pPr>
          </a:lstStyle>
          <a:p>
            <a:pPr lvl="0"/>
            <a:r>
              <a:rPr lang="en-US" dirty="0" smtClean="0"/>
              <a:t>Click to edit slide content</a:t>
            </a:r>
          </a:p>
        </p:txBody>
      </p:sp>
      <p:sp>
        <p:nvSpPr>
          <p:cNvPr id="3" name="Date Placeholder 2"/>
          <p:cNvSpPr>
            <a:spLocks noGrp="1"/>
          </p:cNvSpPr>
          <p:nvPr>
            <p:ph type="dt" sz="half" idx="10"/>
          </p:nvPr>
        </p:nvSpPr>
        <p:spPr/>
        <p:txBody>
          <a:bodyPr/>
          <a:lstStyle>
            <a:lvl1pPr>
              <a:defRPr>
                <a:solidFill>
                  <a:schemeClr val="bg1">
                    <a:lumMod val="75000"/>
                    <a:lumOff val="25000"/>
                  </a:schemeClr>
                </a:solidFill>
                <a:latin typeface="+mn-lt"/>
              </a:defRPr>
            </a:lvl1pPr>
          </a:lstStyle>
          <a:p>
            <a:fld id="{A4125499-C7D7-6649-995B-1E9A12B0C51E}" type="datetime1">
              <a:rPr lang="en-US" smtClean="0">
                <a:solidFill>
                  <a:srgbClr val="000000">
                    <a:lumMod val="75000"/>
                    <a:lumOff val="25000"/>
                  </a:srgbClr>
                </a:solidFill>
              </a:rPr>
              <a:pPr/>
              <a:t>10/28/2014</a:t>
            </a:fld>
            <a:endParaRPr lang="en-US" dirty="0">
              <a:solidFill>
                <a:srgbClr val="000000">
                  <a:lumMod val="75000"/>
                  <a:lumOff val="25000"/>
                </a:srgbClr>
              </a:solidFill>
            </a:endParaRPr>
          </a:p>
        </p:txBody>
      </p:sp>
      <p:sp>
        <p:nvSpPr>
          <p:cNvPr id="4" name="Slide Number Placeholder 3"/>
          <p:cNvSpPr>
            <a:spLocks noGrp="1"/>
          </p:cNvSpPr>
          <p:nvPr>
            <p:ph type="sldNum" sz="quarter" idx="11"/>
          </p:nvPr>
        </p:nvSpPr>
        <p:spPr/>
        <p:txBody>
          <a:bodyPr/>
          <a:lstStyle>
            <a:lvl1pPr>
              <a:defRPr>
                <a:solidFill>
                  <a:schemeClr val="bg1">
                    <a:lumMod val="75000"/>
                    <a:lumOff val="25000"/>
                  </a:schemeClr>
                </a:solidFill>
                <a:latin typeface="+mn-lt"/>
              </a:defRPr>
            </a:lvl1pPr>
          </a:lstStyle>
          <a:p>
            <a:fld id="{74A398B2-5A34-1A4A-811E-F4027282568C}" type="slidenum">
              <a:rPr lang="en-US" smtClean="0">
                <a:solidFill>
                  <a:srgbClr val="000000">
                    <a:lumMod val="75000"/>
                    <a:lumOff val="25000"/>
                  </a:srgbClr>
                </a:solidFill>
              </a:rPr>
              <a:pPr/>
              <a:t>‹#›</a:t>
            </a:fld>
            <a:endParaRPr lang="en-US" dirty="0">
              <a:solidFill>
                <a:srgbClr val="000000">
                  <a:lumMod val="75000"/>
                  <a:lumOff val="25000"/>
                </a:srgbClr>
              </a:solidFill>
            </a:endParaRPr>
          </a:p>
        </p:txBody>
      </p:sp>
      <p:sp>
        <p:nvSpPr>
          <p:cNvPr id="14" name="Content Placeholder 13"/>
          <p:cNvSpPr>
            <a:spLocks noGrp="1"/>
          </p:cNvSpPr>
          <p:nvPr>
            <p:ph sz="quarter" idx="13" hasCustomPrompt="1"/>
          </p:nvPr>
        </p:nvSpPr>
        <p:spPr>
          <a:xfrm>
            <a:off x="3730942" y="1243471"/>
            <a:ext cx="8394621" cy="5155224"/>
          </a:xfrm>
          <a:prstGeom prst="rect">
            <a:avLst/>
          </a:prstGeom>
        </p:spPr>
        <p:txBody>
          <a:bodyPr vert="horz" lIns="182880" tIns="137160">
            <a:normAutofit/>
          </a:bodyPr>
          <a:lstStyle>
            <a:lvl1pPr marL="0" indent="0">
              <a:spcBef>
                <a:spcPts val="408"/>
              </a:spcBef>
              <a:buFontTx/>
              <a:buNone/>
              <a:defRPr sz="1903" baseline="0">
                <a:solidFill>
                  <a:schemeClr val="bg1">
                    <a:lumMod val="75000"/>
                    <a:lumOff val="25000"/>
                  </a:schemeClr>
                </a:solidFill>
                <a:latin typeface="+mn-lt"/>
              </a:defRPr>
            </a:lvl1pPr>
          </a:lstStyle>
          <a:p>
            <a:pPr lvl="0"/>
            <a:r>
              <a:rPr lang="en-US" dirty="0"/>
              <a:t>Click to edit slide content</a:t>
            </a:r>
          </a:p>
        </p:txBody>
      </p:sp>
    </p:spTree>
    <p:extLst>
      <p:ext uri="{BB962C8B-B14F-4D97-AF65-F5344CB8AC3E}">
        <p14:creationId xmlns:p14="http://schemas.microsoft.com/office/powerpoint/2010/main" val="3769139829"/>
      </p:ext>
    </p:extLst>
  </p:cSld>
  <p:clrMapOvr>
    <a:masterClrMapping/>
  </p:clrMapOvr>
  <p:timing>
    <p:tnLst>
      <p:par>
        <p:cTn id="1" dur="indefinite" restart="never" nodeType="tmRoot"/>
      </p:par>
    </p:tnLst>
  </p:timing>
</p:sldLayout>
</file>

<file path=ppt/slideLayouts/slideLayout393.xml><?xml version="1.0" encoding="utf-8"?>
<p:sldLayout xmlns:a="http://schemas.openxmlformats.org/drawingml/2006/main" xmlns:r="http://schemas.openxmlformats.org/officeDocument/2006/relationships" xmlns:p="http://schemas.openxmlformats.org/presentationml/2006/main" preserve="1" userDrawn="1">
  <p:cSld name="Tiles with text and background image">
    <p:bg>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5"/>
          </p:nvPr>
        </p:nvSpPr>
        <p:spPr>
          <a:xfrm>
            <a:off x="1" y="0"/>
            <a:ext cx="12436475" cy="6994525"/>
          </a:xfrm>
        </p:spPr>
        <p:txBody>
          <a:bodyPr/>
          <a:lstStyle>
            <a:lvl1pPr>
              <a:defRPr>
                <a:solidFill>
                  <a:srgbClr val="3F3F3F"/>
                </a:solidFill>
              </a:defRPr>
            </a:lvl1pPr>
          </a:lstStyle>
          <a:p>
            <a:r>
              <a:rPr lang="en-US" dirty="0" smtClean="0"/>
              <a:t>Drag picture to placeholder or click icon to add</a:t>
            </a:r>
            <a:endParaRPr lang="en-US" dirty="0"/>
          </a:p>
        </p:txBody>
      </p:sp>
      <p:sp>
        <p:nvSpPr>
          <p:cNvPr id="2" name="Title 1"/>
          <p:cNvSpPr>
            <a:spLocks noGrp="1"/>
          </p:cNvSpPr>
          <p:nvPr>
            <p:ph type="title" hasCustomPrompt="1"/>
          </p:nvPr>
        </p:nvSpPr>
        <p:spPr>
          <a:xfrm>
            <a:off x="1" y="1243471"/>
            <a:ext cx="2487295" cy="2486942"/>
          </a:xfrm>
          <a:solidFill>
            <a:schemeClr val="accent1">
              <a:alpha val="92000"/>
            </a:schemeClr>
          </a:solidFill>
        </p:spPr>
        <p:txBody>
          <a:bodyPr/>
          <a:lstStyle/>
          <a:p>
            <a:pPr lvl="0"/>
            <a:r>
              <a:rPr lang="en-US" dirty="0" smtClean="0"/>
              <a:t>Click to edit slide content</a:t>
            </a:r>
          </a:p>
        </p:txBody>
      </p:sp>
      <p:sp>
        <p:nvSpPr>
          <p:cNvPr id="3" name="Date Placeholder 2"/>
          <p:cNvSpPr>
            <a:spLocks noGrp="1"/>
          </p:cNvSpPr>
          <p:nvPr>
            <p:ph type="dt" sz="half" idx="10"/>
          </p:nvPr>
        </p:nvSpPr>
        <p:spPr/>
        <p:txBody>
          <a:bodyPr/>
          <a:lstStyle>
            <a:lvl1pPr>
              <a:defRPr>
                <a:solidFill>
                  <a:schemeClr val="tx1"/>
                </a:solidFill>
              </a:defRPr>
            </a:lvl1pPr>
          </a:lstStyle>
          <a:p>
            <a:fld id="{4DA9342A-7F1A-AF40-A643-2F752086ED57}" type="datetime1">
              <a:rPr lang="en-US" smtClean="0">
                <a:solidFill>
                  <a:srgbClr val="FFFFFF"/>
                </a:solidFill>
              </a:rPr>
              <a:pPr/>
              <a:t>10/28/2014</a:t>
            </a:fld>
            <a:endParaRPr lang="en-US" dirty="0">
              <a:solidFill>
                <a:srgbClr val="FFFFFF"/>
              </a:solidFill>
            </a:endParaRPr>
          </a:p>
        </p:txBody>
      </p:sp>
      <p:sp>
        <p:nvSpPr>
          <p:cNvPr id="4" name="Slide Number Placeholder 3"/>
          <p:cNvSpPr>
            <a:spLocks noGrp="1"/>
          </p:cNvSpPr>
          <p:nvPr>
            <p:ph type="sldNum" sz="quarter" idx="11"/>
          </p:nvPr>
        </p:nvSpPr>
        <p:spPr/>
        <p:txBody>
          <a:bodyPr/>
          <a:lstStyle>
            <a:lvl1pPr>
              <a:defRPr>
                <a:solidFill>
                  <a:srgbClr val="FFFFFF"/>
                </a:solidFill>
              </a:defRPr>
            </a:lvl1pPr>
          </a:lstStyle>
          <a:p>
            <a:fld id="{74A398B2-5A34-1A4A-811E-F4027282568C}" type="slidenum">
              <a:rPr lang="en-US" smtClean="0"/>
              <a:pPr/>
              <a:t>‹#›</a:t>
            </a:fld>
            <a:endParaRPr lang="en-US" dirty="0"/>
          </a:p>
        </p:txBody>
      </p:sp>
      <p:sp>
        <p:nvSpPr>
          <p:cNvPr id="11" name="Text Placeholder 14"/>
          <p:cNvSpPr>
            <a:spLocks noGrp="1"/>
          </p:cNvSpPr>
          <p:nvPr>
            <p:ph type="body" sz="quarter" idx="12" hasCustomPrompt="1"/>
          </p:nvPr>
        </p:nvSpPr>
        <p:spPr>
          <a:xfrm>
            <a:off x="1" y="3730413"/>
            <a:ext cx="2487295" cy="2486942"/>
          </a:xfrm>
          <a:solidFill>
            <a:schemeClr val="bg2">
              <a:alpha val="92000"/>
            </a:schemeClr>
          </a:solidFill>
        </p:spPr>
        <p:txBody>
          <a:bodyPr>
            <a:normAutofit/>
          </a:bodyPr>
          <a:lstStyle>
            <a:lvl1pPr>
              <a:defRPr sz="1903">
                <a:solidFill>
                  <a:schemeClr val="tx1"/>
                </a:solidFill>
                <a:latin typeface="+mn-lt"/>
              </a:defRPr>
            </a:lvl1pPr>
            <a:lvl2pPr>
              <a:defRPr sz="1903">
                <a:solidFill>
                  <a:schemeClr val="tx1"/>
                </a:solidFill>
                <a:latin typeface="+mn-lt"/>
              </a:defRPr>
            </a:lvl2pPr>
            <a:lvl3pPr>
              <a:defRPr sz="1903">
                <a:solidFill>
                  <a:schemeClr val="tx1"/>
                </a:solidFill>
                <a:latin typeface="+mn-lt"/>
              </a:defRPr>
            </a:lvl3pPr>
            <a:lvl4pPr>
              <a:defRPr sz="1903">
                <a:solidFill>
                  <a:schemeClr val="tx1"/>
                </a:solidFill>
                <a:latin typeface="+mn-lt"/>
              </a:defRPr>
            </a:lvl4pPr>
            <a:lvl5pPr>
              <a:defRPr sz="1903">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14"/>
          <p:cNvSpPr>
            <a:spLocks noGrp="1"/>
          </p:cNvSpPr>
          <p:nvPr>
            <p:ph type="body" sz="quarter" idx="13" hasCustomPrompt="1"/>
          </p:nvPr>
        </p:nvSpPr>
        <p:spPr>
          <a:xfrm>
            <a:off x="2487296" y="3730413"/>
            <a:ext cx="2487295" cy="2486942"/>
          </a:xfrm>
          <a:solidFill>
            <a:schemeClr val="accent3">
              <a:alpha val="89000"/>
            </a:schemeClr>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Text Placeholder 14"/>
          <p:cNvSpPr>
            <a:spLocks noGrp="1"/>
          </p:cNvSpPr>
          <p:nvPr>
            <p:ph type="body" sz="quarter" idx="14" hasCustomPrompt="1"/>
          </p:nvPr>
        </p:nvSpPr>
        <p:spPr>
          <a:xfrm>
            <a:off x="4974591" y="3730413"/>
            <a:ext cx="2487295" cy="2486942"/>
          </a:xfrm>
          <a:solidFill>
            <a:schemeClr val="accent4">
              <a:alpha val="89000"/>
            </a:schemeClr>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ext Placeholder 14"/>
          <p:cNvSpPr>
            <a:spLocks noGrp="1"/>
          </p:cNvSpPr>
          <p:nvPr>
            <p:ph type="body" sz="quarter" idx="16" hasCustomPrompt="1"/>
          </p:nvPr>
        </p:nvSpPr>
        <p:spPr>
          <a:xfrm>
            <a:off x="7461886" y="3730413"/>
            <a:ext cx="2487295" cy="2486942"/>
          </a:xfrm>
          <a:solidFill>
            <a:schemeClr val="accent5">
              <a:alpha val="89000"/>
            </a:schemeClr>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14"/>
          <p:cNvSpPr>
            <a:spLocks noGrp="1"/>
          </p:cNvSpPr>
          <p:nvPr>
            <p:ph type="body" sz="quarter" idx="17" hasCustomPrompt="1"/>
          </p:nvPr>
        </p:nvSpPr>
        <p:spPr>
          <a:xfrm>
            <a:off x="9949181" y="3730413"/>
            <a:ext cx="2487295" cy="2486942"/>
          </a:xfrm>
          <a:solidFill>
            <a:schemeClr val="accent6">
              <a:alpha val="89000"/>
            </a:schemeClr>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40446860"/>
      </p:ext>
    </p:extLst>
  </p:cSld>
  <p:clrMapOvr>
    <a:masterClrMapping/>
  </p:clrMapOvr>
  <p:timing>
    <p:tnLst>
      <p:par>
        <p:cTn id="1" dur="indefinite" restart="never" nodeType="tmRoot"/>
      </p:par>
    </p:tnLst>
  </p:timing>
</p:sldLayout>
</file>

<file path=ppt/slideLayouts/slideLayout394.xml><?xml version="1.0" encoding="utf-8"?>
<p:sldLayout xmlns:a="http://schemas.openxmlformats.org/drawingml/2006/main" xmlns:r="http://schemas.openxmlformats.org/officeDocument/2006/relationships" xmlns:p="http://schemas.openxmlformats.org/presentationml/2006/main" preserve="1" userDrawn="1">
  <p:cSld name="Five-tiles text &amp; list/paragraph">
    <p:bg>
      <p:bgPr>
        <a:solidFill>
          <a:schemeClr val="tx1"/>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1">
                    <a:lumMod val="75000"/>
                    <a:lumOff val="25000"/>
                  </a:schemeClr>
                </a:solidFill>
                <a:latin typeface="+mn-lt"/>
              </a:defRPr>
            </a:lvl1pPr>
          </a:lstStyle>
          <a:p>
            <a:fld id="{9E64305C-B617-154F-867D-D23F7A2456D3}" type="datetime1">
              <a:rPr lang="en-US" smtClean="0">
                <a:solidFill>
                  <a:srgbClr val="000000">
                    <a:lumMod val="75000"/>
                    <a:lumOff val="25000"/>
                  </a:srgbClr>
                </a:solidFill>
              </a:rPr>
              <a:pPr/>
              <a:t>10/28/2014</a:t>
            </a:fld>
            <a:endParaRPr lang="en-US" dirty="0">
              <a:solidFill>
                <a:srgbClr val="000000">
                  <a:lumMod val="75000"/>
                  <a:lumOff val="25000"/>
                </a:srgbClr>
              </a:solidFill>
            </a:endParaRPr>
          </a:p>
        </p:txBody>
      </p:sp>
      <p:sp>
        <p:nvSpPr>
          <p:cNvPr id="4" name="Slide Number Placeholder 3"/>
          <p:cNvSpPr>
            <a:spLocks noGrp="1"/>
          </p:cNvSpPr>
          <p:nvPr>
            <p:ph type="sldNum" sz="quarter" idx="11"/>
          </p:nvPr>
        </p:nvSpPr>
        <p:spPr/>
        <p:txBody>
          <a:bodyPr/>
          <a:lstStyle>
            <a:lvl1pPr>
              <a:defRPr>
                <a:solidFill>
                  <a:schemeClr val="bg1">
                    <a:lumMod val="75000"/>
                    <a:lumOff val="25000"/>
                  </a:schemeClr>
                </a:solidFill>
                <a:latin typeface="+mn-lt"/>
              </a:defRPr>
            </a:lvl1pPr>
          </a:lstStyle>
          <a:p>
            <a:fld id="{74A398B2-5A34-1A4A-811E-F4027282568C}" type="slidenum">
              <a:rPr lang="en-US" smtClean="0">
                <a:solidFill>
                  <a:srgbClr val="000000">
                    <a:lumMod val="75000"/>
                    <a:lumOff val="25000"/>
                  </a:srgbClr>
                </a:solidFill>
              </a:rPr>
              <a:pPr/>
              <a:t>‹#›</a:t>
            </a:fld>
            <a:endParaRPr lang="en-US" dirty="0">
              <a:solidFill>
                <a:srgbClr val="000000">
                  <a:lumMod val="75000"/>
                  <a:lumOff val="25000"/>
                </a:srgbClr>
              </a:solidFill>
            </a:endParaRPr>
          </a:p>
        </p:txBody>
      </p:sp>
      <p:sp>
        <p:nvSpPr>
          <p:cNvPr id="10" name="Text Placeholder 6"/>
          <p:cNvSpPr>
            <a:spLocks noGrp="1"/>
          </p:cNvSpPr>
          <p:nvPr>
            <p:ph type="body" sz="quarter" idx="17" hasCustomPrompt="1"/>
          </p:nvPr>
        </p:nvSpPr>
        <p:spPr>
          <a:xfrm>
            <a:off x="3730944" y="1243471"/>
            <a:ext cx="8290983" cy="2253791"/>
          </a:xfrm>
        </p:spPr>
        <p:txBody>
          <a:bodyPr>
            <a:noAutofit/>
          </a:bodyPr>
          <a:lstStyle>
            <a:lvl1pPr>
              <a:defRPr sz="2719" baseline="0">
                <a:solidFill>
                  <a:schemeClr val="bg1">
                    <a:lumMod val="75000"/>
                    <a:lumOff val="25000"/>
                  </a:schemeClr>
                </a:solidFill>
              </a:defRPr>
            </a:lvl1pPr>
            <a:lvl2pPr>
              <a:defRPr sz="2719">
                <a:solidFill>
                  <a:schemeClr val="bg1">
                    <a:lumMod val="75000"/>
                    <a:lumOff val="25000"/>
                  </a:schemeClr>
                </a:solidFill>
              </a:defRPr>
            </a:lvl2pPr>
            <a:lvl3pPr>
              <a:defRPr sz="2719">
                <a:solidFill>
                  <a:schemeClr val="bg1">
                    <a:lumMod val="75000"/>
                    <a:lumOff val="25000"/>
                  </a:schemeClr>
                </a:solidFill>
              </a:defRPr>
            </a:lvl3pPr>
            <a:lvl4pPr>
              <a:defRPr sz="2719">
                <a:solidFill>
                  <a:schemeClr val="bg1">
                    <a:lumMod val="75000"/>
                    <a:lumOff val="25000"/>
                  </a:schemeClr>
                </a:solidFill>
              </a:defRPr>
            </a:lvl4pPr>
            <a:lvl5pPr>
              <a:defRPr sz="2719">
                <a:solidFill>
                  <a:schemeClr val="bg1">
                    <a:lumMod val="75000"/>
                    <a:lumOff val="25000"/>
                  </a:schemeClr>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Title 1"/>
          <p:cNvSpPr>
            <a:spLocks noGrp="1"/>
          </p:cNvSpPr>
          <p:nvPr>
            <p:ph type="title" hasCustomPrompt="1"/>
          </p:nvPr>
        </p:nvSpPr>
        <p:spPr>
          <a:xfrm>
            <a:off x="1" y="1243471"/>
            <a:ext cx="2487295" cy="2486942"/>
          </a:xfrm>
          <a:solidFill>
            <a:schemeClr val="accent1"/>
          </a:solidFill>
        </p:spPr>
        <p:txBody>
          <a:bodyPr/>
          <a:lstStyle/>
          <a:p>
            <a:pPr lvl="0"/>
            <a:r>
              <a:rPr lang="en-US" dirty="0" smtClean="0"/>
              <a:t>Click to edit slide content</a:t>
            </a:r>
          </a:p>
        </p:txBody>
      </p:sp>
      <p:sp>
        <p:nvSpPr>
          <p:cNvPr id="25" name="Text Placeholder 14"/>
          <p:cNvSpPr>
            <a:spLocks noGrp="1"/>
          </p:cNvSpPr>
          <p:nvPr>
            <p:ph type="body" sz="quarter" idx="12" hasCustomPrompt="1"/>
          </p:nvPr>
        </p:nvSpPr>
        <p:spPr>
          <a:xfrm>
            <a:off x="1" y="3730413"/>
            <a:ext cx="2487295" cy="2486942"/>
          </a:xfrm>
          <a:solidFill>
            <a:schemeClr val="bg2"/>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6" name="Text Placeholder 14"/>
          <p:cNvSpPr>
            <a:spLocks noGrp="1"/>
          </p:cNvSpPr>
          <p:nvPr>
            <p:ph type="body" sz="quarter" idx="13" hasCustomPrompt="1"/>
          </p:nvPr>
        </p:nvSpPr>
        <p:spPr>
          <a:xfrm>
            <a:off x="2487296" y="3730413"/>
            <a:ext cx="2487295" cy="2486942"/>
          </a:xfrm>
          <a:solidFill>
            <a:schemeClr val="accent3"/>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7" name="Text Placeholder 14"/>
          <p:cNvSpPr>
            <a:spLocks noGrp="1"/>
          </p:cNvSpPr>
          <p:nvPr>
            <p:ph type="body" sz="quarter" idx="14" hasCustomPrompt="1"/>
          </p:nvPr>
        </p:nvSpPr>
        <p:spPr>
          <a:xfrm>
            <a:off x="4974591" y="3730413"/>
            <a:ext cx="2487295" cy="2486942"/>
          </a:xfrm>
          <a:solidFill>
            <a:schemeClr val="accent4"/>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8" name="Text Placeholder 14"/>
          <p:cNvSpPr>
            <a:spLocks noGrp="1"/>
          </p:cNvSpPr>
          <p:nvPr>
            <p:ph type="body" sz="quarter" idx="15" hasCustomPrompt="1"/>
          </p:nvPr>
        </p:nvSpPr>
        <p:spPr>
          <a:xfrm>
            <a:off x="7461886" y="3730413"/>
            <a:ext cx="2487295" cy="2486942"/>
          </a:xfrm>
          <a:solidFill>
            <a:schemeClr val="accent5"/>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9" name="Text Placeholder 14"/>
          <p:cNvSpPr>
            <a:spLocks noGrp="1"/>
          </p:cNvSpPr>
          <p:nvPr>
            <p:ph type="body" sz="quarter" idx="16" hasCustomPrompt="1"/>
          </p:nvPr>
        </p:nvSpPr>
        <p:spPr>
          <a:xfrm>
            <a:off x="9949181" y="3730413"/>
            <a:ext cx="2487295" cy="2486942"/>
          </a:xfrm>
          <a:solidFill>
            <a:schemeClr val="accent6"/>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5624555"/>
      </p:ext>
    </p:extLst>
  </p:cSld>
  <p:clrMapOvr>
    <a:masterClrMapping/>
  </p:clrMapOvr>
  <p:timing>
    <p:tnLst>
      <p:par>
        <p:cTn id="1" dur="indefinite" restart="never" nodeType="tmRoot"/>
      </p:par>
    </p:tnLst>
  </p:timing>
</p:sldLayout>
</file>

<file path=ppt/slideLayouts/slideLayout395.xml><?xml version="1.0" encoding="utf-8"?>
<p:sldLayout xmlns:a="http://schemas.openxmlformats.org/drawingml/2006/main" xmlns:r="http://schemas.openxmlformats.org/officeDocument/2006/relationships" xmlns:p="http://schemas.openxmlformats.org/presentationml/2006/main" preserve="1" userDrawn="1">
  <p:cSld name="Five-tiles tex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 y="1243471"/>
            <a:ext cx="2487295" cy="2486942"/>
          </a:xfrm>
          <a:solidFill>
            <a:schemeClr val="accent1"/>
          </a:solidFill>
        </p:spPr>
        <p:txBody>
          <a:bodyPr/>
          <a:lstStyle>
            <a:lvl1pPr>
              <a:defRPr>
                <a:latin typeface="+mn-lt"/>
              </a:defRPr>
            </a:lvl1pPr>
          </a:lstStyle>
          <a:p>
            <a:pPr lvl="0"/>
            <a:r>
              <a:rPr lang="en-US" dirty="0" smtClean="0"/>
              <a:t>Click to edit slide content</a:t>
            </a:r>
          </a:p>
        </p:txBody>
      </p:sp>
      <p:sp>
        <p:nvSpPr>
          <p:cNvPr id="3" name="Date Placeholder 2"/>
          <p:cNvSpPr>
            <a:spLocks noGrp="1"/>
          </p:cNvSpPr>
          <p:nvPr>
            <p:ph type="dt" sz="half" idx="10"/>
          </p:nvPr>
        </p:nvSpPr>
        <p:spPr/>
        <p:txBody>
          <a:bodyPr/>
          <a:lstStyle>
            <a:lvl1pPr>
              <a:defRPr>
                <a:solidFill>
                  <a:schemeClr val="bg1">
                    <a:lumMod val="75000"/>
                    <a:lumOff val="25000"/>
                  </a:schemeClr>
                </a:solidFill>
                <a:latin typeface="+mn-lt"/>
              </a:defRPr>
            </a:lvl1pPr>
          </a:lstStyle>
          <a:p>
            <a:fld id="{44641CE5-313F-464D-B311-4AE8EFC7A795}" type="datetime1">
              <a:rPr lang="en-US" smtClean="0">
                <a:solidFill>
                  <a:srgbClr val="000000">
                    <a:lumMod val="75000"/>
                    <a:lumOff val="25000"/>
                  </a:srgbClr>
                </a:solidFill>
              </a:rPr>
              <a:pPr/>
              <a:t>10/28/2014</a:t>
            </a:fld>
            <a:endParaRPr lang="en-US" dirty="0">
              <a:solidFill>
                <a:srgbClr val="000000">
                  <a:lumMod val="75000"/>
                  <a:lumOff val="25000"/>
                </a:srgbClr>
              </a:solidFill>
            </a:endParaRPr>
          </a:p>
        </p:txBody>
      </p:sp>
      <p:sp>
        <p:nvSpPr>
          <p:cNvPr id="4" name="Slide Number Placeholder 3"/>
          <p:cNvSpPr>
            <a:spLocks noGrp="1"/>
          </p:cNvSpPr>
          <p:nvPr>
            <p:ph type="sldNum" sz="quarter" idx="11"/>
          </p:nvPr>
        </p:nvSpPr>
        <p:spPr/>
        <p:txBody>
          <a:bodyPr/>
          <a:lstStyle>
            <a:lvl1pPr>
              <a:defRPr>
                <a:solidFill>
                  <a:schemeClr val="bg1">
                    <a:lumMod val="75000"/>
                    <a:lumOff val="25000"/>
                  </a:schemeClr>
                </a:solidFill>
                <a:latin typeface="+mn-lt"/>
              </a:defRPr>
            </a:lvl1pPr>
          </a:lstStyle>
          <a:p>
            <a:fld id="{74A398B2-5A34-1A4A-811E-F4027282568C}" type="slidenum">
              <a:rPr lang="en-US" smtClean="0">
                <a:solidFill>
                  <a:srgbClr val="000000">
                    <a:lumMod val="75000"/>
                    <a:lumOff val="25000"/>
                  </a:srgbClr>
                </a:solidFill>
              </a:rPr>
              <a:pPr/>
              <a:t>‹#›</a:t>
            </a:fld>
            <a:endParaRPr lang="en-US" dirty="0">
              <a:solidFill>
                <a:srgbClr val="000000">
                  <a:lumMod val="75000"/>
                  <a:lumOff val="25000"/>
                </a:srgbClr>
              </a:solidFill>
            </a:endParaRPr>
          </a:p>
        </p:txBody>
      </p:sp>
      <p:sp>
        <p:nvSpPr>
          <p:cNvPr id="10" name="Text Placeholder 14"/>
          <p:cNvSpPr>
            <a:spLocks noGrp="1"/>
          </p:cNvSpPr>
          <p:nvPr>
            <p:ph type="body" sz="quarter" idx="12" hasCustomPrompt="1"/>
          </p:nvPr>
        </p:nvSpPr>
        <p:spPr>
          <a:xfrm>
            <a:off x="1" y="3730413"/>
            <a:ext cx="2487295" cy="2486942"/>
          </a:xfrm>
          <a:solidFill>
            <a:schemeClr val="bg2"/>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ext Placeholder 14"/>
          <p:cNvSpPr>
            <a:spLocks noGrp="1"/>
          </p:cNvSpPr>
          <p:nvPr>
            <p:ph type="body" sz="quarter" idx="13" hasCustomPrompt="1"/>
          </p:nvPr>
        </p:nvSpPr>
        <p:spPr>
          <a:xfrm>
            <a:off x="2487296" y="3730413"/>
            <a:ext cx="2487295" cy="2486942"/>
          </a:xfrm>
          <a:solidFill>
            <a:schemeClr val="accent3"/>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14"/>
          <p:cNvSpPr>
            <a:spLocks noGrp="1"/>
          </p:cNvSpPr>
          <p:nvPr>
            <p:ph type="body" sz="quarter" idx="14" hasCustomPrompt="1"/>
          </p:nvPr>
        </p:nvSpPr>
        <p:spPr>
          <a:xfrm>
            <a:off x="4974591" y="3730413"/>
            <a:ext cx="2487295" cy="2486942"/>
          </a:xfrm>
          <a:solidFill>
            <a:schemeClr val="accent4"/>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Text Placeholder 14"/>
          <p:cNvSpPr>
            <a:spLocks noGrp="1"/>
          </p:cNvSpPr>
          <p:nvPr>
            <p:ph type="body" sz="quarter" idx="15" hasCustomPrompt="1"/>
          </p:nvPr>
        </p:nvSpPr>
        <p:spPr>
          <a:xfrm>
            <a:off x="7461886" y="3730413"/>
            <a:ext cx="2487295" cy="2486942"/>
          </a:xfrm>
          <a:solidFill>
            <a:schemeClr val="accent5"/>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ext Placeholder 14"/>
          <p:cNvSpPr>
            <a:spLocks noGrp="1"/>
          </p:cNvSpPr>
          <p:nvPr>
            <p:ph type="body" sz="quarter" idx="16" hasCustomPrompt="1"/>
          </p:nvPr>
        </p:nvSpPr>
        <p:spPr>
          <a:xfrm>
            <a:off x="9949181" y="3730413"/>
            <a:ext cx="2487295" cy="2486942"/>
          </a:xfrm>
          <a:solidFill>
            <a:schemeClr val="accent6"/>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22095096"/>
      </p:ext>
    </p:extLst>
  </p:cSld>
  <p:clrMapOvr>
    <a:masterClrMapping/>
  </p:clrMapOvr>
  <p:timing>
    <p:tnLst>
      <p:par>
        <p:cTn id="1" dur="indefinite" restart="never" nodeType="tmRoot"/>
      </p:par>
    </p:tnLst>
  </p:timing>
</p:sldLayout>
</file>

<file path=ppt/slideLayouts/slideLayout396.xml><?xml version="1.0" encoding="utf-8"?>
<p:sldLayout xmlns:a="http://schemas.openxmlformats.org/drawingml/2006/main" xmlns:r="http://schemas.openxmlformats.org/officeDocument/2006/relationships" xmlns:p="http://schemas.openxmlformats.org/presentationml/2006/main" preserve="1" userDrawn="1">
  <p:cSld name="Three tiles with text and background image">
    <p:bg>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5"/>
          </p:nvPr>
        </p:nvSpPr>
        <p:spPr>
          <a:xfrm>
            <a:off x="1" y="0"/>
            <a:ext cx="12436475" cy="6994525"/>
          </a:xfrm>
        </p:spPr>
        <p:txBody>
          <a:bodyPr/>
          <a:lstStyle>
            <a:lvl1pPr>
              <a:defRPr>
                <a:solidFill>
                  <a:srgbClr val="3F3F3F"/>
                </a:solidFill>
              </a:defRPr>
            </a:lvl1pPr>
          </a:lstStyle>
          <a:p>
            <a:r>
              <a:rPr lang="en-US" dirty="0" smtClean="0"/>
              <a:t>Drag picture to placeholder or click icon to add</a:t>
            </a:r>
            <a:endParaRPr lang="en-US" dirty="0"/>
          </a:p>
        </p:txBody>
      </p:sp>
      <p:sp>
        <p:nvSpPr>
          <p:cNvPr id="2" name="Title 1"/>
          <p:cNvSpPr>
            <a:spLocks noGrp="1"/>
          </p:cNvSpPr>
          <p:nvPr>
            <p:ph type="title" hasCustomPrompt="1"/>
          </p:nvPr>
        </p:nvSpPr>
        <p:spPr>
          <a:xfrm>
            <a:off x="1" y="1243471"/>
            <a:ext cx="2487295" cy="2486942"/>
          </a:xfrm>
          <a:solidFill>
            <a:schemeClr val="accent1">
              <a:alpha val="92000"/>
            </a:schemeClr>
          </a:solidFill>
        </p:spPr>
        <p:txBody>
          <a:bodyPr/>
          <a:lstStyle/>
          <a:p>
            <a:pPr lvl="0"/>
            <a:r>
              <a:rPr lang="en-US" dirty="0" smtClean="0"/>
              <a:t>Click to edit slide content</a:t>
            </a:r>
          </a:p>
        </p:txBody>
      </p:sp>
      <p:sp>
        <p:nvSpPr>
          <p:cNvPr id="3" name="Date Placeholder 2"/>
          <p:cNvSpPr>
            <a:spLocks noGrp="1"/>
          </p:cNvSpPr>
          <p:nvPr>
            <p:ph type="dt" sz="half" idx="10"/>
          </p:nvPr>
        </p:nvSpPr>
        <p:spPr/>
        <p:txBody>
          <a:bodyPr/>
          <a:lstStyle>
            <a:lvl1pPr>
              <a:defRPr>
                <a:solidFill>
                  <a:schemeClr val="bg1">
                    <a:lumMod val="75000"/>
                    <a:lumOff val="25000"/>
                  </a:schemeClr>
                </a:solidFill>
              </a:defRPr>
            </a:lvl1pPr>
          </a:lstStyle>
          <a:p>
            <a:fld id="{4DA9342A-7F1A-AF40-A643-2F752086ED57}" type="datetime1">
              <a:rPr lang="en-US" smtClean="0">
                <a:solidFill>
                  <a:srgbClr val="000000">
                    <a:lumMod val="75000"/>
                    <a:lumOff val="25000"/>
                  </a:srgbClr>
                </a:solidFill>
              </a:rPr>
              <a:pPr/>
              <a:t>10/28/2014</a:t>
            </a:fld>
            <a:endParaRPr lang="en-US" dirty="0">
              <a:solidFill>
                <a:srgbClr val="000000">
                  <a:lumMod val="75000"/>
                  <a:lumOff val="25000"/>
                </a:srgbClr>
              </a:solidFill>
            </a:endParaRPr>
          </a:p>
        </p:txBody>
      </p:sp>
      <p:sp>
        <p:nvSpPr>
          <p:cNvPr id="4" name="Slide Number Placeholder 3"/>
          <p:cNvSpPr>
            <a:spLocks noGrp="1"/>
          </p:cNvSpPr>
          <p:nvPr>
            <p:ph type="sldNum" sz="quarter" idx="11"/>
          </p:nvPr>
        </p:nvSpPr>
        <p:spPr/>
        <p:txBody>
          <a:bodyPr/>
          <a:lstStyle>
            <a:lvl1pPr>
              <a:defRPr>
                <a:solidFill>
                  <a:schemeClr val="bg1">
                    <a:lumMod val="75000"/>
                    <a:lumOff val="25000"/>
                  </a:schemeClr>
                </a:solidFill>
              </a:defRPr>
            </a:lvl1pPr>
          </a:lstStyle>
          <a:p>
            <a:fld id="{74A398B2-5A34-1A4A-811E-F4027282568C}" type="slidenum">
              <a:rPr lang="en-US" smtClean="0">
                <a:solidFill>
                  <a:srgbClr val="000000">
                    <a:lumMod val="75000"/>
                    <a:lumOff val="25000"/>
                  </a:srgbClr>
                </a:solidFill>
              </a:rPr>
              <a:pPr/>
              <a:t>‹#›</a:t>
            </a:fld>
            <a:endParaRPr lang="en-US" dirty="0">
              <a:solidFill>
                <a:srgbClr val="000000">
                  <a:lumMod val="75000"/>
                  <a:lumOff val="25000"/>
                </a:srgbClr>
              </a:solidFill>
            </a:endParaRPr>
          </a:p>
        </p:txBody>
      </p:sp>
      <p:sp>
        <p:nvSpPr>
          <p:cNvPr id="11" name="Text Placeholder 14"/>
          <p:cNvSpPr>
            <a:spLocks noGrp="1"/>
          </p:cNvSpPr>
          <p:nvPr>
            <p:ph type="body" sz="quarter" idx="12" hasCustomPrompt="1"/>
          </p:nvPr>
        </p:nvSpPr>
        <p:spPr>
          <a:xfrm>
            <a:off x="1" y="3730413"/>
            <a:ext cx="2487295" cy="2486942"/>
          </a:xfrm>
          <a:solidFill>
            <a:schemeClr val="bg2">
              <a:alpha val="92000"/>
            </a:schemeClr>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14"/>
          <p:cNvSpPr>
            <a:spLocks noGrp="1"/>
          </p:cNvSpPr>
          <p:nvPr>
            <p:ph type="body" sz="quarter" idx="13" hasCustomPrompt="1"/>
          </p:nvPr>
        </p:nvSpPr>
        <p:spPr>
          <a:xfrm>
            <a:off x="2487296" y="3730413"/>
            <a:ext cx="2487295" cy="2486942"/>
          </a:xfrm>
          <a:solidFill>
            <a:schemeClr val="accent2">
              <a:alpha val="89000"/>
            </a:schemeClr>
          </a:solidFill>
        </p:spPr>
        <p:txBody>
          <a:bodyPr/>
          <a:lstStyle>
            <a:lvl1pPr>
              <a:defRPr>
                <a:solidFill>
                  <a:schemeClr val="bg1"/>
                </a:solidFill>
                <a:latin typeface="+mn-lt"/>
              </a:defRPr>
            </a:lvl1pPr>
            <a:lvl2pPr>
              <a:defRPr>
                <a:solidFill>
                  <a:schemeClr val="bg1"/>
                </a:solidFill>
                <a:latin typeface="+mn-lt"/>
              </a:defRPr>
            </a:lvl2pPr>
            <a:lvl3pPr>
              <a:defRPr>
                <a:solidFill>
                  <a:schemeClr val="bg1"/>
                </a:solidFill>
                <a:latin typeface="+mn-lt"/>
              </a:defRPr>
            </a:lvl3pPr>
            <a:lvl4pPr>
              <a:defRPr>
                <a:solidFill>
                  <a:schemeClr val="bg1"/>
                </a:solidFill>
                <a:latin typeface="+mn-lt"/>
              </a:defRPr>
            </a:lvl4pPr>
            <a:lvl5pPr>
              <a:defRPr>
                <a:solidFill>
                  <a:schemeClr val="bg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Text Placeholder 14"/>
          <p:cNvSpPr>
            <a:spLocks noGrp="1"/>
          </p:cNvSpPr>
          <p:nvPr>
            <p:ph type="body" sz="quarter" idx="14" hasCustomPrompt="1"/>
          </p:nvPr>
        </p:nvSpPr>
        <p:spPr>
          <a:xfrm>
            <a:off x="4974591" y="3730413"/>
            <a:ext cx="2487295" cy="2486942"/>
          </a:xfrm>
          <a:solidFill>
            <a:schemeClr val="accent3">
              <a:alpha val="89000"/>
            </a:schemeClr>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8388370"/>
      </p:ext>
    </p:extLst>
  </p:cSld>
  <p:clrMapOvr>
    <a:masterClrMapping/>
  </p:clrMapOvr>
  <p:timing>
    <p:tnLst>
      <p:par>
        <p:cTn id="1" dur="indefinite" restart="never" nodeType="tmRoot"/>
      </p:par>
    </p:tnLst>
  </p:timing>
</p:sldLayout>
</file>

<file path=ppt/slideLayouts/slideLayout397.xml><?xml version="1.0" encoding="utf-8"?>
<p:sldLayout xmlns:a="http://schemas.openxmlformats.org/drawingml/2006/main" xmlns:r="http://schemas.openxmlformats.org/officeDocument/2006/relationships" xmlns:p="http://schemas.openxmlformats.org/presentationml/2006/main" preserve="1">
  <p:cSld name="Hero image with tex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 y="1243471"/>
            <a:ext cx="2487295" cy="2486942"/>
          </a:xfrm>
          <a:solidFill>
            <a:schemeClr val="accent1"/>
          </a:solidFill>
        </p:spPr>
        <p:txBody>
          <a:bodyPr>
            <a:normAutofit/>
          </a:bodyPr>
          <a:lstStyle>
            <a:lvl1pPr>
              <a:lnSpc>
                <a:spcPct val="100000"/>
              </a:lnSpc>
              <a:defRPr sz="2719" kern="800"/>
            </a:lvl1pPr>
          </a:lstStyle>
          <a:p>
            <a:pPr lvl="0"/>
            <a:r>
              <a:rPr lang="en-US" dirty="0" smtClean="0"/>
              <a:t>Click to edit slide content</a:t>
            </a:r>
          </a:p>
        </p:txBody>
      </p:sp>
      <p:sp>
        <p:nvSpPr>
          <p:cNvPr id="3" name="Date Placeholder 2"/>
          <p:cNvSpPr>
            <a:spLocks noGrp="1"/>
          </p:cNvSpPr>
          <p:nvPr>
            <p:ph type="dt" sz="half" idx="10"/>
          </p:nvPr>
        </p:nvSpPr>
        <p:spPr/>
        <p:txBody>
          <a:bodyPr/>
          <a:lstStyle>
            <a:lvl1pPr>
              <a:lnSpc>
                <a:spcPct val="120000"/>
              </a:lnSpc>
              <a:defRPr kern="800">
                <a:solidFill>
                  <a:srgbClr val="3F3F3F"/>
                </a:solidFill>
              </a:defRPr>
            </a:lvl1pPr>
          </a:lstStyle>
          <a:p>
            <a:fld id="{90F6BF1D-9889-4D41-86BF-BA791110C4A2}" type="datetime1">
              <a:rPr lang="en-US" smtClean="0"/>
              <a:pPr/>
              <a:t>10/28/2014</a:t>
            </a:fld>
            <a:endParaRPr lang="en-US" dirty="0"/>
          </a:p>
        </p:txBody>
      </p:sp>
      <p:sp>
        <p:nvSpPr>
          <p:cNvPr id="4" name="Slide Number Placeholder 3"/>
          <p:cNvSpPr>
            <a:spLocks noGrp="1"/>
          </p:cNvSpPr>
          <p:nvPr>
            <p:ph type="sldNum" sz="quarter" idx="11"/>
          </p:nvPr>
        </p:nvSpPr>
        <p:spPr/>
        <p:txBody>
          <a:bodyPr/>
          <a:lstStyle>
            <a:lvl1pPr>
              <a:lnSpc>
                <a:spcPct val="120000"/>
              </a:lnSpc>
              <a:defRPr kern="800">
                <a:solidFill>
                  <a:srgbClr val="3F3F3F"/>
                </a:solidFill>
              </a:defRPr>
            </a:lvl1pPr>
          </a:lstStyle>
          <a:p>
            <a:fld id="{74A398B2-5A34-1A4A-811E-F4027282568C}" type="slidenum">
              <a:rPr lang="en-US" smtClean="0"/>
              <a:pPr/>
              <a:t>‹#›</a:t>
            </a:fld>
            <a:endParaRPr lang="en-US" dirty="0"/>
          </a:p>
        </p:txBody>
      </p:sp>
      <p:sp>
        <p:nvSpPr>
          <p:cNvPr id="13" name="Text Placeholder 12"/>
          <p:cNvSpPr>
            <a:spLocks noGrp="1"/>
          </p:cNvSpPr>
          <p:nvPr>
            <p:ph type="body" sz="quarter" idx="12" hasCustomPrompt="1"/>
          </p:nvPr>
        </p:nvSpPr>
        <p:spPr>
          <a:xfrm>
            <a:off x="8705532" y="1243471"/>
            <a:ext cx="3730944" cy="2486942"/>
          </a:xfrm>
          <a:solidFill>
            <a:schemeClr val="bg2"/>
          </a:solidFill>
        </p:spPr>
        <p:txBody>
          <a:bodyPr rIns="182880">
            <a:normAutofit/>
          </a:bodyPr>
          <a:lstStyle>
            <a:lvl1pPr>
              <a:lnSpc>
                <a:spcPct val="100000"/>
              </a:lnSpc>
              <a:defRPr sz="1903" kern="800">
                <a:solidFill>
                  <a:schemeClr val="tx1"/>
                </a:solidFill>
              </a:defRPr>
            </a:lvl1pPr>
            <a:lvl2pPr>
              <a:lnSpc>
                <a:spcPct val="100000"/>
              </a:lnSpc>
              <a:defRPr sz="1903" kern="800">
                <a:solidFill>
                  <a:schemeClr val="tx1"/>
                </a:solidFill>
              </a:defRPr>
            </a:lvl2pPr>
            <a:lvl3pPr>
              <a:lnSpc>
                <a:spcPct val="100000"/>
              </a:lnSpc>
              <a:defRPr sz="1903" kern="800">
                <a:solidFill>
                  <a:schemeClr val="tx1"/>
                </a:solidFill>
              </a:defRPr>
            </a:lvl3pPr>
            <a:lvl4pPr>
              <a:lnSpc>
                <a:spcPct val="100000"/>
              </a:lnSpc>
              <a:defRPr sz="1903" kern="800">
                <a:solidFill>
                  <a:schemeClr val="tx1"/>
                </a:solidFill>
              </a:defRPr>
            </a:lvl4pPr>
            <a:lvl5pPr>
              <a:lnSpc>
                <a:spcPct val="100000"/>
              </a:lnSpc>
              <a:defRPr sz="1903" kern="800">
                <a:solidFill>
                  <a:schemeClr val="tx1"/>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14"/>
          <p:cNvSpPr>
            <a:spLocks noGrp="1"/>
          </p:cNvSpPr>
          <p:nvPr>
            <p:ph type="body" sz="quarter" idx="13" hasCustomPrompt="1"/>
          </p:nvPr>
        </p:nvSpPr>
        <p:spPr>
          <a:xfrm>
            <a:off x="8705532" y="3730413"/>
            <a:ext cx="3730944" cy="2486942"/>
          </a:xfrm>
          <a:solidFill>
            <a:schemeClr val="accent2"/>
          </a:solidFill>
        </p:spPr>
        <p:txBody>
          <a:bodyPr rIns="182880">
            <a:normAutofit/>
          </a:bodyPr>
          <a:lstStyle>
            <a:lvl1pPr>
              <a:lnSpc>
                <a:spcPct val="100000"/>
              </a:lnSpc>
              <a:defRPr sz="1903" kern="800">
                <a:solidFill>
                  <a:schemeClr val="bg1"/>
                </a:solidFill>
              </a:defRPr>
            </a:lvl1pPr>
            <a:lvl2pPr>
              <a:lnSpc>
                <a:spcPct val="100000"/>
              </a:lnSpc>
              <a:defRPr sz="1903" kern="800">
                <a:solidFill>
                  <a:schemeClr val="bg1"/>
                </a:solidFill>
              </a:defRPr>
            </a:lvl2pPr>
            <a:lvl3pPr>
              <a:lnSpc>
                <a:spcPct val="100000"/>
              </a:lnSpc>
              <a:defRPr sz="1903" kern="800">
                <a:solidFill>
                  <a:schemeClr val="bg1"/>
                </a:solidFill>
              </a:defRPr>
            </a:lvl3pPr>
            <a:lvl4pPr>
              <a:lnSpc>
                <a:spcPct val="100000"/>
              </a:lnSpc>
              <a:defRPr sz="1903" kern="800">
                <a:solidFill>
                  <a:schemeClr val="bg1"/>
                </a:solidFill>
              </a:defRPr>
            </a:lvl4pPr>
            <a:lvl5pPr>
              <a:lnSpc>
                <a:spcPct val="100000"/>
              </a:lnSpc>
              <a:defRPr sz="1903" kern="800">
                <a:solidFill>
                  <a:schemeClr val="bg1"/>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18"/>
          <p:cNvSpPr>
            <a:spLocks noGrp="1"/>
          </p:cNvSpPr>
          <p:nvPr>
            <p:ph sz="quarter" idx="15" hasCustomPrompt="1"/>
          </p:nvPr>
        </p:nvSpPr>
        <p:spPr>
          <a:xfrm>
            <a:off x="2487295" y="1243471"/>
            <a:ext cx="6218239" cy="4973884"/>
          </a:xfrm>
        </p:spPr>
        <p:txBody>
          <a:bodyPr/>
          <a:lstStyle>
            <a:lvl1pPr>
              <a:lnSpc>
                <a:spcPct val="120000"/>
              </a:lnSpc>
              <a:defRPr kern="800">
                <a:solidFill>
                  <a:srgbClr val="3F3F3F"/>
                </a:solidFill>
              </a:defRPr>
            </a:lvl1pPr>
            <a:lvl2pPr>
              <a:lnSpc>
                <a:spcPct val="120000"/>
              </a:lnSpc>
              <a:defRPr kern="800">
                <a:solidFill>
                  <a:srgbClr val="3F3F3F"/>
                </a:solidFill>
              </a:defRPr>
            </a:lvl2pPr>
            <a:lvl3pPr>
              <a:lnSpc>
                <a:spcPct val="120000"/>
              </a:lnSpc>
              <a:defRPr kern="800">
                <a:solidFill>
                  <a:srgbClr val="3F3F3F"/>
                </a:solidFill>
              </a:defRPr>
            </a:lvl3pPr>
            <a:lvl4pPr>
              <a:lnSpc>
                <a:spcPct val="120000"/>
              </a:lnSpc>
              <a:defRPr kern="800">
                <a:solidFill>
                  <a:srgbClr val="3F3F3F"/>
                </a:solidFill>
              </a:defRPr>
            </a:lvl4pPr>
            <a:lvl5pPr>
              <a:lnSpc>
                <a:spcPct val="120000"/>
              </a:lnSpc>
              <a:defRPr kern="800">
                <a:solidFill>
                  <a:srgbClr val="3F3F3F"/>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15852366"/>
      </p:ext>
    </p:extLst>
  </p:cSld>
  <p:clrMapOvr>
    <a:masterClrMapping/>
  </p:clrMapOvr>
  <p:timing>
    <p:tnLst>
      <p:par>
        <p:cTn id="1" dur="indefinite" restart="never" nodeType="tmRoot"/>
      </p:par>
    </p:tnLst>
  </p:timing>
</p:sldLayout>
</file>

<file path=ppt/slideLayouts/slideLayout398.xml><?xml version="1.0" encoding="utf-8"?>
<p:sldLayout xmlns:a="http://schemas.openxmlformats.org/drawingml/2006/main" xmlns:r="http://schemas.openxmlformats.org/officeDocument/2006/relationships" xmlns:p="http://schemas.openxmlformats.org/presentationml/2006/main" preserve="1">
  <p:cSld name="Custom Layout">
    <p:bg>
      <p:bgPr>
        <a:solidFill>
          <a:schemeClr val="tx1"/>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1">
                    <a:lumMod val="75000"/>
                    <a:lumOff val="25000"/>
                  </a:schemeClr>
                </a:solidFill>
              </a:defRPr>
            </a:lvl1pPr>
          </a:lstStyle>
          <a:p>
            <a:fld id="{58D6F727-43EF-AA43-9D6C-40D3E9A9E46D}" type="datetime1">
              <a:rPr lang="en-US" smtClean="0">
                <a:solidFill>
                  <a:srgbClr val="000000">
                    <a:lumMod val="75000"/>
                    <a:lumOff val="25000"/>
                  </a:srgbClr>
                </a:solidFill>
              </a:rPr>
              <a:pPr/>
              <a:t>10/28/2014</a:t>
            </a:fld>
            <a:endParaRPr lang="en-US" dirty="0">
              <a:solidFill>
                <a:srgbClr val="000000">
                  <a:lumMod val="75000"/>
                  <a:lumOff val="25000"/>
                </a:srgbClr>
              </a:solidFill>
            </a:endParaRPr>
          </a:p>
        </p:txBody>
      </p:sp>
      <p:sp>
        <p:nvSpPr>
          <p:cNvPr id="4" name="Slide Number Placeholder 3"/>
          <p:cNvSpPr>
            <a:spLocks noGrp="1"/>
          </p:cNvSpPr>
          <p:nvPr>
            <p:ph type="sldNum" sz="quarter" idx="11"/>
          </p:nvPr>
        </p:nvSpPr>
        <p:spPr/>
        <p:txBody>
          <a:bodyPr/>
          <a:lstStyle>
            <a:lvl1pPr>
              <a:defRPr>
                <a:solidFill>
                  <a:schemeClr val="bg1">
                    <a:lumMod val="75000"/>
                    <a:lumOff val="25000"/>
                  </a:schemeClr>
                </a:solidFill>
              </a:defRPr>
            </a:lvl1pPr>
          </a:lstStyle>
          <a:p>
            <a:fld id="{74A398B2-5A34-1A4A-811E-F4027282568C}" type="slidenum">
              <a:rPr lang="en-US" smtClean="0">
                <a:solidFill>
                  <a:srgbClr val="000000">
                    <a:lumMod val="75000"/>
                    <a:lumOff val="25000"/>
                  </a:srgbClr>
                </a:solidFill>
              </a:rPr>
              <a:pPr/>
              <a:t>‹#›</a:t>
            </a:fld>
            <a:endParaRPr lang="en-US" dirty="0">
              <a:solidFill>
                <a:srgbClr val="000000">
                  <a:lumMod val="75000"/>
                  <a:lumOff val="25000"/>
                </a:srgbClr>
              </a:solidFill>
            </a:endParaRPr>
          </a:p>
        </p:txBody>
      </p:sp>
      <p:sp>
        <p:nvSpPr>
          <p:cNvPr id="5" name="Title 1"/>
          <p:cNvSpPr>
            <a:spLocks noGrp="1"/>
          </p:cNvSpPr>
          <p:nvPr>
            <p:ph type="title" hasCustomPrompt="1"/>
          </p:nvPr>
        </p:nvSpPr>
        <p:spPr>
          <a:xfrm>
            <a:off x="1" y="1243471"/>
            <a:ext cx="2487295" cy="2486942"/>
          </a:xfrm>
          <a:solidFill>
            <a:schemeClr val="accent1"/>
          </a:solidFill>
        </p:spPr>
        <p:txBody>
          <a:bodyPr>
            <a:normAutofit/>
          </a:bodyPr>
          <a:lstStyle>
            <a:lvl1pPr>
              <a:defRPr sz="2719"/>
            </a:lvl1pPr>
          </a:lstStyle>
          <a:p>
            <a:r>
              <a:rPr lang="en-US" dirty="0" smtClean="0"/>
              <a:t>Click to edit slide content</a:t>
            </a:r>
            <a:endParaRPr lang="en-US" dirty="0"/>
          </a:p>
        </p:txBody>
      </p:sp>
      <p:sp>
        <p:nvSpPr>
          <p:cNvPr id="6" name="Text Placeholder 16"/>
          <p:cNvSpPr>
            <a:spLocks noGrp="1"/>
          </p:cNvSpPr>
          <p:nvPr>
            <p:ph type="body" sz="quarter" idx="12" hasCustomPrompt="1"/>
          </p:nvPr>
        </p:nvSpPr>
        <p:spPr>
          <a:xfrm>
            <a:off x="4974591" y="1243471"/>
            <a:ext cx="2487295" cy="2486942"/>
          </a:xfrm>
          <a:solidFill>
            <a:schemeClr val="accent2"/>
          </a:solidFill>
        </p:spPr>
        <p:txBody>
          <a:bodyPr>
            <a:normAutofit/>
          </a:bodyPr>
          <a:lstStyle>
            <a:lvl1pPr>
              <a:defRPr sz="1903">
                <a:solidFill>
                  <a:schemeClr val="bg1"/>
                </a:solidFill>
              </a:defRPr>
            </a:lvl1pPr>
            <a:lvl2pPr>
              <a:defRPr sz="1903">
                <a:solidFill>
                  <a:schemeClr val="bg1"/>
                </a:solidFill>
              </a:defRPr>
            </a:lvl2pPr>
            <a:lvl3pPr>
              <a:defRPr sz="1903">
                <a:solidFill>
                  <a:schemeClr val="bg1"/>
                </a:solidFill>
              </a:defRPr>
            </a:lvl3pPr>
            <a:lvl4pPr>
              <a:defRPr sz="1903">
                <a:solidFill>
                  <a:schemeClr val="bg1"/>
                </a:solidFill>
              </a:defRPr>
            </a:lvl4pPr>
            <a:lvl5pPr>
              <a:defRPr sz="1903">
                <a:solidFill>
                  <a:schemeClr val="bg1"/>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18"/>
          <p:cNvSpPr>
            <a:spLocks noGrp="1"/>
          </p:cNvSpPr>
          <p:nvPr>
            <p:ph type="body" sz="quarter" idx="13" hasCustomPrompt="1"/>
          </p:nvPr>
        </p:nvSpPr>
        <p:spPr>
          <a:xfrm>
            <a:off x="7461886" y="3730413"/>
            <a:ext cx="2487295" cy="2486942"/>
          </a:xfrm>
          <a:solidFill>
            <a:schemeClr val="accent3">
              <a:alpha val="92000"/>
            </a:schemeClr>
          </a:solidFill>
        </p:spPr>
        <p:txBody>
          <a:bodyPr>
            <a:normAutofit/>
          </a:bodyPr>
          <a:lstStyle>
            <a:lvl1pPr>
              <a:defRPr sz="1903">
                <a:solidFill>
                  <a:schemeClr val="tx1"/>
                </a:solidFill>
              </a:defRPr>
            </a:lvl1pPr>
            <a:lvl2pPr>
              <a:defRPr sz="1903">
                <a:solidFill>
                  <a:schemeClr val="tx1"/>
                </a:solidFill>
              </a:defRPr>
            </a:lvl2pPr>
            <a:lvl3pPr>
              <a:defRPr sz="1903">
                <a:solidFill>
                  <a:schemeClr val="tx1"/>
                </a:solidFill>
              </a:defRPr>
            </a:lvl3pPr>
            <a:lvl4pPr>
              <a:defRPr sz="1903">
                <a:solidFill>
                  <a:schemeClr val="tx1"/>
                </a:solidFill>
              </a:defRPr>
            </a:lvl4pPr>
            <a:lvl5pPr>
              <a:defRPr sz="1903">
                <a:solidFill>
                  <a:schemeClr val="tx1"/>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20"/>
          <p:cNvSpPr>
            <a:spLocks noGrp="1"/>
          </p:cNvSpPr>
          <p:nvPr>
            <p:ph type="body" sz="quarter" idx="14" hasCustomPrompt="1"/>
          </p:nvPr>
        </p:nvSpPr>
        <p:spPr>
          <a:xfrm>
            <a:off x="2487296" y="3730413"/>
            <a:ext cx="2487295" cy="2486942"/>
          </a:xfrm>
          <a:solidFill>
            <a:schemeClr val="bg2"/>
          </a:solidFill>
        </p:spPr>
        <p:txBody>
          <a:bodyPr>
            <a:normAutofit/>
          </a:bodyPr>
          <a:lstStyle>
            <a:lvl1pPr>
              <a:defRPr sz="1903">
                <a:solidFill>
                  <a:schemeClr val="tx1"/>
                </a:solidFill>
              </a:defRPr>
            </a:lvl1pPr>
            <a:lvl2pPr>
              <a:defRPr sz="1903">
                <a:solidFill>
                  <a:schemeClr val="tx1"/>
                </a:solidFill>
              </a:defRPr>
            </a:lvl2pPr>
            <a:lvl3pPr>
              <a:defRPr sz="1903">
                <a:solidFill>
                  <a:schemeClr val="tx1"/>
                </a:solidFill>
              </a:defRPr>
            </a:lvl3pPr>
            <a:lvl4pPr>
              <a:defRPr sz="1903">
                <a:solidFill>
                  <a:schemeClr val="tx1"/>
                </a:solidFill>
              </a:defRPr>
            </a:lvl4pPr>
            <a:lvl5pPr>
              <a:defRPr sz="1903">
                <a:solidFill>
                  <a:schemeClr val="tx1"/>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icture Placeholder 22"/>
          <p:cNvSpPr>
            <a:spLocks noGrp="1"/>
          </p:cNvSpPr>
          <p:nvPr>
            <p:ph type="pic" sz="quarter" idx="15"/>
          </p:nvPr>
        </p:nvSpPr>
        <p:spPr>
          <a:xfrm>
            <a:off x="2487296" y="1243471"/>
            <a:ext cx="2487295" cy="2486942"/>
          </a:xfrm>
        </p:spPr>
        <p:txBody>
          <a:bodyPr/>
          <a:lstStyle/>
          <a:p>
            <a:r>
              <a:rPr lang="en-US" dirty="0" smtClean="0"/>
              <a:t>Drag picture to placeholder or click icon to add</a:t>
            </a:r>
            <a:endParaRPr lang="en-US" dirty="0"/>
          </a:p>
        </p:txBody>
      </p:sp>
      <p:sp>
        <p:nvSpPr>
          <p:cNvPr id="10" name="Picture Placeholder 22"/>
          <p:cNvSpPr>
            <a:spLocks noGrp="1"/>
          </p:cNvSpPr>
          <p:nvPr>
            <p:ph type="pic" sz="quarter" idx="16"/>
          </p:nvPr>
        </p:nvSpPr>
        <p:spPr>
          <a:xfrm>
            <a:off x="7461886" y="1243471"/>
            <a:ext cx="2487295" cy="2486942"/>
          </a:xfrm>
        </p:spPr>
        <p:txBody>
          <a:bodyPr/>
          <a:lstStyle/>
          <a:p>
            <a:r>
              <a:rPr lang="en-US" dirty="0" smtClean="0"/>
              <a:t>Drag picture to placeholder or click icon to add</a:t>
            </a:r>
            <a:endParaRPr lang="en-US" dirty="0"/>
          </a:p>
        </p:txBody>
      </p:sp>
      <p:sp>
        <p:nvSpPr>
          <p:cNvPr id="11" name="Picture Placeholder 22"/>
          <p:cNvSpPr>
            <a:spLocks noGrp="1"/>
          </p:cNvSpPr>
          <p:nvPr>
            <p:ph type="pic" sz="quarter" idx="17"/>
          </p:nvPr>
        </p:nvSpPr>
        <p:spPr>
          <a:xfrm>
            <a:off x="4974591" y="3730413"/>
            <a:ext cx="2487295" cy="2486942"/>
          </a:xfrm>
        </p:spPr>
        <p:txBody>
          <a:bodyPr/>
          <a:lstStyle/>
          <a:p>
            <a:r>
              <a:rPr lang="en-US" dirty="0" smtClean="0"/>
              <a:t>Drag picture to placeholder or click icon to add</a:t>
            </a:r>
            <a:endParaRPr lang="en-US" dirty="0"/>
          </a:p>
        </p:txBody>
      </p:sp>
      <p:sp>
        <p:nvSpPr>
          <p:cNvPr id="12" name="Text Placeholder 16"/>
          <p:cNvSpPr>
            <a:spLocks noGrp="1"/>
          </p:cNvSpPr>
          <p:nvPr>
            <p:ph type="body" sz="quarter" idx="18" hasCustomPrompt="1"/>
          </p:nvPr>
        </p:nvSpPr>
        <p:spPr>
          <a:xfrm>
            <a:off x="9949181" y="1243471"/>
            <a:ext cx="2487295" cy="2486942"/>
          </a:xfrm>
          <a:solidFill>
            <a:schemeClr val="accent5"/>
          </a:solidFill>
        </p:spPr>
        <p:txBody>
          <a:bodyPr>
            <a:normAutofit/>
          </a:bodyPr>
          <a:lstStyle>
            <a:lvl1pPr>
              <a:defRPr sz="1903">
                <a:solidFill>
                  <a:schemeClr val="tx1"/>
                </a:solidFill>
              </a:defRPr>
            </a:lvl1pPr>
            <a:lvl2pPr>
              <a:defRPr sz="1903">
                <a:solidFill>
                  <a:schemeClr val="tx1"/>
                </a:solidFill>
              </a:defRPr>
            </a:lvl2pPr>
            <a:lvl3pPr>
              <a:defRPr sz="1903">
                <a:solidFill>
                  <a:schemeClr val="tx1"/>
                </a:solidFill>
              </a:defRPr>
            </a:lvl3pPr>
            <a:lvl4pPr>
              <a:defRPr sz="1903">
                <a:solidFill>
                  <a:schemeClr val="tx1"/>
                </a:solidFill>
              </a:defRPr>
            </a:lvl4pPr>
            <a:lvl5pPr>
              <a:defRPr sz="1903">
                <a:solidFill>
                  <a:schemeClr val="tx1"/>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Picture Placeholder 22"/>
          <p:cNvSpPr>
            <a:spLocks noGrp="1"/>
          </p:cNvSpPr>
          <p:nvPr>
            <p:ph type="pic" sz="quarter" idx="19"/>
          </p:nvPr>
        </p:nvSpPr>
        <p:spPr>
          <a:xfrm>
            <a:off x="9949181" y="3730413"/>
            <a:ext cx="2487295" cy="2486942"/>
          </a:xfrm>
        </p:spPr>
        <p:txBody>
          <a:bodyPr/>
          <a:lstStyle/>
          <a:p>
            <a:r>
              <a:rPr lang="en-US" dirty="0" smtClean="0"/>
              <a:t>Drag picture to placeholder or click icon to add</a:t>
            </a:r>
            <a:endParaRPr lang="en-US" dirty="0"/>
          </a:p>
        </p:txBody>
      </p:sp>
    </p:spTree>
    <p:extLst>
      <p:ext uri="{BB962C8B-B14F-4D97-AF65-F5344CB8AC3E}">
        <p14:creationId xmlns:p14="http://schemas.microsoft.com/office/powerpoint/2010/main" val="1386597774"/>
      </p:ext>
    </p:extLst>
  </p:cSld>
  <p:clrMapOvr>
    <a:masterClrMapping/>
  </p:clrMapOvr>
</p:sldLayout>
</file>

<file path=ppt/slideLayouts/slideLayout399.xml><?xml version="1.0" encoding="utf-8"?>
<p:sldLayout xmlns:a="http://schemas.openxmlformats.org/drawingml/2006/main" xmlns:r="http://schemas.openxmlformats.org/officeDocument/2006/relationships" xmlns:p="http://schemas.openxmlformats.org/presentationml/2006/main" preserve="1" userDrawn="1">
  <p:cSld name="Two-tile tex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 y="1243471"/>
            <a:ext cx="2487295" cy="2486942"/>
          </a:xfrm>
          <a:solidFill>
            <a:schemeClr val="accent1"/>
          </a:solidFill>
        </p:spPr>
        <p:txBody>
          <a:bodyPr>
            <a:normAutofit/>
          </a:bodyPr>
          <a:lstStyle>
            <a:lvl1pPr>
              <a:lnSpc>
                <a:spcPct val="100000"/>
              </a:lnSpc>
              <a:defRPr sz="2719"/>
            </a:lvl1pPr>
          </a:lstStyle>
          <a:p>
            <a:pPr lvl="0"/>
            <a:r>
              <a:rPr lang="en-US" dirty="0" smtClean="0"/>
              <a:t>Click to edit slide content</a:t>
            </a:r>
          </a:p>
        </p:txBody>
      </p:sp>
      <p:sp>
        <p:nvSpPr>
          <p:cNvPr id="3" name="Date Placeholder 2"/>
          <p:cNvSpPr>
            <a:spLocks noGrp="1"/>
          </p:cNvSpPr>
          <p:nvPr>
            <p:ph type="dt" sz="half" idx="10"/>
          </p:nvPr>
        </p:nvSpPr>
        <p:spPr/>
        <p:txBody>
          <a:bodyPr/>
          <a:lstStyle>
            <a:lvl1pPr>
              <a:lnSpc>
                <a:spcPct val="120000"/>
              </a:lnSpc>
              <a:defRPr>
                <a:solidFill>
                  <a:srgbClr val="3F3F3F"/>
                </a:solidFill>
              </a:defRPr>
            </a:lvl1pPr>
          </a:lstStyle>
          <a:p>
            <a:fld id="{E81BFE45-5F57-9246-B7B9-781BE7115E80}" type="datetime1">
              <a:rPr lang="en-US" smtClean="0"/>
              <a:pPr/>
              <a:t>10/28/2014</a:t>
            </a:fld>
            <a:endParaRPr lang="en-US" dirty="0"/>
          </a:p>
        </p:txBody>
      </p:sp>
      <p:sp>
        <p:nvSpPr>
          <p:cNvPr id="4" name="Slide Number Placeholder 3"/>
          <p:cNvSpPr>
            <a:spLocks noGrp="1"/>
          </p:cNvSpPr>
          <p:nvPr>
            <p:ph type="sldNum" sz="quarter" idx="11"/>
          </p:nvPr>
        </p:nvSpPr>
        <p:spPr/>
        <p:txBody>
          <a:bodyPr/>
          <a:lstStyle>
            <a:lvl1pPr>
              <a:lnSpc>
                <a:spcPct val="120000"/>
              </a:lnSpc>
              <a:defRPr>
                <a:solidFill>
                  <a:srgbClr val="3F3F3F"/>
                </a:solidFill>
              </a:defRPr>
            </a:lvl1pPr>
          </a:lstStyle>
          <a:p>
            <a:fld id="{74A398B2-5A34-1A4A-811E-F4027282568C}" type="slidenum">
              <a:rPr lang="en-US" smtClean="0"/>
              <a:pPr/>
              <a:t>‹#›</a:t>
            </a:fld>
            <a:endParaRPr lang="en-US" dirty="0"/>
          </a:p>
        </p:txBody>
      </p:sp>
      <p:sp>
        <p:nvSpPr>
          <p:cNvPr id="12" name="Text Placeholder 11"/>
          <p:cNvSpPr>
            <a:spLocks noGrp="1"/>
          </p:cNvSpPr>
          <p:nvPr>
            <p:ph type="body" sz="quarter" idx="12" hasCustomPrompt="1"/>
          </p:nvPr>
        </p:nvSpPr>
        <p:spPr>
          <a:xfrm>
            <a:off x="2487295" y="1243472"/>
            <a:ext cx="4974590" cy="4972845"/>
          </a:xfrm>
          <a:solidFill>
            <a:schemeClr val="bg2"/>
          </a:solidFill>
        </p:spPr>
        <p:txBody>
          <a:bodyPr>
            <a:noAutofit/>
          </a:bodyPr>
          <a:lstStyle>
            <a:lvl1pPr>
              <a:lnSpc>
                <a:spcPct val="120000"/>
              </a:lnSpc>
              <a:defRPr sz="1903">
                <a:solidFill>
                  <a:schemeClr val="tx1"/>
                </a:solidFill>
              </a:defRPr>
            </a:lvl1pPr>
            <a:lvl2pPr>
              <a:lnSpc>
                <a:spcPct val="120000"/>
              </a:lnSpc>
              <a:defRPr sz="1903">
                <a:solidFill>
                  <a:schemeClr val="tx1"/>
                </a:solidFill>
              </a:defRPr>
            </a:lvl2pPr>
            <a:lvl3pPr>
              <a:lnSpc>
                <a:spcPct val="120000"/>
              </a:lnSpc>
              <a:defRPr sz="1903">
                <a:solidFill>
                  <a:schemeClr val="tx1"/>
                </a:solidFill>
              </a:defRPr>
            </a:lvl3pPr>
            <a:lvl4pPr>
              <a:lnSpc>
                <a:spcPct val="120000"/>
              </a:lnSpc>
              <a:defRPr sz="1903">
                <a:solidFill>
                  <a:schemeClr val="tx1"/>
                </a:solidFill>
              </a:defRPr>
            </a:lvl4pPr>
            <a:lvl5pPr>
              <a:lnSpc>
                <a:spcPct val="120000"/>
              </a:lnSpc>
              <a:defRPr sz="1903">
                <a:solidFill>
                  <a:schemeClr val="tx1"/>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ext Placeholder 11"/>
          <p:cNvSpPr>
            <a:spLocks noGrp="1"/>
          </p:cNvSpPr>
          <p:nvPr>
            <p:ph type="body" sz="quarter" idx="14" hasCustomPrompt="1"/>
          </p:nvPr>
        </p:nvSpPr>
        <p:spPr>
          <a:xfrm>
            <a:off x="7461885" y="1243472"/>
            <a:ext cx="4974590" cy="4972845"/>
          </a:xfrm>
          <a:solidFill>
            <a:schemeClr val="accent1"/>
          </a:solidFill>
        </p:spPr>
        <p:txBody>
          <a:bodyPr>
            <a:noAutofit/>
          </a:bodyPr>
          <a:lstStyle>
            <a:lvl1pPr>
              <a:lnSpc>
                <a:spcPct val="120000"/>
              </a:lnSpc>
              <a:defRPr sz="1903">
                <a:solidFill>
                  <a:schemeClr val="tx1"/>
                </a:solidFill>
              </a:defRPr>
            </a:lvl1pPr>
            <a:lvl2pPr>
              <a:lnSpc>
                <a:spcPct val="120000"/>
              </a:lnSpc>
              <a:defRPr sz="1903">
                <a:solidFill>
                  <a:schemeClr val="tx1"/>
                </a:solidFill>
              </a:defRPr>
            </a:lvl2pPr>
            <a:lvl3pPr>
              <a:lnSpc>
                <a:spcPct val="120000"/>
              </a:lnSpc>
              <a:defRPr sz="1903">
                <a:solidFill>
                  <a:schemeClr val="tx1"/>
                </a:solidFill>
              </a:defRPr>
            </a:lvl3pPr>
            <a:lvl4pPr>
              <a:lnSpc>
                <a:spcPct val="120000"/>
              </a:lnSpc>
              <a:defRPr sz="1903">
                <a:solidFill>
                  <a:schemeClr val="tx1"/>
                </a:solidFill>
              </a:defRPr>
            </a:lvl4pPr>
            <a:lvl5pPr>
              <a:lnSpc>
                <a:spcPct val="120000"/>
              </a:lnSpc>
              <a:defRPr sz="1903">
                <a:solidFill>
                  <a:schemeClr val="tx1"/>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2199403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71800501"/>
      </p:ext>
    </p:extLst>
  </p:cSld>
  <p:clrMapOvr>
    <a:masterClrMapping/>
  </p:clrMapOvr>
  <p:transition>
    <p:fade/>
  </p:transition>
  <p:timing>
    <p:tnLst>
      <p:par>
        <p:cTn id="1" dur="indefinite" restart="never" nodeType="tmRoot"/>
      </p:par>
    </p:tnLst>
  </p:timing>
</p:sldLayout>
</file>

<file path=ppt/slideLayouts/slideLayout400.xml><?xml version="1.0" encoding="utf-8"?>
<p:sldLayout xmlns:a="http://schemas.openxmlformats.org/drawingml/2006/main" xmlns:r="http://schemas.openxmlformats.org/officeDocument/2006/relationships" xmlns:p="http://schemas.openxmlformats.org/presentationml/2006/main" preserve="1" userDrawn="1">
  <p:cSld name="Two-tile text, color bg">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 y="1243471"/>
            <a:ext cx="2487295" cy="2486942"/>
          </a:xfrm>
          <a:solidFill>
            <a:schemeClr val="accent1"/>
          </a:solidFill>
        </p:spPr>
        <p:txBody>
          <a:bodyPr>
            <a:normAutofit/>
          </a:bodyPr>
          <a:lstStyle>
            <a:lvl1pPr>
              <a:lnSpc>
                <a:spcPct val="100000"/>
              </a:lnSpc>
              <a:defRPr sz="2719"/>
            </a:lvl1pPr>
          </a:lstStyle>
          <a:p>
            <a:pPr lvl="0"/>
            <a:r>
              <a:rPr lang="en-US" dirty="0" smtClean="0"/>
              <a:t>Click to edit slide content</a:t>
            </a:r>
          </a:p>
        </p:txBody>
      </p:sp>
      <p:sp>
        <p:nvSpPr>
          <p:cNvPr id="3" name="Date Placeholder 2"/>
          <p:cNvSpPr>
            <a:spLocks noGrp="1"/>
          </p:cNvSpPr>
          <p:nvPr>
            <p:ph type="dt" sz="half" idx="10"/>
          </p:nvPr>
        </p:nvSpPr>
        <p:spPr/>
        <p:txBody>
          <a:bodyPr/>
          <a:lstStyle>
            <a:lvl1pPr>
              <a:lnSpc>
                <a:spcPct val="120000"/>
              </a:lnSpc>
              <a:defRPr>
                <a:solidFill>
                  <a:schemeClr val="tx1"/>
                </a:solidFill>
              </a:defRPr>
            </a:lvl1pPr>
          </a:lstStyle>
          <a:p>
            <a:fld id="{E81BFE45-5F57-9246-B7B9-781BE7115E80}" type="datetime1">
              <a:rPr lang="en-US" smtClean="0">
                <a:solidFill>
                  <a:srgbClr val="FFFFFF"/>
                </a:solidFill>
              </a:rPr>
              <a:pPr/>
              <a:t>10/28/2014</a:t>
            </a:fld>
            <a:endParaRPr lang="en-US" dirty="0">
              <a:solidFill>
                <a:srgbClr val="FFFFFF"/>
              </a:solidFill>
            </a:endParaRPr>
          </a:p>
        </p:txBody>
      </p:sp>
      <p:sp>
        <p:nvSpPr>
          <p:cNvPr id="4" name="Slide Number Placeholder 3"/>
          <p:cNvSpPr>
            <a:spLocks noGrp="1"/>
          </p:cNvSpPr>
          <p:nvPr>
            <p:ph type="sldNum" sz="quarter" idx="11"/>
          </p:nvPr>
        </p:nvSpPr>
        <p:spPr/>
        <p:txBody>
          <a:bodyPr/>
          <a:lstStyle>
            <a:lvl1pPr>
              <a:lnSpc>
                <a:spcPct val="120000"/>
              </a:lnSpc>
              <a:defRPr>
                <a:solidFill>
                  <a:schemeClr val="tx1"/>
                </a:solidFill>
              </a:defRPr>
            </a:lvl1pPr>
          </a:lstStyle>
          <a:p>
            <a:fld id="{74A398B2-5A34-1A4A-811E-F4027282568C}" type="slidenum">
              <a:rPr lang="en-US" smtClean="0">
                <a:solidFill>
                  <a:srgbClr val="FFFFFF"/>
                </a:solidFill>
              </a:rPr>
              <a:pPr/>
              <a:t>‹#›</a:t>
            </a:fld>
            <a:endParaRPr lang="en-US" dirty="0">
              <a:solidFill>
                <a:srgbClr val="FFFFFF"/>
              </a:solidFill>
            </a:endParaRPr>
          </a:p>
        </p:txBody>
      </p:sp>
      <p:sp>
        <p:nvSpPr>
          <p:cNvPr id="12" name="Text Placeholder 11"/>
          <p:cNvSpPr>
            <a:spLocks noGrp="1"/>
          </p:cNvSpPr>
          <p:nvPr>
            <p:ph type="body" sz="quarter" idx="12" hasCustomPrompt="1"/>
          </p:nvPr>
        </p:nvSpPr>
        <p:spPr>
          <a:xfrm>
            <a:off x="2487295" y="1243472"/>
            <a:ext cx="4974590" cy="4972845"/>
          </a:xfrm>
          <a:solidFill>
            <a:schemeClr val="accent2"/>
          </a:solidFill>
        </p:spPr>
        <p:txBody>
          <a:bodyPr>
            <a:noAutofit/>
          </a:bodyPr>
          <a:lstStyle>
            <a:lvl1pPr>
              <a:lnSpc>
                <a:spcPct val="120000"/>
              </a:lnSpc>
              <a:defRPr sz="1903">
                <a:solidFill>
                  <a:schemeClr val="bg1"/>
                </a:solidFill>
              </a:defRPr>
            </a:lvl1pPr>
            <a:lvl2pPr>
              <a:lnSpc>
                <a:spcPct val="120000"/>
              </a:lnSpc>
              <a:defRPr sz="1903">
                <a:solidFill>
                  <a:schemeClr val="bg1"/>
                </a:solidFill>
              </a:defRPr>
            </a:lvl2pPr>
            <a:lvl3pPr>
              <a:lnSpc>
                <a:spcPct val="120000"/>
              </a:lnSpc>
              <a:defRPr sz="1903">
                <a:solidFill>
                  <a:schemeClr val="bg1"/>
                </a:solidFill>
              </a:defRPr>
            </a:lvl3pPr>
            <a:lvl4pPr>
              <a:lnSpc>
                <a:spcPct val="120000"/>
              </a:lnSpc>
              <a:defRPr sz="1903">
                <a:solidFill>
                  <a:schemeClr val="bg1"/>
                </a:solidFill>
              </a:defRPr>
            </a:lvl4pPr>
            <a:lvl5pPr>
              <a:lnSpc>
                <a:spcPct val="120000"/>
              </a:lnSpc>
              <a:defRPr sz="1903">
                <a:solidFill>
                  <a:schemeClr val="bg1"/>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ext Placeholder 11"/>
          <p:cNvSpPr>
            <a:spLocks noGrp="1"/>
          </p:cNvSpPr>
          <p:nvPr>
            <p:ph type="body" sz="quarter" idx="14" hasCustomPrompt="1"/>
          </p:nvPr>
        </p:nvSpPr>
        <p:spPr>
          <a:xfrm>
            <a:off x="7461885" y="1243472"/>
            <a:ext cx="4974590" cy="4972845"/>
          </a:xfrm>
          <a:solidFill>
            <a:schemeClr val="accent1"/>
          </a:solidFill>
        </p:spPr>
        <p:txBody>
          <a:bodyPr>
            <a:noAutofit/>
          </a:bodyPr>
          <a:lstStyle>
            <a:lvl1pPr>
              <a:lnSpc>
                <a:spcPct val="120000"/>
              </a:lnSpc>
              <a:defRPr sz="1903">
                <a:solidFill>
                  <a:schemeClr val="tx1"/>
                </a:solidFill>
              </a:defRPr>
            </a:lvl1pPr>
            <a:lvl2pPr>
              <a:lnSpc>
                <a:spcPct val="120000"/>
              </a:lnSpc>
              <a:defRPr sz="1903">
                <a:solidFill>
                  <a:schemeClr val="tx1"/>
                </a:solidFill>
              </a:defRPr>
            </a:lvl2pPr>
            <a:lvl3pPr>
              <a:lnSpc>
                <a:spcPct val="120000"/>
              </a:lnSpc>
              <a:defRPr sz="1903">
                <a:solidFill>
                  <a:schemeClr val="tx1"/>
                </a:solidFill>
              </a:defRPr>
            </a:lvl3pPr>
            <a:lvl4pPr>
              <a:lnSpc>
                <a:spcPct val="120000"/>
              </a:lnSpc>
              <a:defRPr sz="1903">
                <a:solidFill>
                  <a:schemeClr val="tx1"/>
                </a:solidFill>
              </a:defRPr>
            </a:lvl4pPr>
            <a:lvl5pPr>
              <a:lnSpc>
                <a:spcPct val="120000"/>
              </a:lnSpc>
              <a:defRPr sz="1903">
                <a:solidFill>
                  <a:schemeClr val="tx1"/>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43841920"/>
      </p:ext>
    </p:extLst>
  </p:cSld>
  <p:clrMapOvr>
    <a:masterClrMapping/>
  </p:clrMapOvr>
  <p:timing>
    <p:tnLst>
      <p:par>
        <p:cTn id="1" dur="indefinite" restart="never" nodeType="tmRoot"/>
      </p:par>
    </p:tnLst>
  </p:timing>
</p:sldLayout>
</file>

<file path=ppt/slideLayouts/slideLayout401.xml><?xml version="1.0" encoding="utf-8"?>
<p:sldLayout xmlns:a="http://schemas.openxmlformats.org/drawingml/2006/main" xmlns:r="http://schemas.openxmlformats.org/officeDocument/2006/relationships" xmlns:p="http://schemas.openxmlformats.org/presentationml/2006/main" preserve="1">
  <p:cSld name="Section divider with photo">
    <p:bg>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5"/>
          </p:nvPr>
        </p:nvSpPr>
        <p:spPr>
          <a:xfrm>
            <a:off x="1" y="0"/>
            <a:ext cx="12436475" cy="6994525"/>
          </a:xfrm>
        </p:spPr>
        <p:txBody>
          <a:bodyPr/>
          <a:lstStyle>
            <a:lvl1pPr>
              <a:defRPr>
                <a:solidFill>
                  <a:srgbClr val="3F3F3F"/>
                </a:solidFill>
              </a:defRPr>
            </a:lvl1pPr>
          </a:lstStyle>
          <a:p>
            <a:r>
              <a:rPr lang="en-US" dirty="0" smtClean="0"/>
              <a:t>Drag picture to placeholder or click icon to add</a:t>
            </a:r>
            <a:endParaRPr lang="en-US" dirty="0"/>
          </a:p>
        </p:txBody>
      </p:sp>
      <p:sp>
        <p:nvSpPr>
          <p:cNvPr id="2" name="Title 1"/>
          <p:cNvSpPr>
            <a:spLocks noGrp="1"/>
          </p:cNvSpPr>
          <p:nvPr>
            <p:ph type="title" hasCustomPrompt="1"/>
          </p:nvPr>
        </p:nvSpPr>
        <p:spPr>
          <a:xfrm>
            <a:off x="0" y="1243471"/>
            <a:ext cx="4974590" cy="2486942"/>
          </a:xfrm>
          <a:solidFill>
            <a:schemeClr val="accent1">
              <a:alpha val="90000"/>
            </a:schemeClr>
          </a:solidFill>
        </p:spPr>
        <p:txBody>
          <a:bodyPr>
            <a:normAutofit/>
          </a:bodyPr>
          <a:lstStyle>
            <a:lvl1pPr>
              <a:lnSpc>
                <a:spcPct val="100000"/>
              </a:lnSpc>
              <a:defRPr sz="4079">
                <a:latin typeface="Segoe UI Light" pitchFamily="34" charset="0"/>
              </a:defRPr>
            </a:lvl1pPr>
          </a:lstStyle>
          <a:p>
            <a:pPr lvl="0"/>
            <a:r>
              <a:rPr lang="en-US" dirty="0" smtClean="0"/>
              <a:t>Click to edit slide content</a:t>
            </a:r>
          </a:p>
        </p:txBody>
      </p:sp>
      <p:sp>
        <p:nvSpPr>
          <p:cNvPr id="3" name="Date Placeholder 2"/>
          <p:cNvSpPr>
            <a:spLocks noGrp="1"/>
          </p:cNvSpPr>
          <p:nvPr>
            <p:ph type="dt" sz="half" idx="10"/>
          </p:nvPr>
        </p:nvSpPr>
        <p:spPr/>
        <p:txBody>
          <a:bodyPr/>
          <a:lstStyle>
            <a:lvl1pPr>
              <a:defRPr>
                <a:solidFill>
                  <a:schemeClr val="bg1">
                    <a:lumMod val="75000"/>
                    <a:lumOff val="25000"/>
                  </a:schemeClr>
                </a:solidFill>
              </a:defRPr>
            </a:lvl1pPr>
          </a:lstStyle>
          <a:p>
            <a:fld id="{EA7FCA74-5C69-784C-88D8-83EE75392F8C}" type="datetime1">
              <a:rPr lang="en-US" smtClean="0">
                <a:solidFill>
                  <a:srgbClr val="000000">
                    <a:lumMod val="75000"/>
                    <a:lumOff val="25000"/>
                  </a:srgbClr>
                </a:solidFill>
              </a:rPr>
              <a:pPr/>
              <a:t>10/28/2014</a:t>
            </a:fld>
            <a:endParaRPr lang="en-US" dirty="0">
              <a:solidFill>
                <a:srgbClr val="000000">
                  <a:lumMod val="75000"/>
                  <a:lumOff val="25000"/>
                </a:srgbClr>
              </a:solidFill>
            </a:endParaRPr>
          </a:p>
        </p:txBody>
      </p:sp>
      <p:sp>
        <p:nvSpPr>
          <p:cNvPr id="4" name="Slide Number Placeholder 3"/>
          <p:cNvSpPr>
            <a:spLocks noGrp="1"/>
          </p:cNvSpPr>
          <p:nvPr>
            <p:ph type="sldNum" sz="quarter" idx="11"/>
          </p:nvPr>
        </p:nvSpPr>
        <p:spPr/>
        <p:txBody>
          <a:bodyPr/>
          <a:lstStyle>
            <a:lvl1pPr>
              <a:defRPr>
                <a:solidFill>
                  <a:schemeClr val="bg1">
                    <a:lumMod val="75000"/>
                    <a:lumOff val="25000"/>
                  </a:schemeClr>
                </a:solidFill>
              </a:defRPr>
            </a:lvl1pPr>
          </a:lstStyle>
          <a:p>
            <a:fld id="{74A398B2-5A34-1A4A-811E-F4027282568C}" type="slidenum">
              <a:rPr lang="en-US" smtClean="0">
                <a:solidFill>
                  <a:srgbClr val="000000">
                    <a:lumMod val="75000"/>
                    <a:lumOff val="25000"/>
                  </a:srgbClr>
                </a:solidFill>
              </a:rPr>
              <a:pPr/>
              <a:t>‹#›</a:t>
            </a:fld>
            <a:endParaRPr lang="en-US" dirty="0">
              <a:solidFill>
                <a:srgbClr val="000000">
                  <a:lumMod val="75000"/>
                  <a:lumOff val="25000"/>
                </a:srgbClr>
              </a:solidFill>
            </a:endParaRPr>
          </a:p>
        </p:txBody>
      </p:sp>
    </p:spTree>
    <p:extLst>
      <p:ext uri="{BB962C8B-B14F-4D97-AF65-F5344CB8AC3E}">
        <p14:creationId xmlns:p14="http://schemas.microsoft.com/office/powerpoint/2010/main" val="1883952509"/>
      </p:ext>
    </p:extLst>
  </p:cSld>
  <p:clrMapOvr>
    <a:masterClrMapping/>
  </p:clrMapOvr>
  <p:timing>
    <p:tnLst>
      <p:par>
        <p:cTn id="1" dur="indefinite" restart="never" nodeType="tmRoot"/>
      </p:par>
    </p:tnLst>
  </p:timing>
</p:sldLayout>
</file>

<file path=ppt/slideLayouts/slideLayout402.xml><?xml version="1.0" encoding="utf-8"?>
<p:sldLayout xmlns:a="http://schemas.openxmlformats.org/drawingml/2006/main" xmlns:r="http://schemas.openxmlformats.org/officeDocument/2006/relationships" xmlns:p="http://schemas.openxmlformats.org/presentationml/2006/main" preserve="1" userDrawn="1">
  <p:cSld name="Section divider with color bg">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43471"/>
            <a:ext cx="4974590" cy="2486942"/>
          </a:xfrm>
          <a:solidFill>
            <a:schemeClr val="accent1">
              <a:alpha val="90000"/>
            </a:schemeClr>
          </a:solidFill>
        </p:spPr>
        <p:txBody>
          <a:bodyPr>
            <a:normAutofit/>
          </a:bodyPr>
          <a:lstStyle>
            <a:lvl1pPr>
              <a:lnSpc>
                <a:spcPct val="100000"/>
              </a:lnSpc>
              <a:defRPr sz="4079">
                <a:latin typeface="Segoe UI Light" pitchFamily="34" charset="0"/>
              </a:defRPr>
            </a:lvl1pPr>
          </a:lstStyle>
          <a:p>
            <a:pPr lvl="0"/>
            <a:r>
              <a:rPr lang="en-US" dirty="0" smtClean="0"/>
              <a:t>Click to edit slide content</a:t>
            </a:r>
          </a:p>
        </p:txBody>
      </p:sp>
      <p:sp>
        <p:nvSpPr>
          <p:cNvPr id="3" name="Date Placeholder 2"/>
          <p:cNvSpPr>
            <a:spLocks noGrp="1"/>
          </p:cNvSpPr>
          <p:nvPr>
            <p:ph type="dt" sz="half" idx="10"/>
          </p:nvPr>
        </p:nvSpPr>
        <p:spPr/>
        <p:txBody>
          <a:bodyPr/>
          <a:lstStyle>
            <a:lvl1pPr>
              <a:defRPr>
                <a:solidFill>
                  <a:schemeClr val="tx1"/>
                </a:solidFill>
              </a:defRPr>
            </a:lvl1pPr>
          </a:lstStyle>
          <a:p>
            <a:fld id="{EA7FCA74-5C69-784C-88D8-83EE75392F8C}" type="datetime1">
              <a:rPr lang="en-US" smtClean="0">
                <a:solidFill>
                  <a:srgbClr val="FFFFFF"/>
                </a:solidFill>
              </a:rPr>
              <a:pPr/>
              <a:t>10/28/2014</a:t>
            </a:fld>
            <a:endParaRPr lang="en-US" dirty="0">
              <a:solidFill>
                <a:srgbClr val="FFFFFF"/>
              </a:solidFill>
            </a:endParaRPr>
          </a:p>
        </p:txBody>
      </p:sp>
      <p:sp>
        <p:nvSpPr>
          <p:cNvPr id="4" name="Slide Number Placeholder 3"/>
          <p:cNvSpPr>
            <a:spLocks noGrp="1"/>
          </p:cNvSpPr>
          <p:nvPr>
            <p:ph type="sldNum" sz="quarter" idx="11"/>
          </p:nvPr>
        </p:nvSpPr>
        <p:spPr/>
        <p:txBody>
          <a:bodyPr/>
          <a:lstStyle>
            <a:lvl1pPr>
              <a:defRPr>
                <a:solidFill>
                  <a:schemeClr val="tx1"/>
                </a:solidFill>
              </a:defRPr>
            </a:lvl1pPr>
          </a:lstStyle>
          <a:p>
            <a:fld id="{74A398B2-5A34-1A4A-811E-F4027282568C}" type="slidenum">
              <a:rPr lang="en-US" smtClean="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2201328096"/>
      </p:ext>
    </p:extLst>
  </p:cSld>
  <p:clrMapOvr>
    <a:masterClrMapping/>
  </p:clrMapOvr>
  <p:timing>
    <p:tnLst>
      <p:par>
        <p:cTn id="1" dur="indefinite" restart="never" nodeType="tmRoot"/>
      </p:par>
    </p:tnLst>
  </p:timing>
</p:sldLayout>
</file>

<file path=ppt/slideLayouts/slideLayout403.xml><?xml version="1.0" encoding="utf-8"?>
<p:sldLayout xmlns:a="http://schemas.openxmlformats.org/drawingml/2006/main" xmlns:r="http://schemas.openxmlformats.org/officeDocument/2006/relationships" xmlns:p="http://schemas.openxmlformats.org/presentationml/2006/main" preserve="1" userDrawn="1">
  <p:cSld name="Table of Contents white">
    <p:bg>
      <p:bgPr>
        <a:solidFill>
          <a:schemeClr val="tx1"/>
        </a:solidFill>
        <a:effectLst/>
      </p:bgPr>
    </p:bg>
    <p:spTree>
      <p:nvGrpSpPr>
        <p:cNvPr id="1" name=""/>
        <p:cNvGrpSpPr/>
        <p:nvPr/>
      </p:nvGrpSpPr>
      <p:grpSpPr>
        <a:xfrm>
          <a:off x="0" y="0"/>
          <a:ext cx="0" cy="0"/>
          <a:chOff x="0" y="0"/>
          <a:chExt cx="0" cy="0"/>
        </a:xfrm>
      </p:grpSpPr>
      <p:sp>
        <p:nvSpPr>
          <p:cNvPr id="6" name="Text Placeholder 9"/>
          <p:cNvSpPr>
            <a:spLocks noGrp="1"/>
          </p:cNvSpPr>
          <p:nvPr>
            <p:ph type="body" sz="quarter" idx="13" hasCustomPrompt="1"/>
          </p:nvPr>
        </p:nvSpPr>
        <p:spPr>
          <a:xfrm>
            <a:off x="3732788" y="1243471"/>
            <a:ext cx="8081864" cy="4973884"/>
          </a:xfrm>
          <a:prstGeom prst="rect">
            <a:avLst/>
          </a:prstGeom>
        </p:spPr>
        <p:txBody>
          <a:bodyPr vert="horz" lIns="91440" tIns="45720">
            <a:normAutofit/>
          </a:bodyPr>
          <a:lstStyle>
            <a:lvl1pPr marL="0" indent="0">
              <a:spcBef>
                <a:spcPts val="816"/>
              </a:spcBef>
              <a:buFontTx/>
              <a:buNone/>
              <a:tabLst>
                <a:tab pos="856825" algn="l"/>
              </a:tabLst>
              <a:defRPr sz="2719" baseline="0">
                <a:solidFill>
                  <a:schemeClr val="bg1">
                    <a:lumMod val="75000"/>
                    <a:lumOff val="25000"/>
                  </a:schemeClr>
                </a:solidFill>
                <a:latin typeface="+mn-lt"/>
                <a:cs typeface="Segoe UI Light"/>
              </a:defRPr>
            </a:lvl1pPr>
            <a:lvl2pPr marL="0" indent="0">
              <a:spcBef>
                <a:spcPts val="816"/>
              </a:spcBef>
              <a:buFontTx/>
              <a:buNone/>
              <a:defRPr sz="4079">
                <a:latin typeface="Segoe Pro Light"/>
                <a:cs typeface="Segoe Pro Light"/>
              </a:defRPr>
            </a:lvl2pPr>
            <a:lvl3pPr marL="0" indent="0">
              <a:spcBef>
                <a:spcPts val="816"/>
              </a:spcBef>
              <a:buFontTx/>
              <a:buNone/>
              <a:defRPr sz="4079">
                <a:latin typeface="Segoe Pro Light"/>
                <a:cs typeface="Segoe Pro Light"/>
              </a:defRPr>
            </a:lvl3pPr>
            <a:lvl4pPr marL="0" indent="0">
              <a:spcBef>
                <a:spcPts val="816"/>
              </a:spcBef>
              <a:buFontTx/>
              <a:buNone/>
              <a:defRPr sz="4079">
                <a:latin typeface="Segoe Pro Light"/>
                <a:cs typeface="Segoe Pro Light"/>
              </a:defRPr>
            </a:lvl4pPr>
            <a:lvl5pPr marL="0" indent="0">
              <a:spcBef>
                <a:spcPts val="816"/>
              </a:spcBef>
              <a:buFontTx/>
              <a:buNone/>
              <a:defRPr sz="4079">
                <a:latin typeface="Segoe Pro Light"/>
                <a:cs typeface="Segoe Pro Light"/>
              </a:defRPr>
            </a:lvl5pPr>
          </a:lstStyle>
          <a:p>
            <a:pPr lvl="0"/>
            <a:r>
              <a:rPr lang="en-US" dirty="0" smtClean="0"/>
              <a:t>4</a:t>
            </a:r>
            <a:r>
              <a:rPr lang="en-US" dirty="0"/>
              <a:t>	Section </a:t>
            </a:r>
            <a:r>
              <a:rPr lang="en-US" dirty="0" smtClean="0"/>
              <a:t>Title</a:t>
            </a:r>
            <a:endParaRPr lang="en-US" dirty="0"/>
          </a:p>
        </p:txBody>
      </p:sp>
      <p:sp>
        <p:nvSpPr>
          <p:cNvPr id="5" name="Text Placeholder 12"/>
          <p:cNvSpPr>
            <a:spLocks noGrp="1"/>
          </p:cNvSpPr>
          <p:nvPr>
            <p:ph type="body" sz="quarter" idx="14" hasCustomPrompt="1"/>
          </p:nvPr>
        </p:nvSpPr>
        <p:spPr>
          <a:xfrm>
            <a:off x="1" y="1243471"/>
            <a:ext cx="2487295" cy="4947979"/>
          </a:xfrm>
          <a:prstGeom prst="rect">
            <a:avLst/>
          </a:prstGeom>
          <a:noFill/>
        </p:spPr>
        <p:txBody>
          <a:bodyPr vert="horz"/>
          <a:lstStyle>
            <a:lvl1pPr marL="0" indent="0">
              <a:spcBef>
                <a:spcPts val="816"/>
              </a:spcBef>
              <a:buFontTx/>
              <a:buNone/>
              <a:defRPr sz="1903" baseline="0">
                <a:solidFill>
                  <a:schemeClr val="bg1"/>
                </a:solidFill>
                <a:latin typeface="+mn-lt"/>
                <a:cs typeface="Segoe UI Semibold"/>
              </a:defRPr>
            </a:lvl1pPr>
          </a:lstStyle>
          <a:p>
            <a:pPr lvl="0"/>
            <a:r>
              <a:rPr lang="en-US" dirty="0"/>
              <a:t>Enter header here.</a:t>
            </a:r>
          </a:p>
        </p:txBody>
      </p:sp>
      <p:sp>
        <p:nvSpPr>
          <p:cNvPr id="4" name="Date Placeholder 3"/>
          <p:cNvSpPr>
            <a:spLocks noGrp="1"/>
          </p:cNvSpPr>
          <p:nvPr>
            <p:ph type="dt" sz="half" idx="2"/>
          </p:nvPr>
        </p:nvSpPr>
        <p:spPr>
          <a:xfrm>
            <a:off x="0" y="6482891"/>
            <a:ext cx="2901844" cy="372394"/>
          </a:xfrm>
          <a:prstGeom prst="rect">
            <a:avLst/>
          </a:prstGeom>
        </p:spPr>
        <p:txBody>
          <a:bodyPr vert="horz" lIns="182880" tIns="45720" rIns="91440" bIns="45720" rtlCol="0" anchor="b"/>
          <a:lstStyle>
            <a:lvl1pPr algn="l">
              <a:defRPr sz="1087" kern="800">
                <a:solidFill>
                  <a:srgbClr val="3F3F3F"/>
                </a:solidFill>
                <a:latin typeface="+mn-lt"/>
                <a:cs typeface="Segoe UI Light"/>
              </a:defRPr>
            </a:lvl1pPr>
          </a:lstStyle>
          <a:p>
            <a:fld id="{5618C56F-40DF-9948-BFF4-F48C2DEE1BBC}" type="datetime1">
              <a:rPr lang="en-US" smtClean="0"/>
              <a:pPr/>
              <a:t>10/28/2014</a:t>
            </a:fld>
            <a:endParaRPr lang="en-US" dirty="0"/>
          </a:p>
        </p:txBody>
      </p:sp>
      <p:sp>
        <p:nvSpPr>
          <p:cNvPr id="7" name="Slide Number Placeholder 5"/>
          <p:cNvSpPr>
            <a:spLocks noGrp="1"/>
          </p:cNvSpPr>
          <p:nvPr>
            <p:ph type="sldNum" sz="quarter" idx="4"/>
          </p:nvPr>
        </p:nvSpPr>
        <p:spPr>
          <a:xfrm>
            <a:off x="9223719" y="6482891"/>
            <a:ext cx="2901844" cy="372394"/>
          </a:xfrm>
          <a:prstGeom prst="rect">
            <a:avLst/>
          </a:prstGeom>
        </p:spPr>
        <p:txBody>
          <a:bodyPr vert="horz" lIns="91440" tIns="45720" rIns="91440" bIns="45720" rtlCol="0" anchor="b"/>
          <a:lstStyle>
            <a:lvl1pPr algn="r">
              <a:defRPr sz="1087" kern="800">
                <a:solidFill>
                  <a:srgbClr val="3F3F3F"/>
                </a:solidFill>
                <a:latin typeface="+mn-lt"/>
                <a:cs typeface="Segoe UI Light"/>
              </a:defRPr>
            </a:lvl1pPr>
          </a:lstStyle>
          <a:p>
            <a:fld id="{74A398B2-5A34-1A4A-811E-F4027282568C}" type="slidenum">
              <a:rPr lang="en-US" smtClean="0"/>
              <a:pPr/>
              <a:t>‹#›</a:t>
            </a:fld>
            <a:endParaRPr lang="en-US" dirty="0"/>
          </a:p>
        </p:txBody>
      </p:sp>
    </p:spTree>
    <p:extLst>
      <p:ext uri="{BB962C8B-B14F-4D97-AF65-F5344CB8AC3E}">
        <p14:creationId xmlns:p14="http://schemas.microsoft.com/office/powerpoint/2010/main" val="2395753600"/>
      </p:ext>
    </p:extLst>
  </p:cSld>
  <p:clrMapOvr>
    <a:masterClrMapping/>
  </p:clrMapOvr>
  <p:timing>
    <p:tnLst>
      <p:par>
        <p:cTn id="1" dur="indefinite" restart="never" nodeType="tmRoot"/>
      </p:par>
    </p:tnLst>
  </p:timing>
</p:sldLayout>
</file>

<file path=ppt/slideLayouts/slideLayout404.xml><?xml version="1.0" encoding="utf-8"?>
<p:sldLayout xmlns:a="http://schemas.openxmlformats.org/drawingml/2006/main" xmlns:r="http://schemas.openxmlformats.org/officeDocument/2006/relationships" xmlns:p="http://schemas.openxmlformats.org/presentationml/2006/main" preserve="1" userDrawn="1">
  <p:cSld name="Table of Contents color">
    <p:bg>
      <p:bgPr>
        <a:solidFill>
          <a:schemeClr val="bg2"/>
        </a:solidFill>
        <a:effectLst/>
      </p:bgPr>
    </p:bg>
    <p:spTree>
      <p:nvGrpSpPr>
        <p:cNvPr id="1" name=""/>
        <p:cNvGrpSpPr/>
        <p:nvPr/>
      </p:nvGrpSpPr>
      <p:grpSpPr>
        <a:xfrm>
          <a:off x="0" y="0"/>
          <a:ext cx="0" cy="0"/>
          <a:chOff x="0" y="0"/>
          <a:chExt cx="0" cy="0"/>
        </a:xfrm>
      </p:grpSpPr>
      <p:sp>
        <p:nvSpPr>
          <p:cNvPr id="6" name="Text Placeholder 9"/>
          <p:cNvSpPr>
            <a:spLocks noGrp="1"/>
          </p:cNvSpPr>
          <p:nvPr>
            <p:ph type="body" sz="quarter" idx="13" hasCustomPrompt="1"/>
          </p:nvPr>
        </p:nvSpPr>
        <p:spPr>
          <a:xfrm>
            <a:off x="3732788" y="1243471"/>
            <a:ext cx="8081864" cy="4973884"/>
          </a:xfrm>
          <a:prstGeom prst="rect">
            <a:avLst/>
          </a:prstGeom>
        </p:spPr>
        <p:txBody>
          <a:bodyPr vert="horz" lIns="91440" tIns="45720">
            <a:normAutofit/>
          </a:bodyPr>
          <a:lstStyle>
            <a:lvl1pPr marL="0" indent="0">
              <a:spcBef>
                <a:spcPts val="816"/>
              </a:spcBef>
              <a:buFontTx/>
              <a:buNone/>
              <a:tabLst>
                <a:tab pos="856825" algn="l"/>
              </a:tabLst>
              <a:defRPr sz="2719" baseline="0">
                <a:solidFill>
                  <a:schemeClr val="tx1"/>
                </a:solidFill>
                <a:latin typeface="+mn-lt"/>
                <a:cs typeface="Segoe UI Light"/>
              </a:defRPr>
            </a:lvl1pPr>
            <a:lvl2pPr marL="0" indent="0">
              <a:spcBef>
                <a:spcPts val="816"/>
              </a:spcBef>
              <a:buFontTx/>
              <a:buNone/>
              <a:defRPr sz="4079">
                <a:latin typeface="Segoe Pro Light"/>
                <a:cs typeface="Segoe Pro Light"/>
              </a:defRPr>
            </a:lvl2pPr>
            <a:lvl3pPr marL="0" indent="0">
              <a:spcBef>
                <a:spcPts val="816"/>
              </a:spcBef>
              <a:buFontTx/>
              <a:buNone/>
              <a:defRPr sz="4079">
                <a:latin typeface="Segoe Pro Light"/>
                <a:cs typeface="Segoe Pro Light"/>
              </a:defRPr>
            </a:lvl3pPr>
            <a:lvl4pPr marL="0" indent="0">
              <a:spcBef>
                <a:spcPts val="816"/>
              </a:spcBef>
              <a:buFontTx/>
              <a:buNone/>
              <a:defRPr sz="4079">
                <a:latin typeface="Segoe Pro Light"/>
                <a:cs typeface="Segoe Pro Light"/>
              </a:defRPr>
            </a:lvl4pPr>
            <a:lvl5pPr marL="0" indent="0">
              <a:spcBef>
                <a:spcPts val="816"/>
              </a:spcBef>
              <a:buFontTx/>
              <a:buNone/>
              <a:defRPr sz="4079">
                <a:latin typeface="Segoe Pro Light"/>
                <a:cs typeface="Segoe Pro Light"/>
              </a:defRPr>
            </a:lvl5pPr>
          </a:lstStyle>
          <a:p>
            <a:pPr lvl="0"/>
            <a:r>
              <a:rPr lang="en-US" dirty="0" smtClean="0"/>
              <a:t>4</a:t>
            </a:r>
            <a:r>
              <a:rPr lang="en-US" dirty="0"/>
              <a:t>	Section </a:t>
            </a:r>
            <a:r>
              <a:rPr lang="en-US" dirty="0" smtClean="0"/>
              <a:t>Title</a:t>
            </a:r>
            <a:endParaRPr lang="en-US" dirty="0"/>
          </a:p>
        </p:txBody>
      </p:sp>
      <p:sp>
        <p:nvSpPr>
          <p:cNvPr id="7" name="Text Placeholder 12"/>
          <p:cNvSpPr>
            <a:spLocks noGrp="1"/>
          </p:cNvSpPr>
          <p:nvPr>
            <p:ph type="body" sz="quarter" idx="14" hasCustomPrompt="1"/>
          </p:nvPr>
        </p:nvSpPr>
        <p:spPr>
          <a:xfrm>
            <a:off x="1" y="1243471"/>
            <a:ext cx="2487295" cy="4947979"/>
          </a:xfrm>
          <a:prstGeom prst="rect">
            <a:avLst/>
          </a:prstGeom>
          <a:noFill/>
        </p:spPr>
        <p:txBody>
          <a:bodyPr vert="horz"/>
          <a:lstStyle>
            <a:lvl1pPr marL="0" indent="0">
              <a:spcBef>
                <a:spcPts val="816"/>
              </a:spcBef>
              <a:buFontTx/>
              <a:buNone/>
              <a:defRPr sz="1903" baseline="0">
                <a:solidFill>
                  <a:schemeClr val="tx1"/>
                </a:solidFill>
                <a:latin typeface="+mn-lt"/>
                <a:cs typeface="Segoe UI Semibold"/>
              </a:defRPr>
            </a:lvl1pPr>
          </a:lstStyle>
          <a:p>
            <a:pPr lvl="0"/>
            <a:r>
              <a:rPr lang="en-US" dirty="0"/>
              <a:t>Enter header here.</a:t>
            </a:r>
          </a:p>
        </p:txBody>
      </p:sp>
      <p:sp>
        <p:nvSpPr>
          <p:cNvPr id="4" name="Date Placeholder 3"/>
          <p:cNvSpPr>
            <a:spLocks noGrp="1"/>
          </p:cNvSpPr>
          <p:nvPr>
            <p:ph type="dt" sz="half" idx="2"/>
          </p:nvPr>
        </p:nvSpPr>
        <p:spPr>
          <a:xfrm>
            <a:off x="0" y="6482891"/>
            <a:ext cx="2901844" cy="372394"/>
          </a:xfrm>
          <a:prstGeom prst="rect">
            <a:avLst/>
          </a:prstGeom>
        </p:spPr>
        <p:txBody>
          <a:bodyPr vert="horz" lIns="182880" tIns="45720" rIns="91440" bIns="45720" rtlCol="0" anchor="b"/>
          <a:lstStyle>
            <a:lvl1pPr algn="l">
              <a:defRPr sz="1087" kern="800">
                <a:solidFill>
                  <a:schemeClr val="tx1">
                    <a:tint val="75000"/>
                  </a:schemeClr>
                </a:solidFill>
                <a:latin typeface="+mn-lt"/>
                <a:cs typeface="Segoe UI Light"/>
              </a:defRPr>
            </a:lvl1pPr>
          </a:lstStyle>
          <a:p>
            <a:fld id="{5618C56F-40DF-9948-BFF4-F48C2DEE1BBC}" type="datetime1">
              <a:rPr lang="en-US" smtClean="0">
                <a:solidFill>
                  <a:srgbClr val="FFFFFF">
                    <a:tint val="75000"/>
                  </a:srgbClr>
                </a:solidFill>
              </a:rPr>
              <a:pPr/>
              <a:t>10/28/2014</a:t>
            </a:fld>
            <a:endParaRPr lang="en-US" dirty="0">
              <a:solidFill>
                <a:srgbClr val="FFFFFF">
                  <a:tint val="75000"/>
                </a:srgbClr>
              </a:solidFill>
            </a:endParaRPr>
          </a:p>
        </p:txBody>
      </p:sp>
      <p:sp>
        <p:nvSpPr>
          <p:cNvPr id="5" name="Slide Number Placeholder 5"/>
          <p:cNvSpPr>
            <a:spLocks noGrp="1"/>
          </p:cNvSpPr>
          <p:nvPr>
            <p:ph type="sldNum" sz="quarter" idx="4"/>
          </p:nvPr>
        </p:nvSpPr>
        <p:spPr>
          <a:xfrm>
            <a:off x="9223719" y="6482891"/>
            <a:ext cx="2901844" cy="372394"/>
          </a:xfrm>
          <a:prstGeom prst="rect">
            <a:avLst/>
          </a:prstGeom>
        </p:spPr>
        <p:txBody>
          <a:bodyPr vert="horz" lIns="91440" tIns="45720" rIns="91440" bIns="45720" rtlCol="0" anchor="b"/>
          <a:lstStyle>
            <a:lvl1pPr algn="r">
              <a:defRPr sz="1087" kern="800">
                <a:solidFill>
                  <a:schemeClr val="tx1">
                    <a:tint val="75000"/>
                  </a:schemeClr>
                </a:solidFill>
                <a:latin typeface="+mn-lt"/>
                <a:cs typeface="Segoe UI Light"/>
              </a:defRPr>
            </a:lvl1pPr>
          </a:lstStyle>
          <a:p>
            <a:fld id="{74A398B2-5A34-1A4A-811E-F4027282568C}" type="slidenum">
              <a:rPr lang="en-US" smtClean="0">
                <a:solidFill>
                  <a:srgbClr val="FFFFFF">
                    <a:tint val="75000"/>
                  </a:srgbClr>
                </a:solidFill>
              </a:rPr>
              <a:pPr/>
              <a:t>‹#›</a:t>
            </a:fld>
            <a:endParaRPr lang="en-US" dirty="0">
              <a:solidFill>
                <a:srgbClr val="FFFFFF">
                  <a:tint val="75000"/>
                </a:srgbClr>
              </a:solidFill>
            </a:endParaRPr>
          </a:p>
        </p:txBody>
      </p:sp>
    </p:spTree>
    <p:extLst>
      <p:ext uri="{BB962C8B-B14F-4D97-AF65-F5344CB8AC3E}">
        <p14:creationId xmlns:p14="http://schemas.microsoft.com/office/powerpoint/2010/main" val="4074786642"/>
      </p:ext>
    </p:extLst>
  </p:cSld>
  <p:clrMapOvr>
    <a:masterClrMapping/>
  </p:clrMapOvr>
  <p:timing>
    <p:tnLst>
      <p:par>
        <p:cTn id="1" dur="indefinite" restart="never" nodeType="tmRoot"/>
      </p:par>
    </p:tnLst>
  </p:timing>
</p:sldLayout>
</file>

<file path=ppt/slideLayouts/slideLayout405.xml><?xml version="1.0" encoding="utf-8"?>
<p:sldLayout xmlns:a="http://schemas.openxmlformats.org/drawingml/2006/main" xmlns:r="http://schemas.openxmlformats.org/officeDocument/2006/relationships" xmlns:p="http://schemas.openxmlformats.org/presentationml/2006/main" preserve="1" userDrawn="1">
  <p:cSld name="Contact Page">
    <p:bg>
      <p:bgPr>
        <a:solidFill>
          <a:schemeClr val="bg2"/>
        </a:solid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2" hasCustomPrompt="1"/>
          </p:nvPr>
        </p:nvSpPr>
        <p:spPr>
          <a:xfrm>
            <a:off x="0" y="1243471"/>
            <a:ext cx="4974590" cy="2486942"/>
          </a:xfrm>
          <a:solidFill>
            <a:srgbClr val="FFFFFF"/>
          </a:solidFill>
        </p:spPr>
        <p:txBody>
          <a:bodyPr>
            <a:noAutofit/>
          </a:bodyPr>
          <a:lstStyle>
            <a:lvl1pPr>
              <a:lnSpc>
                <a:spcPct val="110000"/>
              </a:lnSpc>
              <a:defRPr sz="1903">
                <a:solidFill>
                  <a:srgbClr val="3F3F3F"/>
                </a:solidFill>
                <a:latin typeface="+mn-lt"/>
                <a:cs typeface="Segoe UI Semibold"/>
              </a:defRPr>
            </a:lvl1pPr>
            <a:lvl2pPr>
              <a:lnSpc>
                <a:spcPct val="110000"/>
              </a:lnSpc>
              <a:defRPr sz="1903">
                <a:solidFill>
                  <a:srgbClr val="3F3F3F"/>
                </a:solidFill>
                <a:latin typeface="+mn-lt"/>
                <a:cs typeface="Segoe UI Semibold"/>
              </a:defRPr>
            </a:lvl2pPr>
            <a:lvl3pPr>
              <a:lnSpc>
                <a:spcPct val="110000"/>
              </a:lnSpc>
              <a:defRPr sz="1903">
                <a:solidFill>
                  <a:srgbClr val="3F3F3F"/>
                </a:solidFill>
                <a:latin typeface="+mn-lt"/>
                <a:cs typeface="Segoe UI Semibold"/>
              </a:defRPr>
            </a:lvl3pPr>
            <a:lvl4pPr>
              <a:lnSpc>
                <a:spcPct val="110000"/>
              </a:lnSpc>
              <a:defRPr sz="1903">
                <a:solidFill>
                  <a:srgbClr val="3F3F3F"/>
                </a:solidFill>
                <a:latin typeface="+mn-lt"/>
                <a:cs typeface="Segoe UI Semibold"/>
              </a:defRPr>
            </a:lvl4pPr>
            <a:lvl5pPr>
              <a:lnSpc>
                <a:spcPct val="110000"/>
              </a:lnSpc>
              <a:defRPr sz="1903">
                <a:solidFill>
                  <a:srgbClr val="3F3F3F"/>
                </a:solidFill>
                <a:latin typeface="+mn-lt"/>
                <a:cs typeface="Segoe UI Semibold"/>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Picture Placeholder 2"/>
          <p:cNvSpPr>
            <a:spLocks noGrp="1"/>
          </p:cNvSpPr>
          <p:nvPr>
            <p:ph type="pic" sz="quarter" idx="18"/>
          </p:nvPr>
        </p:nvSpPr>
        <p:spPr>
          <a:xfrm>
            <a:off x="103638" y="24870"/>
            <a:ext cx="1554559" cy="570960"/>
          </a:xfrm>
        </p:spPr>
        <p:txBody>
          <a:bodyPr/>
          <a:lstStyle>
            <a:lvl1pPr>
              <a:defRPr>
                <a:solidFill>
                  <a:srgbClr val="FFFFFF"/>
                </a:solidFill>
              </a:defRPr>
            </a:lvl1pPr>
          </a:lstStyle>
          <a:p>
            <a:endParaRPr lang="en-US" dirty="0"/>
          </a:p>
        </p:txBody>
      </p:sp>
      <p:sp>
        <p:nvSpPr>
          <p:cNvPr id="5" name="TextBox 4"/>
          <p:cNvSpPr txBox="1"/>
          <p:nvPr userDrawn="1"/>
        </p:nvSpPr>
        <p:spPr>
          <a:xfrm>
            <a:off x="135202" y="5991150"/>
            <a:ext cx="11990362" cy="826613"/>
          </a:xfrm>
          <a:prstGeom prst="rect">
            <a:avLst/>
          </a:prstGeom>
          <a:noFill/>
        </p:spPr>
        <p:txBody>
          <a:bodyPr wrap="square" rtlCol="0">
            <a:spAutoFit/>
          </a:bodyPr>
          <a:lstStyle/>
          <a:p>
            <a:pPr defTabSz="621576">
              <a:lnSpc>
                <a:spcPts val="1441"/>
              </a:lnSpc>
            </a:pPr>
            <a:r>
              <a:rPr lang="en-US" sz="1087" dirty="0" smtClean="0">
                <a:solidFill>
                  <a:srgbClr val="FFFFFF"/>
                </a:solidFill>
              </a:rPr>
              <a:t>© 2012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1087" dirty="0">
              <a:solidFill>
                <a:srgbClr val="FFFFFF"/>
              </a:solidFill>
            </a:endParaRPr>
          </a:p>
        </p:txBody>
      </p:sp>
    </p:spTree>
    <p:extLst>
      <p:ext uri="{BB962C8B-B14F-4D97-AF65-F5344CB8AC3E}">
        <p14:creationId xmlns:p14="http://schemas.microsoft.com/office/powerpoint/2010/main" val="4021141999"/>
      </p:ext>
    </p:extLst>
  </p:cSld>
  <p:clrMapOvr>
    <a:masterClrMapping/>
  </p:clrMapOvr>
  <p:timing>
    <p:tnLst>
      <p:par>
        <p:cTn id="1" dur="indefinite" restart="never" nodeType="tmRoot"/>
      </p:par>
    </p:tnLst>
  </p:timing>
</p:sldLayout>
</file>

<file path=ppt/slideLayouts/slideLayout406.xml><?xml version="1.0" encoding="utf-8"?>
<p:sldLayout xmlns:a="http://schemas.openxmlformats.org/drawingml/2006/main" xmlns:r="http://schemas.openxmlformats.org/officeDocument/2006/relationships" xmlns:p="http://schemas.openxmlformats.org/presentationml/2006/main" preserve="1" userDrawn="1">
  <p:cSld name="1_Contact Page">
    <p:bg>
      <p:bgPr>
        <a:solidFill>
          <a:schemeClr val="tx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8"/>
          </p:nvPr>
        </p:nvSpPr>
        <p:spPr>
          <a:xfrm>
            <a:off x="1" y="0"/>
            <a:ext cx="12436475" cy="6994525"/>
          </a:xfrm>
        </p:spPr>
        <p:txBody>
          <a:bodyPr/>
          <a:lstStyle>
            <a:lvl1pPr algn="r">
              <a:defRPr>
                <a:solidFill>
                  <a:schemeClr val="bg1"/>
                </a:solidFill>
              </a:defRPr>
            </a:lvl1pPr>
          </a:lstStyle>
          <a:p>
            <a:endParaRPr lang="en-US" dirty="0"/>
          </a:p>
        </p:txBody>
      </p:sp>
      <p:sp>
        <p:nvSpPr>
          <p:cNvPr id="10" name="Text Placeholder 9"/>
          <p:cNvSpPr>
            <a:spLocks noGrp="1"/>
          </p:cNvSpPr>
          <p:nvPr>
            <p:ph type="body" sz="quarter" idx="12" hasCustomPrompt="1"/>
          </p:nvPr>
        </p:nvSpPr>
        <p:spPr>
          <a:xfrm>
            <a:off x="0" y="1243471"/>
            <a:ext cx="4974590" cy="2486942"/>
          </a:xfrm>
          <a:solidFill>
            <a:schemeClr val="accent1">
              <a:alpha val="90000"/>
            </a:schemeClr>
          </a:solidFill>
        </p:spPr>
        <p:txBody>
          <a:bodyPr>
            <a:noAutofit/>
          </a:bodyPr>
          <a:lstStyle>
            <a:lvl1pPr>
              <a:lnSpc>
                <a:spcPct val="110000"/>
              </a:lnSpc>
              <a:defRPr sz="1903">
                <a:solidFill>
                  <a:schemeClr val="tx1"/>
                </a:solidFill>
                <a:latin typeface="+mn-lt"/>
                <a:cs typeface="Segoe UI Semibold"/>
              </a:defRPr>
            </a:lvl1pPr>
            <a:lvl2pPr>
              <a:lnSpc>
                <a:spcPct val="110000"/>
              </a:lnSpc>
              <a:defRPr sz="1903">
                <a:solidFill>
                  <a:schemeClr val="tx1"/>
                </a:solidFill>
                <a:latin typeface="+mn-lt"/>
                <a:cs typeface="Segoe UI Semibold"/>
              </a:defRPr>
            </a:lvl2pPr>
            <a:lvl3pPr>
              <a:lnSpc>
                <a:spcPct val="110000"/>
              </a:lnSpc>
              <a:defRPr sz="1903">
                <a:solidFill>
                  <a:schemeClr val="tx1"/>
                </a:solidFill>
                <a:latin typeface="+mn-lt"/>
                <a:cs typeface="Segoe UI Semibold"/>
              </a:defRPr>
            </a:lvl3pPr>
            <a:lvl4pPr>
              <a:lnSpc>
                <a:spcPct val="110000"/>
              </a:lnSpc>
              <a:defRPr sz="1903">
                <a:solidFill>
                  <a:schemeClr val="tx1"/>
                </a:solidFill>
                <a:latin typeface="+mn-lt"/>
                <a:cs typeface="Segoe UI Semibold"/>
              </a:defRPr>
            </a:lvl4pPr>
            <a:lvl5pPr>
              <a:lnSpc>
                <a:spcPct val="110000"/>
              </a:lnSpc>
              <a:defRPr sz="1903">
                <a:solidFill>
                  <a:schemeClr val="tx1"/>
                </a:solidFill>
                <a:latin typeface="+mn-lt"/>
                <a:cs typeface="Segoe UI Semibold"/>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Picture Placeholder 2"/>
          <p:cNvSpPr>
            <a:spLocks noGrp="1"/>
          </p:cNvSpPr>
          <p:nvPr>
            <p:ph type="pic" sz="quarter" idx="19"/>
          </p:nvPr>
        </p:nvSpPr>
        <p:spPr>
          <a:xfrm>
            <a:off x="103638" y="24870"/>
            <a:ext cx="1554559" cy="570960"/>
          </a:xfrm>
        </p:spPr>
        <p:txBody>
          <a:bodyPr/>
          <a:lstStyle>
            <a:lvl1pPr>
              <a:defRPr>
                <a:solidFill>
                  <a:srgbClr val="000000"/>
                </a:solidFill>
              </a:defRPr>
            </a:lvl1pPr>
          </a:lstStyle>
          <a:p>
            <a:endParaRPr lang="en-US" dirty="0"/>
          </a:p>
        </p:txBody>
      </p:sp>
      <p:sp>
        <p:nvSpPr>
          <p:cNvPr id="6" name="TextBox 5"/>
          <p:cNvSpPr txBox="1"/>
          <p:nvPr userDrawn="1"/>
        </p:nvSpPr>
        <p:spPr>
          <a:xfrm>
            <a:off x="135202" y="5991150"/>
            <a:ext cx="11990362" cy="826613"/>
          </a:xfrm>
          <a:prstGeom prst="rect">
            <a:avLst/>
          </a:prstGeom>
          <a:noFill/>
        </p:spPr>
        <p:txBody>
          <a:bodyPr wrap="square" rtlCol="0">
            <a:spAutoFit/>
          </a:bodyPr>
          <a:lstStyle/>
          <a:p>
            <a:pPr defTabSz="621576">
              <a:lnSpc>
                <a:spcPts val="1441"/>
              </a:lnSpc>
            </a:pPr>
            <a:r>
              <a:rPr lang="en-US" sz="1087" dirty="0" smtClean="0">
                <a:solidFill>
                  <a:srgbClr val="FFFFFF"/>
                </a:solidFill>
              </a:rPr>
              <a:t>© 2012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1087" dirty="0">
              <a:solidFill>
                <a:srgbClr val="FFFFFF"/>
              </a:solidFill>
            </a:endParaRPr>
          </a:p>
        </p:txBody>
      </p:sp>
    </p:spTree>
    <p:extLst>
      <p:ext uri="{BB962C8B-B14F-4D97-AF65-F5344CB8AC3E}">
        <p14:creationId xmlns:p14="http://schemas.microsoft.com/office/powerpoint/2010/main" val="3349544022"/>
      </p:ext>
    </p:extLst>
  </p:cSld>
  <p:clrMapOvr>
    <a:masterClrMapping/>
  </p:clrMapOvr>
  <p:timing>
    <p:tnLst>
      <p:par>
        <p:cTn id="1" dur="indefinite" restart="never" nodeType="tmRoot"/>
      </p:par>
    </p:tnLst>
  </p:timing>
</p:sldLayout>
</file>

<file path=ppt/slideLayouts/slideLayout407.xml><?xml version="1.0" encoding="utf-8"?>
<p:sldLayout xmlns:a="http://schemas.openxmlformats.org/drawingml/2006/main" xmlns:r="http://schemas.openxmlformats.org/officeDocument/2006/relationships" xmlns:p="http://schemas.openxmlformats.org/presentationml/2006/main" preserve="1" userDrawn="1">
  <p:cSld name="2_Contact Page">
    <p:bg>
      <p:bgPr>
        <a:solidFill>
          <a:schemeClr val="bg2"/>
        </a:solidFill>
        <a:effectLst/>
      </p:bgPr>
    </p:bg>
    <p:spTree>
      <p:nvGrpSpPr>
        <p:cNvPr id="1" name=""/>
        <p:cNvGrpSpPr/>
        <p:nvPr/>
      </p:nvGrpSpPr>
      <p:grpSpPr>
        <a:xfrm>
          <a:off x="0" y="0"/>
          <a:ext cx="0" cy="0"/>
          <a:chOff x="0" y="0"/>
          <a:chExt cx="0" cy="0"/>
        </a:xfrm>
      </p:grpSpPr>
      <p:sp>
        <p:nvSpPr>
          <p:cNvPr id="7" name="Picture Placeholder 2"/>
          <p:cNvSpPr>
            <a:spLocks noGrp="1"/>
          </p:cNvSpPr>
          <p:nvPr>
            <p:ph type="pic" sz="quarter" idx="18"/>
          </p:nvPr>
        </p:nvSpPr>
        <p:spPr>
          <a:xfrm>
            <a:off x="10881917" y="3373"/>
            <a:ext cx="1554559" cy="570960"/>
          </a:xfrm>
        </p:spPr>
        <p:txBody>
          <a:bodyPr/>
          <a:lstStyle>
            <a:lvl1pPr>
              <a:defRPr>
                <a:solidFill>
                  <a:srgbClr val="FFFFFF"/>
                </a:solidFill>
              </a:defRPr>
            </a:lvl1pPr>
          </a:lstStyle>
          <a:p>
            <a:endParaRPr lang="en-US" dirty="0"/>
          </a:p>
        </p:txBody>
      </p:sp>
      <p:sp>
        <p:nvSpPr>
          <p:cNvPr id="9" name="Text Placeholder 9"/>
          <p:cNvSpPr>
            <a:spLocks noGrp="1"/>
          </p:cNvSpPr>
          <p:nvPr>
            <p:ph type="body" sz="quarter" idx="12" hasCustomPrompt="1"/>
          </p:nvPr>
        </p:nvSpPr>
        <p:spPr>
          <a:xfrm>
            <a:off x="7461885" y="1243471"/>
            <a:ext cx="4974590" cy="2486942"/>
          </a:xfrm>
          <a:solidFill>
            <a:srgbClr val="FFFFFF"/>
          </a:solidFill>
        </p:spPr>
        <p:txBody>
          <a:bodyPr>
            <a:noAutofit/>
          </a:bodyPr>
          <a:lstStyle>
            <a:lvl1pPr>
              <a:lnSpc>
                <a:spcPct val="110000"/>
              </a:lnSpc>
              <a:defRPr sz="1903">
                <a:solidFill>
                  <a:srgbClr val="3F3F3F"/>
                </a:solidFill>
                <a:latin typeface="+mn-lt"/>
                <a:cs typeface="Segoe UI Semibold"/>
              </a:defRPr>
            </a:lvl1pPr>
            <a:lvl2pPr>
              <a:lnSpc>
                <a:spcPct val="110000"/>
              </a:lnSpc>
              <a:defRPr sz="1903">
                <a:solidFill>
                  <a:srgbClr val="3F3F3F"/>
                </a:solidFill>
                <a:latin typeface="+mn-lt"/>
                <a:cs typeface="Segoe UI Semibold"/>
              </a:defRPr>
            </a:lvl2pPr>
            <a:lvl3pPr>
              <a:lnSpc>
                <a:spcPct val="110000"/>
              </a:lnSpc>
              <a:defRPr sz="1903">
                <a:solidFill>
                  <a:srgbClr val="3F3F3F"/>
                </a:solidFill>
                <a:latin typeface="+mn-lt"/>
                <a:cs typeface="Segoe UI Semibold"/>
              </a:defRPr>
            </a:lvl3pPr>
            <a:lvl4pPr>
              <a:lnSpc>
                <a:spcPct val="110000"/>
              </a:lnSpc>
              <a:defRPr sz="1903">
                <a:solidFill>
                  <a:srgbClr val="3F3F3F"/>
                </a:solidFill>
                <a:latin typeface="+mn-lt"/>
                <a:cs typeface="Segoe UI Semibold"/>
              </a:defRPr>
            </a:lvl4pPr>
            <a:lvl5pPr>
              <a:lnSpc>
                <a:spcPct val="110000"/>
              </a:lnSpc>
              <a:defRPr sz="1903">
                <a:solidFill>
                  <a:srgbClr val="3F3F3F"/>
                </a:solidFill>
                <a:latin typeface="+mn-lt"/>
                <a:cs typeface="Segoe UI Semibold"/>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Box 4"/>
          <p:cNvSpPr txBox="1"/>
          <p:nvPr userDrawn="1"/>
        </p:nvSpPr>
        <p:spPr>
          <a:xfrm>
            <a:off x="135202" y="5991150"/>
            <a:ext cx="11990362" cy="826613"/>
          </a:xfrm>
          <a:prstGeom prst="rect">
            <a:avLst/>
          </a:prstGeom>
          <a:noFill/>
        </p:spPr>
        <p:txBody>
          <a:bodyPr wrap="square" rtlCol="0">
            <a:spAutoFit/>
          </a:bodyPr>
          <a:lstStyle/>
          <a:p>
            <a:pPr defTabSz="621576">
              <a:lnSpc>
                <a:spcPts val="1441"/>
              </a:lnSpc>
            </a:pPr>
            <a:r>
              <a:rPr lang="en-US" sz="1087" dirty="0" smtClean="0">
                <a:solidFill>
                  <a:srgbClr val="FFFFFF"/>
                </a:solidFill>
              </a:rPr>
              <a:t>© 2012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1087" dirty="0">
              <a:solidFill>
                <a:srgbClr val="FFFFFF"/>
              </a:solidFill>
            </a:endParaRPr>
          </a:p>
        </p:txBody>
      </p:sp>
    </p:spTree>
    <p:extLst>
      <p:ext uri="{BB962C8B-B14F-4D97-AF65-F5344CB8AC3E}">
        <p14:creationId xmlns:p14="http://schemas.microsoft.com/office/powerpoint/2010/main" val="118373163"/>
      </p:ext>
    </p:extLst>
  </p:cSld>
  <p:clrMapOvr>
    <a:masterClrMapping/>
  </p:clrMapOvr>
  <p:timing>
    <p:tnLst>
      <p:par>
        <p:cTn id="1" dur="indefinite" restart="never" nodeType="tmRoot"/>
      </p:par>
    </p:tnLst>
  </p:timing>
</p:sldLayout>
</file>

<file path=ppt/slideLayouts/slideLayout408.xml><?xml version="1.0" encoding="utf-8"?>
<p:sldLayout xmlns:a="http://schemas.openxmlformats.org/drawingml/2006/main" xmlns:r="http://schemas.openxmlformats.org/officeDocument/2006/relationships" xmlns:p="http://schemas.openxmlformats.org/presentationml/2006/main" preserve="1" userDrawn="1">
  <p:cSld name="3_Contact Page">
    <p:bg>
      <p:bgPr>
        <a:solidFill>
          <a:schemeClr val="tx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8"/>
          </p:nvPr>
        </p:nvSpPr>
        <p:spPr>
          <a:xfrm>
            <a:off x="1" y="0"/>
            <a:ext cx="12436475" cy="6994525"/>
          </a:xfrm>
        </p:spPr>
        <p:txBody>
          <a:bodyPr/>
          <a:lstStyle>
            <a:lvl1pPr>
              <a:defRPr>
                <a:solidFill>
                  <a:schemeClr val="bg1"/>
                </a:solidFill>
              </a:defRPr>
            </a:lvl1pPr>
          </a:lstStyle>
          <a:p>
            <a:endParaRPr lang="en-US" dirty="0"/>
          </a:p>
        </p:txBody>
      </p:sp>
      <p:sp>
        <p:nvSpPr>
          <p:cNvPr id="8" name="Picture Placeholder 2"/>
          <p:cNvSpPr>
            <a:spLocks noGrp="1"/>
          </p:cNvSpPr>
          <p:nvPr>
            <p:ph type="pic" sz="quarter" idx="19"/>
          </p:nvPr>
        </p:nvSpPr>
        <p:spPr>
          <a:xfrm>
            <a:off x="10881917" y="3373"/>
            <a:ext cx="1554559" cy="570960"/>
          </a:xfrm>
        </p:spPr>
        <p:txBody>
          <a:bodyPr/>
          <a:lstStyle>
            <a:lvl1pPr>
              <a:defRPr>
                <a:solidFill>
                  <a:srgbClr val="000000"/>
                </a:solidFill>
              </a:defRPr>
            </a:lvl1pPr>
          </a:lstStyle>
          <a:p>
            <a:endParaRPr lang="en-US" dirty="0"/>
          </a:p>
        </p:txBody>
      </p:sp>
      <p:sp>
        <p:nvSpPr>
          <p:cNvPr id="9" name="Text Placeholder 9"/>
          <p:cNvSpPr>
            <a:spLocks noGrp="1"/>
          </p:cNvSpPr>
          <p:nvPr>
            <p:ph type="body" sz="quarter" idx="12" hasCustomPrompt="1"/>
          </p:nvPr>
        </p:nvSpPr>
        <p:spPr>
          <a:xfrm>
            <a:off x="7461885" y="1243471"/>
            <a:ext cx="4974590" cy="2486942"/>
          </a:xfrm>
          <a:solidFill>
            <a:schemeClr val="accent1">
              <a:alpha val="90000"/>
            </a:schemeClr>
          </a:solidFill>
        </p:spPr>
        <p:txBody>
          <a:bodyPr>
            <a:noAutofit/>
          </a:bodyPr>
          <a:lstStyle>
            <a:lvl1pPr>
              <a:lnSpc>
                <a:spcPct val="110000"/>
              </a:lnSpc>
              <a:defRPr sz="1903">
                <a:solidFill>
                  <a:schemeClr val="tx1"/>
                </a:solidFill>
                <a:latin typeface="+mn-lt"/>
                <a:cs typeface="Segoe UI Semibold"/>
              </a:defRPr>
            </a:lvl1pPr>
            <a:lvl2pPr>
              <a:lnSpc>
                <a:spcPct val="110000"/>
              </a:lnSpc>
              <a:defRPr sz="1903">
                <a:solidFill>
                  <a:schemeClr val="tx1"/>
                </a:solidFill>
                <a:latin typeface="+mn-lt"/>
                <a:cs typeface="Segoe UI Semibold"/>
              </a:defRPr>
            </a:lvl2pPr>
            <a:lvl3pPr>
              <a:lnSpc>
                <a:spcPct val="110000"/>
              </a:lnSpc>
              <a:defRPr sz="1903">
                <a:solidFill>
                  <a:schemeClr val="tx1"/>
                </a:solidFill>
                <a:latin typeface="+mn-lt"/>
                <a:cs typeface="Segoe UI Semibold"/>
              </a:defRPr>
            </a:lvl3pPr>
            <a:lvl4pPr>
              <a:lnSpc>
                <a:spcPct val="110000"/>
              </a:lnSpc>
              <a:defRPr sz="1903">
                <a:solidFill>
                  <a:schemeClr val="tx1"/>
                </a:solidFill>
                <a:latin typeface="+mn-lt"/>
                <a:cs typeface="Segoe UI Semibold"/>
              </a:defRPr>
            </a:lvl4pPr>
            <a:lvl5pPr>
              <a:lnSpc>
                <a:spcPct val="110000"/>
              </a:lnSpc>
              <a:defRPr sz="1903">
                <a:solidFill>
                  <a:schemeClr val="tx1"/>
                </a:solidFill>
                <a:latin typeface="+mn-lt"/>
                <a:cs typeface="Segoe UI Semibold"/>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Box 5"/>
          <p:cNvSpPr txBox="1"/>
          <p:nvPr userDrawn="1"/>
        </p:nvSpPr>
        <p:spPr>
          <a:xfrm>
            <a:off x="135202" y="5991150"/>
            <a:ext cx="11990362" cy="826613"/>
          </a:xfrm>
          <a:prstGeom prst="rect">
            <a:avLst/>
          </a:prstGeom>
          <a:noFill/>
        </p:spPr>
        <p:txBody>
          <a:bodyPr wrap="square" rtlCol="0">
            <a:spAutoFit/>
          </a:bodyPr>
          <a:lstStyle/>
          <a:p>
            <a:pPr defTabSz="621576">
              <a:lnSpc>
                <a:spcPts val="1441"/>
              </a:lnSpc>
            </a:pPr>
            <a:r>
              <a:rPr lang="en-US" sz="1087" dirty="0" smtClean="0">
                <a:solidFill>
                  <a:srgbClr val="FFFFFF"/>
                </a:solidFill>
              </a:rPr>
              <a:t>© 2012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1087" dirty="0">
              <a:solidFill>
                <a:srgbClr val="FFFFFF"/>
              </a:solidFill>
            </a:endParaRPr>
          </a:p>
        </p:txBody>
      </p:sp>
    </p:spTree>
    <p:extLst>
      <p:ext uri="{BB962C8B-B14F-4D97-AF65-F5344CB8AC3E}">
        <p14:creationId xmlns:p14="http://schemas.microsoft.com/office/powerpoint/2010/main" val="3567779322"/>
      </p:ext>
    </p:extLst>
  </p:cSld>
  <p:clrMapOvr>
    <a:masterClrMapping/>
  </p:clrMapOvr>
  <p:timing>
    <p:tnLst>
      <p:par>
        <p:cTn id="1" dur="indefinite" restart="never" nodeType="tmRoot"/>
      </p:par>
    </p:tnLst>
  </p:timing>
</p:sldLayout>
</file>

<file path=ppt/slideLayouts/slideLayout409.xml><?xml version="1.0" encoding="utf-8"?>
<p:sldLayout xmlns:a="http://schemas.openxmlformats.org/drawingml/2006/main" xmlns:r="http://schemas.openxmlformats.org/officeDocument/2006/relationships" xmlns:p="http://schemas.openxmlformats.org/presentationml/2006/main" preserve="1" userDrawn="1">
  <p:cSld name="4_Contact Page">
    <p:bg>
      <p:bgPr>
        <a:solidFill>
          <a:schemeClr val="bg2"/>
        </a:solidFill>
        <a:effectLst/>
      </p:bgPr>
    </p:bg>
    <p:spTree>
      <p:nvGrpSpPr>
        <p:cNvPr id="1" name=""/>
        <p:cNvGrpSpPr/>
        <p:nvPr/>
      </p:nvGrpSpPr>
      <p:grpSpPr>
        <a:xfrm>
          <a:off x="0" y="0"/>
          <a:ext cx="0" cy="0"/>
          <a:chOff x="0" y="0"/>
          <a:chExt cx="0" cy="0"/>
        </a:xfrm>
      </p:grpSpPr>
      <p:sp>
        <p:nvSpPr>
          <p:cNvPr id="8" name="Picture Placeholder 2"/>
          <p:cNvSpPr>
            <a:spLocks noGrp="1"/>
          </p:cNvSpPr>
          <p:nvPr>
            <p:ph type="pic" sz="quarter" idx="18"/>
          </p:nvPr>
        </p:nvSpPr>
        <p:spPr>
          <a:xfrm>
            <a:off x="722" y="0"/>
            <a:ext cx="1243649" cy="1243471"/>
          </a:xfrm>
        </p:spPr>
        <p:txBody>
          <a:bodyPr/>
          <a:lstStyle>
            <a:lvl1pPr>
              <a:defRPr>
                <a:solidFill>
                  <a:srgbClr val="FFFFFF"/>
                </a:solidFill>
              </a:defRPr>
            </a:lvl1pPr>
          </a:lstStyle>
          <a:p>
            <a:endParaRPr lang="en-US" dirty="0"/>
          </a:p>
        </p:txBody>
      </p:sp>
      <p:sp>
        <p:nvSpPr>
          <p:cNvPr id="6" name="Picture Placeholder 2"/>
          <p:cNvSpPr>
            <a:spLocks noGrp="1"/>
          </p:cNvSpPr>
          <p:nvPr>
            <p:ph type="pic" sz="quarter" idx="19"/>
          </p:nvPr>
        </p:nvSpPr>
        <p:spPr>
          <a:xfrm>
            <a:off x="10881917" y="3373"/>
            <a:ext cx="1554559" cy="570960"/>
          </a:xfrm>
        </p:spPr>
        <p:txBody>
          <a:bodyPr/>
          <a:lstStyle>
            <a:lvl1pPr>
              <a:defRPr>
                <a:solidFill>
                  <a:srgbClr val="FFFFFF"/>
                </a:solidFill>
              </a:defRPr>
            </a:lvl1pPr>
          </a:lstStyle>
          <a:p>
            <a:endParaRPr lang="en-US" dirty="0"/>
          </a:p>
        </p:txBody>
      </p:sp>
      <p:sp>
        <p:nvSpPr>
          <p:cNvPr id="7" name="Text Placeholder 9"/>
          <p:cNvSpPr>
            <a:spLocks noGrp="1"/>
          </p:cNvSpPr>
          <p:nvPr>
            <p:ph type="body" sz="quarter" idx="12" hasCustomPrompt="1"/>
          </p:nvPr>
        </p:nvSpPr>
        <p:spPr>
          <a:xfrm>
            <a:off x="0" y="1243471"/>
            <a:ext cx="4974590" cy="2486942"/>
          </a:xfrm>
          <a:solidFill>
            <a:srgbClr val="FFFFFF"/>
          </a:solidFill>
        </p:spPr>
        <p:txBody>
          <a:bodyPr lIns="91440" tIns="91440">
            <a:noAutofit/>
          </a:bodyPr>
          <a:lstStyle>
            <a:lvl1pPr>
              <a:lnSpc>
                <a:spcPct val="110000"/>
              </a:lnSpc>
              <a:defRPr sz="1903">
                <a:solidFill>
                  <a:srgbClr val="3F3F3F"/>
                </a:solidFill>
                <a:latin typeface="+mn-lt"/>
                <a:cs typeface="Segoe UI Semibold"/>
              </a:defRPr>
            </a:lvl1pPr>
            <a:lvl2pPr>
              <a:lnSpc>
                <a:spcPct val="110000"/>
              </a:lnSpc>
              <a:defRPr sz="1903">
                <a:solidFill>
                  <a:srgbClr val="3F3F3F"/>
                </a:solidFill>
                <a:latin typeface="+mn-lt"/>
                <a:cs typeface="Segoe UI Semibold"/>
              </a:defRPr>
            </a:lvl2pPr>
            <a:lvl3pPr>
              <a:lnSpc>
                <a:spcPct val="110000"/>
              </a:lnSpc>
              <a:defRPr sz="1903">
                <a:solidFill>
                  <a:srgbClr val="3F3F3F"/>
                </a:solidFill>
                <a:latin typeface="+mn-lt"/>
                <a:cs typeface="Segoe UI Semibold"/>
              </a:defRPr>
            </a:lvl3pPr>
            <a:lvl4pPr>
              <a:lnSpc>
                <a:spcPct val="110000"/>
              </a:lnSpc>
              <a:defRPr sz="1903">
                <a:solidFill>
                  <a:srgbClr val="3F3F3F"/>
                </a:solidFill>
                <a:latin typeface="+mn-lt"/>
                <a:cs typeface="Segoe UI Semibold"/>
              </a:defRPr>
            </a:lvl4pPr>
            <a:lvl5pPr>
              <a:lnSpc>
                <a:spcPct val="110000"/>
              </a:lnSpc>
              <a:defRPr sz="1903">
                <a:solidFill>
                  <a:srgbClr val="3F3F3F"/>
                </a:solidFill>
                <a:latin typeface="+mn-lt"/>
                <a:cs typeface="Segoe UI Semibold"/>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Box 8"/>
          <p:cNvSpPr txBox="1"/>
          <p:nvPr userDrawn="1"/>
        </p:nvSpPr>
        <p:spPr>
          <a:xfrm>
            <a:off x="135202" y="5991150"/>
            <a:ext cx="11990362" cy="826613"/>
          </a:xfrm>
          <a:prstGeom prst="rect">
            <a:avLst/>
          </a:prstGeom>
          <a:noFill/>
        </p:spPr>
        <p:txBody>
          <a:bodyPr wrap="square" rtlCol="0">
            <a:spAutoFit/>
          </a:bodyPr>
          <a:lstStyle/>
          <a:p>
            <a:pPr defTabSz="621576">
              <a:lnSpc>
                <a:spcPts val="1441"/>
              </a:lnSpc>
            </a:pPr>
            <a:r>
              <a:rPr lang="en-US" sz="1087" dirty="0" smtClean="0">
                <a:solidFill>
                  <a:srgbClr val="FFFFFF"/>
                </a:solidFill>
              </a:rPr>
              <a:t>© 2012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1087" dirty="0">
              <a:solidFill>
                <a:srgbClr val="FFFFFF"/>
              </a:solidFill>
            </a:endParaRPr>
          </a:p>
        </p:txBody>
      </p:sp>
    </p:spTree>
    <p:extLst>
      <p:ext uri="{BB962C8B-B14F-4D97-AF65-F5344CB8AC3E}">
        <p14:creationId xmlns:p14="http://schemas.microsoft.com/office/powerpoint/2010/main" val="503021767"/>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37365259"/>
      </p:ext>
    </p:extLst>
  </p:cSld>
  <p:clrMapOvr>
    <a:masterClrMapping/>
  </p:clrMapOvr>
  <p:transition>
    <p:fade/>
  </p:transition>
  <p:timing>
    <p:tnLst>
      <p:par>
        <p:cTn id="1" dur="indefinite" restart="never" nodeType="tmRoot"/>
      </p:par>
    </p:tnLst>
  </p:timing>
</p:sldLayout>
</file>

<file path=ppt/slideLayouts/slideLayout410.xml><?xml version="1.0" encoding="utf-8"?>
<p:sldLayout xmlns:a="http://schemas.openxmlformats.org/drawingml/2006/main" xmlns:r="http://schemas.openxmlformats.org/officeDocument/2006/relationships" xmlns:p="http://schemas.openxmlformats.org/presentationml/2006/main" preserve="1" userDrawn="1">
  <p:cSld name="5_Contact Page">
    <p:bg>
      <p:bgPr>
        <a:solidFill>
          <a:schemeClr val="tx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8"/>
          </p:nvPr>
        </p:nvSpPr>
        <p:spPr>
          <a:xfrm>
            <a:off x="1" y="0"/>
            <a:ext cx="12436475" cy="6994525"/>
          </a:xfrm>
        </p:spPr>
        <p:txBody>
          <a:bodyPr anchor="ctr"/>
          <a:lstStyle>
            <a:lvl1pPr algn="r">
              <a:defRPr>
                <a:solidFill>
                  <a:schemeClr val="bg1"/>
                </a:solidFill>
              </a:defRPr>
            </a:lvl1pPr>
          </a:lstStyle>
          <a:p>
            <a:endParaRPr lang="en-US" dirty="0"/>
          </a:p>
        </p:txBody>
      </p:sp>
      <p:sp>
        <p:nvSpPr>
          <p:cNvPr id="8" name="Picture Placeholder 2"/>
          <p:cNvSpPr>
            <a:spLocks noGrp="1"/>
          </p:cNvSpPr>
          <p:nvPr>
            <p:ph type="pic" sz="quarter" idx="19"/>
          </p:nvPr>
        </p:nvSpPr>
        <p:spPr>
          <a:xfrm>
            <a:off x="0" y="0"/>
            <a:ext cx="1243649" cy="1243471"/>
          </a:xfrm>
        </p:spPr>
        <p:txBody>
          <a:bodyPr/>
          <a:lstStyle>
            <a:lvl1pPr>
              <a:defRPr>
                <a:solidFill>
                  <a:srgbClr val="000000"/>
                </a:solidFill>
              </a:defRPr>
            </a:lvl1pPr>
          </a:lstStyle>
          <a:p>
            <a:endParaRPr lang="en-US" dirty="0"/>
          </a:p>
        </p:txBody>
      </p:sp>
      <p:sp>
        <p:nvSpPr>
          <p:cNvPr id="7" name="Picture Placeholder 2"/>
          <p:cNvSpPr>
            <a:spLocks noGrp="1"/>
          </p:cNvSpPr>
          <p:nvPr>
            <p:ph type="pic" sz="quarter" idx="20"/>
          </p:nvPr>
        </p:nvSpPr>
        <p:spPr>
          <a:xfrm>
            <a:off x="10881917" y="3373"/>
            <a:ext cx="1554559" cy="570960"/>
          </a:xfrm>
        </p:spPr>
        <p:txBody>
          <a:bodyPr/>
          <a:lstStyle>
            <a:lvl1pPr>
              <a:defRPr>
                <a:solidFill>
                  <a:srgbClr val="000000"/>
                </a:solidFill>
              </a:defRPr>
            </a:lvl1pPr>
          </a:lstStyle>
          <a:p>
            <a:endParaRPr lang="en-US" dirty="0"/>
          </a:p>
        </p:txBody>
      </p:sp>
      <p:sp>
        <p:nvSpPr>
          <p:cNvPr id="9" name="Text Placeholder 9"/>
          <p:cNvSpPr>
            <a:spLocks noGrp="1"/>
          </p:cNvSpPr>
          <p:nvPr>
            <p:ph type="body" sz="quarter" idx="12" hasCustomPrompt="1"/>
          </p:nvPr>
        </p:nvSpPr>
        <p:spPr>
          <a:xfrm>
            <a:off x="0" y="1243471"/>
            <a:ext cx="4974590" cy="2486942"/>
          </a:xfrm>
          <a:solidFill>
            <a:schemeClr val="accent1">
              <a:alpha val="90000"/>
            </a:schemeClr>
          </a:solidFill>
        </p:spPr>
        <p:txBody>
          <a:bodyPr lIns="91440" tIns="91440">
            <a:noAutofit/>
          </a:bodyPr>
          <a:lstStyle>
            <a:lvl1pPr>
              <a:lnSpc>
                <a:spcPct val="110000"/>
              </a:lnSpc>
              <a:defRPr sz="1903">
                <a:solidFill>
                  <a:schemeClr val="tx1"/>
                </a:solidFill>
                <a:latin typeface="+mn-lt"/>
                <a:cs typeface="Segoe UI Semibold"/>
              </a:defRPr>
            </a:lvl1pPr>
            <a:lvl2pPr>
              <a:lnSpc>
                <a:spcPct val="110000"/>
              </a:lnSpc>
              <a:defRPr sz="1903">
                <a:solidFill>
                  <a:schemeClr val="tx1"/>
                </a:solidFill>
                <a:latin typeface="+mn-lt"/>
                <a:cs typeface="Segoe UI Semibold"/>
              </a:defRPr>
            </a:lvl2pPr>
            <a:lvl3pPr>
              <a:lnSpc>
                <a:spcPct val="110000"/>
              </a:lnSpc>
              <a:defRPr sz="1903">
                <a:solidFill>
                  <a:schemeClr val="tx1"/>
                </a:solidFill>
                <a:latin typeface="+mn-lt"/>
                <a:cs typeface="Segoe UI Semibold"/>
              </a:defRPr>
            </a:lvl3pPr>
            <a:lvl4pPr>
              <a:lnSpc>
                <a:spcPct val="110000"/>
              </a:lnSpc>
              <a:defRPr sz="1903">
                <a:solidFill>
                  <a:schemeClr val="tx1"/>
                </a:solidFill>
                <a:latin typeface="+mn-lt"/>
                <a:cs typeface="Segoe UI Semibold"/>
              </a:defRPr>
            </a:lvl4pPr>
            <a:lvl5pPr>
              <a:lnSpc>
                <a:spcPct val="110000"/>
              </a:lnSpc>
              <a:defRPr sz="1903">
                <a:solidFill>
                  <a:schemeClr val="tx1"/>
                </a:solidFill>
                <a:latin typeface="+mn-lt"/>
                <a:cs typeface="Segoe UI Semibold"/>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Box 9"/>
          <p:cNvSpPr txBox="1"/>
          <p:nvPr userDrawn="1"/>
        </p:nvSpPr>
        <p:spPr>
          <a:xfrm>
            <a:off x="135202" y="5991150"/>
            <a:ext cx="11990362" cy="826613"/>
          </a:xfrm>
          <a:prstGeom prst="rect">
            <a:avLst/>
          </a:prstGeom>
          <a:noFill/>
        </p:spPr>
        <p:txBody>
          <a:bodyPr wrap="square" rtlCol="0">
            <a:spAutoFit/>
          </a:bodyPr>
          <a:lstStyle/>
          <a:p>
            <a:pPr defTabSz="621576">
              <a:lnSpc>
                <a:spcPts val="1441"/>
              </a:lnSpc>
            </a:pPr>
            <a:r>
              <a:rPr lang="en-US" sz="1087" dirty="0" smtClean="0">
                <a:solidFill>
                  <a:srgbClr val="FFFFFF"/>
                </a:solidFill>
              </a:rPr>
              <a:t>© 2012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1087" dirty="0">
              <a:solidFill>
                <a:srgbClr val="FFFFFF"/>
              </a:solidFill>
            </a:endParaRPr>
          </a:p>
        </p:txBody>
      </p:sp>
    </p:spTree>
    <p:extLst>
      <p:ext uri="{BB962C8B-B14F-4D97-AF65-F5344CB8AC3E}">
        <p14:creationId xmlns:p14="http://schemas.microsoft.com/office/powerpoint/2010/main" val="1330599711"/>
      </p:ext>
    </p:extLst>
  </p:cSld>
  <p:clrMapOvr>
    <a:masterClrMapping/>
  </p:clrMapOvr>
  <p:timing>
    <p:tnLst>
      <p:par>
        <p:cTn id="1" dur="indefinite" restart="never" nodeType="tmRoot"/>
      </p:par>
    </p:tnLst>
  </p:timing>
</p:sldLayout>
</file>

<file path=ppt/slideLayouts/slideLayout411.xml><?xml version="1.0" encoding="utf-8"?>
<p:sldLayout xmlns:a="http://schemas.openxmlformats.org/drawingml/2006/main" xmlns:r="http://schemas.openxmlformats.org/officeDocument/2006/relationships" xmlns:p="http://schemas.openxmlformats.org/presentationml/2006/main" preserve="1" userDrawn="1">
  <p:cSld name="6_Contact Page">
    <p:bg>
      <p:bgPr>
        <a:solidFill>
          <a:schemeClr val="bg2"/>
        </a:solidFill>
        <a:effectLst/>
      </p:bgPr>
    </p:bg>
    <p:spTree>
      <p:nvGrpSpPr>
        <p:cNvPr id="1" name=""/>
        <p:cNvGrpSpPr/>
        <p:nvPr/>
      </p:nvGrpSpPr>
      <p:grpSpPr>
        <a:xfrm>
          <a:off x="0" y="0"/>
          <a:ext cx="0" cy="0"/>
          <a:chOff x="0" y="0"/>
          <a:chExt cx="0" cy="0"/>
        </a:xfrm>
      </p:grpSpPr>
      <p:sp>
        <p:nvSpPr>
          <p:cNvPr id="7" name="Picture Placeholder 2"/>
          <p:cNvSpPr>
            <a:spLocks noGrp="1"/>
          </p:cNvSpPr>
          <p:nvPr>
            <p:ph type="pic" sz="quarter" idx="18"/>
          </p:nvPr>
        </p:nvSpPr>
        <p:spPr>
          <a:xfrm>
            <a:off x="11192828" y="0"/>
            <a:ext cx="1243649" cy="1243471"/>
          </a:xfrm>
        </p:spPr>
        <p:txBody>
          <a:bodyPr/>
          <a:lstStyle>
            <a:lvl1pPr>
              <a:defRPr>
                <a:solidFill>
                  <a:srgbClr val="FFFFFF"/>
                </a:solidFill>
              </a:defRPr>
            </a:lvl1pPr>
          </a:lstStyle>
          <a:p>
            <a:endParaRPr lang="en-US" dirty="0"/>
          </a:p>
        </p:txBody>
      </p:sp>
      <p:sp>
        <p:nvSpPr>
          <p:cNvPr id="6" name="Picture Placeholder 2"/>
          <p:cNvSpPr>
            <a:spLocks noGrp="1"/>
          </p:cNvSpPr>
          <p:nvPr>
            <p:ph type="pic" sz="quarter" idx="19"/>
          </p:nvPr>
        </p:nvSpPr>
        <p:spPr>
          <a:xfrm>
            <a:off x="103638" y="24870"/>
            <a:ext cx="1554559" cy="570960"/>
          </a:xfrm>
        </p:spPr>
        <p:txBody>
          <a:bodyPr/>
          <a:lstStyle>
            <a:lvl1pPr>
              <a:defRPr>
                <a:solidFill>
                  <a:srgbClr val="FFFFFF"/>
                </a:solidFill>
              </a:defRPr>
            </a:lvl1pPr>
          </a:lstStyle>
          <a:p>
            <a:endParaRPr lang="en-US" dirty="0"/>
          </a:p>
        </p:txBody>
      </p:sp>
      <p:sp>
        <p:nvSpPr>
          <p:cNvPr id="8" name="Text Placeholder 9"/>
          <p:cNvSpPr>
            <a:spLocks noGrp="1"/>
          </p:cNvSpPr>
          <p:nvPr>
            <p:ph type="body" sz="quarter" idx="12" hasCustomPrompt="1"/>
          </p:nvPr>
        </p:nvSpPr>
        <p:spPr>
          <a:xfrm>
            <a:off x="7461885" y="1243471"/>
            <a:ext cx="4974590" cy="2486942"/>
          </a:xfrm>
          <a:solidFill>
            <a:srgbClr val="FFFFFF"/>
          </a:solidFill>
        </p:spPr>
        <p:txBody>
          <a:bodyPr>
            <a:noAutofit/>
          </a:bodyPr>
          <a:lstStyle>
            <a:lvl1pPr>
              <a:lnSpc>
                <a:spcPct val="110000"/>
              </a:lnSpc>
              <a:defRPr sz="1903">
                <a:solidFill>
                  <a:srgbClr val="3F3F3F"/>
                </a:solidFill>
                <a:latin typeface="+mn-lt"/>
                <a:cs typeface="Segoe UI Semibold"/>
              </a:defRPr>
            </a:lvl1pPr>
            <a:lvl2pPr>
              <a:lnSpc>
                <a:spcPct val="110000"/>
              </a:lnSpc>
              <a:defRPr sz="1903">
                <a:solidFill>
                  <a:srgbClr val="3F3F3F"/>
                </a:solidFill>
                <a:latin typeface="+mn-lt"/>
                <a:cs typeface="Segoe UI Semibold"/>
              </a:defRPr>
            </a:lvl2pPr>
            <a:lvl3pPr>
              <a:lnSpc>
                <a:spcPct val="110000"/>
              </a:lnSpc>
              <a:defRPr sz="1903">
                <a:solidFill>
                  <a:srgbClr val="3F3F3F"/>
                </a:solidFill>
                <a:latin typeface="+mn-lt"/>
                <a:cs typeface="Segoe UI Semibold"/>
              </a:defRPr>
            </a:lvl3pPr>
            <a:lvl4pPr>
              <a:lnSpc>
                <a:spcPct val="110000"/>
              </a:lnSpc>
              <a:defRPr sz="1903">
                <a:solidFill>
                  <a:srgbClr val="3F3F3F"/>
                </a:solidFill>
                <a:latin typeface="+mn-lt"/>
                <a:cs typeface="Segoe UI Semibold"/>
              </a:defRPr>
            </a:lvl4pPr>
            <a:lvl5pPr>
              <a:lnSpc>
                <a:spcPct val="110000"/>
              </a:lnSpc>
              <a:defRPr sz="1903">
                <a:solidFill>
                  <a:srgbClr val="3F3F3F"/>
                </a:solidFill>
                <a:latin typeface="+mn-lt"/>
                <a:cs typeface="Segoe UI Semibold"/>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Box 8"/>
          <p:cNvSpPr txBox="1"/>
          <p:nvPr userDrawn="1"/>
        </p:nvSpPr>
        <p:spPr>
          <a:xfrm>
            <a:off x="135202" y="5991150"/>
            <a:ext cx="11990362" cy="826613"/>
          </a:xfrm>
          <a:prstGeom prst="rect">
            <a:avLst/>
          </a:prstGeom>
          <a:noFill/>
        </p:spPr>
        <p:txBody>
          <a:bodyPr wrap="square" rtlCol="0">
            <a:spAutoFit/>
          </a:bodyPr>
          <a:lstStyle/>
          <a:p>
            <a:pPr defTabSz="621576">
              <a:lnSpc>
                <a:spcPts val="1441"/>
              </a:lnSpc>
            </a:pPr>
            <a:r>
              <a:rPr lang="en-US" sz="1087" dirty="0" smtClean="0">
                <a:solidFill>
                  <a:srgbClr val="FFFFFF"/>
                </a:solidFill>
              </a:rPr>
              <a:t>© 2012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1087" dirty="0">
              <a:solidFill>
                <a:srgbClr val="FFFFFF"/>
              </a:solidFill>
            </a:endParaRPr>
          </a:p>
        </p:txBody>
      </p:sp>
    </p:spTree>
    <p:extLst>
      <p:ext uri="{BB962C8B-B14F-4D97-AF65-F5344CB8AC3E}">
        <p14:creationId xmlns:p14="http://schemas.microsoft.com/office/powerpoint/2010/main" val="3378487470"/>
      </p:ext>
    </p:extLst>
  </p:cSld>
  <p:clrMapOvr>
    <a:masterClrMapping/>
  </p:clrMapOvr>
  <p:timing>
    <p:tnLst>
      <p:par>
        <p:cTn id="1" dur="indefinite" restart="never" nodeType="tmRoot"/>
      </p:par>
    </p:tnLst>
  </p:timing>
</p:sldLayout>
</file>

<file path=ppt/slideLayouts/slideLayout412.xml><?xml version="1.0" encoding="utf-8"?>
<p:sldLayout xmlns:a="http://schemas.openxmlformats.org/drawingml/2006/main" xmlns:r="http://schemas.openxmlformats.org/officeDocument/2006/relationships" xmlns:p="http://schemas.openxmlformats.org/presentationml/2006/main" preserve="1" userDrawn="1">
  <p:cSld name="7_Contact Page">
    <p:bg>
      <p:bgPr>
        <a:solidFill>
          <a:schemeClr val="tx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8"/>
          </p:nvPr>
        </p:nvSpPr>
        <p:spPr>
          <a:xfrm>
            <a:off x="1" y="0"/>
            <a:ext cx="12436475" cy="6994525"/>
          </a:xfrm>
        </p:spPr>
        <p:txBody>
          <a:bodyPr anchor="ctr"/>
          <a:lstStyle>
            <a:lvl1pPr>
              <a:defRPr>
                <a:solidFill>
                  <a:schemeClr val="bg1"/>
                </a:solidFill>
              </a:defRPr>
            </a:lvl1pPr>
          </a:lstStyle>
          <a:p>
            <a:endParaRPr lang="en-US" dirty="0"/>
          </a:p>
        </p:txBody>
      </p:sp>
      <p:sp>
        <p:nvSpPr>
          <p:cNvPr id="8" name="Picture Placeholder 2"/>
          <p:cNvSpPr>
            <a:spLocks noGrp="1"/>
          </p:cNvSpPr>
          <p:nvPr>
            <p:ph type="pic" sz="quarter" idx="19"/>
          </p:nvPr>
        </p:nvSpPr>
        <p:spPr>
          <a:xfrm>
            <a:off x="11192828" y="0"/>
            <a:ext cx="1243649" cy="1243471"/>
          </a:xfrm>
        </p:spPr>
        <p:txBody>
          <a:bodyPr/>
          <a:lstStyle>
            <a:lvl1pPr>
              <a:defRPr>
                <a:solidFill>
                  <a:srgbClr val="000000"/>
                </a:solidFill>
              </a:defRPr>
            </a:lvl1pPr>
          </a:lstStyle>
          <a:p>
            <a:endParaRPr lang="en-US" dirty="0"/>
          </a:p>
        </p:txBody>
      </p:sp>
      <p:sp>
        <p:nvSpPr>
          <p:cNvPr id="7" name="Picture Placeholder 2"/>
          <p:cNvSpPr>
            <a:spLocks noGrp="1"/>
          </p:cNvSpPr>
          <p:nvPr>
            <p:ph type="pic" sz="quarter" idx="20"/>
          </p:nvPr>
        </p:nvSpPr>
        <p:spPr>
          <a:xfrm>
            <a:off x="103638" y="24870"/>
            <a:ext cx="1554559" cy="570960"/>
          </a:xfrm>
        </p:spPr>
        <p:txBody>
          <a:bodyPr/>
          <a:lstStyle>
            <a:lvl1pPr>
              <a:defRPr>
                <a:solidFill>
                  <a:srgbClr val="000000"/>
                </a:solidFill>
              </a:defRPr>
            </a:lvl1pPr>
          </a:lstStyle>
          <a:p>
            <a:endParaRPr lang="en-US" dirty="0"/>
          </a:p>
        </p:txBody>
      </p:sp>
      <p:sp>
        <p:nvSpPr>
          <p:cNvPr id="9" name="Text Placeholder 9"/>
          <p:cNvSpPr>
            <a:spLocks noGrp="1"/>
          </p:cNvSpPr>
          <p:nvPr>
            <p:ph type="body" sz="quarter" idx="12" hasCustomPrompt="1"/>
          </p:nvPr>
        </p:nvSpPr>
        <p:spPr>
          <a:xfrm>
            <a:off x="7470022" y="1243471"/>
            <a:ext cx="4974590" cy="2486942"/>
          </a:xfrm>
          <a:solidFill>
            <a:schemeClr val="accent1">
              <a:alpha val="90000"/>
            </a:schemeClr>
          </a:solidFill>
        </p:spPr>
        <p:txBody>
          <a:bodyPr>
            <a:noAutofit/>
          </a:bodyPr>
          <a:lstStyle>
            <a:lvl1pPr>
              <a:defRPr sz="1903">
                <a:solidFill>
                  <a:schemeClr val="tx1"/>
                </a:solidFill>
                <a:latin typeface="+mn-lt"/>
                <a:cs typeface="Segoe UI Semibold"/>
              </a:defRPr>
            </a:lvl1pPr>
            <a:lvl2pPr>
              <a:defRPr sz="1903">
                <a:solidFill>
                  <a:schemeClr val="tx1"/>
                </a:solidFill>
                <a:latin typeface="+mn-lt"/>
                <a:cs typeface="Segoe UI Semibold"/>
              </a:defRPr>
            </a:lvl2pPr>
            <a:lvl3pPr>
              <a:defRPr sz="1903">
                <a:solidFill>
                  <a:schemeClr val="tx1"/>
                </a:solidFill>
                <a:latin typeface="+mn-lt"/>
                <a:cs typeface="Segoe UI Semibold"/>
              </a:defRPr>
            </a:lvl3pPr>
            <a:lvl4pPr>
              <a:defRPr sz="1903">
                <a:solidFill>
                  <a:schemeClr val="tx1"/>
                </a:solidFill>
                <a:latin typeface="+mn-lt"/>
                <a:cs typeface="Segoe UI Semibold"/>
              </a:defRPr>
            </a:lvl4pPr>
            <a:lvl5pPr>
              <a:defRPr sz="1903">
                <a:solidFill>
                  <a:schemeClr val="tx1"/>
                </a:solidFill>
                <a:latin typeface="+mn-lt"/>
                <a:cs typeface="Segoe UI Semibold"/>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Box 9"/>
          <p:cNvSpPr txBox="1"/>
          <p:nvPr userDrawn="1"/>
        </p:nvSpPr>
        <p:spPr>
          <a:xfrm>
            <a:off x="135202" y="5991150"/>
            <a:ext cx="11990362" cy="826613"/>
          </a:xfrm>
          <a:prstGeom prst="rect">
            <a:avLst/>
          </a:prstGeom>
          <a:noFill/>
        </p:spPr>
        <p:txBody>
          <a:bodyPr wrap="square" rtlCol="0">
            <a:spAutoFit/>
          </a:bodyPr>
          <a:lstStyle/>
          <a:p>
            <a:pPr defTabSz="621576">
              <a:lnSpc>
                <a:spcPts val="1441"/>
              </a:lnSpc>
            </a:pPr>
            <a:r>
              <a:rPr lang="en-US" sz="1087" dirty="0" smtClean="0">
                <a:solidFill>
                  <a:srgbClr val="FFFFFF"/>
                </a:solidFill>
              </a:rPr>
              <a:t>© 2012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1087" dirty="0">
              <a:solidFill>
                <a:srgbClr val="FFFFFF"/>
              </a:solidFill>
            </a:endParaRPr>
          </a:p>
        </p:txBody>
      </p:sp>
    </p:spTree>
    <p:extLst>
      <p:ext uri="{BB962C8B-B14F-4D97-AF65-F5344CB8AC3E}">
        <p14:creationId xmlns:p14="http://schemas.microsoft.com/office/powerpoint/2010/main" val="2624841644"/>
      </p:ext>
    </p:extLst>
  </p:cSld>
  <p:clrMapOvr>
    <a:masterClrMapping/>
  </p:clrMapOvr>
  <p:timing>
    <p:tnLst>
      <p:par>
        <p:cTn id="1" dur="indefinite" restart="never" nodeType="tmRoot"/>
      </p:par>
    </p:tnLst>
  </p:timing>
</p:sldLayout>
</file>

<file path=ppt/slideLayouts/slideLayout413.xml><?xml version="1.0" encoding="utf-8"?>
<p:sldLayout xmlns:a="http://schemas.openxmlformats.org/drawingml/2006/main" xmlns:r="http://schemas.openxmlformats.org/officeDocument/2006/relationships" xmlns:p="http://schemas.openxmlformats.org/presentationml/2006/main" preserve="1">
  <p:cSld name="Appendix: Section Slide">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latin typeface="+mn-lt"/>
              </a:defRPr>
            </a:lvl1pPr>
          </a:lstStyle>
          <a:p>
            <a:fld id="{6B8D11BE-0A3D-CA4E-9E92-D2B5E15BD720}" type="datetime1">
              <a:rPr lang="en-US" smtClean="0">
                <a:solidFill>
                  <a:srgbClr val="FFFFFF">
                    <a:tint val="75000"/>
                  </a:srgbClr>
                </a:solidFill>
              </a:rPr>
              <a:pPr/>
              <a:t>10/28/2014</a:t>
            </a:fld>
            <a:endParaRPr lang="en-US" dirty="0">
              <a:solidFill>
                <a:srgbClr val="FFFFFF">
                  <a:tint val="75000"/>
                </a:srgbClr>
              </a:solidFill>
            </a:endParaRPr>
          </a:p>
        </p:txBody>
      </p:sp>
      <p:sp>
        <p:nvSpPr>
          <p:cNvPr id="4" name="Slide Number Placeholder 3"/>
          <p:cNvSpPr>
            <a:spLocks noGrp="1"/>
          </p:cNvSpPr>
          <p:nvPr>
            <p:ph type="sldNum" sz="quarter" idx="11"/>
          </p:nvPr>
        </p:nvSpPr>
        <p:spPr/>
        <p:txBody>
          <a:bodyPr/>
          <a:lstStyle>
            <a:lvl1pPr>
              <a:defRPr>
                <a:latin typeface="+mn-lt"/>
              </a:defRPr>
            </a:lvl1pPr>
          </a:lstStyle>
          <a:p>
            <a:fld id="{74A398B2-5A34-1A4A-811E-F4027282568C}" type="slidenum">
              <a:rPr lang="en-US" smtClean="0">
                <a:solidFill>
                  <a:srgbClr val="FFFFFF">
                    <a:tint val="75000"/>
                  </a:srgbClr>
                </a:solidFill>
              </a:rPr>
              <a:pPr/>
              <a:t>‹#›</a:t>
            </a:fld>
            <a:endParaRPr lang="en-US" dirty="0">
              <a:solidFill>
                <a:srgbClr val="FFFFFF">
                  <a:tint val="75000"/>
                </a:srgbClr>
              </a:solidFill>
            </a:endParaRPr>
          </a:p>
        </p:txBody>
      </p:sp>
      <p:sp>
        <p:nvSpPr>
          <p:cNvPr id="10" name="Text Placeholder 9"/>
          <p:cNvSpPr>
            <a:spLocks noGrp="1"/>
          </p:cNvSpPr>
          <p:nvPr>
            <p:ph type="body" sz="quarter" idx="13" hasCustomPrompt="1"/>
          </p:nvPr>
        </p:nvSpPr>
        <p:spPr>
          <a:xfrm>
            <a:off x="1" y="1243471"/>
            <a:ext cx="2487295" cy="3600885"/>
          </a:xfrm>
        </p:spPr>
        <p:txBody>
          <a:bodyPr>
            <a:noAutofit/>
          </a:bodyPr>
          <a:lstStyle>
            <a:lvl1pPr>
              <a:defRPr sz="2719" baseline="0">
                <a:latin typeface="+mn-lt"/>
              </a:defRPr>
            </a:lvl1pPr>
            <a:lvl2pPr>
              <a:defRPr sz="2719">
                <a:latin typeface="+mn-lt"/>
              </a:defRPr>
            </a:lvl2pPr>
            <a:lvl3pPr>
              <a:defRPr sz="2719">
                <a:latin typeface="+mn-lt"/>
              </a:defRPr>
            </a:lvl3pPr>
            <a:lvl4pPr>
              <a:defRPr sz="2719">
                <a:latin typeface="+mn-lt"/>
              </a:defRPr>
            </a:lvl4pPr>
            <a:lvl5pPr>
              <a:defRPr sz="2719">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5" hasCustomPrompt="1"/>
          </p:nvPr>
        </p:nvSpPr>
        <p:spPr>
          <a:xfrm>
            <a:off x="3730944" y="1243471"/>
            <a:ext cx="8290983" cy="4973884"/>
          </a:xfrm>
        </p:spPr>
        <p:txBody>
          <a:bodyPr>
            <a:normAutofit/>
          </a:bodyPr>
          <a:lstStyle>
            <a:lvl1pPr>
              <a:lnSpc>
                <a:spcPct val="100000"/>
              </a:lnSpc>
              <a:defRPr sz="4079" baseline="0">
                <a:latin typeface="Segoe UI Light" pitchFamily="34" charset="0"/>
              </a:defRPr>
            </a:lvl1pPr>
            <a:lvl2pPr>
              <a:lnSpc>
                <a:spcPct val="100000"/>
              </a:lnSpc>
              <a:defRPr sz="4079">
                <a:latin typeface="Segoe UI Light" pitchFamily="34" charset="0"/>
              </a:defRPr>
            </a:lvl2pPr>
            <a:lvl3pPr>
              <a:lnSpc>
                <a:spcPct val="100000"/>
              </a:lnSpc>
              <a:defRPr sz="4079">
                <a:latin typeface="Segoe UI Light" pitchFamily="34" charset="0"/>
              </a:defRPr>
            </a:lvl3pPr>
            <a:lvl4pPr>
              <a:lnSpc>
                <a:spcPct val="100000"/>
              </a:lnSpc>
              <a:defRPr sz="4079">
                <a:latin typeface="Segoe UI Light" pitchFamily="34" charset="0"/>
              </a:defRPr>
            </a:lvl4pPr>
            <a:lvl5pPr>
              <a:lnSpc>
                <a:spcPct val="100000"/>
              </a:lnSpc>
              <a:defRPr sz="4079">
                <a:latin typeface="Segoe UI Light" pitchFamily="34" charset="0"/>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38666099"/>
      </p:ext>
    </p:extLst>
  </p:cSld>
  <p:clrMapOvr>
    <a:masterClrMapping/>
  </p:clrMapOvr>
  <p:timing>
    <p:tnLst>
      <p:par>
        <p:cTn id="1" dur="indefinite" restart="never" nodeType="tmRoot"/>
      </p:par>
    </p:tnLst>
  </p:timing>
</p:sldLayout>
</file>

<file path=ppt/slideLayouts/slideLayout414.xml><?xml version="1.0" encoding="utf-8"?>
<p:sldLayout xmlns:a="http://schemas.openxmlformats.org/drawingml/2006/main" xmlns:r="http://schemas.openxmlformats.org/officeDocument/2006/relationships" xmlns:p="http://schemas.openxmlformats.org/presentationml/2006/main" type="obj">
  <p:cSld name="Title and Conten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529662" y="1476622"/>
            <a:ext cx="11375536" cy="1873790"/>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15454973"/>
      </p:ext>
    </p:extLst>
  </p:cSld>
  <p:clrMapOvr>
    <a:masterClrMapping/>
  </p:clrMapOvr>
  <p:transition>
    <p:fade/>
  </p:transition>
  <p:timing>
    <p:tnLst>
      <p:par>
        <p:cTn id="1" dur="indefinite" restart="never" nodeType="tmRoot"/>
      </p:par>
    </p:tnLst>
  </p:timing>
</p:sldLayout>
</file>

<file path=ppt/slideLayouts/slideLayout41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3603092"/>
      </p:ext>
    </p:extLst>
  </p:cSld>
  <p:clrMapOvr>
    <a:masterClrMapping/>
  </p:clrMapOvr>
  <mc:AlternateContent xmlns:mc="http://schemas.openxmlformats.org/markup-compatibility/2006" xmlns:p14="http://schemas.microsoft.com/office/powerpoint/2010/main">
    <mc:Choice Requires="p14">
      <p:transition spd="slow" p14:dur="3500">
        <p14:reveal/>
      </p:transition>
    </mc:Choice>
    <mc:Fallback xmlns="">
      <p:transition spd="slow">
        <p:fade/>
      </p:transition>
    </mc:Fallback>
  </mc:AlternateContent>
</p:sldLayout>
</file>

<file path=ppt/slideLayouts/slideLayout416.xml><?xml version="1.0" encoding="utf-8"?>
<p:sldLayout xmlns:a="http://schemas.openxmlformats.org/drawingml/2006/main" xmlns:r="http://schemas.openxmlformats.org/officeDocument/2006/relationships" xmlns:p="http://schemas.openxmlformats.org/presentationml/2006/main" userDrawn="1">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529662" y="233154"/>
            <a:ext cx="11375536" cy="762786"/>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29662" y="1476623"/>
            <a:ext cx="11375536" cy="204037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08619405"/>
      </p:ext>
    </p:extLst>
  </p:cSld>
  <p:clrMapOvr>
    <a:masterClrMapping/>
  </p:clrMapOvr>
  <mc:AlternateContent xmlns:mc="http://schemas.openxmlformats.org/markup-compatibility/2006" xmlns:p14="http://schemas.microsoft.com/office/powerpoint/2010/main">
    <mc:Choice Requires="p14">
      <p:transition spd="slow" p14:dur="3500">
        <p14:reveal/>
      </p:transition>
    </mc:Choice>
    <mc:Fallback xmlns="">
      <p:transition spd="slow">
        <p:fade/>
      </p:transition>
    </mc:Fallback>
  </mc:AlternateContent>
</p:sldLayout>
</file>

<file path=ppt/slideLayouts/slideLayout417.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29663" y="233154"/>
            <a:ext cx="11375536" cy="418408"/>
          </a:xfrm>
          <a:prstGeom prst="rect">
            <a:avLst/>
          </a:prstGeom>
        </p:spPr>
        <p:txBody>
          <a:bodyPr vert="horz" wrap="square" lIns="0" tIns="0" rIns="0" bIns="0" rtlCol="0" anchor="t">
            <a:spAutoFit/>
          </a:bodyPr>
          <a:lstStyle/>
          <a:p>
            <a:r>
              <a:rPr lang="en-US" smtClean="0"/>
              <a:t>Click to edit Master title style</a:t>
            </a:r>
            <a:endParaRPr lang="en-US" dirty="0"/>
          </a:p>
        </p:txBody>
      </p:sp>
    </p:spTree>
    <p:extLst>
      <p:ext uri="{BB962C8B-B14F-4D97-AF65-F5344CB8AC3E}">
        <p14:creationId xmlns:p14="http://schemas.microsoft.com/office/powerpoint/2010/main" val="761530195"/>
      </p:ext>
    </p:extLst>
  </p:cSld>
  <p:clrMapOvr>
    <a:masterClrMapping/>
  </p:clrMapOvr>
  <p:transition spd="med">
    <p:push dir="r"/>
  </p:transition>
  <p:timing>
    <p:tnLst>
      <p:par>
        <p:cTn id="1" dur="indefinite" restart="never" nodeType="tmRoot"/>
      </p:par>
    </p:tnLst>
  </p:timing>
</p:sldLayout>
</file>

<file path=ppt/slideLayouts/slideLayout418.xml><?xml version="1.0" encoding="utf-8"?>
<p:sldLayout xmlns:a="http://schemas.openxmlformats.org/drawingml/2006/main" xmlns:r="http://schemas.openxmlformats.org/officeDocument/2006/relationships" xmlns:p="http://schemas.openxmlformats.org/presentationml/2006/main" showMasterSp="0" userDrawn="1">
  <p:cSld name="3_Presentation cover slide">
    <p:spTree>
      <p:nvGrpSpPr>
        <p:cNvPr id="1" name=""/>
        <p:cNvGrpSpPr/>
        <p:nvPr/>
      </p:nvGrpSpPr>
      <p:grpSpPr>
        <a:xfrm>
          <a:off x="0" y="0"/>
          <a:ext cx="0" cy="0"/>
          <a:chOff x="0" y="0"/>
          <a:chExt cx="0" cy="0"/>
        </a:xfrm>
      </p:grpSpPr>
      <p:sp>
        <p:nvSpPr>
          <p:cNvPr id="14" name="Title 1"/>
          <p:cNvSpPr>
            <a:spLocks noGrp="1"/>
          </p:cNvSpPr>
          <p:nvPr>
            <p:ph type="title" hasCustomPrompt="1"/>
          </p:nvPr>
        </p:nvSpPr>
        <p:spPr>
          <a:xfrm>
            <a:off x="529662" y="3848741"/>
            <a:ext cx="11375536" cy="791298"/>
          </a:xfrm>
        </p:spPr>
        <p:txBody>
          <a:bodyPr anchor="b" anchorCtr="0"/>
          <a:lstStyle>
            <a:lvl1pPr>
              <a:defRPr sz="5608" baseline="0">
                <a:solidFill>
                  <a:srgbClr val="262626"/>
                </a:solidFill>
              </a:defRPr>
            </a:lvl1pPr>
          </a:lstStyle>
          <a:p>
            <a:r>
              <a:rPr lang="en-US" dirty="0" smtClean="0"/>
              <a:t>Slide Title – Keep to 3 Lines</a:t>
            </a:r>
            <a:endParaRPr lang="en-US" dirty="0"/>
          </a:p>
        </p:txBody>
      </p:sp>
      <p:sp>
        <p:nvSpPr>
          <p:cNvPr id="15" name="Text Placeholder 4"/>
          <p:cNvSpPr>
            <a:spLocks noGrp="1"/>
          </p:cNvSpPr>
          <p:nvPr>
            <p:ph type="body" sz="quarter" idx="10" hasCustomPrompt="1"/>
          </p:nvPr>
        </p:nvSpPr>
        <p:spPr>
          <a:xfrm>
            <a:off x="529662" y="5092212"/>
            <a:ext cx="11375536" cy="753892"/>
          </a:xfrm>
        </p:spPr>
        <p:txBody>
          <a:bodyPr/>
          <a:lstStyle>
            <a:lvl1pPr marL="0" indent="0">
              <a:lnSpc>
                <a:spcPct val="110000"/>
              </a:lnSpc>
              <a:spcBef>
                <a:spcPts val="0"/>
              </a:spcBef>
              <a:spcAft>
                <a:spcPts val="0"/>
              </a:spcAft>
              <a:buNone/>
              <a:defRPr sz="2243" spc="0" baseline="0">
                <a:solidFill>
                  <a:srgbClr val="262626"/>
                </a:solidFill>
                <a:latin typeface="Segoe UI Light" pitchFamily="34" charset="0"/>
              </a:defRPr>
            </a:lvl1pPr>
            <a:lvl2pPr marL="0" indent="0">
              <a:spcBef>
                <a:spcPts val="0"/>
              </a:spcBef>
              <a:spcAft>
                <a:spcPts val="408"/>
              </a:spcAft>
              <a:buNone/>
              <a:defRPr sz="2040" spc="-52" baseline="0">
                <a:solidFill>
                  <a:schemeClr val="tx1"/>
                </a:solidFill>
              </a:defRPr>
            </a:lvl2pPr>
            <a:lvl3pPr marL="0" indent="0">
              <a:spcBef>
                <a:spcPts val="0"/>
              </a:spcBef>
              <a:spcAft>
                <a:spcPts val="408"/>
              </a:spcAft>
              <a:buNone/>
              <a:defRPr sz="2040"/>
            </a:lvl3pPr>
            <a:lvl4pPr marL="0" indent="0">
              <a:spcBef>
                <a:spcPts val="0"/>
              </a:spcBef>
              <a:spcAft>
                <a:spcPts val="408"/>
              </a:spcAft>
              <a:buNone/>
              <a:defRPr/>
            </a:lvl4pPr>
            <a:lvl5pPr marL="0" indent="0">
              <a:spcBef>
                <a:spcPts val="0"/>
              </a:spcBef>
              <a:spcAft>
                <a:spcPts val="408"/>
              </a:spcAft>
              <a:buNone/>
              <a:defRPr/>
            </a:lvl5pPr>
          </a:lstStyle>
          <a:p>
            <a:pPr lvl="0"/>
            <a:r>
              <a:rPr lang="en-US" dirty="0" smtClean="0"/>
              <a:t>Presenter Info</a:t>
            </a:r>
          </a:p>
          <a:p>
            <a:pPr lvl="0"/>
            <a:r>
              <a:rPr lang="en-US" dirty="0" smtClean="0"/>
              <a:t>Date</a:t>
            </a:r>
          </a:p>
        </p:txBody>
      </p:sp>
    </p:spTree>
    <p:extLst>
      <p:ext uri="{BB962C8B-B14F-4D97-AF65-F5344CB8AC3E}">
        <p14:creationId xmlns:p14="http://schemas.microsoft.com/office/powerpoint/2010/main" val="2935140785"/>
      </p:ext>
    </p:extLst>
  </p:cSld>
  <p:clrMapOvr>
    <a:masterClrMapping/>
  </p:clrMapOvr>
  <p:transition>
    <p:fade/>
  </p:transition>
  <p:timing>
    <p:tnLst>
      <p:par>
        <p:cTn id="1" dur="indefinite" restart="never" nodeType="tmRoot"/>
      </p:par>
    </p:tnLst>
  </p:timing>
</p:sldLayout>
</file>

<file path=ppt/slideLayouts/slideLayout419.xml><?xml version="1.0" encoding="utf-8"?>
<p:sldLayout xmlns:a="http://schemas.openxmlformats.org/drawingml/2006/main" xmlns:r="http://schemas.openxmlformats.org/officeDocument/2006/relationships" xmlns:p="http://schemas.openxmlformats.org/presentationml/2006/main"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75912">
                      <a:schemeClr val="tx1"/>
                    </a:gs>
                    <a:gs pos="34307">
                      <a:schemeClr val="tx1"/>
                    </a:gs>
                    <a:gs pos="43000">
                      <a:schemeClr val="tx1"/>
                    </a:gs>
                  </a:gsLst>
                  <a:lin ang="5400000" scaled="0"/>
                </a:gradFill>
              </a:defRPr>
            </a:lvl1pPr>
          </a:lstStyle>
          <a:p>
            <a:r>
              <a:rPr lang="en-US" dirty="0" smtClean="0"/>
              <a:t>Section title</a:t>
            </a:r>
            <a:endParaRPr lang="en-US" dirty="0"/>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247353075"/>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42117342"/>
      </p:ext>
    </p:extLst>
  </p:cSld>
  <p:clrMapOvr>
    <a:masterClrMapping/>
  </p:clrMapOvr>
  <p:transition>
    <p:fade/>
  </p:transition>
  <p:timing>
    <p:tnLst>
      <p:par>
        <p:cTn id="1" dur="indefinite" restart="never" nodeType="tmRoot"/>
      </p:par>
    </p:tnLst>
  </p:timing>
</p:sldLayout>
</file>

<file path=ppt/slideLayouts/slideLayout420.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Box 7"/>
          <p:cNvSpPr txBox="1"/>
          <p:nvPr userDrawn="1"/>
        </p:nvSpPr>
        <p:spPr bwMode="white">
          <a:xfrm>
            <a:off x="4418866" y="6697627"/>
            <a:ext cx="3598742"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FFFFFF">
                        <a:alpha val="50000"/>
                      </a:srgbClr>
                    </a:gs>
                    <a:gs pos="86000">
                      <a:srgbClr val="FFFFFF">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3600454213"/>
      </p:ext>
    </p:extLst>
  </p:cSld>
  <p:clrMapOvr>
    <a:masterClrMapping/>
  </p:clrMapOvr>
  <p:transition>
    <p:fade/>
  </p:transition>
  <p:timing>
    <p:tnLst>
      <p:par>
        <p:cTn id="1" dur="indefinite" restart="never" nodeType="tmRoot"/>
      </p:par>
    </p:tnLst>
  </p:timing>
</p:sldLayout>
</file>

<file path=ppt/slideLayouts/slideLayout42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29699"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Title 5"/>
          <p:cNvSpPr>
            <a:spLocks noGrp="1"/>
          </p:cNvSpPr>
          <p:nvPr>
            <p:ph type="title"/>
          </p:nvPr>
        </p:nvSpPr>
        <p:spPr/>
        <p:txBody>
          <a:bodyPr/>
          <a:lstStyle/>
          <a:p>
            <a:r>
              <a:rPr lang="en-US" smtClean="0"/>
              <a:t>Click to edit Master title style</a:t>
            </a:r>
            <a:endParaRPr lang="en-IN"/>
          </a:p>
        </p:txBody>
      </p:sp>
    </p:spTree>
    <p:extLst>
      <p:ext uri="{BB962C8B-B14F-4D97-AF65-F5344CB8AC3E}">
        <p14:creationId xmlns:p14="http://schemas.microsoft.com/office/powerpoint/2010/main" val="2446916214"/>
      </p:ext>
    </p:extLst>
  </p:cSld>
  <p:clrMapOvr>
    <a:masterClrMapping/>
  </p:clrMapOvr>
  <p:timing>
    <p:tnLst>
      <p:par>
        <p:cTn id="1" dur="indefinite" restart="never" nodeType="tmRoot"/>
      </p:par>
    </p:tnLst>
  </p:timing>
</p:sldLayout>
</file>

<file path=ppt/slideLayouts/slideLayout4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30723"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5" name="Title 4"/>
          <p:cNvSpPr>
            <a:spLocks noGrp="1"/>
          </p:cNvSpPr>
          <p:nvPr>
            <p:ph type="title"/>
          </p:nvPr>
        </p:nvSpPr>
        <p:spPr/>
        <p:txBody>
          <a:bodyPr/>
          <a:lstStyle/>
          <a:p>
            <a:r>
              <a:rPr lang="en-US" smtClean="0"/>
              <a:t>Click to edit Master title style</a:t>
            </a:r>
            <a:endParaRPr lang="en-IN"/>
          </a:p>
        </p:txBody>
      </p:sp>
    </p:spTree>
    <p:extLst>
      <p:ext uri="{BB962C8B-B14F-4D97-AF65-F5344CB8AC3E}">
        <p14:creationId xmlns:p14="http://schemas.microsoft.com/office/powerpoint/2010/main" val="1787959144"/>
      </p:ext>
    </p:extLst>
  </p:cSld>
  <p:clrMapOvr>
    <a:masterClrMapping/>
  </p:clrMapOvr>
  <p:timing>
    <p:tnLst>
      <p:par>
        <p:cTn id="1" dur="indefinite" restart="never" nodeType="tmRoot"/>
      </p:par>
    </p:tnLst>
  </p:timing>
</p:sldLayout>
</file>

<file path=ppt/slideLayouts/slideLayout42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31747"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5" name="Text Placeholder 4"/>
          <p:cNvSpPr>
            <a:spLocks noGrp="1"/>
          </p:cNvSpPr>
          <p:nvPr>
            <p:ph type="body" sz="quarter" idx="10"/>
          </p:nvPr>
        </p:nvSpPr>
        <p:spPr>
          <a:xfrm>
            <a:off x="640330" y="1668482"/>
            <a:ext cx="11887199" cy="4376378"/>
          </a:xfrm>
        </p:spPr>
        <p:txBody>
          <a:bodyPr/>
          <a:lstStyle>
            <a:lvl1pPr marL="0" indent="0">
              <a:buNone/>
              <a:defRPr sz="3299">
                <a:gradFill>
                  <a:gsLst>
                    <a:gs pos="1250">
                      <a:srgbClr val="000000"/>
                    </a:gs>
                    <a:gs pos="100000">
                      <a:srgbClr val="000000"/>
                    </a:gs>
                  </a:gsLst>
                  <a:lin ang="5400000" scaled="0"/>
                </a:gradFill>
                <a:latin typeface="Segoe UI" pitchFamily="34" charset="0"/>
                <a:cs typeface="Segoe UI" pitchFamily="34" charset="0"/>
              </a:defRPr>
            </a:lvl1pPr>
            <a:lvl2pPr marL="346487"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4"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6"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5"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286854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24.xml><?xml version="1.0" encoding="utf-8"?>
<p:sldLayout xmlns:a="http://schemas.openxmlformats.org/drawingml/2006/main" xmlns:r="http://schemas.openxmlformats.org/officeDocument/2006/relationships" xmlns:p="http://schemas.openxmlformats.org/presentationml/2006/main" userDrawn="1">
  <p:cSld name="Title &amp; 2-color Non-bulleted text">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32771"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3" name="Footer Placeholder 2"/>
          <p:cNvSpPr>
            <a:spLocks noGrp="1"/>
          </p:cNvSpPr>
          <p:nvPr>
            <p:ph type="ftr" sz="quarter" idx="3"/>
          </p:nvPr>
        </p:nvSpPr>
        <p:spPr>
          <a:xfrm>
            <a:off x="457205" y="6705091"/>
            <a:ext cx="3936998" cy="137162"/>
          </a:xfrm>
          <a:prstGeom prst="rect">
            <a:avLst/>
          </a:prstGeom>
        </p:spPr>
        <p:txBody>
          <a:bodyPr vert="horz" lIns="0" tIns="0" rIns="91440" bIns="0" rtlCol="0" anchor="ctr"/>
          <a:lstStyle>
            <a:lvl1pPr marL="0" algn="l" defTabSz="932722" rtl="0" eaLnBrk="1" latinLnBrk="0" hangingPunct="1">
              <a:defRPr lang="en-US" sz="898" kern="1200">
                <a:solidFill>
                  <a:schemeClr val="tx2"/>
                </a:solidFill>
                <a:latin typeface="+mn-lt"/>
                <a:ea typeface="+mn-ea"/>
                <a:cs typeface="+mn-cs"/>
              </a:defRPr>
            </a:lvl1pPr>
          </a:lstStyle>
          <a:p>
            <a:endParaRPr dirty="0">
              <a:solidFill>
                <a:srgbClr val="505050"/>
              </a:solidFill>
            </a:endParaRPr>
          </a:p>
        </p:txBody>
      </p:sp>
      <p:sp>
        <p:nvSpPr>
          <p:cNvPr id="4" name="Slide Number Placeholder 4"/>
          <p:cNvSpPr>
            <a:spLocks noGrp="1"/>
          </p:cNvSpPr>
          <p:nvPr>
            <p:ph type="sldNum" sz="quarter" idx="4"/>
          </p:nvPr>
        </p:nvSpPr>
        <p:spPr>
          <a:xfrm>
            <a:off x="11595104" y="6705091"/>
            <a:ext cx="566736" cy="137162"/>
          </a:xfrm>
          <a:prstGeom prst="rect">
            <a:avLst/>
          </a:prstGeom>
        </p:spPr>
        <p:txBody>
          <a:bodyPr vert="horz" lIns="91440" tIns="0" rIns="0" bIns="0" rtlCol="0" anchor="ctr"/>
          <a:lstStyle>
            <a:lvl1pPr algn="r">
              <a:defRPr lang="en-US" sz="898" b="0" kern="1200" smtClean="0">
                <a:solidFill>
                  <a:schemeClr val="tx2"/>
                </a:solidFill>
                <a:latin typeface="+mn-lt"/>
                <a:ea typeface="+mn-ea"/>
                <a:cs typeface="+mn-cs"/>
              </a:defRPr>
            </a:lvl1pPr>
          </a:lstStyle>
          <a:p>
            <a:pPr defTabSz="932722"/>
            <a:fld id="{27258FFF-F925-446B-8502-81C933981705}" type="slidenum">
              <a:rPr>
                <a:solidFill>
                  <a:srgbClr val="505050"/>
                </a:solidFill>
              </a:rPr>
              <a:pPr defTabSz="932722"/>
              <a:t>‹#›</a:t>
            </a:fld>
            <a:endParaRPr dirty="0">
              <a:solidFill>
                <a:srgbClr val="505050"/>
              </a:solidFill>
            </a:endParaRPr>
          </a:p>
        </p:txBody>
      </p:sp>
      <p:sp>
        <p:nvSpPr>
          <p:cNvPr id="6" name="Title 5"/>
          <p:cNvSpPr>
            <a:spLocks noGrp="1"/>
          </p:cNvSpPr>
          <p:nvPr>
            <p:ph type="title"/>
          </p:nvPr>
        </p:nvSpPr>
        <p:spPr/>
        <p:txBody>
          <a:bodyPr/>
          <a:lstStyle/>
          <a:p>
            <a:r>
              <a:rPr lang="en-US" smtClean="0"/>
              <a:t>Click to edit Master title style</a:t>
            </a:r>
            <a:endParaRPr lang="en-IN"/>
          </a:p>
        </p:txBody>
      </p:sp>
    </p:spTree>
    <p:extLst>
      <p:ext uri="{BB962C8B-B14F-4D97-AF65-F5344CB8AC3E}">
        <p14:creationId xmlns:p14="http://schemas.microsoft.com/office/powerpoint/2010/main" val="39726632"/>
      </p:ext>
    </p:extLst>
  </p:cSld>
  <p:clrMapOvr>
    <a:masterClrMapping/>
  </p:clrMapOvr>
  <p:transition spd="slow">
    <p:wipe dir="r"/>
  </p:transition>
  <p:timing>
    <p:tnLst>
      <p:par>
        <p:cTn id="1" dur="indefinite" restart="never" nodeType="tmRoot"/>
      </p:par>
    </p:tnLst>
  </p:timing>
</p:sldLayout>
</file>

<file path=ppt/slideLayouts/slideLayout425.xml><?xml version="1.0" encoding="utf-8"?>
<p:sldLayout xmlns:a="http://schemas.openxmlformats.org/drawingml/2006/main" xmlns:r="http://schemas.openxmlformats.org/officeDocument/2006/relationships" xmlns:p="http://schemas.openxmlformats.org/presentationml/2006/main" preserve="1" userDrawn="1">
  <p:cSld name="Title slide, image background">
    <p:bg>
      <p:bgPr>
        <a:solidFill>
          <a:schemeClr val="tx1"/>
        </a:solidFill>
        <a:effectLst/>
      </p:bgPr>
    </p:bg>
    <p:spTree>
      <p:nvGrpSpPr>
        <p:cNvPr id="1" name=""/>
        <p:cNvGrpSpPr/>
        <p:nvPr/>
      </p:nvGrpSpPr>
      <p:grpSpPr>
        <a:xfrm>
          <a:off x="0" y="0"/>
          <a:ext cx="0" cy="0"/>
          <a:chOff x="0" y="0"/>
          <a:chExt cx="0" cy="0"/>
        </a:xfrm>
      </p:grpSpPr>
      <p:sp>
        <p:nvSpPr>
          <p:cNvPr id="10" name="Picture Placeholder 9"/>
          <p:cNvSpPr>
            <a:spLocks noGrp="1"/>
          </p:cNvSpPr>
          <p:nvPr>
            <p:ph type="pic" sz="quarter" idx="14"/>
          </p:nvPr>
        </p:nvSpPr>
        <p:spPr>
          <a:xfrm>
            <a:off x="1" y="0"/>
            <a:ext cx="12436475" cy="6994525"/>
          </a:xfrm>
          <a:prstGeom prst="rect">
            <a:avLst/>
          </a:prstGeom>
        </p:spPr>
        <p:txBody>
          <a:bodyPr vert="horz"/>
          <a:lstStyle>
            <a:lvl1pPr>
              <a:buFontTx/>
              <a:buNone/>
              <a:defRPr sz="1899">
                <a:solidFill>
                  <a:srgbClr val="000000"/>
                </a:solidFill>
                <a:latin typeface="+mn-lt"/>
              </a:defRPr>
            </a:lvl1pPr>
          </a:lstStyle>
          <a:p>
            <a:r>
              <a:rPr lang="en-US" dirty="0" smtClean="0"/>
              <a:t>Drag picture to placeholder or click icon to add</a:t>
            </a:r>
            <a:endParaRPr lang="en-US" dirty="0"/>
          </a:p>
        </p:txBody>
      </p:sp>
      <p:sp>
        <p:nvSpPr>
          <p:cNvPr id="17" name="Title 16"/>
          <p:cNvSpPr>
            <a:spLocks noGrp="1"/>
          </p:cNvSpPr>
          <p:nvPr>
            <p:ph type="title" hasCustomPrompt="1"/>
          </p:nvPr>
        </p:nvSpPr>
        <p:spPr>
          <a:xfrm>
            <a:off x="0" y="1243471"/>
            <a:ext cx="4974590" cy="2486942"/>
          </a:xfrm>
          <a:prstGeom prst="rect">
            <a:avLst/>
          </a:prstGeom>
          <a:solidFill>
            <a:schemeClr val="accent1">
              <a:alpha val="94000"/>
            </a:schemeClr>
          </a:solidFill>
        </p:spPr>
        <p:txBody>
          <a:bodyPr vert="horz" lIns="182880" tIns="137160">
            <a:normAutofit/>
          </a:bodyPr>
          <a:lstStyle>
            <a:lvl1pPr algn="l">
              <a:defRPr sz="4069">
                <a:latin typeface="Segoe UI Light" pitchFamily="34" charset="0"/>
                <a:cs typeface="Segoe UI Light" pitchFamily="34" charset="0"/>
              </a:defRPr>
            </a:lvl1pPr>
          </a:lstStyle>
          <a:p>
            <a:pPr lvl="0"/>
            <a:r>
              <a:rPr lang="en-US" dirty="0" smtClean="0"/>
              <a:t>Click to edit slide content</a:t>
            </a:r>
          </a:p>
        </p:txBody>
      </p:sp>
      <p:sp>
        <p:nvSpPr>
          <p:cNvPr id="8" name="Text Placeholder 18"/>
          <p:cNvSpPr>
            <a:spLocks noGrp="1"/>
          </p:cNvSpPr>
          <p:nvPr>
            <p:ph type="body" sz="quarter" idx="16" hasCustomPrompt="1"/>
          </p:nvPr>
        </p:nvSpPr>
        <p:spPr>
          <a:xfrm>
            <a:off x="1" y="3724503"/>
            <a:ext cx="2487295" cy="1243471"/>
          </a:xfrm>
          <a:prstGeom prst="rect">
            <a:avLst/>
          </a:prstGeom>
          <a:solidFill>
            <a:schemeClr val="bg2">
              <a:alpha val="89000"/>
            </a:schemeClr>
          </a:solidFill>
        </p:spPr>
        <p:txBody>
          <a:bodyPr vert="horz" lIns="182880" tIns="137160">
            <a:normAutofit/>
          </a:bodyPr>
          <a:lstStyle>
            <a:lvl1pPr marL="0" indent="0">
              <a:lnSpc>
                <a:spcPct val="100000"/>
              </a:lnSpc>
              <a:buFontTx/>
              <a:buNone/>
              <a:defRPr sz="1899" baseline="0">
                <a:solidFill>
                  <a:schemeClr val="tx1"/>
                </a:solidFill>
                <a:latin typeface="+mn-lt"/>
              </a:defRPr>
            </a:lvl1pPr>
            <a:lvl2pPr marL="0" indent="0">
              <a:buFontTx/>
              <a:buNone/>
              <a:defRPr sz="1899" baseline="0">
                <a:latin typeface="Segoe Pro Light"/>
              </a:defRPr>
            </a:lvl2pPr>
            <a:lvl3pPr marL="0" indent="0">
              <a:buFontTx/>
              <a:buNone/>
              <a:defRPr sz="1899" baseline="0">
                <a:latin typeface="Segoe Pro Light"/>
              </a:defRPr>
            </a:lvl3pPr>
            <a:lvl4pPr marL="0" indent="0">
              <a:buFontTx/>
              <a:buNone/>
              <a:defRPr sz="1899" baseline="0">
                <a:latin typeface="Segoe Pro Light"/>
              </a:defRPr>
            </a:lvl4pPr>
            <a:lvl5pPr marL="0" indent="0">
              <a:buFontTx/>
              <a:buNone/>
              <a:defRPr sz="1899" baseline="0">
                <a:latin typeface="Segoe Pro Light"/>
              </a:defRPr>
            </a:lvl5pPr>
          </a:lstStyle>
          <a:p>
            <a:pPr lvl="0"/>
            <a:r>
              <a:rPr lang="en-US" dirty="0" smtClean="0"/>
              <a:t>Click to edit slide content</a:t>
            </a:r>
          </a:p>
        </p:txBody>
      </p:sp>
      <p:sp>
        <p:nvSpPr>
          <p:cNvPr id="3" name="Picture Placeholder 2"/>
          <p:cNvSpPr>
            <a:spLocks noGrp="1"/>
          </p:cNvSpPr>
          <p:nvPr>
            <p:ph type="pic" sz="quarter" idx="17"/>
          </p:nvPr>
        </p:nvSpPr>
        <p:spPr>
          <a:xfrm>
            <a:off x="103638" y="24870"/>
            <a:ext cx="1554559" cy="570960"/>
          </a:xfrm>
        </p:spPr>
        <p:txBody>
          <a:bodyPr/>
          <a:lstStyle/>
          <a:p>
            <a:endParaRPr lang="en-US"/>
          </a:p>
        </p:txBody>
      </p:sp>
    </p:spTree>
    <p:extLst>
      <p:ext uri="{BB962C8B-B14F-4D97-AF65-F5344CB8AC3E}">
        <p14:creationId xmlns:p14="http://schemas.microsoft.com/office/powerpoint/2010/main" val="4218549782"/>
      </p:ext>
    </p:extLst>
  </p:cSld>
  <p:clrMapOvr>
    <a:masterClrMapping/>
  </p:clrMapOvr>
  <p:timing>
    <p:tnLst>
      <p:par>
        <p:cTn id="1" dur="indefinite" restart="never" nodeType="tmRoot"/>
      </p:par>
    </p:tnLst>
  </p:timing>
</p:sldLayout>
</file>

<file path=ppt/slideLayouts/slideLayout426.xml><?xml version="1.0" encoding="utf-8"?>
<p:sldLayout xmlns:a="http://schemas.openxmlformats.org/drawingml/2006/main" xmlns:r="http://schemas.openxmlformats.org/officeDocument/2006/relationships" xmlns:p="http://schemas.openxmlformats.org/presentationml/2006/main" preserve="1" userDrawn="1">
  <p:cSld name="Title slide, color background">
    <p:bg>
      <p:bgPr>
        <a:solidFill>
          <a:schemeClr val="bg2"/>
        </a:solidFill>
        <a:effectLst/>
      </p:bgPr>
    </p:bg>
    <p:spTree>
      <p:nvGrpSpPr>
        <p:cNvPr id="1" name=""/>
        <p:cNvGrpSpPr/>
        <p:nvPr/>
      </p:nvGrpSpPr>
      <p:grpSpPr>
        <a:xfrm>
          <a:off x="0" y="0"/>
          <a:ext cx="0" cy="0"/>
          <a:chOff x="0" y="0"/>
          <a:chExt cx="0" cy="0"/>
        </a:xfrm>
      </p:grpSpPr>
      <p:sp>
        <p:nvSpPr>
          <p:cNvPr id="17" name="Title 16"/>
          <p:cNvSpPr>
            <a:spLocks noGrp="1"/>
          </p:cNvSpPr>
          <p:nvPr>
            <p:ph type="title" hasCustomPrompt="1"/>
          </p:nvPr>
        </p:nvSpPr>
        <p:spPr>
          <a:xfrm>
            <a:off x="0" y="1243471"/>
            <a:ext cx="4974590" cy="2486942"/>
          </a:xfrm>
          <a:prstGeom prst="rect">
            <a:avLst/>
          </a:prstGeom>
          <a:solidFill>
            <a:schemeClr val="accent1"/>
          </a:solidFill>
        </p:spPr>
        <p:txBody>
          <a:bodyPr vert="horz" lIns="182880" tIns="137160">
            <a:normAutofit/>
          </a:bodyPr>
          <a:lstStyle>
            <a:lvl1pPr algn="l">
              <a:defRPr sz="4069">
                <a:latin typeface="Segoe UI Light" pitchFamily="34" charset="0"/>
                <a:cs typeface="Segoe UI Light" pitchFamily="34" charset="0"/>
              </a:defRPr>
            </a:lvl1pPr>
          </a:lstStyle>
          <a:p>
            <a:pPr lvl="0"/>
            <a:r>
              <a:rPr lang="en-US" dirty="0" smtClean="0"/>
              <a:t>Click to edit slide content</a:t>
            </a:r>
          </a:p>
        </p:txBody>
      </p:sp>
      <p:sp>
        <p:nvSpPr>
          <p:cNvPr id="8" name="Text Placeholder 18"/>
          <p:cNvSpPr>
            <a:spLocks noGrp="1"/>
          </p:cNvSpPr>
          <p:nvPr>
            <p:ph type="body" sz="quarter" idx="16" hasCustomPrompt="1"/>
          </p:nvPr>
        </p:nvSpPr>
        <p:spPr>
          <a:xfrm>
            <a:off x="1" y="3724503"/>
            <a:ext cx="2487295" cy="1243471"/>
          </a:xfrm>
          <a:prstGeom prst="rect">
            <a:avLst/>
          </a:prstGeom>
          <a:solidFill>
            <a:schemeClr val="accent2">
              <a:alpha val="89000"/>
            </a:schemeClr>
          </a:solidFill>
        </p:spPr>
        <p:txBody>
          <a:bodyPr vert="horz" lIns="182880" tIns="137160">
            <a:normAutofit/>
          </a:bodyPr>
          <a:lstStyle>
            <a:lvl1pPr marL="0" indent="0">
              <a:lnSpc>
                <a:spcPct val="100000"/>
              </a:lnSpc>
              <a:buFontTx/>
              <a:buNone/>
              <a:defRPr sz="1899" baseline="0">
                <a:solidFill>
                  <a:schemeClr val="bg1"/>
                </a:solidFill>
                <a:latin typeface="+mn-lt"/>
              </a:defRPr>
            </a:lvl1pPr>
            <a:lvl2pPr marL="0" indent="0">
              <a:buFontTx/>
              <a:buNone/>
              <a:defRPr sz="1899" baseline="0">
                <a:latin typeface="Segoe Pro Light"/>
              </a:defRPr>
            </a:lvl2pPr>
            <a:lvl3pPr marL="0" indent="0">
              <a:buFontTx/>
              <a:buNone/>
              <a:defRPr sz="1899" baseline="0">
                <a:latin typeface="Segoe Pro Light"/>
              </a:defRPr>
            </a:lvl3pPr>
            <a:lvl4pPr marL="0" indent="0">
              <a:buFontTx/>
              <a:buNone/>
              <a:defRPr sz="1899" baseline="0">
                <a:latin typeface="Segoe Pro Light"/>
              </a:defRPr>
            </a:lvl4pPr>
            <a:lvl5pPr marL="0" indent="0">
              <a:buFontTx/>
              <a:buNone/>
              <a:defRPr sz="1899" baseline="0">
                <a:latin typeface="Segoe Pro Light"/>
              </a:defRPr>
            </a:lvl5pPr>
          </a:lstStyle>
          <a:p>
            <a:pPr lvl="0"/>
            <a:r>
              <a:rPr lang="en-US" dirty="0" smtClean="0"/>
              <a:t>Click to edit slide content</a:t>
            </a:r>
          </a:p>
        </p:txBody>
      </p:sp>
      <p:sp>
        <p:nvSpPr>
          <p:cNvPr id="5" name="Picture Placeholder 2"/>
          <p:cNvSpPr>
            <a:spLocks noGrp="1"/>
          </p:cNvSpPr>
          <p:nvPr>
            <p:ph type="pic" sz="quarter" idx="17"/>
          </p:nvPr>
        </p:nvSpPr>
        <p:spPr>
          <a:xfrm>
            <a:off x="103638" y="24870"/>
            <a:ext cx="1554559" cy="570960"/>
          </a:xfrm>
        </p:spPr>
        <p:txBody>
          <a:bodyPr/>
          <a:lstStyle/>
          <a:p>
            <a:endParaRPr lang="en-US"/>
          </a:p>
        </p:txBody>
      </p:sp>
    </p:spTree>
    <p:extLst>
      <p:ext uri="{BB962C8B-B14F-4D97-AF65-F5344CB8AC3E}">
        <p14:creationId xmlns:p14="http://schemas.microsoft.com/office/powerpoint/2010/main" val="1361260157"/>
      </p:ext>
    </p:extLst>
  </p:cSld>
  <p:clrMapOvr>
    <a:masterClrMapping/>
  </p:clrMapOvr>
  <p:timing>
    <p:tnLst>
      <p:par>
        <p:cTn id="1" dur="indefinite" restart="never" nodeType="tmRoot"/>
      </p:par>
    </p:tnLst>
  </p:timing>
</p:sldLayout>
</file>

<file path=ppt/slideLayouts/slideLayout427.xml><?xml version="1.0" encoding="utf-8"?>
<p:sldLayout xmlns:a="http://schemas.openxmlformats.org/drawingml/2006/main" xmlns:r="http://schemas.openxmlformats.org/officeDocument/2006/relationships" xmlns:p="http://schemas.openxmlformats.org/presentationml/2006/main" preserve="1" userDrawn="1">
  <p:cSld name="Title slide, image background, right">
    <p:bg>
      <p:bgPr>
        <a:solidFill>
          <a:schemeClr val="tx1"/>
        </a:solidFill>
        <a:effectLst/>
      </p:bgPr>
    </p:bg>
    <p:spTree>
      <p:nvGrpSpPr>
        <p:cNvPr id="1" name=""/>
        <p:cNvGrpSpPr/>
        <p:nvPr/>
      </p:nvGrpSpPr>
      <p:grpSpPr>
        <a:xfrm>
          <a:off x="0" y="0"/>
          <a:ext cx="0" cy="0"/>
          <a:chOff x="0" y="0"/>
          <a:chExt cx="0" cy="0"/>
        </a:xfrm>
      </p:grpSpPr>
      <p:sp>
        <p:nvSpPr>
          <p:cNvPr id="10" name="Picture Placeholder 9"/>
          <p:cNvSpPr>
            <a:spLocks noGrp="1"/>
          </p:cNvSpPr>
          <p:nvPr>
            <p:ph type="pic" sz="quarter" idx="14"/>
          </p:nvPr>
        </p:nvSpPr>
        <p:spPr>
          <a:xfrm>
            <a:off x="1" y="0"/>
            <a:ext cx="12436475" cy="6994525"/>
          </a:xfrm>
          <a:prstGeom prst="rect">
            <a:avLst/>
          </a:prstGeom>
        </p:spPr>
        <p:txBody>
          <a:bodyPr vert="horz"/>
          <a:lstStyle>
            <a:lvl1pPr>
              <a:buFontTx/>
              <a:buNone/>
              <a:defRPr sz="1899">
                <a:solidFill>
                  <a:srgbClr val="000000"/>
                </a:solidFill>
                <a:latin typeface="+mn-lt"/>
              </a:defRPr>
            </a:lvl1pPr>
          </a:lstStyle>
          <a:p>
            <a:r>
              <a:rPr lang="en-US" smtClean="0"/>
              <a:t>Drag picture to placeholder or click icon to add</a:t>
            </a:r>
            <a:endParaRPr lang="en-US"/>
          </a:p>
        </p:txBody>
      </p:sp>
      <p:sp>
        <p:nvSpPr>
          <p:cNvPr id="17" name="Title 16"/>
          <p:cNvSpPr>
            <a:spLocks noGrp="1"/>
          </p:cNvSpPr>
          <p:nvPr>
            <p:ph type="title" hasCustomPrompt="1"/>
          </p:nvPr>
        </p:nvSpPr>
        <p:spPr>
          <a:xfrm>
            <a:off x="7461886" y="1243471"/>
            <a:ext cx="4974590" cy="2486942"/>
          </a:xfrm>
          <a:prstGeom prst="rect">
            <a:avLst/>
          </a:prstGeom>
          <a:solidFill>
            <a:schemeClr val="accent1">
              <a:alpha val="92000"/>
            </a:schemeClr>
          </a:solidFill>
        </p:spPr>
        <p:txBody>
          <a:bodyPr vert="horz" lIns="182880" tIns="137160">
            <a:normAutofit/>
          </a:bodyPr>
          <a:lstStyle>
            <a:lvl1pPr algn="l">
              <a:defRPr sz="4069">
                <a:latin typeface="Segoe UI Light" pitchFamily="34" charset="0"/>
                <a:cs typeface="Segoe UI Light" pitchFamily="34" charset="0"/>
              </a:defRPr>
            </a:lvl1pPr>
          </a:lstStyle>
          <a:p>
            <a:pPr lvl="0"/>
            <a:r>
              <a:rPr lang="en-US" dirty="0" smtClean="0"/>
              <a:t>Click to edit slide content</a:t>
            </a:r>
          </a:p>
        </p:txBody>
      </p:sp>
      <p:sp>
        <p:nvSpPr>
          <p:cNvPr id="8" name="Text Placeholder 18"/>
          <p:cNvSpPr>
            <a:spLocks noGrp="1"/>
          </p:cNvSpPr>
          <p:nvPr>
            <p:ph type="body" sz="quarter" idx="16" hasCustomPrompt="1"/>
          </p:nvPr>
        </p:nvSpPr>
        <p:spPr>
          <a:xfrm>
            <a:off x="9949181" y="3724503"/>
            <a:ext cx="2487295" cy="1243471"/>
          </a:xfrm>
          <a:prstGeom prst="rect">
            <a:avLst/>
          </a:prstGeom>
          <a:solidFill>
            <a:schemeClr val="bg2">
              <a:alpha val="89000"/>
            </a:schemeClr>
          </a:solidFill>
        </p:spPr>
        <p:txBody>
          <a:bodyPr vert="horz" lIns="182880" tIns="137160">
            <a:normAutofit/>
          </a:bodyPr>
          <a:lstStyle>
            <a:lvl1pPr marL="0" indent="0">
              <a:lnSpc>
                <a:spcPct val="100000"/>
              </a:lnSpc>
              <a:buFontTx/>
              <a:buNone/>
              <a:defRPr sz="1899" baseline="0">
                <a:solidFill>
                  <a:schemeClr val="tx1"/>
                </a:solidFill>
                <a:latin typeface="+mn-lt"/>
              </a:defRPr>
            </a:lvl1pPr>
            <a:lvl2pPr marL="0" indent="0">
              <a:buFontTx/>
              <a:buNone/>
              <a:defRPr sz="1899" baseline="0">
                <a:latin typeface="Segoe Pro Light"/>
              </a:defRPr>
            </a:lvl2pPr>
            <a:lvl3pPr marL="0" indent="0">
              <a:buFontTx/>
              <a:buNone/>
              <a:defRPr sz="1899" baseline="0">
                <a:latin typeface="Segoe Pro Light"/>
              </a:defRPr>
            </a:lvl3pPr>
            <a:lvl4pPr marL="0" indent="0">
              <a:buFontTx/>
              <a:buNone/>
              <a:defRPr sz="1899" baseline="0">
                <a:latin typeface="Segoe Pro Light"/>
              </a:defRPr>
            </a:lvl4pPr>
            <a:lvl5pPr marL="0" indent="0">
              <a:buFontTx/>
              <a:buNone/>
              <a:defRPr sz="1899" baseline="0">
                <a:latin typeface="Segoe Pro Light"/>
              </a:defRPr>
            </a:lvl5pPr>
          </a:lstStyle>
          <a:p>
            <a:pPr lvl="0"/>
            <a:r>
              <a:rPr lang="en-US" dirty="0" smtClean="0"/>
              <a:t>Click to edit slide content</a:t>
            </a:r>
          </a:p>
        </p:txBody>
      </p:sp>
      <p:sp>
        <p:nvSpPr>
          <p:cNvPr id="7" name="Picture Placeholder 2"/>
          <p:cNvSpPr>
            <a:spLocks noGrp="1"/>
          </p:cNvSpPr>
          <p:nvPr>
            <p:ph type="pic" sz="quarter" idx="17"/>
          </p:nvPr>
        </p:nvSpPr>
        <p:spPr>
          <a:xfrm>
            <a:off x="10881917" y="0"/>
            <a:ext cx="1554559" cy="570960"/>
          </a:xfrm>
        </p:spPr>
        <p:txBody>
          <a:bodyPr/>
          <a:lstStyle/>
          <a:p>
            <a:endParaRPr lang="en-US"/>
          </a:p>
        </p:txBody>
      </p:sp>
    </p:spTree>
    <p:extLst>
      <p:ext uri="{BB962C8B-B14F-4D97-AF65-F5344CB8AC3E}">
        <p14:creationId xmlns:p14="http://schemas.microsoft.com/office/powerpoint/2010/main" val="835602531"/>
      </p:ext>
    </p:extLst>
  </p:cSld>
  <p:clrMapOvr>
    <a:masterClrMapping/>
  </p:clrMapOvr>
  <p:timing>
    <p:tnLst>
      <p:par>
        <p:cTn id="1" dur="indefinite" restart="never" nodeType="tmRoot"/>
      </p:par>
    </p:tnLst>
  </p:timing>
</p:sldLayout>
</file>

<file path=ppt/slideLayouts/slideLayout428.xml><?xml version="1.0" encoding="utf-8"?>
<p:sldLayout xmlns:a="http://schemas.openxmlformats.org/drawingml/2006/main" xmlns:r="http://schemas.openxmlformats.org/officeDocument/2006/relationships" xmlns:p="http://schemas.openxmlformats.org/presentationml/2006/main" preserve="1" userDrawn="1">
  <p:cSld name="Title slide, color background, right">
    <p:bg>
      <p:bgPr>
        <a:solidFill>
          <a:schemeClr val="bg2"/>
        </a:solidFill>
        <a:effectLst/>
      </p:bgPr>
    </p:bg>
    <p:spTree>
      <p:nvGrpSpPr>
        <p:cNvPr id="1" name=""/>
        <p:cNvGrpSpPr/>
        <p:nvPr/>
      </p:nvGrpSpPr>
      <p:grpSpPr>
        <a:xfrm>
          <a:off x="0" y="0"/>
          <a:ext cx="0" cy="0"/>
          <a:chOff x="0" y="0"/>
          <a:chExt cx="0" cy="0"/>
        </a:xfrm>
      </p:grpSpPr>
      <p:sp>
        <p:nvSpPr>
          <p:cNvPr id="17" name="Title 16"/>
          <p:cNvSpPr>
            <a:spLocks noGrp="1"/>
          </p:cNvSpPr>
          <p:nvPr>
            <p:ph type="title" hasCustomPrompt="1"/>
          </p:nvPr>
        </p:nvSpPr>
        <p:spPr>
          <a:xfrm>
            <a:off x="7461886" y="1243471"/>
            <a:ext cx="4974590" cy="2486942"/>
          </a:xfrm>
          <a:prstGeom prst="rect">
            <a:avLst/>
          </a:prstGeom>
          <a:solidFill>
            <a:schemeClr val="accent1"/>
          </a:solidFill>
        </p:spPr>
        <p:txBody>
          <a:bodyPr vert="horz" lIns="182880" tIns="137160">
            <a:normAutofit/>
          </a:bodyPr>
          <a:lstStyle>
            <a:lvl1pPr algn="l">
              <a:defRPr sz="4069">
                <a:latin typeface="Segoe UI Light" pitchFamily="34" charset="0"/>
                <a:cs typeface="Segoe UI Light" pitchFamily="34" charset="0"/>
              </a:defRPr>
            </a:lvl1pPr>
          </a:lstStyle>
          <a:p>
            <a:pPr lvl="0"/>
            <a:r>
              <a:rPr lang="en-US" dirty="0" smtClean="0"/>
              <a:t>Click to edit slide content</a:t>
            </a:r>
          </a:p>
        </p:txBody>
      </p:sp>
      <p:sp>
        <p:nvSpPr>
          <p:cNvPr id="8" name="Text Placeholder 18"/>
          <p:cNvSpPr>
            <a:spLocks noGrp="1"/>
          </p:cNvSpPr>
          <p:nvPr>
            <p:ph type="body" sz="quarter" idx="16" hasCustomPrompt="1"/>
          </p:nvPr>
        </p:nvSpPr>
        <p:spPr>
          <a:xfrm>
            <a:off x="9949181" y="3724503"/>
            <a:ext cx="2487295" cy="1243471"/>
          </a:xfrm>
          <a:prstGeom prst="rect">
            <a:avLst/>
          </a:prstGeom>
          <a:solidFill>
            <a:schemeClr val="accent2">
              <a:alpha val="89000"/>
            </a:schemeClr>
          </a:solidFill>
        </p:spPr>
        <p:txBody>
          <a:bodyPr vert="horz" lIns="182880" tIns="137160">
            <a:normAutofit/>
          </a:bodyPr>
          <a:lstStyle>
            <a:lvl1pPr marL="0" indent="0">
              <a:lnSpc>
                <a:spcPct val="100000"/>
              </a:lnSpc>
              <a:buFontTx/>
              <a:buNone/>
              <a:defRPr sz="1899" baseline="0">
                <a:solidFill>
                  <a:schemeClr val="bg1"/>
                </a:solidFill>
                <a:latin typeface="+mn-lt"/>
              </a:defRPr>
            </a:lvl1pPr>
            <a:lvl2pPr marL="0" indent="0">
              <a:buFontTx/>
              <a:buNone/>
              <a:defRPr sz="1899" baseline="0">
                <a:latin typeface="Segoe Pro Light"/>
              </a:defRPr>
            </a:lvl2pPr>
            <a:lvl3pPr marL="0" indent="0">
              <a:buFontTx/>
              <a:buNone/>
              <a:defRPr sz="1899" baseline="0">
                <a:latin typeface="Segoe Pro Light"/>
              </a:defRPr>
            </a:lvl3pPr>
            <a:lvl4pPr marL="0" indent="0">
              <a:buFontTx/>
              <a:buNone/>
              <a:defRPr sz="1899" baseline="0">
                <a:latin typeface="Segoe Pro Light"/>
              </a:defRPr>
            </a:lvl4pPr>
            <a:lvl5pPr marL="0" indent="0">
              <a:buFontTx/>
              <a:buNone/>
              <a:defRPr sz="1899" baseline="0">
                <a:latin typeface="Segoe Pro Light"/>
              </a:defRPr>
            </a:lvl5pPr>
          </a:lstStyle>
          <a:p>
            <a:pPr lvl="0"/>
            <a:r>
              <a:rPr lang="en-US" dirty="0" smtClean="0"/>
              <a:t>Click to edit slide content</a:t>
            </a:r>
          </a:p>
        </p:txBody>
      </p:sp>
      <p:sp>
        <p:nvSpPr>
          <p:cNvPr id="5" name="Picture Placeholder 2"/>
          <p:cNvSpPr>
            <a:spLocks noGrp="1"/>
          </p:cNvSpPr>
          <p:nvPr>
            <p:ph type="pic" sz="quarter" idx="17"/>
          </p:nvPr>
        </p:nvSpPr>
        <p:spPr>
          <a:xfrm>
            <a:off x="10881917" y="0"/>
            <a:ext cx="1554559" cy="570960"/>
          </a:xfrm>
        </p:spPr>
        <p:txBody>
          <a:bodyPr/>
          <a:lstStyle/>
          <a:p>
            <a:endParaRPr lang="en-US"/>
          </a:p>
        </p:txBody>
      </p:sp>
    </p:spTree>
    <p:extLst>
      <p:ext uri="{BB962C8B-B14F-4D97-AF65-F5344CB8AC3E}">
        <p14:creationId xmlns:p14="http://schemas.microsoft.com/office/powerpoint/2010/main" val="2640339118"/>
      </p:ext>
    </p:extLst>
  </p:cSld>
  <p:clrMapOvr>
    <a:masterClrMapping/>
  </p:clrMapOvr>
  <p:timing>
    <p:tnLst>
      <p:par>
        <p:cTn id="1" dur="indefinite" restart="never" nodeType="tmRoot"/>
      </p:par>
    </p:tnLst>
  </p:timing>
</p:sldLayout>
</file>

<file path=ppt/slideLayouts/slideLayout429.xml><?xml version="1.0" encoding="utf-8"?>
<p:sldLayout xmlns:a="http://schemas.openxmlformats.org/drawingml/2006/main" xmlns:r="http://schemas.openxmlformats.org/officeDocument/2006/relationships" xmlns:p="http://schemas.openxmlformats.org/presentationml/2006/main" preserve="1" userDrawn="1">
  <p:cSld name="1_Title slide, image background">
    <p:bg>
      <p:bgPr>
        <a:solidFill>
          <a:schemeClr val="tx1"/>
        </a:solidFill>
        <a:effectLst/>
      </p:bgPr>
    </p:bg>
    <p:spTree>
      <p:nvGrpSpPr>
        <p:cNvPr id="1" name=""/>
        <p:cNvGrpSpPr/>
        <p:nvPr/>
      </p:nvGrpSpPr>
      <p:grpSpPr>
        <a:xfrm>
          <a:off x="0" y="0"/>
          <a:ext cx="0" cy="0"/>
          <a:chOff x="0" y="0"/>
          <a:chExt cx="0" cy="0"/>
        </a:xfrm>
      </p:grpSpPr>
      <p:sp>
        <p:nvSpPr>
          <p:cNvPr id="10" name="Picture Placeholder 9"/>
          <p:cNvSpPr>
            <a:spLocks noGrp="1"/>
          </p:cNvSpPr>
          <p:nvPr>
            <p:ph type="pic" sz="quarter" idx="14"/>
          </p:nvPr>
        </p:nvSpPr>
        <p:spPr>
          <a:xfrm>
            <a:off x="1" y="0"/>
            <a:ext cx="12436475" cy="6994525"/>
          </a:xfrm>
          <a:prstGeom prst="rect">
            <a:avLst/>
          </a:prstGeom>
        </p:spPr>
        <p:txBody>
          <a:bodyPr vert="horz" anchor="ctr"/>
          <a:lstStyle>
            <a:lvl1pPr algn="r">
              <a:buFontTx/>
              <a:buNone/>
              <a:defRPr sz="1899">
                <a:solidFill>
                  <a:srgbClr val="000000"/>
                </a:solidFill>
                <a:latin typeface="+mn-lt"/>
              </a:defRPr>
            </a:lvl1pPr>
          </a:lstStyle>
          <a:p>
            <a:r>
              <a:rPr lang="en-US" dirty="0" smtClean="0"/>
              <a:t>Drag picture to placeholder or click icon to add</a:t>
            </a:r>
            <a:endParaRPr lang="en-US" dirty="0"/>
          </a:p>
        </p:txBody>
      </p:sp>
      <p:sp>
        <p:nvSpPr>
          <p:cNvPr id="17" name="Title 16"/>
          <p:cNvSpPr>
            <a:spLocks noGrp="1"/>
          </p:cNvSpPr>
          <p:nvPr>
            <p:ph type="title" hasCustomPrompt="1"/>
          </p:nvPr>
        </p:nvSpPr>
        <p:spPr>
          <a:xfrm>
            <a:off x="0" y="1243471"/>
            <a:ext cx="4974590" cy="2486942"/>
          </a:xfrm>
          <a:prstGeom prst="rect">
            <a:avLst/>
          </a:prstGeom>
          <a:solidFill>
            <a:schemeClr val="accent1">
              <a:alpha val="94000"/>
            </a:schemeClr>
          </a:solidFill>
        </p:spPr>
        <p:txBody>
          <a:bodyPr vert="horz" lIns="91440" tIns="91440">
            <a:normAutofit/>
          </a:bodyPr>
          <a:lstStyle>
            <a:lvl1pPr algn="l">
              <a:defRPr sz="4069">
                <a:latin typeface="Segoe UI Light" pitchFamily="34" charset="0"/>
                <a:cs typeface="Segoe UI Light" pitchFamily="34" charset="0"/>
              </a:defRPr>
            </a:lvl1pPr>
          </a:lstStyle>
          <a:p>
            <a:pPr lvl="0"/>
            <a:r>
              <a:rPr lang="en-US" dirty="0" smtClean="0"/>
              <a:t>Click to edit slide content</a:t>
            </a:r>
          </a:p>
        </p:txBody>
      </p:sp>
      <p:sp>
        <p:nvSpPr>
          <p:cNvPr id="8" name="Text Placeholder 18"/>
          <p:cNvSpPr>
            <a:spLocks noGrp="1"/>
          </p:cNvSpPr>
          <p:nvPr>
            <p:ph type="body" sz="quarter" idx="16" hasCustomPrompt="1"/>
          </p:nvPr>
        </p:nvSpPr>
        <p:spPr>
          <a:xfrm>
            <a:off x="1" y="3724503"/>
            <a:ext cx="2487295" cy="1243471"/>
          </a:xfrm>
          <a:prstGeom prst="rect">
            <a:avLst/>
          </a:prstGeom>
          <a:solidFill>
            <a:schemeClr val="bg2">
              <a:alpha val="89000"/>
            </a:schemeClr>
          </a:solidFill>
        </p:spPr>
        <p:txBody>
          <a:bodyPr vert="horz" lIns="91440" tIns="91440">
            <a:normAutofit/>
          </a:bodyPr>
          <a:lstStyle>
            <a:lvl1pPr marL="0" indent="0">
              <a:lnSpc>
                <a:spcPct val="100000"/>
              </a:lnSpc>
              <a:buFontTx/>
              <a:buNone/>
              <a:defRPr sz="1899" baseline="0">
                <a:solidFill>
                  <a:schemeClr val="tx1"/>
                </a:solidFill>
                <a:latin typeface="+mn-lt"/>
              </a:defRPr>
            </a:lvl1pPr>
            <a:lvl2pPr marL="0" indent="0">
              <a:buFontTx/>
              <a:buNone/>
              <a:defRPr sz="1899" baseline="0">
                <a:latin typeface="Segoe Pro Light"/>
              </a:defRPr>
            </a:lvl2pPr>
            <a:lvl3pPr marL="0" indent="0">
              <a:buFontTx/>
              <a:buNone/>
              <a:defRPr sz="1899" baseline="0">
                <a:latin typeface="Segoe Pro Light"/>
              </a:defRPr>
            </a:lvl3pPr>
            <a:lvl4pPr marL="0" indent="0">
              <a:buFontTx/>
              <a:buNone/>
              <a:defRPr sz="1899" baseline="0">
                <a:latin typeface="Segoe Pro Light"/>
              </a:defRPr>
            </a:lvl4pPr>
            <a:lvl5pPr marL="0" indent="0">
              <a:buFontTx/>
              <a:buNone/>
              <a:defRPr sz="1899" baseline="0">
                <a:latin typeface="Segoe Pro Light"/>
              </a:defRPr>
            </a:lvl5pPr>
          </a:lstStyle>
          <a:p>
            <a:pPr lvl="0"/>
            <a:r>
              <a:rPr lang="en-US" dirty="0" smtClean="0"/>
              <a:t>Click to edit slide content</a:t>
            </a:r>
          </a:p>
        </p:txBody>
      </p:sp>
      <p:sp>
        <p:nvSpPr>
          <p:cNvPr id="3" name="Picture Placeholder 2"/>
          <p:cNvSpPr>
            <a:spLocks noGrp="1"/>
          </p:cNvSpPr>
          <p:nvPr>
            <p:ph type="pic" sz="quarter" idx="17"/>
          </p:nvPr>
        </p:nvSpPr>
        <p:spPr>
          <a:xfrm>
            <a:off x="0" y="0"/>
            <a:ext cx="1243649" cy="1243471"/>
          </a:xfrm>
        </p:spPr>
        <p:txBody>
          <a:bodyPr/>
          <a:lstStyle>
            <a:lvl1pPr>
              <a:defRPr>
                <a:solidFill>
                  <a:srgbClr val="000000"/>
                </a:solidFill>
              </a:defRPr>
            </a:lvl1pPr>
          </a:lstStyle>
          <a:p>
            <a:endParaRPr lang="en-US"/>
          </a:p>
        </p:txBody>
      </p:sp>
      <p:sp>
        <p:nvSpPr>
          <p:cNvPr id="6" name="Picture Placeholder 2"/>
          <p:cNvSpPr>
            <a:spLocks noGrp="1"/>
          </p:cNvSpPr>
          <p:nvPr>
            <p:ph type="pic" sz="quarter" idx="18"/>
          </p:nvPr>
        </p:nvSpPr>
        <p:spPr>
          <a:xfrm>
            <a:off x="10881917" y="0"/>
            <a:ext cx="1554559" cy="570960"/>
          </a:xfrm>
        </p:spPr>
        <p:txBody>
          <a:bodyPr/>
          <a:lstStyle>
            <a:lvl1pPr>
              <a:defRPr>
                <a:solidFill>
                  <a:srgbClr val="000000"/>
                </a:solidFill>
              </a:defRPr>
            </a:lvl1pPr>
          </a:lstStyle>
          <a:p>
            <a:endParaRPr lang="en-US"/>
          </a:p>
        </p:txBody>
      </p:sp>
    </p:spTree>
    <p:extLst>
      <p:ext uri="{BB962C8B-B14F-4D97-AF65-F5344CB8AC3E}">
        <p14:creationId xmlns:p14="http://schemas.microsoft.com/office/powerpoint/2010/main" val="1554763487"/>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953169070"/>
      </p:ext>
    </p:extLst>
  </p:cSld>
  <p:clrMapOvr>
    <a:masterClrMapping/>
  </p:clrMapOvr>
  <p:transition>
    <p:fade/>
  </p:transition>
  <p:timing>
    <p:tnLst>
      <p:par>
        <p:cTn id="1" dur="indefinite" restart="never" nodeType="tmRoot"/>
      </p:par>
    </p:tnLst>
  </p:timing>
</p:sldLayout>
</file>

<file path=ppt/slideLayouts/slideLayout430.xml><?xml version="1.0" encoding="utf-8"?>
<p:sldLayout xmlns:a="http://schemas.openxmlformats.org/drawingml/2006/main" xmlns:r="http://schemas.openxmlformats.org/officeDocument/2006/relationships" xmlns:p="http://schemas.openxmlformats.org/presentationml/2006/main" preserve="1" userDrawn="1">
  <p:cSld name="1_Title slide, color background">
    <p:bg>
      <p:bgPr>
        <a:solidFill>
          <a:schemeClr val="bg2"/>
        </a:solidFill>
        <a:effectLst/>
      </p:bgPr>
    </p:bg>
    <p:spTree>
      <p:nvGrpSpPr>
        <p:cNvPr id="1" name=""/>
        <p:cNvGrpSpPr/>
        <p:nvPr/>
      </p:nvGrpSpPr>
      <p:grpSpPr>
        <a:xfrm>
          <a:off x="0" y="0"/>
          <a:ext cx="0" cy="0"/>
          <a:chOff x="0" y="0"/>
          <a:chExt cx="0" cy="0"/>
        </a:xfrm>
      </p:grpSpPr>
      <p:sp>
        <p:nvSpPr>
          <p:cNvPr id="17" name="Title 16"/>
          <p:cNvSpPr>
            <a:spLocks noGrp="1"/>
          </p:cNvSpPr>
          <p:nvPr>
            <p:ph type="title" hasCustomPrompt="1"/>
          </p:nvPr>
        </p:nvSpPr>
        <p:spPr>
          <a:xfrm>
            <a:off x="0" y="1243471"/>
            <a:ext cx="4974590" cy="2486942"/>
          </a:xfrm>
          <a:prstGeom prst="rect">
            <a:avLst/>
          </a:prstGeom>
          <a:solidFill>
            <a:schemeClr val="accent1"/>
          </a:solidFill>
        </p:spPr>
        <p:txBody>
          <a:bodyPr vert="horz" lIns="91440" tIns="91440">
            <a:normAutofit/>
          </a:bodyPr>
          <a:lstStyle>
            <a:lvl1pPr algn="l">
              <a:defRPr sz="4069">
                <a:latin typeface="Segoe UI Light" pitchFamily="34" charset="0"/>
                <a:cs typeface="Segoe UI Light" pitchFamily="34" charset="0"/>
              </a:defRPr>
            </a:lvl1pPr>
          </a:lstStyle>
          <a:p>
            <a:pPr lvl="0"/>
            <a:r>
              <a:rPr lang="en-US" dirty="0" smtClean="0"/>
              <a:t>Click to edit slide content</a:t>
            </a:r>
          </a:p>
        </p:txBody>
      </p:sp>
      <p:sp>
        <p:nvSpPr>
          <p:cNvPr id="8" name="Text Placeholder 18"/>
          <p:cNvSpPr>
            <a:spLocks noGrp="1"/>
          </p:cNvSpPr>
          <p:nvPr>
            <p:ph type="body" sz="quarter" idx="16" hasCustomPrompt="1"/>
          </p:nvPr>
        </p:nvSpPr>
        <p:spPr>
          <a:xfrm>
            <a:off x="1" y="3724503"/>
            <a:ext cx="2487295" cy="1243471"/>
          </a:xfrm>
          <a:prstGeom prst="rect">
            <a:avLst/>
          </a:prstGeom>
          <a:solidFill>
            <a:schemeClr val="accent2">
              <a:alpha val="89000"/>
            </a:schemeClr>
          </a:solidFill>
        </p:spPr>
        <p:txBody>
          <a:bodyPr vert="horz" lIns="91440" tIns="91440">
            <a:normAutofit/>
          </a:bodyPr>
          <a:lstStyle>
            <a:lvl1pPr marL="0" indent="0">
              <a:lnSpc>
                <a:spcPct val="100000"/>
              </a:lnSpc>
              <a:buFontTx/>
              <a:buNone/>
              <a:defRPr sz="1899" baseline="0">
                <a:solidFill>
                  <a:schemeClr val="bg1"/>
                </a:solidFill>
                <a:latin typeface="+mn-lt"/>
              </a:defRPr>
            </a:lvl1pPr>
            <a:lvl2pPr marL="0" indent="0">
              <a:buFontTx/>
              <a:buNone/>
              <a:defRPr sz="1899" baseline="0">
                <a:latin typeface="Segoe Pro Light"/>
              </a:defRPr>
            </a:lvl2pPr>
            <a:lvl3pPr marL="0" indent="0">
              <a:buFontTx/>
              <a:buNone/>
              <a:defRPr sz="1899" baseline="0">
                <a:latin typeface="Segoe Pro Light"/>
              </a:defRPr>
            </a:lvl3pPr>
            <a:lvl4pPr marL="0" indent="0">
              <a:buFontTx/>
              <a:buNone/>
              <a:defRPr sz="1899" baseline="0">
                <a:latin typeface="Segoe Pro Light"/>
              </a:defRPr>
            </a:lvl4pPr>
            <a:lvl5pPr marL="0" indent="0">
              <a:buFontTx/>
              <a:buNone/>
              <a:defRPr sz="1899" baseline="0">
                <a:latin typeface="Segoe Pro Light"/>
              </a:defRPr>
            </a:lvl5pPr>
          </a:lstStyle>
          <a:p>
            <a:pPr lvl="0"/>
            <a:r>
              <a:rPr lang="en-US" dirty="0" smtClean="0"/>
              <a:t>Click to edit slide content</a:t>
            </a:r>
          </a:p>
        </p:txBody>
      </p:sp>
      <p:sp>
        <p:nvSpPr>
          <p:cNvPr id="6" name="Picture Placeholder 2"/>
          <p:cNvSpPr>
            <a:spLocks noGrp="1"/>
          </p:cNvSpPr>
          <p:nvPr>
            <p:ph type="pic" sz="quarter" idx="17"/>
          </p:nvPr>
        </p:nvSpPr>
        <p:spPr>
          <a:xfrm>
            <a:off x="0" y="0"/>
            <a:ext cx="1243649" cy="1243471"/>
          </a:xfrm>
        </p:spPr>
        <p:txBody>
          <a:bodyPr/>
          <a:lstStyle>
            <a:lvl1pPr>
              <a:defRPr>
                <a:solidFill>
                  <a:srgbClr val="000000"/>
                </a:solidFill>
              </a:defRPr>
            </a:lvl1pPr>
          </a:lstStyle>
          <a:p>
            <a:endParaRPr lang="en-US"/>
          </a:p>
        </p:txBody>
      </p:sp>
      <p:sp>
        <p:nvSpPr>
          <p:cNvPr id="7" name="Picture Placeholder 2"/>
          <p:cNvSpPr>
            <a:spLocks noGrp="1"/>
          </p:cNvSpPr>
          <p:nvPr>
            <p:ph type="pic" sz="quarter" idx="18"/>
          </p:nvPr>
        </p:nvSpPr>
        <p:spPr>
          <a:xfrm>
            <a:off x="10881917" y="0"/>
            <a:ext cx="1554559" cy="570960"/>
          </a:xfrm>
        </p:spPr>
        <p:txBody>
          <a:bodyPr/>
          <a:lstStyle>
            <a:lvl1pPr>
              <a:defRPr>
                <a:solidFill>
                  <a:srgbClr val="000000"/>
                </a:solidFill>
              </a:defRPr>
            </a:lvl1pPr>
          </a:lstStyle>
          <a:p>
            <a:endParaRPr lang="en-US"/>
          </a:p>
        </p:txBody>
      </p:sp>
    </p:spTree>
    <p:extLst>
      <p:ext uri="{BB962C8B-B14F-4D97-AF65-F5344CB8AC3E}">
        <p14:creationId xmlns:p14="http://schemas.microsoft.com/office/powerpoint/2010/main" val="3683308161"/>
      </p:ext>
    </p:extLst>
  </p:cSld>
  <p:clrMapOvr>
    <a:masterClrMapping/>
  </p:clrMapOvr>
  <p:timing>
    <p:tnLst>
      <p:par>
        <p:cTn id="1" dur="indefinite" restart="never" nodeType="tmRoot"/>
      </p:par>
    </p:tnLst>
  </p:timing>
</p:sldLayout>
</file>

<file path=ppt/slideLayouts/slideLayout431.xml><?xml version="1.0" encoding="utf-8"?>
<p:sldLayout xmlns:a="http://schemas.openxmlformats.org/drawingml/2006/main" xmlns:r="http://schemas.openxmlformats.org/officeDocument/2006/relationships" xmlns:p="http://schemas.openxmlformats.org/presentationml/2006/main" preserve="1" userDrawn="1">
  <p:cSld name="1_Title slide, image background, right">
    <p:bg>
      <p:bgPr>
        <a:solidFill>
          <a:schemeClr val="tx1"/>
        </a:solidFill>
        <a:effectLst/>
      </p:bgPr>
    </p:bg>
    <p:spTree>
      <p:nvGrpSpPr>
        <p:cNvPr id="1" name=""/>
        <p:cNvGrpSpPr/>
        <p:nvPr/>
      </p:nvGrpSpPr>
      <p:grpSpPr>
        <a:xfrm>
          <a:off x="0" y="0"/>
          <a:ext cx="0" cy="0"/>
          <a:chOff x="0" y="0"/>
          <a:chExt cx="0" cy="0"/>
        </a:xfrm>
      </p:grpSpPr>
      <p:sp>
        <p:nvSpPr>
          <p:cNvPr id="10" name="Picture Placeholder 9"/>
          <p:cNvSpPr>
            <a:spLocks noGrp="1"/>
          </p:cNvSpPr>
          <p:nvPr>
            <p:ph type="pic" sz="quarter" idx="14"/>
          </p:nvPr>
        </p:nvSpPr>
        <p:spPr>
          <a:xfrm>
            <a:off x="1" y="0"/>
            <a:ext cx="12436475" cy="6994525"/>
          </a:xfrm>
          <a:prstGeom prst="rect">
            <a:avLst/>
          </a:prstGeom>
        </p:spPr>
        <p:txBody>
          <a:bodyPr vert="horz" anchor="ctr"/>
          <a:lstStyle>
            <a:lvl1pPr>
              <a:buFontTx/>
              <a:buNone/>
              <a:defRPr sz="1899">
                <a:solidFill>
                  <a:srgbClr val="000000"/>
                </a:solidFill>
                <a:latin typeface="+mn-lt"/>
              </a:defRPr>
            </a:lvl1pPr>
          </a:lstStyle>
          <a:p>
            <a:r>
              <a:rPr lang="en-US" dirty="0" smtClean="0"/>
              <a:t>Drag picture to placeholder or click icon to add</a:t>
            </a:r>
            <a:endParaRPr lang="en-US" dirty="0"/>
          </a:p>
        </p:txBody>
      </p:sp>
      <p:sp>
        <p:nvSpPr>
          <p:cNvPr id="17" name="Title 16"/>
          <p:cNvSpPr>
            <a:spLocks noGrp="1"/>
          </p:cNvSpPr>
          <p:nvPr>
            <p:ph type="title" hasCustomPrompt="1"/>
          </p:nvPr>
        </p:nvSpPr>
        <p:spPr>
          <a:xfrm>
            <a:off x="7461886" y="1243471"/>
            <a:ext cx="4974590" cy="2486942"/>
          </a:xfrm>
          <a:prstGeom prst="rect">
            <a:avLst/>
          </a:prstGeom>
          <a:solidFill>
            <a:schemeClr val="accent1">
              <a:alpha val="92000"/>
            </a:schemeClr>
          </a:solidFill>
        </p:spPr>
        <p:txBody>
          <a:bodyPr vert="horz" lIns="182880" tIns="137160">
            <a:normAutofit/>
          </a:bodyPr>
          <a:lstStyle>
            <a:lvl1pPr algn="l">
              <a:defRPr sz="4069">
                <a:latin typeface="Segoe UI Light" pitchFamily="34" charset="0"/>
                <a:cs typeface="Segoe UI Light" pitchFamily="34" charset="0"/>
              </a:defRPr>
            </a:lvl1pPr>
          </a:lstStyle>
          <a:p>
            <a:pPr lvl="0"/>
            <a:r>
              <a:rPr lang="en-US" dirty="0" smtClean="0"/>
              <a:t>Click to edit slide content</a:t>
            </a:r>
          </a:p>
        </p:txBody>
      </p:sp>
      <p:sp>
        <p:nvSpPr>
          <p:cNvPr id="8" name="Text Placeholder 18"/>
          <p:cNvSpPr>
            <a:spLocks noGrp="1"/>
          </p:cNvSpPr>
          <p:nvPr>
            <p:ph type="body" sz="quarter" idx="16" hasCustomPrompt="1"/>
          </p:nvPr>
        </p:nvSpPr>
        <p:spPr>
          <a:xfrm>
            <a:off x="9949181" y="3724503"/>
            <a:ext cx="2487295" cy="1243471"/>
          </a:xfrm>
          <a:prstGeom prst="rect">
            <a:avLst/>
          </a:prstGeom>
          <a:solidFill>
            <a:schemeClr val="bg2">
              <a:alpha val="89000"/>
            </a:schemeClr>
          </a:solidFill>
        </p:spPr>
        <p:txBody>
          <a:bodyPr vert="horz" lIns="182880" tIns="137160">
            <a:normAutofit/>
          </a:bodyPr>
          <a:lstStyle>
            <a:lvl1pPr marL="0" indent="0">
              <a:lnSpc>
                <a:spcPct val="100000"/>
              </a:lnSpc>
              <a:buFontTx/>
              <a:buNone/>
              <a:defRPr sz="1899" baseline="0">
                <a:solidFill>
                  <a:schemeClr val="tx1"/>
                </a:solidFill>
                <a:latin typeface="+mn-lt"/>
              </a:defRPr>
            </a:lvl1pPr>
            <a:lvl2pPr marL="0" indent="0">
              <a:buFontTx/>
              <a:buNone/>
              <a:defRPr sz="1899" baseline="0">
                <a:latin typeface="Segoe Pro Light"/>
              </a:defRPr>
            </a:lvl2pPr>
            <a:lvl3pPr marL="0" indent="0">
              <a:buFontTx/>
              <a:buNone/>
              <a:defRPr sz="1899" baseline="0">
                <a:latin typeface="Segoe Pro Light"/>
              </a:defRPr>
            </a:lvl3pPr>
            <a:lvl4pPr marL="0" indent="0">
              <a:buFontTx/>
              <a:buNone/>
              <a:defRPr sz="1899" baseline="0">
                <a:latin typeface="Segoe Pro Light"/>
              </a:defRPr>
            </a:lvl4pPr>
            <a:lvl5pPr marL="0" indent="0">
              <a:buFontTx/>
              <a:buNone/>
              <a:defRPr sz="1899" baseline="0">
                <a:latin typeface="Segoe Pro Light"/>
              </a:defRPr>
            </a:lvl5pPr>
          </a:lstStyle>
          <a:p>
            <a:pPr lvl="0"/>
            <a:r>
              <a:rPr lang="en-US" dirty="0" smtClean="0"/>
              <a:t>Click to edit slide content</a:t>
            </a:r>
          </a:p>
        </p:txBody>
      </p:sp>
      <p:sp>
        <p:nvSpPr>
          <p:cNvPr id="13" name="Picture Placeholder 2"/>
          <p:cNvSpPr>
            <a:spLocks noGrp="1"/>
          </p:cNvSpPr>
          <p:nvPr>
            <p:ph type="pic" sz="quarter" idx="17"/>
          </p:nvPr>
        </p:nvSpPr>
        <p:spPr>
          <a:xfrm>
            <a:off x="11192828" y="0"/>
            <a:ext cx="1243649" cy="1243471"/>
          </a:xfrm>
        </p:spPr>
        <p:txBody>
          <a:bodyPr/>
          <a:lstStyle>
            <a:lvl1pPr>
              <a:defRPr>
                <a:solidFill>
                  <a:srgbClr val="000000"/>
                </a:solidFill>
              </a:defRPr>
            </a:lvl1pPr>
          </a:lstStyle>
          <a:p>
            <a:endParaRPr lang="en-US"/>
          </a:p>
        </p:txBody>
      </p:sp>
      <p:sp>
        <p:nvSpPr>
          <p:cNvPr id="14" name="Picture Placeholder 2"/>
          <p:cNvSpPr>
            <a:spLocks noGrp="1"/>
          </p:cNvSpPr>
          <p:nvPr>
            <p:ph type="pic" sz="quarter" idx="18"/>
          </p:nvPr>
        </p:nvSpPr>
        <p:spPr>
          <a:xfrm>
            <a:off x="103638" y="24870"/>
            <a:ext cx="1554559" cy="570960"/>
          </a:xfrm>
        </p:spPr>
        <p:txBody>
          <a:bodyPr/>
          <a:lstStyle>
            <a:lvl1pPr>
              <a:defRPr>
                <a:solidFill>
                  <a:srgbClr val="000000"/>
                </a:solidFill>
              </a:defRPr>
            </a:lvl1pPr>
          </a:lstStyle>
          <a:p>
            <a:endParaRPr lang="en-US"/>
          </a:p>
        </p:txBody>
      </p:sp>
    </p:spTree>
    <p:extLst>
      <p:ext uri="{BB962C8B-B14F-4D97-AF65-F5344CB8AC3E}">
        <p14:creationId xmlns:p14="http://schemas.microsoft.com/office/powerpoint/2010/main" val="1069393961"/>
      </p:ext>
    </p:extLst>
  </p:cSld>
  <p:clrMapOvr>
    <a:masterClrMapping/>
  </p:clrMapOvr>
  <p:timing>
    <p:tnLst>
      <p:par>
        <p:cTn id="1" dur="indefinite" restart="never" nodeType="tmRoot"/>
      </p:par>
    </p:tnLst>
  </p:timing>
</p:sldLayout>
</file>

<file path=ppt/slideLayouts/slideLayout432.xml><?xml version="1.0" encoding="utf-8"?>
<p:sldLayout xmlns:a="http://schemas.openxmlformats.org/drawingml/2006/main" xmlns:r="http://schemas.openxmlformats.org/officeDocument/2006/relationships" xmlns:p="http://schemas.openxmlformats.org/presentationml/2006/main" preserve="1" userDrawn="1">
  <p:cSld name="1_Title slide, color background, right">
    <p:bg>
      <p:bgPr>
        <a:solidFill>
          <a:schemeClr val="bg2"/>
        </a:solidFill>
        <a:effectLst/>
      </p:bgPr>
    </p:bg>
    <p:spTree>
      <p:nvGrpSpPr>
        <p:cNvPr id="1" name=""/>
        <p:cNvGrpSpPr/>
        <p:nvPr/>
      </p:nvGrpSpPr>
      <p:grpSpPr>
        <a:xfrm>
          <a:off x="0" y="0"/>
          <a:ext cx="0" cy="0"/>
          <a:chOff x="0" y="0"/>
          <a:chExt cx="0" cy="0"/>
        </a:xfrm>
      </p:grpSpPr>
      <p:sp>
        <p:nvSpPr>
          <p:cNvPr id="17" name="Title 16"/>
          <p:cNvSpPr>
            <a:spLocks noGrp="1"/>
          </p:cNvSpPr>
          <p:nvPr>
            <p:ph type="title" hasCustomPrompt="1"/>
          </p:nvPr>
        </p:nvSpPr>
        <p:spPr>
          <a:xfrm>
            <a:off x="7461886" y="1243471"/>
            <a:ext cx="4974590" cy="2486942"/>
          </a:xfrm>
          <a:prstGeom prst="rect">
            <a:avLst/>
          </a:prstGeom>
          <a:solidFill>
            <a:schemeClr val="accent1"/>
          </a:solidFill>
        </p:spPr>
        <p:txBody>
          <a:bodyPr vert="horz" lIns="182880" tIns="137160">
            <a:normAutofit/>
          </a:bodyPr>
          <a:lstStyle>
            <a:lvl1pPr algn="l">
              <a:defRPr sz="4069">
                <a:latin typeface="Segoe UI Light" pitchFamily="34" charset="0"/>
                <a:cs typeface="Segoe UI Light" pitchFamily="34" charset="0"/>
              </a:defRPr>
            </a:lvl1pPr>
          </a:lstStyle>
          <a:p>
            <a:pPr lvl="0"/>
            <a:r>
              <a:rPr lang="en-US" dirty="0" smtClean="0"/>
              <a:t>Click to edit slide content</a:t>
            </a:r>
          </a:p>
        </p:txBody>
      </p:sp>
      <p:sp>
        <p:nvSpPr>
          <p:cNvPr id="8" name="Text Placeholder 18"/>
          <p:cNvSpPr>
            <a:spLocks noGrp="1"/>
          </p:cNvSpPr>
          <p:nvPr>
            <p:ph type="body" sz="quarter" idx="16" hasCustomPrompt="1"/>
          </p:nvPr>
        </p:nvSpPr>
        <p:spPr>
          <a:xfrm>
            <a:off x="9949181" y="3724503"/>
            <a:ext cx="2487295" cy="1243471"/>
          </a:xfrm>
          <a:prstGeom prst="rect">
            <a:avLst/>
          </a:prstGeom>
          <a:solidFill>
            <a:schemeClr val="accent2">
              <a:alpha val="89000"/>
            </a:schemeClr>
          </a:solidFill>
        </p:spPr>
        <p:txBody>
          <a:bodyPr vert="horz" lIns="182880" tIns="137160">
            <a:normAutofit/>
          </a:bodyPr>
          <a:lstStyle>
            <a:lvl1pPr marL="0" indent="0">
              <a:lnSpc>
                <a:spcPct val="100000"/>
              </a:lnSpc>
              <a:buFontTx/>
              <a:buNone/>
              <a:defRPr sz="1899" baseline="0">
                <a:solidFill>
                  <a:schemeClr val="bg1"/>
                </a:solidFill>
                <a:latin typeface="+mn-lt"/>
              </a:defRPr>
            </a:lvl1pPr>
            <a:lvl2pPr marL="0" indent="0">
              <a:buFontTx/>
              <a:buNone/>
              <a:defRPr sz="1899" baseline="0">
                <a:latin typeface="Segoe Pro Light"/>
              </a:defRPr>
            </a:lvl2pPr>
            <a:lvl3pPr marL="0" indent="0">
              <a:buFontTx/>
              <a:buNone/>
              <a:defRPr sz="1899" baseline="0">
                <a:latin typeface="Segoe Pro Light"/>
              </a:defRPr>
            </a:lvl3pPr>
            <a:lvl4pPr marL="0" indent="0">
              <a:buFontTx/>
              <a:buNone/>
              <a:defRPr sz="1899" baseline="0">
                <a:latin typeface="Segoe Pro Light"/>
              </a:defRPr>
            </a:lvl4pPr>
            <a:lvl5pPr marL="0" indent="0">
              <a:buFontTx/>
              <a:buNone/>
              <a:defRPr sz="1899" baseline="0">
                <a:latin typeface="Segoe Pro Light"/>
              </a:defRPr>
            </a:lvl5pPr>
          </a:lstStyle>
          <a:p>
            <a:pPr lvl="0"/>
            <a:r>
              <a:rPr lang="en-US" dirty="0" smtClean="0"/>
              <a:t>Click to edit slide content</a:t>
            </a:r>
          </a:p>
        </p:txBody>
      </p:sp>
      <p:sp>
        <p:nvSpPr>
          <p:cNvPr id="6" name="Picture Placeholder 2"/>
          <p:cNvSpPr>
            <a:spLocks noGrp="1"/>
          </p:cNvSpPr>
          <p:nvPr>
            <p:ph type="pic" sz="quarter" idx="17"/>
          </p:nvPr>
        </p:nvSpPr>
        <p:spPr>
          <a:xfrm>
            <a:off x="11192828" y="0"/>
            <a:ext cx="1243649" cy="1243471"/>
          </a:xfrm>
        </p:spPr>
        <p:txBody>
          <a:bodyPr/>
          <a:lstStyle>
            <a:lvl1pPr>
              <a:defRPr>
                <a:solidFill>
                  <a:schemeClr val="tx1"/>
                </a:solidFill>
              </a:defRPr>
            </a:lvl1pPr>
          </a:lstStyle>
          <a:p>
            <a:endParaRPr lang="en-US"/>
          </a:p>
        </p:txBody>
      </p:sp>
      <p:sp>
        <p:nvSpPr>
          <p:cNvPr id="7" name="Picture Placeholder 2"/>
          <p:cNvSpPr>
            <a:spLocks noGrp="1"/>
          </p:cNvSpPr>
          <p:nvPr>
            <p:ph type="pic" sz="quarter" idx="18"/>
          </p:nvPr>
        </p:nvSpPr>
        <p:spPr>
          <a:xfrm>
            <a:off x="103638" y="24870"/>
            <a:ext cx="1554559" cy="570960"/>
          </a:xfrm>
        </p:spPr>
        <p:txBody>
          <a:bodyPr/>
          <a:lstStyle>
            <a:lvl1pPr>
              <a:defRPr>
                <a:solidFill>
                  <a:schemeClr val="tx1"/>
                </a:solidFill>
              </a:defRPr>
            </a:lvl1pPr>
          </a:lstStyle>
          <a:p>
            <a:endParaRPr lang="en-US"/>
          </a:p>
        </p:txBody>
      </p:sp>
    </p:spTree>
    <p:extLst>
      <p:ext uri="{BB962C8B-B14F-4D97-AF65-F5344CB8AC3E}">
        <p14:creationId xmlns:p14="http://schemas.microsoft.com/office/powerpoint/2010/main" val="3826284347"/>
      </p:ext>
    </p:extLst>
  </p:cSld>
  <p:clrMapOvr>
    <a:masterClrMapping/>
  </p:clrMapOvr>
  <p:timing>
    <p:tnLst>
      <p:par>
        <p:cTn id="1" dur="indefinite" restart="never" nodeType="tmRoot"/>
      </p:par>
    </p:tnLst>
  </p:timing>
</p:sldLayout>
</file>

<file path=ppt/slideLayouts/slideLayout433.xml><?xml version="1.0" encoding="utf-8"?>
<p:sldLayout xmlns:a="http://schemas.openxmlformats.org/drawingml/2006/main" xmlns:r="http://schemas.openxmlformats.org/officeDocument/2006/relationships" xmlns:p="http://schemas.openxmlformats.org/presentationml/2006/main" preserve="1">
  <p:cSld name="Text content, large, dar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 y="1243471"/>
            <a:ext cx="2487295" cy="2486942"/>
          </a:xfrm>
          <a:solidFill>
            <a:schemeClr val="accent1"/>
          </a:solidFill>
        </p:spPr>
        <p:txBody>
          <a:bodyPr rIns="91440">
            <a:normAutofit/>
          </a:bodyPr>
          <a:lstStyle>
            <a:lvl1pPr>
              <a:defRPr sz="2713" baseline="0">
                <a:solidFill>
                  <a:schemeClr val="tx1"/>
                </a:solidFill>
                <a:latin typeface="+mn-lt"/>
              </a:defRPr>
            </a:lvl1pPr>
          </a:lstStyle>
          <a:p>
            <a:pPr lvl="0"/>
            <a:r>
              <a:rPr lang="en-US" dirty="0" smtClean="0"/>
              <a:t>Click to edit slide content</a:t>
            </a:r>
          </a:p>
        </p:txBody>
      </p:sp>
      <p:sp>
        <p:nvSpPr>
          <p:cNvPr id="3" name="Date Placeholder 2"/>
          <p:cNvSpPr>
            <a:spLocks noGrp="1"/>
          </p:cNvSpPr>
          <p:nvPr>
            <p:ph type="dt" sz="half" idx="10"/>
          </p:nvPr>
        </p:nvSpPr>
        <p:spPr/>
        <p:txBody>
          <a:bodyPr/>
          <a:lstStyle>
            <a:lvl1pPr>
              <a:defRPr>
                <a:solidFill>
                  <a:schemeClr val="tx1"/>
                </a:solidFill>
                <a:latin typeface="+mn-lt"/>
              </a:defRPr>
            </a:lvl1pPr>
          </a:lstStyle>
          <a:p>
            <a:fld id="{6CAB5F3F-0C09-2446-88B7-457681E8ABF6}" type="datetime1">
              <a:rPr lang="en-US" smtClean="0">
                <a:solidFill>
                  <a:srgbClr val="FFFFFF"/>
                </a:solidFill>
              </a:rPr>
              <a:pPr/>
              <a:t>10/28/2014</a:t>
            </a:fld>
            <a:endParaRPr lang="en-US">
              <a:solidFill>
                <a:srgbClr val="FFFFFF"/>
              </a:solidFill>
            </a:endParaRPr>
          </a:p>
        </p:txBody>
      </p:sp>
      <p:sp>
        <p:nvSpPr>
          <p:cNvPr id="4" name="Slide Number Placeholder 3"/>
          <p:cNvSpPr>
            <a:spLocks noGrp="1"/>
          </p:cNvSpPr>
          <p:nvPr>
            <p:ph type="sldNum" sz="quarter" idx="11"/>
          </p:nvPr>
        </p:nvSpPr>
        <p:spPr/>
        <p:txBody>
          <a:bodyPr/>
          <a:lstStyle>
            <a:lvl1pPr>
              <a:defRPr>
                <a:solidFill>
                  <a:schemeClr val="tx1"/>
                </a:solidFill>
                <a:latin typeface="+mn-lt"/>
              </a:defRPr>
            </a:lvl1pPr>
          </a:lstStyle>
          <a:p>
            <a:fld id="{74A398B2-5A34-1A4A-811E-F4027282568C}" type="slidenum">
              <a:rPr lang="en-US" smtClean="0">
                <a:solidFill>
                  <a:srgbClr val="FFFFFF"/>
                </a:solidFill>
              </a:rPr>
              <a:pPr/>
              <a:t>‹#›</a:t>
            </a:fld>
            <a:endParaRPr lang="en-US">
              <a:solidFill>
                <a:srgbClr val="FFFFFF"/>
              </a:solidFill>
            </a:endParaRPr>
          </a:p>
        </p:txBody>
      </p:sp>
      <p:sp>
        <p:nvSpPr>
          <p:cNvPr id="14" name="Content Placeholder 13"/>
          <p:cNvSpPr>
            <a:spLocks noGrp="1"/>
          </p:cNvSpPr>
          <p:nvPr>
            <p:ph sz="quarter" idx="13" hasCustomPrompt="1"/>
          </p:nvPr>
        </p:nvSpPr>
        <p:spPr>
          <a:xfrm>
            <a:off x="3730943" y="1243471"/>
            <a:ext cx="8394621" cy="4973884"/>
          </a:xfrm>
          <a:prstGeom prst="rect">
            <a:avLst/>
          </a:prstGeom>
        </p:spPr>
        <p:txBody>
          <a:bodyPr vert="horz" lIns="182880" tIns="137160"/>
          <a:lstStyle>
            <a:lvl1pPr marL="0" indent="0">
              <a:spcBef>
                <a:spcPts val="407"/>
              </a:spcBef>
              <a:buFontTx/>
              <a:buNone/>
              <a:defRPr sz="4069" baseline="0">
                <a:solidFill>
                  <a:schemeClr val="tx1"/>
                </a:solidFill>
                <a:latin typeface="Segoe UI Light" pitchFamily="34" charset="0"/>
              </a:defRPr>
            </a:lvl1pPr>
          </a:lstStyle>
          <a:p>
            <a:pPr lvl="0"/>
            <a:r>
              <a:rPr lang="en-US" dirty="0"/>
              <a:t>Click to edit slide content</a:t>
            </a:r>
          </a:p>
        </p:txBody>
      </p:sp>
    </p:spTree>
    <p:extLst>
      <p:ext uri="{BB962C8B-B14F-4D97-AF65-F5344CB8AC3E}">
        <p14:creationId xmlns:p14="http://schemas.microsoft.com/office/powerpoint/2010/main" val="3772127111"/>
      </p:ext>
    </p:extLst>
  </p:cSld>
  <p:clrMapOvr>
    <a:masterClrMapping/>
  </p:clrMapOvr>
  <p:timing>
    <p:tnLst>
      <p:par>
        <p:cTn id="1" dur="indefinite" restart="never" nodeType="tmRoot"/>
      </p:par>
    </p:tnLst>
  </p:timing>
</p:sldLayout>
</file>

<file path=ppt/slideLayouts/slideLayout434.xml><?xml version="1.0" encoding="utf-8"?>
<p:sldLayout xmlns:a="http://schemas.openxmlformats.org/drawingml/2006/main" xmlns:r="http://schemas.openxmlformats.org/officeDocument/2006/relationships" xmlns:p="http://schemas.openxmlformats.org/presentationml/2006/main" preserve="1">
  <p:cSld name="Text content, large, ligh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 y="1243471"/>
            <a:ext cx="2487295" cy="2486942"/>
          </a:xfrm>
          <a:solidFill>
            <a:schemeClr val="accent1"/>
          </a:solidFill>
        </p:spPr>
        <p:txBody>
          <a:bodyPr rIns="91440">
            <a:normAutofit/>
          </a:bodyPr>
          <a:lstStyle>
            <a:lvl1pPr>
              <a:defRPr sz="2713" baseline="0">
                <a:solidFill>
                  <a:schemeClr val="tx1"/>
                </a:solidFill>
                <a:latin typeface="+mn-lt"/>
              </a:defRPr>
            </a:lvl1pPr>
          </a:lstStyle>
          <a:p>
            <a:pPr lvl="0"/>
            <a:r>
              <a:rPr lang="en-US" dirty="0" smtClean="0"/>
              <a:t>Click to edit slide content</a:t>
            </a:r>
          </a:p>
        </p:txBody>
      </p:sp>
      <p:sp>
        <p:nvSpPr>
          <p:cNvPr id="3" name="Date Placeholder 2"/>
          <p:cNvSpPr>
            <a:spLocks noGrp="1"/>
          </p:cNvSpPr>
          <p:nvPr>
            <p:ph type="dt" sz="half" idx="10"/>
          </p:nvPr>
        </p:nvSpPr>
        <p:spPr/>
        <p:txBody>
          <a:bodyPr/>
          <a:lstStyle>
            <a:lvl1pPr>
              <a:defRPr>
                <a:solidFill>
                  <a:srgbClr val="3F3F3F"/>
                </a:solidFill>
                <a:latin typeface="+mn-lt"/>
              </a:defRPr>
            </a:lvl1pPr>
          </a:lstStyle>
          <a:p>
            <a:fld id="{02114048-32B6-E540-A599-DA4A5454CD83}" type="datetime1">
              <a:rPr lang="en-US" smtClean="0"/>
              <a:pPr/>
              <a:t>10/28/2014</a:t>
            </a:fld>
            <a:endParaRPr lang="en-US"/>
          </a:p>
        </p:txBody>
      </p:sp>
      <p:sp>
        <p:nvSpPr>
          <p:cNvPr id="4" name="Slide Number Placeholder 3"/>
          <p:cNvSpPr>
            <a:spLocks noGrp="1"/>
          </p:cNvSpPr>
          <p:nvPr>
            <p:ph type="sldNum" sz="quarter" idx="11"/>
          </p:nvPr>
        </p:nvSpPr>
        <p:spPr/>
        <p:txBody>
          <a:bodyPr/>
          <a:lstStyle>
            <a:lvl1pPr>
              <a:defRPr>
                <a:solidFill>
                  <a:srgbClr val="3F3F3F"/>
                </a:solidFill>
                <a:latin typeface="+mn-lt"/>
              </a:defRPr>
            </a:lvl1pPr>
          </a:lstStyle>
          <a:p>
            <a:fld id="{74A398B2-5A34-1A4A-811E-F4027282568C}" type="slidenum">
              <a:rPr lang="en-US" smtClean="0"/>
              <a:pPr/>
              <a:t>‹#›</a:t>
            </a:fld>
            <a:endParaRPr lang="en-US"/>
          </a:p>
        </p:txBody>
      </p:sp>
      <p:sp>
        <p:nvSpPr>
          <p:cNvPr id="14" name="Content Placeholder 13"/>
          <p:cNvSpPr>
            <a:spLocks noGrp="1"/>
          </p:cNvSpPr>
          <p:nvPr>
            <p:ph sz="quarter" idx="13" hasCustomPrompt="1"/>
          </p:nvPr>
        </p:nvSpPr>
        <p:spPr>
          <a:xfrm>
            <a:off x="3730943" y="1243471"/>
            <a:ext cx="8394621" cy="4973884"/>
          </a:xfrm>
          <a:prstGeom prst="rect">
            <a:avLst/>
          </a:prstGeom>
        </p:spPr>
        <p:txBody>
          <a:bodyPr vert="horz" lIns="182880" tIns="137160">
            <a:normAutofit/>
          </a:bodyPr>
          <a:lstStyle>
            <a:lvl1pPr marL="0" indent="0">
              <a:spcBef>
                <a:spcPts val="407"/>
              </a:spcBef>
              <a:buFontTx/>
              <a:buNone/>
              <a:defRPr sz="4069" baseline="0">
                <a:solidFill>
                  <a:srgbClr val="3F3F3F"/>
                </a:solidFill>
                <a:latin typeface="Segoe UI Light" pitchFamily="34" charset="0"/>
              </a:defRPr>
            </a:lvl1pPr>
          </a:lstStyle>
          <a:p>
            <a:pPr lvl="0"/>
            <a:r>
              <a:rPr lang="en-US" dirty="0"/>
              <a:t>Click to edit slide content</a:t>
            </a:r>
          </a:p>
        </p:txBody>
      </p:sp>
    </p:spTree>
    <p:extLst>
      <p:ext uri="{BB962C8B-B14F-4D97-AF65-F5344CB8AC3E}">
        <p14:creationId xmlns:p14="http://schemas.microsoft.com/office/powerpoint/2010/main" val="986072254"/>
      </p:ext>
    </p:extLst>
  </p:cSld>
  <p:clrMapOvr>
    <a:masterClrMapping/>
  </p:clrMapOvr>
  <p:timing>
    <p:tnLst>
      <p:par>
        <p:cTn id="1" dur="indefinite" restart="never" nodeType="tmRoot"/>
      </p:par>
    </p:tnLst>
  </p:timing>
</p:sldLayout>
</file>

<file path=ppt/slideLayouts/slideLayout435.xml><?xml version="1.0" encoding="utf-8"?>
<p:sldLayout xmlns:a="http://schemas.openxmlformats.org/drawingml/2006/main" xmlns:r="http://schemas.openxmlformats.org/officeDocument/2006/relationships" xmlns:p="http://schemas.openxmlformats.org/presentationml/2006/main" preserve="1">
  <p:cSld name="Text content, normal, dar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 y="1243471"/>
            <a:ext cx="2487295" cy="2486942"/>
          </a:xfrm>
          <a:solidFill>
            <a:schemeClr val="accent1"/>
          </a:solidFill>
        </p:spPr>
        <p:txBody>
          <a:bodyPr rIns="91440">
            <a:normAutofit/>
          </a:bodyPr>
          <a:lstStyle>
            <a:lvl1pPr>
              <a:defRPr sz="2713" baseline="0">
                <a:solidFill>
                  <a:schemeClr val="tx1"/>
                </a:solidFill>
                <a:latin typeface="+mn-lt"/>
              </a:defRPr>
            </a:lvl1pPr>
          </a:lstStyle>
          <a:p>
            <a:pPr lvl="0"/>
            <a:r>
              <a:rPr lang="en-US" dirty="0" smtClean="0"/>
              <a:t>Click to edit slide content</a:t>
            </a:r>
          </a:p>
        </p:txBody>
      </p:sp>
      <p:sp>
        <p:nvSpPr>
          <p:cNvPr id="3" name="Date Placeholder 2"/>
          <p:cNvSpPr>
            <a:spLocks noGrp="1"/>
          </p:cNvSpPr>
          <p:nvPr>
            <p:ph type="dt" sz="half" idx="10"/>
          </p:nvPr>
        </p:nvSpPr>
        <p:spPr/>
        <p:txBody>
          <a:bodyPr/>
          <a:lstStyle>
            <a:lvl1pPr>
              <a:defRPr>
                <a:solidFill>
                  <a:schemeClr val="tx1"/>
                </a:solidFill>
                <a:latin typeface="+mn-lt"/>
              </a:defRPr>
            </a:lvl1pPr>
          </a:lstStyle>
          <a:p>
            <a:fld id="{C425F056-465B-9846-A958-8221F07CC566}" type="datetime1">
              <a:rPr lang="en-US" smtClean="0">
                <a:solidFill>
                  <a:srgbClr val="FFFFFF"/>
                </a:solidFill>
              </a:rPr>
              <a:pPr/>
              <a:t>10/28/2014</a:t>
            </a:fld>
            <a:endParaRPr lang="en-US">
              <a:solidFill>
                <a:srgbClr val="FFFFFF"/>
              </a:solidFill>
            </a:endParaRPr>
          </a:p>
        </p:txBody>
      </p:sp>
      <p:sp>
        <p:nvSpPr>
          <p:cNvPr id="4" name="Slide Number Placeholder 3"/>
          <p:cNvSpPr>
            <a:spLocks noGrp="1"/>
          </p:cNvSpPr>
          <p:nvPr>
            <p:ph type="sldNum" sz="quarter" idx="11"/>
          </p:nvPr>
        </p:nvSpPr>
        <p:spPr/>
        <p:txBody>
          <a:bodyPr/>
          <a:lstStyle>
            <a:lvl1pPr>
              <a:defRPr>
                <a:solidFill>
                  <a:schemeClr val="tx1"/>
                </a:solidFill>
                <a:latin typeface="+mn-lt"/>
              </a:defRPr>
            </a:lvl1pPr>
          </a:lstStyle>
          <a:p>
            <a:fld id="{74A398B2-5A34-1A4A-811E-F4027282568C}" type="slidenum">
              <a:rPr lang="en-US" smtClean="0">
                <a:solidFill>
                  <a:srgbClr val="FFFFFF"/>
                </a:solidFill>
              </a:rPr>
              <a:pPr/>
              <a:t>‹#›</a:t>
            </a:fld>
            <a:endParaRPr lang="en-US">
              <a:solidFill>
                <a:srgbClr val="FFFFFF"/>
              </a:solidFill>
            </a:endParaRPr>
          </a:p>
        </p:txBody>
      </p:sp>
      <p:sp>
        <p:nvSpPr>
          <p:cNvPr id="14" name="Content Placeholder 13"/>
          <p:cNvSpPr>
            <a:spLocks noGrp="1"/>
          </p:cNvSpPr>
          <p:nvPr>
            <p:ph sz="quarter" idx="13" hasCustomPrompt="1"/>
          </p:nvPr>
        </p:nvSpPr>
        <p:spPr>
          <a:xfrm>
            <a:off x="3730943" y="1243471"/>
            <a:ext cx="8394621" cy="5155224"/>
          </a:xfrm>
          <a:prstGeom prst="rect">
            <a:avLst/>
          </a:prstGeom>
        </p:spPr>
        <p:txBody>
          <a:bodyPr vert="horz" lIns="182880" tIns="137160">
            <a:normAutofit/>
          </a:bodyPr>
          <a:lstStyle>
            <a:lvl1pPr marL="0" indent="0">
              <a:spcBef>
                <a:spcPts val="407"/>
              </a:spcBef>
              <a:buFontTx/>
              <a:buNone/>
              <a:defRPr sz="1899" baseline="0">
                <a:solidFill>
                  <a:schemeClr val="tx1"/>
                </a:solidFill>
                <a:latin typeface="+mn-lt"/>
              </a:defRPr>
            </a:lvl1pPr>
          </a:lstStyle>
          <a:p>
            <a:pPr lvl="0"/>
            <a:r>
              <a:rPr lang="en-US" dirty="0" smtClean="0"/>
              <a:t>Click to </a:t>
            </a:r>
            <a:r>
              <a:rPr lang="en-US" dirty="0"/>
              <a:t>edit </a:t>
            </a:r>
            <a:r>
              <a:rPr lang="en-US" dirty="0" smtClean="0"/>
              <a:t>slide </a:t>
            </a:r>
            <a:r>
              <a:rPr lang="en-US" dirty="0"/>
              <a:t>content</a:t>
            </a:r>
          </a:p>
        </p:txBody>
      </p:sp>
    </p:spTree>
    <p:extLst>
      <p:ext uri="{BB962C8B-B14F-4D97-AF65-F5344CB8AC3E}">
        <p14:creationId xmlns:p14="http://schemas.microsoft.com/office/powerpoint/2010/main" val="3620288190"/>
      </p:ext>
    </p:extLst>
  </p:cSld>
  <p:clrMapOvr>
    <a:masterClrMapping/>
  </p:clrMapOvr>
  <p:timing>
    <p:tnLst>
      <p:par>
        <p:cTn id="1" dur="indefinite" restart="never" nodeType="tmRoot"/>
      </p:par>
    </p:tnLst>
  </p:timing>
</p:sldLayout>
</file>

<file path=ppt/slideLayouts/slideLayout436.xml><?xml version="1.0" encoding="utf-8"?>
<p:sldLayout xmlns:a="http://schemas.openxmlformats.org/drawingml/2006/main" xmlns:r="http://schemas.openxmlformats.org/officeDocument/2006/relationships" xmlns:p="http://schemas.openxmlformats.org/presentationml/2006/main" preserve="1">
  <p:cSld name="Text content, normal, ligh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 y="1243471"/>
            <a:ext cx="2487295" cy="2486942"/>
          </a:xfrm>
          <a:solidFill>
            <a:schemeClr val="accent1"/>
          </a:solidFill>
        </p:spPr>
        <p:txBody>
          <a:bodyPr rIns="91440">
            <a:normAutofit/>
          </a:bodyPr>
          <a:lstStyle>
            <a:lvl1pPr>
              <a:defRPr sz="2713" baseline="0">
                <a:solidFill>
                  <a:schemeClr val="tx1"/>
                </a:solidFill>
                <a:latin typeface="+mn-lt"/>
              </a:defRPr>
            </a:lvl1pPr>
          </a:lstStyle>
          <a:p>
            <a:pPr lvl="0"/>
            <a:r>
              <a:rPr lang="en-US" dirty="0" smtClean="0"/>
              <a:t>Click to edit slide content</a:t>
            </a:r>
          </a:p>
        </p:txBody>
      </p:sp>
      <p:sp>
        <p:nvSpPr>
          <p:cNvPr id="3" name="Date Placeholder 2"/>
          <p:cNvSpPr>
            <a:spLocks noGrp="1"/>
          </p:cNvSpPr>
          <p:nvPr>
            <p:ph type="dt" sz="half" idx="10"/>
          </p:nvPr>
        </p:nvSpPr>
        <p:spPr/>
        <p:txBody>
          <a:bodyPr/>
          <a:lstStyle>
            <a:lvl1pPr>
              <a:defRPr>
                <a:solidFill>
                  <a:schemeClr val="bg1">
                    <a:lumMod val="75000"/>
                    <a:lumOff val="25000"/>
                  </a:schemeClr>
                </a:solidFill>
                <a:latin typeface="+mn-lt"/>
              </a:defRPr>
            </a:lvl1pPr>
          </a:lstStyle>
          <a:p>
            <a:fld id="{A4125499-C7D7-6649-995B-1E9A12B0C51E}" type="datetime1">
              <a:rPr lang="en-US" smtClean="0">
                <a:solidFill>
                  <a:srgbClr val="000000">
                    <a:lumMod val="75000"/>
                    <a:lumOff val="25000"/>
                  </a:srgbClr>
                </a:solidFill>
              </a:rPr>
              <a:pPr/>
              <a:t>10/28/2014</a:t>
            </a:fld>
            <a:endParaRPr lang="en-US">
              <a:solidFill>
                <a:srgbClr val="000000">
                  <a:lumMod val="75000"/>
                  <a:lumOff val="25000"/>
                </a:srgbClr>
              </a:solidFill>
            </a:endParaRPr>
          </a:p>
        </p:txBody>
      </p:sp>
      <p:sp>
        <p:nvSpPr>
          <p:cNvPr id="4" name="Slide Number Placeholder 3"/>
          <p:cNvSpPr>
            <a:spLocks noGrp="1"/>
          </p:cNvSpPr>
          <p:nvPr>
            <p:ph type="sldNum" sz="quarter" idx="11"/>
          </p:nvPr>
        </p:nvSpPr>
        <p:spPr/>
        <p:txBody>
          <a:bodyPr/>
          <a:lstStyle>
            <a:lvl1pPr>
              <a:defRPr>
                <a:solidFill>
                  <a:schemeClr val="bg1">
                    <a:lumMod val="75000"/>
                    <a:lumOff val="25000"/>
                  </a:schemeClr>
                </a:solidFill>
                <a:latin typeface="+mn-lt"/>
              </a:defRPr>
            </a:lvl1pPr>
          </a:lstStyle>
          <a:p>
            <a:fld id="{74A398B2-5A34-1A4A-811E-F4027282568C}" type="slidenum">
              <a:rPr lang="en-US" smtClean="0">
                <a:solidFill>
                  <a:srgbClr val="000000">
                    <a:lumMod val="75000"/>
                    <a:lumOff val="25000"/>
                  </a:srgbClr>
                </a:solidFill>
              </a:rPr>
              <a:pPr/>
              <a:t>‹#›</a:t>
            </a:fld>
            <a:endParaRPr lang="en-US">
              <a:solidFill>
                <a:srgbClr val="000000">
                  <a:lumMod val="75000"/>
                  <a:lumOff val="25000"/>
                </a:srgbClr>
              </a:solidFill>
            </a:endParaRPr>
          </a:p>
        </p:txBody>
      </p:sp>
      <p:sp>
        <p:nvSpPr>
          <p:cNvPr id="14" name="Content Placeholder 13"/>
          <p:cNvSpPr>
            <a:spLocks noGrp="1"/>
          </p:cNvSpPr>
          <p:nvPr>
            <p:ph sz="quarter" idx="13" hasCustomPrompt="1"/>
          </p:nvPr>
        </p:nvSpPr>
        <p:spPr>
          <a:xfrm>
            <a:off x="3730943" y="1243471"/>
            <a:ext cx="8394621" cy="5155224"/>
          </a:xfrm>
          <a:prstGeom prst="rect">
            <a:avLst/>
          </a:prstGeom>
        </p:spPr>
        <p:txBody>
          <a:bodyPr vert="horz" lIns="182880" tIns="137160">
            <a:normAutofit/>
          </a:bodyPr>
          <a:lstStyle>
            <a:lvl1pPr marL="0" indent="0">
              <a:spcBef>
                <a:spcPts val="407"/>
              </a:spcBef>
              <a:buFontTx/>
              <a:buNone/>
              <a:defRPr sz="1899" baseline="0">
                <a:solidFill>
                  <a:schemeClr val="bg1">
                    <a:lumMod val="75000"/>
                    <a:lumOff val="25000"/>
                  </a:schemeClr>
                </a:solidFill>
                <a:latin typeface="+mn-lt"/>
              </a:defRPr>
            </a:lvl1pPr>
          </a:lstStyle>
          <a:p>
            <a:pPr lvl="0"/>
            <a:r>
              <a:rPr lang="en-US" dirty="0"/>
              <a:t>Click to edit slide content</a:t>
            </a:r>
          </a:p>
        </p:txBody>
      </p:sp>
    </p:spTree>
    <p:extLst>
      <p:ext uri="{BB962C8B-B14F-4D97-AF65-F5344CB8AC3E}">
        <p14:creationId xmlns:p14="http://schemas.microsoft.com/office/powerpoint/2010/main" val="187510154"/>
      </p:ext>
    </p:extLst>
  </p:cSld>
  <p:clrMapOvr>
    <a:masterClrMapping/>
  </p:clrMapOvr>
  <p:timing>
    <p:tnLst>
      <p:par>
        <p:cTn id="1" dur="indefinite" restart="never" nodeType="tmRoot"/>
      </p:par>
    </p:tnLst>
  </p:timing>
</p:sldLayout>
</file>

<file path=ppt/slideLayouts/slideLayout437.xml><?xml version="1.0" encoding="utf-8"?>
<p:sldLayout xmlns:a="http://schemas.openxmlformats.org/drawingml/2006/main" xmlns:r="http://schemas.openxmlformats.org/officeDocument/2006/relationships" xmlns:p="http://schemas.openxmlformats.org/presentationml/2006/main" preserve="1" userDrawn="1">
  <p:cSld name="Tiles with text and background image">
    <p:bg>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5"/>
          </p:nvPr>
        </p:nvSpPr>
        <p:spPr>
          <a:xfrm>
            <a:off x="1" y="0"/>
            <a:ext cx="12436475" cy="6994525"/>
          </a:xfrm>
        </p:spPr>
        <p:txBody>
          <a:bodyPr/>
          <a:lstStyle>
            <a:lvl1pPr>
              <a:defRPr>
                <a:solidFill>
                  <a:srgbClr val="3F3F3F"/>
                </a:solidFill>
              </a:defRPr>
            </a:lvl1pPr>
          </a:lstStyle>
          <a:p>
            <a:r>
              <a:rPr lang="en-US" smtClean="0"/>
              <a:t>Drag picture to placeholder or click icon to add</a:t>
            </a:r>
            <a:endParaRPr lang="en-US"/>
          </a:p>
        </p:txBody>
      </p:sp>
      <p:sp>
        <p:nvSpPr>
          <p:cNvPr id="2" name="Title 1"/>
          <p:cNvSpPr>
            <a:spLocks noGrp="1"/>
          </p:cNvSpPr>
          <p:nvPr>
            <p:ph type="title" hasCustomPrompt="1"/>
          </p:nvPr>
        </p:nvSpPr>
        <p:spPr>
          <a:xfrm>
            <a:off x="1" y="1243471"/>
            <a:ext cx="2487295" cy="2486942"/>
          </a:xfrm>
          <a:solidFill>
            <a:schemeClr val="accent1">
              <a:alpha val="92000"/>
            </a:schemeClr>
          </a:solidFill>
        </p:spPr>
        <p:txBody>
          <a:bodyPr/>
          <a:lstStyle/>
          <a:p>
            <a:pPr lvl="0"/>
            <a:r>
              <a:rPr lang="en-US" dirty="0" smtClean="0"/>
              <a:t>Click to edit slide content</a:t>
            </a:r>
          </a:p>
        </p:txBody>
      </p:sp>
      <p:sp>
        <p:nvSpPr>
          <p:cNvPr id="3" name="Date Placeholder 2"/>
          <p:cNvSpPr>
            <a:spLocks noGrp="1"/>
          </p:cNvSpPr>
          <p:nvPr>
            <p:ph type="dt" sz="half" idx="10"/>
          </p:nvPr>
        </p:nvSpPr>
        <p:spPr/>
        <p:txBody>
          <a:bodyPr/>
          <a:lstStyle>
            <a:lvl1pPr>
              <a:defRPr>
                <a:solidFill>
                  <a:schemeClr val="tx1"/>
                </a:solidFill>
              </a:defRPr>
            </a:lvl1pPr>
          </a:lstStyle>
          <a:p>
            <a:fld id="{4DA9342A-7F1A-AF40-A643-2F752086ED57}" type="datetime1">
              <a:rPr lang="en-US" smtClean="0">
                <a:solidFill>
                  <a:srgbClr val="FFFFFF"/>
                </a:solidFill>
              </a:rPr>
              <a:pPr/>
              <a:t>10/28/2014</a:t>
            </a:fld>
            <a:endParaRPr lang="en-US" dirty="0">
              <a:solidFill>
                <a:srgbClr val="FFFFFF"/>
              </a:solidFill>
            </a:endParaRPr>
          </a:p>
        </p:txBody>
      </p:sp>
      <p:sp>
        <p:nvSpPr>
          <p:cNvPr id="4" name="Slide Number Placeholder 3"/>
          <p:cNvSpPr>
            <a:spLocks noGrp="1"/>
          </p:cNvSpPr>
          <p:nvPr>
            <p:ph type="sldNum" sz="quarter" idx="11"/>
          </p:nvPr>
        </p:nvSpPr>
        <p:spPr/>
        <p:txBody>
          <a:bodyPr/>
          <a:lstStyle>
            <a:lvl1pPr>
              <a:defRPr>
                <a:solidFill>
                  <a:srgbClr val="FFFFFF"/>
                </a:solidFill>
              </a:defRPr>
            </a:lvl1pPr>
          </a:lstStyle>
          <a:p>
            <a:fld id="{74A398B2-5A34-1A4A-811E-F4027282568C}" type="slidenum">
              <a:rPr lang="en-US" smtClean="0"/>
              <a:pPr/>
              <a:t>‹#›</a:t>
            </a:fld>
            <a:endParaRPr lang="en-US" dirty="0"/>
          </a:p>
        </p:txBody>
      </p:sp>
      <p:sp>
        <p:nvSpPr>
          <p:cNvPr id="11" name="Text Placeholder 14"/>
          <p:cNvSpPr>
            <a:spLocks noGrp="1"/>
          </p:cNvSpPr>
          <p:nvPr>
            <p:ph type="body" sz="quarter" idx="12" hasCustomPrompt="1"/>
          </p:nvPr>
        </p:nvSpPr>
        <p:spPr>
          <a:xfrm>
            <a:off x="1" y="3730413"/>
            <a:ext cx="2487295" cy="2486942"/>
          </a:xfrm>
          <a:solidFill>
            <a:schemeClr val="bg2">
              <a:alpha val="92000"/>
            </a:schemeClr>
          </a:solidFill>
        </p:spPr>
        <p:txBody>
          <a:bodyPr>
            <a:normAutofit/>
          </a:bodyPr>
          <a:lstStyle>
            <a:lvl1pPr>
              <a:defRPr sz="1899">
                <a:solidFill>
                  <a:schemeClr val="tx1"/>
                </a:solidFill>
                <a:latin typeface="+mn-lt"/>
              </a:defRPr>
            </a:lvl1pPr>
            <a:lvl2pPr>
              <a:defRPr sz="1899">
                <a:solidFill>
                  <a:schemeClr val="tx1"/>
                </a:solidFill>
                <a:latin typeface="+mn-lt"/>
              </a:defRPr>
            </a:lvl2pPr>
            <a:lvl3pPr>
              <a:defRPr sz="1899">
                <a:solidFill>
                  <a:schemeClr val="tx1"/>
                </a:solidFill>
                <a:latin typeface="+mn-lt"/>
              </a:defRPr>
            </a:lvl3pPr>
            <a:lvl4pPr>
              <a:defRPr sz="1899">
                <a:solidFill>
                  <a:schemeClr val="tx1"/>
                </a:solidFill>
                <a:latin typeface="+mn-lt"/>
              </a:defRPr>
            </a:lvl4pPr>
            <a:lvl5pPr>
              <a:defRPr sz="1899">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14"/>
          <p:cNvSpPr>
            <a:spLocks noGrp="1"/>
          </p:cNvSpPr>
          <p:nvPr>
            <p:ph type="body" sz="quarter" idx="13" hasCustomPrompt="1"/>
          </p:nvPr>
        </p:nvSpPr>
        <p:spPr>
          <a:xfrm>
            <a:off x="2487296" y="3730413"/>
            <a:ext cx="2487295" cy="2486942"/>
          </a:xfrm>
          <a:solidFill>
            <a:schemeClr val="accent3">
              <a:alpha val="89000"/>
            </a:schemeClr>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Text Placeholder 14"/>
          <p:cNvSpPr>
            <a:spLocks noGrp="1"/>
          </p:cNvSpPr>
          <p:nvPr>
            <p:ph type="body" sz="quarter" idx="14" hasCustomPrompt="1"/>
          </p:nvPr>
        </p:nvSpPr>
        <p:spPr>
          <a:xfrm>
            <a:off x="4974591" y="3730413"/>
            <a:ext cx="2487295" cy="2486942"/>
          </a:xfrm>
          <a:solidFill>
            <a:schemeClr val="accent4">
              <a:alpha val="89000"/>
            </a:schemeClr>
          </a:solidFill>
        </p:spPr>
        <p:txBody>
          <a:bodyPr/>
          <a:lstStyle>
            <a:lvl1pPr>
              <a:defRPr>
                <a:solidFill>
                  <a:schemeClr val="bg1"/>
                </a:solidFill>
                <a:latin typeface="+mn-lt"/>
              </a:defRPr>
            </a:lvl1pPr>
            <a:lvl2pPr>
              <a:defRPr>
                <a:solidFill>
                  <a:schemeClr val="bg1"/>
                </a:solidFill>
                <a:latin typeface="+mn-lt"/>
              </a:defRPr>
            </a:lvl2pPr>
            <a:lvl3pPr>
              <a:defRPr>
                <a:solidFill>
                  <a:schemeClr val="bg1"/>
                </a:solidFill>
                <a:latin typeface="+mn-lt"/>
              </a:defRPr>
            </a:lvl3pPr>
            <a:lvl4pPr>
              <a:defRPr>
                <a:solidFill>
                  <a:schemeClr val="bg1"/>
                </a:solidFill>
                <a:latin typeface="+mn-lt"/>
              </a:defRPr>
            </a:lvl4pPr>
            <a:lvl5pPr>
              <a:defRPr>
                <a:solidFill>
                  <a:schemeClr val="bg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ext Placeholder 14"/>
          <p:cNvSpPr>
            <a:spLocks noGrp="1"/>
          </p:cNvSpPr>
          <p:nvPr>
            <p:ph type="body" sz="quarter" idx="16" hasCustomPrompt="1"/>
          </p:nvPr>
        </p:nvSpPr>
        <p:spPr>
          <a:xfrm>
            <a:off x="7461886" y="3730413"/>
            <a:ext cx="2487295" cy="2486942"/>
          </a:xfrm>
          <a:solidFill>
            <a:schemeClr val="accent5">
              <a:alpha val="89000"/>
            </a:schemeClr>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14"/>
          <p:cNvSpPr>
            <a:spLocks noGrp="1"/>
          </p:cNvSpPr>
          <p:nvPr>
            <p:ph type="body" sz="quarter" idx="17" hasCustomPrompt="1"/>
          </p:nvPr>
        </p:nvSpPr>
        <p:spPr>
          <a:xfrm>
            <a:off x="9949181" y="3730413"/>
            <a:ext cx="2487295" cy="2486942"/>
          </a:xfrm>
          <a:solidFill>
            <a:schemeClr val="accent6">
              <a:alpha val="89000"/>
            </a:schemeClr>
          </a:solidFill>
        </p:spPr>
        <p:txBody>
          <a:bodyPr/>
          <a:lstStyle>
            <a:lvl1pPr>
              <a:defRPr>
                <a:solidFill>
                  <a:schemeClr val="bg1"/>
                </a:solidFill>
                <a:latin typeface="+mn-lt"/>
              </a:defRPr>
            </a:lvl1pPr>
            <a:lvl2pPr>
              <a:defRPr>
                <a:solidFill>
                  <a:schemeClr val="bg1"/>
                </a:solidFill>
                <a:latin typeface="+mn-lt"/>
              </a:defRPr>
            </a:lvl2pPr>
            <a:lvl3pPr>
              <a:defRPr>
                <a:solidFill>
                  <a:schemeClr val="bg1"/>
                </a:solidFill>
                <a:latin typeface="+mn-lt"/>
              </a:defRPr>
            </a:lvl3pPr>
            <a:lvl4pPr>
              <a:defRPr>
                <a:solidFill>
                  <a:schemeClr val="bg1"/>
                </a:solidFill>
                <a:latin typeface="+mn-lt"/>
              </a:defRPr>
            </a:lvl4pPr>
            <a:lvl5pPr>
              <a:defRPr>
                <a:solidFill>
                  <a:schemeClr val="bg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41904913"/>
      </p:ext>
    </p:extLst>
  </p:cSld>
  <p:clrMapOvr>
    <a:masterClrMapping/>
  </p:clrMapOvr>
  <p:timing>
    <p:tnLst>
      <p:par>
        <p:cTn id="1" dur="indefinite" restart="never" nodeType="tmRoot"/>
      </p:par>
    </p:tnLst>
  </p:timing>
</p:sldLayout>
</file>

<file path=ppt/slideLayouts/slideLayout438.xml><?xml version="1.0" encoding="utf-8"?>
<p:sldLayout xmlns:a="http://schemas.openxmlformats.org/drawingml/2006/main" xmlns:r="http://schemas.openxmlformats.org/officeDocument/2006/relationships" xmlns:p="http://schemas.openxmlformats.org/presentationml/2006/main" preserve="1" userDrawn="1">
  <p:cSld name="Five-tiles text &amp; list/paragraph">
    <p:bg>
      <p:bgPr>
        <a:solidFill>
          <a:schemeClr val="tx1"/>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1">
                    <a:lumMod val="75000"/>
                    <a:lumOff val="25000"/>
                  </a:schemeClr>
                </a:solidFill>
                <a:latin typeface="+mn-lt"/>
              </a:defRPr>
            </a:lvl1pPr>
          </a:lstStyle>
          <a:p>
            <a:fld id="{9E64305C-B617-154F-867D-D23F7A2456D3}" type="datetime1">
              <a:rPr lang="en-US" smtClean="0">
                <a:solidFill>
                  <a:srgbClr val="000000">
                    <a:lumMod val="75000"/>
                    <a:lumOff val="25000"/>
                  </a:srgbClr>
                </a:solidFill>
              </a:rPr>
              <a:pPr/>
              <a:t>10/28/2014</a:t>
            </a:fld>
            <a:endParaRPr lang="en-US">
              <a:solidFill>
                <a:srgbClr val="000000">
                  <a:lumMod val="75000"/>
                  <a:lumOff val="25000"/>
                </a:srgbClr>
              </a:solidFill>
            </a:endParaRPr>
          </a:p>
        </p:txBody>
      </p:sp>
      <p:sp>
        <p:nvSpPr>
          <p:cNvPr id="4" name="Slide Number Placeholder 3"/>
          <p:cNvSpPr>
            <a:spLocks noGrp="1"/>
          </p:cNvSpPr>
          <p:nvPr>
            <p:ph type="sldNum" sz="quarter" idx="11"/>
          </p:nvPr>
        </p:nvSpPr>
        <p:spPr/>
        <p:txBody>
          <a:bodyPr/>
          <a:lstStyle>
            <a:lvl1pPr>
              <a:defRPr>
                <a:solidFill>
                  <a:schemeClr val="bg1">
                    <a:lumMod val="75000"/>
                    <a:lumOff val="25000"/>
                  </a:schemeClr>
                </a:solidFill>
                <a:latin typeface="+mn-lt"/>
              </a:defRPr>
            </a:lvl1pPr>
          </a:lstStyle>
          <a:p>
            <a:fld id="{74A398B2-5A34-1A4A-811E-F4027282568C}" type="slidenum">
              <a:rPr lang="en-US" smtClean="0">
                <a:solidFill>
                  <a:srgbClr val="000000">
                    <a:lumMod val="75000"/>
                    <a:lumOff val="25000"/>
                  </a:srgbClr>
                </a:solidFill>
              </a:rPr>
              <a:pPr/>
              <a:t>‹#›</a:t>
            </a:fld>
            <a:endParaRPr lang="en-US">
              <a:solidFill>
                <a:srgbClr val="000000">
                  <a:lumMod val="75000"/>
                  <a:lumOff val="25000"/>
                </a:srgbClr>
              </a:solidFill>
            </a:endParaRPr>
          </a:p>
        </p:txBody>
      </p:sp>
      <p:sp>
        <p:nvSpPr>
          <p:cNvPr id="10" name="Text Placeholder 6"/>
          <p:cNvSpPr>
            <a:spLocks noGrp="1"/>
          </p:cNvSpPr>
          <p:nvPr>
            <p:ph type="body" sz="quarter" idx="17" hasCustomPrompt="1"/>
          </p:nvPr>
        </p:nvSpPr>
        <p:spPr>
          <a:xfrm>
            <a:off x="3730943" y="1243471"/>
            <a:ext cx="8290983" cy="2253791"/>
          </a:xfrm>
        </p:spPr>
        <p:txBody>
          <a:bodyPr>
            <a:noAutofit/>
          </a:bodyPr>
          <a:lstStyle>
            <a:lvl1pPr>
              <a:defRPr sz="2713" baseline="0">
                <a:solidFill>
                  <a:schemeClr val="bg1">
                    <a:lumMod val="75000"/>
                    <a:lumOff val="25000"/>
                  </a:schemeClr>
                </a:solidFill>
              </a:defRPr>
            </a:lvl1pPr>
            <a:lvl2pPr>
              <a:defRPr sz="2713">
                <a:solidFill>
                  <a:schemeClr val="bg1">
                    <a:lumMod val="75000"/>
                    <a:lumOff val="25000"/>
                  </a:schemeClr>
                </a:solidFill>
              </a:defRPr>
            </a:lvl2pPr>
            <a:lvl3pPr>
              <a:defRPr sz="2713">
                <a:solidFill>
                  <a:schemeClr val="bg1">
                    <a:lumMod val="75000"/>
                    <a:lumOff val="25000"/>
                  </a:schemeClr>
                </a:solidFill>
              </a:defRPr>
            </a:lvl3pPr>
            <a:lvl4pPr>
              <a:defRPr sz="2713">
                <a:solidFill>
                  <a:schemeClr val="bg1">
                    <a:lumMod val="75000"/>
                    <a:lumOff val="25000"/>
                  </a:schemeClr>
                </a:solidFill>
              </a:defRPr>
            </a:lvl4pPr>
            <a:lvl5pPr>
              <a:defRPr sz="2713">
                <a:solidFill>
                  <a:schemeClr val="bg1">
                    <a:lumMod val="75000"/>
                    <a:lumOff val="25000"/>
                  </a:schemeClr>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Title 1"/>
          <p:cNvSpPr>
            <a:spLocks noGrp="1"/>
          </p:cNvSpPr>
          <p:nvPr>
            <p:ph type="title" hasCustomPrompt="1"/>
          </p:nvPr>
        </p:nvSpPr>
        <p:spPr>
          <a:xfrm>
            <a:off x="1" y="1243471"/>
            <a:ext cx="2487295" cy="2486942"/>
          </a:xfrm>
          <a:solidFill>
            <a:schemeClr val="accent1"/>
          </a:solidFill>
        </p:spPr>
        <p:txBody>
          <a:bodyPr/>
          <a:lstStyle/>
          <a:p>
            <a:pPr lvl="0"/>
            <a:r>
              <a:rPr lang="en-US" dirty="0" smtClean="0"/>
              <a:t>Click to edit slide content</a:t>
            </a:r>
          </a:p>
        </p:txBody>
      </p:sp>
      <p:sp>
        <p:nvSpPr>
          <p:cNvPr id="25" name="Text Placeholder 14"/>
          <p:cNvSpPr>
            <a:spLocks noGrp="1"/>
          </p:cNvSpPr>
          <p:nvPr>
            <p:ph type="body" sz="quarter" idx="12" hasCustomPrompt="1"/>
          </p:nvPr>
        </p:nvSpPr>
        <p:spPr>
          <a:xfrm>
            <a:off x="1" y="3730413"/>
            <a:ext cx="2487295" cy="2486942"/>
          </a:xfrm>
          <a:solidFill>
            <a:schemeClr val="bg2"/>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6" name="Text Placeholder 14"/>
          <p:cNvSpPr>
            <a:spLocks noGrp="1"/>
          </p:cNvSpPr>
          <p:nvPr>
            <p:ph type="body" sz="quarter" idx="13" hasCustomPrompt="1"/>
          </p:nvPr>
        </p:nvSpPr>
        <p:spPr>
          <a:xfrm>
            <a:off x="2487296" y="3730413"/>
            <a:ext cx="2487295" cy="2486942"/>
          </a:xfrm>
          <a:solidFill>
            <a:schemeClr val="accent3"/>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7" name="Text Placeholder 14"/>
          <p:cNvSpPr>
            <a:spLocks noGrp="1"/>
          </p:cNvSpPr>
          <p:nvPr>
            <p:ph type="body" sz="quarter" idx="14" hasCustomPrompt="1"/>
          </p:nvPr>
        </p:nvSpPr>
        <p:spPr>
          <a:xfrm>
            <a:off x="4974591" y="3730413"/>
            <a:ext cx="2487295" cy="2486942"/>
          </a:xfrm>
          <a:solidFill>
            <a:schemeClr val="accent4"/>
          </a:solidFill>
        </p:spPr>
        <p:txBody>
          <a:bodyPr/>
          <a:lstStyle>
            <a:lvl1pPr>
              <a:defRPr>
                <a:solidFill>
                  <a:schemeClr val="bg1"/>
                </a:solidFill>
                <a:latin typeface="+mn-lt"/>
              </a:defRPr>
            </a:lvl1pPr>
            <a:lvl2pPr>
              <a:defRPr>
                <a:solidFill>
                  <a:schemeClr val="bg1"/>
                </a:solidFill>
                <a:latin typeface="+mn-lt"/>
              </a:defRPr>
            </a:lvl2pPr>
            <a:lvl3pPr>
              <a:defRPr>
                <a:solidFill>
                  <a:schemeClr val="bg1"/>
                </a:solidFill>
                <a:latin typeface="+mn-lt"/>
              </a:defRPr>
            </a:lvl3pPr>
            <a:lvl4pPr>
              <a:defRPr>
                <a:solidFill>
                  <a:schemeClr val="bg1"/>
                </a:solidFill>
                <a:latin typeface="+mn-lt"/>
              </a:defRPr>
            </a:lvl4pPr>
            <a:lvl5pPr>
              <a:defRPr>
                <a:solidFill>
                  <a:schemeClr val="bg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8" name="Text Placeholder 14"/>
          <p:cNvSpPr>
            <a:spLocks noGrp="1"/>
          </p:cNvSpPr>
          <p:nvPr>
            <p:ph type="body" sz="quarter" idx="15" hasCustomPrompt="1"/>
          </p:nvPr>
        </p:nvSpPr>
        <p:spPr>
          <a:xfrm>
            <a:off x="7461886" y="3730413"/>
            <a:ext cx="2487295" cy="2486942"/>
          </a:xfrm>
          <a:solidFill>
            <a:schemeClr val="accent5"/>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9" name="Text Placeholder 14"/>
          <p:cNvSpPr>
            <a:spLocks noGrp="1"/>
          </p:cNvSpPr>
          <p:nvPr>
            <p:ph type="body" sz="quarter" idx="16" hasCustomPrompt="1"/>
          </p:nvPr>
        </p:nvSpPr>
        <p:spPr>
          <a:xfrm>
            <a:off x="9949181" y="3730413"/>
            <a:ext cx="2487295" cy="2486942"/>
          </a:xfrm>
          <a:solidFill>
            <a:schemeClr val="accent6"/>
          </a:solidFill>
        </p:spPr>
        <p:txBody>
          <a:bodyPr/>
          <a:lstStyle>
            <a:lvl1pPr>
              <a:defRPr>
                <a:solidFill>
                  <a:schemeClr val="bg1"/>
                </a:solidFill>
                <a:latin typeface="+mn-lt"/>
              </a:defRPr>
            </a:lvl1pPr>
            <a:lvl2pPr>
              <a:defRPr>
                <a:solidFill>
                  <a:schemeClr val="bg1"/>
                </a:solidFill>
                <a:latin typeface="+mn-lt"/>
              </a:defRPr>
            </a:lvl2pPr>
            <a:lvl3pPr>
              <a:defRPr>
                <a:solidFill>
                  <a:schemeClr val="bg1"/>
                </a:solidFill>
                <a:latin typeface="+mn-lt"/>
              </a:defRPr>
            </a:lvl3pPr>
            <a:lvl4pPr>
              <a:defRPr>
                <a:solidFill>
                  <a:schemeClr val="bg1"/>
                </a:solidFill>
                <a:latin typeface="+mn-lt"/>
              </a:defRPr>
            </a:lvl4pPr>
            <a:lvl5pPr>
              <a:defRPr>
                <a:solidFill>
                  <a:schemeClr val="bg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02135867"/>
      </p:ext>
    </p:extLst>
  </p:cSld>
  <p:clrMapOvr>
    <a:masterClrMapping/>
  </p:clrMapOvr>
  <p:timing>
    <p:tnLst>
      <p:par>
        <p:cTn id="1" dur="indefinite" restart="never" nodeType="tmRoot"/>
      </p:par>
    </p:tnLst>
  </p:timing>
</p:sldLayout>
</file>

<file path=ppt/slideLayouts/slideLayout439.xml><?xml version="1.0" encoding="utf-8"?>
<p:sldLayout xmlns:a="http://schemas.openxmlformats.org/drawingml/2006/main" xmlns:r="http://schemas.openxmlformats.org/officeDocument/2006/relationships" xmlns:p="http://schemas.openxmlformats.org/presentationml/2006/main" preserve="1" userDrawn="1">
  <p:cSld name="Five-tiles tex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 y="1243471"/>
            <a:ext cx="2487295" cy="2486942"/>
          </a:xfrm>
          <a:solidFill>
            <a:schemeClr val="accent1"/>
          </a:solidFill>
        </p:spPr>
        <p:txBody>
          <a:bodyPr/>
          <a:lstStyle>
            <a:lvl1pPr>
              <a:defRPr>
                <a:latin typeface="+mn-lt"/>
              </a:defRPr>
            </a:lvl1pPr>
          </a:lstStyle>
          <a:p>
            <a:pPr lvl="0"/>
            <a:r>
              <a:rPr lang="en-US" dirty="0" smtClean="0"/>
              <a:t>Click to edit slide content</a:t>
            </a:r>
          </a:p>
        </p:txBody>
      </p:sp>
      <p:sp>
        <p:nvSpPr>
          <p:cNvPr id="3" name="Date Placeholder 2"/>
          <p:cNvSpPr>
            <a:spLocks noGrp="1"/>
          </p:cNvSpPr>
          <p:nvPr>
            <p:ph type="dt" sz="half" idx="10"/>
          </p:nvPr>
        </p:nvSpPr>
        <p:spPr/>
        <p:txBody>
          <a:bodyPr/>
          <a:lstStyle>
            <a:lvl1pPr>
              <a:defRPr>
                <a:solidFill>
                  <a:schemeClr val="bg1">
                    <a:lumMod val="75000"/>
                    <a:lumOff val="25000"/>
                  </a:schemeClr>
                </a:solidFill>
                <a:latin typeface="+mn-lt"/>
              </a:defRPr>
            </a:lvl1pPr>
          </a:lstStyle>
          <a:p>
            <a:fld id="{44641CE5-313F-464D-B311-4AE8EFC7A795}" type="datetime1">
              <a:rPr lang="en-US" smtClean="0">
                <a:solidFill>
                  <a:srgbClr val="000000">
                    <a:lumMod val="75000"/>
                    <a:lumOff val="25000"/>
                  </a:srgbClr>
                </a:solidFill>
              </a:rPr>
              <a:pPr/>
              <a:t>10/28/2014</a:t>
            </a:fld>
            <a:endParaRPr lang="en-US">
              <a:solidFill>
                <a:srgbClr val="000000">
                  <a:lumMod val="75000"/>
                  <a:lumOff val="25000"/>
                </a:srgbClr>
              </a:solidFill>
            </a:endParaRPr>
          </a:p>
        </p:txBody>
      </p:sp>
      <p:sp>
        <p:nvSpPr>
          <p:cNvPr id="4" name="Slide Number Placeholder 3"/>
          <p:cNvSpPr>
            <a:spLocks noGrp="1"/>
          </p:cNvSpPr>
          <p:nvPr>
            <p:ph type="sldNum" sz="quarter" idx="11"/>
          </p:nvPr>
        </p:nvSpPr>
        <p:spPr/>
        <p:txBody>
          <a:bodyPr/>
          <a:lstStyle>
            <a:lvl1pPr>
              <a:defRPr>
                <a:solidFill>
                  <a:schemeClr val="bg1">
                    <a:lumMod val="75000"/>
                    <a:lumOff val="25000"/>
                  </a:schemeClr>
                </a:solidFill>
                <a:latin typeface="+mn-lt"/>
              </a:defRPr>
            </a:lvl1pPr>
          </a:lstStyle>
          <a:p>
            <a:fld id="{74A398B2-5A34-1A4A-811E-F4027282568C}" type="slidenum">
              <a:rPr lang="en-US" smtClean="0">
                <a:solidFill>
                  <a:srgbClr val="000000">
                    <a:lumMod val="75000"/>
                    <a:lumOff val="25000"/>
                  </a:srgbClr>
                </a:solidFill>
              </a:rPr>
              <a:pPr/>
              <a:t>‹#›</a:t>
            </a:fld>
            <a:endParaRPr lang="en-US">
              <a:solidFill>
                <a:srgbClr val="000000">
                  <a:lumMod val="75000"/>
                  <a:lumOff val="25000"/>
                </a:srgbClr>
              </a:solidFill>
            </a:endParaRPr>
          </a:p>
        </p:txBody>
      </p:sp>
      <p:sp>
        <p:nvSpPr>
          <p:cNvPr id="10" name="Text Placeholder 14"/>
          <p:cNvSpPr>
            <a:spLocks noGrp="1"/>
          </p:cNvSpPr>
          <p:nvPr>
            <p:ph type="body" sz="quarter" idx="12" hasCustomPrompt="1"/>
          </p:nvPr>
        </p:nvSpPr>
        <p:spPr>
          <a:xfrm>
            <a:off x="1" y="3730413"/>
            <a:ext cx="2487295" cy="2486942"/>
          </a:xfrm>
          <a:solidFill>
            <a:schemeClr val="bg2"/>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Text Placeholder 14"/>
          <p:cNvSpPr>
            <a:spLocks noGrp="1"/>
          </p:cNvSpPr>
          <p:nvPr>
            <p:ph type="body" sz="quarter" idx="13" hasCustomPrompt="1"/>
          </p:nvPr>
        </p:nvSpPr>
        <p:spPr>
          <a:xfrm>
            <a:off x="2487296" y="3730413"/>
            <a:ext cx="2487295" cy="2486942"/>
          </a:xfrm>
          <a:solidFill>
            <a:schemeClr val="accent3"/>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14"/>
          <p:cNvSpPr>
            <a:spLocks noGrp="1"/>
          </p:cNvSpPr>
          <p:nvPr>
            <p:ph type="body" sz="quarter" idx="14" hasCustomPrompt="1"/>
          </p:nvPr>
        </p:nvSpPr>
        <p:spPr>
          <a:xfrm>
            <a:off x="4974591" y="3730413"/>
            <a:ext cx="2487295" cy="2486942"/>
          </a:xfrm>
          <a:solidFill>
            <a:schemeClr val="accent4"/>
          </a:solidFill>
        </p:spPr>
        <p:txBody>
          <a:bodyPr/>
          <a:lstStyle>
            <a:lvl1pPr>
              <a:defRPr>
                <a:solidFill>
                  <a:schemeClr val="bg1"/>
                </a:solidFill>
                <a:latin typeface="+mn-lt"/>
              </a:defRPr>
            </a:lvl1pPr>
            <a:lvl2pPr>
              <a:defRPr>
                <a:solidFill>
                  <a:schemeClr val="bg1"/>
                </a:solidFill>
                <a:latin typeface="+mn-lt"/>
              </a:defRPr>
            </a:lvl2pPr>
            <a:lvl3pPr>
              <a:defRPr>
                <a:solidFill>
                  <a:schemeClr val="bg1"/>
                </a:solidFill>
                <a:latin typeface="+mn-lt"/>
              </a:defRPr>
            </a:lvl3pPr>
            <a:lvl4pPr>
              <a:defRPr>
                <a:solidFill>
                  <a:schemeClr val="bg1"/>
                </a:solidFill>
                <a:latin typeface="+mn-lt"/>
              </a:defRPr>
            </a:lvl4pPr>
            <a:lvl5pPr>
              <a:defRPr>
                <a:solidFill>
                  <a:schemeClr val="bg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Text Placeholder 14"/>
          <p:cNvSpPr>
            <a:spLocks noGrp="1"/>
          </p:cNvSpPr>
          <p:nvPr>
            <p:ph type="body" sz="quarter" idx="15" hasCustomPrompt="1"/>
          </p:nvPr>
        </p:nvSpPr>
        <p:spPr>
          <a:xfrm>
            <a:off x="7461886" y="3730413"/>
            <a:ext cx="2487295" cy="2486942"/>
          </a:xfrm>
          <a:solidFill>
            <a:schemeClr val="accent5"/>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ext Placeholder 14"/>
          <p:cNvSpPr>
            <a:spLocks noGrp="1"/>
          </p:cNvSpPr>
          <p:nvPr>
            <p:ph type="body" sz="quarter" idx="16" hasCustomPrompt="1"/>
          </p:nvPr>
        </p:nvSpPr>
        <p:spPr>
          <a:xfrm>
            <a:off x="9949181" y="3730413"/>
            <a:ext cx="2487295" cy="2486942"/>
          </a:xfrm>
          <a:solidFill>
            <a:schemeClr val="accent6"/>
          </a:solidFill>
        </p:spPr>
        <p:txBody>
          <a:bodyPr/>
          <a:lstStyle>
            <a:lvl1pPr>
              <a:defRPr>
                <a:solidFill>
                  <a:schemeClr val="bg1"/>
                </a:solidFill>
                <a:latin typeface="+mn-lt"/>
              </a:defRPr>
            </a:lvl1pPr>
            <a:lvl2pPr>
              <a:defRPr>
                <a:solidFill>
                  <a:schemeClr val="bg1"/>
                </a:solidFill>
                <a:latin typeface="+mn-lt"/>
              </a:defRPr>
            </a:lvl2pPr>
            <a:lvl3pPr>
              <a:defRPr>
                <a:solidFill>
                  <a:schemeClr val="bg1"/>
                </a:solidFill>
                <a:latin typeface="+mn-lt"/>
              </a:defRPr>
            </a:lvl3pPr>
            <a:lvl4pPr>
              <a:defRPr>
                <a:solidFill>
                  <a:schemeClr val="bg1"/>
                </a:solidFill>
                <a:latin typeface="+mn-lt"/>
              </a:defRPr>
            </a:lvl4pPr>
            <a:lvl5pPr>
              <a:defRPr>
                <a:solidFill>
                  <a:schemeClr val="bg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03282123"/>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62376576"/>
      </p:ext>
    </p:extLst>
  </p:cSld>
  <p:clrMapOvr>
    <a:masterClrMapping/>
  </p:clrMapOvr>
  <p:transition>
    <p:fade/>
  </p:transition>
  <p:timing>
    <p:tnLst>
      <p:par>
        <p:cTn id="1" dur="indefinite" restart="never" nodeType="tmRoot"/>
      </p:par>
    </p:tnLst>
  </p:timing>
</p:sldLayout>
</file>

<file path=ppt/slideLayouts/slideLayout440.xml><?xml version="1.0" encoding="utf-8"?>
<p:sldLayout xmlns:a="http://schemas.openxmlformats.org/drawingml/2006/main" xmlns:r="http://schemas.openxmlformats.org/officeDocument/2006/relationships" xmlns:p="http://schemas.openxmlformats.org/presentationml/2006/main" preserve="1" userDrawn="1">
  <p:cSld name="Three tiles with text and background image">
    <p:bg>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5"/>
          </p:nvPr>
        </p:nvSpPr>
        <p:spPr>
          <a:xfrm>
            <a:off x="1" y="0"/>
            <a:ext cx="12436475" cy="6994525"/>
          </a:xfrm>
        </p:spPr>
        <p:txBody>
          <a:bodyPr/>
          <a:lstStyle>
            <a:lvl1pPr>
              <a:defRPr>
                <a:solidFill>
                  <a:srgbClr val="3F3F3F"/>
                </a:solidFill>
              </a:defRPr>
            </a:lvl1pPr>
          </a:lstStyle>
          <a:p>
            <a:r>
              <a:rPr lang="en-US" smtClean="0"/>
              <a:t>Drag picture to placeholder or click icon to add</a:t>
            </a:r>
            <a:endParaRPr lang="en-US"/>
          </a:p>
        </p:txBody>
      </p:sp>
      <p:sp>
        <p:nvSpPr>
          <p:cNvPr id="2" name="Title 1"/>
          <p:cNvSpPr>
            <a:spLocks noGrp="1"/>
          </p:cNvSpPr>
          <p:nvPr>
            <p:ph type="title" hasCustomPrompt="1"/>
          </p:nvPr>
        </p:nvSpPr>
        <p:spPr>
          <a:xfrm>
            <a:off x="1" y="1243471"/>
            <a:ext cx="2487295" cy="2486942"/>
          </a:xfrm>
          <a:solidFill>
            <a:schemeClr val="accent1">
              <a:alpha val="92000"/>
            </a:schemeClr>
          </a:solidFill>
        </p:spPr>
        <p:txBody>
          <a:bodyPr/>
          <a:lstStyle/>
          <a:p>
            <a:pPr lvl="0"/>
            <a:r>
              <a:rPr lang="en-US" dirty="0" smtClean="0"/>
              <a:t>Click to edit slide content</a:t>
            </a:r>
          </a:p>
        </p:txBody>
      </p:sp>
      <p:sp>
        <p:nvSpPr>
          <p:cNvPr id="3" name="Date Placeholder 2"/>
          <p:cNvSpPr>
            <a:spLocks noGrp="1"/>
          </p:cNvSpPr>
          <p:nvPr>
            <p:ph type="dt" sz="half" idx="10"/>
          </p:nvPr>
        </p:nvSpPr>
        <p:spPr/>
        <p:txBody>
          <a:bodyPr/>
          <a:lstStyle>
            <a:lvl1pPr>
              <a:defRPr>
                <a:solidFill>
                  <a:schemeClr val="bg1">
                    <a:lumMod val="75000"/>
                    <a:lumOff val="25000"/>
                  </a:schemeClr>
                </a:solidFill>
              </a:defRPr>
            </a:lvl1pPr>
          </a:lstStyle>
          <a:p>
            <a:fld id="{4DA9342A-7F1A-AF40-A643-2F752086ED57}" type="datetime1">
              <a:rPr lang="en-US" smtClean="0">
                <a:solidFill>
                  <a:srgbClr val="000000">
                    <a:lumMod val="75000"/>
                    <a:lumOff val="25000"/>
                  </a:srgbClr>
                </a:solidFill>
              </a:rPr>
              <a:pPr/>
              <a:t>10/28/2014</a:t>
            </a:fld>
            <a:endParaRPr lang="en-US">
              <a:solidFill>
                <a:srgbClr val="000000">
                  <a:lumMod val="75000"/>
                  <a:lumOff val="25000"/>
                </a:srgbClr>
              </a:solidFill>
            </a:endParaRPr>
          </a:p>
        </p:txBody>
      </p:sp>
      <p:sp>
        <p:nvSpPr>
          <p:cNvPr id="4" name="Slide Number Placeholder 3"/>
          <p:cNvSpPr>
            <a:spLocks noGrp="1"/>
          </p:cNvSpPr>
          <p:nvPr>
            <p:ph type="sldNum" sz="quarter" idx="11"/>
          </p:nvPr>
        </p:nvSpPr>
        <p:spPr/>
        <p:txBody>
          <a:bodyPr/>
          <a:lstStyle>
            <a:lvl1pPr>
              <a:defRPr>
                <a:solidFill>
                  <a:schemeClr val="bg1">
                    <a:lumMod val="75000"/>
                    <a:lumOff val="25000"/>
                  </a:schemeClr>
                </a:solidFill>
              </a:defRPr>
            </a:lvl1pPr>
          </a:lstStyle>
          <a:p>
            <a:fld id="{74A398B2-5A34-1A4A-811E-F4027282568C}" type="slidenum">
              <a:rPr lang="en-US" smtClean="0">
                <a:solidFill>
                  <a:srgbClr val="000000">
                    <a:lumMod val="75000"/>
                    <a:lumOff val="25000"/>
                  </a:srgbClr>
                </a:solidFill>
              </a:rPr>
              <a:pPr/>
              <a:t>‹#›</a:t>
            </a:fld>
            <a:endParaRPr lang="en-US">
              <a:solidFill>
                <a:srgbClr val="000000">
                  <a:lumMod val="75000"/>
                  <a:lumOff val="25000"/>
                </a:srgbClr>
              </a:solidFill>
            </a:endParaRPr>
          </a:p>
        </p:txBody>
      </p:sp>
      <p:sp>
        <p:nvSpPr>
          <p:cNvPr id="11" name="Text Placeholder 14"/>
          <p:cNvSpPr>
            <a:spLocks noGrp="1"/>
          </p:cNvSpPr>
          <p:nvPr>
            <p:ph type="body" sz="quarter" idx="12" hasCustomPrompt="1"/>
          </p:nvPr>
        </p:nvSpPr>
        <p:spPr>
          <a:xfrm>
            <a:off x="1" y="3730413"/>
            <a:ext cx="2487295" cy="2486942"/>
          </a:xfrm>
          <a:solidFill>
            <a:schemeClr val="bg2">
              <a:alpha val="92000"/>
            </a:schemeClr>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2" name="Text Placeholder 14"/>
          <p:cNvSpPr>
            <a:spLocks noGrp="1"/>
          </p:cNvSpPr>
          <p:nvPr>
            <p:ph type="body" sz="quarter" idx="13" hasCustomPrompt="1"/>
          </p:nvPr>
        </p:nvSpPr>
        <p:spPr>
          <a:xfrm>
            <a:off x="2487296" y="3730413"/>
            <a:ext cx="2487295" cy="2486942"/>
          </a:xfrm>
          <a:solidFill>
            <a:schemeClr val="accent2">
              <a:alpha val="89000"/>
            </a:schemeClr>
          </a:solidFill>
        </p:spPr>
        <p:txBody>
          <a:bodyPr/>
          <a:lstStyle>
            <a:lvl1pPr>
              <a:defRPr>
                <a:solidFill>
                  <a:schemeClr val="bg1"/>
                </a:solidFill>
                <a:latin typeface="+mn-lt"/>
              </a:defRPr>
            </a:lvl1pPr>
            <a:lvl2pPr>
              <a:defRPr>
                <a:solidFill>
                  <a:schemeClr val="bg1"/>
                </a:solidFill>
                <a:latin typeface="+mn-lt"/>
              </a:defRPr>
            </a:lvl2pPr>
            <a:lvl3pPr>
              <a:defRPr>
                <a:solidFill>
                  <a:schemeClr val="bg1"/>
                </a:solidFill>
                <a:latin typeface="+mn-lt"/>
              </a:defRPr>
            </a:lvl3pPr>
            <a:lvl4pPr>
              <a:defRPr>
                <a:solidFill>
                  <a:schemeClr val="bg1"/>
                </a:solidFill>
                <a:latin typeface="+mn-lt"/>
              </a:defRPr>
            </a:lvl4pPr>
            <a:lvl5pPr>
              <a:defRPr>
                <a:solidFill>
                  <a:schemeClr val="bg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Text Placeholder 14"/>
          <p:cNvSpPr>
            <a:spLocks noGrp="1"/>
          </p:cNvSpPr>
          <p:nvPr>
            <p:ph type="body" sz="quarter" idx="14" hasCustomPrompt="1"/>
          </p:nvPr>
        </p:nvSpPr>
        <p:spPr>
          <a:xfrm>
            <a:off x="4974591" y="3730413"/>
            <a:ext cx="2487295" cy="2486942"/>
          </a:xfrm>
          <a:solidFill>
            <a:schemeClr val="accent3">
              <a:alpha val="89000"/>
            </a:schemeClr>
          </a:solidFill>
        </p:spPr>
        <p:txBody>
          <a:bodyPr/>
          <a:lstStyle>
            <a:lvl1pPr>
              <a:defRPr>
                <a:solidFill>
                  <a:schemeClr val="tx1"/>
                </a:solidFill>
                <a:latin typeface="+mn-lt"/>
              </a:defRPr>
            </a:lvl1pPr>
            <a:lvl2pPr>
              <a:defRPr>
                <a:solidFill>
                  <a:schemeClr val="tx1"/>
                </a:solidFill>
                <a:latin typeface="+mn-lt"/>
              </a:defRPr>
            </a:lvl2pPr>
            <a:lvl3pPr>
              <a:defRPr>
                <a:solidFill>
                  <a:schemeClr val="tx1"/>
                </a:solidFill>
                <a:latin typeface="+mn-lt"/>
              </a:defRPr>
            </a:lvl3pPr>
            <a:lvl4pPr>
              <a:defRPr>
                <a:solidFill>
                  <a:schemeClr val="tx1"/>
                </a:solidFill>
                <a:latin typeface="+mn-lt"/>
              </a:defRPr>
            </a:lvl4pPr>
            <a:lvl5pPr>
              <a:defRPr>
                <a:solidFill>
                  <a:schemeClr val="tx1"/>
                </a:solidFill>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78116625"/>
      </p:ext>
    </p:extLst>
  </p:cSld>
  <p:clrMapOvr>
    <a:masterClrMapping/>
  </p:clrMapOvr>
  <p:timing>
    <p:tnLst>
      <p:par>
        <p:cTn id="1" dur="indefinite" restart="never" nodeType="tmRoot"/>
      </p:par>
    </p:tnLst>
  </p:timing>
</p:sldLayout>
</file>

<file path=ppt/slideLayouts/slideLayout441.xml><?xml version="1.0" encoding="utf-8"?>
<p:sldLayout xmlns:a="http://schemas.openxmlformats.org/drawingml/2006/main" xmlns:r="http://schemas.openxmlformats.org/officeDocument/2006/relationships" xmlns:p="http://schemas.openxmlformats.org/presentationml/2006/main" preserve="1">
  <p:cSld name="Hero image with tex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 y="1243471"/>
            <a:ext cx="2487295" cy="2486942"/>
          </a:xfrm>
          <a:solidFill>
            <a:schemeClr val="accent1"/>
          </a:solidFill>
        </p:spPr>
        <p:txBody>
          <a:bodyPr>
            <a:normAutofit/>
          </a:bodyPr>
          <a:lstStyle>
            <a:lvl1pPr>
              <a:lnSpc>
                <a:spcPct val="100000"/>
              </a:lnSpc>
              <a:defRPr sz="2713" kern="800"/>
            </a:lvl1pPr>
          </a:lstStyle>
          <a:p>
            <a:pPr lvl="0"/>
            <a:r>
              <a:rPr lang="en-US" dirty="0" smtClean="0"/>
              <a:t>Click to edit slide content</a:t>
            </a:r>
          </a:p>
        </p:txBody>
      </p:sp>
      <p:sp>
        <p:nvSpPr>
          <p:cNvPr id="3" name="Date Placeholder 2"/>
          <p:cNvSpPr>
            <a:spLocks noGrp="1"/>
          </p:cNvSpPr>
          <p:nvPr>
            <p:ph type="dt" sz="half" idx="10"/>
          </p:nvPr>
        </p:nvSpPr>
        <p:spPr/>
        <p:txBody>
          <a:bodyPr/>
          <a:lstStyle>
            <a:lvl1pPr>
              <a:lnSpc>
                <a:spcPct val="120000"/>
              </a:lnSpc>
              <a:defRPr kern="800">
                <a:solidFill>
                  <a:srgbClr val="3F3F3F"/>
                </a:solidFill>
              </a:defRPr>
            </a:lvl1pPr>
          </a:lstStyle>
          <a:p>
            <a:fld id="{90F6BF1D-9889-4D41-86BF-BA791110C4A2}" type="datetime1">
              <a:rPr lang="en-US" smtClean="0"/>
              <a:pPr/>
              <a:t>10/28/2014</a:t>
            </a:fld>
            <a:endParaRPr lang="en-US"/>
          </a:p>
        </p:txBody>
      </p:sp>
      <p:sp>
        <p:nvSpPr>
          <p:cNvPr id="4" name="Slide Number Placeholder 3"/>
          <p:cNvSpPr>
            <a:spLocks noGrp="1"/>
          </p:cNvSpPr>
          <p:nvPr>
            <p:ph type="sldNum" sz="quarter" idx="11"/>
          </p:nvPr>
        </p:nvSpPr>
        <p:spPr/>
        <p:txBody>
          <a:bodyPr/>
          <a:lstStyle>
            <a:lvl1pPr>
              <a:lnSpc>
                <a:spcPct val="120000"/>
              </a:lnSpc>
              <a:defRPr kern="800">
                <a:solidFill>
                  <a:srgbClr val="3F3F3F"/>
                </a:solidFill>
              </a:defRPr>
            </a:lvl1pPr>
          </a:lstStyle>
          <a:p>
            <a:fld id="{74A398B2-5A34-1A4A-811E-F4027282568C}" type="slidenum">
              <a:rPr lang="en-US" smtClean="0"/>
              <a:pPr/>
              <a:t>‹#›</a:t>
            </a:fld>
            <a:endParaRPr lang="en-US"/>
          </a:p>
        </p:txBody>
      </p:sp>
      <p:sp>
        <p:nvSpPr>
          <p:cNvPr id="13" name="Text Placeholder 12"/>
          <p:cNvSpPr>
            <a:spLocks noGrp="1"/>
          </p:cNvSpPr>
          <p:nvPr>
            <p:ph type="body" sz="quarter" idx="12" hasCustomPrompt="1"/>
          </p:nvPr>
        </p:nvSpPr>
        <p:spPr>
          <a:xfrm>
            <a:off x="8705534" y="1243471"/>
            <a:ext cx="3730941" cy="2486942"/>
          </a:xfrm>
          <a:solidFill>
            <a:schemeClr val="bg2"/>
          </a:solidFill>
        </p:spPr>
        <p:txBody>
          <a:bodyPr rIns="182880">
            <a:normAutofit/>
          </a:bodyPr>
          <a:lstStyle>
            <a:lvl1pPr>
              <a:lnSpc>
                <a:spcPct val="100000"/>
              </a:lnSpc>
              <a:defRPr sz="1899" kern="800">
                <a:solidFill>
                  <a:schemeClr val="tx1"/>
                </a:solidFill>
              </a:defRPr>
            </a:lvl1pPr>
            <a:lvl2pPr>
              <a:lnSpc>
                <a:spcPct val="100000"/>
              </a:lnSpc>
              <a:defRPr sz="1899" kern="800">
                <a:solidFill>
                  <a:schemeClr val="tx1"/>
                </a:solidFill>
              </a:defRPr>
            </a:lvl2pPr>
            <a:lvl3pPr>
              <a:lnSpc>
                <a:spcPct val="100000"/>
              </a:lnSpc>
              <a:defRPr sz="1899" kern="800">
                <a:solidFill>
                  <a:schemeClr val="tx1"/>
                </a:solidFill>
              </a:defRPr>
            </a:lvl3pPr>
            <a:lvl4pPr>
              <a:lnSpc>
                <a:spcPct val="100000"/>
              </a:lnSpc>
              <a:defRPr sz="1899" kern="800">
                <a:solidFill>
                  <a:schemeClr val="tx1"/>
                </a:solidFill>
              </a:defRPr>
            </a:lvl4pPr>
            <a:lvl5pPr>
              <a:lnSpc>
                <a:spcPct val="100000"/>
              </a:lnSpc>
              <a:defRPr sz="1899" kern="800">
                <a:solidFill>
                  <a:schemeClr val="tx1"/>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5" name="Text Placeholder 14"/>
          <p:cNvSpPr>
            <a:spLocks noGrp="1"/>
          </p:cNvSpPr>
          <p:nvPr>
            <p:ph type="body" sz="quarter" idx="13" hasCustomPrompt="1"/>
          </p:nvPr>
        </p:nvSpPr>
        <p:spPr>
          <a:xfrm>
            <a:off x="8705534" y="3730413"/>
            <a:ext cx="3730941" cy="2486942"/>
          </a:xfrm>
          <a:solidFill>
            <a:schemeClr val="accent2"/>
          </a:solidFill>
        </p:spPr>
        <p:txBody>
          <a:bodyPr rIns="182880">
            <a:normAutofit/>
          </a:bodyPr>
          <a:lstStyle>
            <a:lvl1pPr>
              <a:lnSpc>
                <a:spcPct val="100000"/>
              </a:lnSpc>
              <a:defRPr sz="1899" kern="800">
                <a:solidFill>
                  <a:schemeClr val="bg1"/>
                </a:solidFill>
              </a:defRPr>
            </a:lvl1pPr>
            <a:lvl2pPr>
              <a:lnSpc>
                <a:spcPct val="100000"/>
              </a:lnSpc>
              <a:defRPr sz="1899" kern="800">
                <a:solidFill>
                  <a:schemeClr val="bg1"/>
                </a:solidFill>
              </a:defRPr>
            </a:lvl2pPr>
            <a:lvl3pPr>
              <a:lnSpc>
                <a:spcPct val="100000"/>
              </a:lnSpc>
              <a:defRPr sz="1899" kern="800">
                <a:solidFill>
                  <a:schemeClr val="bg1"/>
                </a:solidFill>
              </a:defRPr>
            </a:lvl3pPr>
            <a:lvl4pPr>
              <a:lnSpc>
                <a:spcPct val="100000"/>
              </a:lnSpc>
              <a:defRPr sz="1899" kern="800">
                <a:solidFill>
                  <a:schemeClr val="bg1"/>
                </a:solidFill>
              </a:defRPr>
            </a:lvl4pPr>
            <a:lvl5pPr>
              <a:lnSpc>
                <a:spcPct val="100000"/>
              </a:lnSpc>
              <a:defRPr sz="1899" kern="800">
                <a:solidFill>
                  <a:schemeClr val="bg1"/>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9" name="Content Placeholder 18"/>
          <p:cNvSpPr>
            <a:spLocks noGrp="1"/>
          </p:cNvSpPr>
          <p:nvPr>
            <p:ph sz="quarter" idx="15" hasCustomPrompt="1"/>
          </p:nvPr>
        </p:nvSpPr>
        <p:spPr>
          <a:xfrm>
            <a:off x="2487296" y="1243471"/>
            <a:ext cx="6218239" cy="4973884"/>
          </a:xfrm>
        </p:spPr>
        <p:txBody>
          <a:bodyPr/>
          <a:lstStyle>
            <a:lvl1pPr>
              <a:lnSpc>
                <a:spcPct val="120000"/>
              </a:lnSpc>
              <a:defRPr kern="800">
                <a:solidFill>
                  <a:srgbClr val="3F3F3F"/>
                </a:solidFill>
              </a:defRPr>
            </a:lvl1pPr>
            <a:lvl2pPr>
              <a:lnSpc>
                <a:spcPct val="120000"/>
              </a:lnSpc>
              <a:defRPr kern="800">
                <a:solidFill>
                  <a:srgbClr val="3F3F3F"/>
                </a:solidFill>
              </a:defRPr>
            </a:lvl2pPr>
            <a:lvl3pPr>
              <a:lnSpc>
                <a:spcPct val="120000"/>
              </a:lnSpc>
              <a:defRPr kern="800">
                <a:solidFill>
                  <a:srgbClr val="3F3F3F"/>
                </a:solidFill>
              </a:defRPr>
            </a:lvl3pPr>
            <a:lvl4pPr>
              <a:lnSpc>
                <a:spcPct val="120000"/>
              </a:lnSpc>
              <a:defRPr kern="800">
                <a:solidFill>
                  <a:srgbClr val="3F3F3F"/>
                </a:solidFill>
              </a:defRPr>
            </a:lvl4pPr>
            <a:lvl5pPr>
              <a:lnSpc>
                <a:spcPct val="120000"/>
              </a:lnSpc>
              <a:defRPr kern="800">
                <a:solidFill>
                  <a:srgbClr val="3F3F3F"/>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55833358"/>
      </p:ext>
    </p:extLst>
  </p:cSld>
  <p:clrMapOvr>
    <a:masterClrMapping/>
  </p:clrMapOvr>
  <p:timing>
    <p:tnLst>
      <p:par>
        <p:cTn id="1" dur="indefinite" restart="never" nodeType="tmRoot"/>
      </p:par>
    </p:tnLst>
  </p:timing>
</p:sldLayout>
</file>

<file path=ppt/slideLayouts/slideLayout442.xml><?xml version="1.0" encoding="utf-8"?>
<p:sldLayout xmlns:a="http://schemas.openxmlformats.org/drawingml/2006/main" xmlns:r="http://schemas.openxmlformats.org/officeDocument/2006/relationships" xmlns:p="http://schemas.openxmlformats.org/presentationml/2006/main" preserve="1">
  <p:cSld name="Custom Layout">
    <p:bg>
      <p:bgPr>
        <a:solidFill>
          <a:schemeClr val="tx1"/>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1">
                    <a:lumMod val="75000"/>
                    <a:lumOff val="25000"/>
                  </a:schemeClr>
                </a:solidFill>
              </a:defRPr>
            </a:lvl1pPr>
          </a:lstStyle>
          <a:p>
            <a:fld id="{58D6F727-43EF-AA43-9D6C-40D3E9A9E46D}" type="datetime1">
              <a:rPr lang="en-US" smtClean="0">
                <a:solidFill>
                  <a:srgbClr val="000000">
                    <a:lumMod val="75000"/>
                    <a:lumOff val="25000"/>
                  </a:srgbClr>
                </a:solidFill>
              </a:rPr>
              <a:pPr/>
              <a:t>10/28/2014</a:t>
            </a:fld>
            <a:endParaRPr lang="en-US">
              <a:solidFill>
                <a:srgbClr val="000000">
                  <a:lumMod val="75000"/>
                  <a:lumOff val="25000"/>
                </a:srgbClr>
              </a:solidFill>
            </a:endParaRPr>
          </a:p>
        </p:txBody>
      </p:sp>
      <p:sp>
        <p:nvSpPr>
          <p:cNvPr id="4" name="Slide Number Placeholder 3"/>
          <p:cNvSpPr>
            <a:spLocks noGrp="1"/>
          </p:cNvSpPr>
          <p:nvPr>
            <p:ph type="sldNum" sz="quarter" idx="11"/>
          </p:nvPr>
        </p:nvSpPr>
        <p:spPr/>
        <p:txBody>
          <a:bodyPr/>
          <a:lstStyle>
            <a:lvl1pPr>
              <a:defRPr>
                <a:solidFill>
                  <a:schemeClr val="bg1">
                    <a:lumMod val="75000"/>
                    <a:lumOff val="25000"/>
                  </a:schemeClr>
                </a:solidFill>
              </a:defRPr>
            </a:lvl1pPr>
          </a:lstStyle>
          <a:p>
            <a:fld id="{74A398B2-5A34-1A4A-811E-F4027282568C}" type="slidenum">
              <a:rPr lang="en-US" smtClean="0">
                <a:solidFill>
                  <a:srgbClr val="000000">
                    <a:lumMod val="75000"/>
                    <a:lumOff val="25000"/>
                  </a:srgbClr>
                </a:solidFill>
              </a:rPr>
              <a:pPr/>
              <a:t>‹#›</a:t>
            </a:fld>
            <a:endParaRPr lang="en-US">
              <a:solidFill>
                <a:srgbClr val="000000">
                  <a:lumMod val="75000"/>
                  <a:lumOff val="25000"/>
                </a:srgbClr>
              </a:solidFill>
            </a:endParaRPr>
          </a:p>
        </p:txBody>
      </p:sp>
      <p:sp>
        <p:nvSpPr>
          <p:cNvPr id="5" name="Title 1"/>
          <p:cNvSpPr>
            <a:spLocks noGrp="1"/>
          </p:cNvSpPr>
          <p:nvPr>
            <p:ph type="title" hasCustomPrompt="1"/>
          </p:nvPr>
        </p:nvSpPr>
        <p:spPr>
          <a:xfrm>
            <a:off x="1" y="1243471"/>
            <a:ext cx="2487295" cy="2486942"/>
          </a:xfrm>
          <a:solidFill>
            <a:schemeClr val="accent1"/>
          </a:solidFill>
        </p:spPr>
        <p:txBody>
          <a:bodyPr>
            <a:normAutofit/>
          </a:bodyPr>
          <a:lstStyle>
            <a:lvl1pPr>
              <a:defRPr sz="2713"/>
            </a:lvl1pPr>
          </a:lstStyle>
          <a:p>
            <a:r>
              <a:rPr lang="en-US" dirty="0" smtClean="0"/>
              <a:t>Click to edit slide content</a:t>
            </a:r>
            <a:endParaRPr lang="en-US" dirty="0"/>
          </a:p>
        </p:txBody>
      </p:sp>
      <p:sp>
        <p:nvSpPr>
          <p:cNvPr id="6" name="Text Placeholder 16"/>
          <p:cNvSpPr>
            <a:spLocks noGrp="1"/>
          </p:cNvSpPr>
          <p:nvPr>
            <p:ph type="body" sz="quarter" idx="12" hasCustomPrompt="1"/>
          </p:nvPr>
        </p:nvSpPr>
        <p:spPr>
          <a:xfrm>
            <a:off x="4974591" y="1243471"/>
            <a:ext cx="2487295" cy="2486942"/>
          </a:xfrm>
          <a:solidFill>
            <a:schemeClr val="accent2"/>
          </a:solidFill>
        </p:spPr>
        <p:txBody>
          <a:bodyPr>
            <a:normAutofit/>
          </a:bodyPr>
          <a:lstStyle>
            <a:lvl1pPr>
              <a:defRPr sz="1899">
                <a:solidFill>
                  <a:schemeClr val="bg1"/>
                </a:solidFill>
              </a:defRPr>
            </a:lvl1pPr>
            <a:lvl2pPr>
              <a:defRPr sz="1899">
                <a:solidFill>
                  <a:schemeClr val="bg1"/>
                </a:solidFill>
              </a:defRPr>
            </a:lvl2pPr>
            <a:lvl3pPr>
              <a:defRPr sz="1899">
                <a:solidFill>
                  <a:schemeClr val="bg1"/>
                </a:solidFill>
              </a:defRPr>
            </a:lvl3pPr>
            <a:lvl4pPr>
              <a:defRPr sz="1899">
                <a:solidFill>
                  <a:schemeClr val="bg1"/>
                </a:solidFill>
              </a:defRPr>
            </a:lvl4pPr>
            <a:lvl5pPr>
              <a:defRPr sz="1899">
                <a:solidFill>
                  <a:schemeClr val="bg1"/>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18"/>
          <p:cNvSpPr>
            <a:spLocks noGrp="1"/>
          </p:cNvSpPr>
          <p:nvPr>
            <p:ph type="body" sz="quarter" idx="13" hasCustomPrompt="1"/>
          </p:nvPr>
        </p:nvSpPr>
        <p:spPr>
          <a:xfrm>
            <a:off x="7461886" y="3730413"/>
            <a:ext cx="2487295" cy="2486942"/>
          </a:xfrm>
          <a:solidFill>
            <a:schemeClr val="accent3">
              <a:alpha val="92000"/>
            </a:schemeClr>
          </a:solidFill>
        </p:spPr>
        <p:txBody>
          <a:bodyPr>
            <a:normAutofit/>
          </a:bodyPr>
          <a:lstStyle>
            <a:lvl1pPr>
              <a:defRPr sz="1899">
                <a:solidFill>
                  <a:schemeClr val="tx1"/>
                </a:solidFill>
              </a:defRPr>
            </a:lvl1pPr>
            <a:lvl2pPr>
              <a:defRPr sz="1899">
                <a:solidFill>
                  <a:schemeClr val="tx1"/>
                </a:solidFill>
              </a:defRPr>
            </a:lvl2pPr>
            <a:lvl3pPr>
              <a:defRPr sz="1899">
                <a:solidFill>
                  <a:schemeClr val="tx1"/>
                </a:solidFill>
              </a:defRPr>
            </a:lvl3pPr>
            <a:lvl4pPr>
              <a:defRPr sz="1899">
                <a:solidFill>
                  <a:schemeClr val="tx1"/>
                </a:solidFill>
              </a:defRPr>
            </a:lvl4pPr>
            <a:lvl5pPr>
              <a:defRPr sz="1899">
                <a:solidFill>
                  <a:schemeClr val="tx1"/>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Text Placeholder 20"/>
          <p:cNvSpPr>
            <a:spLocks noGrp="1"/>
          </p:cNvSpPr>
          <p:nvPr>
            <p:ph type="body" sz="quarter" idx="14" hasCustomPrompt="1"/>
          </p:nvPr>
        </p:nvSpPr>
        <p:spPr>
          <a:xfrm>
            <a:off x="2487296" y="3730413"/>
            <a:ext cx="2487295" cy="2486942"/>
          </a:xfrm>
          <a:solidFill>
            <a:schemeClr val="bg2"/>
          </a:solidFill>
        </p:spPr>
        <p:txBody>
          <a:bodyPr>
            <a:normAutofit/>
          </a:bodyPr>
          <a:lstStyle>
            <a:lvl1pPr>
              <a:defRPr sz="1899">
                <a:solidFill>
                  <a:schemeClr val="tx1"/>
                </a:solidFill>
              </a:defRPr>
            </a:lvl1pPr>
            <a:lvl2pPr>
              <a:defRPr sz="1899">
                <a:solidFill>
                  <a:schemeClr val="tx1"/>
                </a:solidFill>
              </a:defRPr>
            </a:lvl2pPr>
            <a:lvl3pPr>
              <a:defRPr sz="1899">
                <a:solidFill>
                  <a:schemeClr val="tx1"/>
                </a:solidFill>
              </a:defRPr>
            </a:lvl3pPr>
            <a:lvl4pPr>
              <a:defRPr sz="1899">
                <a:solidFill>
                  <a:schemeClr val="tx1"/>
                </a:solidFill>
              </a:defRPr>
            </a:lvl4pPr>
            <a:lvl5pPr>
              <a:defRPr sz="1899">
                <a:solidFill>
                  <a:schemeClr val="tx1"/>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Picture Placeholder 22"/>
          <p:cNvSpPr>
            <a:spLocks noGrp="1"/>
          </p:cNvSpPr>
          <p:nvPr>
            <p:ph type="pic" sz="quarter" idx="15"/>
          </p:nvPr>
        </p:nvSpPr>
        <p:spPr>
          <a:xfrm>
            <a:off x="2487296" y="1243471"/>
            <a:ext cx="2487295" cy="2486942"/>
          </a:xfrm>
        </p:spPr>
        <p:txBody>
          <a:bodyPr/>
          <a:lstStyle/>
          <a:p>
            <a:r>
              <a:rPr lang="en-US" smtClean="0"/>
              <a:t>Drag picture to placeholder or click icon to add</a:t>
            </a:r>
            <a:endParaRPr lang="en-US" dirty="0"/>
          </a:p>
        </p:txBody>
      </p:sp>
      <p:sp>
        <p:nvSpPr>
          <p:cNvPr id="10" name="Picture Placeholder 22"/>
          <p:cNvSpPr>
            <a:spLocks noGrp="1"/>
          </p:cNvSpPr>
          <p:nvPr>
            <p:ph type="pic" sz="quarter" idx="16"/>
          </p:nvPr>
        </p:nvSpPr>
        <p:spPr>
          <a:xfrm>
            <a:off x="7461886" y="1243471"/>
            <a:ext cx="2487295" cy="2486942"/>
          </a:xfrm>
        </p:spPr>
        <p:txBody>
          <a:bodyPr/>
          <a:lstStyle/>
          <a:p>
            <a:r>
              <a:rPr lang="en-US" smtClean="0"/>
              <a:t>Drag picture to placeholder or click icon to add</a:t>
            </a:r>
            <a:endParaRPr lang="en-US" dirty="0"/>
          </a:p>
        </p:txBody>
      </p:sp>
      <p:sp>
        <p:nvSpPr>
          <p:cNvPr id="11" name="Picture Placeholder 22"/>
          <p:cNvSpPr>
            <a:spLocks noGrp="1"/>
          </p:cNvSpPr>
          <p:nvPr>
            <p:ph type="pic" sz="quarter" idx="17"/>
          </p:nvPr>
        </p:nvSpPr>
        <p:spPr>
          <a:xfrm>
            <a:off x="4974591" y="3730413"/>
            <a:ext cx="2487295" cy="2486942"/>
          </a:xfrm>
        </p:spPr>
        <p:txBody>
          <a:bodyPr/>
          <a:lstStyle/>
          <a:p>
            <a:r>
              <a:rPr lang="en-US" smtClean="0"/>
              <a:t>Drag picture to placeholder or click icon to add</a:t>
            </a:r>
            <a:endParaRPr lang="en-US" dirty="0"/>
          </a:p>
        </p:txBody>
      </p:sp>
      <p:sp>
        <p:nvSpPr>
          <p:cNvPr id="12" name="Text Placeholder 16"/>
          <p:cNvSpPr>
            <a:spLocks noGrp="1"/>
          </p:cNvSpPr>
          <p:nvPr>
            <p:ph type="body" sz="quarter" idx="18" hasCustomPrompt="1"/>
          </p:nvPr>
        </p:nvSpPr>
        <p:spPr>
          <a:xfrm>
            <a:off x="9949181" y="1243471"/>
            <a:ext cx="2487295" cy="2486942"/>
          </a:xfrm>
          <a:solidFill>
            <a:schemeClr val="accent5"/>
          </a:solidFill>
        </p:spPr>
        <p:txBody>
          <a:bodyPr>
            <a:normAutofit/>
          </a:bodyPr>
          <a:lstStyle>
            <a:lvl1pPr>
              <a:defRPr sz="1899">
                <a:solidFill>
                  <a:schemeClr val="tx1"/>
                </a:solidFill>
              </a:defRPr>
            </a:lvl1pPr>
            <a:lvl2pPr>
              <a:defRPr sz="1899">
                <a:solidFill>
                  <a:schemeClr val="tx1"/>
                </a:solidFill>
              </a:defRPr>
            </a:lvl2pPr>
            <a:lvl3pPr>
              <a:defRPr sz="1899">
                <a:solidFill>
                  <a:schemeClr val="tx1"/>
                </a:solidFill>
              </a:defRPr>
            </a:lvl3pPr>
            <a:lvl4pPr>
              <a:defRPr sz="1899">
                <a:solidFill>
                  <a:schemeClr val="tx1"/>
                </a:solidFill>
              </a:defRPr>
            </a:lvl4pPr>
            <a:lvl5pPr>
              <a:defRPr sz="1899">
                <a:solidFill>
                  <a:schemeClr val="tx1"/>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3" name="Picture Placeholder 22"/>
          <p:cNvSpPr>
            <a:spLocks noGrp="1"/>
          </p:cNvSpPr>
          <p:nvPr>
            <p:ph type="pic" sz="quarter" idx="19"/>
          </p:nvPr>
        </p:nvSpPr>
        <p:spPr>
          <a:xfrm>
            <a:off x="9949181" y="3730413"/>
            <a:ext cx="2487295" cy="2486942"/>
          </a:xfrm>
        </p:spPr>
        <p:txBody>
          <a:bodyPr/>
          <a:lstStyle/>
          <a:p>
            <a:r>
              <a:rPr lang="en-US" smtClean="0"/>
              <a:t>Drag picture to placeholder or click icon to add</a:t>
            </a:r>
            <a:endParaRPr lang="en-US" dirty="0"/>
          </a:p>
        </p:txBody>
      </p:sp>
    </p:spTree>
    <p:extLst>
      <p:ext uri="{BB962C8B-B14F-4D97-AF65-F5344CB8AC3E}">
        <p14:creationId xmlns:p14="http://schemas.microsoft.com/office/powerpoint/2010/main" val="3641113679"/>
      </p:ext>
    </p:extLst>
  </p:cSld>
  <p:clrMapOvr>
    <a:masterClrMapping/>
  </p:clrMapOvr>
</p:sldLayout>
</file>

<file path=ppt/slideLayouts/slideLayout443.xml><?xml version="1.0" encoding="utf-8"?>
<p:sldLayout xmlns:a="http://schemas.openxmlformats.org/drawingml/2006/main" xmlns:r="http://schemas.openxmlformats.org/officeDocument/2006/relationships" xmlns:p="http://schemas.openxmlformats.org/presentationml/2006/main" preserve="1" userDrawn="1">
  <p:cSld name="Two-tile tex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 y="1243471"/>
            <a:ext cx="2487295" cy="2486942"/>
          </a:xfrm>
          <a:solidFill>
            <a:schemeClr val="accent1"/>
          </a:solidFill>
        </p:spPr>
        <p:txBody>
          <a:bodyPr>
            <a:normAutofit/>
          </a:bodyPr>
          <a:lstStyle>
            <a:lvl1pPr>
              <a:lnSpc>
                <a:spcPct val="100000"/>
              </a:lnSpc>
              <a:defRPr sz="2713"/>
            </a:lvl1pPr>
          </a:lstStyle>
          <a:p>
            <a:pPr lvl="0"/>
            <a:r>
              <a:rPr lang="en-US" dirty="0" smtClean="0"/>
              <a:t>Click to edit slide content</a:t>
            </a:r>
          </a:p>
        </p:txBody>
      </p:sp>
      <p:sp>
        <p:nvSpPr>
          <p:cNvPr id="3" name="Date Placeholder 2"/>
          <p:cNvSpPr>
            <a:spLocks noGrp="1"/>
          </p:cNvSpPr>
          <p:nvPr>
            <p:ph type="dt" sz="half" idx="10"/>
          </p:nvPr>
        </p:nvSpPr>
        <p:spPr/>
        <p:txBody>
          <a:bodyPr/>
          <a:lstStyle>
            <a:lvl1pPr>
              <a:lnSpc>
                <a:spcPct val="120000"/>
              </a:lnSpc>
              <a:defRPr>
                <a:solidFill>
                  <a:srgbClr val="3F3F3F"/>
                </a:solidFill>
              </a:defRPr>
            </a:lvl1pPr>
          </a:lstStyle>
          <a:p>
            <a:fld id="{E81BFE45-5F57-9246-B7B9-781BE7115E80}" type="datetime1">
              <a:rPr lang="en-US" smtClean="0"/>
              <a:pPr/>
              <a:t>10/28/2014</a:t>
            </a:fld>
            <a:endParaRPr lang="en-US"/>
          </a:p>
        </p:txBody>
      </p:sp>
      <p:sp>
        <p:nvSpPr>
          <p:cNvPr id="4" name="Slide Number Placeholder 3"/>
          <p:cNvSpPr>
            <a:spLocks noGrp="1"/>
          </p:cNvSpPr>
          <p:nvPr>
            <p:ph type="sldNum" sz="quarter" idx="11"/>
          </p:nvPr>
        </p:nvSpPr>
        <p:spPr/>
        <p:txBody>
          <a:bodyPr/>
          <a:lstStyle>
            <a:lvl1pPr>
              <a:lnSpc>
                <a:spcPct val="120000"/>
              </a:lnSpc>
              <a:defRPr>
                <a:solidFill>
                  <a:srgbClr val="3F3F3F"/>
                </a:solidFill>
              </a:defRPr>
            </a:lvl1pPr>
          </a:lstStyle>
          <a:p>
            <a:fld id="{74A398B2-5A34-1A4A-811E-F4027282568C}" type="slidenum">
              <a:rPr lang="en-US" smtClean="0"/>
              <a:pPr/>
              <a:t>‹#›</a:t>
            </a:fld>
            <a:endParaRPr lang="en-US"/>
          </a:p>
        </p:txBody>
      </p:sp>
      <p:sp>
        <p:nvSpPr>
          <p:cNvPr id="12" name="Text Placeholder 11"/>
          <p:cNvSpPr>
            <a:spLocks noGrp="1"/>
          </p:cNvSpPr>
          <p:nvPr>
            <p:ph type="body" sz="quarter" idx="12" hasCustomPrompt="1"/>
          </p:nvPr>
        </p:nvSpPr>
        <p:spPr>
          <a:xfrm>
            <a:off x="2487296" y="1243472"/>
            <a:ext cx="4974590" cy="4972845"/>
          </a:xfrm>
          <a:solidFill>
            <a:schemeClr val="bg2"/>
          </a:solidFill>
        </p:spPr>
        <p:txBody>
          <a:bodyPr>
            <a:noAutofit/>
          </a:bodyPr>
          <a:lstStyle>
            <a:lvl1pPr>
              <a:lnSpc>
                <a:spcPct val="120000"/>
              </a:lnSpc>
              <a:defRPr sz="1899">
                <a:solidFill>
                  <a:schemeClr val="tx1"/>
                </a:solidFill>
              </a:defRPr>
            </a:lvl1pPr>
            <a:lvl2pPr>
              <a:lnSpc>
                <a:spcPct val="120000"/>
              </a:lnSpc>
              <a:defRPr sz="1899">
                <a:solidFill>
                  <a:schemeClr val="tx1"/>
                </a:solidFill>
              </a:defRPr>
            </a:lvl2pPr>
            <a:lvl3pPr>
              <a:lnSpc>
                <a:spcPct val="120000"/>
              </a:lnSpc>
              <a:defRPr sz="1899">
                <a:solidFill>
                  <a:schemeClr val="tx1"/>
                </a:solidFill>
              </a:defRPr>
            </a:lvl3pPr>
            <a:lvl4pPr>
              <a:lnSpc>
                <a:spcPct val="120000"/>
              </a:lnSpc>
              <a:defRPr sz="1899">
                <a:solidFill>
                  <a:schemeClr val="tx1"/>
                </a:solidFill>
              </a:defRPr>
            </a:lvl4pPr>
            <a:lvl5pPr>
              <a:lnSpc>
                <a:spcPct val="120000"/>
              </a:lnSpc>
              <a:defRPr sz="1899">
                <a:solidFill>
                  <a:schemeClr val="tx1"/>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ext Placeholder 11"/>
          <p:cNvSpPr>
            <a:spLocks noGrp="1"/>
          </p:cNvSpPr>
          <p:nvPr>
            <p:ph type="body" sz="quarter" idx="14" hasCustomPrompt="1"/>
          </p:nvPr>
        </p:nvSpPr>
        <p:spPr>
          <a:xfrm>
            <a:off x="7461886" y="1243472"/>
            <a:ext cx="4974590" cy="4972845"/>
          </a:xfrm>
          <a:solidFill>
            <a:schemeClr val="accent1"/>
          </a:solidFill>
        </p:spPr>
        <p:txBody>
          <a:bodyPr>
            <a:noAutofit/>
          </a:bodyPr>
          <a:lstStyle>
            <a:lvl1pPr>
              <a:lnSpc>
                <a:spcPct val="120000"/>
              </a:lnSpc>
              <a:defRPr sz="1899">
                <a:solidFill>
                  <a:schemeClr val="tx1"/>
                </a:solidFill>
              </a:defRPr>
            </a:lvl1pPr>
            <a:lvl2pPr>
              <a:lnSpc>
                <a:spcPct val="120000"/>
              </a:lnSpc>
              <a:defRPr sz="1899">
                <a:solidFill>
                  <a:schemeClr val="tx1"/>
                </a:solidFill>
              </a:defRPr>
            </a:lvl2pPr>
            <a:lvl3pPr>
              <a:lnSpc>
                <a:spcPct val="120000"/>
              </a:lnSpc>
              <a:defRPr sz="1899">
                <a:solidFill>
                  <a:schemeClr val="tx1"/>
                </a:solidFill>
              </a:defRPr>
            </a:lvl3pPr>
            <a:lvl4pPr>
              <a:lnSpc>
                <a:spcPct val="120000"/>
              </a:lnSpc>
              <a:defRPr sz="1899">
                <a:solidFill>
                  <a:schemeClr val="tx1"/>
                </a:solidFill>
              </a:defRPr>
            </a:lvl4pPr>
            <a:lvl5pPr>
              <a:lnSpc>
                <a:spcPct val="120000"/>
              </a:lnSpc>
              <a:defRPr sz="1899">
                <a:solidFill>
                  <a:schemeClr val="tx1"/>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18199782"/>
      </p:ext>
    </p:extLst>
  </p:cSld>
  <p:clrMapOvr>
    <a:masterClrMapping/>
  </p:clrMapOvr>
  <p:timing>
    <p:tnLst>
      <p:par>
        <p:cTn id="1" dur="indefinite" restart="never" nodeType="tmRoot"/>
      </p:par>
    </p:tnLst>
  </p:timing>
</p:sldLayout>
</file>

<file path=ppt/slideLayouts/slideLayout444.xml><?xml version="1.0" encoding="utf-8"?>
<p:sldLayout xmlns:a="http://schemas.openxmlformats.org/drawingml/2006/main" xmlns:r="http://schemas.openxmlformats.org/officeDocument/2006/relationships" xmlns:p="http://schemas.openxmlformats.org/presentationml/2006/main" preserve="1" userDrawn="1">
  <p:cSld name="Two-tile text, color bg">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 y="1243471"/>
            <a:ext cx="2487295" cy="2486942"/>
          </a:xfrm>
          <a:solidFill>
            <a:schemeClr val="accent1"/>
          </a:solidFill>
        </p:spPr>
        <p:txBody>
          <a:bodyPr>
            <a:normAutofit/>
          </a:bodyPr>
          <a:lstStyle>
            <a:lvl1pPr>
              <a:lnSpc>
                <a:spcPct val="100000"/>
              </a:lnSpc>
              <a:defRPr sz="2713"/>
            </a:lvl1pPr>
          </a:lstStyle>
          <a:p>
            <a:pPr lvl="0"/>
            <a:r>
              <a:rPr lang="en-US" dirty="0" smtClean="0"/>
              <a:t>Click to edit slide content</a:t>
            </a:r>
          </a:p>
        </p:txBody>
      </p:sp>
      <p:sp>
        <p:nvSpPr>
          <p:cNvPr id="3" name="Date Placeholder 2"/>
          <p:cNvSpPr>
            <a:spLocks noGrp="1"/>
          </p:cNvSpPr>
          <p:nvPr>
            <p:ph type="dt" sz="half" idx="10"/>
          </p:nvPr>
        </p:nvSpPr>
        <p:spPr/>
        <p:txBody>
          <a:bodyPr/>
          <a:lstStyle>
            <a:lvl1pPr>
              <a:lnSpc>
                <a:spcPct val="120000"/>
              </a:lnSpc>
              <a:defRPr>
                <a:solidFill>
                  <a:schemeClr val="tx1"/>
                </a:solidFill>
              </a:defRPr>
            </a:lvl1pPr>
          </a:lstStyle>
          <a:p>
            <a:fld id="{E81BFE45-5F57-9246-B7B9-781BE7115E80}" type="datetime1">
              <a:rPr lang="en-US" smtClean="0">
                <a:solidFill>
                  <a:srgbClr val="FFFFFF"/>
                </a:solidFill>
              </a:rPr>
              <a:pPr/>
              <a:t>10/28/2014</a:t>
            </a:fld>
            <a:endParaRPr lang="en-US">
              <a:solidFill>
                <a:srgbClr val="FFFFFF"/>
              </a:solidFill>
            </a:endParaRPr>
          </a:p>
        </p:txBody>
      </p:sp>
      <p:sp>
        <p:nvSpPr>
          <p:cNvPr id="4" name="Slide Number Placeholder 3"/>
          <p:cNvSpPr>
            <a:spLocks noGrp="1"/>
          </p:cNvSpPr>
          <p:nvPr>
            <p:ph type="sldNum" sz="quarter" idx="11"/>
          </p:nvPr>
        </p:nvSpPr>
        <p:spPr/>
        <p:txBody>
          <a:bodyPr/>
          <a:lstStyle>
            <a:lvl1pPr>
              <a:lnSpc>
                <a:spcPct val="120000"/>
              </a:lnSpc>
              <a:defRPr>
                <a:solidFill>
                  <a:schemeClr val="tx1"/>
                </a:solidFill>
              </a:defRPr>
            </a:lvl1pPr>
          </a:lstStyle>
          <a:p>
            <a:fld id="{74A398B2-5A34-1A4A-811E-F4027282568C}" type="slidenum">
              <a:rPr lang="en-US" smtClean="0">
                <a:solidFill>
                  <a:srgbClr val="FFFFFF"/>
                </a:solidFill>
              </a:rPr>
              <a:pPr/>
              <a:t>‹#›</a:t>
            </a:fld>
            <a:endParaRPr lang="en-US">
              <a:solidFill>
                <a:srgbClr val="FFFFFF"/>
              </a:solidFill>
            </a:endParaRPr>
          </a:p>
        </p:txBody>
      </p:sp>
      <p:sp>
        <p:nvSpPr>
          <p:cNvPr id="12" name="Text Placeholder 11"/>
          <p:cNvSpPr>
            <a:spLocks noGrp="1"/>
          </p:cNvSpPr>
          <p:nvPr>
            <p:ph type="body" sz="quarter" idx="12" hasCustomPrompt="1"/>
          </p:nvPr>
        </p:nvSpPr>
        <p:spPr>
          <a:xfrm>
            <a:off x="2487296" y="1243472"/>
            <a:ext cx="4974590" cy="4972845"/>
          </a:xfrm>
          <a:solidFill>
            <a:schemeClr val="accent2"/>
          </a:solidFill>
        </p:spPr>
        <p:txBody>
          <a:bodyPr>
            <a:noAutofit/>
          </a:bodyPr>
          <a:lstStyle>
            <a:lvl1pPr>
              <a:lnSpc>
                <a:spcPct val="120000"/>
              </a:lnSpc>
              <a:defRPr sz="1899">
                <a:solidFill>
                  <a:schemeClr val="bg1"/>
                </a:solidFill>
              </a:defRPr>
            </a:lvl1pPr>
            <a:lvl2pPr>
              <a:lnSpc>
                <a:spcPct val="120000"/>
              </a:lnSpc>
              <a:defRPr sz="1899">
                <a:solidFill>
                  <a:schemeClr val="bg1"/>
                </a:solidFill>
              </a:defRPr>
            </a:lvl2pPr>
            <a:lvl3pPr>
              <a:lnSpc>
                <a:spcPct val="120000"/>
              </a:lnSpc>
              <a:defRPr sz="1899">
                <a:solidFill>
                  <a:schemeClr val="bg1"/>
                </a:solidFill>
              </a:defRPr>
            </a:lvl3pPr>
            <a:lvl4pPr>
              <a:lnSpc>
                <a:spcPct val="120000"/>
              </a:lnSpc>
              <a:defRPr sz="1899">
                <a:solidFill>
                  <a:schemeClr val="bg1"/>
                </a:solidFill>
              </a:defRPr>
            </a:lvl4pPr>
            <a:lvl5pPr>
              <a:lnSpc>
                <a:spcPct val="120000"/>
              </a:lnSpc>
              <a:defRPr sz="1899">
                <a:solidFill>
                  <a:schemeClr val="bg1"/>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ext Placeholder 11"/>
          <p:cNvSpPr>
            <a:spLocks noGrp="1"/>
          </p:cNvSpPr>
          <p:nvPr>
            <p:ph type="body" sz="quarter" idx="14" hasCustomPrompt="1"/>
          </p:nvPr>
        </p:nvSpPr>
        <p:spPr>
          <a:xfrm>
            <a:off x="7461886" y="1243472"/>
            <a:ext cx="4974590" cy="4972845"/>
          </a:xfrm>
          <a:solidFill>
            <a:schemeClr val="accent1"/>
          </a:solidFill>
        </p:spPr>
        <p:txBody>
          <a:bodyPr>
            <a:noAutofit/>
          </a:bodyPr>
          <a:lstStyle>
            <a:lvl1pPr>
              <a:lnSpc>
                <a:spcPct val="120000"/>
              </a:lnSpc>
              <a:defRPr sz="1899">
                <a:solidFill>
                  <a:schemeClr val="tx1"/>
                </a:solidFill>
              </a:defRPr>
            </a:lvl1pPr>
            <a:lvl2pPr>
              <a:lnSpc>
                <a:spcPct val="120000"/>
              </a:lnSpc>
              <a:defRPr sz="1899">
                <a:solidFill>
                  <a:schemeClr val="tx1"/>
                </a:solidFill>
              </a:defRPr>
            </a:lvl2pPr>
            <a:lvl3pPr>
              <a:lnSpc>
                <a:spcPct val="120000"/>
              </a:lnSpc>
              <a:defRPr sz="1899">
                <a:solidFill>
                  <a:schemeClr val="tx1"/>
                </a:solidFill>
              </a:defRPr>
            </a:lvl3pPr>
            <a:lvl4pPr>
              <a:lnSpc>
                <a:spcPct val="120000"/>
              </a:lnSpc>
              <a:defRPr sz="1899">
                <a:solidFill>
                  <a:schemeClr val="tx1"/>
                </a:solidFill>
              </a:defRPr>
            </a:lvl4pPr>
            <a:lvl5pPr>
              <a:lnSpc>
                <a:spcPct val="120000"/>
              </a:lnSpc>
              <a:defRPr sz="1899">
                <a:solidFill>
                  <a:schemeClr val="tx1"/>
                </a:solidFill>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81280271"/>
      </p:ext>
    </p:extLst>
  </p:cSld>
  <p:clrMapOvr>
    <a:masterClrMapping/>
  </p:clrMapOvr>
  <p:timing>
    <p:tnLst>
      <p:par>
        <p:cTn id="1" dur="indefinite" restart="never" nodeType="tmRoot"/>
      </p:par>
    </p:tnLst>
  </p:timing>
</p:sldLayout>
</file>

<file path=ppt/slideLayouts/slideLayout445.xml><?xml version="1.0" encoding="utf-8"?>
<p:sldLayout xmlns:a="http://schemas.openxmlformats.org/drawingml/2006/main" xmlns:r="http://schemas.openxmlformats.org/officeDocument/2006/relationships" xmlns:p="http://schemas.openxmlformats.org/presentationml/2006/main" preserve="1">
  <p:cSld name="Section divider with photo">
    <p:bg>
      <p:bgPr>
        <a:solidFill>
          <a:schemeClr val="tx1"/>
        </a:solidFill>
        <a:effectLst/>
      </p:bgPr>
    </p:bg>
    <p:spTree>
      <p:nvGrpSpPr>
        <p:cNvPr id="1" name=""/>
        <p:cNvGrpSpPr/>
        <p:nvPr/>
      </p:nvGrpSpPr>
      <p:grpSpPr>
        <a:xfrm>
          <a:off x="0" y="0"/>
          <a:ext cx="0" cy="0"/>
          <a:chOff x="0" y="0"/>
          <a:chExt cx="0" cy="0"/>
        </a:xfrm>
      </p:grpSpPr>
      <p:sp>
        <p:nvSpPr>
          <p:cNvPr id="9" name="Picture Placeholder 8"/>
          <p:cNvSpPr>
            <a:spLocks noGrp="1"/>
          </p:cNvSpPr>
          <p:nvPr>
            <p:ph type="pic" sz="quarter" idx="15"/>
          </p:nvPr>
        </p:nvSpPr>
        <p:spPr>
          <a:xfrm>
            <a:off x="1" y="0"/>
            <a:ext cx="12436475" cy="6994525"/>
          </a:xfrm>
        </p:spPr>
        <p:txBody>
          <a:bodyPr/>
          <a:lstStyle>
            <a:lvl1pPr>
              <a:defRPr>
                <a:solidFill>
                  <a:srgbClr val="3F3F3F"/>
                </a:solidFill>
              </a:defRPr>
            </a:lvl1pPr>
          </a:lstStyle>
          <a:p>
            <a:r>
              <a:rPr lang="en-US" smtClean="0"/>
              <a:t>Drag picture to placeholder or click icon to add</a:t>
            </a:r>
            <a:endParaRPr lang="en-US"/>
          </a:p>
        </p:txBody>
      </p:sp>
      <p:sp>
        <p:nvSpPr>
          <p:cNvPr id="2" name="Title 1"/>
          <p:cNvSpPr>
            <a:spLocks noGrp="1"/>
          </p:cNvSpPr>
          <p:nvPr>
            <p:ph type="title" hasCustomPrompt="1"/>
          </p:nvPr>
        </p:nvSpPr>
        <p:spPr>
          <a:xfrm>
            <a:off x="0" y="1243471"/>
            <a:ext cx="4974590" cy="2486942"/>
          </a:xfrm>
          <a:solidFill>
            <a:schemeClr val="accent1">
              <a:alpha val="90000"/>
            </a:schemeClr>
          </a:solidFill>
        </p:spPr>
        <p:txBody>
          <a:bodyPr>
            <a:normAutofit/>
          </a:bodyPr>
          <a:lstStyle>
            <a:lvl1pPr>
              <a:lnSpc>
                <a:spcPct val="100000"/>
              </a:lnSpc>
              <a:defRPr sz="4069">
                <a:latin typeface="Segoe UI Light" pitchFamily="34" charset="0"/>
              </a:defRPr>
            </a:lvl1pPr>
          </a:lstStyle>
          <a:p>
            <a:pPr lvl="0"/>
            <a:r>
              <a:rPr lang="en-US" dirty="0" smtClean="0"/>
              <a:t>Click to edit slide content</a:t>
            </a:r>
          </a:p>
        </p:txBody>
      </p:sp>
      <p:sp>
        <p:nvSpPr>
          <p:cNvPr id="3" name="Date Placeholder 2"/>
          <p:cNvSpPr>
            <a:spLocks noGrp="1"/>
          </p:cNvSpPr>
          <p:nvPr>
            <p:ph type="dt" sz="half" idx="10"/>
          </p:nvPr>
        </p:nvSpPr>
        <p:spPr/>
        <p:txBody>
          <a:bodyPr/>
          <a:lstStyle>
            <a:lvl1pPr>
              <a:defRPr>
                <a:solidFill>
                  <a:schemeClr val="bg1">
                    <a:lumMod val="75000"/>
                    <a:lumOff val="25000"/>
                  </a:schemeClr>
                </a:solidFill>
              </a:defRPr>
            </a:lvl1pPr>
          </a:lstStyle>
          <a:p>
            <a:fld id="{EA7FCA74-5C69-784C-88D8-83EE75392F8C}" type="datetime1">
              <a:rPr lang="en-US" smtClean="0">
                <a:solidFill>
                  <a:srgbClr val="000000">
                    <a:lumMod val="75000"/>
                    <a:lumOff val="25000"/>
                  </a:srgbClr>
                </a:solidFill>
              </a:rPr>
              <a:pPr/>
              <a:t>10/28/2014</a:t>
            </a:fld>
            <a:endParaRPr lang="en-US">
              <a:solidFill>
                <a:srgbClr val="000000">
                  <a:lumMod val="75000"/>
                  <a:lumOff val="25000"/>
                </a:srgbClr>
              </a:solidFill>
            </a:endParaRPr>
          </a:p>
        </p:txBody>
      </p:sp>
      <p:sp>
        <p:nvSpPr>
          <p:cNvPr id="4" name="Slide Number Placeholder 3"/>
          <p:cNvSpPr>
            <a:spLocks noGrp="1"/>
          </p:cNvSpPr>
          <p:nvPr>
            <p:ph type="sldNum" sz="quarter" idx="11"/>
          </p:nvPr>
        </p:nvSpPr>
        <p:spPr/>
        <p:txBody>
          <a:bodyPr/>
          <a:lstStyle>
            <a:lvl1pPr>
              <a:defRPr>
                <a:solidFill>
                  <a:schemeClr val="bg1">
                    <a:lumMod val="75000"/>
                    <a:lumOff val="25000"/>
                  </a:schemeClr>
                </a:solidFill>
              </a:defRPr>
            </a:lvl1pPr>
          </a:lstStyle>
          <a:p>
            <a:fld id="{74A398B2-5A34-1A4A-811E-F4027282568C}" type="slidenum">
              <a:rPr lang="en-US" smtClean="0">
                <a:solidFill>
                  <a:srgbClr val="000000">
                    <a:lumMod val="75000"/>
                    <a:lumOff val="25000"/>
                  </a:srgbClr>
                </a:solidFill>
              </a:rPr>
              <a:pPr/>
              <a:t>‹#›</a:t>
            </a:fld>
            <a:endParaRPr lang="en-US">
              <a:solidFill>
                <a:srgbClr val="000000">
                  <a:lumMod val="75000"/>
                  <a:lumOff val="25000"/>
                </a:srgbClr>
              </a:solidFill>
            </a:endParaRPr>
          </a:p>
        </p:txBody>
      </p:sp>
    </p:spTree>
    <p:extLst>
      <p:ext uri="{BB962C8B-B14F-4D97-AF65-F5344CB8AC3E}">
        <p14:creationId xmlns:p14="http://schemas.microsoft.com/office/powerpoint/2010/main" val="4269596594"/>
      </p:ext>
    </p:extLst>
  </p:cSld>
  <p:clrMapOvr>
    <a:masterClrMapping/>
  </p:clrMapOvr>
  <p:timing>
    <p:tnLst>
      <p:par>
        <p:cTn id="1" dur="indefinite" restart="never" nodeType="tmRoot"/>
      </p:par>
    </p:tnLst>
  </p:timing>
</p:sldLayout>
</file>

<file path=ppt/slideLayouts/slideLayout446.xml><?xml version="1.0" encoding="utf-8"?>
<p:sldLayout xmlns:a="http://schemas.openxmlformats.org/drawingml/2006/main" xmlns:r="http://schemas.openxmlformats.org/officeDocument/2006/relationships" xmlns:p="http://schemas.openxmlformats.org/presentationml/2006/main" preserve="1" userDrawn="1">
  <p:cSld name="Section divider with color bg">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43471"/>
            <a:ext cx="4974590" cy="2486942"/>
          </a:xfrm>
          <a:solidFill>
            <a:schemeClr val="accent1">
              <a:alpha val="90000"/>
            </a:schemeClr>
          </a:solidFill>
        </p:spPr>
        <p:txBody>
          <a:bodyPr>
            <a:normAutofit/>
          </a:bodyPr>
          <a:lstStyle>
            <a:lvl1pPr>
              <a:lnSpc>
                <a:spcPct val="100000"/>
              </a:lnSpc>
              <a:defRPr sz="4069">
                <a:latin typeface="Segoe UI Light" pitchFamily="34" charset="0"/>
              </a:defRPr>
            </a:lvl1pPr>
          </a:lstStyle>
          <a:p>
            <a:pPr lvl="0"/>
            <a:r>
              <a:rPr lang="en-US" dirty="0" smtClean="0"/>
              <a:t>Click to edit slide content</a:t>
            </a:r>
          </a:p>
        </p:txBody>
      </p:sp>
      <p:sp>
        <p:nvSpPr>
          <p:cNvPr id="3" name="Date Placeholder 2"/>
          <p:cNvSpPr>
            <a:spLocks noGrp="1"/>
          </p:cNvSpPr>
          <p:nvPr>
            <p:ph type="dt" sz="half" idx="10"/>
          </p:nvPr>
        </p:nvSpPr>
        <p:spPr/>
        <p:txBody>
          <a:bodyPr/>
          <a:lstStyle>
            <a:lvl1pPr>
              <a:defRPr>
                <a:solidFill>
                  <a:schemeClr val="tx1"/>
                </a:solidFill>
              </a:defRPr>
            </a:lvl1pPr>
          </a:lstStyle>
          <a:p>
            <a:fld id="{EA7FCA74-5C69-784C-88D8-83EE75392F8C}" type="datetime1">
              <a:rPr lang="en-US" smtClean="0">
                <a:solidFill>
                  <a:srgbClr val="FFFFFF"/>
                </a:solidFill>
              </a:rPr>
              <a:pPr/>
              <a:t>10/28/2014</a:t>
            </a:fld>
            <a:endParaRPr lang="en-US">
              <a:solidFill>
                <a:srgbClr val="FFFFFF"/>
              </a:solidFill>
            </a:endParaRPr>
          </a:p>
        </p:txBody>
      </p:sp>
      <p:sp>
        <p:nvSpPr>
          <p:cNvPr id="4" name="Slide Number Placeholder 3"/>
          <p:cNvSpPr>
            <a:spLocks noGrp="1"/>
          </p:cNvSpPr>
          <p:nvPr>
            <p:ph type="sldNum" sz="quarter" idx="11"/>
          </p:nvPr>
        </p:nvSpPr>
        <p:spPr/>
        <p:txBody>
          <a:bodyPr/>
          <a:lstStyle>
            <a:lvl1pPr>
              <a:defRPr>
                <a:solidFill>
                  <a:schemeClr val="tx1"/>
                </a:solidFill>
              </a:defRPr>
            </a:lvl1pPr>
          </a:lstStyle>
          <a:p>
            <a:fld id="{74A398B2-5A34-1A4A-811E-F4027282568C}"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2281623"/>
      </p:ext>
    </p:extLst>
  </p:cSld>
  <p:clrMapOvr>
    <a:masterClrMapping/>
  </p:clrMapOvr>
  <p:timing>
    <p:tnLst>
      <p:par>
        <p:cTn id="1" dur="indefinite" restart="never" nodeType="tmRoot"/>
      </p:par>
    </p:tnLst>
  </p:timing>
</p:sldLayout>
</file>

<file path=ppt/slideLayouts/slideLayout447.xml><?xml version="1.0" encoding="utf-8"?>
<p:sldLayout xmlns:a="http://schemas.openxmlformats.org/drawingml/2006/main" xmlns:r="http://schemas.openxmlformats.org/officeDocument/2006/relationships" xmlns:p="http://schemas.openxmlformats.org/presentationml/2006/main" preserve="1" userDrawn="1">
  <p:cSld name="Table of Contents white">
    <p:bg>
      <p:bgPr>
        <a:solidFill>
          <a:schemeClr val="tx1"/>
        </a:solidFill>
        <a:effectLst/>
      </p:bgPr>
    </p:bg>
    <p:spTree>
      <p:nvGrpSpPr>
        <p:cNvPr id="1" name=""/>
        <p:cNvGrpSpPr/>
        <p:nvPr/>
      </p:nvGrpSpPr>
      <p:grpSpPr>
        <a:xfrm>
          <a:off x="0" y="0"/>
          <a:ext cx="0" cy="0"/>
          <a:chOff x="0" y="0"/>
          <a:chExt cx="0" cy="0"/>
        </a:xfrm>
      </p:grpSpPr>
      <p:sp>
        <p:nvSpPr>
          <p:cNvPr id="6" name="Text Placeholder 9"/>
          <p:cNvSpPr>
            <a:spLocks noGrp="1"/>
          </p:cNvSpPr>
          <p:nvPr>
            <p:ph type="body" sz="quarter" idx="13" hasCustomPrompt="1"/>
          </p:nvPr>
        </p:nvSpPr>
        <p:spPr>
          <a:xfrm>
            <a:off x="3732788" y="1243471"/>
            <a:ext cx="8081864" cy="4973884"/>
          </a:xfrm>
          <a:prstGeom prst="rect">
            <a:avLst/>
          </a:prstGeom>
        </p:spPr>
        <p:txBody>
          <a:bodyPr vert="horz" lIns="91440" tIns="45720">
            <a:normAutofit/>
          </a:bodyPr>
          <a:lstStyle>
            <a:lvl1pPr marL="0" indent="0">
              <a:spcBef>
                <a:spcPts val="814"/>
              </a:spcBef>
              <a:buFontTx/>
              <a:buNone/>
              <a:tabLst>
                <a:tab pos="854898" algn="l"/>
              </a:tabLst>
              <a:defRPr sz="2713" baseline="0">
                <a:solidFill>
                  <a:schemeClr val="bg1">
                    <a:lumMod val="75000"/>
                    <a:lumOff val="25000"/>
                  </a:schemeClr>
                </a:solidFill>
                <a:latin typeface="+mn-lt"/>
                <a:cs typeface="Segoe UI Light"/>
              </a:defRPr>
            </a:lvl1pPr>
            <a:lvl2pPr marL="0" indent="0">
              <a:spcBef>
                <a:spcPts val="814"/>
              </a:spcBef>
              <a:buFontTx/>
              <a:buNone/>
              <a:defRPr sz="4069">
                <a:latin typeface="Segoe Pro Light"/>
                <a:cs typeface="Segoe Pro Light"/>
              </a:defRPr>
            </a:lvl2pPr>
            <a:lvl3pPr marL="0" indent="0">
              <a:spcBef>
                <a:spcPts val="814"/>
              </a:spcBef>
              <a:buFontTx/>
              <a:buNone/>
              <a:defRPr sz="4069">
                <a:latin typeface="Segoe Pro Light"/>
                <a:cs typeface="Segoe Pro Light"/>
              </a:defRPr>
            </a:lvl3pPr>
            <a:lvl4pPr marL="0" indent="0">
              <a:spcBef>
                <a:spcPts val="814"/>
              </a:spcBef>
              <a:buFontTx/>
              <a:buNone/>
              <a:defRPr sz="4069">
                <a:latin typeface="Segoe Pro Light"/>
                <a:cs typeface="Segoe Pro Light"/>
              </a:defRPr>
            </a:lvl4pPr>
            <a:lvl5pPr marL="0" indent="0">
              <a:spcBef>
                <a:spcPts val="814"/>
              </a:spcBef>
              <a:buFontTx/>
              <a:buNone/>
              <a:defRPr sz="4069">
                <a:latin typeface="Segoe Pro Light"/>
                <a:cs typeface="Segoe Pro Light"/>
              </a:defRPr>
            </a:lvl5pPr>
          </a:lstStyle>
          <a:p>
            <a:pPr lvl="0"/>
            <a:r>
              <a:rPr lang="en-US" dirty="0" smtClean="0"/>
              <a:t>4</a:t>
            </a:r>
            <a:r>
              <a:rPr lang="en-US" dirty="0"/>
              <a:t>	Section </a:t>
            </a:r>
            <a:r>
              <a:rPr lang="en-US" dirty="0" smtClean="0"/>
              <a:t>Title</a:t>
            </a:r>
            <a:endParaRPr lang="en-US" dirty="0"/>
          </a:p>
        </p:txBody>
      </p:sp>
      <p:sp>
        <p:nvSpPr>
          <p:cNvPr id="5" name="Text Placeholder 12"/>
          <p:cNvSpPr>
            <a:spLocks noGrp="1"/>
          </p:cNvSpPr>
          <p:nvPr>
            <p:ph type="body" sz="quarter" idx="14" hasCustomPrompt="1"/>
          </p:nvPr>
        </p:nvSpPr>
        <p:spPr>
          <a:xfrm>
            <a:off x="1" y="1243471"/>
            <a:ext cx="2487295" cy="4947979"/>
          </a:xfrm>
          <a:prstGeom prst="rect">
            <a:avLst/>
          </a:prstGeom>
          <a:noFill/>
        </p:spPr>
        <p:txBody>
          <a:bodyPr vert="horz"/>
          <a:lstStyle>
            <a:lvl1pPr marL="0" indent="0">
              <a:spcBef>
                <a:spcPts val="814"/>
              </a:spcBef>
              <a:buFontTx/>
              <a:buNone/>
              <a:defRPr sz="1899" baseline="0">
                <a:solidFill>
                  <a:schemeClr val="bg1"/>
                </a:solidFill>
                <a:latin typeface="+mn-lt"/>
                <a:cs typeface="Segoe UI Semibold"/>
              </a:defRPr>
            </a:lvl1pPr>
          </a:lstStyle>
          <a:p>
            <a:pPr lvl="0"/>
            <a:r>
              <a:rPr lang="en-US" dirty="0"/>
              <a:t>Enter header here.</a:t>
            </a:r>
          </a:p>
        </p:txBody>
      </p:sp>
      <p:sp>
        <p:nvSpPr>
          <p:cNvPr id="4" name="Date Placeholder 3"/>
          <p:cNvSpPr>
            <a:spLocks noGrp="1"/>
          </p:cNvSpPr>
          <p:nvPr>
            <p:ph type="dt" sz="half" idx="2"/>
          </p:nvPr>
        </p:nvSpPr>
        <p:spPr>
          <a:xfrm>
            <a:off x="0" y="6482892"/>
            <a:ext cx="2901844" cy="372394"/>
          </a:xfrm>
          <a:prstGeom prst="rect">
            <a:avLst/>
          </a:prstGeom>
        </p:spPr>
        <p:txBody>
          <a:bodyPr vert="horz" lIns="182880" tIns="45720" rIns="91440" bIns="45720" rtlCol="0" anchor="b"/>
          <a:lstStyle>
            <a:lvl1pPr algn="l">
              <a:defRPr sz="1085" kern="800">
                <a:solidFill>
                  <a:srgbClr val="3F3F3F"/>
                </a:solidFill>
                <a:latin typeface="+mn-lt"/>
                <a:cs typeface="Segoe UI Light"/>
              </a:defRPr>
            </a:lvl1pPr>
          </a:lstStyle>
          <a:p>
            <a:fld id="{5618C56F-40DF-9948-BFF4-F48C2DEE1BBC}" type="datetime1">
              <a:rPr lang="en-US" smtClean="0"/>
              <a:pPr/>
              <a:t>10/28/2014</a:t>
            </a:fld>
            <a:endParaRPr lang="en-US" dirty="0"/>
          </a:p>
        </p:txBody>
      </p:sp>
      <p:sp>
        <p:nvSpPr>
          <p:cNvPr id="7" name="Slide Number Placeholder 5"/>
          <p:cNvSpPr>
            <a:spLocks noGrp="1"/>
          </p:cNvSpPr>
          <p:nvPr>
            <p:ph type="sldNum" sz="quarter" idx="4"/>
          </p:nvPr>
        </p:nvSpPr>
        <p:spPr>
          <a:xfrm>
            <a:off x="9223719" y="6482892"/>
            <a:ext cx="2901844" cy="372394"/>
          </a:xfrm>
          <a:prstGeom prst="rect">
            <a:avLst/>
          </a:prstGeom>
        </p:spPr>
        <p:txBody>
          <a:bodyPr vert="horz" lIns="91440" tIns="45720" rIns="91440" bIns="45720" rtlCol="0" anchor="b"/>
          <a:lstStyle>
            <a:lvl1pPr algn="r">
              <a:defRPr sz="1085" kern="800">
                <a:solidFill>
                  <a:srgbClr val="3F3F3F"/>
                </a:solidFill>
                <a:latin typeface="+mn-lt"/>
                <a:cs typeface="Segoe UI Light"/>
              </a:defRPr>
            </a:lvl1pPr>
          </a:lstStyle>
          <a:p>
            <a:fld id="{74A398B2-5A34-1A4A-811E-F4027282568C}" type="slidenum">
              <a:rPr lang="en-US" smtClean="0"/>
              <a:pPr/>
              <a:t>‹#›</a:t>
            </a:fld>
            <a:endParaRPr lang="en-US"/>
          </a:p>
        </p:txBody>
      </p:sp>
    </p:spTree>
    <p:extLst>
      <p:ext uri="{BB962C8B-B14F-4D97-AF65-F5344CB8AC3E}">
        <p14:creationId xmlns:p14="http://schemas.microsoft.com/office/powerpoint/2010/main" val="3025568555"/>
      </p:ext>
    </p:extLst>
  </p:cSld>
  <p:clrMapOvr>
    <a:masterClrMapping/>
  </p:clrMapOvr>
  <p:timing>
    <p:tnLst>
      <p:par>
        <p:cTn id="1" dur="indefinite" restart="never" nodeType="tmRoot"/>
      </p:par>
    </p:tnLst>
  </p:timing>
</p:sldLayout>
</file>

<file path=ppt/slideLayouts/slideLayout448.xml><?xml version="1.0" encoding="utf-8"?>
<p:sldLayout xmlns:a="http://schemas.openxmlformats.org/drawingml/2006/main" xmlns:r="http://schemas.openxmlformats.org/officeDocument/2006/relationships" xmlns:p="http://schemas.openxmlformats.org/presentationml/2006/main" preserve="1" userDrawn="1">
  <p:cSld name="Table of Contents color">
    <p:bg>
      <p:bgPr>
        <a:solidFill>
          <a:schemeClr val="bg2"/>
        </a:solidFill>
        <a:effectLst/>
      </p:bgPr>
    </p:bg>
    <p:spTree>
      <p:nvGrpSpPr>
        <p:cNvPr id="1" name=""/>
        <p:cNvGrpSpPr/>
        <p:nvPr/>
      </p:nvGrpSpPr>
      <p:grpSpPr>
        <a:xfrm>
          <a:off x="0" y="0"/>
          <a:ext cx="0" cy="0"/>
          <a:chOff x="0" y="0"/>
          <a:chExt cx="0" cy="0"/>
        </a:xfrm>
      </p:grpSpPr>
      <p:sp>
        <p:nvSpPr>
          <p:cNvPr id="6" name="Text Placeholder 9"/>
          <p:cNvSpPr>
            <a:spLocks noGrp="1"/>
          </p:cNvSpPr>
          <p:nvPr>
            <p:ph type="body" sz="quarter" idx="13" hasCustomPrompt="1"/>
          </p:nvPr>
        </p:nvSpPr>
        <p:spPr>
          <a:xfrm>
            <a:off x="3732788" y="1243471"/>
            <a:ext cx="8081864" cy="4973884"/>
          </a:xfrm>
          <a:prstGeom prst="rect">
            <a:avLst/>
          </a:prstGeom>
        </p:spPr>
        <p:txBody>
          <a:bodyPr vert="horz" lIns="91440" tIns="45720">
            <a:normAutofit/>
          </a:bodyPr>
          <a:lstStyle>
            <a:lvl1pPr marL="0" indent="0">
              <a:spcBef>
                <a:spcPts val="814"/>
              </a:spcBef>
              <a:buFontTx/>
              <a:buNone/>
              <a:tabLst>
                <a:tab pos="854898" algn="l"/>
              </a:tabLst>
              <a:defRPr sz="2713" baseline="0">
                <a:solidFill>
                  <a:schemeClr val="tx1"/>
                </a:solidFill>
                <a:latin typeface="+mn-lt"/>
                <a:cs typeface="Segoe UI Light"/>
              </a:defRPr>
            </a:lvl1pPr>
            <a:lvl2pPr marL="0" indent="0">
              <a:spcBef>
                <a:spcPts val="814"/>
              </a:spcBef>
              <a:buFontTx/>
              <a:buNone/>
              <a:defRPr sz="4069">
                <a:latin typeface="Segoe Pro Light"/>
                <a:cs typeface="Segoe Pro Light"/>
              </a:defRPr>
            </a:lvl2pPr>
            <a:lvl3pPr marL="0" indent="0">
              <a:spcBef>
                <a:spcPts val="814"/>
              </a:spcBef>
              <a:buFontTx/>
              <a:buNone/>
              <a:defRPr sz="4069">
                <a:latin typeface="Segoe Pro Light"/>
                <a:cs typeface="Segoe Pro Light"/>
              </a:defRPr>
            </a:lvl3pPr>
            <a:lvl4pPr marL="0" indent="0">
              <a:spcBef>
                <a:spcPts val="814"/>
              </a:spcBef>
              <a:buFontTx/>
              <a:buNone/>
              <a:defRPr sz="4069">
                <a:latin typeface="Segoe Pro Light"/>
                <a:cs typeface="Segoe Pro Light"/>
              </a:defRPr>
            </a:lvl4pPr>
            <a:lvl5pPr marL="0" indent="0">
              <a:spcBef>
                <a:spcPts val="814"/>
              </a:spcBef>
              <a:buFontTx/>
              <a:buNone/>
              <a:defRPr sz="4069">
                <a:latin typeface="Segoe Pro Light"/>
                <a:cs typeface="Segoe Pro Light"/>
              </a:defRPr>
            </a:lvl5pPr>
          </a:lstStyle>
          <a:p>
            <a:pPr lvl="0"/>
            <a:r>
              <a:rPr lang="en-US" dirty="0" smtClean="0"/>
              <a:t>4</a:t>
            </a:r>
            <a:r>
              <a:rPr lang="en-US" dirty="0"/>
              <a:t>	Section </a:t>
            </a:r>
            <a:r>
              <a:rPr lang="en-US" dirty="0" smtClean="0"/>
              <a:t>Title</a:t>
            </a:r>
            <a:endParaRPr lang="en-US" dirty="0"/>
          </a:p>
        </p:txBody>
      </p:sp>
      <p:sp>
        <p:nvSpPr>
          <p:cNvPr id="7" name="Text Placeholder 12"/>
          <p:cNvSpPr>
            <a:spLocks noGrp="1"/>
          </p:cNvSpPr>
          <p:nvPr>
            <p:ph type="body" sz="quarter" idx="14" hasCustomPrompt="1"/>
          </p:nvPr>
        </p:nvSpPr>
        <p:spPr>
          <a:xfrm>
            <a:off x="1" y="1243471"/>
            <a:ext cx="2487295" cy="4947979"/>
          </a:xfrm>
          <a:prstGeom prst="rect">
            <a:avLst/>
          </a:prstGeom>
          <a:noFill/>
        </p:spPr>
        <p:txBody>
          <a:bodyPr vert="horz"/>
          <a:lstStyle>
            <a:lvl1pPr marL="0" indent="0">
              <a:spcBef>
                <a:spcPts val="814"/>
              </a:spcBef>
              <a:buFontTx/>
              <a:buNone/>
              <a:defRPr sz="1899" baseline="0">
                <a:solidFill>
                  <a:schemeClr val="tx1"/>
                </a:solidFill>
                <a:latin typeface="+mn-lt"/>
                <a:cs typeface="Segoe UI Semibold"/>
              </a:defRPr>
            </a:lvl1pPr>
          </a:lstStyle>
          <a:p>
            <a:pPr lvl="0"/>
            <a:r>
              <a:rPr lang="en-US" dirty="0"/>
              <a:t>Enter header here.</a:t>
            </a:r>
          </a:p>
        </p:txBody>
      </p:sp>
      <p:sp>
        <p:nvSpPr>
          <p:cNvPr id="4" name="Date Placeholder 3"/>
          <p:cNvSpPr>
            <a:spLocks noGrp="1"/>
          </p:cNvSpPr>
          <p:nvPr>
            <p:ph type="dt" sz="half" idx="2"/>
          </p:nvPr>
        </p:nvSpPr>
        <p:spPr>
          <a:xfrm>
            <a:off x="0" y="6482892"/>
            <a:ext cx="2901844" cy="372394"/>
          </a:xfrm>
          <a:prstGeom prst="rect">
            <a:avLst/>
          </a:prstGeom>
        </p:spPr>
        <p:txBody>
          <a:bodyPr vert="horz" lIns="182880" tIns="45720" rIns="91440" bIns="45720" rtlCol="0" anchor="b"/>
          <a:lstStyle>
            <a:lvl1pPr algn="l">
              <a:defRPr sz="1085" kern="800">
                <a:solidFill>
                  <a:schemeClr val="tx1">
                    <a:tint val="75000"/>
                  </a:schemeClr>
                </a:solidFill>
                <a:latin typeface="+mn-lt"/>
                <a:cs typeface="Segoe UI Light"/>
              </a:defRPr>
            </a:lvl1pPr>
          </a:lstStyle>
          <a:p>
            <a:fld id="{5618C56F-40DF-9948-BFF4-F48C2DEE1BBC}" type="datetime1">
              <a:rPr lang="en-US" smtClean="0">
                <a:solidFill>
                  <a:srgbClr val="FFFFFF">
                    <a:tint val="75000"/>
                  </a:srgbClr>
                </a:solidFill>
              </a:rPr>
              <a:pPr/>
              <a:t>10/28/2014</a:t>
            </a:fld>
            <a:endParaRPr lang="en-US" dirty="0">
              <a:solidFill>
                <a:srgbClr val="FFFFFF">
                  <a:tint val="75000"/>
                </a:srgbClr>
              </a:solidFill>
            </a:endParaRPr>
          </a:p>
        </p:txBody>
      </p:sp>
      <p:sp>
        <p:nvSpPr>
          <p:cNvPr id="5" name="Slide Number Placeholder 5"/>
          <p:cNvSpPr>
            <a:spLocks noGrp="1"/>
          </p:cNvSpPr>
          <p:nvPr>
            <p:ph type="sldNum" sz="quarter" idx="4"/>
          </p:nvPr>
        </p:nvSpPr>
        <p:spPr>
          <a:xfrm>
            <a:off x="9223719" y="6482892"/>
            <a:ext cx="2901844" cy="372394"/>
          </a:xfrm>
          <a:prstGeom prst="rect">
            <a:avLst/>
          </a:prstGeom>
        </p:spPr>
        <p:txBody>
          <a:bodyPr vert="horz" lIns="91440" tIns="45720" rIns="91440" bIns="45720" rtlCol="0" anchor="b"/>
          <a:lstStyle>
            <a:lvl1pPr algn="r">
              <a:defRPr sz="1085" kern="800">
                <a:solidFill>
                  <a:schemeClr val="tx1">
                    <a:tint val="75000"/>
                  </a:schemeClr>
                </a:solidFill>
                <a:latin typeface="+mn-lt"/>
                <a:cs typeface="Segoe UI Light"/>
              </a:defRPr>
            </a:lvl1pPr>
          </a:lstStyle>
          <a:p>
            <a:fld id="{74A398B2-5A34-1A4A-811E-F4027282568C}" type="slidenum">
              <a:rPr lang="en-US" smtClean="0">
                <a:solidFill>
                  <a:srgbClr val="FFFFFF">
                    <a:tint val="75000"/>
                  </a:srgbClr>
                </a:solidFill>
              </a:rPr>
              <a:pPr/>
              <a:t>‹#›</a:t>
            </a:fld>
            <a:endParaRPr lang="en-US">
              <a:solidFill>
                <a:srgbClr val="FFFFFF">
                  <a:tint val="75000"/>
                </a:srgbClr>
              </a:solidFill>
            </a:endParaRPr>
          </a:p>
        </p:txBody>
      </p:sp>
    </p:spTree>
    <p:extLst>
      <p:ext uri="{BB962C8B-B14F-4D97-AF65-F5344CB8AC3E}">
        <p14:creationId xmlns:p14="http://schemas.microsoft.com/office/powerpoint/2010/main" val="2016759907"/>
      </p:ext>
    </p:extLst>
  </p:cSld>
  <p:clrMapOvr>
    <a:masterClrMapping/>
  </p:clrMapOvr>
  <p:timing>
    <p:tnLst>
      <p:par>
        <p:cTn id="1" dur="indefinite" restart="never" nodeType="tmRoot"/>
      </p:par>
    </p:tnLst>
  </p:timing>
</p:sldLayout>
</file>

<file path=ppt/slideLayouts/slideLayout449.xml><?xml version="1.0" encoding="utf-8"?>
<p:sldLayout xmlns:a="http://schemas.openxmlformats.org/drawingml/2006/main" xmlns:r="http://schemas.openxmlformats.org/officeDocument/2006/relationships" xmlns:p="http://schemas.openxmlformats.org/presentationml/2006/main" preserve="1" userDrawn="1">
  <p:cSld name="Contact Page">
    <p:bg>
      <p:bgPr>
        <a:solidFill>
          <a:schemeClr val="bg2"/>
        </a:solidFill>
        <a:effectLst/>
      </p:bgPr>
    </p:bg>
    <p:spTree>
      <p:nvGrpSpPr>
        <p:cNvPr id="1" name=""/>
        <p:cNvGrpSpPr/>
        <p:nvPr/>
      </p:nvGrpSpPr>
      <p:grpSpPr>
        <a:xfrm>
          <a:off x="0" y="0"/>
          <a:ext cx="0" cy="0"/>
          <a:chOff x="0" y="0"/>
          <a:chExt cx="0" cy="0"/>
        </a:xfrm>
      </p:grpSpPr>
      <p:sp>
        <p:nvSpPr>
          <p:cNvPr id="10" name="Text Placeholder 9"/>
          <p:cNvSpPr>
            <a:spLocks noGrp="1"/>
          </p:cNvSpPr>
          <p:nvPr>
            <p:ph type="body" sz="quarter" idx="12" hasCustomPrompt="1"/>
          </p:nvPr>
        </p:nvSpPr>
        <p:spPr>
          <a:xfrm>
            <a:off x="0" y="1243471"/>
            <a:ext cx="4974590" cy="2486942"/>
          </a:xfrm>
          <a:solidFill>
            <a:srgbClr val="FFFFFF"/>
          </a:solidFill>
        </p:spPr>
        <p:txBody>
          <a:bodyPr>
            <a:noAutofit/>
          </a:bodyPr>
          <a:lstStyle>
            <a:lvl1pPr>
              <a:lnSpc>
                <a:spcPct val="110000"/>
              </a:lnSpc>
              <a:defRPr sz="1899">
                <a:solidFill>
                  <a:srgbClr val="3F3F3F"/>
                </a:solidFill>
                <a:latin typeface="+mn-lt"/>
                <a:cs typeface="Segoe UI Semibold"/>
              </a:defRPr>
            </a:lvl1pPr>
            <a:lvl2pPr>
              <a:lnSpc>
                <a:spcPct val="110000"/>
              </a:lnSpc>
              <a:defRPr sz="1899">
                <a:solidFill>
                  <a:srgbClr val="3F3F3F"/>
                </a:solidFill>
                <a:latin typeface="+mn-lt"/>
                <a:cs typeface="Segoe UI Semibold"/>
              </a:defRPr>
            </a:lvl2pPr>
            <a:lvl3pPr>
              <a:lnSpc>
                <a:spcPct val="110000"/>
              </a:lnSpc>
              <a:defRPr sz="1899">
                <a:solidFill>
                  <a:srgbClr val="3F3F3F"/>
                </a:solidFill>
                <a:latin typeface="+mn-lt"/>
                <a:cs typeface="Segoe UI Semibold"/>
              </a:defRPr>
            </a:lvl3pPr>
            <a:lvl4pPr>
              <a:lnSpc>
                <a:spcPct val="110000"/>
              </a:lnSpc>
              <a:defRPr sz="1899">
                <a:solidFill>
                  <a:srgbClr val="3F3F3F"/>
                </a:solidFill>
                <a:latin typeface="+mn-lt"/>
                <a:cs typeface="Segoe UI Semibold"/>
              </a:defRPr>
            </a:lvl4pPr>
            <a:lvl5pPr>
              <a:lnSpc>
                <a:spcPct val="110000"/>
              </a:lnSpc>
              <a:defRPr sz="1899">
                <a:solidFill>
                  <a:srgbClr val="3F3F3F"/>
                </a:solidFill>
                <a:latin typeface="+mn-lt"/>
                <a:cs typeface="Segoe UI Semibold"/>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Picture Placeholder 2"/>
          <p:cNvSpPr>
            <a:spLocks noGrp="1"/>
          </p:cNvSpPr>
          <p:nvPr>
            <p:ph type="pic" sz="quarter" idx="18"/>
          </p:nvPr>
        </p:nvSpPr>
        <p:spPr>
          <a:xfrm>
            <a:off x="103638" y="24870"/>
            <a:ext cx="1554559" cy="570960"/>
          </a:xfrm>
        </p:spPr>
        <p:txBody>
          <a:bodyPr/>
          <a:lstStyle>
            <a:lvl1pPr>
              <a:defRPr>
                <a:solidFill>
                  <a:srgbClr val="FFFFFF"/>
                </a:solidFill>
              </a:defRPr>
            </a:lvl1pPr>
          </a:lstStyle>
          <a:p>
            <a:endParaRPr lang="en-US"/>
          </a:p>
        </p:txBody>
      </p:sp>
      <p:sp>
        <p:nvSpPr>
          <p:cNvPr id="5" name="TextBox 4"/>
          <p:cNvSpPr txBox="1"/>
          <p:nvPr userDrawn="1"/>
        </p:nvSpPr>
        <p:spPr>
          <a:xfrm>
            <a:off x="135203" y="5991150"/>
            <a:ext cx="11990362" cy="826613"/>
          </a:xfrm>
          <a:prstGeom prst="rect">
            <a:avLst/>
          </a:prstGeom>
          <a:noFill/>
        </p:spPr>
        <p:txBody>
          <a:bodyPr wrap="square" rtlCol="0">
            <a:spAutoFit/>
          </a:bodyPr>
          <a:lstStyle/>
          <a:p>
            <a:pPr defTabSz="620177">
              <a:lnSpc>
                <a:spcPts val="1438"/>
              </a:lnSpc>
            </a:pPr>
            <a:r>
              <a:rPr lang="en-US" sz="1085" dirty="0" smtClean="0">
                <a:solidFill>
                  <a:srgbClr val="FFFFFF"/>
                </a:solidFill>
              </a:rPr>
              <a:t>© 2012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1085" dirty="0">
              <a:solidFill>
                <a:srgbClr val="FFFFFF"/>
              </a:solidFill>
            </a:endParaRPr>
          </a:p>
        </p:txBody>
      </p:sp>
    </p:spTree>
    <p:extLst>
      <p:ext uri="{BB962C8B-B14F-4D97-AF65-F5344CB8AC3E}">
        <p14:creationId xmlns:p14="http://schemas.microsoft.com/office/powerpoint/2010/main" val="777287603"/>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12686005"/>
      </p:ext>
    </p:extLst>
  </p:cSld>
  <p:clrMapOvr>
    <a:masterClrMapping/>
  </p:clrMapOvr>
  <p:transition>
    <p:fade/>
  </p:transition>
  <p:timing>
    <p:tnLst>
      <p:par>
        <p:cTn id="1" dur="indefinite" restart="never" nodeType="tmRoot"/>
      </p:par>
    </p:tnLst>
  </p:timing>
</p:sldLayout>
</file>

<file path=ppt/slideLayouts/slideLayout450.xml><?xml version="1.0" encoding="utf-8"?>
<p:sldLayout xmlns:a="http://schemas.openxmlformats.org/drawingml/2006/main" xmlns:r="http://schemas.openxmlformats.org/officeDocument/2006/relationships" xmlns:p="http://schemas.openxmlformats.org/presentationml/2006/main" preserve="1" userDrawn="1">
  <p:cSld name="1_Contact Page">
    <p:bg>
      <p:bgPr>
        <a:solidFill>
          <a:schemeClr val="tx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8"/>
          </p:nvPr>
        </p:nvSpPr>
        <p:spPr>
          <a:xfrm>
            <a:off x="1" y="0"/>
            <a:ext cx="12436475" cy="6994525"/>
          </a:xfrm>
        </p:spPr>
        <p:txBody>
          <a:bodyPr/>
          <a:lstStyle>
            <a:lvl1pPr algn="r">
              <a:defRPr>
                <a:solidFill>
                  <a:schemeClr val="bg1"/>
                </a:solidFill>
              </a:defRPr>
            </a:lvl1pPr>
          </a:lstStyle>
          <a:p>
            <a:endParaRPr lang="en-US"/>
          </a:p>
        </p:txBody>
      </p:sp>
      <p:sp>
        <p:nvSpPr>
          <p:cNvPr id="10" name="Text Placeholder 9"/>
          <p:cNvSpPr>
            <a:spLocks noGrp="1"/>
          </p:cNvSpPr>
          <p:nvPr>
            <p:ph type="body" sz="quarter" idx="12" hasCustomPrompt="1"/>
          </p:nvPr>
        </p:nvSpPr>
        <p:spPr>
          <a:xfrm>
            <a:off x="0" y="1243471"/>
            <a:ext cx="4974590" cy="2486942"/>
          </a:xfrm>
          <a:solidFill>
            <a:schemeClr val="accent1">
              <a:alpha val="90000"/>
            </a:schemeClr>
          </a:solidFill>
        </p:spPr>
        <p:txBody>
          <a:bodyPr>
            <a:noAutofit/>
          </a:bodyPr>
          <a:lstStyle>
            <a:lvl1pPr>
              <a:lnSpc>
                <a:spcPct val="110000"/>
              </a:lnSpc>
              <a:defRPr sz="1899">
                <a:solidFill>
                  <a:schemeClr val="tx1"/>
                </a:solidFill>
                <a:latin typeface="+mn-lt"/>
                <a:cs typeface="Segoe UI Semibold"/>
              </a:defRPr>
            </a:lvl1pPr>
            <a:lvl2pPr>
              <a:lnSpc>
                <a:spcPct val="110000"/>
              </a:lnSpc>
              <a:defRPr sz="1899">
                <a:solidFill>
                  <a:schemeClr val="tx1"/>
                </a:solidFill>
                <a:latin typeface="+mn-lt"/>
                <a:cs typeface="Segoe UI Semibold"/>
              </a:defRPr>
            </a:lvl2pPr>
            <a:lvl3pPr>
              <a:lnSpc>
                <a:spcPct val="110000"/>
              </a:lnSpc>
              <a:defRPr sz="1899">
                <a:solidFill>
                  <a:schemeClr val="tx1"/>
                </a:solidFill>
                <a:latin typeface="+mn-lt"/>
                <a:cs typeface="Segoe UI Semibold"/>
              </a:defRPr>
            </a:lvl3pPr>
            <a:lvl4pPr>
              <a:lnSpc>
                <a:spcPct val="110000"/>
              </a:lnSpc>
              <a:defRPr sz="1899">
                <a:solidFill>
                  <a:schemeClr val="tx1"/>
                </a:solidFill>
                <a:latin typeface="+mn-lt"/>
                <a:cs typeface="Segoe UI Semibold"/>
              </a:defRPr>
            </a:lvl4pPr>
            <a:lvl5pPr>
              <a:lnSpc>
                <a:spcPct val="110000"/>
              </a:lnSpc>
              <a:defRPr sz="1899">
                <a:solidFill>
                  <a:schemeClr val="tx1"/>
                </a:solidFill>
                <a:latin typeface="+mn-lt"/>
                <a:cs typeface="Segoe UI Semibold"/>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Picture Placeholder 2"/>
          <p:cNvSpPr>
            <a:spLocks noGrp="1"/>
          </p:cNvSpPr>
          <p:nvPr>
            <p:ph type="pic" sz="quarter" idx="19"/>
          </p:nvPr>
        </p:nvSpPr>
        <p:spPr>
          <a:xfrm>
            <a:off x="103638" y="24870"/>
            <a:ext cx="1554559" cy="570960"/>
          </a:xfrm>
        </p:spPr>
        <p:txBody>
          <a:bodyPr/>
          <a:lstStyle>
            <a:lvl1pPr>
              <a:defRPr>
                <a:solidFill>
                  <a:srgbClr val="000000"/>
                </a:solidFill>
              </a:defRPr>
            </a:lvl1pPr>
          </a:lstStyle>
          <a:p>
            <a:endParaRPr lang="en-US"/>
          </a:p>
        </p:txBody>
      </p:sp>
      <p:sp>
        <p:nvSpPr>
          <p:cNvPr id="6" name="TextBox 5"/>
          <p:cNvSpPr txBox="1"/>
          <p:nvPr userDrawn="1"/>
        </p:nvSpPr>
        <p:spPr>
          <a:xfrm>
            <a:off x="135203" y="5991150"/>
            <a:ext cx="11990362" cy="826613"/>
          </a:xfrm>
          <a:prstGeom prst="rect">
            <a:avLst/>
          </a:prstGeom>
          <a:noFill/>
        </p:spPr>
        <p:txBody>
          <a:bodyPr wrap="square" rtlCol="0">
            <a:spAutoFit/>
          </a:bodyPr>
          <a:lstStyle/>
          <a:p>
            <a:pPr defTabSz="620177">
              <a:lnSpc>
                <a:spcPts val="1438"/>
              </a:lnSpc>
            </a:pPr>
            <a:r>
              <a:rPr lang="en-US" sz="1085" dirty="0" smtClean="0">
                <a:solidFill>
                  <a:srgbClr val="FFFFFF"/>
                </a:solidFill>
              </a:rPr>
              <a:t>© 2012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1085" dirty="0">
              <a:solidFill>
                <a:srgbClr val="FFFFFF"/>
              </a:solidFill>
            </a:endParaRPr>
          </a:p>
        </p:txBody>
      </p:sp>
    </p:spTree>
    <p:extLst>
      <p:ext uri="{BB962C8B-B14F-4D97-AF65-F5344CB8AC3E}">
        <p14:creationId xmlns:p14="http://schemas.microsoft.com/office/powerpoint/2010/main" val="2553032336"/>
      </p:ext>
    </p:extLst>
  </p:cSld>
  <p:clrMapOvr>
    <a:masterClrMapping/>
  </p:clrMapOvr>
  <p:timing>
    <p:tnLst>
      <p:par>
        <p:cTn id="1" dur="indefinite" restart="never" nodeType="tmRoot"/>
      </p:par>
    </p:tnLst>
  </p:timing>
</p:sldLayout>
</file>

<file path=ppt/slideLayouts/slideLayout451.xml><?xml version="1.0" encoding="utf-8"?>
<p:sldLayout xmlns:a="http://schemas.openxmlformats.org/drawingml/2006/main" xmlns:r="http://schemas.openxmlformats.org/officeDocument/2006/relationships" xmlns:p="http://schemas.openxmlformats.org/presentationml/2006/main" preserve="1" userDrawn="1">
  <p:cSld name="2_Contact Page">
    <p:bg>
      <p:bgPr>
        <a:solidFill>
          <a:schemeClr val="bg2"/>
        </a:solidFill>
        <a:effectLst/>
      </p:bgPr>
    </p:bg>
    <p:spTree>
      <p:nvGrpSpPr>
        <p:cNvPr id="1" name=""/>
        <p:cNvGrpSpPr/>
        <p:nvPr/>
      </p:nvGrpSpPr>
      <p:grpSpPr>
        <a:xfrm>
          <a:off x="0" y="0"/>
          <a:ext cx="0" cy="0"/>
          <a:chOff x="0" y="0"/>
          <a:chExt cx="0" cy="0"/>
        </a:xfrm>
      </p:grpSpPr>
      <p:sp>
        <p:nvSpPr>
          <p:cNvPr id="7" name="Picture Placeholder 2"/>
          <p:cNvSpPr>
            <a:spLocks noGrp="1"/>
          </p:cNvSpPr>
          <p:nvPr>
            <p:ph type="pic" sz="quarter" idx="18"/>
          </p:nvPr>
        </p:nvSpPr>
        <p:spPr>
          <a:xfrm>
            <a:off x="10881917" y="3373"/>
            <a:ext cx="1554559" cy="570960"/>
          </a:xfrm>
        </p:spPr>
        <p:txBody>
          <a:bodyPr/>
          <a:lstStyle>
            <a:lvl1pPr>
              <a:defRPr>
                <a:solidFill>
                  <a:srgbClr val="FFFFFF"/>
                </a:solidFill>
              </a:defRPr>
            </a:lvl1pPr>
          </a:lstStyle>
          <a:p>
            <a:endParaRPr lang="en-US"/>
          </a:p>
        </p:txBody>
      </p:sp>
      <p:sp>
        <p:nvSpPr>
          <p:cNvPr id="9" name="Text Placeholder 9"/>
          <p:cNvSpPr>
            <a:spLocks noGrp="1"/>
          </p:cNvSpPr>
          <p:nvPr>
            <p:ph type="body" sz="quarter" idx="12" hasCustomPrompt="1"/>
          </p:nvPr>
        </p:nvSpPr>
        <p:spPr>
          <a:xfrm>
            <a:off x="7461886" y="1243471"/>
            <a:ext cx="4974590" cy="2486942"/>
          </a:xfrm>
          <a:solidFill>
            <a:srgbClr val="FFFFFF"/>
          </a:solidFill>
        </p:spPr>
        <p:txBody>
          <a:bodyPr>
            <a:noAutofit/>
          </a:bodyPr>
          <a:lstStyle>
            <a:lvl1pPr>
              <a:lnSpc>
                <a:spcPct val="110000"/>
              </a:lnSpc>
              <a:defRPr sz="1899">
                <a:solidFill>
                  <a:srgbClr val="3F3F3F"/>
                </a:solidFill>
                <a:latin typeface="+mn-lt"/>
                <a:cs typeface="Segoe UI Semibold"/>
              </a:defRPr>
            </a:lvl1pPr>
            <a:lvl2pPr>
              <a:lnSpc>
                <a:spcPct val="110000"/>
              </a:lnSpc>
              <a:defRPr sz="1899">
                <a:solidFill>
                  <a:srgbClr val="3F3F3F"/>
                </a:solidFill>
                <a:latin typeface="+mn-lt"/>
                <a:cs typeface="Segoe UI Semibold"/>
              </a:defRPr>
            </a:lvl2pPr>
            <a:lvl3pPr>
              <a:lnSpc>
                <a:spcPct val="110000"/>
              </a:lnSpc>
              <a:defRPr sz="1899">
                <a:solidFill>
                  <a:srgbClr val="3F3F3F"/>
                </a:solidFill>
                <a:latin typeface="+mn-lt"/>
                <a:cs typeface="Segoe UI Semibold"/>
              </a:defRPr>
            </a:lvl3pPr>
            <a:lvl4pPr>
              <a:lnSpc>
                <a:spcPct val="110000"/>
              </a:lnSpc>
              <a:defRPr sz="1899">
                <a:solidFill>
                  <a:srgbClr val="3F3F3F"/>
                </a:solidFill>
                <a:latin typeface="+mn-lt"/>
                <a:cs typeface="Segoe UI Semibold"/>
              </a:defRPr>
            </a:lvl4pPr>
            <a:lvl5pPr>
              <a:lnSpc>
                <a:spcPct val="110000"/>
              </a:lnSpc>
              <a:defRPr sz="1899">
                <a:solidFill>
                  <a:srgbClr val="3F3F3F"/>
                </a:solidFill>
                <a:latin typeface="+mn-lt"/>
                <a:cs typeface="Segoe UI Semibold"/>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Box 4"/>
          <p:cNvSpPr txBox="1"/>
          <p:nvPr userDrawn="1"/>
        </p:nvSpPr>
        <p:spPr>
          <a:xfrm>
            <a:off x="135203" y="5991150"/>
            <a:ext cx="11990362" cy="826613"/>
          </a:xfrm>
          <a:prstGeom prst="rect">
            <a:avLst/>
          </a:prstGeom>
          <a:noFill/>
        </p:spPr>
        <p:txBody>
          <a:bodyPr wrap="square" rtlCol="0">
            <a:spAutoFit/>
          </a:bodyPr>
          <a:lstStyle/>
          <a:p>
            <a:pPr defTabSz="620177">
              <a:lnSpc>
                <a:spcPts val="1438"/>
              </a:lnSpc>
            </a:pPr>
            <a:r>
              <a:rPr lang="en-US" sz="1085" dirty="0" smtClean="0">
                <a:solidFill>
                  <a:srgbClr val="FFFFFF"/>
                </a:solidFill>
              </a:rPr>
              <a:t>© 2012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1085" dirty="0">
              <a:solidFill>
                <a:srgbClr val="FFFFFF"/>
              </a:solidFill>
            </a:endParaRPr>
          </a:p>
        </p:txBody>
      </p:sp>
    </p:spTree>
    <p:extLst>
      <p:ext uri="{BB962C8B-B14F-4D97-AF65-F5344CB8AC3E}">
        <p14:creationId xmlns:p14="http://schemas.microsoft.com/office/powerpoint/2010/main" val="425895956"/>
      </p:ext>
    </p:extLst>
  </p:cSld>
  <p:clrMapOvr>
    <a:masterClrMapping/>
  </p:clrMapOvr>
  <p:timing>
    <p:tnLst>
      <p:par>
        <p:cTn id="1" dur="indefinite" restart="never" nodeType="tmRoot"/>
      </p:par>
    </p:tnLst>
  </p:timing>
</p:sldLayout>
</file>

<file path=ppt/slideLayouts/slideLayout452.xml><?xml version="1.0" encoding="utf-8"?>
<p:sldLayout xmlns:a="http://schemas.openxmlformats.org/drawingml/2006/main" xmlns:r="http://schemas.openxmlformats.org/officeDocument/2006/relationships" xmlns:p="http://schemas.openxmlformats.org/presentationml/2006/main" preserve="1" userDrawn="1">
  <p:cSld name="3_Contact Page">
    <p:bg>
      <p:bgPr>
        <a:solidFill>
          <a:schemeClr val="tx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8"/>
          </p:nvPr>
        </p:nvSpPr>
        <p:spPr>
          <a:xfrm>
            <a:off x="1" y="0"/>
            <a:ext cx="12436475" cy="6994525"/>
          </a:xfrm>
        </p:spPr>
        <p:txBody>
          <a:bodyPr/>
          <a:lstStyle>
            <a:lvl1pPr>
              <a:defRPr>
                <a:solidFill>
                  <a:schemeClr val="bg1"/>
                </a:solidFill>
              </a:defRPr>
            </a:lvl1pPr>
          </a:lstStyle>
          <a:p>
            <a:endParaRPr lang="en-US"/>
          </a:p>
        </p:txBody>
      </p:sp>
      <p:sp>
        <p:nvSpPr>
          <p:cNvPr id="8" name="Picture Placeholder 2"/>
          <p:cNvSpPr>
            <a:spLocks noGrp="1"/>
          </p:cNvSpPr>
          <p:nvPr>
            <p:ph type="pic" sz="quarter" idx="19"/>
          </p:nvPr>
        </p:nvSpPr>
        <p:spPr>
          <a:xfrm>
            <a:off x="10881917" y="3373"/>
            <a:ext cx="1554559" cy="570960"/>
          </a:xfrm>
        </p:spPr>
        <p:txBody>
          <a:bodyPr/>
          <a:lstStyle>
            <a:lvl1pPr>
              <a:defRPr>
                <a:solidFill>
                  <a:srgbClr val="000000"/>
                </a:solidFill>
              </a:defRPr>
            </a:lvl1pPr>
          </a:lstStyle>
          <a:p>
            <a:endParaRPr lang="en-US"/>
          </a:p>
        </p:txBody>
      </p:sp>
      <p:sp>
        <p:nvSpPr>
          <p:cNvPr id="9" name="Text Placeholder 9"/>
          <p:cNvSpPr>
            <a:spLocks noGrp="1"/>
          </p:cNvSpPr>
          <p:nvPr>
            <p:ph type="body" sz="quarter" idx="12" hasCustomPrompt="1"/>
          </p:nvPr>
        </p:nvSpPr>
        <p:spPr>
          <a:xfrm>
            <a:off x="7461886" y="1243471"/>
            <a:ext cx="4974590" cy="2486942"/>
          </a:xfrm>
          <a:solidFill>
            <a:schemeClr val="accent1">
              <a:alpha val="90000"/>
            </a:schemeClr>
          </a:solidFill>
        </p:spPr>
        <p:txBody>
          <a:bodyPr>
            <a:noAutofit/>
          </a:bodyPr>
          <a:lstStyle>
            <a:lvl1pPr>
              <a:lnSpc>
                <a:spcPct val="110000"/>
              </a:lnSpc>
              <a:defRPr sz="1899">
                <a:solidFill>
                  <a:schemeClr val="tx1"/>
                </a:solidFill>
                <a:latin typeface="+mn-lt"/>
                <a:cs typeface="Segoe UI Semibold"/>
              </a:defRPr>
            </a:lvl1pPr>
            <a:lvl2pPr>
              <a:lnSpc>
                <a:spcPct val="110000"/>
              </a:lnSpc>
              <a:defRPr sz="1899">
                <a:solidFill>
                  <a:schemeClr val="tx1"/>
                </a:solidFill>
                <a:latin typeface="+mn-lt"/>
                <a:cs typeface="Segoe UI Semibold"/>
              </a:defRPr>
            </a:lvl2pPr>
            <a:lvl3pPr>
              <a:lnSpc>
                <a:spcPct val="110000"/>
              </a:lnSpc>
              <a:defRPr sz="1899">
                <a:solidFill>
                  <a:schemeClr val="tx1"/>
                </a:solidFill>
                <a:latin typeface="+mn-lt"/>
                <a:cs typeface="Segoe UI Semibold"/>
              </a:defRPr>
            </a:lvl3pPr>
            <a:lvl4pPr>
              <a:lnSpc>
                <a:spcPct val="110000"/>
              </a:lnSpc>
              <a:defRPr sz="1899">
                <a:solidFill>
                  <a:schemeClr val="tx1"/>
                </a:solidFill>
                <a:latin typeface="+mn-lt"/>
                <a:cs typeface="Segoe UI Semibold"/>
              </a:defRPr>
            </a:lvl4pPr>
            <a:lvl5pPr>
              <a:lnSpc>
                <a:spcPct val="110000"/>
              </a:lnSpc>
              <a:defRPr sz="1899">
                <a:solidFill>
                  <a:schemeClr val="tx1"/>
                </a:solidFill>
                <a:latin typeface="+mn-lt"/>
                <a:cs typeface="Segoe UI Semibold"/>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extBox 5"/>
          <p:cNvSpPr txBox="1"/>
          <p:nvPr userDrawn="1"/>
        </p:nvSpPr>
        <p:spPr>
          <a:xfrm>
            <a:off x="135203" y="5991150"/>
            <a:ext cx="11990362" cy="826613"/>
          </a:xfrm>
          <a:prstGeom prst="rect">
            <a:avLst/>
          </a:prstGeom>
          <a:noFill/>
        </p:spPr>
        <p:txBody>
          <a:bodyPr wrap="square" rtlCol="0">
            <a:spAutoFit/>
          </a:bodyPr>
          <a:lstStyle/>
          <a:p>
            <a:pPr defTabSz="620177">
              <a:lnSpc>
                <a:spcPts val="1438"/>
              </a:lnSpc>
            </a:pPr>
            <a:r>
              <a:rPr lang="en-US" sz="1085" dirty="0" smtClean="0">
                <a:solidFill>
                  <a:srgbClr val="FFFFFF"/>
                </a:solidFill>
              </a:rPr>
              <a:t>© 2012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1085" dirty="0">
              <a:solidFill>
                <a:srgbClr val="FFFFFF"/>
              </a:solidFill>
            </a:endParaRPr>
          </a:p>
        </p:txBody>
      </p:sp>
    </p:spTree>
    <p:extLst>
      <p:ext uri="{BB962C8B-B14F-4D97-AF65-F5344CB8AC3E}">
        <p14:creationId xmlns:p14="http://schemas.microsoft.com/office/powerpoint/2010/main" val="1499966602"/>
      </p:ext>
    </p:extLst>
  </p:cSld>
  <p:clrMapOvr>
    <a:masterClrMapping/>
  </p:clrMapOvr>
  <p:timing>
    <p:tnLst>
      <p:par>
        <p:cTn id="1" dur="indefinite" restart="never" nodeType="tmRoot"/>
      </p:par>
    </p:tnLst>
  </p:timing>
</p:sldLayout>
</file>

<file path=ppt/slideLayouts/slideLayout453.xml><?xml version="1.0" encoding="utf-8"?>
<p:sldLayout xmlns:a="http://schemas.openxmlformats.org/drawingml/2006/main" xmlns:r="http://schemas.openxmlformats.org/officeDocument/2006/relationships" xmlns:p="http://schemas.openxmlformats.org/presentationml/2006/main" preserve="1" userDrawn="1">
  <p:cSld name="4_Contact Page">
    <p:bg>
      <p:bgPr>
        <a:solidFill>
          <a:schemeClr val="bg2"/>
        </a:solidFill>
        <a:effectLst/>
      </p:bgPr>
    </p:bg>
    <p:spTree>
      <p:nvGrpSpPr>
        <p:cNvPr id="1" name=""/>
        <p:cNvGrpSpPr/>
        <p:nvPr/>
      </p:nvGrpSpPr>
      <p:grpSpPr>
        <a:xfrm>
          <a:off x="0" y="0"/>
          <a:ext cx="0" cy="0"/>
          <a:chOff x="0" y="0"/>
          <a:chExt cx="0" cy="0"/>
        </a:xfrm>
      </p:grpSpPr>
      <p:sp>
        <p:nvSpPr>
          <p:cNvPr id="8" name="Picture Placeholder 2"/>
          <p:cNvSpPr>
            <a:spLocks noGrp="1"/>
          </p:cNvSpPr>
          <p:nvPr>
            <p:ph type="pic" sz="quarter" idx="18"/>
          </p:nvPr>
        </p:nvSpPr>
        <p:spPr>
          <a:xfrm>
            <a:off x="721" y="0"/>
            <a:ext cx="1243649" cy="1243471"/>
          </a:xfrm>
        </p:spPr>
        <p:txBody>
          <a:bodyPr/>
          <a:lstStyle>
            <a:lvl1pPr>
              <a:defRPr>
                <a:solidFill>
                  <a:srgbClr val="FFFFFF"/>
                </a:solidFill>
              </a:defRPr>
            </a:lvl1pPr>
          </a:lstStyle>
          <a:p>
            <a:endParaRPr lang="en-US"/>
          </a:p>
        </p:txBody>
      </p:sp>
      <p:sp>
        <p:nvSpPr>
          <p:cNvPr id="6" name="Picture Placeholder 2"/>
          <p:cNvSpPr>
            <a:spLocks noGrp="1"/>
          </p:cNvSpPr>
          <p:nvPr>
            <p:ph type="pic" sz="quarter" idx="19"/>
          </p:nvPr>
        </p:nvSpPr>
        <p:spPr>
          <a:xfrm>
            <a:off x="10881917" y="3373"/>
            <a:ext cx="1554559" cy="570960"/>
          </a:xfrm>
        </p:spPr>
        <p:txBody>
          <a:bodyPr/>
          <a:lstStyle>
            <a:lvl1pPr>
              <a:defRPr>
                <a:solidFill>
                  <a:srgbClr val="FFFFFF"/>
                </a:solidFill>
              </a:defRPr>
            </a:lvl1pPr>
          </a:lstStyle>
          <a:p>
            <a:endParaRPr lang="en-US"/>
          </a:p>
        </p:txBody>
      </p:sp>
      <p:sp>
        <p:nvSpPr>
          <p:cNvPr id="7" name="Text Placeholder 9"/>
          <p:cNvSpPr>
            <a:spLocks noGrp="1"/>
          </p:cNvSpPr>
          <p:nvPr>
            <p:ph type="body" sz="quarter" idx="12" hasCustomPrompt="1"/>
          </p:nvPr>
        </p:nvSpPr>
        <p:spPr>
          <a:xfrm>
            <a:off x="0" y="1243471"/>
            <a:ext cx="4974590" cy="2486942"/>
          </a:xfrm>
          <a:solidFill>
            <a:srgbClr val="FFFFFF"/>
          </a:solidFill>
        </p:spPr>
        <p:txBody>
          <a:bodyPr lIns="91440" tIns="91440">
            <a:noAutofit/>
          </a:bodyPr>
          <a:lstStyle>
            <a:lvl1pPr>
              <a:lnSpc>
                <a:spcPct val="110000"/>
              </a:lnSpc>
              <a:defRPr sz="1899">
                <a:solidFill>
                  <a:srgbClr val="3F3F3F"/>
                </a:solidFill>
                <a:latin typeface="+mn-lt"/>
                <a:cs typeface="Segoe UI Semibold"/>
              </a:defRPr>
            </a:lvl1pPr>
            <a:lvl2pPr>
              <a:lnSpc>
                <a:spcPct val="110000"/>
              </a:lnSpc>
              <a:defRPr sz="1899">
                <a:solidFill>
                  <a:srgbClr val="3F3F3F"/>
                </a:solidFill>
                <a:latin typeface="+mn-lt"/>
                <a:cs typeface="Segoe UI Semibold"/>
              </a:defRPr>
            </a:lvl2pPr>
            <a:lvl3pPr>
              <a:lnSpc>
                <a:spcPct val="110000"/>
              </a:lnSpc>
              <a:defRPr sz="1899">
                <a:solidFill>
                  <a:srgbClr val="3F3F3F"/>
                </a:solidFill>
                <a:latin typeface="+mn-lt"/>
                <a:cs typeface="Segoe UI Semibold"/>
              </a:defRPr>
            </a:lvl3pPr>
            <a:lvl4pPr>
              <a:lnSpc>
                <a:spcPct val="110000"/>
              </a:lnSpc>
              <a:defRPr sz="1899">
                <a:solidFill>
                  <a:srgbClr val="3F3F3F"/>
                </a:solidFill>
                <a:latin typeface="+mn-lt"/>
                <a:cs typeface="Segoe UI Semibold"/>
              </a:defRPr>
            </a:lvl4pPr>
            <a:lvl5pPr>
              <a:lnSpc>
                <a:spcPct val="110000"/>
              </a:lnSpc>
              <a:defRPr sz="1899">
                <a:solidFill>
                  <a:srgbClr val="3F3F3F"/>
                </a:solidFill>
                <a:latin typeface="+mn-lt"/>
                <a:cs typeface="Segoe UI Semibold"/>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Box 8"/>
          <p:cNvSpPr txBox="1"/>
          <p:nvPr userDrawn="1"/>
        </p:nvSpPr>
        <p:spPr>
          <a:xfrm>
            <a:off x="135203" y="5991150"/>
            <a:ext cx="11990362" cy="826613"/>
          </a:xfrm>
          <a:prstGeom prst="rect">
            <a:avLst/>
          </a:prstGeom>
          <a:noFill/>
        </p:spPr>
        <p:txBody>
          <a:bodyPr wrap="square" rtlCol="0">
            <a:spAutoFit/>
          </a:bodyPr>
          <a:lstStyle/>
          <a:p>
            <a:pPr defTabSz="620177">
              <a:lnSpc>
                <a:spcPts val="1438"/>
              </a:lnSpc>
            </a:pPr>
            <a:r>
              <a:rPr lang="en-US" sz="1085" dirty="0" smtClean="0">
                <a:solidFill>
                  <a:srgbClr val="FFFFFF"/>
                </a:solidFill>
              </a:rPr>
              <a:t>© 2012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1085" dirty="0">
              <a:solidFill>
                <a:srgbClr val="FFFFFF"/>
              </a:solidFill>
            </a:endParaRPr>
          </a:p>
        </p:txBody>
      </p:sp>
    </p:spTree>
    <p:extLst>
      <p:ext uri="{BB962C8B-B14F-4D97-AF65-F5344CB8AC3E}">
        <p14:creationId xmlns:p14="http://schemas.microsoft.com/office/powerpoint/2010/main" val="3349791923"/>
      </p:ext>
    </p:extLst>
  </p:cSld>
  <p:clrMapOvr>
    <a:masterClrMapping/>
  </p:clrMapOvr>
  <p:timing>
    <p:tnLst>
      <p:par>
        <p:cTn id="1" dur="indefinite" restart="never" nodeType="tmRoot"/>
      </p:par>
    </p:tnLst>
  </p:timing>
</p:sldLayout>
</file>

<file path=ppt/slideLayouts/slideLayout454.xml><?xml version="1.0" encoding="utf-8"?>
<p:sldLayout xmlns:a="http://schemas.openxmlformats.org/drawingml/2006/main" xmlns:r="http://schemas.openxmlformats.org/officeDocument/2006/relationships" xmlns:p="http://schemas.openxmlformats.org/presentationml/2006/main" preserve="1" userDrawn="1">
  <p:cSld name="5_Contact Page">
    <p:bg>
      <p:bgPr>
        <a:solidFill>
          <a:schemeClr val="tx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8"/>
          </p:nvPr>
        </p:nvSpPr>
        <p:spPr>
          <a:xfrm>
            <a:off x="1" y="0"/>
            <a:ext cx="12436475" cy="6994525"/>
          </a:xfrm>
        </p:spPr>
        <p:txBody>
          <a:bodyPr anchor="ctr"/>
          <a:lstStyle>
            <a:lvl1pPr algn="r">
              <a:defRPr>
                <a:solidFill>
                  <a:schemeClr val="bg1"/>
                </a:solidFill>
              </a:defRPr>
            </a:lvl1pPr>
          </a:lstStyle>
          <a:p>
            <a:endParaRPr lang="en-US"/>
          </a:p>
        </p:txBody>
      </p:sp>
      <p:sp>
        <p:nvSpPr>
          <p:cNvPr id="8" name="Picture Placeholder 2"/>
          <p:cNvSpPr>
            <a:spLocks noGrp="1"/>
          </p:cNvSpPr>
          <p:nvPr>
            <p:ph type="pic" sz="quarter" idx="19"/>
          </p:nvPr>
        </p:nvSpPr>
        <p:spPr>
          <a:xfrm>
            <a:off x="0" y="0"/>
            <a:ext cx="1243649" cy="1243471"/>
          </a:xfrm>
        </p:spPr>
        <p:txBody>
          <a:bodyPr/>
          <a:lstStyle>
            <a:lvl1pPr>
              <a:defRPr>
                <a:solidFill>
                  <a:srgbClr val="000000"/>
                </a:solidFill>
              </a:defRPr>
            </a:lvl1pPr>
          </a:lstStyle>
          <a:p>
            <a:endParaRPr lang="en-US"/>
          </a:p>
        </p:txBody>
      </p:sp>
      <p:sp>
        <p:nvSpPr>
          <p:cNvPr id="7" name="Picture Placeholder 2"/>
          <p:cNvSpPr>
            <a:spLocks noGrp="1"/>
          </p:cNvSpPr>
          <p:nvPr>
            <p:ph type="pic" sz="quarter" idx="20"/>
          </p:nvPr>
        </p:nvSpPr>
        <p:spPr>
          <a:xfrm>
            <a:off x="10881917" y="3373"/>
            <a:ext cx="1554559" cy="570960"/>
          </a:xfrm>
        </p:spPr>
        <p:txBody>
          <a:bodyPr/>
          <a:lstStyle>
            <a:lvl1pPr>
              <a:defRPr>
                <a:solidFill>
                  <a:srgbClr val="000000"/>
                </a:solidFill>
              </a:defRPr>
            </a:lvl1pPr>
          </a:lstStyle>
          <a:p>
            <a:endParaRPr lang="en-US"/>
          </a:p>
        </p:txBody>
      </p:sp>
      <p:sp>
        <p:nvSpPr>
          <p:cNvPr id="9" name="Text Placeholder 9"/>
          <p:cNvSpPr>
            <a:spLocks noGrp="1"/>
          </p:cNvSpPr>
          <p:nvPr>
            <p:ph type="body" sz="quarter" idx="12" hasCustomPrompt="1"/>
          </p:nvPr>
        </p:nvSpPr>
        <p:spPr>
          <a:xfrm>
            <a:off x="0" y="1243471"/>
            <a:ext cx="4974590" cy="2486942"/>
          </a:xfrm>
          <a:solidFill>
            <a:schemeClr val="accent1">
              <a:alpha val="90000"/>
            </a:schemeClr>
          </a:solidFill>
        </p:spPr>
        <p:txBody>
          <a:bodyPr lIns="91440" tIns="91440">
            <a:noAutofit/>
          </a:bodyPr>
          <a:lstStyle>
            <a:lvl1pPr>
              <a:lnSpc>
                <a:spcPct val="110000"/>
              </a:lnSpc>
              <a:defRPr sz="1899">
                <a:solidFill>
                  <a:schemeClr val="tx1"/>
                </a:solidFill>
                <a:latin typeface="+mn-lt"/>
                <a:cs typeface="Segoe UI Semibold"/>
              </a:defRPr>
            </a:lvl1pPr>
            <a:lvl2pPr>
              <a:lnSpc>
                <a:spcPct val="110000"/>
              </a:lnSpc>
              <a:defRPr sz="1899">
                <a:solidFill>
                  <a:schemeClr val="tx1"/>
                </a:solidFill>
                <a:latin typeface="+mn-lt"/>
                <a:cs typeface="Segoe UI Semibold"/>
              </a:defRPr>
            </a:lvl2pPr>
            <a:lvl3pPr>
              <a:lnSpc>
                <a:spcPct val="110000"/>
              </a:lnSpc>
              <a:defRPr sz="1899">
                <a:solidFill>
                  <a:schemeClr val="tx1"/>
                </a:solidFill>
                <a:latin typeface="+mn-lt"/>
                <a:cs typeface="Segoe UI Semibold"/>
              </a:defRPr>
            </a:lvl3pPr>
            <a:lvl4pPr>
              <a:lnSpc>
                <a:spcPct val="110000"/>
              </a:lnSpc>
              <a:defRPr sz="1899">
                <a:solidFill>
                  <a:schemeClr val="tx1"/>
                </a:solidFill>
                <a:latin typeface="+mn-lt"/>
                <a:cs typeface="Segoe UI Semibold"/>
              </a:defRPr>
            </a:lvl4pPr>
            <a:lvl5pPr>
              <a:lnSpc>
                <a:spcPct val="110000"/>
              </a:lnSpc>
              <a:defRPr sz="1899">
                <a:solidFill>
                  <a:schemeClr val="tx1"/>
                </a:solidFill>
                <a:latin typeface="+mn-lt"/>
                <a:cs typeface="Segoe UI Semibold"/>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Box 9"/>
          <p:cNvSpPr txBox="1"/>
          <p:nvPr userDrawn="1"/>
        </p:nvSpPr>
        <p:spPr>
          <a:xfrm>
            <a:off x="135203" y="5991150"/>
            <a:ext cx="11990362" cy="826613"/>
          </a:xfrm>
          <a:prstGeom prst="rect">
            <a:avLst/>
          </a:prstGeom>
          <a:noFill/>
        </p:spPr>
        <p:txBody>
          <a:bodyPr wrap="square" rtlCol="0">
            <a:spAutoFit/>
          </a:bodyPr>
          <a:lstStyle/>
          <a:p>
            <a:pPr defTabSz="620177">
              <a:lnSpc>
                <a:spcPts val="1438"/>
              </a:lnSpc>
            </a:pPr>
            <a:r>
              <a:rPr lang="en-US" sz="1085" dirty="0" smtClean="0">
                <a:solidFill>
                  <a:srgbClr val="FFFFFF"/>
                </a:solidFill>
              </a:rPr>
              <a:t>© 2012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1085" dirty="0">
              <a:solidFill>
                <a:srgbClr val="FFFFFF"/>
              </a:solidFill>
            </a:endParaRPr>
          </a:p>
        </p:txBody>
      </p:sp>
    </p:spTree>
    <p:extLst>
      <p:ext uri="{BB962C8B-B14F-4D97-AF65-F5344CB8AC3E}">
        <p14:creationId xmlns:p14="http://schemas.microsoft.com/office/powerpoint/2010/main" val="3000342295"/>
      </p:ext>
    </p:extLst>
  </p:cSld>
  <p:clrMapOvr>
    <a:masterClrMapping/>
  </p:clrMapOvr>
  <p:timing>
    <p:tnLst>
      <p:par>
        <p:cTn id="1" dur="indefinite" restart="never" nodeType="tmRoot"/>
      </p:par>
    </p:tnLst>
  </p:timing>
</p:sldLayout>
</file>

<file path=ppt/slideLayouts/slideLayout455.xml><?xml version="1.0" encoding="utf-8"?>
<p:sldLayout xmlns:a="http://schemas.openxmlformats.org/drawingml/2006/main" xmlns:r="http://schemas.openxmlformats.org/officeDocument/2006/relationships" xmlns:p="http://schemas.openxmlformats.org/presentationml/2006/main" preserve="1" userDrawn="1">
  <p:cSld name="6_Contact Page">
    <p:bg>
      <p:bgPr>
        <a:solidFill>
          <a:schemeClr val="bg2"/>
        </a:solidFill>
        <a:effectLst/>
      </p:bgPr>
    </p:bg>
    <p:spTree>
      <p:nvGrpSpPr>
        <p:cNvPr id="1" name=""/>
        <p:cNvGrpSpPr/>
        <p:nvPr/>
      </p:nvGrpSpPr>
      <p:grpSpPr>
        <a:xfrm>
          <a:off x="0" y="0"/>
          <a:ext cx="0" cy="0"/>
          <a:chOff x="0" y="0"/>
          <a:chExt cx="0" cy="0"/>
        </a:xfrm>
      </p:grpSpPr>
      <p:sp>
        <p:nvSpPr>
          <p:cNvPr id="7" name="Picture Placeholder 2"/>
          <p:cNvSpPr>
            <a:spLocks noGrp="1"/>
          </p:cNvSpPr>
          <p:nvPr>
            <p:ph type="pic" sz="quarter" idx="18"/>
          </p:nvPr>
        </p:nvSpPr>
        <p:spPr>
          <a:xfrm>
            <a:off x="11192828" y="0"/>
            <a:ext cx="1243649" cy="1243471"/>
          </a:xfrm>
        </p:spPr>
        <p:txBody>
          <a:bodyPr/>
          <a:lstStyle>
            <a:lvl1pPr>
              <a:defRPr>
                <a:solidFill>
                  <a:srgbClr val="FFFFFF"/>
                </a:solidFill>
              </a:defRPr>
            </a:lvl1pPr>
          </a:lstStyle>
          <a:p>
            <a:endParaRPr lang="en-US"/>
          </a:p>
        </p:txBody>
      </p:sp>
      <p:sp>
        <p:nvSpPr>
          <p:cNvPr id="6" name="Picture Placeholder 2"/>
          <p:cNvSpPr>
            <a:spLocks noGrp="1"/>
          </p:cNvSpPr>
          <p:nvPr>
            <p:ph type="pic" sz="quarter" idx="19"/>
          </p:nvPr>
        </p:nvSpPr>
        <p:spPr>
          <a:xfrm>
            <a:off x="103638" y="24870"/>
            <a:ext cx="1554559" cy="570960"/>
          </a:xfrm>
        </p:spPr>
        <p:txBody>
          <a:bodyPr/>
          <a:lstStyle>
            <a:lvl1pPr>
              <a:defRPr>
                <a:solidFill>
                  <a:srgbClr val="FFFFFF"/>
                </a:solidFill>
              </a:defRPr>
            </a:lvl1pPr>
          </a:lstStyle>
          <a:p>
            <a:endParaRPr lang="en-US"/>
          </a:p>
        </p:txBody>
      </p:sp>
      <p:sp>
        <p:nvSpPr>
          <p:cNvPr id="8" name="Text Placeholder 9"/>
          <p:cNvSpPr>
            <a:spLocks noGrp="1"/>
          </p:cNvSpPr>
          <p:nvPr>
            <p:ph type="body" sz="quarter" idx="12" hasCustomPrompt="1"/>
          </p:nvPr>
        </p:nvSpPr>
        <p:spPr>
          <a:xfrm>
            <a:off x="7461886" y="1243471"/>
            <a:ext cx="4974590" cy="2486942"/>
          </a:xfrm>
          <a:solidFill>
            <a:srgbClr val="FFFFFF"/>
          </a:solidFill>
        </p:spPr>
        <p:txBody>
          <a:bodyPr>
            <a:noAutofit/>
          </a:bodyPr>
          <a:lstStyle>
            <a:lvl1pPr>
              <a:lnSpc>
                <a:spcPct val="110000"/>
              </a:lnSpc>
              <a:defRPr sz="1899">
                <a:solidFill>
                  <a:srgbClr val="3F3F3F"/>
                </a:solidFill>
                <a:latin typeface="+mn-lt"/>
                <a:cs typeface="Segoe UI Semibold"/>
              </a:defRPr>
            </a:lvl1pPr>
            <a:lvl2pPr>
              <a:lnSpc>
                <a:spcPct val="110000"/>
              </a:lnSpc>
              <a:defRPr sz="1899">
                <a:solidFill>
                  <a:srgbClr val="3F3F3F"/>
                </a:solidFill>
                <a:latin typeface="+mn-lt"/>
                <a:cs typeface="Segoe UI Semibold"/>
              </a:defRPr>
            </a:lvl2pPr>
            <a:lvl3pPr>
              <a:lnSpc>
                <a:spcPct val="110000"/>
              </a:lnSpc>
              <a:defRPr sz="1899">
                <a:solidFill>
                  <a:srgbClr val="3F3F3F"/>
                </a:solidFill>
                <a:latin typeface="+mn-lt"/>
                <a:cs typeface="Segoe UI Semibold"/>
              </a:defRPr>
            </a:lvl3pPr>
            <a:lvl4pPr>
              <a:lnSpc>
                <a:spcPct val="110000"/>
              </a:lnSpc>
              <a:defRPr sz="1899">
                <a:solidFill>
                  <a:srgbClr val="3F3F3F"/>
                </a:solidFill>
                <a:latin typeface="+mn-lt"/>
                <a:cs typeface="Segoe UI Semibold"/>
              </a:defRPr>
            </a:lvl4pPr>
            <a:lvl5pPr>
              <a:lnSpc>
                <a:spcPct val="110000"/>
              </a:lnSpc>
              <a:defRPr sz="1899">
                <a:solidFill>
                  <a:srgbClr val="3F3F3F"/>
                </a:solidFill>
                <a:latin typeface="+mn-lt"/>
                <a:cs typeface="Segoe UI Semibold"/>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TextBox 8"/>
          <p:cNvSpPr txBox="1"/>
          <p:nvPr userDrawn="1"/>
        </p:nvSpPr>
        <p:spPr>
          <a:xfrm>
            <a:off x="135203" y="5991150"/>
            <a:ext cx="11990362" cy="826613"/>
          </a:xfrm>
          <a:prstGeom prst="rect">
            <a:avLst/>
          </a:prstGeom>
          <a:noFill/>
        </p:spPr>
        <p:txBody>
          <a:bodyPr wrap="square" rtlCol="0">
            <a:spAutoFit/>
          </a:bodyPr>
          <a:lstStyle/>
          <a:p>
            <a:pPr defTabSz="620177">
              <a:lnSpc>
                <a:spcPts val="1438"/>
              </a:lnSpc>
            </a:pPr>
            <a:r>
              <a:rPr lang="en-US" sz="1085" dirty="0" smtClean="0">
                <a:solidFill>
                  <a:srgbClr val="FFFFFF"/>
                </a:solidFill>
              </a:rPr>
              <a:t>© 2012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1085" dirty="0">
              <a:solidFill>
                <a:srgbClr val="FFFFFF"/>
              </a:solidFill>
            </a:endParaRPr>
          </a:p>
        </p:txBody>
      </p:sp>
    </p:spTree>
    <p:extLst>
      <p:ext uri="{BB962C8B-B14F-4D97-AF65-F5344CB8AC3E}">
        <p14:creationId xmlns:p14="http://schemas.microsoft.com/office/powerpoint/2010/main" val="2027933"/>
      </p:ext>
    </p:extLst>
  </p:cSld>
  <p:clrMapOvr>
    <a:masterClrMapping/>
  </p:clrMapOvr>
  <p:timing>
    <p:tnLst>
      <p:par>
        <p:cTn id="1" dur="indefinite" restart="never" nodeType="tmRoot"/>
      </p:par>
    </p:tnLst>
  </p:timing>
</p:sldLayout>
</file>

<file path=ppt/slideLayouts/slideLayout456.xml><?xml version="1.0" encoding="utf-8"?>
<p:sldLayout xmlns:a="http://schemas.openxmlformats.org/drawingml/2006/main" xmlns:r="http://schemas.openxmlformats.org/officeDocument/2006/relationships" xmlns:p="http://schemas.openxmlformats.org/presentationml/2006/main" preserve="1" userDrawn="1">
  <p:cSld name="7_Contact Page">
    <p:bg>
      <p:bgPr>
        <a:solidFill>
          <a:schemeClr val="tx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8"/>
          </p:nvPr>
        </p:nvSpPr>
        <p:spPr>
          <a:xfrm>
            <a:off x="1" y="0"/>
            <a:ext cx="12436475" cy="6994525"/>
          </a:xfrm>
        </p:spPr>
        <p:txBody>
          <a:bodyPr anchor="ctr"/>
          <a:lstStyle>
            <a:lvl1pPr>
              <a:defRPr>
                <a:solidFill>
                  <a:schemeClr val="bg1"/>
                </a:solidFill>
              </a:defRPr>
            </a:lvl1pPr>
          </a:lstStyle>
          <a:p>
            <a:endParaRPr lang="en-US"/>
          </a:p>
        </p:txBody>
      </p:sp>
      <p:sp>
        <p:nvSpPr>
          <p:cNvPr id="8" name="Picture Placeholder 2"/>
          <p:cNvSpPr>
            <a:spLocks noGrp="1"/>
          </p:cNvSpPr>
          <p:nvPr>
            <p:ph type="pic" sz="quarter" idx="19"/>
          </p:nvPr>
        </p:nvSpPr>
        <p:spPr>
          <a:xfrm>
            <a:off x="11192828" y="0"/>
            <a:ext cx="1243649" cy="1243471"/>
          </a:xfrm>
        </p:spPr>
        <p:txBody>
          <a:bodyPr/>
          <a:lstStyle>
            <a:lvl1pPr>
              <a:defRPr>
                <a:solidFill>
                  <a:srgbClr val="000000"/>
                </a:solidFill>
              </a:defRPr>
            </a:lvl1pPr>
          </a:lstStyle>
          <a:p>
            <a:endParaRPr lang="en-US"/>
          </a:p>
        </p:txBody>
      </p:sp>
      <p:sp>
        <p:nvSpPr>
          <p:cNvPr id="7" name="Picture Placeholder 2"/>
          <p:cNvSpPr>
            <a:spLocks noGrp="1"/>
          </p:cNvSpPr>
          <p:nvPr>
            <p:ph type="pic" sz="quarter" idx="20"/>
          </p:nvPr>
        </p:nvSpPr>
        <p:spPr>
          <a:xfrm>
            <a:off x="103638" y="24870"/>
            <a:ext cx="1554559" cy="570960"/>
          </a:xfrm>
        </p:spPr>
        <p:txBody>
          <a:bodyPr/>
          <a:lstStyle>
            <a:lvl1pPr>
              <a:defRPr>
                <a:solidFill>
                  <a:srgbClr val="000000"/>
                </a:solidFill>
              </a:defRPr>
            </a:lvl1pPr>
          </a:lstStyle>
          <a:p>
            <a:endParaRPr lang="en-US"/>
          </a:p>
        </p:txBody>
      </p:sp>
      <p:sp>
        <p:nvSpPr>
          <p:cNvPr id="9" name="Text Placeholder 9"/>
          <p:cNvSpPr>
            <a:spLocks noGrp="1"/>
          </p:cNvSpPr>
          <p:nvPr>
            <p:ph type="body" sz="quarter" idx="12" hasCustomPrompt="1"/>
          </p:nvPr>
        </p:nvSpPr>
        <p:spPr>
          <a:xfrm>
            <a:off x="7470022" y="1243471"/>
            <a:ext cx="4974590" cy="2486942"/>
          </a:xfrm>
          <a:solidFill>
            <a:schemeClr val="accent1">
              <a:alpha val="90000"/>
            </a:schemeClr>
          </a:solidFill>
        </p:spPr>
        <p:txBody>
          <a:bodyPr>
            <a:noAutofit/>
          </a:bodyPr>
          <a:lstStyle>
            <a:lvl1pPr>
              <a:defRPr sz="1899">
                <a:solidFill>
                  <a:schemeClr val="tx1"/>
                </a:solidFill>
                <a:latin typeface="+mn-lt"/>
                <a:cs typeface="Segoe UI Semibold"/>
              </a:defRPr>
            </a:lvl1pPr>
            <a:lvl2pPr>
              <a:defRPr sz="1899">
                <a:solidFill>
                  <a:schemeClr val="tx1"/>
                </a:solidFill>
                <a:latin typeface="+mn-lt"/>
                <a:cs typeface="Segoe UI Semibold"/>
              </a:defRPr>
            </a:lvl2pPr>
            <a:lvl3pPr>
              <a:defRPr sz="1899">
                <a:solidFill>
                  <a:schemeClr val="tx1"/>
                </a:solidFill>
                <a:latin typeface="+mn-lt"/>
                <a:cs typeface="Segoe UI Semibold"/>
              </a:defRPr>
            </a:lvl3pPr>
            <a:lvl4pPr>
              <a:defRPr sz="1899">
                <a:solidFill>
                  <a:schemeClr val="tx1"/>
                </a:solidFill>
                <a:latin typeface="+mn-lt"/>
                <a:cs typeface="Segoe UI Semibold"/>
              </a:defRPr>
            </a:lvl4pPr>
            <a:lvl5pPr>
              <a:defRPr sz="1899">
                <a:solidFill>
                  <a:schemeClr val="tx1"/>
                </a:solidFill>
                <a:latin typeface="+mn-lt"/>
                <a:cs typeface="Segoe UI Semibold"/>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Box 9"/>
          <p:cNvSpPr txBox="1"/>
          <p:nvPr userDrawn="1"/>
        </p:nvSpPr>
        <p:spPr>
          <a:xfrm>
            <a:off x="135203" y="5991150"/>
            <a:ext cx="11990362" cy="826613"/>
          </a:xfrm>
          <a:prstGeom prst="rect">
            <a:avLst/>
          </a:prstGeom>
          <a:noFill/>
        </p:spPr>
        <p:txBody>
          <a:bodyPr wrap="square" rtlCol="0">
            <a:spAutoFit/>
          </a:bodyPr>
          <a:lstStyle/>
          <a:p>
            <a:pPr defTabSz="620177">
              <a:lnSpc>
                <a:spcPts val="1438"/>
              </a:lnSpc>
            </a:pPr>
            <a:r>
              <a:rPr lang="en-US" sz="1085" dirty="0" smtClean="0">
                <a:solidFill>
                  <a:srgbClr val="FFFFFF"/>
                </a:solidFill>
              </a:rPr>
              <a:t>© 2012 Microsoft Corporation. All rights reserved. Microsoft, Windows, Windows Vista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1085" dirty="0">
              <a:solidFill>
                <a:srgbClr val="FFFFFF"/>
              </a:solidFill>
            </a:endParaRPr>
          </a:p>
        </p:txBody>
      </p:sp>
    </p:spTree>
    <p:extLst>
      <p:ext uri="{BB962C8B-B14F-4D97-AF65-F5344CB8AC3E}">
        <p14:creationId xmlns:p14="http://schemas.microsoft.com/office/powerpoint/2010/main" val="3868252464"/>
      </p:ext>
    </p:extLst>
  </p:cSld>
  <p:clrMapOvr>
    <a:masterClrMapping/>
  </p:clrMapOvr>
  <p:timing>
    <p:tnLst>
      <p:par>
        <p:cTn id="1" dur="indefinite" restart="never" nodeType="tmRoot"/>
      </p:par>
    </p:tnLst>
  </p:timing>
</p:sldLayout>
</file>

<file path=ppt/slideLayouts/slideLayout457.xml><?xml version="1.0" encoding="utf-8"?>
<p:sldLayout xmlns:a="http://schemas.openxmlformats.org/drawingml/2006/main" xmlns:r="http://schemas.openxmlformats.org/officeDocument/2006/relationships" xmlns:p="http://schemas.openxmlformats.org/presentationml/2006/main" preserve="1">
  <p:cSld name="Appendix: Section Slide">
    <p:bg>
      <p:bgPr>
        <a:solidFill>
          <a:schemeClr val="bg1">
            <a:lumMod val="75000"/>
            <a:lumOff val="25000"/>
          </a:schemeClr>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latin typeface="+mn-lt"/>
              </a:defRPr>
            </a:lvl1pPr>
          </a:lstStyle>
          <a:p>
            <a:fld id="{6B8D11BE-0A3D-CA4E-9E92-D2B5E15BD720}" type="datetime1">
              <a:rPr lang="en-US" smtClean="0">
                <a:solidFill>
                  <a:srgbClr val="FFFFFF">
                    <a:tint val="75000"/>
                  </a:srgbClr>
                </a:solidFill>
              </a:rPr>
              <a:pPr/>
              <a:t>10/28/2014</a:t>
            </a:fld>
            <a:endParaRPr lang="en-US">
              <a:solidFill>
                <a:srgbClr val="FFFFFF">
                  <a:tint val="75000"/>
                </a:srgbClr>
              </a:solidFill>
            </a:endParaRPr>
          </a:p>
        </p:txBody>
      </p:sp>
      <p:sp>
        <p:nvSpPr>
          <p:cNvPr id="4" name="Slide Number Placeholder 3"/>
          <p:cNvSpPr>
            <a:spLocks noGrp="1"/>
          </p:cNvSpPr>
          <p:nvPr>
            <p:ph type="sldNum" sz="quarter" idx="11"/>
          </p:nvPr>
        </p:nvSpPr>
        <p:spPr/>
        <p:txBody>
          <a:bodyPr/>
          <a:lstStyle>
            <a:lvl1pPr>
              <a:defRPr>
                <a:latin typeface="+mn-lt"/>
              </a:defRPr>
            </a:lvl1pPr>
          </a:lstStyle>
          <a:p>
            <a:fld id="{74A398B2-5A34-1A4A-811E-F4027282568C}" type="slidenum">
              <a:rPr lang="en-US" smtClean="0">
                <a:solidFill>
                  <a:srgbClr val="FFFFFF">
                    <a:tint val="75000"/>
                  </a:srgbClr>
                </a:solidFill>
              </a:rPr>
              <a:pPr/>
              <a:t>‹#›</a:t>
            </a:fld>
            <a:endParaRPr lang="en-US">
              <a:solidFill>
                <a:srgbClr val="FFFFFF">
                  <a:tint val="75000"/>
                </a:srgbClr>
              </a:solidFill>
            </a:endParaRPr>
          </a:p>
        </p:txBody>
      </p:sp>
      <p:sp>
        <p:nvSpPr>
          <p:cNvPr id="10" name="Text Placeholder 9"/>
          <p:cNvSpPr>
            <a:spLocks noGrp="1"/>
          </p:cNvSpPr>
          <p:nvPr>
            <p:ph type="body" sz="quarter" idx="13" hasCustomPrompt="1"/>
          </p:nvPr>
        </p:nvSpPr>
        <p:spPr>
          <a:xfrm>
            <a:off x="1" y="1243471"/>
            <a:ext cx="2487295" cy="3600885"/>
          </a:xfrm>
        </p:spPr>
        <p:txBody>
          <a:bodyPr>
            <a:noAutofit/>
          </a:bodyPr>
          <a:lstStyle>
            <a:lvl1pPr>
              <a:defRPr sz="2713" baseline="0">
                <a:latin typeface="+mn-lt"/>
              </a:defRPr>
            </a:lvl1pPr>
            <a:lvl2pPr>
              <a:defRPr sz="2713">
                <a:latin typeface="+mn-lt"/>
              </a:defRPr>
            </a:lvl2pPr>
            <a:lvl3pPr>
              <a:defRPr sz="2713">
                <a:latin typeface="+mn-lt"/>
              </a:defRPr>
            </a:lvl3pPr>
            <a:lvl4pPr>
              <a:defRPr sz="2713">
                <a:latin typeface="+mn-lt"/>
              </a:defRPr>
            </a:lvl4pPr>
            <a:lvl5pPr>
              <a:defRPr sz="2713">
                <a:latin typeface="+mn-lt"/>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6"/>
          <p:cNvSpPr>
            <a:spLocks noGrp="1"/>
          </p:cNvSpPr>
          <p:nvPr>
            <p:ph type="body" sz="quarter" idx="15" hasCustomPrompt="1"/>
          </p:nvPr>
        </p:nvSpPr>
        <p:spPr>
          <a:xfrm>
            <a:off x="3730943" y="1243471"/>
            <a:ext cx="8290983" cy="4973884"/>
          </a:xfrm>
        </p:spPr>
        <p:txBody>
          <a:bodyPr>
            <a:normAutofit/>
          </a:bodyPr>
          <a:lstStyle>
            <a:lvl1pPr>
              <a:lnSpc>
                <a:spcPct val="100000"/>
              </a:lnSpc>
              <a:defRPr sz="4069" baseline="0">
                <a:latin typeface="Segoe UI Light" pitchFamily="34" charset="0"/>
              </a:defRPr>
            </a:lvl1pPr>
            <a:lvl2pPr>
              <a:lnSpc>
                <a:spcPct val="100000"/>
              </a:lnSpc>
              <a:defRPr sz="4069">
                <a:latin typeface="Segoe UI Light" pitchFamily="34" charset="0"/>
              </a:defRPr>
            </a:lvl2pPr>
            <a:lvl3pPr>
              <a:lnSpc>
                <a:spcPct val="100000"/>
              </a:lnSpc>
              <a:defRPr sz="4069">
                <a:latin typeface="Segoe UI Light" pitchFamily="34" charset="0"/>
              </a:defRPr>
            </a:lvl3pPr>
            <a:lvl4pPr>
              <a:lnSpc>
                <a:spcPct val="100000"/>
              </a:lnSpc>
              <a:defRPr sz="4069">
                <a:latin typeface="Segoe UI Light" pitchFamily="34" charset="0"/>
              </a:defRPr>
            </a:lvl4pPr>
            <a:lvl5pPr>
              <a:lnSpc>
                <a:spcPct val="100000"/>
              </a:lnSpc>
              <a:defRPr sz="4069">
                <a:latin typeface="Segoe UI Light" pitchFamily="34" charset="0"/>
              </a:defRPr>
            </a:lvl5pPr>
          </a:lstStyle>
          <a:p>
            <a:pPr lvl="0"/>
            <a:r>
              <a:rPr lang="en-US" dirty="0" smtClean="0"/>
              <a:t>Click to edit slide content</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9231395"/>
      </p:ext>
    </p:extLst>
  </p:cSld>
  <p:clrMapOvr>
    <a:masterClrMapping/>
  </p:clrMapOvr>
  <p:timing>
    <p:tnLst>
      <p:par>
        <p:cTn id="1" dur="indefinite" restart="never" nodeType="tmRoot"/>
      </p:par>
    </p:tnLst>
  </p:timing>
</p:sldLayout>
</file>

<file path=ppt/slideLayouts/slideLayout45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3796033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8508989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37404264"/>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02193031"/>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7102602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16642711"/>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99945513"/>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2094852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14969984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881047924"/>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433748611"/>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544073284"/>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940704232"/>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571717793"/>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254117561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905427588"/>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1552436"/>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2906569"/>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5660583"/>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90736428"/>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68539833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5225549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Title and Text">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88641" y="286000"/>
            <a:ext cx="11375536" cy="786503"/>
          </a:xfrm>
        </p:spPr>
        <p:txBody>
          <a:bodyPr/>
          <a:lstStyle>
            <a:lvl1pPr>
              <a:defRPr>
                <a:solidFill>
                  <a:srgbClr val="5F5F5F"/>
                </a:soli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385532" y="1429992"/>
            <a:ext cx="11375536" cy="2092881"/>
          </a:xfrm>
        </p:spPr>
        <p:txBody>
          <a:bodyPr/>
          <a:lstStyle>
            <a:lvl1pPr>
              <a:defRPr>
                <a:solidFill>
                  <a:srgbClr val="5F5F5F"/>
                </a:solidFill>
              </a:defRPr>
            </a:lvl1pPr>
            <a:lvl2pPr>
              <a:defRPr>
                <a:solidFill>
                  <a:srgbClr val="5F5F5F"/>
                </a:solidFill>
              </a:defRPr>
            </a:lvl2pPr>
            <a:lvl3pPr>
              <a:defRPr>
                <a:solidFill>
                  <a:srgbClr val="5F5F5F"/>
                </a:solidFill>
              </a:defRPr>
            </a:lvl3pPr>
            <a:lvl4pPr>
              <a:defRPr>
                <a:solidFill>
                  <a:srgbClr val="5F5F5F"/>
                </a:solidFill>
              </a:defRPr>
            </a:lvl4pPr>
            <a:lvl5pPr>
              <a:defRPr>
                <a:solidFill>
                  <a:srgbClr val="5F5F5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5959439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DK BLUE 3 COLUMN">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5"/>
          </p:nvPr>
        </p:nvSpPr>
        <p:spPr>
          <a:xfrm>
            <a:off x="536243" y="2098358"/>
            <a:ext cx="3731915" cy="333629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6"/>
          </p:nvPr>
        </p:nvSpPr>
        <p:spPr>
          <a:xfrm>
            <a:off x="4465717" y="2098358"/>
            <a:ext cx="3731915" cy="333629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 Placeholder 12"/>
          <p:cNvSpPr>
            <a:spLocks noGrp="1"/>
          </p:cNvSpPr>
          <p:nvPr>
            <p:ph type="body" sz="quarter" idx="17"/>
          </p:nvPr>
        </p:nvSpPr>
        <p:spPr>
          <a:xfrm>
            <a:off x="8395187" y="2098358"/>
            <a:ext cx="3731915" cy="333629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4" name="Title 13"/>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09565669"/>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PresentationTitle_HEALTHCARE">
    <p:bg>
      <p:bgPr>
        <a:solidFill>
          <a:schemeClr val="bg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140" t="13287" r="2103" b="3771"/>
          <a:stretch/>
        </p:blipFill>
        <p:spPr>
          <a:xfrm>
            <a:off x="0" y="0"/>
            <a:ext cx="12466638" cy="7027276"/>
          </a:xfrm>
          <a:prstGeom prst="rect">
            <a:avLst/>
          </a:prstGeom>
        </p:spPr>
      </p:pic>
      <p:graphicFrame>
        <p:nvGraphicFramePr>
          <p:cNvPr id="2" name="Object 1" hidden="1"/>
          <p:cNvGraphicFramePr>
            <a:graphicFrameLocks noChangeAspect="1"/>
          </p:cNvGraphicFramePr>
          <p:nvPr>
            <p:custDataLst>
              <p:tags r:id="rId2"/>
            </p:custDataLst>
            <p:extLst/>
          </p:nvPr>
        </p:nvGraphicFramePr>
        <p:xfrm>
          <a:off x="1590" y="1590"/>
          <a:ext cx="1587" cy="1587"/>
        </p:xfrm>
        <a:graphic>
          <a:graphicData uri="http://schemas.openxmlformats.org/presentationml/2006/ole">
            <mc:AlternateContent xmlns:mc="http://schemas.openxmlformats.org/markup-compatibility/2006">
              <mc:Choice xmlns:v="urn:schemas-microsoft-com:vml" Requires="v">
                <p:oleObj spid="_x0000_s27651" name="think-cell Slide" r:id="rId5" imgW="270" imgH="270" progId="TCLayout.ActiveDocument.1">
                  <p:embed/>
                </p:oleObj>
              </mc:Choice>
              <mc:Fallback>
                <p:oleObj name="think-cell Slide" r:id="rId5" imgW="270" imgH="270" progId="TCLayout.ActiveDocument.1">
                  <p:embed/>
                  <p:pic>
                    <p:nvPicPr>
                      <p:cNvPr id="0" name=""/>
                      <p:cNvPicPr/>
                      <p:nvPr/>
                    </p:nvPicPr>
                    <p:blipFill>
                      <a:blip r:embed="rId6"/>
                      <a:stretch>
                        <a:fillRect/>
                      </a:stretch>
                    </p:blipFill>
                    <p:spPr>
                      <a:xfrm>
                        <a:off x="1590" y="1590"/>
                        <a:ext cx="1587" cy="1587"/>
                      </a:xfrm>
                      <a:prstGeom prst="rect">
                        <a:avLst/>
                      </a:prstGeom>
                    </p:spPr>
                  </p:pic>
                </p:oleObj>
              </mc:Fallback>
            </mc:AlternateContent>
          </a:graphicData>
        </a:graphic>
      </p:graphicFrame>
      <p:sp>
        <p:nvSpPr>
          <p:cNvPr id="16" name="Title 1"/>
          <p:cNvSpPr>
            <a:spLocks noGrp="1"/>
          </p:cNvSpPr>
          <p:nvPr>
            <p:ph type="ctrTitle" hasCustomPrompt="1"/>
          </p:nvPr>
        </p:nvSpPr>
        <p:spPr>
          <a:xfrm>
            <a:off x="466369" y="2489418"/>
            <a:ext cx="6275733" cy="1356064"/>
          </a:xfrm>
          <a:prstGeom prst="rect">
            <a:avLst/>
          </a:prstGeom>
        </p:spPr>
        <p:txBody>
          <a:bodyPr wrap="square" lIns="143407" tIns="0" rIns="143407" bIns="0">
            <a:spAutoFit/>
          </a:bodyPr>
          <a:lstStyle>
            <a:lvl1pPr>
              <a:lnSpc>
                <a:spcPct val="90000"/>
              </a:lnSpc>
              <a:spcBef>
                <a:spcPts val="0"/>
              </a:spcBef>
              <a:defRPr sz="4896" baseline="0">
                <a:solidFill>
                  <a:schemeClr val="bg1"/>
                </a:solidFill>
              </a:defRPr>
            </a:lvl1pPr>
          </a:lstStyle>
          <a:p>
            <a:r>
              <a:rPr lang="en-US" dirty="0" smtClean="0"/>
              <a:t>Headline here, second line here</a:t>
            </a:r>
            <a:endParaRPr lang="en-US" dirty="0"/>
          </a:p>
        </p:txBody>
      </p:sp>
      <p:sp>
        <p:nvSpPr>
          <p:cNvPr id="17" name="Subtitle 2"/>
          <p:cNvSpPr>
            <a:spLocks noGrp="1"/>
          </p:cNvSpPr>
          <p:nvPr>
            <p:ph type="subTitle" idx="1" hasCustomPrompt="1"/>
          </p:nvPr>
        </p:nvSpPr>
        <p:spPr>
          <a:xfrm>
            <a:off x="466369" y="4994602"/>
            <a:ext cx="6275659" cy="593368"/>
          </a:xfrm>
          <a:prstGeom prst="rect">
            <a:avLst/>
          </a:prstGeom>
        </p:spPr>
        <p:txBody>
          <a:bodyPr lIns="143407" tIns="0" rIns="143407" bIns="0"/>
          <a:lstStyle>
            <a:lvl1pPr marL="0" indent="0" algn="l">
              <a:lnSpc>
                <a:spcPct val="90000"/>
              </a:lnSpc>
              <a:spcBef>
                <a:spcPts val="0"/>
              </a:spcBef>
              <a:buNone/>
              <a:defRPr sz="2142">
                <a:solidFill>
                  <a:schemeClr val="bg1"/>
                </a:solidFill>
                <a:latin typeface="+mn-lt"/>
              </a:defRPr>
            </a:lvl1pPr>
            <a:lvl2pPr marL="456877" indent="0" algn="ctr">
              <a:buNone/>
              <a:defRPr>
                <a:solidFill>
                  <a:schemeClr val="tx1">
                    <a:tint val="75000"/>
                  </a:schemeClr>
                </a:solidFill>
              </a:defRPr>
            </a:lvl2pPr>
            <a:lvl3pPr marL="913757" indent="0" algn="ctr">
              <a:buNone/>
              <a:defRPr>
                <a:solidFill>
                  <a:schemeClr val="tx1">
                    <a:tint val="75000"/>
                  </a:schemeClr>
                </a:solidFill>
              </a:defRPr>
            </a:lvl3pPr>
            <a:lvl4pPr marL="1370635" indent="0" algn="ctr">
              <a:buNone/>
              <a:defRPr>
                <a:solidFill>
                  <a:schemeClr val="tx1">
                    <a:tint val="75000"/>
                  </a:schemeClr>
                </a:solidFill>
              </a:defRPr>
            </a:lvl4pPr>
            <a:lvl5pPr marL="1827516" indent="0" algn="ctr">
              <a:buNone/>
              <a:defRPr>
                <a:solidFill>
                  <a:schemeClr val="tx1">
                    <a:tint val="75000"/>
                  </a:schemeClr>
                </a:solidFill>
              </a:defRPr>
            </a:lvl5pPr>
            <a:lvl6pPr marL="2284393" indent="0" algn="ctr">
              <a:buNone/>
              <a:defRPr>
                <a:solidFill>
                  <a:schemeClr val="tx1">
                    <a:tint val="75000"/>
                  </a:schemeClr>
                </a:solidFill>
              </a:defRPr>
            </a:lvl6pPr>
            <a:lvl7pPr marL="2741272" indent="0" algn="ctr">
              <a:buNone/>
              <a:defRPr>
                <a:solidFill>
                  <a:schemeClr val="tx1">
                    <a:tint val="75000"/>
                  </a:schemeClr>
                </a:solidFill>
              </a:defRPr>
            </a:lvl7pPr>
            <a:lvl8pPr marL="3198150" indent="0" algn="ctr">
              <a:buNone/>
              <a:defRPr>
                <a:solidFill>
                  <a:schemeClr val="tx1">
                    <a:tint val="75000"/>
                  </a:schemeClr>
                </a:solidFill>
              </a:defRPr>
            </a:lvl8pPr>
            <a:lvl9pPr marL="3655028" indent="0" algn="ctr">
              <a:buNone/>
              <a:defRPr>
                <a:solidFill>
                  <a:schemeClr val="tx1">
                    <a:tint val="75000"/>
                  </a:schemeClr>
                </a:solidFill>
              </a:defRPr>
            </a:lvl9pPr>
          </a:lstStyle>
          <a:p>
            <a:r>
              <a:rPr lang="en-US" dirty="0" smtClean="0"/>
              <a:t>Speaker Name</a:t>
            </a:r>
            <a:br>
              <a:rPr lang="en-US" dirty="0" smtClean="0"/>
            </a:br>
            <a:r>
              <a:rPr lang="en-US" dirty="0" smtClean="0"/>
              <a:t>Date</a:t>
            </a:r>
          </a:p>
        </p:txBody>
      </p:sp>
      <p:sp>
        <p:nvSpPr>
          <p:cNvPr id="19" name="Text Placeholder 7"/>
          <p:cNvSpPr>
            <a:spLocks noGrp="1"/>
          </p:cNvSpPr>
          <p:nvPr>
            <p:ph type="body" sz="quarter" idx="10" hasCustomPrompt="1"/>
          </p:nvPr>
        </p:nvSpPr>
        <p:spPr>
          <a:xfrm>
            <a:off x="466756" y="3920818"/>
            <a:ext cx="6292074" cy="881064"/>
          </a:xfrm>
          <a:prstGeom prst="rect">
            <a:avLst/>
          </a:prstGeom>
        </p:spPr>
        <p:txBody>
          <a:bodyPr lIns="143407" tIns="0" rIns="143407" bIns="0">
            <a:normAutofit/>
          </a:bodyPr>
          <a:lstStyle>
            <a:lvl1pPr marL="0" indent="0">
              <a:lnSpc>
                <a:spcPct val="90000"/>
              </a:lnSpc>
              <a:spcBef>
                <a:spcPts val="0"/>
              </a:spcBef>
              <a:buNone/>
              <a:defRPr sz="2040" baseline="0">
                <a:solidFill>
                  <a:schemeClr val="bg1"/>
                </a:solidFill>
                <a:latin typeface="+mn-lt"/>
              </a:defRPr>
            </a:lvl1pPr>
            <a:lvl2pPr marL="342659" indent="0">
              <a:buNone/>
              <a:defRPr sz="1632">
                <a:solidFill>
                  <a:schemeClr val="bg1"/>
                </a:solidFill>
                <a:latin typeface="+mj-lt"/>
              </a:defRPr>
            </a:lvl2pPr>
            <a:lvl3pPr marL="571099" indent="0">
              <a:buNone/>
              <a:defRPr sz="1326">
                <a:solidFill>
                  <a:schemeClr val="bg1"/>
                </a:solidFill>
                <a:latin typeface="+mj-lt"/>
              </a:defRPr>
            </a:lvl3pPr>
            <a:lvl4pPr marL="799537" indent="0">
              <a:buNone/>
              <a:defRPr sz="1224">
                <a:solidFill>
                  <a:schemeClr val="bg1"/>
                </a:solidFill>
                <a:latin typeface="+mj-lt"/>
              </a:defRPr>
            </a:lvl4pPr>
            <a:lvl5pPr marL="1027977" indent="0">
              <a:buNone/>
              <a:defRPr sz="1224">
                <a:solidFill>
                  <a:schemeClr val="bg1"/>
                </a:solidFill>
                <a:latin typeface="+mj-lt"/>
              </a:defRPr>
            </a:lvl5pPr>
          </a:lstStyle>
          <a:p>
            <a:pPr lvl="0"/>
            <a:r>
              <a:rPr lang="en-US" dirty="0" smtClean="0"/>
              <a:t>Sub header here</a:t>
            </a:r>
            <a:endParaRPr lang="en-US" dirty="0"/>
          </a:p>
        </p:txBody>
      </p:sp>
      <p:pic>
        <p:nvPicPr>
          <p:cNvPr id="20" name="Picture 19"/>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10780057" y="6530039"/>
            <a:ext cx="1304123" cy="285765"/>
          </a:xfrm>
          <a:prstGeom prst="rect">
            <a:avLst/>
          </a:prstGeom>
        </p:spPr>
      </p:pic>
    </p:spTree>
    <p:extLst>
      <p:ext uri="{BB962C8B-B14F-4D97-AF65-F5344CB8AC3E}">
        <p14:creationId xmlns:p14="http://schemas.microsoft.com/office/powerpoint/2010/main" val="3068918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bwMode="invGray">
          <a:xfrm>
            <a:off x="10567787" y="6272351"/>
            <a:ext cx="1411107" cy="302280"/>
          </a:xfrm>
          <a:prstGeom prst="rect">
            <a:avLst/>
          </a:prstGeom>
        </p:spPr>
      </p:pic>
      <p:sp>
        <p:nvSpPr>
          <p:cNvPr id="5" name="Text Placeholder 4"/>
          <p:cNvSpPr>
            <a:spLocks noGrp="1"/>
          </p:cNvSpPr>
          <p:nvPr>
            <p:ph type="body" sz="quarter" idx="12" hasCustomPrompt="1"/>
          </p:nvPr>
        </p:nvSpPr>
        <p:spPr>
          <a:xfrm>
            <a:off x="276542" y="3954459"/>
            <a:ext cx="6399212" cy="1830388"/>
          </a:xfrm>
          <a:noFill/>
        </p:spPr>
        <p:txBody>
          <a:bodyPr lIns="146252" tIns="109688" rIns="146252" bIns="109688">
            <a:noAutofit/>
          </a:bodyPr>
          <a:lstStyle>
            <a:lvl1pPr marL="0" indent="0">
              <a:spcBef>
                <a:spcPts val="0"/>
              </a:spcBef>
              <a:buNone/>
              <a:defRPr sz="3499"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252" tIns="91409" rIns="146252" bIns="91409" anchor="t" anchorCtr="0"/>
          <a:lstStyle>
            <a:lvl1pPr>
              <a:defRPr sz="5899" spc="-101" baseline="0">
                <a:gradFill>
                  <a:gsLst>
                    <a:gs pos="3333">
                      <a:schemeClr val="tx2"/>
                    </a:gs>
                    <a:gs pos="39000">
                      <a:schemeClr val="tx2"/>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32051049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1"/>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2" y="3954459"/>
            <a:ext cx="6399212" cy="1830388"/>
          </a:xfrm>
          <a:noFill/>
        </p:spPr>
        <p:txBody>
          <a:bodyPr lIns="146252" tIns="109688" rIns="146252" bIns="109688">
            <a:noAutofit/>
          </a:bodyPr>
          <a:lstStyle>
            <a:lvl1pPr marL="0" indent="0">
              <a:spcBef>
                <a:spcPts val="0"/>
              </a:spcBef>
              <a:buNone/>
              <a:defRPr sz="3499"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252" tIns="91409" rIns="146252" bIns="91409" anchor="t" anchorCtr="0"/>
          <a:lstStyle>
            <a:lvl1pPr>
              <a:defRPr sz="5899" spc="-101" baseline="0">
                <a:gradFill>
                  <a:gsLst>
                    <a:gs pos="3333">
                      <a:schemeClr val="tx1"/>
                    </a:gs>
                    <a:gs pos="39000">
                      <a:schemeClr val="tx1"/>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226944371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Title Slide 3">
    <p:bg>
      <p:bgPr>
        <a:solidFill>
          <a:schemeClr val="accent2"/>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2" y="3954459"/>
            <a:ext cx="6399212" cy="1830388"/>
          </a:xfrm>
          <a:noFill/>
        </p:spPr>
        <p:txBody>
          <a:bodyPr lIns="146252" tIns="109688" rIns="146252" bIns="109688">
            <a:noAutofit/>
          </a:bodyPr>
          <a:lstStyle>
            <a:lvl1pPr marL="0" indent="0">
              <a:spcBef>
                <a:spcPts val="0"/>
              </a:spcBef>
              <a:buNone/>
              <a:defRPr sz="3499" spc="0" baseline="0">
                <a:gradFill>
                  <a:gsLst>
                    <a:gs pos="1250">
                      <a:schemeClr val="bg1">
                        <a:lumMod val="50000"/>
                      </a:schemeClr>
                    </a:gs>
                    <a:gs pos="100000">
                      <a:schemeClr val="bg1">
                        <a:lumMod val="50000"/>
                      </a:schemeClr>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252" tIns="91409" rIns="146252" bIns="91409" anchor="t" anchorCtr="0"/>
          <a:lstStyle>
            <a:lvl1pPr>
              <a:defRPr sz="5899" spc="-101" baseline="0">
                <a:gradFill>
                  <a:gsLst>
                    <a:gs pos="1250">
                      <a:schemeClr val="bg1">
                        <a:lumMod val="50000"/>
                      </a:schemeClr>
                    </a:gs>
                    <a:gs pos="100000">
                      <a:schemeClr val="bg1">
                        <a:lumMod val="50000"/>
                      </a:schemeClr>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209047460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_Title Slide 3">
    <p:bg>
      <p:bgPr>
        <a:solidFill>
          <a:schemeClr val="accent4"/>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2" y="3954459"/>
            <a:ext cx="6399212" cy="1830388"/>
          </a:xfrm>
          <a:noFill/>
        </p:spPr>
        <p:txBody>
          <a:bodyPr lIns="146252" tIns="109688" rIns="146252" bIns="109688">
            <a:noAutofit/>
          </a:bodyPr>
          <a:lstStyle>
            <a:lvl1pPr marL="0" indent="0">
              <a:spcBef>
                <a:spcPts val="0"/>
              </a:spcBef>
              <a:buNone/>
              <a:defRPr sz="3499" spc="0" baseline="0">
                <a:gradFill>
                  <a:gsLst>
                    <a:gs pos="1250">
                      <a:schemeClr val="bg1">
                        <a:lumMod val="50000"/>
                      </a:schemeClr>
                    </a:gs>
                    <a:gs pos="100000">
                      <a:schemeClr val="bg1">
                        <a:lumMod val="50000"/>
                      </a:schemeClr>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252" tIns="91409" rIns="146252" bIns="91409" anchor="t" anchorCtr="0"/>
          <a:lstStyle>
            <a:lvl1pPr>
              <a:defRPr sz="5899" spc="-101" baseline="0">
                <a:gradFill>
                  <a:gsLst>
                    <a:gs pos="1250">
                      <a:schemeClr val="bg1">
                        <a:lumMod val="50000"/>
                      </a:schemeClr>
                    </a:gs>
                    <a:gs pos="100000">
                      <a:schemeClr val="bg1">
                        <a:lumMod val="50000"/>
                      </a:schemeClr>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134901287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3_Title Slide 3">
    <p:bg>
      <p:bgPr>
        <a:solidFill>
          <a:schemeClr val="accent3"/>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2" y="3954459"/>
            <a:ext cx="6399212" cy="1830388"/>
          </a:xfrm>
          <a:noFill/>
        </p:spPr>
        <p:txBody>
          <a:bodyPr lIns="146252" tIns="109688" rIns="146252" bIns="109688">
            <a:noAutofit/>
          </a:bodyPr>
          <a:lstStyle>
            <a:lvl1pPr marL="0" indent="0">
              <a:spcBef>
                <a:spcPts val="0"/>
              </a:spcBef>
              <a:buNone/>
              <a:defRPr sz="3499" spc="0" baseline="0">
                <a:gradFill>
                  <a:gsLst>
                    <a:gs pos="1250">
                      <a:schemeClr val="bg1">
                        <a:lumMod val="50000"/>
                      </a:schemeClr>
                    </a:gs>
                    <a:gs pos="100000">
                      <a:schemeClr val="bg1">
                        <a:lumMod val="50000"/>
                      </a:schemeClr>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10058336" cy="1837298"/>
          </a:xfrm>
          <a:noFill/>
        </p:spPr>
        <p:txBody>
          <a:bodyPr lIns="146252" tIns="91409" rIns="146252" bIns="91409" anchor="t" anchorCtr="0"/>
          <a:lstStyle>
            <a:lvl1pPr>
              <a:defRPr sz="5899" spc="-101" baseline="0">
                <a:gradFill>
                  <a:gsLst>
                    <a:gs pos="1250">
                      <a:schemeClr val="bg1">
                        <a:lumMod val="50000"/>
                      </a:schemeClr>
                    </a:gs>
                    <a:gs pos="100000">
                      <a:schemeClr val="bg1">
                        <a:lumMod val="50000"/>
                      </a:schemeClr>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112783494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Slide 6 ">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436475" cy="6994525"/>
          </a:xfrm>
          <a:prstGeom prst="rect">
            <a:avLst/>
          </a:prstGeom>
        </p:spPr>
      </p:pic>
      <p:pic>
        <p:nvPicPr>
          <p:cNvPr id="4" name="Picture 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245726" y="6048777"/>
            <a:ext cx="1849308" cy="680256"/>
          </a:xfrm>
          <a:prstGeom prst="rect">
            <a:avLst/>
          </a:prstGeom>
        </p:spPr>
      </p:pic>
      <p:sp>
        <p:nvSpPr>
          <p:cNvPr id="12" name="Rectangle 11"/>
          <p:cNvSpPr/>
          <p:nvPr userDrawn="1"/>
        </p:nvSpPr>
        <p:spPr bwMode="gray">
          <a:xfrm>
            <a:off x="274703" y="1211263"/>
            <a:ext cx="7315200" cy="457200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algn="ctr" defTabSz="93195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ltGray">
          <a:xfrm>
            <a:off x="274639" y="1211263"/>
            <a:ext cx="7315200" cy="2286680"/>
          </a:xfrm>
          <a:noFill/>
        </p:spPr>
        <p:txBody>
          <a:bodyPr lIns="146252" tIns="91409" rIns="146252" bIns="91409" anchor="t" anchorCtr="0"/>
          <a:lstStyle>
            <a:lvl1pPr>
              <a:defRPr sz="5899" spc="-101"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15" name="Text Placeholder 4"/>
          <p:cNvSpPr>
            <a:spLocks noGrp="1"/>
          </p:cNvSpPr>
          <p:nvPr>
            <p:ph type="body" sz="quarter" idx="12" hasCustomPrompt="1"/>
          </p:nvPr>
        </p:nvSpPr>
        <p:spPr bwMode="ltGray">
          <a:xfrm>
            <a:off x="274703" y="3497943"/>
            <a:ext cx="7315200" cy="2285320"/>
          </a:xfrm>
          <a:noFill/>
        </p:spPr>
        <p:txBody>
          <a:bodyPr lIns="146252" tIns="109688" rIns="146252" bIns="109688">
            <a:noAutofit/>
          </a:bodyPr>
          <a:lstStyle>
            <a:lvl1pPr marL="0" indent="0">
              <a:spcBef>
                <a:spcPts val="0"/>
              </a:spcBef>
              <a:buNone/>
              <a:defRPr sz="3299" spc="0" baseline="0">
                <a:gradFill>
                  <a:gsLst>
                    <a:gs pos="1250">
                      <a:srgbClr val="FFFFFF"/>
                    </a:gs>
                    <a:gs pos="99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8012657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4_Title Slide 6 ">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0"/>
            <a:ext cx="12436475" cy="6994525"/>
          </a:xfrm>
          <a:prstGeom prst="rect">
            <a:avLst/>
          </a:prstGeom>
        </p:spPr>
      </p:pic>
      <p:sp>
        <p:nvSpPr>
          <p:cNvPr id="12" name="Rectangle 11"/>
          <p:cNvSpPr/>
          <p:nvPr userDrawn="1"/>
        </p:nvSpPr>
        <p:spPr bwMode="gray">
          <a:xfrm>
            <a:off x="274703" y="1211263"/>
            <a:ext cx="7315200" cy="4572000"/>
          </a:xfrm>
          <a:prstGeom prst="rect">
            <a:avLst/>
          </a:prstGeom>
          <a:solidFill>
            <a:schemeClr val="accent3">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algn="ctr" defTabSz="93195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black">
          <a:xfrm>
            <a:off x="274639" y="1211268"/>
            <a:ext cx="7315200" cy="2249719"/>
          </a:xfrm>
          <a:noFill/>
        </p:spPr>
        <p:txBody>
          <a:bodyPr lIns="146252" tIns="91409" rIns="146252" bIns="91409" anchor="t" anchorCtr="0"/>
          <a:lstStyle>
            <a:lvl1pPr>
              <a:defRPr sz="5899" spc="-101" baseline="0">
                <a:gradFill>
                  <a:gsLst>
                    <a:gs pos="0">
                      <a:schemeClr val="tx1">
                        <a:lumMod val="50000"/>
                      </a:schemeClr>
                    </a:gs>
                    <a:gs pos="100000">
                      <a:schemeClr val="tx1">
                        <a:lumMod val="50000"/>
                      </a:schemeClr>
                    </a:gs>
                  </a:gsLst>
                  <a:lin ang="5400000" scaled="0"/>
                </a:gradFill>
              </a:defRPr>
            </a:lvl1pPr>
          </a:lstStyle>
          <a:p>
            <a:r>
              <a:rPr lang="en-US" dirty="0" smtClean="0"/>
              <a:t>Presentation title</a:t>
            </a:r>
            <a:endParaRPr lang="en-US" dirty="0"/>
          </a:p>
        </p:txBody>
      </p:sp>
      <p:sp>
        <p:nvSpPr>
          <p:cNvPr id="15" name="Text Placeholder 4"/>
          <p:cNvSpPr>
            <a:spLocks noGrp="1"/>
          </p:cNvSpPr>
          <p:nvPr>
            <p:ph type="body" sz="quarter" idx="12" hasCustomPrompt="1"/>
          </p:nvPr>
        </p:nvSpPr>
        <p:spPr bwMode="black">
          <a:xfrm>
            <a:off x="274703" y="3483434"/>
            <a:ext cx="7315200" cy="2277387"/>
          </a:xfrm>
          <a:noFill/>
        </p:spPr>
        <p:txBody>
          <a:bodyPr lIns="146252" tIns="109688" rIns="146252" bIns="109688">
            <a:noAutofit/>
          </a:bodyPr>
          <a:lstStyle>
            <a:lvl1pPr marL="0" indent="0">
              <a:spcBef>
                <a:spcPts val="0"/>
              </a:spcBef>
              <a:buNone/>
              <a:defRPr sz="3299" spc="0" baseline="0">
                <a:gradFill>
                  <a:gsLst>
                    <a:gs pos="0">
                      <a:schemeClr val="tx1">
                        <a:lumMod val="50000"/>
                      </a:schemeClr>
                    </a:gs>
                    <a:gs pos="100000">
                      <a:schemeClr val="tx1">
                        <a:lumMod val="50000"/>
                      </a:schemeClr>
                    </a:gs>
                  </a:gsLst>
                  <a:lin ang="5400000" scaled="0"/>
                </a:gradFill>
                <a:latin typeface="+mj-lt"/>
              </a:defRPr>
            </a:lvl1pPr>
          </a:lstStyle>
          <a:p>
            <a:pPr lvl="0"/>
            <a:r>
              <a:rPr lang="en-US" dirty="0" smtClean="0"/>
              <a:t>Speaker Name</a:t>
            </a:r>
          </a:p>
        </p:txBody>
      </p:sp>
      <p:pic>
        <p:nvPicPr>
          <p:cNvPr id="8" name="Picture 7"/>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245726" y="6048777"/>
            <a:ext cx="1849308" cy="680256"/>
          </a:xfrm>
          <a:prstGeom prst="rect">
            <a:avLst/>
          </a:prstGeom>
        </p:spPr>
      </p:pic>
    </p:spTree>
    <p:extLst>
      <p:ext uri="{BB962C8B-B14F-4D97-AF65-F5344CB8AC3E}">
        <p14:creationId xmlns:p14="http://schemas.microsoft.com/office/powerpoint/2010/main" val="40825013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email">
            <a:extLst>
              <a:ext uri="{28A0092B-C50C-407E-A947-70E740481C1C}">
                <a14:useLocalDpi xmlns:a14="http://schemas.microsoft.com/office/drawing/2010/main"/>
              </a:ext>
            </a:extLst>
          </a:blip>
          <a:srcRect r="-3"/>
          <a:stretch/>
        </p:blipFill>
        <p:spPr>
          <a:xfrm flipH="1">
            <a:off x="-2" y="0"/>
            <a:ext cx="12436476" cy="6994525"/>
          </a:xfrm>
          <a:prstGeom prst="rect">
            <a:avLst/>
          </a:prstGeom>
        </p:spPr>
      </p:pic>
      <p:sp>
        <p:nvSpPr>
          <p:cNvPr id="13" name="Rectangle 12"/>
          <p:cNvSpPr/>
          <p:nvPr userDrawn="1"/>
        </p:nvSpPr>
        <p:spPr bwMode="gray">
          <a:xfrm>
            <a:off x="274703" y="2125637"/>
            <a:ext cx="7315200" cy="365760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algn="ctr" defTabSz="93195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ltGray">
          <a:xfrm>
            <a:off x="274703" y="2123899"/>
            <a:ext cx="7315200" cy="1830538"/>
          </a:xfrm>
          <a:noFill/>
        </p:spPr>
        <p:txBody>
          <a:bodyPr lIns="146252" tIns="91409" rIns="146252" bIns="91409" anchor="t" anchorCtr="0"/>
          <a:lstStyle>
            <a:lvl1pPr>
              <a:defRPr sz="5299" spc="-101"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15" name="Text Placeholder 2"/>
          <p:cNvSpPr>
            <a:spLocks noGrp="1"/>
          </p:cNvSpPr>
          <p:nvPr>
            <p:ph type="body" sz="quarter" idx="14"/>
          </p:nvPr>
        </p:nvSpPr>
        <p:spPr bwMode="ltGray">
          <a:xfrm>
            <a:off x="274703" y="3954446"/>
            <a:ext cx="7315200" cy="1825625"/>
          </a:xfrm>
        </p:spPr>
        <p:txBody>
          <a:bodyPr tIns="109688" bIns="109688">
            <a:noAutofit/>
          </a:bodyPr>
          <a:lstStyle>
            <a:lvl1pPr marL="0" indent="0">
              <a:spcBef>
                <a:spcPts val="0"/>
              </a:spcBef>
              <a:buNone/>
              <a:defRPr sz="3299">
                <a:gradFill>
                  <a:gsLst>
                    <a:gs pos="1250">
                      <a:srgbClr val="FFFFFF"/>
                    </a:gs>
                    <a:gs pos="99000">
                      <a:srgbClr val="FFFFFF"/>
                    </a:gs>
                  </a:gsLst>
                  <a:lin ang="5400000" scaled="0"/>
                </a:gradFill>
              </a:defRPr>
            </a:lvl1pPr>
          </a:lstStyle>
          <a:p>
            <a:pPr lvl="0"/>
            <a:r>
              <a:rPr lang="en-US" smtClean="0"/>
              <a:t>Click to edit Master text styles</a:t>
            </a:r>
          </a:p>
        </p:txBody>
      </p:sp>
      <p:pic>
        <p:nvPicPr>
          <p:cNvPr id="10" name="Picture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245726" y="6048777"/>
            <a:ext cx="1849308" cy="680256"/>
          </a:xfrm>
          <a:prstGeom prst="rect">
            <a:avLst/>
          </a:prstGeom>
        </p:spPr>
      </p:pic>
    </p:spTree>
    <p:extLst>
      <p:ext uri="{BB962C8B-B14F-4D97-AF65-F5344CB8AC3E}">
        <p14:creationId xmlns:p14="http://schemas.microsoft.com/office/powerpoint/2010/main" val="23711762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2_Title Slide 7">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email">
            <a:extLst>
              <a:ext uri="{28A0092B-C50C-407E-A947-70E740481C1C}">
                <a14:useLocalDpi xmlns:a14="http://schemas.microsoft.com/office/drawing/2010/main"/>
              </a:ext>
            </a:extLst>
          </a:blip>
          <a:srcRect r="-3"/>
          <a:stretch/>
        </p:blipFill>
        <p:spPr>
          <a:xfrm flipH="1">
            <a:off x="-2" y="0"/>
            <a:ext cx="12436476" cy="6994525"/>
          </a:xfrm>
          <a:prstGeom prst="rect">
            <a:avLst/>
          </a:prstGeom>
        </p:spPr>
      </p:pic>
      <p:sp>
        <p:nvSpPr>
          <p:cNvPr id="13" name="Rectangle 12"/>
          <p:cNvSpPr/>
          <p:nvPr userDrawn="1"/>
        </p:nvSpPr>
        <p:spPr bwMode="gray">
          <a:xfrm>
            <a:off x="274703" y="2125637"/>
            <a:ext cx="7315200" cy="3657600"/>
          </a:xfrm>
          <a:prstGeom prst="rect">
            <a:avLst/>
          </a:prstGeom>
          <a:solidFill>
            <a:schemeClr val="accent3">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algn="ctr" defTabSz="93195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Title 1"/>
          <p:cNvSpPr>
            <a:spLocks noGrp="1"/>
          </p:cNvSpPr>
          <p:nvPr>
            <p:ph type="title" hasCustomPrompt="1"/>
          </p:nvPr>
        </p:nvSpPr>
        <p:spPr bwMode="black">
          <a:xfrm>
            <a:off x="274703" y="2123899"/>
            <a:ext cx="7315200" cy="1830538"/>
          </a:xfrm>
          <a:noFill/>
        </p:spPr>
        <p:txBody>
          <a:bodyPr lIns="146252" tIns="91409" rIns="146252" bIns="91409" anchor="t" anchorCtr="0"/>
          <a:lstStyle>
            <a:lvl1pPr>
              <a:defRPr sz="5299" spc="-101" baseline="0">
                <a:gradFill>
                  <a:gsLst>
                    <a:gs pos="2917">
                      <a:schemeClr val="tx1">
                        <a:lumMod val="50000"/>
                      </a:schemeClr>
                    </a:gs>
                    <a:gs pos="100000">
                      <a:schemeClr val="tx1">
                        <a:lumMod val="50000"/>
                      </a:schemeClr>
                    </a:gs>
                  </a:gsLst>
                  <a:lin ang="5400000" scaled="0"/>
                </a:gradFill>
              </a:defRPr>
            </a:lvl1pPr>
          </a:lstStyle>
          <a:p>
            <a:r>
              <a:rPr lang="en-US" dirty="0" smtClean="0"/>
              <a:t>Presentation title</a:t>
            </a:r>
            <a:endParaRPr lang="en-US" dirty="0"/>
          </a:p>
        </p:txBody>
      </p:sp>
      <p:sp>
        <p:nvSpPr>
          <p:cNvPr id="15" name="Text Placeholder 2"/>
          <p:cNvSpPr>
            <a:spLocks noGrp="1"/>
          </p:cNvSpPr>
          <p:nvPr>
            <p:ph type="body" sz="quarter" idx="14"/>
          </p:nvPr>
        </p:nvSpPr>
        <p:spPr bwMode="black">
          <a:xfrm>
            <a:off x="274703" y="3954446"/>
            <a:ext cx="7315200" cy="1825625"/>
          </a:xfrm>
        </p:spPr>
        <p:txBody>
          <a:bodyPr tIns="109688" bIns="109688">
            <a:noAutofit/>
          </a:bodyPr>
          <a:lstStyle>
            <a:lvl1pPr marL="0" indent="0">
              <a:spcBef>
                <a:spcPts val="0"/>
              </a:spcBef>
              <a:buNone/>
              <a:defRPr sz="3299">
                <a:gradFill>
                  <a:gsLst>
                    <a:gs pos="2917">
                      <a:schemeClr val="tx1">
                        <a:lumMod val="50000"/>
                      </a:schemeClr>
                    </a:gs>
                    <a:gs pos="100000">
                      <a:schemeClr val="tx1">
                        <a:lumMod val="50000"/>
                      </a:schemeClr>
                    </a:gs>
                  </a:gsLst>
                  <a:lin ang="5400000" scaled="0"/>
                </a:gradFill>
              </a:defRPr>
            </a:lvl1pPr>
          </a:lstStyle>
          <a:p>
            <a:pPr lvl="0"/>
            <a:r>
              <a:rPr lang="en-US" smtClean="0"/>
              <a:t>Click to edit Master text styles</a:t>
            </a:r>
          </a:p>
        </p:txBody>
      </p:sp>
      <p:pic>
        <p:nvPicPr>
          <p:cNvPr id="10" name="Picture 9"/>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245726" y="6048777"/>
            <a:ext cx="1849308" cy="680256"/>
          </a:xfrm>
          <a:prstGeom prst="rect">
            <a:avLst/>
          </a:prstGeom>
        </p:spPr>
      </p:pic>
    </p:spTree>
    <p:extLst>
      <p:ext uri="{BB962C8B-B14F-4D97-AF65-F5344CB8AC3E}">
        <p14:creationId xmlns:p14="http://schemas.microsoft.com/office/powerpoint/2010/main" val="41663299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Slide 8">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172"/>
            <a:ext cx="12436475" cy="6992181"/>
          </a:xfrm>
          <a:prstGeom prst="rect">
            <a:avLst/>
          </a:prstGeom>
        </p:spPr>
      </p:pic>
      <p:pic>
        <p:nvPicPr>
          <p:cNvPr id="14" name="Picture 13"/>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9839" y="6048777"/>
            <a:ext cx="1849308" cy="680256"/>
          </a:xfrm>
          <a:prstGeom prst="rect">
            <a:avLst/>
          </a:prstGeom>
        </p:spPr>
      </p:pic>
      <p:sp>
        <p:nvSpPr>
          <p:cNvPr id="10" name="Rectangle 9"/>
          <p:cNvSpPr/>
          <p:nvPr userDrawn="1"/>
        </p:nvSpPr>
        <p:spPr bwMode="gray">
          <a:xfrm>
            <a:off x="274703" y="1211262"/>
            <a:ext cx="7315200" cy="3657600"/>
          </a:xfrm>
          <a:prstGeom prst="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algn="ctr" defTabSz="93195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bwMode="ltGray">
          <a:xfrm>
            <a:off x="274639" y="1211263"/>
            <a:ext cx="7315200" cy="1828804"/>
          </a:xfrm>
          <a:noFill/>
        </p:spPr>
        <p:txBody>
          <a:bodyPr lIns="146252" tIns="91409" rIns="146252" bIns="91409" anchor="t" anchorCtr="0"/>
          <a:lstStyle>
            <a:lvl1pPr>
              <a:defRPr sz="5899" spc="-101"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12" name="Text Placeholder 4"/>
          <p:cNvSpPr>
            <a:spLocks noGrp="1"/>
          </p:cNvSpPr>
          <p:nvPr>
            <p:ph type="body" sz="quarter" idx="12" hasCustomPrompt="1"/>
          </p:nvPr>
        </p:nvSpPr>
        <p:spPr bwMode="ltGray">
          <a:xfrm>
            <a:off x="274703" y="3030538"/>
            <a:ext cx="7315200" cy="1830388"/>
          </a:xfrm>
          <a:noFill/>
        </p:spPr>
        <p:txBody>
          <a:bodyPr lIns="146252" tIns="109688" rIns="146252" bIns="109688">
            <a:noAutofit/>
          </a:bodyPr>
          <a:lstStyle>
            <a:lvl1pPr marL="0" indent="0">
              <a:spcBef>
                <a:spcPts val="0"/>
              </a:spcBef>
              <a:buNone/>
              <a:defRPr sz="3299" spc="0" baseline="0">
                <a:gradFill>
                  <a:gsLst>
                    <a:gs pos="1250">
                      <a:srgbClr val="FFFFFF"/>
                    </a:gs>
                    <a:gs pos="99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7837970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3_Title Slide 8">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1172"/>
            <a:ext cx="12436475" cy="6992181"/>
          </a:xfrm>
          <a:prstGeom prst="rect">
            <a:avLst/>
          </a:prstGeom>
        </p:spPr>
      </p:pic>
      <p:sp>
        <p:nvSpPr>
          <p:cNvPr id="10" name="Rectangle 9"/>
          <p:cNvSpPr/>
          <p:nvPr userDrawn="1"/>
        </p:nvSpPr>
        <p:spPr bwMode="gray">
          <a:xfrm>
            <a:off x="274703" y="1211262"/>
            <a:ext cx="7315200" cy="3657600"/>
          </a:xfrm>
          <a:prstGeom prst="rect">
            <a:avLst/>
          </a:prstGeom>
          <a:solidFill>
            <a:schemeClr val="accent3">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algn="ctr" defTabSz="93195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 name="Title 1"/>
          <p:cNvSpPr>
            <a:spLocks noGrp="1"/>
          </p:cNvSpPr>
          <p:nvPr>
            <p:ph type="title" hasCustomPrompt="1"/>
          </p:nvPr>
        </p:nvSpPr>
        <p:spPr bwMode="black">
          <a:xfrm>
            <a:off x="274639" y="1211263"/>
            <a:ext cx="7315200" cy="1828804"/>
          </a:xfrm>
          <a:noFill/>
        </p:spPr>
        <p:txBody>
          <a:bodyPr lIns="146252" tIns="91409" rIns="146252" bIns="91409" anchor="t" anchorCtr="0"/>
          <a:lstStyle>
            <a:lvl1pPr>
              <a:defRPr sz="5899" spc="-101" baseline="0">
                <a:gradFill>
                  <a:gsLst>
                    <a:gs pos="2917">
                      <a:schemeClr val="tx1">
                        <a:lumMod val="50000"/>
                      </a:schemeClr>
                    </a:gs>
                    <a:gs pos="100000">
                      <a:schemeClr val="tx1">
                        <a:lumMod val="50000"/>
                      </a:schemeClr>
                    </a:gs>
                  </a:gsLst>
                  <a:lin ang="5400000" scaled="0"/>
                </a:gradFill>
              </a:defRPr>
            </a:lvl1pPr>
          </a:lstStyle>
          <a:p>
            <a:r>
              <a:rPr lang="en-US" dirty="0" smtClean="0"/>
              <a:t>Presentation title</a:t>
            </a:r>
            <a:endParaRPr lang="en-US" dirty="0"/>
          </a:p>
        </p:txBody>
      </p:sp>
      <p:sp>
        <p:nvSpPr>
          <p:cNvPr id="12" name="Text Placeholder 4"/>
          <p:cNvSpPr>
            <a:spLocks noGrp="1"/>
          </p:cNvSpPr>
          <p:nvPr>
            <p:ph type="body" sz="quarter" idx="12" hasCustomPrompt="1"/>
          </p:nvPr>
        </p:nvSpPr>
        <p:spPr bwMode="black">
          <a:xfrm>
            <a:off x="274703" y="3030538"/>
            <a:ext cx="7315200" cy="1830388"/>
          </a:xfrm>
          <a:noFill/>
        </p:spPr>
        <p:txBody>
          <a:bodyPr lIns="146252" tIns="109688" rIns="146252" bIns="109688">
            <a:noAutofit/>
          </a:bodyPr>
          <a:lstStyle>
            <a:lvl1pPr marL="0" indent="0">
              <a:spcBef>
                <a:spcPts val="0"/>
              </a:spcBef>
              <a:buNone/>
              <a:defRPr sz="3299" spc="0" baseline="0">
                <a:gradFill>
                  <a:gsLst>
                    <a:gs pos="2917">
                      <a:schemeClr val="tx1">
                        <a:lumMod val="50000"/>
                      </a:schemeClr>
                    </a:gs>
                    <a:gs pos="100000">
                      <a:schemeClr val="tx1">
                        <a:lumMod val="50000"/>
                      </a:schemeClr>
                    </a:gs>
                  </a:gsLst>
                  <a:lin ang="5400000" scaled="0"/>
                </a:gradFill>
                <a:latin typeface="+mj-lt"/>
              </a:defRPr>
            </a:lvl1pPr>
          </a:lstStyle>
          <a:p>
            <a:pPr lvl="0"/>
            <a:r>
              <a:rPr lang="en-US" dirty="0" smtClean="0"/>
              <a:t>Speaker Name</a:t>
            </a:r>
          </a:p>
        </p:txBody>
      </p:sp>
      <p:pic>
        <p:nvPicPr>
          <p:cNvPr id="13" name="Picture 12"/>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9839" y="6048777"/>
            <a:ext cx="1849308" cy="680256"/>
          </a:xfrm>
          <a:prstGeom prst="rect">
            <a:avLst/>
          </a:prstGeom>
        </p:spPr>
      </p:pic>
    </p:spTree>
    <p:extLst>
      <p:ext uri="{BB962C8B-B14F-4D97-AF65-F5344CB8AC3E}">
        <p14:creationId xmlns:p14="http://schemas.microsoft.com/office/powerpoint/2010/main" val="19120311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algn="ctr" defTabSz="93195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auto">
          <a:xfrm>
            <a:off x="274639" y="1209975"/>
            <a:ext cx="10056812" cy="2751698"/>
          </a:xfrm>
          <a:noFill/>
        </p:spPr>
        <p:txBody>
          <a:bodyPr tIns="91409" bIns="91409" anchor="t" anchorCtr="0"/>
          <a:lstStyle>
            <a:lvl1pPr>
              <a:defRPr sz="7198" spc="-101"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1" y="3954468"/>
            <a:ext cx="10058400" cy="1829593"/>
          </a:xfrm>
          <a:noFill/>
        </p:spPr>
        <p:txBody>
          <a:bodyPr lIns="182814" tIns="146252" rIns="182814" bIns="146252">
            <a:noAutofit/>
          </a:bodyPr>
          <a:lstStyle>
            <a:lvl1pPr marL="0" indent="0">
              <a:spcBef>
                <a:spcPts val="0"/>
              </a:spcBef>
              <a:buNone/>
              <a:defRPr sz="3499"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4396649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algn="ctr" defTabSz="931954" fontAlgn="base">
              <a:lnSpc>
                <a:spcPct val="90000"/>
              </a:lnSpc>
              <a:spcBef>
                <a:spcPct val="0"/>
              </a:spcBef>
              <a:spcAft>
                <a:spcPct val="0"/>
              </a:spcAft>
            </a:pPr>
            <a:endParaRPr lang="en-US" sz="2400" dirty="0" err="1">
              <a:gradFill>
                <a:gsLst>
                  <a:gs pos="0">
                    <a:srgbClr val="505050">
                      <a:lumMod val="50000"/>
                    </a:srgbClr>
                  </a:gs>
                  <a:gs pos="100000">
                    <a:srgbClr val="505050">
                      <a:lumMod val="50000"/>
                    </a:srgbClr>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198" spc="-101" baseline="0">
                <a:gradFill>
                  <a:gsLst>
                    <a:gs pos="5833">
                      <a:schemeClr val="bg1">
                        <a:lumMod val="50000"/>
                      </a:schemeClr>
                    </a:gs>
                    <a:gs pos="100000">
                      <a:schemeClr val="bg1">
                        <a:lumMod val="50000"/>
                      </a:schemeClr>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1" y="3954468"/>
            <a:ext cx="10058400" cy="1829593"/>
          </a:xfrm>
          <a:noFill/>
        </p:spPr>
        <p:txBody>
          <a:bodyPr lIns="182814" tIns="146252" rIns="182814" bIns="146252">
            <a:noAutofit/>
          </a:bodyPr>
          <a:lstStyle>
            <a:lvl1pPr marL="0" indent="0">
              <a:spcBef>
                <a:spcPts val="0"/>
              </a:spcBef>
              <a:buNone/>
              <a:defRPr sz="3499" spc="0" baseline="0">
                <a:gradFill>
                  <a:gsLst>
                    <a:gs pos="0">
                      <a:schemeClr val="tx1">
                        <a:lumMod val="75000"/>
                        <a:lumOff val="25000"/>
                      </a:schemeClr>
                    </a:gs>
                    <a:gs pos="100000">
                      <a:schemeClr val="tx1">
                        <a:lumMod val="75000"/>
                        <a:lumOff val="25000"/>
                      </a:schemeClr>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88175039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algn="ctr" defTabSz="93195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198" spc="-101" baseline="0">
                <a:gradFill>
                  <a:gsLst>
                    <a:gs pos="5833">
                      <a:schemeClr val="tx1">
                        <a:lumMod val="50000"/>
                      </a:schemeClr>
                    </a:gs>
                    <a:gs pos="100000">
                      <a:schemeClr val="tx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196788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algn="ctr" defTabSz="93195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198" spc="-101" baseline="0">
                <a:gradFill>
                  <a:gsLst>
                    <a:gs pos="5833">
                      <a:schemeClr val="tx1">
                        <a:lumMod val="50000"/>
                      </a:schemeClr>
                    </a:gs>
                    <a:gs pos="100000">
                      <a:schemeClr val="tx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6880820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_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algn="ctr" defTabSz="93195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198" spc="-101" baseline="0">
                <a:gradFill>
                  <a:gsLst>
                    <a:gs pos="5833">
                      <a:schemeClr val="tx1">
                        <a:lumMod val="50000"/>
                      </a:schemeClr>
                    </a:gs>
                    <a:gs pos="100000">
                      <a:schemeClr val="tx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3481969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3_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algn="ctr" defTabSz="93195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198" spc="-101" baseline="0">
                <a:gradFill>
                  <a:gsLst>
                    <a:gs pos="5833">
                      <a:schemeClr val="bg1"/>
                    </a:gs>
                    <a:gs pos="100000">
                      <a:schemeClr val="bg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5419682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algn="ctr" defTabSz="93195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198" spc="-101" baseline="0">
                <a:gradFill>
                  <a:gsLst>
                    <a:gs pos="5833">
                      <a:schemeClr val="bg1">
                        <a:lumMod val="50000"/>
                      </a:schemeClr>
                    </a:gs>
                    <a:gs pos="100000">
                      <a:schemeClr val="bg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83975803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Video slide 2">
    <p:bg>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algn="ctr" defTabSz="93195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198" spc="-101" baseline="0">
                <a:gradFill>
                  <a:gsLst>
                    <a:gs pos="5833">
                      <a:schemeClr val="bg1">
                        <a:lumMod val="50000"/>
                      </a:schemeClr>
                    </a:gs>
                    <a:gs pos="100000">
                      <a:schemeClr val="bg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74967930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2_Video slide 2">
    <p:bg>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algn="ctr" defTabSz="93195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198" spc="-101" baseline="0">
                <a:gradFill>
                  <a:gsLst>
                    <a:gs pos="5833">
                      <a:schemeClr val="bg1">
                        <a:lumMod val="50000"/>
                      </a:schemeClr>
                    </a:gs>
                    <a:gs pos="100000">
                      <a:schemeClr val="bg1">
                        <a:lumMod val="50000"/>
                      </a:schemeClr>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46847783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3_Video slide 2">
    <p:bg>
      <p:bgPr>
        <a:solidFill>
          <a:schemeClr val="accent2"/>
        </a:solidFill>
        <a:effectLst/>
      </p:bgPr>
    </p:bg>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788" tIns="146231" rIns="182788" bIns="146231" numCol="1" spcCol="0" rtlCol="0" fromWordArt="0" anchor="t" anchorCtr="0" forceAA="0" compatLnSpc="1">
            <a:prstTxWarp prst="textNoShape">
              <a:avLst/>
            </a:prstTxWarp>
            <a:noAutofit/>
          </a:bodyPr>
          <a:lstStyle/>
          <a:p>
            <a:pPr algn="ctr" defTabSz="93195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5"/>
            <a:ext cx="10056812" cy="2751698"/>
          </a:xfrm>
          <a:noFill/>
        </p:spPr>
        <p:txBody>
          <a:bodyPr tIns="91409" bIns="91409" anchor="t" anchorCtr="0"/>
          <a:lstStyle>
            <a:lvl1pPr>
              <a:defRPr sz="7198" spc="-101" baseline="0">
                <a:gradFill>
                  <a:gsLst>
                    <a:gs pos="5833">
                      <a:schemeClr val="tx1"/>
                    </a:gs>
                    <a:gs pos="100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71105227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7"/>
            <a:ext cx="11887200" cy="1831975"/>
          </a:xfrm>
          <a:noFill/>
        </p:spPr>
        <p:txBody>
          <a:bodyPr tIns="91409" bIns="91409" anchor="t" anchorCtr="0"/>
          <a:lstStyle>
            <a:lvl1pPr>
              <a:defRPr sz="8699" spc="-101"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3568233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7"/>
            <a:ext cx="11887200" cy="1831975"/>
          </a:xfrm>
          <a:noFill/>
        </p:spPr>
        <p:txBody>
          <a:bodyPr tIns="91409" bIns="91409" anchor="t" anchorCtr="0"/>
          <a:lstStyle>
            <a:lvl1pPr>
              <a:defRPr sz="8699" spc="-101" baseline="0">
                <a:gradFill>
                  <a:gsLst>
                    <a:gs pos="100000">
                      <a:schemeClr val="bg1">
                        <a:lumMod val="50000"/>
                      </a:schemeClr>
                    </a:gs>
                    <a:gs pos="0">
                      <a:schemeClr val="bg1">
                        <a:lumMod val="50000"/>
                      </a:schemeClr>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0525793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7"/>
            <a:ext cx="11887200" cy="1831975"/>
          </a:xfrm>
          <a:noFill/>
        </p:spPr>
        <p:txBody>
          <a:bodyPr tIns="91409" bIns="91409" anchor="t" anchorCtr="0"/>
          <a:lstStyle>
            <a:lvl1pPr>
              <a:defRPr sz="8699" spc="-101" baseline="0">
                <a:gradFill>
                  <a:gsLst>
                    <a:gs pos="100000">
                      <a:schemeClr val="bg1">
                        <a:lumMod val="50000"/>
                      </a:schemeClr>
                    </a:gs>
                    <a:gs pos="0">
                      <a:schemeClr val="bg1">
                        <a:lumMod val="50000"/>
                      </a:schemeClr>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0242723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Section Title Accent Color 3">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2125667"/>
            <a:ext cx="11887200" cy="1831975"/>
          </a:xfrm>
          <a:noFill/>
        </p:spPr>
        <p:txBody>
          <a:bodyPr tIns="91409" bIns="91409" anchor="t" anchorCtr="0"/>
          <a:lstStyle>
            <a:lvl1pPr>
              <a:defRPr sz="8699" spc="-101" baseline="0">
                <a:gradFill>
                  <a:gsLst>
                    <a:gs pos="100000">
                      <a:schemeClr val="bg1">
                        <a:lumMod val="50000"/>
                      </a:schemeClr>
                    </a:gs>
                    <a:gs pos="0">
                      <a:schemeClr val="bg1">
                        <a:lumMod val="50000"/>
                      </a:schemeClr>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1472425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5399"/>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9" y="1212852"/>
            <a:ext cx="11887200" cy="1977402"/>
          </a:xfrm>
        </p:spPr>
        <p:txBody>
          <a:bodyPr/>
          <a:lstStyle>
            <a:lvl1pPr marL="0" indent="0">
              <a:buNone/>
              <a:defRPr>
                <a:gradFill>
                  <a:gsLst>
                    <a:gs pos="1250">
                      <a:schemeClr val="tx1"/>
                    </a:gs>
                    <a:gs pos="99000">
                      <a:schemeClr val="tx1"/>
                    </a:gs>
                  </a:gsLst>
                  <a:lin ang="5400000" scaled="0"/>
                </a:gradFill>
              </a:defRPr>
            </a:lvl1pPr>
            <a:lvl2pPr marL="0" indent="0">
              <a:buFontTx/>
              <a:buNone/>
              <a:defRPr sz="1900"/>
            </a:lvl2pPr>
            <a:lvl3pPr marL="228473" indent="0">
              <a:buNone/>
              <a:defRPr/>
            </a:lvl3pPr>
            <a:lvl4pPr marL="456945" indent="0">
              <a:buNone/>
              <a:defRPr/>
            </a:lvl4pPr>
            <a:lvl5pPr marL="68542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08904607"/>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06204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lvl1pPr>
              <a:defRPr sz="5399"/>
            </a:lvl1pPr>
          </a:lstStyle>
          <a:p>
            <a:r>
              <a:rPr lang="en-US" dirty="0" smtClean="0"/>
              <a:t>Click to edit Master title style</a:t>
            </a:r>
            <a:endParaRPr lang="en-US" dirty="0"/>
          </a:p>
        </p:txBody>
      </p:sp>
    </p:spTree>
    <p:extLst>
      <p:ext uri="{BB962C8B-B14F-4D97-AF65-F5344CB8AC3E}">
        <p14:creationId xmlns:p14="http://schemas.microsoft.com/office/powerpoint/2010/main" val="3597448752"/>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5399"/>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274643" y="1212853"/>
            <a:ext cx="5486399" cy="2406750"/>
          </a:xfrm>
        </p:spPr>
        <p:txBody>
          <a:bodyPr wrap="square">
            <a:spAutoFit/>
          </a:bodyPr>
          <a:lstStyle>
            <a:lvl1pPr marL="0" indent="0">
              <a:spcBef>
                <a:spcPts val="1224"/>
              </a:spcBef>
              <a:buClr>
                <a:schemeClr val="tx1"/>
              </a:buClr>
              <a:buFont typeface="Wingdings" pitchFamily="2" charset="2"/>
              <a:buNone/>
              <a:defRPr sz="3499"/>
            </a:lvl1pPr>
            <a:lvl2pPr marL="0" indent="0">
              <a:buNone/>
              <a:defRPr sz="1900"/>
            </a:lvl2pPr>
            <a:lvl3pPr marL="231646" indent="0">
              <a:buNone/>
              <a:tabLst/>
              <a:defRPr sz="1900"/>
            </a:lvl3pPr>
            <a:lvl4pPr marL="460121" indent="0">
              <a:buNone/>
              <a:defRPr/>
            </a:lvl4pPr>
            <a:lvl5pPr marL="68542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53"/>
            <a:ext cx="5486399" cy="2406750"/>
          </a:xfrm>
        </p:spPr>
        <p:txBody>
          <a:bodyPr wrap="square">
            <a:spAutoFit/>
          </a:bodyPr>
          <a:lstStyle>
            <a:lvl1pPr marL="0" indent="0">
              <a:spcBef>
                <a:spcPts val="1224"/>
              </a:spcBef>
              <a:buClr>
                <a:schemeClr val="tx1"/>
              </a:buClr>
              <a:buFont typeface="Wingdings" pitchFamily="2" charset="2"/>
              <a:buNone/>
              <a:defRPr sz="3499"/>
            </a:lvl1pPr>
            <a:lvl2pPr marL="0" indent="0">
              <a:buNone/>
              <a:defRPr sz="1900"/>
            </a:lvl2pPr>
            <a:lvl3pPr marL="231646" indent="0">
              <a:buNone/>
              <a:tabLst/>
              <a:defRPr sz="1900"/>
            </a:lvl3pPr>
            <a:lvl4pPr marL="460121" indent="0">
              <a:buNone/>
              <a:defRPr/>
            </a:lvl4pPr>
            <a:lvl5pPr marL="68542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71195407"/>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5399"/>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274643" y="1212852"/>
            <a:ext cx="5486399" cy="2491389"/>
          </a:xfrm>
        </p:spPr>
        <p:txBody>
          <a:bodyPr wrap="square">
            <a:spAutoFit/>
          </a:bodyPr>
          <a:lstStyle>
            <a:lvl1pPr marL="287179" indent="-287179">
              <a:spcBef>
                <a:spcPts val="1224"/>
              </a:spcBef>
              <a:buClr>
                <a:schemeClr val="tx1"/>
              </a:buClr>
              <a:buFont typeface="Arial" pitchFamily="34" charset="0"/>
              <a:buChar char="•"/>
              <a:defRPr sz="3499"/>
            </a:lvl1pPr>
            <a:lvl2pPr marL="530871" indent="-233067">
              <a:defRPr sz="2400"/>
            </a:lvl2pPr>
            <a:lvl3pPr marL="699198" indent="-168326">
              <a:tabLst/>
              <a:defRPr sz="1900"/>
            </a:lvl3pPr>
            <a:lvl4pPr marL="880469" indent="-181273">
              <a:defRPr/>
            </a:lvl4pPr>
            <a:lvl5pPr marL="1048795" indent="-16832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52"/>
            <a:ext cx="5486399" cy="2491389"/>
          </a:xfrm>
        </p:spPr>
        <p:txBody>
          <a:bodyPr wrap="square">
            <a:spAutoFit/>
          </a:bodyPr>
          <a:lstStyle>
            <a:lvl1pPr marL="287179" indent="-287179">
              <a:spcBef>
                <a:spcPts val="1224"/>
              </a:spcBef>
              <a:buClr>
                <a:schemeClr val="tx1"/>
              </a:buClr>
              <a:buFont typeface="Arial" pitchFamily="34" charset="0"/>
              <a:buChar char="•"/>
              <a:defRPr sz="3499"/>
            </a:lvl1pPr>
            <a:lvl2pPr marL="530871" indent="-233067">
              <a:defRPr sz="2400"/>
            </a:lvl2pPr>
            <a:lvl3pPr marL="699198" indent="-168326">
              <a:tabLst/>
              <a:defRPr sz="1900"/>
            </a:lvl3pPr>
            <a:lvl4pPr marL="880469" indent="-181273">
              <a:defRPr/>
            </a:lvl4pPr>
            <a:lvl5pPr marL="1048795" indent="-16832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81918699"/>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5399"/>
            </a:lvl1pPr>
          </a:lstStyle>
          <a:p>
            <a:r>
              <a:rPr lang="en-US" smtClean="0"/>
              <a:t>Click to edit Master title style</a:t>
            </a:r>
            <a:endParaRPr lang="en-US"/>
          </a:p>
        </p:txBody>
      </p:sp>
    </p:spTree>
    <p:extLst>
      <p:ext uri="{BB962C8B-B14F-4D97-AF65-F5344CB8AC3E}">
        <p14:creationId xmlns:p14="http://schemas.microsoft.com/office/powerpoint/2010/main" val="334418081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 Id="rId8" Type="http://schemas.openxmlformats.org/officeDocument/2006/relationships/slideLayout" Target="../slideLayouts/slideLayout8.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305.xml"/><Relationship Id="rId13" Type="http://schemas.openxmlformats.org/officeDocument/2006/relationships/slideLayout" Target="../slideLayouts/slideLayout310.xml"/><Relationship Id="rId18" Type="http://schemas.openxmlformats.org/officeDocument/2006/relationships/slideLayout" Target="../slideLayouts/slideLayout315.xml"/><Relationship Id="rId26" Type="http://schemas.openxmlformats.org/officeDocument/2006/relationships/slideLayout" Target="../slideLayouts/slideLayout323.xml"/><Relationship Id="rId3" Type="http://schemas.openxmlformats.org/officeDocument/2006/relationships/slideLayout" Target="../slideLayouts/slideLayout300.xml"/><Relationship Id="rId21" Type="http://schemas.openxmlformats.org/officeDocument/2006/relationships/slideLayout" Target="../slideLayouts/slideLayout318.xml"/><Relationship Id="rId7" Type="http://schemas.openxmlformats.org/officeDocument/2006/relationships/slideLayout" Target="../slideLayouts/slideLayout304.xml"/><Relationship Id="rId12" Type="http://schemas.openxmlformats.org/officeDocument/2006/relationships/slideLayout" Target="../slideLayouts/slideLayout309.xml"/><Relationship Id="rId17" Type="http://schemas.openxmlformats.org/officeDocument/2006/relationships/slideLayout" Target="../slideLayouts/slideLayout314.xml"/><Relationship Id="rId25" Type="http://schemas.openxmlformats.org/officeDocument/2006/relationships/slideLayout" Target="../slideLayouts/slideLayout322.xml"/><Relationship Id="rId2" Type="http://schemas.openxmlformats.org/officeDocument/2006/relationships/slideLayout" Target="../slideLayouts/slideLayout299.xml"/><Relationship Id="rId16" Type="http://schemas.openxmlformats.org/officeDocument/2006/relationships/slideLayout" Target="../slideLayouts/slideLayout313.xml"/><Relationship Id="rId20" Type="http://schemas.openxmlformats.org/officeDocument/2006/relationships/slideLayout" Target="../slideLayouts/slideLayout317.xml"/><Relationship Id="rId1" Type="http://schemas.openxmlformats.org/officeDocument/2006/relationships/slideLayout" Target="../slideLayouts/slideLayout298.xml"/><Relationship Id="rId6" Type="http://schemas.openxmlformats.org/officeDocument/2006/relationships/slideLayout" Target="../slideLayouts/slideLayout303.xml"/><Relationship Id="rId11" Type="http://schemas.openxmlformats.org/officeDocument/2006/relationships/slideLayout" Target="../slideLayouts/slideLayout308.xml"/><Relationship Id="rId24" Type="http://schemas.openxmlformats.org/officeDocument/2006/relationships/slideLayout" Target="../slideLayouts/slideLayout321.xml"/><Relationship Id="rId5" Type="http://schemas.openxmlformats.org/officeDocument/2006/relationships/slideLayout" Target="../slideLayouts/slideLayout302.xml"/><Relationship Id="rId15" Type="http://schemas.openxmlformats.org/officeDocument/2006/relationships/slideLayout" Target="../slideLayouts/slideLayout312.xml"/><Relationship Id="rId23" Type="http://schemas.openxmlformats.org/officeDocument/2006/relationships/slideLayout" Target="../slideLayouts/slideLayout320.xml"/><Relationship Id="rId28" Type="http://schemas.openxmlformats.org/officeDocument/2006/relationships/theme" Target="../theme/theme10.xml"/><Relationship Id="rId10" Type="http://schemas.openxmlformats.org/officeDocument/2006/relationships/slideLayout" Target="../slideLayouts/slideLayout307.xml"/><Relationship Id="rId19" Type="http://schemas.openxmlformats.org/officeDocument/2006/relationships/slideLayout" Target="../slideLayouts/slideLayout316.xml"/><Relationship Id="rId4" Type="http://schemas.openxmlformats.org/officeDocument/2006/relationships/slideLayout" Target="../slideLayouts/slideLayout301.xml"/><Relationship Id="rId9" Type="http://schemas.openxmlformats.org/officeDocument/2006/relationships/slideLayout" Target="../slideLayouts/slideLayout306.xml"/><Relationship Id="rId14" Type="http://schemas.openxmlformats.org/officeDocument/2006/relationships/slideLayout" Target="../slideLayouts/slideLayout311.xml"/><Relationship Id="rId22" Type="http://schemas.openxmlformats.org/officeDocument/2006/relationships/slideLayout" Target="../slideLayouts/slideLayout319.xml"/><Relationship Id="rId27" Type="http://schemas.openxmlformats.org/officeDocument/2006/relationships/slideLayout" Target="../slideLayouts/slideLayout324.xml"/></Relationships>
</file>

<file path=ppt/slideMasters/_rels/slideMaster11.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Layout" Target="../slideLayouts/slideLayout327.xml"/><Relationship Id="rId7" Type="http://schemas.openxmlformats.org/officeDocument/2006/relationships/oleObject" Target="../embeddings/oleObject10.bin"/><Relationship Id="rId2" Type="http://schemas.openxmlformats.org/officeDocument/2006/relationships/slideLayout" Target="../slideLayouts/slideLayout326.xml"/><Relationship Id="rId1" Type="http://schemas.openxmlformats.org/officeDocument/2006/relationships/slideLayout" Target="../slideLayouts/slideLayout325.xml"/><Relationship Id="rId6" Type="http://schemas.openxmlformats.org/officeDocument/2006/relationships/tags" Target="../tags/tag26.xml"/><Relationship Id="rId5" Type="http://schemas.openxmlformats.org/officeDocument/2006/relationships/vmlDrawing" Target="../drawings/vmlDrawing10.vml"/><Relationship Id="rId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13" Type="http://schemas.openxmlformats.org/officeDocument/2006/relationships/slideLayout" Target="../slideLayouts/slideLayout340.xml"/><Relationship Id="rId18" Type="http://schemas.openxmlformats.org/officeDocument/2006/relationships/slideLayout" Target="../slideLayouts/slideLayout345.xml"/><Relationship Id="rId26" Type="http://schemas.openxmlformats.org/officeDocument/2006/relationships/slideLayout" Target="../slideLayouts/slideLayout353.xml"/><Relationship Id="rId39" Type="http://schemas.openxmlformats.org/officeDocument/2006/relationships/image" Target="../media/image2.png"/><Relationship Id="rId21" Type="http://schemas.openxmlformats.org/officeDocument/2006/relationships/slideLayout" Target="../slideLayouts/slideLayout348.xml"/><Relationship Id="rId34" Type="http://schemas.openxmlformats.org/officeDocument/2006/relationships/slideLayout" Target="../slideLayouts/slideLayout361.xml"/><Relationship Id="rId7" Type="http://schemas.openxmlformats.org/officeDocument/2006/relationships/slideLayout" Target="../slideLayouts/slideLayout334.xml"/><Relationship Id="rId12" Type="http://schemas.openxmlformats.org/officeDocument/2006/relationships/slideLayout" Target="../slideLayouts/slideLayout339.xml"/><Relationship Id="rId17" Type="http://schemas.openxmlformats.org/officeDocument/2006/relationships/slideLayout" Target="../slideLayouts/slideLayout344.xml"/><Relationship Id="rId25" Type="http://schemas.openxmlformats.org/officeDocument/2006/relationships/slideLayout" Target="../slideLayouts/slideLayout352.xml"/><Relationship Id="rId33" Type="http://schemas.openxmlformats.org/officeDocument/2006/relationships/slideLayout" Target="../slideLayouts/slideLayout360.xml"/><Relationship Id="rId38" Type="http://schemas.openxmlformats.org/officeDocument/2006/relationships/image" Target="../media/image1.png"/><Relationship Id="rId2" Type="http://schemas.openxmlformats.org/officeDocument/2006/relationships/slideLayout" Target="../slideLayouts/slideLayout329.xml"/><Relationship Id="rId16" Type="http://schemas.openxmlformats.org/officeDocument/2006/relationships/slideLayout" Target="../slideLayouts/slideLayout343.xml"/><Relationship Id="rId20" Type="http://schemas.openxmlformats.org/officeDocument/2006/relationships/slideLayout" Target="../slideLayouts/slideLayout347.xml"/><Relationship Id="rId29" Type="http://schemas.openxmlformats.org/officeDocument/2006/relationships/slideLayout" Target="../slideLayouts/slideLayout356.xml"/><Relationship Id="rId1" Type="http://schemas.openxmlformats.org/officeDocument/2006/relationships/slideLayout" Target="../slideLayouts/slideLayout328.xml"/><Relationship Id="rId6" Type="http://schemas.openxmlformats.org/officeDocument/2006/relationships/slideLayout" Target="../slideLayouts/slideLayout333.xml"/><Relationship Id="rId11" Type="http://schemas.openxmlformats.org/officeDocument/2006/relationships/slideLayout" Target="../slideLayouts/slideLayout338.xml"/><Relationship Id="rId24" Type="http://schemas.openxmlformats.org/officeDocument/2006/relationships/slideLayout" Target="../slideLayouts/slideLayout351.xml"/><Relationship Id="rId32" Type="http://schemas.openxmlformats.org/officeDocument/2006/relationships/slideLayout" Target="../slideLayouts/slideLayout359.xml"/><Relationship Id="rId37" Type="http://schemas.openxmlformats.org/officeDocument/2006/relationships/theme" Target="../theme/theme12.xml"/><Relationship Id="rId5" Type="http://schemas.openxmlformats.org/officeDocument/2006/relationships/slideLayout" Target="../slideLayouts/slideLayout332.xml"/><Relationship Id="rId15" Type="http://schemas.openxmlformats.org/officeDocument/2006/relationships/slideLayout" Target="../slideLayouts/slideLayout342.xml"/><Relationship Id="rId23" Type="http://schemas.openxmlformats.org/officeDocument/2006/relationships/slideLayout" Target="../slideLayouts/slideLayout350.xml"/><Relationship Id="rId28" Type="http://schemas.openxmlformats.org/officeDocument/2006/relationships/slideLayout" Target="../slideLayouts/slideLayout355.xml"/><Relationship Id="rId36" Type="http://schemas.openxmlformats.org/officeDocument/2006/relationships/slideLayout" Target="../slideLayouts/slideLayout363.xml"/><Relationship Id="rId10" Type="http://schemas.openxmlformats.org/officeDocument/2006/relationships/slideLayout" Target="../slideLayouts/slideLayout337.xml"/><Relationship Id="rId19" Type="http://schemas.openxmlformats.org/officeDocument/2006/relationships/slideLayout" Target="../slideLayouts/slideLayout346.xml"/><Relationship Id="rId31" Type="http://schemas.openxmlformats.org/officeDocument/2006/relationships/slideLayout" Target="../slideLayouts/slideLayout358.xml"/><Relationship Id="rId4" Type="http://schemas.openxmlformats.org/officeDocument/2006/relationships/slideLayout" Target="../slideLayouts/slideLayout331.xml"/><Relationship Id="rId9" Type="http://schemas.openxmlformats.org/officeDocument/2006/relationships/slideLayout" Target="../slideLayouts/slideLayout336.xml"/><Relationship Id="rId14" Type="http://schemas.openxmlformats.org/officeDocument/2006/relationships/slideLayout" Target="../slideLayouts/slideLayout341.xml"/><Relationship Id="rId22" Type="http://schemas.openxmlformats.org/officeDocument/2006/relationships/slideLayout" Target="../slideLayouts/slideLayout349.xml"/><Relationship Id="rId27" Type="http://schemas.openxmlformats.org/officeDocument/2006/relationships/slideLayout" Target="../slideLayouts/slideLayout354.xml"/><Relationship Id="rId30" Type="http://schemas.openxmlformats.org/officeDocument/2006/relationships/slideLayout" Target="../slideLayouts/slideLayout357.xml"/><Relationship Id="rId35" Type="http://schemas.openxmlformats.org/officeDocument/2006/relationships/slideLayout" Target="../slideLayouts/slideLayout362.xml"/><Relationship Id="rId8" Type="http://schemas.openxmlformats.org/officeDocument/2006/relationships/slideLayout" Target="../slideLayouts/slideLayout335.xml"/><Relationship Id="rId3" Type="http://schemas.openxmlformats.org/officeDocument/2006/relationships/slideLayout" Target="../slideLayouts/slideLayout3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371.xml"/><Relationship Id="rId13" Type="http://schemas.openxmlformats.org/officeDocument/2006/relationships/slideLayout" Target="../slideLayouts/slideLayout376.xml"/><Relationship Id="rId18" Type="http://schemas.openxmlformats.org/officeDocument/2006/relationships/theme" Target="../theme/theme13.xml"/><Relationship Id="rId3" Type="http://schemas.openxmlformats.org/officeDocument/2006/relationships/slideLayout" Target="../slideLayouts/slideLayout366.xml"/><Relationship Id="rId7" Type="http://schemas.openxmlformats.org/officeDocument/2006/relationships/slideLayout" Target="../slideLayouts/slideLayout370.xml"/><Relationship Id="rId12" Type="http://schemas.openxmlformats.org/officeDocument/2006/relationships/slideLayout" Target="../slideLayouts/slideLayout375.xml"/><Relationship Id="rId17" Type="http://schemas.openxmlformats.org/officeDocument/2006/relationships/slideLayout" Target="../slideLayouts/slideLayout380.xml"/><Relationship Id="rId2" Type="http://schemas.openxmlformats.org/officeDocument/2006/relationships/slideLayout" Target="../slideLayouts/slideLayout365.xml"/><Relationship Id="rId16" Type="http://schemas.openxmlformats.org/officeDocument/2006/relationships/slideLayout" Target="../slideLayouts/slideLayout379.xml"/><Relationship Id="rId1" Type="http://schemas.openxmlformats.org/officeDocument/2006/relationships/slideLayout" Target="../slideLayouts/slideLayout364.xml"/><Relationship Id="rId6" Type="http://schemas.openxmlformats.org/officeDocument/2006/relationships/slideLayout" Target="../slideLayouts/slideLayout369.xml"/><Relationship Id="rId11" Type="http://schemas.openxmlformats.org/officeDocument/2006/relationships/slideLayout" Target="../slideLayouts/slideLayout374.xml"/><Relationship Id="rId5" Type="http://schemas.openxmlformats.org/officeDocument/2006/relationships/slideLayout" Target="../slideLayouts/slideLayout368.xml"/><Relationship Id="rId15" Type="http://schemas.openxmlformats.org/officeDocument/2006/relationships/slideLayout" Target="../slideLayouts/slideLayout378.xml"/><Relationship Id="rId10" Type="http://schemas.openxmlformats.org/officeDocument/2006/relationships/slideLayout" Target="../slideLayouts/slideLayout373.xml"/><Relationship Id="rId4" Type="http://schemas.openxmlformats.org/officeDocument/2006/relationships/slideLayout" Target="../slideLayouts/slideLayout367.xml"/><Relationship Id="rId9" Type="http://schemas.openxmlformats.org/officeDocument/2006/relationships/slideLayout" Target="../slideLayouts/slideLayout372.xml"/><Relationship Id="rId14" Type="http://schemas.openxmlformats.org/officeDocument/2006/relationships/slideLayout" Target="../slideLayouts/slideLayout377.xml"/></Relationships>
</file>

<file path=ppt/slideMasters/_rels/slideMaster14.xml.rels><?xml version="1.0" encoding="UTF-8" standalone="yes"?>
<Relationships xmlns="http://schemas.openxmlformats.org/package/2006/relationships"><Relationship Id="rId13" Type="http://schemas.openxmlformats.org/officeDocument/2006/relationships/slideLayout" Target="../slideLayouts/slideLayout393.xml"/><Relationship Id="rId18" Type="http://schemas.openxmlformats.org/officeDocument/2006/relationships/slideLayout" Target="../slideLayouts/slideLayout398.xml"/><Relationship Id="rId26" Type="http://schemas.openxmlformats.org/officeDocument/2006/relationships/slideLayout" Target="../slideLayouts/slideLayout406.xml"/><Relationship Id="rId39" Type="http://schemas.openxmlformats.org/officeDocument/2006/relationships/slideLayout" Target="../slideLayouts/slideLayout419.xml"/><Relationship Id="rId21" Type="http://schemas.openxmlformats.org/officeDocument/2006/relationships/slideLayout" Target="../slideLayouts/slideLayout401.xml"/><Relationship Id="rId34" Type="http://schemas.openxmlformats.org/officeDocument/2006/relationships/slideLayout" Target="../slideLayouts/slideLayout414.xml"/><Relationship Id="rId7" Type="http://schemas.openxmlformats.org/officeDocument/2006/relationships/slideLayout" Target="../slideLayouts/slideLayout387.xml"/><Relationship Id="rId2" Type="http://schemas.openxmlformats.org/officeDocument/2006/relationships/slideLayout" Target="../slideLayouts/slideLayout382.xml"/><Relationship Id="rId16" Type="http://schemas.openxmlformats.org/officeDocument/2006/relationships/slideLayout" Target="../slideLayouts/slideLayout396.xml"/><Relationship Id="rId20" Type="http://schemas.openxmlformats.org/officeDocument/2006/relationships/slideLayout" Target="../slideLayouts/slideLayout400.xml"/><Relationship Id="rId29" Type="http://schemas.openxmlformats.org/officeDocument/2006/relationships/slideLayout" Target="../slideLayouts/slideLayout409.xml"/><Relationship Id="rId41" Type="http://schemas.openxmlformats.org/officeDocument/2006/relationships/theme" Target="../theme/theme14.xml"/><Relationship Id="rId1" Type="http://schemas.openxmlformats.org/officeDocument/2006/relationships/slideLayout" Target="../slideLayouts/slideLayout381.xml"/><Relationship Id="rId6" Type="http://schemas.openxmlformats.org/officeDocument/2006/relationships/slideLayout" Target="../slideLayouts/slideLayout386.xml"/><Relationship Id="rId11" Type="http://schemas.openxmlformats.org/officeDocument/2006/relationships/slideLayout" Target="../slideLayouts/slideLayout391.xml"/><Relationship Id="rId24" Type="http://schemas.openxmlformats.org/officeDocument/2006/relationships/slideLayout" Target="../slideLayouts/slideLayout404.xml"/><Relationship Id="rId32" Type="http://schemas.openxmlformats.org/officeDocument/2006/relationships/slideLayout" Target="../slideLayouts/slideLayout412.xml"/><Relationship Id="rId37" Type="http://schemas.openxmlformats.org/officeDocument/2006/relationships/slideLayout" Target="../slideLayouts/slideLayout417.xml"/><Relationship Id="rId40" Type="http://schemas.openxmlformats.org/officeDocument/2006/relationships/slideLayout" Target="../slideLayouts/slideLayout420.xml"/><Relationship Id="rId5" Type="http://schemas.openxmlformats.org/officeDocument/2006/relationships/slideLayout" Target="../slideLayouts/slideLayout385.xml"/><Relationship Id="rId15" Type="http://schemas.openxmlformats.org/officeDocument/2006/relationships/slideLayout" Target="../slideLayouts/slideLayout395.xml"/><Relationship Id="rId23" Type="http://schemas.openxmlformats.org/officeDocument/2006/relationships/slideLayout" Target="../slideLayouts/slideLayout403.xml"/><Relationship Id="rId28" Type="http://schemas.openxmlformats.org/officeDocument/2006/relationships/slideLayout" Target="../slideLayouts/slideLayout408.xml"/><Relationship Id="rId36" Type="http://schemas.openxmlformats.org/officeDocument/2006/relationships/slideLayout" Target="../slideLayouts/slideLayout416.xml"/><Relationship Id="rId10" Type="http://schemas.openxmlformats.org/officeDocument/2006/relationships/slideLayout" Target="../slideLayouts/slideLayout390.xml"/><Relationship Id="rId19" Type="http://schemas.openxmlformats.org/officeDocument/2006/relationships/slideLayout" Target="../slideLayouts/slideLayout399.xml"/><Relationship Id="rId31" Type="http://schemas.openxmlformats.org/officeDocument/2006/relationships/slideLayout" Target="../slideLayouts/slideLayout411.xml"/><Relationship Id="rId4" Type="http://schemas.openxmlformats.org/officeDocument/2006/relationships/slideLayout" Target="../slideLayouts/slideLayout384.xml"/><Relationship Id="rId9" Type="http://schemas.openxmlformats.org/officeDocument/2006/relationships/slideLayout" Target="../slideLayouts/slideLayout389.xml"/><Relationship Id="rId14" Type="http://schemas.openxmlformats.org/officeDocument/2006/relationships/slideLayout" Target="../slideLayouts/slideLayout394.xml"/><Relationship Id="rId22" Type="http://schemas.openxmlformats.org/officeDocument/2006/relationships/slideLayout" Target="../slideLayouts/slideLayout402.xml"/><Relationship Id="rId27" Type="http://schemas.openxmlformats.org/officeDocument/2006/relationships/slideLayout" Target="../slideLayouts/slideLayout407.xml"/><Relationship Id="rId30" Type="http://schemas.openxmlformats.org/officeDocument/2006/relationships/slideLayout" Target="../slideLayouts/slideLayout410.xml"/><Relationship Id="rId35" Type="http://schemas.openxmlformats.org/officeDocument/2006/relationships/slideLayout" Target="../slideLayouts/slideLayout415.xml"/><Relationship Id="rId8" Type="http://schemas.openxmlformats.org/officeDocument/2006/relationships/slideLayout" Target="../slideLayouts/slideLayout388.xml"/><Relationship Id="rId3" Type="http://schemas.openxmlformats.org/officeDocument/2006/relationships/slideLayout" Target="../slideLayouts/slideLayout383.xml"/><Relationship Id="rId12" Type="http://schemas.openxmlformats.org/officeDocument/2006/relationships/slideLayout" Target="../slideLayouts/slideLayout392.xml"/><Relationship Id="rId17" Type="http://schemas.openxmlformats.org/officeDocument/2006/relationships/slideLayout" Target="../slideLayouts/slideLayout397.xml"/><Relationship Id="rId25" Type="http://schemas.openxmlformats.org/officeDocument/2006/relationships/slideLayout" Target="../slideLayouts/slideLayout405.xml"/><Relationship Id="rId33" Type="http://schemas.openxmlformats.org/officeDocument/2006/relationships/slideLayout" Target="../slideLayouts/slideLayout413.xml"/><Relationship Id="rId38" Type="http://schemas.openxmlformats.org/officeDocument/2006/relationships/slideLayout" Target="../slideLayouts/slideLayout418.xml"/></Relationships>
</file>

<file path=ppt/slideMasters/_rels/slideMaster15.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slideLayout" Target="../slideLayouts/slideLayout423.xml"/><Relationship Id="rId7" Type="http://schemas.openxmlformats.org/officeDocument/2006/relationships/tags" Target="../tags/tag30.xml"/><Relationship Id="rId2" Type="http://schemas.openxmlformats.org/officeDocument/2006/relationships/slideLayout" Target="../slideLayouts/slideLayout422.xml"/><Relationship Id="rId1" Type="http://schemas.openxmlformats.org/officeDocument/2006/relationships/slideLayout" Target="../slideLayouts/slideLayout421.xml"/><Relationship Id="rId6" Type="http://schemas.openxmlformats.org/officeDocument/2006/relationships/vmlDrawing" Target="../drawings/vmlDrawing14.vml"/><Relationship Id="rId5" Type="http://schemas.openxmlformats.org/officeDocument/2006/relationships/theme" Target="../theme/theme15.xml"/><Relationship Id="rId4" Type="http://schemas.openxmlformats.org/officeDocument/2006/relationships/slideLayout" Target="../slideLayouts/slideLayout424.xml"/><Relationship Id="rId9" Type="http://schemas.openxmlformats.org/officeDocument/2006/relationships/image" Target="../media/image11.emf"/></Relationships>
</file>

<file path=ppt/slideMasters/_rels/slideMaster16.xml.rels><?xml version="1.0" encoding="UTF-8" standalone="yes"?>
<Relationships xmlns="http://schemas.openxmlformats.org/package/2006/relationships"><Relationship Id="rId13" Type="http://schemas.openxmlformats.org/officeDocument/2006/relationships/slideLayout" Target="../slideLayouts/slideLayout437.xml"/><Relationship Id="rId18" Type="http://schemas.openxmlformats.org/officeDocument/2006/relationships/slideLayout" Target="../slideLayouts/slideLayout442.xml"/><Relationship Id="rId26" Type="http://schemas.openxmlformats.org/officeDocument/2006/relationships/slideLayout" Target="../slideLayouts/slideLayout450.xml"/><Relationship Id="rId3" Type="http://schemas.openxmlformats.org/officeDocument/2006/relationships/slideLayout" Target="../slideLayouts/slideLayout427.xml"/><Relationship Id="rId21" Type="http://schemas.openxmlformats.org/officeDocument/2006/relationships/slideLayout" Target="../slideLayouts/slideLayout445.xml"/><Relationship Id="rId34" Type="http://schemas.openxmlformats.org/officeDocument/2006/relationships/slideLayout" Target="../slideLayouts/slideLayout458.xml"/><Relationship Id="rId7" Type="http://schemas.openxmlformats.org/officeDocument/2006/relationships/slideLayout" Target="../slideLayouts/slideLayout431.xml"/><Relationship Id="rId12" Type="http://schemas.openxmlformats.org/officeDocument/2006/relationships/slideLayout" Target="../slideLayouts/slideLayout436.xml"/><Relationship Id="rId17" Type="http://schemas.openxmlformats.org/officeDocument/2006/relationships/slideLayout" Target="../slideLayouts/slideLayout441.xml"/><Relationship Id="rId25" Type="http://schemas.openxmlformats.org/officeDocument/2006/relationships/slideLayout" Target="../slideLayouts/slideLayout449.xml"/><Relationship Id="rId33" Type="http://schemas.openxmlformats.org/officeDocument/2006/relationships/slideLayout" Target="../slideLayouts/slideLayout457.xml"/><Relationship Id="rId2" Type="http://schemas.openxmlformats.org/officeDocument/2006/relationships/slideLayout" Target="../slideLayouts/slideLayout426.xml"/><Relationship Id="rId16" Type="http://schemas.openxmlformats.org/officeDocument/2006/relationships/slideLayout" Target="../slideLayouts/slideLayout440.xml"/><Relationship Id="rId20" Type="http://schemas.openxmlformats.org/officeDocument/2006/relationships/slideLayout" Target="../slideLayouts/slideLayout444.xml"/><Relationship Id="rId29" Type="http://schemas.openxmlformats.org/officeDocument/2006/relationships/slideLayout" Target="../slideLayouts/slideLayout453.xml"/><Relationship Id="rId1" Type="http://schemas.openxmlformats.org/officeDocument/2006/relationships/slideLayout" Target="../slideLayouts/slideLayout425.xml"/><Relationship Id="rId6" Type="http://schemas.openxmlformats.org/officeDocument/2006/relationships/slideLayout" Target="../slideLayouts/slideLayout430.xml"/><Relationship Id="rId11" Type="http://schemas.openxmlformats.org/officeDocument/2006/relationships/slideLayout" Target="../slideLayouts/slideLayout435.xml"/><Relationship Id="rId24" Type="http://schemas.openxmlformats.org/officeDocument/2006/relationships/slideLayout" Target="../slideLayouts/slideLayout448.xml"/><Relationship Id="rId32" Type="http://schemas.openxmlformats.org/officeDocument/2006/relationships/slideLayout" Target="../slideLayouts/slideLayout456.xml"/><Relationship Id="rId5" Type="http://schemas.openxmlformats.org/officeDocument/2006/relationships/slideLayout" Target="../slideLayouts/slideLayout429.xml"/><Relationship Id="rId15" Type="http://schemas.openxmlformats.org/officeDocument/2006/relationships/slideLayout" Target="../slideLayouts/slideLayout439.xml"/><Relationship Id="rId23" Type="http://schemas.openxmlformats.org/officeDocument/2006/relationships/slideLayout" Target="../slideLayouts/slideLayout447.xml"/><Relationship Id="rId28" Type="http://schemas.openxmlformats.org/officeDocument/2006/relationships/slideLayout" Target="../slideLayouts/slideLayout452.xml"/><Relationship Id="rId10" Type="http://schemas.openxmlformats.org/officeDocument/2006/relationships/slideLayout" Target="../slideLayouts/slideLayout434.xml"/><Relationship Id="rId19" Type="http://schemas.openxmlformats.org/officeDocument/2006/relationships/slideLayout" Target="../slideLayouts/slideLayout443.xml"/><Relationship Id="rId31" Type="http://schemas.openxmlformats.org/officeDocument/2006/relationships/slideLayout" Target="../slideLayouts/slideLayout455.xml"/><Relationship Id="rId4" Type="http://schemas.openxmlformats.org/officeDocument/2006/relationships/slideLayout" Target="../slideLayouts/slideLayout428.xml"/><Relationship Id="rId9" Type="http://schemas.openxmlformats.org/officeDocument/2006/relationships/slideLayout" Target="../slideLayouts/slideLayout433.xml"/><Relationship Id="rId14" Type="http://schemas.openxmlformats.org/officeDocument/2006/relationships/slideLayout" Target="../slideLayouts/slideLayout438.xml"/><Relationship Id="rId22" Type="http://schemas.openxmlformats.org/officeDocument/2006/relationships/slideLayout" Target="../slideLayouts/slideLayout446.xml"/><Relationship Id="rId27" Type="http://schemas.openxmlformats.org/officeDocument/2006/relationships/slideLayout" Target="../slideLayouts/slideLayout451.xml"/><Relationship Id="rId30" Type="http://schemas.openxmlformats.org/officeDocument/2006/relationships/slideLayout" Target="../slideLayouts/slideLayout454.xml"/><Relationship Id="rId35" Type="http://schemas.openxmlformats.org/officeDocument/2006/relationships/theme" Target="../theme/theme16.xml"/><Relationship Id="rId8" Type="http://schemas.openxmlformats.org/officeDocument/2006/relationships/slideLayout" Target="../slideLayouts/slideLayout43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9" Type="http://schemas.openxmlformats.org/officeDocument/2006/relationships/image" Target="../media/image2.png"/><Relationship Id="rId21" Type="http://schemas.openxmlformats.org/officeDocument/2006/relationships/slideLayout" Target="../slideLayouts/slideLayout54.xml"/><Relationship Id="rId34" Type="http://schemas.openxmlformats.org/officeDocument/2006/relationships/slideLayout" Target="../slideLayouts/slideLayout67.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33" Type="http://schemas.openxmlformats.org/officeDocument/2006/relationships/slideLayout" Target="../slideLayouts/slideLayout66.xml"/><Relationship Id="rId38" Type="http://schemas.openxmlformats.org/officeDocument/2006/relationships/image" Target="../media/image1.png"/><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32" Type="http://schemas.openxmlformats.org/officeDocument/2006/relationships/slideLayout" Target="../slideLayouts/slideLayout65.xml"/><Relationship Id="rId37" Type="http://schemas.openxmlformats.org/officeDocument/2006/relationships/theme" Target="../theme/theme2.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36" Type="http://schemas.openxmlformats.org/officeDocument/2006/relationships/slideLayout" Target="../slideLayouts/slideLayout69.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slideLayout" Target="../slideLayouts/slideLayout64.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 Id="rId35" Type="http://schemas.openxmlformats.org/officeDocument/2006/relationships/slideLayout" Target="../slideLayouts/slideLayout68.xml"/><Relationship Id="rId8" Type="http://schemas.openxmlformats.org/officeDocument/2006/relationships/slideLayout" Target="../slideLayouts/slideLayout41.xml"/><Relationship Id="rId3"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82.xml"/><Relationship Id="rId18" Type="http://schemas.openxmlformats.org/officeDocument/2006/relationships/slideLayout" Target="../slideLayouts/slideLayout87.xml"/><Relationship Id="rId26" Type="http://schemas.openxmlformats.org/officeDocument/2006/relationships/slideLayout" Target="../slideLayouts/slideLayout95.xml"/><Relationship Id="rId39" Type="http://schemas.openxmlformats.org/officeDocument/2006/relationships/slideLayout" Target="../slideLayouts/slideLayout108.xml"/><Relationship Id="rId21" Type="http://schemas.openxmlformats.org/officeDocument/2006/relationships/slideLayout" Target="../slideLayouts/slideLayout90.xml"/><Relationship Id="rId34" Type="http://schemas.openxmlformats.org/officeDocument/2006/relationships/slideLayout" Target="../slideLayouts/slideLayout103.xml"/><Relationship Id="rId42" Type="http://schemas.openxmlformats.org/officeDocument/2006/relationships/slideLayout" Target="../slideLayouts/slideLayout111.xml"/><Relationship Id="rId7" Type="http://schemas.openxmlformats.org/officeDocument/2006/relationships/slideLayout" Target="../slideLayouts/slideLayout76.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20" Type="http://schemas.openxmlformats.org/officeDocument/2006/relationships/slideLayout" Target="../slideLayouts/slideLayout89.xml"/><Relationship Id="rId29" Type="http://schemas.openxmlformats.org/officeDocument/2006/relationships/slideLayout" Target="../slideLayouts/slideLayout98.xml"/><Relationship Id="rId41" Type="http://schemas.openxmlformats.org/officeDocument/2006/relationships/slideLayout" Target="../slideLayouts/slideLayout110.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24" Type="http://schemas.openxmlformats.org/officeDocument/2006/relationships/slideLayout" Target="../slideLayouts/slideLayout93.xml"/><Relationship Id="rId32" Type="http://schemas.openxmlformats.org/officeDocument/2006/relationships/slideLayout" Target="../slideLayouts/slideLayout101.xml"/><Relationship Id="rId37" Type="http://schemas.openxmlformats.org/officeDocument/2006/relationships/slideLayout" Target="../slideLayouts/slideLayout106.xml"/><Relationship Id="rId40" Type="http://schemas.openxmlformats.org/officeDocument/2006/relationships/slideLayout" Target="../slideLayouts/slideLayout109.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23" Type="http://schemas.openxmlformats.org/officeDocument/2006/relationships/slideLayout" Target="../slideLayouts/slideLayout92.xml"/><Relationship Id="rId28" Type="http://schemas.openxmlformats.org/officeDocument/2006/relationships/slideLayout" Target="../slideLayouts/slideLayout97.xml"/><Relationship Id="rId36" Type="http://schemas.openxmlformats.org/officeDocument/2006/relationships/slideLayout" Target="../slideLayouts/slideLayout105.xml"/><Relationship Id="rId10" Type="http://schemas.openxmlformats.org/officeDocument/2006/relationships/slideLayout" Target="../slideLayouts/slideLayout79.xml"/><Relationship Id="rId19" Type="http://schemas.openxmlformats.org/officeDocument/2006/relationships/slideLayout" Target="../slideLayouts/slideLayout88.xml"/><Relationship Id="rId31" Type="http://schemas.openxmlformats.org/officeDocument/2006/relationships/slideLayout" Target="../slideLayouts/slideLayout100.xml"/><Relationship Id="rId44" Type="http://schemas.openxmlformats.org/officeDocument/2006/relationships/theme" Target="../theme/theme3.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 Id="rId22" Type="http://schemas.openxmlformats.org/officeDocument/2006/relationships/slideLayout" Target="../slideLayouts/slideLayout91.xml"/><Relationship Id="rId27" Type="http://schemas.openxmlformats.org/officeDocument/2006/relationships/slideLayout" Target="../slideLayouts/slideLayout96.xml"/><Relationship Id="rId30" Type="http://schemas.openxmlformats.org/officeDocument/2006/relationships/slideLayout" Target="../slideLayouts/slideLayout99.xml"/><Relationship Id="rId35" Type="http://schemas.openxmlformats.org/officeDocument/2006/relationships/slideLayout" Target="../slideLayouts/slideLayout104.xml"/><Relationship Id="rId43" Type="http://schemas.openxmlformats.org/officeDocument/2006/relationships/slideLayout" Target="../slideLayouts/slideLayout112.xml"/><Relationship Id="rId8" Type="http://schemas.openxmlformats.org/officeDocument/2006/relationships/slideLayout" Target="../slideLayouts/slideLayout77.xml"/><Relationship Id="rId3" Type="http://schemas.openxmlformats.org/officeDocument/2006/relationships/slideLayout" Target="../slideLayouts/slideLayout72.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5" Type="http://schemas.openxmlformats.org/officeDocument/2006/relationships/slideLayout" Target="../slideLayouts/slideLayout94.xml"/><Relationship Id="rId33" Type="http://schemas.openxmlformats.org/officeDocument/2006/relationships/slideLayout" Target="../slideLayouts/slideLayout102.xml"/><Relationship Id="rId38" Type="http://schemas.openxmlformats.org/officeDocument/2006/relationships/slideLayout" Target="../slideLayouts/slideLayout107.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25.xml"/><Relationship Id="rId18" Type="http://schemas.openxmlformats.org/officeDocument/2006/relationships/slideLayout" Target="../slideLayouts/slideLayout130.xml"/><Relationship Id="rId26" Type="http://schemas.openxmlformats.org/officeDocument/2006/relationships/slideLayout" Target="../slideLayouts/slideLayout138.xml"/><Relationship Id="rId3" Type="http://schemas.openxmlformats.org/officeDocument/2006/relationships/slideLayout" Target="../slideLayouts/slideLayout115.xml"/><Relationship Id="rId21" Type="http://schemas.openxmlformats.org/officeDocument/2006/relationships/slideLayout" Target="../slideLayouts/slideLayout133.xml"/><Relationship Id="rId7" Type="http://schemas.openxmlformats.org/officeDocument/2006/relationships/slideLayout" Target="../slideLayouts/slideLayout119.xml"/><Relationship Id="rId12" Type="http://schemas.openxmlformats.org/officeDocument/2006/relationships/slideLayout" Target="../slideLayouts/slideLayout124.xml"/><Relationship Id="rId17" Type="http://schemas.openxmlformats.org/officeDocument/2006/relationships/slideLayout" Target="../slideLayouts/slideLayout129.xml"/><Relationship Id="rId25" Type="http://schemas.openxmlformats.org/officeDocument/2006/relationships/slideLayout" Target="../slideLayouts/slideLayout137.xml"/><Relationship Id="rId33" Type="http://schemas.openxmlformats.org/officeDocument/2006/relationships/image" Target="../media/image22.png"/><Relationship Id="rId2" Type="http://schemas.openxmlformats.org/officeDocument/2006/relationships/slideLayout" Target="../slideLayouts/slideLayout114.xml"/><Relationship Id="rId16" Type="http://schemas.openxmlformats.org/officeDocument/2006/relationships/slideLayout" Target="../slideLayouts/slideLayout128.xml"/><Relationship Id="rId20" Type="http://schemas.openxmlformats.org/officeDocument/2006/relationships/slideLayout" Target="../slideLayouts/slideLayout132.xml"/><Relationship Id="rId29" Type="http://schemas.openxmlformats.org/officeDocument/2006/relationships/slideLayout" Target="../slideLayouts/slideLayout141.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24" Type="http://schemas.openxmlformats.org/officeDocument/2006/relationships/slideLayout" Target="../slideLayouts/slideLayout136.xml"/><Relationship Id="rId32" Type="http://schemas.openxmlformats.org/officeDocument/2006/relationships/theme" Target="../theme/theme4.xml"/><Relationship Id="rId5" Type="http://schemas.openxmlformats.org/officeDocument/2006/relationships/slideLayout" Target="../slideLayouts/slideLayout117.xml"/><Relationship Id="rId15" Type="http://schemas.openxmlformats.org/officeDocument/2006/relationships/slideLayout" Target="../slideLayouts/slideLayout127.xml"/><Relationship Id="rId23" Type="http://schemas.openxmlformats.org/officeDocument/2006/relationships/slideLayout" Target="../slideLayouts/slideLayout135.xml"/><Relationship Id="rId28" Type="http://schemas.openxmlformats.org/officeDocument/2006/relationships/slideLayout" Target="../slideLayouts/slideLayout140.xml"/><Relationship Id="rId10" Type="http://schemas.openxmlformats.org/officeDocument/2006/relationships/slideLayout" Target="../slideLayouts/slideLayout122.xml"/><Relationship Id="rId19" Type="http://schemas.openxmlformats.org/officeDocument/2006/relationships/slideLayout" Target="../slideLayouts/slideLayout131.xml"/><Relationship Id="rId31" Type="http://schemas.openxmlformats.org/officeDocument/2006/relationships/slideLayout" Target="../slideLayouts/slideLayout143.xml"/><Relationship Id="rId4" Type="http://schemas.openxmlformats.org/officeDocument/2006/relationships/slideLayout" Target="../slideLayouts/slideLayout116.xml"/><Relationship Id="rId9" Type="http://schemas.openxmlformats.org/officeDocument/2006/relationships/slideLayout" Target="../slideLayouts/slideLayout121.xml"/><Relationship Id="rId14" Type="http://schemas.openxmlformats.org/officeDocument/2006/relationships/slideLayout" Target="../slideLayouts/slideLayout126.xml"/><Relationship Id="rId22" Type="http://schemas.openxmlformats.org/officeDocument/2006/relationships/slideLayout" Target="../slideLayouts/slideLayout134.xml"/><Relationship Id="rId27" Type="http://schemas.openxmlformats.org/officeDocument/2006/relationships/slideLayout" Target="../slideLayouts/slideLayout139.xml"/><Relationship Id="rId30" Type="http://schemas.openxmlformats.org/officeDocument/2006/relationships/slideLayout" Target="../slideLayouts/slideLayout142.xml"/><Relationship Id="rId8" Type="http://schemas.openxmlformats.org/officeDocument/2006/relationships/slideLayout" Target="../slideLayouts/slideLayout120.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56.xml"/><Relationship Id="rId18" Type="http://schemas.openxmlformats.org/officeDocument/2006/relationships/slideLayout" Target="../slideLayouts/slideLayout161.xml"/><Relationship Id="rId26" Type="http://schemas.openxmlformats.org/officeDocument/2006/relationships/slideLayout" Target="../slideLayouts/slideLayout169.xml"/><Relationship Id="rId39" Type="http://schemas.openxmlformats.org/officeDocument/2006/relationships/slideLayout" Target="../slideLayouts/slideLayout182.xml"/><Relationship Id="rId21" Type="http://schemas.openxmlformats.org/officeDocument/2006/relationships/slideLayout" Target="../slideLayouts/slideLayout164.xml"/><Relationship Id="rId34" Type="http://schemas.openxmlformats.org/officeDocument/2006/relationships/slideLayout" Target="../slideLayouts/slideLayout177.xml"/><Relationship Id="rId42" Type="http://schemas.openxmlformats.org/officeDocument/2006/relationships/slideLayout" Target="../slideLayouts/slideLayout185.xml"/><Relationship Id="rId47" Type="http://schemas.openxmlformats.org/officeDocument/2006/relationships/slideLayout" Target="../slideLayouts/slideLayout190.xml"/><Relationship Id="rId7" Type="http://schemas.openxmlformats.org/officeDocument/2006/relationships/slideLayout" Target="../slideLayouts/slideLayout150.xml"/><Relationship Id="rId2" Type="http://schemas.openxmlformats.org/officeDocument/2006/relationships/slideLayout" Target="../slideLayouts/slideLayout145.xml"/><Relationship Id="rId16" Type="http://schemas.openxmlformats.org/officeDocument/2006/relationships/slideLayout" Target="../slideLayouts/slideLayout159.xml"/><Relationship Id="rId29" Type="http://schemas.openxmlformats.org/officeDocument/2006/relationships/slideLayout" Target="../slideLayouts/slideLayout172.xml"/><Relationship Id="rId11" Type="http://schemas.openxmlformats.org/officeDocument/2006/relationships/slideLayout" Target="../slideLayouts/slideLayout154.xml"/><Relationship Id="rId24" Type="http://schemas.openxmlformats.org/officeDocument/2006/relationships/slideLayout" Target="../slideLayouts/slideLayout167.xml"/><Relationship Id="rId32" Type="http://schemas.openxmlformats.org/officeDocument/2006/relationships/slideLayout" Target="../slideLayouts/slideLayout175.xml"/><Relationship Id="rId37" Type="http://schemas.openxmlformats.org/officeDocument/2006/relationships/slideLayout" Target="../slideLayouts/slideLayout180.xml"/><Relationship Id="rId40" Type="http://schemas.openxmlformats.org/officeDocument/2006/relationships/slideLayout" Target="../slideLayouts/slideLayout183.xml"/><Relationship Id="rId45" Type="http://schemas.openxmlformats.org/officeDocument/2006/relationships/slideLayout" Target="../slideLayouts/slideLayout188.xml"/><Relationship Id="rId5" Type="http://schemas.openxmlformats.org/officeDocument/2006/relationships/slideLayout" Target="../slideLayouts/slideLayout148.xml"/><Relationship Id="rId15" Type="http://schemas.openxmlformats.org/officeDocument/2006/relationships/slideLayout" Target="../slideLayouts/slideLayout158.xml"/><Relationship Id="rId23" Type="http://schemas.openxmlformats.org/officeDocument/2006/relationships/slideLayout" Target="../slideLayouts/slideLayout166.xml"/><Relationship Id="rId28" Type="http://schemas.openxmlformats.org/officeDocument/2006/relationships/slideLayout" Target="../slideLayouts/slideLayout171.xml"/><Relationship Id="rId36" Type="http://schemas.openxmlformats.org/officeDocument/2006/relationships/slideLayout" Target="../slideLayouts/slideLayout179.xml"/><Relationship Id="rId49" Type="http://schemas.openxmlformats.org/officeDocument/2006/relationships/image" Target="../media/image35.png"/><Relationship Id="rId10" Type="http://schemas.openxmlformats.org/officeDocument/2006/relationships/slideLayout" Target="../slideLayouts/slideLayout153.xml"/><Relationship Id="rId19" Type="http://schemas.openxmlformats.org/officeDocument/2006/relationships/slideLayout" Target="../slideLayouts/slideLayout162.xml"/><Relationship Id="rId31" Type="http://schemas.openxmlformats.org/officeDocument/2006/relationships/slideLayout" Target="../slideLayouts/slideLayout174.xml"/><Relationship Id="rId44" Type="http://schemas.openxmlformats.org/officeDocument/2006/relationships/slideLayout" Target="../slideLayouts/slideLayout187.xml"/><Relationship Id="rId4" Type="http://schemas.openxmlformats.org/officeDocument/2006/relationships/slideLayout" Target="../slideLayouts/slideLayout147.xml"/><Relationship Id="rId9" Type="http://schemas.openxmlformats.org/officeDocument/2006/relationships/slideLayout" Target="../slideLayouts/slideLayout152.xml"/><Relationship Id="rId14" Type="http://schemas.openxmlformats.org/officeDocument/2006/relationships/slideLayout" Target="../slideLayouts/slideLayout157.xml"/><Relationship Id="rId22" Type="http://schemas.openxmlformats.org/officeDocument/2006/relationships/slideLayout" Target="../slideLayouts/slideLayout165.xml"/><Relationship Id="rId27" Type="http://schemas.openxmlformats.org/officeDocument/2006/relationships/slideLayout" Target="../slideLayouts/slideLayout170.xml"/><Relationship Id="rId30" Type="http://schemas.openxmlformats.org/officeDocument/2006/relationships/slideLayout" Target="../slideLayouts/slideLayout173.xml"/><Relationship Id="rId35" Type="http://schemas.openxmlformats.org/officeDocument/2006/relationships/slideLayout" Target="../slideLayouts/slideLayout178.xml"/><Relationship Id="rId43" Type="http://schemas.openxmlformats.org/officeDocument/2006/relationships/slideLayout" Target="../slideLayouts/slideLayout186.xml"/><Relationship Id="rId48" Type="http://schemas.openxmlformats.org/officeDocument/2006/relationships/theme" Target="../theme/theme5.xml"/><Relationship Id="rId8" Type="http://schemas.openxmlformats.org/officeDocument/2006/relationships/slideLayout" Target="../slideLayouts/slideLayout151.xml"/><Relationship Id="rId3" Type="http://schemas.openxmlformats.org/officeDocument/2006/relationships/slideLayout" Target="../slideLayouts/slideLayout146.xml"/><Relationship Id="rId12" Type="http://schemas.openxmlformats.org/officeDocument/2006/relationships/slideLayout" Target="../slideLayouts/slideLayout155.xml"/><Relationship Id="rId17" Type="http://schemas.openxmlformats.org/officeDocument/2006/relationships/slideLayout" Target="../slideLayouts/slideLayout160.xml"/><Relationship Id="rId25" Type="http://schemas.openxmlformats.org/officeDocument/2006/relationships/slideLayout" Target="../slideLayouts/slideLayout168.xml"/><Relationship Id="rId33" Type="http://schemas.openxmlformats.org/officeDocument/2006/relationships/slideLayout" Target="../slideLayouts/slideLayout176.xml"/><Relationship Id="rId38" Type="http://schemas.openxmlformats.org/officeDocument/2006/relationships/slideLayout" Target="../slideLayouts/slideLayout181.xml"/><Relationship Id="rId46" Type="http://schemas.openxmlformats.org/officeDocument/2006/relationships/slideLayout" Target="../slideLayouts/slideLayout189.xml"/><Relationship Id="rId20" Type="http://schemas.openxmlformats.org/officeDocument/2006/relationships/slideLayout" Target="../slideLayouts/slideLayout163.xml"/><Relationship Id="rId41" Type="http://schemas.openxmlformats.org/officeDocument/2006/relationships/slideLayout" Target="../slideLayouts/slideLayout184.xml"/><Relationship Id="rId1" Type="http://schemas.openxmlformats.org/officeDocument/2006/relationships/slideLayout" Target="../slideLayouts/slideLayout144.xml"/><Relationship Id="rId6" Type="http://schemas.openxmlformats.org/officeDocument/2006/relationships/slideLayout" Target="../slideLayouts/slideLayout149.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slideLayout" Target="../slideLayouts/slideLayout193.xml"/><Relationship Id="rId7" Type="http://schemas.openxmlformats.org/officeDocument/2006/relationships/oleObject" Target="../embeddings/oleObject4.bin"/><Relationship Id="rId2" Type="http://schemas.openxmlformats.org/officeDocument/2006/relationships/slideLayout" Target="../slideLayouts/slideLayout192.xml"/><Relationship Id="rId1" Type="http://schemas.openxmlformats.org/officeDocument/2006/relationships/slideLayout" Target="../slideLayouts/slideLayout191.xml"/><Relationship Id="rId6" Type="http://schemas.openxmlformats.org/officeDocument/2006/relationships/tags" Target="../tags/tag20.xml"/><Relationship Id="rId5" Type="http://schemas.openxmlformats.org/officeDocument/2006/relationships/vmlDrawing" Target="../drawings/vmlDrawing4.v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201.xml"/><Relationship Id="rId13" Type="http://schemas.openxmlformats.org/officeDocument/2006/relationships/slideLayout" Target="../slideLayouts/slideLayout206.xml"/><Relationship Id="rId18" Type="http://schemas.openxmlformats.org/officeDocument/2006/relationships/slideLayout" Target="../slideLayouts/slideLayout211.xml"/><Relationship Id="rId3" Type="http://schemas.openxmlformats.org/officeDocument/2006/relationships/slideLayout" Target="../slideLayouts/slideLayout196.xml"/><Relationship Id="rId21" Type="http://schemas.openxmlformats.org/officeDocument/2006/relationships/slideLayout" Target="../slideLayouts/slideLayout214.xml"/><Relationship Id="rId7" Type="http://schemas.openxmlformats.org/officeDocument/2006/relationships/slideLayout" Target="../slideLayouts/slideLayout200.xml"/><Relationship Id="rId12" Type="http://schemas.openxmlformats.org/officeDocument/2006/relationships/slideLayout" Target="../slideLayouts/slideLayout205.xml"/><Relationship Id="rId17" Type="http://schemas.openxmlformats.org/officeDocument/2006/relationships/slideLayout" Target="../slideLayouts/slideLayout210.xml"/><Relationship Id="rId2" Type="http://schemas.openxmlformats.org/officeDocument/2006/relationships/slideLayout" Target="../slideLayouts/slideLayout195.xml"/><Relationship Id="rId16" Type="http://schemas.openxmlformats.org/officeDocument/2006/relationships/slideLayout" Target="../slideLayouts/slideLayout209.xml"/><Relationship Id="rId20" Type="http://schemas.openxmlformats.org/officeDocument/2006/relationships/slideLayout" Target="../slideLayouts/slideLayout213.xml"/><Relationship Id="rId1" Type="http://schemas.openxmlformats.org/officeDocument/2006/relationships/slideLayout" Target="../slideLayouts/slideLayout194.xml"/><Relationship Id="rId6" Type="http://schemas.openxmlformats.org/officeDocument/2006/relationships/slideLayout" Target="../slideLayouts/slideLayout199.xml"/><Relationship Id="rId11" Type="http://schemas.openxmlformats.org/officeDocument/2006/relationships/slideLayout" Target="../slideLayouts/slideLayout204.xml"/><Relationship Id="rId24" Type="http://schemas.openxmlformats.org/officeDocument/2006/relationships/image" Target="../media/image36.emf"/><Relationship Id="rId5" Type="http://schemas.openxmlformats.org/officeDocument/2006/relationships/slideLayout" Target="../slideLayouts/slideLayout198.xml"/><Relationship Id="rId15" Type="http://schemas.openxmlformats.org/officeDocument/2006/relationships/slideLayout" Target="../slideLayouts/slideLayout208.xml"/><Relationship Id="rId23" Type="http://schemas.openxmlformats.org/officeDocument/2006/relationships/theme" Target="../theme/theme7.xml"/><Relationship Id="rId10" Type="http://schemas.openxmlformats.org/officeDocument/2006/relationships/slideLayout" Target="../slideLayouts/slideLayout203.xml"/><Relationship Id="rId19" Type="http://schemas.openxmlformats.org/officeDocument/2006/relationships/slideLayout" Target="../slideLayouts/slideLayout212.xml"/><Relationship Id="rId4" Type="http://schemas.openxmlformats.org/officeDocument/2006/relationships/slideLayout" Target="../slideLayouts/slideLayout197.xml"/><Relationship Id="rId9" Type="http://schemas.openxmlformats.org/officeDocument/2006/relationships/slideLayout" Target="../slideLayouts/slideLayout202.xml"/><Relationship Id="rId14" Type="http://schemas.openxmlformats.org/officeDocument/2006/relationships/slideLayout" Target="../slideLayouts/slideLayout207.xml"/><Relationship Id="rId22" Type="http://schemas.openxmlformats.org/officeDocument/2006/relationships/slideLayout" Target="../slideLayouts/slideLayout215.xml"/></Relationships>
</file>

<file path=ppt/slideMasters/_rels/slideMaster8.xml.rels><?xml version="1.0" encoding="UTF-8" standalone="yes"?>
<Relationships xmlns="http://schemas.openxmlformats.org/package/2006/relationships"><Relationship Id="rId13" Type="http://schemas.openxmlformats.org/officeDocument/2006/relationships/slideLayout" Target="../slideLayouts/slideLayout228.xml"/><Relationship Id="rId18" Type="http://schemas.openxmlformats.org/officeDocument/2006/relationships/slideLayout" Target="../slideLayouts/slideLayout233.xml"/><Relationship Id="rId26" Type="http://schemas.openxmlformats.org/officeDocument/2006/relationships/slideLayout" Target="../slideLayouts/slideLayout241.xml"/><Relationship Id="rId39" Type="http://schemas.openxmlformats.org/officeDocument/2006/relationships/theme" Target="../theme/theme8.xml"/><Relationship Id="rId21" Type="http://schemas.openxmlformats.org/officeDocument/2006/relationships/slideLayout" Target="../slideLayouts/slideLayout236.xml"/><Relationship Id="rId34" Type="http://schemas.openxmlformats.org/officeDocument/2006/relationships/slideLayout" Target="../slideLayouts/slideLayout249.xml"/><Relationship Id="rId7" Type="http://schemas.openxmlformats.org/officeDocument/2006/relationships/slideLayout" Target="../slideLayouts/slideLayout222.xml"/><Relationship Id="rId12" Type="http://schemas.openxmlformats.org/officeDocument/2006/relationships/slideLayout" Target="../slideLayouts/slideLayout227.xml"/><Relationship Id="rId17" Type="http://schemas.openxmlformats.org/officeDocument/2006/relationships/slideLayout" Target="../slideLayouts/slideLayout232.xml"/><Relationship Id="rId25" Type="http://schemas.openxmlformats.org/officeDocument/2006/relationships/slideLayout" Target="../slideLayouts/slideLayout240.xml"/><Relationship Id="rId33" Type="http://schemas.openxmlformats.org/officeDocument/2006/relationships/slideLayout" Target="../slideLayouts/slideLayout248.xml"/><Relationship Id="rId38" Type="http://schemas.openxmlformats.org/officeDocument/2006/relationships/slideLayout" Target="../slideLayouts/slideLayout253.xml"/><Relationship Id="rId2" Type="http://schemas.openxmlformats.org/officeDocument/2006/relationships/slideLayout" Target="../slideLayouts/slideLayout217.xml"/><Relationship Id="rId16" Type="http://schemas.openxmlformats.org/officeDocument/2006/relationships/slideLayout" Target="../slideLayouts/slideLayout231.xml"/><Relationship Id="rId20" Type="http://schemas.openxmlformats.org/officeDocument/2006/relationships/slideLayout" Target="../slideLayouts/slideLayout235.xml"/><Relationship Id="rId29" Type="http://schemas.openxmlformats.org/officeDocument/2006/relationships/slideLayout" Target="../slideLayouts/slideLayout244.xml"/><Relationship Id="rId1" Type="http://schemas.openxmlformats.org/officeDocument/2006/relationships/slideLayout" Target="../slideLayouts/slideLayout216.xml"/><Relationship Id="rId6" Type="http://schemas.openxmlformats.org/officeDocument/2006/relationships/slideLayout" Target="../slideLayouts/slideLayout221.xml"/><Relationship Id="rId11" Type="http://schemas.openxmlformats.org/officeDocument/2006/relationships/slideLayout" Target="../slideLayouts/slideLayout226.xml"/><Relationship Id="rId24" Type="http://schemas.openxmlformats.org/officeDocument/2006/relationships/slideLayout" Target="../slideLayouts/slideLayout239.xml"/><Relationship Id="rId32" Type="http://schemas.openxmlformats.org/officeDocument/2006/relationships/slideLayout" Target="../slideLayouts/slideLayout247.xml"/><Relationship Id="rId37" Type="http://schemas.openxmlformats.org/officeDocument/2006/relationships/slideLayout" Target="../slideLayouts/slideLayout252.xml"/><Relationship Id="rId40" Type="http://schemas.openxmlformats.org/officeDocument/2006/relationships/image" Target="../media/image22.png"/><Relationship Id="rId5" Type="http://schemas.openxmlformats.org/officeDocument/2006/relationships/slideLayout" Target="../slideLayouts/slideLayout220.xml"/><Relationship Id="rId15" Type="http://schemas.openxmlformats.org/officeDocument/2006/relationships/slideLayout" Target="../slideLayouts/slideLayout230.xml"/><Relationship Id="rId23" Type="http://schemas.openxmlformats.org/officeDocument/2006/relationships/slideLayout" Target="../slideLayouts/slideLayout238.xml"/><Relationship Id="rId28" Type="http://schemas.openxmlformats.org/officeDocument/2006/relationships/slideLayout" Target="../slideLayouts/slideLayout243.xml"/><Relationship Id="rId36" Type="http://schemas.openxmlformats.org/officeDocument/2006/relationships/slideLayout" Target="../slideLayouts/slideLayout251.xml"/><Relationship Id="rId10" Type="http://schemas.openxmlformats.org/officeDocument/2006/relationships/slideLayout" Target="../slideLayouts/slideLayout225.xml"/><Relationship Id="rId19" Type="http://schemas.openxmlformats.org/officeDocument/2006/relationships/slideLayout" Target="../slideLayouts/slideLayout234.xml"/><Relationship Id="rId31" Type="http://schemas.openxmlformats.org/officeDocument/2006/relationships/slideLayout" Target="../slideLayouts/slideLayout246.xml"/><Relationship Id="rId4" Type="http://schemas.openxmlformats.org/officeDocument/2006/relationships/slideLayout" Target="../slideLayouts/slideLayout219.xml"/><Relationship Id="rId9" Type="http://schemas.openxmlformats.org/officeDocument/2006/relationships/slideLayout" Target="../slideLayouts/slideLayout224.xml"/><Relationship Id="rId14" Type="http://schemas.openxmlformats.org/officeDocument/2006/relationships/slideLayout" Target="../slideLayouts/slideLayout229.xml"/><Relationship Id="rId22" Type="http://schemas.openxmlformats.org/officeDocument/2006/relationships/slideLayout" Target="../slideLayouts/slideLayout237.xml"/><Relationship Id="rId27" Type="http://schemas.openxmlformats.org/officeDocument/2006/relationships/slideLayout" Target="../slideLayouts/slideLayout242.xml"/><Relationship Id="rId30" Type="http://schemas.openxmlformats.org/officeDocument/2006/relationships/slideLayout" Target="../slideLayouts/slideLayout245.xml"/><Relationship Id="rId35" Type="http://schemas.openxmlformats.org/officeDocument/2006/relationships/slideLayout" Target="../slideLayouts/slideLayout250.xml"/><Relationship Id="rId8" Type="http://schemas.openxmlformats.org/officeDocument/2006/relationships/slideLayout" Target="../slideLayouts/slideLayout223.xml"/><Relationship Id="rId3" Type="http://schemas.openxmlformats.org/officeDocument/2006/relationships/slideLayout" Target="../slideLayouts/slideLayout218.xml"/></Relationships>
</file>

<file path=ppt/slideMasters/_rels/slideMaster9.xml.rels><?xml version="1.0" encoding="UTF-8" standalone="yes"?>
<Relationships xmlns="http://schemas.openxmlformats.org/package/2006/relationships"><Relationship Id="rId13" Type="http://schemas.openxmlformats.org/officeDocument/2006/relationships/slideLayout" Target="../slideLayouts/slideLayout266.xml"/><Relationship Id="rId18" Type="http://schemas.openxmlformats.org/officeDocument/2006/relationships/slideLayout" Target="../slideLayouts/slideLayout271.xml"/><Relationship Id="rId26" Type="http://schemas.openxmlformats.org/officeDocument/2006/relationships/slideLayout" Target="../slideLayouts/slideLayout279.xml"/><Relationship Id="rId39" Type="http://schemas.openxmlformats.org/officeDocument/2006/relationships/slideLayout" Target="../slideLayouts/slideLayout292.xml"/><Relationship Id="rId21" Type="http://schemas.openxmlformats.org/officeDocument/2006/relationships/slideLayout" Target="../slideLayouts/slideLayout274.xml"/><Relationship Id="rId34" Type="http://schemas.openxmlformats.org/officeDocument/2006/relationships/slideLayout" Target="../slideLayouts/slideLayout287.xml"/><Relationship Id="rId42" Type="http://schemas.openxmlformats.org/officeDocument/2006/relationships/slideLayout" Target="../slideLayouts/slideLayout295.xml"/><Relationship Id="rId7" Type="http://schemas.openxmlformats.org/officeDocument/2006/relationships/slideLayout" Target="../slideLayouts/slideLayout260.xml"/><Relationship Id="rId2" Type="http://schemas.openxmlformats.org/officeDocument/2006/relationships/slideLayout" Target="../slideLayouts/slideLayout255.xml"/><Relationship Id="rId16" Type="http://schemas.openxmlformats.org/officeDocument/2006/relationships/slideLayout" Target="../slideLayouts/slideLayout269.xml"/><Relationship Id="rId29" Type="http://schemas.openxmlformats.org/officeDocument/2006/relationships/slideLayout" Target="../slideLayouts/slideLayout282.xml"/><Relationship Id="rId1" Type="http://schemas.openxmlformats.org/officeDocument/2006/relationships/slideLayout" Target="../slideLayouts/slideLayout254.xml"/><Relationship Id="rId6" Type="http://schemas.openxmlformats.org/officeDocument/2006/relationships/slideLayout" Target="../slideLayouts/slideLayout259.xml"/><Relationship Id="rId11" Type="http://schemas.openxmlformats.org/officeDocument/2006/relationships/slideLayout" Target="../slideLayouts/slideLayout264.xml"/><Relationship Id="rId24" Type="http://schemas.openxmlformats.org/officeDocument/2006/relationships/slideLayout" Target="../slideLayouts/slideLayout277.xml"/><Relationship Id="rId32" Type="http://schemas.openxmlformats.org/officeDocument/2006/relationships/slideLayout" Target="../slideLayouts/slideLayout285.xml"/><Relationship Id="rId37" Type="http://schemas.openxmlformats.org/officeDocument/2006/relationships/slideLayout" Target="../slideLayouts/slideLayout290.xml"/><Relationship Id="rId40" Type="http://schemas.openxmlformats.org/officeDocument/2006/relationships/slideLayout" Target="../slideLayouts/slideLayout293.xml"/><Relationship Id="rId45" Type="http://schemas.openxmlformats.org/officeDocument/2006/relationships/theme" Target="../theme/theme9.xml"/><Relationship Id="rId5" Type="http://schemas.openxmlformats.org/officeDocument/2006/relationships/slideLayout" Target="../slideLayouts/slideLayout258.xml"/><Relationship Id="rId15" Type="http://schemas.openxmlformats.org/officeDocument/2006/relationships/slideLayout" Target="../slideLayouts/slideLayout268.xml"/><Relationship Id="rId23" Type="http://schemas.openxmlformats.org/officeDocument/2006/relationships/slideLayout" Target="../slideLayouts/slideLayout276.xml"/><Relationship Id="rId28" Type="http://schemas.openxmlformats.org/officeDocument/2006/relationships/slideLayout" Target="../slideLayouts/slideLayout281.xml"/><Relationship Id="rId36" Type="http://schemas.openxmlformats.org/officeDocument/2006/relationships/slideLayout" Target="../slideLayouts/slideLayout289.xml"/><Relationship Id="rId10" Type="http://schemas.openxmlformats.org/officeDocument/2006/relationships/slideLayout" Target="../slideLayouts/slideLayout263.xml"/><Relationship Id="rId19" Type="http://schemas.openxmlformats.org/officeDocument/2006/relationships/slideLayout" Target="../slideLayouts/slideLayout272.xml"/><Relationship Id="rId31" Type="http://schemas.openxmlformats.org/officeDocument/2006/relationships/slideLayout" Target="../slideLayouts/slideLayout284.xml"/><Relationship Id="rId44" Type="http://schemas.openxmlformats.org/officeDocument/2006/relationships/slideLayout" Target="../slideLayouts/slideLayout297.xml"/><Relationship Id="rId4" Type="http://schemas.openxmlformats.org/officeDocument/2006/relationships/slideLayout" Target="../slideLayouts/slideLayout257.xml"/><Relationship Id="rId9" Type="http://schemas.openxmlformats.org/officeDocument/2006/relationships/slideLayout" Target="../slideLayouts/slideLayout262.xml"/><Relationship Id="rId14" Type="http://schemas.openxmlformats.org/officeDocument/2006/relationships/slideLayout" Target="../slideLayouts/slideLayout267.xml"/><Relationship Id="rId22" Type="http://schemas.openxmlformats.org/officeDocument/2006/relationships/slideLayout" Target="../slideLayouts/slideLayout275.xml"/><Relationship Id="rId27" Type="http://schemas.openxmlformats.org/officeDocument/2006/relationships/slideLayout" Target="../slideLayouts/slideLayout280.xml"/><Relationship Id="rId30" Type="http://schemas.openxmlformats.org/officeDocument/2006/relationships/slideLayout" Target="../slideLayouts/slideLayout283.xml"/><Relationship Id="rId35" Type="http://schemas.openxmlformats.org/officeDocument/2006/relationships/slideLayout" Target="../slideLayouts/slideLayout288.xml"/><Relationship Id="rId43" Type="http://schemas.openxmlformats.org/officeDocument/2006/relationships/slideLayout" Target="../slideLayouts/slideLayout296.xml"/><Relationship Id="rId8" Type="http://schemas.openxmlformats.org/officeDocument/2006/relationships/slideLayout" Target="../slideLayouts/slideLayout261.xml"/><Relationship Id="rId3" Type="http://schemas.openxmlformats.org/officeDocument/2006/relationships/slideLayout" Target="../slideLayouts/slideLayout256.xml"/><Relationship Id="rId12" Type="http://schemas.openxmlformats.org/officeDocument/2006/relationships/slideLayout" Target="../slideLayouts/slideLayout265.xml"/><Relationship Id="rId17" Type="http://schemas.openxmlformats.org/officeDocument/2006/relationships/slideLayout" Target="../slideLayouts/slideLayout270.xml"/><Relationship Id="rId25" Type="http://schemas.openxmlformats.org/officeDocument/2006/relationships/slideLayout" Target="../slideLayouts/slideLayout278.xml"/><Relationship Id="rId33" Type="http://schemas.openxmlformats.org/officeDocument/2006/relationships/slideLayout" Target="../slideLayouts/slideLayout286.xml"/><Relationship Id="rId38" Type="http://schemas.openxmlformats.org/officeDocument/2006/relationships/slideLayout" Target="../slideLayouts/slideLayout291.xml"/><Relationship Id="rId46" Type="http://schemas.openxmlformats.org/officeDocument/2006/relationships/image" Target="../media/image22.png"/><Relationship Id="rId20" Type="http://schemas.openxmlformats.org/officeDocument/2006/relationships/slideLayout" Target="../slideLayouts/slideLayout273.xml"/><Relationship Id="rId41" Type="http://schemas.openxmlformats.org/officeDocument/2006/relationships/slideLayout" Target="../slideLayouts/slideLayout29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5"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283" r:id="rId26"/>
    <p:sldLayoutId id="2147484282" r:id="rId27"/>
    <p:sldLayoutId id="2147484093" r:id="rId28"/>
    <p:sldLayoutId id="2147484127" r:id="rId29"/>
    <p:sldLayoutId id="2147484128" r:id="rId30"/>
    <p:sldLayoutId id="2147484129" r:id="rId31"/>
    <p:sldLayoutId id="2147484203" r:id="rId32"/>
    <p:sldLayoutId id="2147484272"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4168" y="233152"/>
            <a:ext cx="11361028" cy="56502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42622" y="1398905"/>
            <a:ext cx="11361027" cy="1463314"/>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31656805"/>
      </p:ext>
    </p:extLst>
  </p:cSld>
  <p:clrMap bg1="lt1" tx1="dk1" bg2="lt2" tx2="dk2" accent1="accent1" accent2="accent2" accent3="accent3" accent4="accent4" accent5="accent5" accent6="accent6" hlink="hlink" folHlink="folHlink"/>
  <p:sldLayoutIdLst>
    <p:sldLayoutId id="2147484652" r:id="rId1"/>
    <p:sldLayoutId id="2147484653" r:id="rId2"/>
    <p:sldLayoutId id="2147484654" r:id="rId3"/>
    <p:sldLayoutId id="2147484655" r:id="rId4"/>
    <p:sldLayoutId id="2147484656" r:id="rId5"/>
    <p:sldLayoutId id="2147484657" r:id="rId6"/>
    <p:sldLayoutId id="2147484658" r:id="rId7"/>
    <p:sldLayoutId id="2147484659" r:id="rId8"/>
    <p:sldLayoutId id="2147484660" r:id="rId9"/>
    <p:sldLayoutId id="2147484661" r:id="rId10"/>
    <p:sldLayoutId id="2147484662" r:id="rId11"/>
    <p:sldLayoutId id="2147484663" r:id="rId12"/>
    <p:sldLayoutId id="2147484664" r:id="rId13"/>
    <p:sldLayoutId id="2147484665" r:id="rId14"/>
    <p:sldLayoutId id="2147484666" r:id="rId15"/>
    <p:sldLayoutId id="2147484667" r:id="rId16"/>
    <p:sldLayoutId id="2147484668" r:id="rId17"/>
    <p:sldLayoutId id="2147484669" r:id="rId18"/>
    <p:sldLayoutId id="2147484670" r:id="rId19"/>
    <p:sldLayoutId id="2147484671" r:id="rId20"/>
    <p:sldLayoutId id="2147484672" r:id="rId21"/>
    <p:sldLayoutId id="2147484673" r:id="rId22"/>
    <p:sldLayoutId id="2147484674" r:id="rId23"/>
    <p:sldLayoutId id="2147484675" r:id="rId24"/>
    <p:sldLayoutId id="2147484676" r:id="rId25"/>
    <p:sldLayoutId id="2147484677" r:id="rId26"/>
    <p:sldLayoutId id="2147484678" r:id="rId27"/>
  </p:sldLayoutIdLst>
  <p:transition>
    <p:fade/>
  </p:transition>
  <p:timing>
    <p:tnLst>
      <p:par>
        <p:cTn id="1" dur="indefinite" restart="never" nodeType="tmRoot"/>
      </p:par>
    </p:tnLst>
  </p:timing>
  <p:hf sldNum="0" hdr="0" dt="0"/>
  <p:txStyles>
    <p:titleStyle>
      <a:lvl1pPr algn="l" defTabSz="699699" rtl="0" eaLnBrk="1" latinLnBrk="0" hangingPunct="1">
        <a:lnSpc>
          <a:spcPct val="90000"/>
        </a:lnSpc>
        <a:spcBef>
          <a:spcPct val="0"/>
        </a:spcBef>
        <a:buNone/>
        <a:defRPr lang="en-US" sz="4080" b="0" kern="1200" cap="none" spc="-102"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p:titleStyle>
    <p:bodyStyle>
      <a:lvl1pPr marL="0" indent="0" algn="l" defTabSz="699699" rtl="0" eaLnBrk="1" latinLnBrk="0" hangingPunct="1">
        <a:lnSpc>
          <a:spcPct val="90000"/>
        </a:lnSpc>
        <a:spcBef>
          <a:spcPts val="1836"/>
        </a:spcBef>
        <a:buSzPct val="90000"/>
        <a:buFont typeface="Wingdings" pitchFamily="2" charset="2"/>
        <a:buNone/>
        <a:defRPr sz="3264" kern="4000" spc="-102" baseline="0">
          <a:gradFill>
            <a:gsLst>
              <a:gs pos="0">
                <a:schemeClr val="accent2"/>
              </a:gs>
              <a:gs pos="100000">
                <a:schemeClr val="accent2"/>
              </a:gs>
            </a:gsLst>
            <a:lin ang="5400000" scaled="0"/>
          </a:gradFill>
          <a:latin typeface="+mj-lt"/>
          <a:ea typeface="+mn-ea"/>
          <a:cs typeface="+mn-cs"/>
        </a:defRPr>
      </a:lvl1pPr>
      <a:lvl2pPr marL="0" indent="0" algn="l" defTabSz="699699" rtl="0" eaLnBrk="1" latinLnBrk="0" hangingPunct="1">
        <a:lnSpc>
          <a:spcPct val="90000"/>
        </a:lnSpc>
        <a:spcBef>
          <a:spcPts val="102"/>
        </a:spcBef>
        <a:spcAft>
          <a:spcPts val="612"/>
        </a:spcAft>
        <a:buSzPct val="90000"/>
        <a:buFont typeface="Arial" pitchFamily="34" charset="0"/>
        <a:buNone/>
        <a:tabLst>
          <a:tab pos="482278" algn="l"/>
        </a:tabLst>
        <a:defRPr sz="1836" kern="4000" spc="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2pPr>
      <a:lvl3pPr marL="0" indent="0" algn="l" defTabSz="699699" rtl="0" eaLnBrk="1" latinLnBrk="0" hangingPunct="1">
        <a:lnSpc>
          <a:spcPct val="90000"/>
        </a:lnSpc>
        <a:spcBef>
          <a:spcPts val="0"/>
        </a:spcBef>
        <a:spcAft>
          <a:spcPts val="612"/>
        </a:spcAft>
        <a:buSzPct val="90000"/>
        <a:buFont typeface="Arial" pitchFamily="34" charset="0"/>
        <a:buNone/>
        <a:defRPr sz="1428" kern="4000" spc="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3pPr>
      <a:lvl4pPr marL="0" indent="0" algn="l" defTabSz="699699" rtl="0" eaLnBrk="1" latinLnBrk="0" hangingPunct="1">
        <a:lnSpc>
          <a:spcPct val="90000"/>
        </a:lnSpc>
        <a:spcBef>
          <a:spcPts val="0"/>
        </a:spcBef>
        <a:spcAft>
          <a:spcPts val="612"/>
        </a:spcAft>
        <a:buSzPct val="90000"/>
        <a:buFont typeface="Arial" pitchFamily="34" charset="0"/>
        <a:buNone/>
        <a:tabLst>
          <a:tab pos="699727" algn="l"/>
        </a:tabLst>
        <a:defRPr sz="1122" kern="4000" spc="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4pPr>
      <a:lvl5pPr marL="0" indent="0" algn="l" defTabSz="699699" rtl="0" eaLnBrk="1" latinLnBrk="0" hangingPunct="1">
        <a:lnSpc>
          <a:spcPct val="90000"/>
        </a:lnSpc>
        <a:spcBef>
          <a:spcPts val="0"/>
        </a:spcBef>
        <a:spcAft>
          <a:spcPts val="612"/>
        </a:spcAft>
        <a:buSzPct val="90000"/>
        <a:buFont typeface="Arial" pitchFamily="34" charset="0"/>
        <a:buNone/>
        <a:defRPr sz="1122" kern="4000" spc="0" baseline="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latin typeface="+mn-lt"/>
          <a:ea typeface="+mn-ea"/>
          <a:cs typeface="+mn-cs"/>
        </a:defRPr>
      </a:lvl5pPr>
      <a:lvl6pPr marL="1924173" indent="-174925" algn="l" defTabSz="699699" rtl="0" eaLnBrk="1" latinLnBrk="0" hangingPunct="1">
        <a:spcBef>
          <a:spcPct val="20000"/>
        </a:spcBef>
        <a:buFont typeface="Arial" pitchFamily="34" charset="0"/>
        <a:buChar char="•"/>
        <a:defRPr sz="1530" kern="1200">
          <a:solidFill>
            <a:schemeClr val="tx1"/>
          </a:solidFill>
          <a:latin typeface="+mn-lt"/>
          <a:ea typeface="+mn-ea"/>
          <a:cs typeface="+mn-cs"/>
        </a:defRPr>
      </a:lvl6pPr>
      <a:lvl7pPr marL="2274022" indent="-174925" algn="l" defTabSz="699699" rtl="0" eaLnBrk="1" latinLnBrk="0" hangingPunct="1">
        <a:spcBef>
          <a:spcPct val="20000"/>
        </a:spcBef>
        <a:buFont typeface="Arial" pitchFamily="34" charset="0"/>
        <a:buChar char="•"/>
        <a:defRPr sz="1530" kern="1200">
          <a:solidFill>
            <a:schemeClr val="tx1"/>
          </a:solidFill>
          <a:latin typeface="+mn-lt"/>
          <a:ea typeface="+mn-ea"/>
          <a:cs typeface="+mn-cs"/>
        </a:defRPr>
      </a:lvl7pPr>
      <a:lvl8pPr marL="2623872" indent="-174925" algn="l" defTabSz="699699" rtl="0" eaLnBrk="1" latinLnBrk="0" hangingPunct="1">
        <a:spcBef>
          <a:spcPct val="20000"/>
        </a:spcBef>
        <a:buFont typeface="Arial" pitchFamily="34" charset="0"/>
        <a:buChar char="•"/>
        <a:defRPr sz="1530" kern="1200">
          <a:solidFill>
            <a:schemeClr val="tx1"/>
          </a:solidFill>
          <a:latin typeface="+mn-lt"/>
          <a:ea typeface="+mn-ea"/>
          <a:cs typeface="+mn-cs"/>
        </a:defRPr>
      </a:lvl8pPr>
      <a:lvl9pPr marL="2973722" indent="-174925" algn="l" defTabSz="699699" rtl="0" eaLnBrk="1" latinLnBrk="0" hangingPunct="1">
        <a:spcBef>
          <a:spcPct val="20000"/>
        </a:spcBef>
        <a:buFont typeface="Arial" pitchFamily="34" charset="0"/>
        <a:buChar char="•"/>
        <a:defRPr sz="1530" kern="1200">
          <a:solidFill>
            <a:schemeClr val="tx1"/>
          </a:solidFill>
          <a:latin typeface="+mn-lt"/>
          <a:ea typeface="+mn-ea"/>
          <a:cs typeface="+mn-cs"/>
        </a:defRPr>
      </a:lvl9pPr>
    </p:bodyStyle>
    <p:otherStyle>
      <a:defPPr>
        <a:defRPr lang="en-US"/>
      </a:defPPr>
      <a:lvl1pPr marL="0" algn="l" defTabSz="699699" rtl="0" eaLnBrk="1" latinLnBrk="0" hangingPunct="1">
        <a:defRPr sz="1428" kern="1200">
          <a:solidFill>
            <a:schemeClr val="tx1"/>
          </a:solidFill>
          <a:latin typeface="+mn-lt"/>
          <a:ea typeface="+mn-ea"/>
          <a:cs typeface="+mn-cs"/>
        </a:defRPr>
      </a:lvl1pPr>
      <a:lvl2pPr marL="349850" algn="l" defTabSz="699699" rtl="0" eaLnBrk="1" latinLnBrk="0" hangingPunct="1">
        <a:defRPr sz="1428" kern="1200">
          <a:solidFill>
            <a:schemeClr val="tx1"/>
          </a:solidFill>
          <a:latin typeface="+mn-lt"/>
          <a:ea typeface="+mn-ea"/>
          <a:cs typeface="+mn-cs"/>
        </a:defRPr>
      </a:lvl2pPr>
      <a:lvl3pPr marL="699699" algn="l" defTabSz="699699" rtl="0" eaLnBrk="1" latinLnBrk="0" hangingPunct="1">
        <a:defRPr sz="1428" kern="1200">
          <a:solidFill>
            <a:schemeClr val="tx1"/>
          </a:solidFill>
          <a:latin typeface="+mn-lt"/>
          <a:ea typeface="+mn-ea"/>
          <a:cs typeface="+mn-cs"/>
        </a:defRPr>
      </a:lvl3pPr>
      <a:lvl4pPr marL="1049548" algn="l" defTabSz="699699" rtl="0" eaLnBrk="1" latinLnBrk="0" hangingPunct="1">
        <a:defRPr sz="1428" kern="1200">
          <a:solidFill>
            <a:schemeClr val="tx1"/>
          </a:solidFill>
          <a:latin typeface="+mn-lt"/>
          <a:ea typeface="+mn-ea"/>
          <a:cs typeface="+mn-cs"/>
        </a:defRPr>
      </a:lvl4pPr>
      <a:lvl5pPr marL="1399399" algn="l" defTabSz="699699" rtl="0" eaLnBrk="1" latinLnBrk="0" hangingPunct="1">
        <a:defRPr sz="1428" kern="1200">
          <a:solidFill>
            <a:schemeClr val="tx1"/>
          </a:solidFill>
          <a:latin typeface="+mn-lt"/>
          <a:ea typeface="+mn-ea"/>
          <a:cs typeface="+mn-cs"/>
        </a:defRPr>
      </a:lvl5pPr>
      <a:lvl6pPr marL="1749249" algn="l" defTabSz="699699" rtl="0" eaLnBrk="1" latinLnBrk="0" hangingPunct="1">
        <a:defRPr sz="1428" kern="1200">
          <a:solidFill>
            <a:schemeClr val="tx1"/>
          </a:solidFill>
          <a:latin typeface="+mn-lt"/>
          <a:ea typeface="+mn-ea"/>
          <a:cs typeface="+mn-cs"/>
        </a:defRPr>
      </a:lvl6pPr>
      <a:lvl7pPr marL="2099097" algn="l" defTabSz="699699" rtl="0" eaLnBrk="1" latinLnBrk="0" hangingPunct="1">
        <a:defRPr sz="1428" kern="1200">
          <a:solidFill>
            <a:schemeClr val="tx1"/>
          </a:solidFill>
          <a:latin typeface="+mn-lt"/>
          <a:ea typeface="+mn-ea"/>
          <a:cs typeface="+mn-cs"/>
        </a:defRPr>
      </a:lvl7pPr>
      <a:lvl8pPr marL="2448947" algn="l" defTabSz="699699" rtl="0" eaLnBrk="1" latinLnBrk="0" hangingPunct="1">
        <a:defRPr sz="1428" kern="1200">
          <a:solidFill>
            <a:schemeClr val="tx1"/>
          </a:solidFill>
          <a:latin typeface="+mn-lt"/>
          <a:ea typeface="+mn-ea"/>
          <a:cs typeface="+mn-cs"/>
        </a:defRPr>
      </a:lvl8pPr>
      <a:lvl9pPr marL="2798797" algn="l" defTabSz="699699" rtl="0" eaLnBrk="1" latinLnBrk="0" hangingPunct="1">
        <a:defRPr sz="1428"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6"/>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17413"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1588" y="1589"/>
                        <a:ext cx="1587" cy="1587"/>
                      </a:xfrm>
                      <a:prstGeom prst="rect">
                        <a:avLst/>
                      </a:prstGeom>
                    </p:spPr>
                  </p:pic>
                </p:oleObj>
              </mc:Fallback>
            </mc:AlternateContent>
          </a:graphicData>
        </a:graphic>
      </p:graphicFrame>
      <p:sp>
        <p:nvSpPr>
          <p:cNvPr id="2" name="Title Placeholder 1"/>
          <p:cNvSpPr>
            <a:spLocks noGrp="1"/>
          </p:cNvSpPr>
          <p:nvPr>
            <p:ph type="title"/>
          </p:nvPr>
        </p:nvSpPr>
        <p:spPr>
          <a:xfrm>
            <a:off x="279821" y="309563"/>
            <a:ext cx="11939016" cy="1119655"/>
          </a:xfrm>
          <a:prstGeom prst="rect">
            <a:avLst/>
          </a:prstGeom>
        </p:spPr>
        <p:txBody>
          <a:bodyPr vert="horz" lIns="91440" tIns="45720" rIns="91440" bIns="45720" rtlCol="0" anchor="t" anchorCtr="0">
            <a:noAutofit/>
          </a:bodyPr>
          <a:lstStyle/>
          <a:p>
            <a:endParaRPr lang="en-US" dirty="0"/>
          </a:p>
        </p:txBody>
      </p:sp>
      <p:sp>
        <p:nvSpPr>
          <p:cNvPr id="3" name="Text Placeholder 2"/>
          <p:cNvSpPr>
            <a:spLocks noGrp="1"/>
          </p:cNvSpPr>
          <p:nvPr>
            <p:ph type="body" idx="1"/>
          </p:nvPr>
        </p:nvSpPr>
        <p:spPr>
          <a:xfrm>
            <a:off x="279821" y="1631950"/>
            <a:ext cx="11939016" cy="461645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66549967"/>
      </p:ext>
    </p:extLst>
  </p:cSld>
  <p:clrMap bg1="lt1" tx1="dk1" bg2="lt2" tx2="dk2" accent1="accent1" accent2="accent2" accent3="accent3" accent4="accent4" accent5="accent5" accent6="accent6" hlink="hlink" folHlink="folHlink"/>
  <p:sldLayoutIdLst>
    <p:sldLayoutId id="2147484740" r:id="rId1"/>
    <p:sldLayoutId id="2147484741" r:id="rId2"/>
    <p:sldLayoutId id="2147484742" r:id="rId3"/>
  </p:sldLayoutIdLst>
  <p:timing>
    <p:tnLst>
      <p:par>
        <p:cTn id="1" dur="indefinite" restart="never" nodeType="tmRoot"/>
      </p:par>
    </p:tnLst>
  </p:timing>
  <p:hf sldNum="0" hdr="0" ftr="0" dt="0"/>
  <p:txStyles>
    <p:titleStyle>
      <a:lvl1pPr algn="l" defTabSz="457112" rtl="0" eaLnBrk="1" latinLnBrk="0" hangingPunct="1">
        <a:lnSpc>
          <a:spcPct val="90000"/>
        </a:lnSpc>
        <a:spcBef>
          <a:spcPct val="0"/>
        </a:spcBef>
        <a:buNone/>
        <a:defRPr lang="en-US" sz="4399" kern="1200" spc="0" smtClean="0">
          <a:solidFill>
            <a:schemeClr val="tx1"/>
          </a:solidFill>
          <a:latin typeface="+mj-lt"/>
          <a:ea typeface="+mj-ea"/>
          <a:cs typeface="Segoe UI Light" pitchFamily="34" charset="0"/>
        </a:defRPr>
      </a:lvl1pPr>
    </p:titleStyle>
    <p:bodyStyle>
      <a:lvl1pPr marL="342834" indent="-342834" algn="l" defTabSz="457112" rtl="0" eaLnBrk="1" latinLnBrk="0" hangingPunct="1">
        <a:spcBef>
          <a:spcPct val="20000"/>
        </a:spcBef>
        <a:buFont typeface="Arial"/>
        <a:buChar char="•"/>
        <a:defRPr sz="3199" b="0" i="0" kern="1200">
          <a:solidFill>
            <a:schemeClr val="tx1"/>
          </a:solidFill>
          <a:latin typeface="Segoe UI" pitchFamily="34" charset="0"/>
          <a:ea typeface="Segoe UI" pitchFamily="34" charset="0"/>
          <a:cs typeface="Segoe UI" pitchFamily="34" charset="0"/>
        </a:defRPr>
      </a:lvl1pPr>
      <a:lvl2pPr marL="742807" indent="-285695" algn="l" defTabSz="457112" rtl="0" eaLnBrk="1" latinLnBrk="0" hangingPunct="1">
        <a:spcBef>
          <a:spcPct val="20000"/>
        </a:spcBef>
        <a:buFont typeface="Arial"/>
        <a:buChar char="–"/>
        <a:defRPr sz="2800" b="0" i="0" kern="1200">
          <a:solidFill>
            <a:schemeClr val="tx1"/>
          </a:solidFill>
          <a:latin typeface="Segoe UI" pitchFamily="34" charset="0"/>
          <a:ea typeface="Segoe UI" pitchFamily="34" charset="0"/>
          <a:cs typeface="Segoe UI" pitchFamily="34" charset="0"/>
        </a:defRPr>
      </a:lvl2pPr>
      <a:lvl3pPr marL="1142781" indent="-228557" algn="l" defTabSz="457112" rtl="0" eaLnBrk="1" latinLnBrk="0" hangingPunct="1">
        <a:spcBef>
          <a:spcPct val="20000"/>
        </a:spcBef>
        <a:buFont typeface="Arial"/>
        <a:buChar char="•"/>
        <a:defRPr sz="2400" b="0" i="0" kern="1200">
          <a:solidFill>
            <a:schemeClr val="tx1"/>
          </a:solidFill>
          <a:latin typeface="Segoe UI" pitchFamily="34" charset="0"/>
          <a:ea typeface="Segoe UI" pitchFamily="34" charset="0"/>
          <a:cs typeface="Segoe UI" pitchFamily="34" charset="0"/>
        </a:defRPr>
      </a:lvl3pPr>
      <a:lvl4pPr marL="1599893" indent="-228557" algn="l" defTabSz="457112" rtl="0" eaLnBrk="1" latinLnBrk="0" hangingPunct="1">
        <a:spcBef>
          <a:spcPct val="20000"/>
        </a:spcBef>
        <a:buFont typeface="Arial"/>
        <a:buChar char="–"/>
        <a:defRPr sz="2000" b="0" i="0" kern="1200">
          <a:solidFill>
            <a:schemeClr val="tx1"/>
          </a:solidFill>
          <a:latin typeface="Segoe UI" pitchFamily="34" charset="0"/>
          <a:ea typeface="Segoe UI" pitchFamily="34" charset="0"/>
          <a:cs typeface="Segoe UI" pitchFamily="34" charset="0"/>
        </a:defRPr>
      </a:lvl4pPr>
      <a:lvl5pPr marL="2057005" indent="-228557" algn="l" defTabSz="457112" rtl="0" eaLnBrk="1" latinLnBrk="0" hangingPunct="1">
        <a:spcBef>
          <a:spcPct val="20000"/>
        </a:spcBef>
        <a:buFont typeface="Arial"/>
        <a:buChar char="»"/>
        <a:defRPr sz="2000" b="0" i="0" kern="1200">
          <a:solidFill>
            <a:schemeClr val="tx1"/>
          </a:solidFill>
          <a:latin typeface="Segoe UI" pitchFamily="34" charset="0"/>
          <a:ea typeface="Segoe UI" pitchFamily="34" charset="0"/>
          <a:cs typeface="Segoe UI" pitchFamily="34" charset="0"/>
        </a:defRPr>
      </a:lvl5pPr>
      <a:lvl6pPr marL="2514117" indent="-228557" algn="l" defTabSz="457112" rtl="0" eaLnBrk="1" latinLnBrk="0" hangingPunct="1">
        <a:spcBef>
          <a:spcPct val="20000"/>
        </a:spcBef>
        <a:buFont typeface="Arial"/>
        <a:buChar char="•"/>
        <a:defRPr sz="2000" kern="1200">
          <a:solidFill>
            <a:schemeClr val="tx1"/>
          </a:solidFill>
          <a:latin typeface="+mn-lt"/>
          <a:ea typeface="+mn-ea"/>
          <a:cs typeface="+mn-cs"/>
        </a:defRPr>
      </a:lvl6pPr>
      <a:lvl7pPr marL="2971230" indent="-228557" algn="l" defTabSz="457112" rtl="0" eaLnBrk="1" latinLnBrk="0" hangingPunct="1">
        <a:spcBef>
          <a:spcPct val="20000"/>
        </a:spcBef>
        <a:buFont typeface="Arial"/>
        <a:buChar char="•"/>
        <a:defRPr sz="2000" kern="1200">
          <a:solidFill>
            <a:schemeClr val="tx1"/>
          </a:solidFill>
          <a:latin typeface="+mn-lt"/>
          <a:ea typeface="+mn-ea"/>
          <a:cs typeface="+mn-cs"/>
        </a:defRPr>
      </a:lvl7pPr>
      <a:lvl8pPr marL="3428342" indent="-228557" algn="l" defTabSz="457112" rtl="0" eaLnBrk="1" latinLnBrk="0" hangingPunct="1">
        <a:spcBef>
          <a:spcPct val="20000"/>
        </a:spcBef>
        <a:buFont typeface="Arial"/>
        <a:buChar char="•"/>
        <a:defRPr sz="2000" kern="1200">
          <a:solidFill>
            <a:schemeClr val="tx1"/>
          </a:solidFill>
          <a:latin typeface="+mn-lt"/>
          <a:ea typeface="+mn-ea"/>
          <a:cs typeface="+mn-cs"/>
        </a:defRPr>
      </a:lvl8pPr>
      <a:lvl9pPr marL="3885454" indent="-228557" algn="l" defTabSz="45711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12" rtl="0" eaLnBrk="1" latinLnBrk="0" hangingPunct="1">
        <a:defRPr sz="1800" kern="1200">
          <a:solidFill>
            <a:schemeClr val="tx1"/>
          </a:solidFill>
          <a:latin typeface="+mn-lt"/>
          <a:ea typeface="+mn-ea"/>
          <a:cs typeface="+mn-cs"/>
        </a:defRPr>
      </a:lvl1pPr>
      <a:lvl2pPr marL="457112" algn="l" defTabSz="457112" rtl="0" eaLnBrk="1" latinLnBrk="0" hangingPunct="1">
        <a:defRPr sz="1800" kern="1200">
          <a:solidFill>
            <a:schemeClr val="tx1"/>
          </a:solidFill>
          <a:latin typeface="+mn-lt"/>
          <a:ea typeface="+mn-ea"/>
          <a:cs typeface="+mn-cs"/>
        </a:defRPr>
      </a:lvl2pPr>
      <a:lvl3pPr marL="914224" algn="l" defTabSz="457112" rtl="0" eaLnBrk="1" latinLnBrk="0" hangingPunct="1">
        <a:defRPr sz="1800" kern="1200">
          <a:solidFill>
            <a:schemeClr val="tx1"/>
          </a:solidFill>
          <a:latin typeface="+mn-lt"/>
          <a:ea typeface="+mn-ea"/>
          <a:cs typeface="+mn-cs"/>
        </a:defRPr>
      </a:lvl3pPr>
      <a:lvl4pPr marL="1371336" algn="l" defTabSz="457112" rtl="0" eaLnBrk="1" latinLnBrk="0" hangingPunct="1">
        <a:defRPr sz="1800" kern="1200">
          <a:solidFill>
            <a:schemeClr val="tx1"/>
          </a:solidFill>
          <a:latin typeface="+mn-lt"/>
          <a:ea typeface="+mn-ea"/>
          <a:cs typeface="+mn-cs"/>
        </a:defRPr>
      </a:lvl4pPr>
      <a:lvl5pPr marL="1828449" algn="l" defTabSz="457112" rtl="0" eaLnBrk="1" latinLnBrk="0" hangingPunct="1">
        <a:defRPr sz="1800" kern="1200">
          <a:solidFill>
            <a:schemeClr val="tx1"/>
          </a:solidFill>
          <a:latin typeface="+mn-lt"/>
          <a:ea typeface="+mn-ea"/>
          <a:cs typeface="+mn-cs"/>
        </a:defRPr>
      </a:lvl5pPr>
      <a:lvl6pPr marL="2285561" algn="l" defTabSz="457112" rtl="0" eaLnBrk="1" latinLnBrk="0" hangingPunct="1">
        <a:defRPr sz="1800" kern="1200">
          <a:solidFill>
            <a:schemeClr val="tx1"/>
          </a:solidFill>
          <a:latin typeface="+mn-lt"/>
          <a:ea typeface="+mn-ea"/>
          <a:cs typeface="+mn-cs"/>
        </a:defRPr>
      </a:lvl6pPr>
      <a:lvl7pPr marL="2742673" algn="l" defTabSz="457112" rtl="0" eaLnBrk="1" latinLnBrk="0" hangingPunct="1">
        <a:defRPr sz="1800" kern="1200">
          <a:solidFill>
            <a:schemeClr val="tx1"/>
          </a:solidFill>
          <a:latin typeface="+mn-lt"/>
          <a:ea typeface="+mn-ea"/>
          <a:cs typeface="+mn-cs"/>
        </a:defRPr>
      </a:lvl7pPr>
      <a:lvl8pPr marL="3199785" algn="l" defTabSz="457112" rtl="0" eaLnBrk="1" latinLnBrk="0" hangingPunct="1">
        <a:defRPr sz="1800" kern="1200">
          <a:solidFill>
            <a:schemeClr val="tx1"/>
          </a:solidFill>
          <a:latin typeface="+mn-lt"/>
          <a:ea typeface="+mn-ea"/>
          <a:cs typeface="+mn-cs"/>
        </a:defRPr>
      </a:lvl8pPr>
      <a:lvl9pPr marL="3656897" algn="l" defTabSz="45711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F26B43"/>
          </p15:clr>
        </p15:guide>
        <p15:guide id="2" pos="447">
          <p15:clr>
            <a:srgbClr val="F26B43"/>
          </p15:clr>
        </p15:guide>
        <p15:guide id="3" pos="7445">
          <p15:clr>
            <a:srgbClr val="F26B43"/>
          </p15:clr>
        </p15:guide>
        <p15:guide id="4" orient="horz" pos="907">
          <p15:clr>
            <a:srgbClr val="F26B43"/>
          </p15:clr>
        </p15:guide>
        <p15:guide id="5" orient="horz" pos="1051">
          <p15:clr>
            <a:srgbClr val="F26B43"/>
          </p15:clr>
        </p15:guide>
        <p15:guide id="6" orient="horz" pos="4219">
          <p15:clr>
            <a:srgbClr val="F26B43"/>
          </p15:clr>
        </p15:guide>
        <p15:guide id="7" pos="7382">
          <p15:clr>
            <a:srgbClr val="F26B43"/>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8" cstate="email">
            <a:extLst>
              <a:ext uri="{28A0092B-C50C-407E-A947-70E740481C1C}">
                <a14:useLocalDpi xmlns:a14="http://schemas.microsoft.com/office/drawing/2010/main" val="0"/>
              </a:ext>
            </a:extLst>
          </a:blip>
          <a:stretch>
            <a:fillRect/>
          </a:stretch>
        </p:blipFill>
        <p:spPr>
          <a:xfrm rot="5400000">
            <a:off x="10532395" y="1944336"/>
            <a:ext cx="4298019" cy="409351"/>
          </a:xfrm>
          <a:prstGeom prst="rect">
            <a:avLst/>
          </a:prstGeom>
        </p:spPr>
      </p:pic>
    </p:spTree>
    <p:extLst>
      <p:ext uri="{BB962C8B-B14F-4D97-AF65-F5344CB8AC3E}">
        <p14:creationId xmlns:p14="http://schemas.microsoft.com/office/powerpoint/2010/main" val="2683527073"/>
      </p:ext>
    </p:extLst>
  </p:cSld>
  <p:clrMap bg1="dk1" tx1="lt1" bg2="dk2" tx2="lt2" accent1="accent1" accent2="accent2" accent3="accent3" accent4="accent4" accent5="accent5" accent6="accent6" hlink="hlink" folHlink="folHlink"/>
  <p:sldLayoutIdLst>
    <p:sldLayoutId id="2147484780" r:id="rId1"/>
    <p:sldLayoutId id="2147484781" r:id="rId2"/>
    <p:sldLayoutId id="2147484782" r:id="rId3"/>
    <p:sldLayoutId id="2147484783" r:id="rId4"/>
    <p:sldLayoutId id="2147484784" r:id="rId5"/>
    <p:sldLayoutId id="2147484785" r:id="rId6"/>
    <p:sldLayoutId id="2147484786" r:id="rId7"/>
    <p:sldLayoutId id="2147484787" r:id="rId8"/>
    <p:sldLayoutId id="2147484788" r:id="rId9"/>
    <p:sldLayoutId id="2147484789" r:id="rId10"/>
    <p:sldLayoutId id="2147484790" r:id="rId11"/>
    <p:sldLayoutId id="2147484791" r:id="rId12"/>
    <p:sldLayoutId id="2147484792" r:id="rId13"/>
    <p:sldLayoutId id="2147484793" r:id="rId14"/>
    <p:sldLayoutId id="2147484794" r:id="rId15"/>
    <p:sldLayoutId id="2147484795" r:id="rId16"/>
    <p:sldLayoutId id="2147484796" r:id="rId17"/>
    <p:sldLayoutId id="2147484797" r:id="rId18"/>
    <p:sldLayoutId id="2147484798" r:id="rId19"/>
    <p:sldLayoutId id="2147484799" r:id="rId20"/>
    <p:sldLayoutId id="2147484800" r:id="rId21"/>
    <p:sldLayoutId id="2147484801" r:id="rId22"/>
    <p:sldLayoutId id="2147484802" r:id="rId23"/>
    <p:sldLayoutId id="2147484803" r:id="rId24"/>
    <p:sldLayoutId id="2147484804" r:id="rId25"/>
    <p:sldLayoutId id="2147484805" r:id="rId26"/>
    <p:sldLayoutId id="2147484806" r:id="rId27"/>
    <p:sldLayoutId id="2147484807" r:id="rId28"/>
    <p:sldLayoutId id="2147484808" r:id="rId29"/>
    <p:sldLayoutId id="2147484809" r:id="rId30"/>
    <p:sldLayoutId id="2147484810" r:id="rId31"/>
    <p:sldLayoutId id="2147484811" r:id="rId32"/>
    <p:sldLayoutId id="2147484812" r:id="rId33"/>
    <p:sldLayoutId id="2147484813" r:id="rId34"/>
    <p:sldLayoutId id="2147484814" r:id="rId35"/>
    <p:sldLayoutId id="2147484815" r:id="rId36"/>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
          <a:schemeClr val="tx1"/>
        </a:buClr>
        <a:buSzPct val="100000"/>
        <a:buFontTx/>
        <a:buBlip>
          <a:blip r:embed="rId39"/>
        </a:buBlip>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
          <a:schemeClr val="tx1"/>
        </a:buClr>
        <a:buSzPct val="100000"/>
        <a:buFontTx/>
        <a:buBlip>
          <a:blip r:embed="rId39"/>
        </a:buBlip>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
          <a:schemeClr val="tx1"/>
        </a:buClr>
        <a:buSzPct val="100000"/>
        <a:buFontTx/>
        <a:buBlip>
          <a:blip r:embed="rId39"/>
        </a:buBlip>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
          <a:schemeClr val="tx1"/>
        </a:buClr>
        <a:buSzPct val="100000"/>
        <a:buFontTx/>
        <a:buBlip>
          <a:blip r:embed="rId39"/>
        </a:buBlip>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
          <a:schemeClr val="tx1"/>
        </a:buClr>
        <a:buSzPct val="100000"/>
        <a:buFontTx/>
        <a:buBlip>
          <a:blip r:embed="rId39"/>
        </a:buBlip>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55008" y="5641"/>
            <a:ext cx="10726460" cy="1031751"/>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55008" y="1861968"/>
            <a:ext cx="10726460" cy="443796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55008" y="6482889"/>
            <a:ext cx="2798207" cy="372394"/>
          </a:xfrm>
          <a:prstGeom prst="rect">
            <a:avLst/>
          </a:prstGeom>
        </p:spPr>
        <p:txBody>
          <a:bodyPr vert="horz" lIns="91440" tIns="45720" rIns="91440" bIns="45720" rtlCol="0" anchor="ctr"/>
          <a:lstStyle>
            <a:lvl1pPr algn="l">
              <a:defRPr sz="1224">
                <a:solidFill>
                  <a:schemeClr val="tx1">
                    <a:tint val="75000"/>
                  </a:schemeClr>
                </a:solidFill>
              </a:defRPr>
            </a:lvl1pPr>
          </a:lstStyle>
          <a:p>
            <a:pPr defTabSz="932597"/>
            <a:endParaRPr lang="en-US">
              <a:solidFill>
                <a:prstClr val="black">
                  <a:tint val="75000"/>
                </a:prstClr>
              </a:solidFill>
            </a:endParaRPr>
          </a:p>
        </p:txBody>
      </p:sp>
      <p:sp>
        <p:nvSpPr>
          <p:cNvPr id="5" name="Footer Placeholder 4"/>
          <p:cNvSpPr>
            <a:spLocks noGrp="1"/>
          </p:cNvSpPr>
          <p:nvPr>
            <p:ph type="ftr" sz="quarter" idx="3"/>
          </p:nvPr>
        </p:nvSpPr>
        <p:spPr>
          <a:xfrm>
            <a:off x="4119583" y="6482889"/>
            <a:ext cx="4197310" cy="372394"/>
          </a:xfrm>
          <a:prstGeom prst="rect">
            <a:avLst/>
          </a:prstGeom>
        </p:spPr>
        <p:txBody>
          <a:bodyPr vert="horz" lIns="91440" tIns="45720" rIns="91440" bIns="45720" rtlCol="0" anchor="ctr"/>
          <a:lstStyle>
            <a:lvl1pPr algn="ctr">
              <a:defRPr sz="1224">
                <a:solidFill>
                  <a:schemeClr val="tx1">
                    <a:tint val="75000"/>
                  </a:schemeClr>
                </a:solidFill>
              </a:defRPr>
            </a:lvl1pPr>
          </a:lstStyle>
          <a:p>
            <a:pPr defTabSz="932597"/>
            <a:r>
              <a:rPr lang="en-US" smtClean="0">
                <a:solidFill>
                  <a:prstClr val="black">
                    <a:tint val="75000"/>
                  </a:prstClr>
                </a:solidFill>
              </a:rPr>
              <a:t>Microsoft Confidential – do not distribute</a:t>
            </a:r>
            <a:endParaRPr lang="en-US" dirty="0" smtClean="0">
              <a:solidFill>
                <a:prstClr val="black">
                  <a:tint val="75000"/>
                </a:prstClr>
              </a:solidFill>
            </a:endParaRPr>
          </a:p>
        </p:txBody>
      </p:sp>
      <p:sp>
        <p:nvSpPr>
          <p:cNvPr id="6" name="Slide Number Placeholder 5"/>
          <p:cNvSpPr>
            <a:spLocks noGrp="1"/>
          </p:cNvSpPr>
          <p:nvPr>
            <p:ph type="sldNum" sz="quarter" idx="4"/>
          </p:nvPr>
        </p:nvSpPr>
        <p:spPr>
          <a:xfrm>
            <a:off x="8783260" y="6482889"/>
            <a:ext cx="2798207" cy="372394"/>
          </a:xfrm>
          <a:prstGeom prst="rect">
            <a:avLst/>
          </a:prstGeom>
        </p:spPr>
        <p:txBody>
          <a:bodyPr vert="horz" lIns="91440" tIns="45720" rIns="91440" bIns="45720" rtlCol="0" anchor="ctr"/>
          <a:lstStyle>
            <a:lvl1pPr algn="r">
              <a:defRPr sz="1224">
                <a:solidFill>
                  <a:schemeClr val="tx1">
                    <a:tint val="75000"/>
                  </a:schemeClr>
                </a:solidFill>
              </a:defRPr>
            </a:lvl1pPr>
          </a:lstStyle>
          <a:p>
            <a:pPr defTabSz="932597"/>
            <a:fld id="{0BF95426-642D-4D21-9342-AC0053D854FA}" type="slidenum">
              <a:rPr lang="en-US" smtClean="0">
                <a:solidFill>
                  <a:prstClr val="black">
                    <a:tint val="75000"/>
                  </a:prstClr>
                </a:solidFill>
              </a:rPr>
              <a:pPr defTabSz="932597"/>
              <a:t>‹#›</a:t>
            </a:fld>
            <a:endParaRPr lang="en-US">
              <a:solidFill>
                <a:prstClr val="black">
                  <a:tint val="75000"/>
                </a:prstClr>
              </a:solidFill>
            </a:endParaRPr>
          </a:p>
        </p:txBody>
      </p:sp>
    </p:spTree>
    <p:extLst>
      <p:ext uri="{BB962C8B-B14F-4D97-AF65-F5344CB8AC3E}">
        <p14:creationId xmlns:p14="http://schemas.microsoft.com/office/powerpoint/2010/main" val="2033048161"/>
      </p:ext>
    </p:extLst>
  </p:cSld>
  <p:clrMap bg1="lt1" tx1="dk1" bg2="lt2" tx2="dk2" accent1="accent1" accent2="accent2" accent3="accent3" accent4="accent4" accent5="accent5" accent6="accent6" hlink="hlink" folHlink="folHlink"/>
  <p:sldLayoutIdLst>
    <p:sldLayoutId id="2147484817" r:id="rId1"/>
    <p:sldLayoutId id="2147484818" r:id="rId2"/>
    <p:sldLayoutId id="2147484819" r:id="rId3"/>
    <p:sldLayoutId id="2147484820" r:id="rId4"/>
    <p:sldLayoutId id="2147484821" r:id="rId5"/>
    <p:sldLayoutId id="2147484822" r:id="rId6"/>
    <p:sldLayoutId id="2147484823" r:id="rId7"/>
    <p:sldLayoutId id="2147484824" r:id="rId8"/>
    <p:sldLayoutId id="2147484825" r:id="rId9"/>
    <p:sldLayoutId id="2147484826" r:id="rId10"/>
    <p:sldLayoutId id="2147484827" r:id="rId11"/>
    <p:sldLayoutId id="2147484828" r:id="rId12"/>
    <p:sldLayoutId id="2147484829" r:id="rId13"/>
    <p:sldLayoutId id="2147484830" r:id="rId14"/>
    <p:sldLayoutId id="2147484831" r:id="rId15"/>
    <p:sldLayoutId id="2147484832" r:id="rId16"/>
    <p:sldLayoutId id="2147484833" r:id="rId17"/>
  </p:sldLayoutIdLst>
  <p:hf hdr="0" dt="0"/>
  <p:txStyles>
    <p:titleStyle>
      <a:lvl1pPr algn="l" defTabSz="932597" rtl="0" eaLnBrk="1" latinLnBrk="0" hangingPunct="1">
        <a:lnSpc>
          <a:spcPct val="90000"/>
        </a:lnSpc>
        <a:spcBef>
          <a:spcPct val="0"/>
        </a:spcBef>
        <a:buNone/>
        <a:defRPr sz="4488" kern="1200">
          <a:solidFill>
            <a:schemeClr val="tx1"/>
          </a:solidFill>
          <a:latin typeface="+mj-lt"/>
          <a:ea typeface="+mj-ea"/>
          <a:cs typeface="+mj-cs"/>
        </a:defRPr>
      </a:lvl1pPr>
    </p:titleStyle>
    <p:bodyStyle>
      <a:lvl1pPr marL="233149" indent="-233149" algn="l" defTabSz="932597" rtl="0" eaLnBrk="1" latinLnBrk="0" hangingPunct="1">
        <a:lnSpc>
          <a:spcPct val="90000"/>
        </a:lnSpc>
        <a:spcBef>
          <a:spcPts val="1020"/>
        </a:spcBef>
        <a:buFont typeface="Arial" panose="020B0604020202020204" pitchFamily="34" charset="0"/>
        <a:buChar char="•"/>
        <a:defRPr sz="2856" kern="1200">
          <a:solidFill>
            <a:schemeClr val="tx1"/>
          </a:solidFill>
          <a:latin typeface="+mn-lt"/>
          <a:ea typeface="+mn-ea"/>
          <a:cs typeface="+mn-cs"/>
        </a:defRPr>
      </a:lvl1pPr>
      <a:lvl2pPr marL="699447" indent="-233149" algn="l" defTabSz="932597" rtl="0" eaLnBrk="1" latinLnBrk="0" hangingPunct="1">
        <a:lnSpc>
          <a:spcPct val="90000"/>
        </a:lnSpc>
        <a:spcBef>
          <a:spcPts val="510"/>
        </a:spcBef>
        <a:buFont typeface="Arial" panose="020B0604020202020204" pitchFamily="34" charset="0"/>
        <a:buChar char="•"/>
        <a:defRPr sz="2448" kern="1200">
          <a:solidFill>
            <a:schemeClr val="tx1"/>
          </a:solidFill>
          <a:latin typeface="+mn-lt"/>
          <a:ea typeface="+mn-ea"/>
          <a:cs typeface="+mn-cs"/>
        </a:defRPr>
      </a:lvl2pPr>
      <a:lvl3pPr marL="1165746" indent="-233149" algn="l" defTabSz="932597" rtl="0" eaLnBrk="1" latinLnBrk="0" hangingPunct="1">
        <a:lnSpc>
          <a:spcPct val="90000"/>
        </a:lnSpc>
        <a:spcBef>
          <a:spcPts val="510"/>
        </a:spcBef>
        <a:buFont typeface="Arial" panose="020B0604020202020204" pitchFamily="34" charset="0"/>
        <a:buChar char="•"/>
        <a:defRPr sz="2040" kern="1200">
          <a:solidFill>
            <a:schemeClr val="tx1"/>
          </a:solidFill>
          <a:latin typeface="+mn-lt"/>
          <a:ea typeface="+mn-ea"/>
          <a:cs typeface="+mn-cs"/>
        </a:defRPr>
      </a:lvl3pPr>
      <a:lvl4pPr marL="1632044"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4pPr>
      <a:lvl5pPr marL="2098342"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1824" y="280106"/>
            <a:ext cx="11192829" cy="1165754"/>
          </a:xfrm>
          <a:prstGeom prst="rect">
            <a:avLst/>
          </a:prstGeom>
        </p:spPr>
        <p:txBody>
          <a:bodyPr vert="horz" lIns="182880" tIns="137160" rIns="91440" bIns="4572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1824" y="1632058"/>
            <a:ext cx="11192829" cy="4616063"/>
          </a:xfrm>
          <a:prstGeom prst="rect">
            <a:avLst/>
          </a:prstGeom>
        </p:spPr>
        <p:txBody>
          <a:bodyPr vert="horz" lIns="182880" tIns="13716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0" y="6482891"/>
            <a:ext cx="2901844" cy="372394"/>
          </a:xfrm>
          <a:prstGeom prst="rect">
            <a:avLst/>
          </a:prstGeom>
        </p:spPr>
        <p:txBody>
          <a:bodyPr vert="horz" lIns="182880" tIns="45720" rIns="91440" bIns="45720" rtlCol="0" anchor="b"/>
          <a:lstStyle>
            <a:lvl1pPr algn="l">
              <a:defRPr sz="1087" kern="800">
                <a:solidFill>
                  <a:schemeClr val="tx1">
                    <a:tint val="75000"/>
                  </a:schemeClr>
                </a:solidFill>
                <a:latin typeface="+mn-lt"/>
                <a:cs typeface="Segoe UI Light"/>
              </a:defRPr>
            </a:lvl1pPr>
          </a:lstStyle>
          <a:p>
            <a:pPr defTabSz="621576"/>
            <a:fld id="{5618C56F-40DF-9948-BFF4-F48C2DEE1BBC}" type="datetime1">
              <a:rPr lang="en-US" smtClean="0">
                <a:solidFill>
                  <a:srgbClr val="FFFFFF">
                    <a:tint val="75000"/>
                  </a:srgbClr>
                </a:solidFill>
              </a:rPr>
              <a:pPr defTabSz="621576"/>
              <a:t>10/28/2014</a:t>
            </a:fld>
            <a:endParaRPr lang="en-US" dirty="0">
              <a:solidFill>
                <a:srgbClr val="FFFFFF">
                  <a:tint val="75000"/>
                </a:srgbClr>
              </a:solidFill>
            </a:endParaRPr>
          </a:p>
        </p:txBody>
      </p:sp>
      <p:sp>
        <p:nvSpPr>
          <p:cNvPr id="6" name="Slide Number Placeholder 5"/>
          <p:cNvSpPr>
            <a:spLocks noGrp="1"/>
          </p:cNvSpPr>
          <p:nvPr>
            <p:ph type="sldNum" sz="quarter" idx="4"/>
          </p:nvPr>
        </p:nvSpPr>
        <p:spPr>
          <a:xfrm>
            <a:off x="9223719" y="6482891"/>
            <a:ext cx="2901844" cy="372394"/>
          </a:xfrm>
          <a:prstGeom prst="rect">
            <a:avLst/>
          </a:prstGeom>
        </p:spPr>
        <p:txBody>
          <a:bodyPr vert="horz" lIns="91440" tIns="45720" rIns="91440" bIns="45720" rtlCol="0" anchor="b"/>
          <a:lstStyle>
            <a:lvl1pPr algn="r">
              <a:defRPr sz="1087" kern="800">
                <a:solidFill>
                  <a:schemeClr val="tx1">
                    <a:tint val="75000"/>
                  </a:schemeClr>
                </a:solidFill>
                <a:latin typeface="+mn-lt"/>
                <a:cs typeface="Segoe UI Light"/>
              </a:defRPr>
            </a:lvl1pPr>
          </a:lstStyle>
          <a:p>
            <a:pPr defTabSz="621576"/>
            <a:fld id="{74A398B2-5A34-1A4A-811E-F4027282568C}" type="slidenum">
              <a:rPr lang="en-US" smtClean="0">
                <a:solidFill>
                  <a:srgbClr val="FFFFFF">
                    <a:tint val="75000"/>
                  </a:srgbClr>
                </a:solidFill>
              </a:rPr>
              <a:pPr defTabSz="621576"/>
              <a:t>‹#›</a:t>
            </a:fld>
            <a:endParaRPr lang="en-US" dirty="0">
              <a:solidFill>
                <a:srgbClr val="FFFFFF">
                  <a:tint val="75000"/>
                </a:srgbClr>
              </a:solidFill>
            </a:endParaRPr>
          </a:p>
        </p:txBody>
      </p:sp>
    </p:spTree>
    <p:extLst>
      <p:ext uri="{BB962C8B-B14F-4D97-AF65-F5344CB8AC3E}">
        <p14:creationId xmlns:p14="http://schemas.microsoft.com/office/powerpoint/2010/main" val="302977381"/>
      </p:ext>
    </p:extLst>
  </p:cSld>
  <p:clrMap bg1="dk1" tx1="lt1" bg2="dk2" tx2="lt2" accent1="accent1" accent2="accent2" accent3="accent3" accent4="accent4" accent5="accent5" accent6="accent6" hlink="hlink" folHlink="folHlink"/>
  <p:sldLayoutIdLst>
    <p:sldLayoutId id="2147484835" r:id="rId1"/>
    <p:sldLayoutId id="2147484836" r:id="rId2"/>
    <p:sldLayoutId id="2147484837" r:id="rId3"/>
    <p:sldLayoutId id="2147484838" r:id="rId4"/>
    <p:sldLayoutId id="2147484839" r:id="rId5"/>
    <p:sldLayoutId id="2147484840" r:id="rId6"/>
    <p:sldLayoutId id="2147484841" r:id="rId7"/>
    <p:sldLayoutId id="2147484842" r:id="rId8"/>
    <p:sldLayoutId id="2147484843" r:id="rId9"/>
    <p:sldLayoutId id="2147484844" r:id="rId10"/>
    <p:sldLayoutId id="2147484845" r:id="rId11"/>
    <p:sldLayoutId id="2147484846" r:id="rId12"/>
    <p:sldLayoutId id="2147484847" r:id="rId13"/>
    <p:sldLayoutId id="2147484848" r:id="rId14"/>
    <p:sldLayoutId id="2147484849" r:id="rId15"/>
    <p:sldLayoutId id="2147484850" r:id="rId16"/>
    <p:sldLayoutId id="2147484851" r:id="rId17"/>
    <p:sldLayoutId id="2147484852" r:id="rId18"/>
    <p:sldLayoutId id="2147484853" r:id="rId19"/>
    <p:sldLayoutId id="2147484854" r:id="rId20"/>
    <p:sldLayoutId id="2147484855" r:id="rId21"/>
    <p:sldLayoutId id="2147484856" r:id="rId22"/>
    <p:sldLayoutId id="2147484857" r:id="rId23"/>
    <p:sldLayoutId id="2147484858" r:id="rId24"/>
    <p:sldLayoutId id="2147484859" r:id="rId25"/>
    <p:sldLayoutId id="2147484860" r:id="rId26"/>
    <p:sldLayoutId id="2147484861" r:id="rId27"/>
    <p:sldLayoutId id="2147484862" r:id="rId28"/>
    <p:sldLayoutId id="2147484863" r:id="rId29"/>
    <p:sldLayoutId id="2147484864" r:id="rId30"/>
    <p:sldLayoutId id="2147484865" r:id="rId31"/>
    <p:sldLayoutId id="2147484866" r:id="rId32"/>
    <p:sldLayoutId id="2147484867" r:id="rId33"/>
    <p:sldLayoutId id="2147484868" r:id="rId34"/>
    <p:sldLayoutId id="2147484869" r:id="rId35"/>
    <p:sldLayoutId id="2147484870" r:id="rId36"/>
    <p:sldLayoutId id="2147484871" r:id="rId37"/>
    <p:sldLayoutId id="2147484872" r:id="rId38"/>
    <p:sldLayoutId id="2147484873" r:id="rId39"/>
    <p:sldLayoutId id="2147484874" r:id="rId40"/>
  </p:sldLayoutIdLst>
  <p:timing>
    <p:tnLst>
      <p:par>
        <p:cTn id="1" dur="indefinite" restart="never" nodeType="tmRoot"/>
      </p:par>
    </p:tnLst>
  </p:timing>
  <p:hf hdr="0" ftr="0"/>
  <p:txStyles>
    <p:titleStyle>
      <a:lvl1pPr eaLnBrk="1" hangingPunct="1">
        <a:defRPr sz="2719" kern="800">
          <a:solidFill>
            <a:schemeClr val="tx1"/>
          </a:solidFill>
          <a:latin typeface="+mn-lt"/>
          <a:cs typeface="Segoe UI Light"/>
        </a:defRPr>
      </a:lvl1pPr>
    </p:titleStyle>
    <p:bodyStyle>
      <a:lvl1pPr eaLnBrk="1" hangingPunct="1">
        <a:lnSpc>
          <a:spcPct val="120000"/>
        </a:lnSpc>
        <a:defRPr sz="1903" kern="800">
          <a:solidFill>
            <a:srgbClr val="FFFFFF"/>
          </a:solidFill>
          <a:latin typeface="+mn-lt"/>
          <a:cs typeface="Segoe UI Light"/>
        </a:defRPr>
      </a:lvl1pPr>
      <a:lvl2pPr eaLnBrk="1" hangingPunct="1">
        <a:lnSpc>
          <a:spcPct val="120000"/>
        </a:lnSpc>
        <a:defRPr sz="1903" kern="800">
          <a:solidFill>
            <a:srgbClr val="FFFFFF"/>
          </a:solidFill>
          <a:latin typeface="+mn-lt"/>
          <a:cs typeface="Segoe UI Light"/>
        </a:defRPr>
      </a:lvl2pPr>
      <a:lvl3pPr eaLnBrk="1" hangingPunct="1">
        <a:lnSpc>
          <a:spcPct val="120000"/>
        </a:lnSpc>
        <a:defRPr sz="1903" kern="800">
          <a:solidFill>
            <a:srgbClr val="FFFFFF"/>
          </a:solidFill>
          <a:latin typeface="+mn-lt"/>
          <a:cs typeface="Segoe UI Light"/>
        </a:defRPr>
      </a:lvl3pPr>
      <a:lvl4pPr eaLnBrk="1" hangingPunct="1">
        <a:lnSpc>
          <a:spcPct val="120000"/>
        </a:lnSpc>
        <a:defRPr sz="1903" kern="800">
          <a:solidFill>
            <a:srgbClr val="FFFFFF"/>
          </a:solidFill>
          <a:latin typeface="+mn-lt"/>
          <a:cs typeface="Segoe UI Light"/>
        </a:defRPr>
      </a:lvl4pPr>
      <a:lvl5pPr eaLnBrk="1" hangingPunct="1">
        <a:lnSpc>
          <a:spcPct val="120000"/>
        </a:lnSpc>
        <a:defRPr sz="1903" kern="800">
          <a:solidFill>
            <a:srgbClr val="FFFFFF"/>
          </a:solidFill>
          <a:latin typeface="+mn-lt"/>
          <a:cs typeface="Segoe UI Light"/>
        </a:defRPr>
      </a:lvl5pPr>
    </p:bodyStyle>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7"/>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28675" name="think-cell Slide" r:id="rId8" imgW="270" imgH="270" progId="TCLayout.ActiveDocument.1">
                  <p:embed/>
                </p:oleObj>
              </mc:Choice>
              <mc:Fallback>
                <p:oleObj name="think-cell Slide" r:id="rId8" imgW="270" imgH="270" progId="TCLayout.ActiveDocument.1">
                  <p:embed/>
                  <p:pic>
                    <p:nvPicPr>
                      <p:cNvPr id="0" name=""/>
                      <p:cNvPicPr/>
                      <p:nvPr/>
                    </p:nvPicPr>
                    <p:blipFill>
                      <a:blip r:embed="rId9"/>
                      <a:stretch>
                        <a:fillRect/>
                      </a:stretch>
                    </p:blipFill>
                    <p:spPr>
                      <a:xfrm>
                        <a:off x="1588" y="1589"/>
                        <a:ext cx="1587" cy="1587"/>
                      </a:xfrm>
                      <a:prstGeom prst="rect">
                        <a:avLst/>
                      </a:prstGeom>
                    </p:spPr>
                  </p:pic>
                </p:oleObj>
              </mc:Fallback>
            </mc:AlternateContent>
          </a:graphicData>
        </a:graphic>
      </p:graphicFrame>
      <p:sp>
        <p:nvSpPr>
          <p:cNvPr id="2" name="Title Placeholder 1"/>
          <p:cNvSpPr>
            <a:spLocks noGrp="1"/>
          </p:cNvSpPr>
          <p:nvPr>
            <p:ph type="title"/>
          </p:nvPr>
        </p:nvSpPr>
        <p:spPr>
          <a:xfrm>
            <a:off x="279821" y="309563"/>
            <a:ext cx="11939016" cy="1119655"/>
          </a:xfrm>
          <a:prstGeom prst="rect">
            <a:avLst/>
          </a:prstGeom>
        </p:spPr>
        <p:txBody>
          <a:bodyPr vert="horz" lIns="91440" tIns="45720" rIns="91440" bIns="45720" rtlCol="0" anchor="t" anchorCtr="0">
            <a:noAutofit/>
          </a:bodyPr>
          <a:lstStyle/>
          <a:p>
            <a:endParaRPr lang="en-US" dirty="0"/>
          </a:p>
        </p:txBody>
      </p:sp>
      <p:sp>
        <p:nvSpPr>
          <p:cNvPr id="3" name="Text Placeholder 2"/>
          <p:cNvSpPr>
            <a:spLocks noGrp="1"/>
          </p:cNvSpPr>
          <p:nvPr>
            <p:ph type="body" idx="1"/>
          </p:nvPr>
        </p:nvSpPr>
        <p:spPr>
          <a:xfrm>
            <a:off x="279821" y="1631950"/>
            <a:ext cx="11939016" cy="461645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3559482"/>
      </p:ext>
    </p:extLst>
  </p:cSld>
  <p:clrMap bg1="lt1" tx1="dk1" bg2="lt2" tx2="dk2" accent1="accent1" accent2="accent2" accent3="accent3" accent4="accent4" accent5="accent5" accent6="accent6" hlink="hlink" folHlink="folHlink"/>
  <p:sldLayoutIdLst>
    <p:sldLayoutId id="2147484877" r:id="rId1"/>
    <p:sldLayoutId id="2147484878" r:id="rId2"/>
    <p:sldLayoutId id="2147484879" r:id="rId3"/>
    <p:sldLayoutId id="2147484880" r:id="rId4"/>
  </p:sldLayoutIdLst>
  <p:timing>
    <p:tnLst>
      <p:par>
        <p:cTn id="1" dur="indefinite" restart="never" nodeType="tmRoot"/>
      </p:par>
    </p:tnLst>
  </p:timing>
  <p:hf sldNum="0" hdr="0" ftr="0" dt="0"/>
  <p:txStyles>
    <p:titleStyle>
      <a:lvl1pPr algn="l" defTabSz="457112" rtl="0" eaLnBrk="1" latinLnBrk="0" hangingPunct="1">
        <a:lnSpc>
          <a:spcPct val="90000"/>
        </a:lnSpc>
        <a:spcBef>
          <a:spcPct val="0"/>
        </a:spcBef>
        <a:buNone/>
        <a:defRPr lang="en-US" sz="4399" kern="1200" spc="0" smtClean="0">
          <a:solidFill>
            <a:schemeClr val="tx1"/>
          </a:solidFill>
          <a:latin typeface="+mj-lt"/>
          <a:ea typeface="+mj-ea"/>
          <a:cs typeface="Segoe UI Light" pitchFamily="34" charset="0"/>
        </a:defRPr>
      </a:lvl1pPr>
    </p:titleStyle>
    <p:bodyStyle>
      <a:lvl1pPr marL="342834" indent="-342834" algn="l" defTabSz="457112" rtl="0" eaLnBrk="1" latinLnBrk="0" hangingPunct="1">
        <a:spcBef>
          <a:spcPct val="20000"/>
        </a:spcBef>
        <a:buFont typeface="Arial"/>
        <a:buChar char="•"/>
        <a:defRPr sz="3199" b="0" i="0" kern="1200">
          <a:solidFill>
            <a:schemeClr val="tx1"/>
          </a:solidFill>
          <a:latin typeface="Segoe UI" pitchFamily="34" charset="0"/>
          <a:ea typeface="Segoe UI" pitchFamily="34" charset="0"/>
          <a:cs typeface="Segoe UI" pitchFamily="34" charset="0"/>
        </a:defRPr>
      </a:lvl1pPr>
      <a:lvl2pPr marL="742807" indent="-285695" algn="l" defTabSz="457112" rtl="0" eaLnBrk="1" latinLnBrk="0" hangingPunct="1">
        <a:spcBef>
          <a:spcPct val="20000"/>
        </a:spcBef>
        <a:buFont typeface="Arial"/>
        <a:buChar char="–"/>
        <a:defRPr sz="2800" b="0" i="0" kern="1200">
          <a:solidFill>
            <a:schemeClr val="tx1"/>
          </a:solidFill>
          <a:latin typeface="Segoe UI" pitchFamily="34" charset="0"/>
          <a:ea typeface="Segoe UI" pitchFamily="34" charset="0"/>
          <a:cs typeface="Segoe UI" pitchFamily="34" charset="0"/>
        </a:defRPr>
      </a:lvl2pPr>
      <a:lvl3pPr marL="1142781" indent="-228557" algn="l" defTabSz="457112" rtl="0" eaLnBrk="1" latinLnBrk="0" hangingPunct="1">
        <a:spcBef>
          <a:spcPct val="20000"/>
        </a:spcBef>
        <a:buFont typeface="Arial"/>
        <a:buChar char="•"/>
        <a:defRPr sz="2400" b="0" i="0" kern="1200">
          <a:solidFill>
            <a:schemeClr val="tx1"/>
          </a:solidFill>
          <a:latin typeface="Segoe UI" pitchFamily="34" charset="0"/>
          <a:ea typeface="Segoe UI" pitchFamily="34" charset="0"/>
          <a:cs typeface="Segoe UI" pitchFamily="34" charset="0"/>
        </a:defRPr>
      </a:lvl3pPr>
      <a:lvl4pPr marL="1599893" indent="-228557" algn="l" defTabSz="457112" rtl="0" eaLnBrk="1" latinLnBrk="0" hangingPunct="1">
        <a:spcBef>
          <a:spcPct val="20000"/>
        </a:spcBef>
        <a:buFont typeface="Arial"/>
        <a:buChar char="–"/>
        <a:defRPr sz="2000" b="0" i="0" kern="1200">
          <a:solidFill>
            <a:schemeClr val="tx1"/>
          </a:solidFill>
          <a:latin typeface="Segoe UI" pitchFamily="34" charset="0"/>
          <a:ea typeface="Segoe UI" pitchFamily="34" charset="0"/>
          <a:cs typeface="Segoe UI" pitchFamily="34" charset="0"/>
        </a:defRPr>
      </a:lvl4pPr>
      <a:lvl5pPr marL="2057005" indent="-228557" algn="l" defTabSz="457112" rtl="0" eaLnBrk="1" latinLnBrk="0" hangingPunct="1">
        <a:spcBef>
          <a:spcPct val="20000"/>
        </a:spcBef>
        <a:buFont typeface="Arial"/>
        <a:buChar char="»"/>
        <a:defRPr sz="2000" b="0" i="0" kern="1200">
          <a:solidFill>
            <a:schemeClr val="tx1"/>
          </a:solidFill>
          <a:latin typeface="Segoe UI" pitchFamily="34" charset="0"/>
          <a:ea typeface="Segoe UI" pitchFamily="34" charset="0"/>
          <a:cs typeface="Segoe UI" pitchFamily="34" charset="0"/>
        </a:defRPr>
      </a:lvl5pPr>
      <a:lvl6pPr marL="2514117" indent="-228557" algn="l" defTabSz="457112" rtl="0" eaLnBrk="1" latinLnBrk="0" hangingPunct="1">
        <a:spcBef>
          <a:spcPct val="20000"/>
        </a:spcBef>
        <a:buFont typeface="Arial"/>
        <a:buChar char="•"/>
        <a:defRPr sz="2000" kern="1200">
          <a:solidFill>
            <a:schemeClr val="tx1"/>
          </a:solidFill>
          <a:latin typeface="+mn-lt"/>
          <a:ea typeface="+mn-ea"/>
          <a:cs typeface="+mn-cs"/>
        </a:defRPr>
      </a:lvl6pPr>
      <a:lvl7pPr marL="2971230" indent="-228557" algn="l" defTabSz="457112" rtl="0" eaLnBrk="1" latinLnBrk="0" hangingPunct="1">
        <a:spcBef>
          <a:spcPct val="20000"/>
        </a:spcBef>
        <a:buFont typeface="Arial"/>
        <a:buChar char="•"/>
        <a:defRPr sz="2000" kern="1200">
          <a:solidFill>
            <a:schemeClr val="tx1"/>
          </a:solidFill>
          <a:latin typeface="+mn-lt"/>
          <a:ea typeface="+mn-ea"/>
          <a:cs typeface="+mn-cs"/>
        </a:defRPr>
      </a:lvl7pPr>
      <a:lvl8pPr marL="3428342" indent="-228557" algn="l" defTabSz="457112" rtl="0" eaLnBrk="1" latinLnBrk="0" hangingPunct="1">
        <a:spcBef>
          <a:spcPct val="20000"/>
        </a:spcBef>
        <a:buFont typeface="Arial"/>
        <a:buChar char="•"/>
        <a:defRPr sz="2000" kern="1200">
          <a:solidFill>
            <a:schemeClr val="tx1"/>
          </a:solidFill>
          <a:latin typeface="+mn-lt"/>
          <a:ea typeface="+mn-ea"/>
          <a:cs typeface="+mn-cs"/>
        </a:defRPr>
      </a:lvl8pPr>
      <a:lvl9pPr marL="3885454" indent="-228557" algn="l" defTabSz="45711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12" rtl="0" eaLnBrk="1" latinLnBrk="0" hangingPunct="1">
        <a:defRPr sz="1800" kern="1200">
          <a:solidFill>
            <a:schemeClr val="tx1"/>
          </a:solidFill>
          <a:latin typeface="+mn-lt"/>
          <a:ea typeface="+mn-ea"/>
          <a:cs typeface="+mn-cs"/>
        </a:defRPr>
      </a:lvl1pPr>
      <a:lvl2pPr marL="457112" algn="l" defTabSz="457112" rtl="0" eaLnBrk="1" latinLnBrk="0" hangingPunct="1">
        <a:defRPr sz="1800" kern="1200">
          <a:solidFill>
            <a:schemeClr val="tx1"/>
          </a:solidFill>
          <a:latin typeface="+mn-lt"/>
          <a:ea typeface="+mn-ea"/>
          <a:cs typeface="+mn-cs"/>
        </a:defRPr>
      </a:lvl2pPr>
      <a:lvl3pPr marL="914224" algn="l" defTabSz="457112" rtl="0" eaLnBrk="1" latinLnBrk="0" hangingPunct="1">
        <a:defRPr sz="1800" kern="1200">
          <a:solidFill>
            <a:schemeClr val="tx1"/>
          </a:solidFill>
          <a:latin typeface="+mn-lt"/>
          <a:ea typeface="+mn-ea"/>
          <a:cs typeface="+mn-cs"/>
        </a:defRPr>
      </a:lvl3pPr>
      <a:lvl4pPr marL="1371336" algn="l" defTabSz="457112" rtl="0" eaLnBrk="1" latinLnBrk="0" hangingPunct="1">
        <a:defRPr sz="1800" kern="1200">
          <a:solidFill>
            <a:schemeClr val="tx1"/>
          </a:solidFill>
          <a:latin typeface="+mn-lt"/>
          <a:ea typeface="+mn-ea"/>
          <a:cs typeface="+mn-cs"/>
        </a:defRPr>
      </a:lvl4pPr>
      <a:lvl5pPr marL="1828449" algn="l" defTabSz="457112" rtl="0" eaLnBrk="1" latinLnBrk="0" hangingPunct="1">
        <a:defRPr sz="1800" kern="1200">
          <a:solidFill>
            <a:schemeClr val="tx1"/>
          </a:solidFill>
          <a:latin typeface="+mn-lt"/>
          <a:ea typeface="+mn-ea"/>
          <a:cs typeface="+mn-cs"/>
        </a:defRPr>
      </a:lvl5pPr>
      <a:lvl6pPr marL="2285561" algn="l" defTabSz="457112" rtl="0" eaLnBrk="1" latinLnBrk="0" hangingPunct="1">
        <a:defRPr sz="1800" kern="1200">
          <a:solidFill>
            <a:schemeClr val="tx1"/>
          </a:solidFill>
          <a:latin typeface="+mn-lt"/>
          <a:ea typeface="+mn-ea"/>
          <a:cs typeface="+mn-cs"/>
        </a:defRPr>
      </a:lvl6pPr>
      <a:lvl7pPr marL="2742673" algn="l" defTabSz="457112" rtl="0" eaLnBrk="1" latinLnBrk="0" hangingPunct="1">
        <a:defRPr sz="1800" kern="1200">
          <a:solidFill>
            <a:schemeClr val="tx1"/>
          </a:solidFill>
          <a:latin typeface="+mn-lt"/>
          <a:ea typeface="+mn-ea"/>
          <a:cs typeface="+mn-cs"/>
        </a:defRPr>
      </a:lvl7pPr>
      <a:lvl8pPr marL="3199785" algn="l" defTabSz="457112" rtl="0" eaLnBrk="1" latinLnBrk="0" hangingPunct="1">
        <a:defRPr sz="1800" kern="1200">
          <a:solidFill>
            <a:schemeClr val="tx1"/>
          </a:solidFill>
          <a:latin typeface="+mn-lt"/>
          <a:ea typeface="+mn-ea"/>
          <a:cs typeface="+mn-cs"/>
        </a:defRPr>
      </a:lvl8pPr>
      <a:lvl9pPr marL="3656897" algn="l" defTabSz="45711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F26B43"/>
          </p15:clr>
        </p15:guide>
        <p15:guide id="2" pos="447">
          <p15:clr>
            <a:srgbClr val="F26B43"/>
          </p15:clr>
        </p15:guide>
        <p15:guide id="3" pos="7445">
          <p15:clr>
            <a:srgbClr val="F26B43"/>
          </p15:clr>
        </p15:guide>
        <p15:guide id="4" orient="horz" pos="907">
          <p15:clr>
            <a:srgbClr val="F26B43"/>
          </p15:clr>
        </p15:guide>
        <p15:guide id="5" orient="horz" pos="1051">
          <p15:clr>
            <a:srgbClr val="F26B43"/>
          </p15:clr>
        </p15:guide>
        <p15:guide id="6" orient="horz" pos="4219">
          <p15:clr>
            <a:srgbClr val="F26B43"/>
          </p15:clr>
        </p15:guide>
        <p15:guide id="7" pos="7382">
          <p15:clr>
            <a:srgbClr val="F26B43"/>
          </p15:clr>
        </p15:guide>
      </p15:sldGuideLst>
    </p:ext>
  </p:extLst>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1826" y="280106"/>
            <a:ext cx="11192826" cy="1165754"/>
          </a:xfrm>
          <a:prstGeom prst="rect">
            <a:avLst/>
          </a:prstGeom>
        </p:spPr>
        <p:txBody>
          <a:bodyPr vert="horz" lIns="182880" tIns="137160" rIns="91440" bIns="4572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1826" y="1632059"/>
            <a:ext cx="11192826" cy="4616063"/>
          </a:xfrm>
          <a:prstGeom prst="rect">
            <a:avLst/>
          </a:prstGeom>
        </p:spPr>
        <p:txBody>
          <a:bodyPr vert="horz" lIns="182880" tIns="13716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0" y="6482892"/>
            <a:ext cx="2901844" cy="372394"/>
          </a:xfrm>
          <a:prstGeom prst="rect">
            <a:avLst/>
          </a:prstGeom>
        </p:spPr>
        <p:txBody>
          <a:bodyPr vert="horz" lIns="182880" tIns="45720" rIns="91440" bIns="45720" rtlCol="0" anchor="b"/>
          <a:lstStyle>
            <a:lvl1pPr algn="l">
              <a:defRPr sz="1085" kern="800">
                <a:solidFill>
                  <a:schemeClr val="tx1">
                    <a:tint val="75000"/>
                  </a:schemeClr>
                </a:solidFill>
                <a:latin typeface="+mn-lt"/>
                <a:cs typeface="Segoe UI Light"/>
              </a:defRPr>
            </a:lvl1pPr>
          </a:lstStyle>
          <a:p>
            <a:pPr defTabSz="620177"/>
            <a:fld id="{5618C56F-40DF-9948-BFF4-F48C2DEE1BBC}" type="datetime1">
              <a:rPr lang="en-US" smtClean="0">
                <a:solidFill>
                  <a:srgbClr val="FFFFFF">
                    <a:tint val="75000"/>
                  </a:srgbClr>
                </a:solidFill>
              </a:rPr>
              <a:pPr defTabSz="620177"/>
              <a:t>10/28/2014</a:t>
            </a:fld>
            <a:endParaRPr lang="en-US" dirty="0">
              <a:solidFill>
                <a:srgbClr val="FFFFFF">
                  <a:tint val="75000"/>
                </a:srgbClr>
              </a:solidFill>
            </a:endParaRPr>
          </a:p>
        </p:txBody>
      </p:sp>
      <p:sp>
        <p:nvSpPr>
          <p:cNvPr id="6" name="Slide Number Placeholder 5"/>
          <p:cNvSpPr>
            <a:spLocks noGrp="1"/>
          </p:cNvSpPr>
          <p:nvPr>
            <p:ph type="sldNum" sz="quarter" idx="4"/>
          </p:nvPr>
        </p:nvSpPr>
        <p:spPr>
          <a:xfrm>
            <a:off x="9223719" y="6482892"/>
            <a:ext cx="2901844" cy="372394"/>
          </a:xfrm>
          <a:prstGeom prst="rect">
            <a:avLst/>
          </a:prstGeom>
        </p:spPr>
        <p:txBody>
          <a:bodyPr vert="horz" lIns="91440" tIns="45720" rIns="91440" bIns="45720" rtlCol="0" anchor="b"/>
          <a:lstStyle>
            <a:lvl1pPr algn="r">
              <a:defRPr sz="1085" kern="800">
                <a:solidFill>
                  <a:schemeClr val="tx1">
                    <a:tint val="75000"/>
                  </a:schemeClr>
                </a:solidFill>
                <a:latin typeface="+mn-lt"/>
                <a:cs typeface="Segoe UI Light"/>
              </a:defRPr>
            </a:lvl1pPr>
          </a:lstStyle>
          <a:p>
            <a:pPr defTabSz="620177"/>
            <a:fld id="{74A398B2-5A34-1A4A-811E-F4027282568C}" type="slidenum">
              <a:rPr lang="en-US" smtClean="0">
                <a:solidFill>
                  <a:srgbClr val="FFFFFF">
                    <a:tint val="75000"/>
                  </a:srgbClr>
                </a:solidFill>
              </a:rPr>
              <a:pPr defTabSz="620177"/>
              <a:t>‹#›</a:t>
            </a:fld>
            <a:endParaRPr lang="en-US">
              <a:solidFill>
                <a:srgbClr val="FFFFFF">
                  <a:tint val="75000"/>
                </a:srgbClr>
              </a:solidFill>
            </a:endParaRPr>
          </a:p>
        </p:txBody>
      </p:sp>
    </p:spTree>
    <p:extLst>
      <p:ext uri="{BB962C8B-B14F-4D97-AF65-F5344CB8AC3E}">
        <p14:creationId xmlns:p14="http://schemas.microsoft.com/office/powerpoint/2010/main" val="200699827"/>
      </p:ext>
    </p:extLst>
  </p:cSld>
  <p:clrMap bg1="dk1" tx1="lt1" bg2="dk2" tx2="lt2" accent1="accent1" accent2="accent2" accent3="accent3" accent4="accent4" accent5="accent5" accent6="accent6" hlink="hlink" folHlink="folHlink"/>
  <p:sldLayoutIdLst>
    <p:sldLayoutId id="2147484882" r:id="rId1"/>
    <p:sldLayoutId id="2147484883" r:id="rId2"/>
    <p:sldLayoutId id="2147484884" r:id="rId3"/>
    <p:sldLayoutId id="2147484885" r:id="rId4"/>
    <p:sldLayoutId id="2147484886" r:id="rId5"/>
    <p:sldLayoutId id="2147484887" r:id="rId6"/>
    <p:sldLayoutId id="2147484888" r:id="rId7"/>
    <p:sldLayoutId id="2147484889" r:id="rId8"/>
    <p:sldLayoutId id="2147484890" r:id="rId9"/>
    <p:sldLayoutId id="2147484891" r:id="rId10"/>
    <p:sldLayoutId id="2147484892" r:id="rId11"/>
    <p:sldLayoutId id="2147484893" r:id="rId12"/>
    <p:sldLayoutId id="2147484894" r:id="rId13"/>
    <p:sldLayoutId id="2147484895" r:id="rId14"/>
    <p:sldLayoutId id="2147484896" r:id="rId15"/>
    <p:sldLayoutId id="2147484897" r:id="rId16"/>
    <p:sldLayoutId id="2147484898" r:id="rId17"/>
    <p:sldLayoutId id="2147484899" r:id="rId18"/>
    <p:sldLayoutId id="2147484900" r:id="rId19"/>
    <p:sldLayoutId id="2147484901" r:id="rId20"/>
    <p:sldLayoutId id="2147484902" r:id="rId21"/>
    <p:sldLayoutId id="2147484903" r:id="rId22"/>
    <p:sldLayoutId id="2147484904" r:id="rId23"/>
    <p:sldLayoutId id="2147484905" r:id="rId24"/>
    <p:sldLayoutId id="2147484906" r:id="rId25"/>
    <p:sldLayoutId id="2147484907" r:id="rId26"/>
    <p:sldLayoutId id="2147484908" r:id="rId27"/>
    <p:sldLayoutId id="2147484909" r:id="rId28"/>
    <p:sldLayoutId id="2147484910" r:id="rId29"/>
    <p:sldLayoutId id="2147484911" r:id="rId30"/>
    <p:sldLayoutId id="2147484912" r:id="rId31"/>
    <p:sldLayoutId id="2147484913" r:id="rId32"/>
    <p:sldLayoutId id="2147484914" r:id="rId33"/>
    <p:sldLayoutId id="2147484915" r:id="rId34"/>
  </p:sldLayoutIdLst>
  <p:timing>
    <p:tnLst>
      <p:par>
        <p:cTn id="1" dur="indefinite" restart="never" nodeType="tmRoot"/>
      </p:par>
    </p:tnLst>
  </p:timing>
  <p:hf hdr="0" ftr="0"/>
  <p:txStyles>
    <p:titleStyle>
      <a:lvl1pPr eaLnBrk="1" hangingPunct="1">
        <a:defRPr sz="2713" kern="800">
          <a:solidFill>
            <a:schemeClr val="tx1"/>
          </a:solidFill>
          <a:latin typeface="+mn-lt"/>
          <a:cs typeface="Segoe UI Light"/>
        </a:defRPr>
      </a:lvl1pPr>
    </p:titleStyle>
    <p:bodyStyle>
      <a:lvl1pPr eaLnBrk="1" hangingPunct="1">
        <a:lnSpc>
          <a:spcPct val="120000"/>
        </a:lnSpc>
        <a:defRPr sz="1899" kern="800">
          <a:solidFill>
            <a:srgbClr val="FFFFFF"/>
          </a:solidFill>
          <a:latin typeface="+mn-lt"/>
          <a:cs typeface="Segoe UI Light"/>
        </a:defRPr>
      </a:lvl1pPr>
      <a:lvl2pPr eaLnBrk="1" hangingPunct="1">
        <a:lnSpc>
          <a:spcPct val="120000"/>
        </a:lnSpc>
        <a:defRPr sz="1899" kern="800">
          <a:solidFill>
            <a:srgbClr val="FFFFFF"/>
          </a:solidFill>
          <a:latin typeface="+mn-lt"/>
          <a:cs typeface="Segoe UI Light"/>
        </a:defRPr>
      </a:lvl2pPr>
      <a:lvl3pPr eaLnBrk="1" hangingPunct="1">
        <a:lnSpc>
          <a:spcPct val="120000"/>
        </a:lnSpc>
        <a:defRPr sz="1899" kern="800">
          <a:solidFill>
            <a:srgbClr val="FFFFFF"/>
          </a:solidFill>
          <a:latin typeface="+mn-lt"/>
          <a:cs typeface="Segoe UI Light"/>
        </a:defRPr>
      </a:lvl3pPr>
      <a:lvl4pPr eaLnBrk="1" hangingPunct="1">
        <a:lnSpc>
          <a:spcPct val="120000"/>
        </a:lnSpc>
        <a:defRPr sz="1899" kern="800">
          <a:solidFill>
            <a:srgbClr val="FFFFFF"/>
          </a:solidFill>
          <a:latin typeface="+mn-lt"/>
          <a:cs typeface="Segoe UI Light"/>
        </a:defRPr>
      </a:lvl4pPr>
      <a:lvl5pPr eaLnBrk="1" hangingPunct="1">
        <a:lnSpc>
          <a:spcPct val="120000"/>
        </a:lnSpc>
        <a:defRPr sz="1899" kern="800">
          <a:solidFill>
            <a:srgbClr val="FFFFFF"/>
          </a:solidFill>
          <a:latin typeface="+mn-lt"/>
          <a:cs typeface="Segoe UI Light"/>
        </a:defRPr>
      </a:lvl5pPr>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8"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923407526"/>
      </p:ext>
    </p:extLst>
  </p:cSld>
  <p:clrMap bg1="dk1" tx1="lt1" bg2="dk2" tx2="lt2" accent1="accent1" accent2="accent2" accent3="accent3" accent4="accent4" accent5="accent5" accent6="accent6" hlink="hlink" folHlink="folHlink"/>
  <p:sldLayoutIdLst>
    <p:sldLayoutId id="2147484285" r:id="rId1"/>
    <p:sldLayoutId id="2147484286" r:id="rId2"/>
    <p:sldLayoutId id="2147484287" r:id="rId3"/>
    <p:sldLayoutId id="2147484288" r:id="rId4"/>
    <p:sldLayoutId id="2147484289" r:id="rId5"/>
    <p:sldLayoutId id="2147484290" r:id="rId6"/>
    <p:sldLayoutId id="2147484291" r:id="rId7"/>
    <p:sldLayoutId id="2147484292" r:id="rId8"/>
    <p:sldLayoutId id="2147484293" r:id="rId9"/>
    <p:sldLayoutId id="2147484294" r:id="rId10"/>
    <p:sldLayoutId id="2147484295" r:id="rId11"/>
    <p:sldLayoutId id="2147484296" r:id="rId12"/>
    <p:sldLayoutId id="2147484297" r:id="rId13"/>
    <p:sldLayoutId id="2147484298" r:id="rId14"/>
    <p:sldLayoutId id="2147484299" r:id="rId15"/>
    <p:sldLayoutId id="2147484300" r:id="rId16"/>
    <p:sldLayoutId id="2147484301" r:id="rId17"/>
    <p:sldLayoutId id="2147484302" r:id="rId18"/>
    <p:sldLayoutId id="2147484303" r:id="rId19"/>
    <p:sldLayoutId id="2147484304" r:id="rId20"/>
    <p:sldLayoutId id="2147484305" r:id="rId21"/>
    <p:sldLayoutId id="2147484306" r:id="rId22"/>
    <p:sldLayoutId id="2147484307" r:id="rId23"/>
    <p:sldLayoutId id="2147484308" r:id="rId24"/>
    <p:sldLayoutId id="2147484309" r:id="rId25"/>
    <p:sldLayoutId id="2147484310" r:id="rId26"/>
    <p:sldLayoutId id="2147484311" r:id="rId27"/>
    <p:sldLayoutId id="2147484312" r:id="rId28"/>
    <p:sldLayoutId id="2147484313" r:id="rId29"/>
    <p:sldLayoutId id="2147484314" r:id="rId30"/>
    <p:sldLayoutId id="2147484315" r:id="rId31"/>
    <p:sldLayoutId id="2147484316" r:id="rId32"/>
    <p:sldLayoutId id="2147484317" r:id="rId33"/>
    <p:sldLayoutId id="2147484318" r:id="rId34"/>
    <p:sldLayoutId id="2147484319" r:id="rId35"/>
    <p:sldLayoutId id="2147484875" r:id="rId3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8"/>
            <a:ext cx="11889564" cy="917575"/>
          </a:xfrm>
          <a:prstGeom prst="rect">
            <a:avLst/>
          </a:prstGeom>
        </p:spPr>
        <p:txBody>
          <a:bodyPr vert="horz" wrap="square" lIns="146252" tIns="91409" rIns="146252" bIns="91409"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4"/>
            <a:ext cx="11887197" cy="2062040"/>
          </a:xfrm>
          <a:prstGeom prst="rect">
            <a:avLst/>
          </a:prstGeom>
        </p:spPr>
        <p:txBody>
          <a:bodyPr vert="horz" wrap="square" lIns="146252" tIns="91409" rIns="146252" bIns="91409"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79899224"/>
      </p:ext>
    </p:extLst>
  </p:cSld>
  <p:clrMap bg1="lt1" tx1="dk1" bg2="lt2" tx2="dk2" accent1="accent1" accent2="accent2" accent3="accent3" accent4="accent4" accent5="accent5" accent6="accent6" hlink="hlink" folHlink="folHlink"/>
  <p:sldLayoutIdLst>
    <p:sldLayoutId id="2147484322" r:id="rId1"/>
    <p:sldLayoutId id="2147484323" r:id="rId2"/>
    <p:sldLayoutId id="2147484324" r:id="rId3"/>
    <p:sldLayoutId id="2147484325" r:id="rId4"/>
    <p:sldLayoutId id="2147484326" r:id="rId5"/>
    <p:sldLayoutId id="2147484327" r:id="rId6"/>
    <p:sldLayoutId id="2147484328" r:id="rId7"/>
    <p:sldLayoutId id="2147484329" r:id="rId8"/>
    <p:sldLayoutId id="2147484330" r:id="rId9"/>
    <p:sldLayoutId id="2147484331" r:id="rId10"/>
    <p:sldLayoutId id="2147484332" r:id="rId11"/>
    <p:sldLayoutId id="2147484333" r:id="rId12"/>
    <p:sldLayoutId id="2147484334" r:id="rId13"/>
    <p:sldLayoutId id="2147484335" r:id="rId14"/>
    <p:sldLayoutId id="2147484336" r:id="rId15"/>
    <p:sldLayoutId id="2147484337" r:id="rId16"/>
    <p:sldLayoutId id="2147484338" r:id="rId17"/>
    <p:sldLayoutId id="2147484339" r:id="rId18"/>
    <p:sldLayoutId id="2147484340" r:id="rId19"/>
    <p:sldLayoutId id="2147484341" r:id="rId20"/>
    <p:sldLayoutId id="2147484342" r:id="rId21"/>
    <p:sldLayoutId id="2147484343" r:id="rId22"/>
    <p:sldLayoutId id="2147484344" r:id="rId23"/>
    <p:sldLayoutId id="2147484345" r:id="rId24"/>
    <p:sldLayoutId id="2147484346" r:id="rId25"/>
    <p:sldLayoutId id="2147484347" r:id="rId26"/>
    <p:sldLayoutId id="2147484348" r:id="rId27"/>
    <p:sldLayoutId id="2147484349" r:id="rId28"/>
    <p:sldLayoutId id="2147484350" r:id="rId29"/>
    <p:sldLayoutId id="2147484351" r:id="rId30"/>
    <p:sldLayoutId id="2147484352" r:id="rId31"/>
    <p:sldLayoutId id="2147484353" r:id="rId32"/>
    <p:sldLayoutId id="2147484354" r:id="rId33"/>
    <p:sldLayoutId id="2147484355" r:id="rId34"/>
    <p:sldLayoutId id="2147484356" r:id="rId35"/>
    <p:sldLayoutId id="2147484357" r:id="rId36"/>
    <p:sldLayoutId id="2147484358" r:id="rId37"/>
    <p:sldLayoutId id="2147484359" r:id="rId38"/>
    <p:sldLayoutId id="2147484360" r:id="rId39"/>
    <p:sldLayoutId id="2147484361" r:id="rId40"/>
    <p:sldLayoutId id="2147484362" r:id="rId41"/>
    <p:sldLayoutId id="2147484363" r:id="rId42"/>
    <p:sldLayoutId id="2147484364" r:id="rId43"/>
  </p:sldLayoutIdLst>
  <p:transition>
    <p:fade/>
  </p:transition>
  <p:timing>
    <p:tnLst>
      <p:par>
        <p:cTn id="1" dur="indefinite" restart="never" nodeType="tmRoot"/>
      </p:par>
    </p:tnLst>
  </p:timing>
  <p:hf hdr="0" ftr="0" dt="0"/>
  <p:txStyles>
    <p:titleStyle>
      <a:lvl1pPr algn="l" defTabSz="932225" rtl="0" eaLnBrk="1" latinLnBrk="0" hangingPunct="1">
        <a:lnSpc>
          <a:spcPct val="90000"/>
        </a:lnSpc>
        <a:spcBef>
          <a:spcPct val="0"/>
        </a:spcBef>
        <a:buNone/>
        <a:defRPr lang="en-US" sz="52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10" marR="0" indent="-342710" algn="l" defTabSz="932225" rtl="0" eaLnBrk="1" fontAlgn="auto" latinLnBrk="0" hangingPunct="1">
        <a:lnSpc>
          <a:spcPct val="90000"/>
        </a:lnSpc>
        <a:spcBef>
          <a:spcPct val="20000"/>
        </a:spcBef>
        <a:spcAft>
          <a:spcPts val="0"/>
        </a:spcAft>
        <a:buClrTx/>
        <a:buSzPct val="90000"/>
        <a:buFont typeface="Arial" pitchFamily="34" charset="0"/>
        <a:buChar char="•"/>
        <a:tabLst/>
        <a:defRPr sz="3899" kern="1200" spc="0" baseline="0">
          <a:gradFill>
            <a:gsLst>
              <a:gs pos="1250">
                <a:schemeClr val="tx1"/>
              </a:gs>
              <a:gs pos="100000">
                <a:schemeClr val="tx1"/>
              </a:gs>
            </a:gsLst>
            <a:lin ang="5400000" scaled="0"/>
          </a:gradFill>
          <a:latin typeface="+mj-lt"/>
          <a:ea typeface="+mn-ea"/>
          <a:cs typeface="+mn-cs"/>
        </a:defRPr>
      </a:lvl1pPr>
      <a:lvl2pPr marL="583876" marR="0" indent="-241166" algn="l" defTabSz="93222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658" marR="0" indent="-228473" algn="l" defTabSz="932225" rtl="0" eaLnBrk="1" fontAlgn="auto" latinLnBrk="0" hangingPunct="1">
        <a:lnSpc>
          <a:spcPct val="90000"/>
        </a:lnSpc>
        <a:spcBef>
          <a:spcPct val="20000"/>
        </a:spcBef>
        <a:spcAft>
          <a:spcPts val="0"/>
        </a:spcAft>
        <a:buClrTx/>
        <a:buSzPct val="90000"/>
        <a:buFont typeface="Arial" pitchFamily="34" charset="0"/>
        <a:buChar char="•"/>
        <a:tabLst/>
        <a:defRPr sz="1900" kern="1200" spc="0" baseline="0">
          <a:gradFill>
            <a:gsLst>
              <a:gs pos="1250">
                <a:schemeClr val="tx1"/>
              </a:gs>
              <a:gs pos="100000">
                <a:schemeClr val="tx1"/>
              </a:gs>
            </a:gsLst>
            <a:lin ang="5400000" scaled="0"/>
          </a:gradFill>
          <a:latin typeface="+mn-lt"/>
          <a:ea typeface="+mn-ea"/>
          <a:cs typeface="+mn-cs"/>
        </a:defRPr>
      </a:lvl3pPr>
      <a:lvl4pPr marL="1028130" marR="0" indent="-228473" algn="l" defTabSz="93222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603" marR="0" indent="-228473" algn="l" defTabSz="93222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3618" indent="-233056" algn="l" defTabSz="932225" rtl="0" eaLnBrk="1" latinLnBrk="0" hangingPunct="1">
        <a:spcBef>
          <a:spcPct val="20000"/>
        </a:spcBef>
        <a:buFont typeface="Arial" pitchFamily="34" charset="0"/>
        <a:buChar char="•"/>
        <a:defRPr sz="1900" kern="1200">
          <a:solidFill>
            <a:schemeClr val="tx1"/>
          </a:solidFill>
          <a:latin typeface="+mn-lt"/>
          <a:ea typeface="+mn-ea"/>
          <a:cs typeface="+mn-cs"/>
        </a:defRPr>
      </a:lvl6pPr>
      <a:lvl7pPr marL="3029732" indent="-233056" algn="l" defTabSz="932225" rtl="0" eaLnBrk="1" latinLnBrk="0" hangingPunct="1">
        <a:spcBef>
          <a:spcPct val="20000"/>
        </a:spcBef>
        <a:buFont typeface="Arial" pitchFamily="34" charset="0"/>
        <a:buChar char="•"/>
        <a:defRPr sz="1900" kern="1200">
          <a:solidFill>
            <a:schemeClr val="tx1"/>
          </a:solidFill>
          <a:latin typeface="+mn-lt"/>
          <a:ea typeface="+mn-ea"/>
          <a:cs typeface="+mn-cs"/>
        </a:defRPr>
      </a:lvl7pPr>
      <a:lvl8pPr marL="3495845" indent="-233056" algn="l" defTabSz="932225" rtl="0" eaLnBrk="1" latinLnBrk="0" hangingPunct="1">
        <a:spcBef>
          <a:spcPct val="20000"/>
        </a:spcBef>
        <a:buFont typeface="Arial" pitchFamily="34" charset="0"/>
        <a:buChar char="•"/>
        <a:defRPr sz="1900" kern="1200">
          <a:solidFill>
            <a:schemeClr val="tx1"/>
          </a:solidFill>
          <a:latin typeface="+mn-lt"/>
          <a:ea typeface="+mn-ea"/>
          <a:cs typeface="+mn-cs"/>
        </a:defRPr>
      </a:lvl8pPr>
      <a:lvl9pPr marL="3961959" indent="-233056" algn="l" defTabSz="932225" rtl="0" eaLnBrk="1" latinLnBrk="0" hangingPunct="1">
        <a:spcBef>
          <a:spcPct val="20000"/>
        </a:spcBef>
        <a:buFont typeface="Arial" pitchFamily="34" charset="0"/>
        <a:buChar char="•"/>
        <a:defRPr sz="1900" kern="1200">
          <a:solidFill>
            <a:schemeClr val="tx1"/>
          </a:solidFill>
          <a:latin typeface="+mn-lt"/>
          <a:ea typeface="+mn-ea"/>
          <a:cs typeface="+mn-cs"/>
        </a:defRPr>
      </a:lvl9pPr>
    </p:bodyStyle>
    <p:otherStyle>
      <a:defPPr>
        <a:defRPr lang="en-US"/>
      </a:defPPr>
      <a:lvl1pPr marL="0" algn="l" defTabSz="932225" rtl="0" eaLnBrk="1" latinLnBrk="0" hangingPunct="1">
        <a:defRPr sz="1800" kern="1200">
          <a:solidFill>
            <a:schemeClr val="tx1"/>
          </a:solidFill>
          <a:latin typeface="+mn-lt"/>
          <a:ea typeface="+mn-ea"/>
          <a:cs typeface="+mn-cs"/>
        </a:defRPr>
      </a:lvl1pPr>
      <a:lvl2pPr marL="466114" algn="l" defTabSz="932225" rtl="0" eaLnBrk="1" latinLnBrk="0" hangingPunct="1">
        <a:defRPr sz="1800" kern="1200">
          <a:solidFill>
            <a:schemeClr val="tx1"/>
          </a:solidFill>
          <a:latin typeface="+mn-lt"/>
          <a:ea typeface="+mn-ea"/>
          <a:cs typeface="+mn-cs"/>
        </a:defRPr>
      </a:lvl2pPr>
      <a:lvl3pPr marL="932225" algn="l" defTabSz="932225" rtl="0" eaLnBrk="1" latinLnBrk="0" hangingPunct="1">
        <a:defRPr sz="1800" kern="1200">
          <a:solidFill>
            <a:schemeClr val="tx1"/>
          </a:solidFill>
          <a:latin typeface="+mn-lt"/>
          <a:ea typeface="+mn-ea"/>
          <a:cs typeface="+mn-cs"/>
        </a:defRPr>
      </a:lvl3pPr>
      <a:lvl4pPr marL="1398338" algn="l" defTabSz="932225" rtl="0" eaLnBrk="1" latinLnBrk="0" hangingPunct="1">
        <a:defRPr sz="1800" kern="1200">
          <a:solidFill>
            <a:schemeClr val="tx1"/>
          </a:solidFill>
          <a:latin typeface="+mn-lt"/>
          <a:ea typeface="+mn-ea"/>
          <a:cs typeface="+mn-cs"/>
        </a:defRPr>
      </a:lvl4pPr>
      <a:lvl5pPr marL="1864449" algn="l" defTabSz="932225" rtl="0" eaLnBrk="1" latinLnBrk="0" hangingPunct="1">
        <a:defRPr sz="1800" kern="1200">
          <a:solidFill>
            <a:schemeClr val="tx1"/>
          </a:solidFill>
          <a:latin typeface="+mn-lt"/>
          <a:ea typeface="+mn-ea"/>
          <a:cs typeface="+mn-cs"/>
        </a:defRPr>
      </a:lvl5pPr>
      <a:lvl6pPr marL="2330563" algn="l" defTabSz="932225" rtl="0" eaLnBrk="1" latinLnBrk="0" hangingPunct="1">
        <a:defRPr sz="1800" kern="1200">
          <a:solidFill>
            <a:schemeClr val="tx1"/>
          </a:solidFill>
          <a:latin typeface="+mn-lt"/>
          <a:ea typeface="+mn-ea"/>
          <a:cs typeface="+mn-cs"/>
        </a:defRPr>
      </a:lvl6pPr>
      <a:lvl7pPr marL="2796675" algn="l" defTabSz="932225" rtl="0" eaLnBrk="1" latinLnBrk="0" hangingPunct="1">
        <a:defRPr sz="1800" kern="1200">
          <a:solidFill>
            <a:schemeClr val="tx1"/>
          </a:solidFill>
          <a:latin typeface="+mn-lt"/>
          <a:ea typeface="+mn-ea"/>
          <a:cs typeface="+mn-cs"/>
        </a:defRPr>
      </a:lvl7pPr>
      <a:lvl8pPr marL="3262789" algn="l" defTabSz="932225" rtl="0" eaLnBrk="1" latinLnBrk="0" hangingPunct="1">
        <a:defRPr sz="1800" kern="1200">
          <a:solidFill>
            <a:schemeClr val="tx1"/>
          </a:solidFill>
          <a:latin typeface="+mn-lt"/>
          <a:ea typeface="+mn-ea"/>
          <a:cs typeface="+mn-cs"/>
        </a:defRPr>
      </a:lvl8pPr>
      <a:lvl9pPr marL="3728902" algn="l" defTabSz="932225"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3">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295055536"/>
      </p:ext>
    </p:extLst>
  </p:cSld>
  <p:clrMap bg1="dk1" tx1="lt1" bg2="dk2" tx2="lt2" accent1="accent1" accent2="accent2" accent3="accent3" accent4="accent4" accent5="accent5" accent6="accent6" hlink="hlink" folHlink="folHlink"/>
  <p:sldLayoutIdLst>
    <p:sldLayoutId id="2147484425" r:id="rId1"/>
    <p:sldLayoutId id="2147484426" r:id="rId2"/>
    <p:sldLayoutId id="2147484427" r:id="rId3"/>
    <p:sldLayoutId id="2147484428" r:id="rId4"/>
    <p:sldLayoutId id="2147484429" r:id="rId5"/>
    <p:sldLayoutId id="2147484430" r:id="rId6"/>
    <p:sldLayoutId id="2147484431" r:id="rId7"/>
    <p:sldLayoutId id="2147484432" r:id="rId8"/>
    <p:sldLayoutId id="2147484433" r:id="rId9"/>
    <p:sldLayoutId id="2147484434" r:id="rId10"/>
    <p:sldLayoutId id="2147484435" r:id="rId11"/>
    <p:sldLayoutId id="2147484436" r:id="rId12"/>
    <p:sldLayoutId id="2147484437" r:id="rId13"/>
    <p:sldLayoutId id="2147484438" r:id="rId14"/>
    <p:sldLayoutId id="2147484439" r:id="rId15"/>
    <p:sldLayoutId id="2147484440" r:id="rId16"/>
    <p:sldLayoutId id="2147484441" r:id="rId17"/>
    <p:sldLayoutId id="2147484442" r:id="rId18"/>
    <p:sldLayoutId id="2147484443" r:id="rId19"/>
    <p:sldLayoutId id="2147484444" r:id="rId20"/>
    <p:sldLayoutId id="2147484445" r:id="rId21"/>
    <p:sldLayoutId id="2147484446" r:id="rId22"/>
    <p:sldLayoutId id="2147484447" r:id="rId23"/>
    <p:sldLayoutId id="2147484448" r:id="rId24"/>
    <p:sldLayoutId id="2147484449" r:id="rId25"/>
    <p:sldLayoutId id="2147484450" r:id="rId26"/>
    <p:sldLayoutId id="2147484451" r:id="rId27"/>
    <p:sldLayoutId id="2147484452" r:id="rId28"/>
    <p:sldLayoutId id="2147484453" r:id="rId29"/>
    <p:sldLayoutId id="2147484454" r:id="rId30"/>
    <p:sldLayoutId id="2147484455" r:id="rId3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29664" y="233158"/>
            <a:ext cx="11375536" cy="762786"/>
          </a:xfrm>
          <a:prstGeom prst="rect">
            <a:avLst/>
          </a:prstGeom>
        </p:spPr>
        <p:txBody>
          <a:bodyPr vert="horz" wrap="square" lIns="0" tIns="0" rIns="0" bIns="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531283" y="1476629"/>
            <a:ext cx="11378776" cy="2096876"/>
          </a:xfrm>
          <a:prstGeom prst="rect">
            <a:avLst/>
          </a:prstGeom>
        </p:spPr>
        <p:txBody>
          <a:bodyPr vert="horz" lIns="0" tIns="0" rIns="0" bIns="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49" cstate="screen">
            <a:extLst>
              <a:ext uri="{28A0092B-C50C-407E-A947-70E740481C1C}">
                <a14:useLocalDpi xmlns:a14="http://schemas.microsoft.com/office/drawing/2010/main"/>
              </a:ext>
            </a:extLst>
          </a:blip>
          <a:stretch>
            <a:fillRect/>
          </a:stretch>
        </p:blipFill>
        <p:spPr>
          <a:xfrm>
            <a:off x="10387104" y="6141008"/>
            <a:ext cx="1799094" cy="830017"/>
          </a:xfrm>
          <a:prstGeom prst="rect">
            <a:avLst/>
          </a:prstGeom>
        </p:spPr>
      </p:pic>
    </p:spTree>
    <p:extLst>
      <p:ext uri="{BB962C8B-B14F-4D97-AF65-F5344CB8AC3E}">
        <p14:creationId xmlns:p14="http://schemas.microsoft.com/office/powerpoint/2010/main" val="3188074442"/>
      </p:ext>
    </p:extLst>
  </p:cSld>
  <p:clrMap bg1="lt1" tx1="dk1" bg2="lt2" tx2="dk2" accent1="accent1" accent2="accent2" accent3="accent3" accent4="accent4" accent5="accent5" accent6="accent6" hlink="hlink" folHlink="folHlink"/>
  <p:sldLayoutIdLst>
    <p:sldLayoutId id="2147484457" r:id="rId1"/>
    <p:sldLayoutId id="2147484458" r:id="rId2"/>
    <p:sldLayoutId id="2147484459" r:id="rId3"/>
    <p:sldLayoutId id="2147484460" r:id="rId4"/>
    <p:sldLayoutId id="2147484461" r:id="rId5"/>
    <p:sldLayoutId id="2147484462" r:id="rId6"/>
    <p:sldLayoutId id="2147484463" r:id="rId7"/>
    <p:sldLayoutId id="2147484464" r:id="rId8"/>
    <p:sldLayoutId id="2147484465" r:id="rId9"/>
    <p:sldLayoutId id="2147484466" r:id="rId10"/>
    <p:sldLayoutId id="2147484467" r:id="rId11"/>
    <p:sldLayoutId id="2147484468" r:id="rId12"/>
    <p:sldLayoutId id="2147484469" r:id="rId13"/>
    <p:sldLayoutId id="2147484470" r:id="rId14"/>
    <p:sldLayoutId id="2147484471" r:id="rId15"/>
    <p:sldLayoutId id="2147484472" r:id="rId16"/>
    <p:sldLayoutId id="2147484473" r:id="rId17"/>
    <p:sldLayoutId id="2147484474" r:id="rId18"/>
    <p:sldLayoutId id="2147484475" r:id="rId19"/>
    <p:sldLayoutId id="2147484476" r:id="rId20"/>
    <p:sldLayoutId id="2147484477" r:id="rId21"/>
    <p:sldLayoutId id="2147484478" r:id="rId22"/>
    <p:sldLayoutId id="2147484479" r:id="rId23"/>
    <p:sldLayoutId id="2147484480" r:id="rId24"/>
    <p:sldLayoutId id="2147484481" r:id="rId25"/>
    <p:sldLayoutId id="2147484482" r:id="rId26"/>
    <p:sldLayoutId id="2147484483" r:id="rId27"/>
    <p:sldLayoutId id="2147484484" r:id="rId28"/>
    <p:sldLayoutId id="2147484485" r:id="rId29"/>
    <p:sldLayoutId id="2147484486" r:id="rId30"/>
    <p:sldLayoutId id="2147484487" r:id="rId31"/>
    <p:sldLayoutId id="2147484488" r:id="rId32"/>
    <p:sldLayoutId id="2147484489" r:id="rId33"/>
    <p:sldLayoutId id="2147484490" r:id="rId34"/>
    <p:sldLayoutId id="2147484491" r:id="rId35"/>
    <p:sldLayoutId id="2147484492" r:id="rId36"/>
    <p:sldLayoutId id="2147484493" r:id="rId37"/>
    <p:sldLayoutId id="2147484494" r:id="rId38"/>
    <p:sldLayoutId id="2147484495" r:id="rId39"/>
    <p:sldLayoutId id="2147484496" r:id="rId40"/>
    <p:sldLayoutId id="2147484497" r:id="rId41"/>
    <p:sldLayoutId id="2147484498" r:id="rId42"/>
    <p:sldLayoutId id="2147484499" r:id="rId43"/>
    <p:sldLayoutId id="2147484500" r:id="rId44"/>
    <p:sldLayoutId id="2147484501" r:id="rId45"/>
    <p:sldLayoutId id="2147484502" r:id="rId46"/>
    <p:sldLayoutId id="2147484503" r:id="rId47"/>
  </p:sldLayoutIdLst>
  <p:transition>
    <p:fade/>
  </p:transition>
  <p:timing>
    <p:tnLst>
      <p:par>
        <p:cTn id="1" dur="indefinite" restart="never" nodeType="tmRoot"/>
      </p:par>
    </p:tnLst>
  </p:timing>
  <p:txStyles>
    <p:titleStyle>
      <a:lvl1pPr algn="l" defTabSz="932279" rtl="0" eaLnBrk="1" latinLnBrk="0" hangingPunct="1">
        <a:lnSpc>
          <a:spcPct val="90000"/>
        </a:lnSpc>
        <a:spcBef>
          <a:spcPct val="0"/>
        </a:spcBef>
        <a:buNone/>
        <a:defRPr lang="en-US" sz="5505" b="0" kern="1200" cap="none" spc="-102" baseline="0" dirty="0" smtClean="0">
          <a:ln w="3175">
            <a:noFill/>
          </a:ln>
          <a:gradFill>
            <a:gsLst>
              <a:gs pos="1250">
                <a:schemeClr val="tx2"/>
              </a:gs>
              <a:gs pos="100000">
                <a:schemeClr val="tx2"/>
              </a:gs>
            </a:gsLst>
            <a:lin ang="5400000" scaled="0"/>
          </a:gradFill>
          <a:effectLst/>
          <a:latin typeface="+mj-lt"/>
          <a:ea typeface="+mn-ea"/>
          <a:cs typeface="Arial" charset="0"/>
        </a:defRPr>
      </a:lvl1pPr>
    </p:titleStyle>
    <p:bodyStyle>
      <a:lvl1pPr marL="346381" marR="0" indent="-346381" algn="l" defTabSz="932279" rtl="0" eaLnBrk="1" fontAlgn="auto" latinLnBrk="0" hangingPunct="1">
        <a:lnSpc>
          <a:spcPct val="90000"/>
        </a:lnSpc>
        <a:spcBef>
          <a:spcPct val="20000"/>
        </a:spcBef>
        <a:spcAft>
          <a:spcPts val="0"/>
        </a:spcAft>
        <a:buClrTx/>
        <a:buSzPct val="80000"/>
        <a:buFont typeface="Arial" pitchFamily="34" charset="0"/>
        <a:buChar char="•"/>
        <a:tabLst/>
        <a:defRPr sz="3671" kern="1200" spc="-71" baseline="0">
          <a:gradFill>
            <a:gsLst>
              <a:gs pos="1250">
                <a:schemeClr val="bg2"/>
              </a:gs>
              <a:gs pos="100000">
                <a:schemeClr val="bg2"/>
              </a:gs>
            </a:gsLst>
            <a:lin ang="5400000" scaled="0"/>
          </a:gradFill>
          <a:latin typeface="+mj-lt"/>
          <a:ea typeface="+mn-ea"/>
          <a:cs typeface="+mn-cs"/>
        </a:defRPr>
      </a:lvl1pPr>
      <a:lvl2pPr marL="584317" marR="0" indent="-237936" algn="l" defTabSz="932279" rtl="0" eaLnBrk="1" fontAlgn="auto" latinLnBrk="0" hangingPunct="1">
        <a:lnSpc>
          <a:spcPct val="90000"/>
        </a:lnSpc>
        <a:spcBef>
          <a:spcPct val="20000"/>
        </a:spcBef>
        <a:spcAft>
          <a:spcPts val="0"/>
        </a:spcAft>
        <a:buClrTx/>
        <a:buSzPct val="90000"/>
        <a:buFont typeface="Wingdings" pitchFamily="2" charset="2"/>
        <a:buChar char=""/>
        <a:tabLst/>
        <a:defRPr sz="2447" kern="1200" spc="0" baseline="0">
          <a:gradFill>
            <a:gsLst>
              <a:gs pos="1250">
                <a:schemeClr val="bg2"/>
              </a:gs>
              <a:gs pos="100000">
                <a:schemeClr val="bg2"/>
              </a:gs>
            </a:gsLst>
            <a:lin ang="5400000" scaled="0"/>
          </a:gradFill>
          <a:latin typeface="+mn-lt"/>
          <a:ea typeface="+mn-ea"/>
          <a:cs typeface="+mn-cs"/>
        </a:defRPr>
      </a:lvl2pPr>
      <a:lvl3pPr marL="814159" marR="0" indent="-229842" algn="l" defTabSz="932279" rtl="0" eaLnBrk="1" fontAlgn="auto" latinLnBrk="0" hangingPunct="1">
        <a:lnSpc>
          <a:spcPct val="90000"/>
        </a:lnSpc>
        <a:spcBef>
          <a:spcPct val="20000"/>
        </a:spcBef>
        <a:spcAft>
          <a:spcPts val="0"/>
        </a:spcAft>
        <a:buClrTx/>
        <a:buSzPct val="90000"/>
        <a:buFont typeface="Wingdings" pitchFamily="2" charset="2"/>
        <a:buChar char=""/>
        <a:tabLst>
          <a:tab pos="814159" algn="l"/>
        </a:tabLst>
        <a:defRPr sz="2447" kern="1200" spc="0" baseline="0">
          <a:gradFill>
            <a:gsLst>
              <a:gs pos="1250">
                <a:schemeClr val="bg2"/>
              </a:gs>
              <a:gs pos="100000">
                <a:schemeClr val="bg2"/>
              </a:gs>
            </a:gsLst>
            <a:lin ang="5400000" scaled="0"/>
          </a:gradFill>
          <a:latin typeface="+mn-lt"/>
          <a:ea typeface="+mn-ea"/>
          <a:cs typeface="+mn-cs"/>
        </a:defRPr>
      </a:lvl3pPr>
      <a:lvl4pPr marL="1050476" marR="0" indent="-236316" algn="l" defTabSz="932279" rtl="0" eaLnBrk="1" fontAlgn="auto" latinLnBrk="0" hangingPunct="1">
        <a:lnSpc>
          <a:spcPct val="90000"/>
        </a:lnSpc>
        <a:spcBef>
          <a:spcPct val="20000"/>
        </a:spcBef>
        <a:spcAft>
          <a:spcPts val="0"/>
        </a:spcAft>
        <a:buClrTx/>
        <a:buSzPct val="90000"/>
        <a:buFont typeface="Wingdings" pitchFamily="2" charset="2"/>
        <a:buChar char=""/>
        <a:tabLst/>
        <a:defRPr sz="2039" kern="1200" spc="0" baseline="0">
          <a:gradFill>
            <a:gsLst>
              <a:gs pos="1250">
                <a:schemeClr val="bg2"/>
              </a:gs>
              <a:gs pos="100000">
                <a:schemeClr val="bg2"/>
              </a:gs>
            </a:gsLst>
            <a:lin ang="5400000" scaled="0"/>
          </a:gradFill>
          <a:latin typeface="+mn-lt"/>
          <a:ea typeface="+mn-ea"/>
          <a:cs typeface="+mn-cs"/>
        </a:defRPr>
      </a:lvl4pPr>
      <a:lvl5pPr marL="1280317" marR="0" indent="-229842" algn="l" defTabSz="932279" rtl="0" eaLnBrk="1" fontAlgn="auto" latinLnBrk="0" hangingPunct="1">
        <a:lnSpc>
          <a:spcPct val="90000"/>
        </a:lnSpc>
        <a:spcBef>
          <a:spcPct val="20000"/>
        </a:spcBef>
        <a:spcAft>
          <a:spcPts val="0"/>
        </a:spcAft>
        <a:buClrTx/>
        <a:buSzPct val="90000"/>
        <a:buFont typeface="Wingdings" pitchFamily="2" charset="2"/>
        <a:buChar char=""/>
        <a:tabLst>
          <a:tab pos="1280317" algn="l"/>
        </a:tabLst>
        <a:defRPr sz="2039" kern="1200" spc="0" baseline="0">
          <a:gradFill>
            <a:gsLst>
              <a:gs pos="1250">
                <a:schemeClr val="bg2"/>
              </a:gs>
              <a:gs pos="100000">
                <a:schemeClr val="bg2"/>
              </a:gs>
            </a:gsLst>
            <a:lin ang="5400000" scaled="0"/>
          </a:gradFill>
          <a:latin typeface="+mn-lt"/>
          <a:ea typeface="+mn-ea"/>
          <a:cs typeface="+mn-cs"/>
        </a:defRPr>
      </a:lvl5pPr>
      <a:lvl6pPr marL="2563769" indent="-233070" algn="l" defTabSz="932279" rtl="0" eaLnBrk="1" latinLnBrk="0" hangingPunct="1">
        <a:spcBef>
          <a:spcPct val="20000"/>
        </a:spcBef>
        <a:buFont typeface="Arial" pitchFamily="34" charset="0"/>
        <a:buChar char="•"/>
        <a:defRPr sz="2039" kern="1200">
          <a:solidFill>
            <a:schemeClr val="tx1"/>
          </a:solidFill>
          <a:latin typeface="+mn-lt"/>
          <a:ea typeface="+mn-ea"/>
          <a:cs typeface="+mn-cs"/>
        </a:defRPr>
      </a:lvl6pPr>
      <a:lvl7pPr marL="3029908" indent="-233070" algn="l" defTabSz="932279" rtl="0" eaLnBrk="1" latinLnBrk="0" hangingPunct="1">
        <a:spcBef>
          <a:spcPct val="20000"/>
        </a:spcBef>
        <a:buFont typeface="Arial" pitchFamily="34" charset="0"/>
        <a:buChar char="•"/>
        <a:defRPr sz="2039" kern="1200">
          <a:solidFill>
            <a:schemeClr val="tx1"/>
          </a:solidFill>
          <a:latin typeface="+mn-lt"/>
          <a:ea typeface="+mn-ea"/>
          <a:cs typeface="+mn-cs"/>
        </a:defRPr>
      </a:lvl7pPr>
      <a:lvl8pPr marL="3496048" indent="-233070" algn="l" defTabSz="932279" rtl="0" eaLnBrk="1" latinLnBrk="0" hangingPunct="1">
        <a:spcBef>
          <a:spcPct val="20000"/>
        </a:spcBef>
        <a:buFont typeface="Arial" pitchFamily="34" charset="0"/>
        <a:buChar char="•"/>
        <a:defRPr sz="2039" kern="1200">
          <a:solidFill>
            <a:schemeClr val="tx1"/>
          </a:solidFill>
          <a:latin typeface="+mn-lt"/>
          <a:ea typeface="+mn-ea"/>
          <a:cs typeface="+mn-cs"/>
        </a:defRPr>
      </a:lvl8pPr>
      <a:lvl9pPr marL="3962188" indent="-233070" algn="l" defTabSz="932279" rtl="0" eaLnBrk="1" latinLnBrk="0" hangingPunct="1">
        <a:spcBef>
          <a:spcPct val="20000"/>
        </a:spcBef>
        <a:buFont typeface="Arial" pitchFamily="34" charset="0"/>
        <a:buChar char="•"/>
        <a:defRPr sz="2039" kern="1200">
          <a:solidFill>
            <a:schemeClr val="tx1"/>
          </a:solidFill>
          <a:latin typeface="+mn-lt"/>
          <a:ea typeface="+mn-ea"/>
          <a:cs typeface="+mn-cs"/>
        </a:defRPr>
      </a:lvl9pPr>
    </p:bodyStyle>
    <p:otherStyle>
      <a:defPPr>
        <a:defRPr lang="en-US"/>
      </a:defPPr>
      <a:lvl1pPr marL="0" algn="l" defTabSz="932279" rtl="0" eaLnBrk="1" latinLnBrk="0" hangingPunct="1">
        <a:defRPr sz="1835" kern="1200">
          <a:solidFill>
            <a:schemeClr val="tx1"/>
          </a:solidFill>
          <a:latin typeface="+mn-lt"/>
          <a:ea typeface="+mn-ea"/>
          <a:cs typeface="+mn-cs"/>
        </a:defRPr>
      </a:lvl1pPr>
      <a:lvl2pPr marL="466140" algn="l" defTabSz="932279" rtl="0" eaLnBrk="1" latinLnBrk="0" hangingPunct="1">
        <a:defRPr sz="1835" kern="1200">
          <a:solidFill>
            <a:schemeClr val="tx1"/>
          </a:solidFill>
          <a:latin typeface="+mn-lt"/>
          <a:ea typeface="+mn-ea"/>
          <a:cs typeface="+mn-cs"/>
        </a:defRPr>
      </a:lvl2pPr>
      <a:lvl3pPr marL="932279" algn="l" defTabSz="932279" rtl="0" eaLnBrk="1" latinLnBrk="0" hangingPunct="1">
        <a:defRPr sz="1835" kern="1200">
          <a:solidFill>
            <a:schemeClr val="tx1"/>
          </a:solidFill>
          <a:latin typeface="+mn-lt"/>
          <a:ea typeface="+mn-ea"/>
          <a:cs typeface="+mn-cs"/>
        </a:defRPr>
      </a:lvl3pPr>
      <a:lvl4pPr marL="1398420" algn="l" defTabSz="932279" rtl="0" eaLnBrk="1" latinLnBrk="0" hangingPunct="1">
        <a:defRPr sz="1835" kern="1200">
          <a:solidFill>
            <a:schemeClr val="tx1"/>
          </a:solidFill>
          <a:latin typeface="+mn-lt"/>
          <a:ea typeface="+mn-ea"/>
          <a:cs typeface="+mn-cs"/>
        </a:defRPr>
      </a:lvl4pPr>
      <a:lvl5pPr marL="1864559" algn="l" defTabSz="932279" rtl="0" eaLnBrk="1" latinLnBrk="0" hangingPunct="1">
        <a:defRPr sz="1835" kern="1200">
          <a:solidFill>
            <a:schemeClr val="tx1"/>
          </a:solidFill>
          <a:latin typeface="+mn-lt"/>
          <a:ea typeface="+mn-ea"/>
          <a:cs typeface="+mn-cs"/>
        </a:defRPr>
      </a:lvl5pPr>
      <a:lvl6pPr marL="2330699" algn="l" defTabSz="932279" rtl="0" eaLnBrk="1" latinLnBrk="0" hangingPunct="1">
        <a:defRPr sz="1835" kern="1200">
          <a:solidFill>
            <a:schemeClr val="tx1"/>
          </a:solidFill>
          <a:latin typeface="+mn-lt"/>
          <a:ea typeface="+mn-ea"/>
          <a:cs typeface="+mn-cs"/>
        </a:defRPr>
      </a:lvl6pPr>
      <a:lvl7pPr marL="2796838" algn="l" defTabSz="932279" rtl="0" eaLnBrk="1" latinLnBrk="0" hangingPunct="1">
        <a:defRPr sz="1835" kern="1200">
          <a:solidFill>
            <a:schemeClr val="tx1"/>
          </a:solidFill>
          <a:latin typeface="+mn-lt"/>
          <a:ea typeface="+mn-ea"/>
          <a:cs typeface="+mn-cs"/>
        </a:defRPr>
      </a:lvl7pPr>
      <a:lvl8pPr marL="3262978" algn="l" defTabSz="932279" rtl="0" eaLnBrk="1" latinLnBrk="0" hangingPunct="1">
        <a:defRPr sz="1835" kern="1200">
          <a:solidFill>
            <a:schemeClr val="tx1"/>
          </a:solidFill>
          <a:latin typeface="+mn-lt"/>
          <a:ea typeface="+mn-ea"/>
          <a:cs typeface="+mn-cs"/>
        </a:defRPr>
      </a:lvl8pPr>
      <a:lvl9pPr marL="3729119" algn="l" defTabSz="932279" rtl="0" eaLnBrk="1" latinLnBrk="0" hangingPunct="1">
        <a:defRPr sz="1835"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userDrawn="1">
            <p:custDataLst>
              <p:tags r:id="rId6"/>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4103" name="think-cell Slide" r:id="rId7" imgW="270" imgH="270" progId="TCLayout.ActiveDocument.1">
                  <p:embed/>
                </p:oleObj>
              </mc:Choice>
              <mc:Fallback>
                <p:oleObj name="think-cell Slide" r:id="rId7" imgW="270" imgH="270" progId="TCLayout.ActiveDocument.1">
                  <p:embed/>
                  <p:pic>
                    <p:nvPicPr>
                      <p:cNvPr id="0" name=""/>
                      <p:cNvPicPr/>
                      <p:nvPr/>
                    </p:nvPicPr>
                    <p:blipFill>
                      <a:blip r:embed="rId8"/>
                      <a:stretch>
                        <a:fillRect/>
                      </a:stretch>
                    </p:blipFill>
                    <p:spPr>
                      <a:xfrm>
                        <a:off x="1588" y="1589"/>
                        <a:ext cx="1587" cy="1587"/>
                      </a:xfrm>
                      <a:prstGeom prst="rect">
                        <a:avLst/>
                      </a:prstGeom>
                    </p:spPr>
                  </p:pic>
                </p:oleObj>
              </mc:Fallback>
            </mc:AlternateContent>
          </a:graphicData>
        </a:graphic>
      </p:graphicFrame>
      <p:sp>
        <p:nvSpPr>
          <p:cNvPr id="2" name="Title Placeholder 1"/>
          <p:cNvSpPr>
            <a:spLocks noGrp="1"/>
          </p:cNvSpPr>
          <p:nvPr>
            <p:ph type="title"/>
          </p:nvPr>
        </p:nvSpPr>
        <p:spPr>
          <a:xfrm>
            <a:off x="279821" y="309563"/>
            <a:ext cx="11939016" cy="1119655"/>
          </a:xfrm>
          <a:prstGeom prst="rect">
            <a:avLst/>
          </a:prstGeom>
        </p:spPr>
        <p:txBody>
          <a:bodyPr vert="horz" lIns="91440" tIns="45720" rIns="91440" bIns="45720" rtlCol="0" anchor="t" anchorCtr="0">
            <a:noAutofit/>
          </a:bodyPr>
          <a:lstStyle/>
          <a:p>
            <a:endParaRPr lang="en-US" dirty="0"/>
          </a:p>
        </p:txBody>
      </p:sp>
      <p:sp>
        <p:nvSpPr>
          <p:cNvPr id="3" name="Text Placeholder 2"/>
          <p:cNvSpPr>
            <a:spLocks noGrp="1"/>
          </p:cNvSpPr>
          <p:nvPr>
            <p:ph type="body" idx="1"/>
          </p:nvPr>
        </p:nvSpPr>
        <p:spPr>
          <a:xfrm>
            <a:off x="279821" y="1631950"/>
            <a:ext cx="11939016" cy="461645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41525152"/>
      </p:ext>
    </p:extLst>
  </p:cSld>
  <p:clrMap bg1="lt1" tx1="dk1" bg2="lt2" tx2="dk2" accent1="accent1" accent2="accent2" accent3="accent3" accent4="accent4" accent5="accent5" accent6="accent6" hlink="hlink" folHlink="folHlink"/>
  <p:sldLayoutIdLst>
    <p:sldLayoutId id="2147484505" r:id="rId1"/>
    <p:sldLayoutId id="2147484506" r:id="rId2"/>
    <p:sldLayoutId id="2147484507" r:id="rId3"/>
  </p:sldLayoutIdLst>
  <p:timing>
    <p:tnLst>
      <p:par>
        <p:cTn id="1" dur="indefinite" restart="never" nodeType="tmRoot"/>
      </p:par>
    </p:tnLst>
  </p:timing>
  <p:hf sldNum="0" hdr="0" ftr="0" dt="0"/>
  <p:txStyles>
    <p:titleStyle>
      <a:lvl1pPr algn="l" defTabSz="457112" rtl="0" eaLnBrk="1" latinLnBrk="0" hangingPunct="1">
        <a:lnSpc>
          <a:spcPct val="90000"/>
        </a:lnSpc>
        <a:spcBef>
          <a:spcPct val="0"/>
        </a:spcBef>
        <a:buNone/>
        <a:defRPr lang="en-US" sz="4399" kern="1200" spc="0" smtClean="0">
          <a:solidFill>
            <a:schemeClr val="tx1"/>
          </a:solidFill>
          <a:latin typeface="+mj-lt"/>
          <a:ea typeface="+mj-ea"/>
          <a:cs typeface="Segoe UI Light" pitchFamily="34" charset="0"/>
        </a:defRPr>
      </a:lvl1pPr>
    </p:titleStyle>
    <p:bodyStyle>
      <a:lvl1pPr marL="342834" indent="-342834" algn="l" defTabSz="457112" rtl="0" eaLnBrk="1" latinLnBrk="0" hangingPunct="1">
        <a:spcBef>
          <a:spcPct val="20000"/>
        </a:spcBef>
        <a:buFont typeface="Arial"/>
        <a:buChar char="•"/>
        <a:defRPr sz="3199" b="0" i="0" kern="1200">
          <a:solidFill>
            <a:schemeClr val="tx1"/>
          </a:solidFill>
          <a:latin typeface="Segoe UI" pitchFamily="34" charset="0"/>
          <a:ea typeface="Segoe UI" pitchFamily="34" charset="0"/>
          <a:cs typeface="Segoe UI" pitchFamily="34" charset="0"/>
        </a:defRPr>
      </a:lvl1pPr>
      <a:lvl2pPr marL="742807" indent="-285695" algn="l" defTabSz="457112" rtl="0" eaLnBrk="1" latinLnBrk="0" hangingPunct="1">
        <a:spcBef>
          <a:spcPct val="20000"/>
        </a:spcBef>
        <a:buFont typeface="Arial"/>
        <a:buChar char="–"/>
        <a:defRPr sz="2800" b="0" i="0" kern="1200">
          <a:solidFill>
            <a:schemeClr val="tx1"/>
          </a:solidFill>
          <a:latin typeface="Segoe UI" pitchFamily="34" charset="0"/>
          <a:ea typeface="Segoe UI" pitchFamily="34" charset="0"/>
          <a:cs typeface="Segoe UI" pitchFamily="34" charset="0"/>
        </a:defRPr>
      </a:lvl2pPr>
      <a:lvl3pPr marL="1142781" indent="-228557" algn="l" defTabSz="457112" rtl="0" eaLnBrk="1" latinLnBrk="0" hangingPunct="1">
        <a:spcBef>
          <a:spcPct val="20000"/>
        </a:spcBef>
        <a:buFont typeface="Arial"/>
        <a:buChar char="•"/>
        <a:defRPr sz="2400" b="0" i="0" kern="1200">
          <a:solidFill>
            <a:schemeClr val="tx1"/>
          </a:solidFill>
          <a:latin typeface="Segoe UI" pitchFamily="34" charset="0"/>
          <a:ea typeface="Segoe UI" pitchFamily="34" charset="0"/>
          <a:cs typeface="Segoe UI" pitchFamily="34" charset="0"/>
        </a:defRPr>
      </a:lvl3pPr>
      <a:lvl4pPr marL="1599893" indent="-228557" algn="l" defTabSz="457112" rtl="0" eaLnBrk="1" latinLnBrk="0" hangingPunct="1">
        <a:spcBef>
          <a:spcPct val="20000"/>
        </a:spcBef>
        <a:buFont typeface="Arial"/>
        <a:buChar char="–"/>
        <a:defRPr sz="2000" b="0" i="0" kern="1200">
          <a:solidFill>
            <a:schemeClr val="tx1"/>
          </a:solidFill>
          <a:latin typeface="Segoe UI" pitchFamily="34" charset="0"/>
          <a:ea typeface="Segoe UI" pitchFamily="34" charset="0"/>
          <a:cs typeface="Segoe UI" pitchFamily="34" charset="0"/>
        </a:defRPr>
      </a:lvl4pPr>
      <a:lvl5pPr marL="2057005" indent="-228557" algn="l" defTabSz="457112" rtl="0" eaLnBrk="1" latinLnBrk="0" hangingPunct="1">
        <a:spcBef>
          <a:spcPct val="20000"/>
        </a:spcBef>
        <a:buFont typeface="Arial"/>
        <a:buChar char="»"/>
        <a:defRPr sz="2000" b="0" i="0" kern="1200">
          <a:solidFill>
            <a:schemeClr val="tx1"/>
          </a:solidFill>
          <a:latin typeface="Segoe UI" pitchFamily="34" charset="0"/>
          <a:ea typeface="Segoe UI" pitchFamily="34" charset="0"/>
          <a:cs typeface="Segoe UI" pitchFamily="34" charset="0"/>
        </a:defRPr>
      </a:lvl5pPr>
      <a:lvl6pPr marL="2514117" indent="-228557" algn="l" defTabSz="457112" rtl="0" eaLnBrk="1" latinLnBrk="0" hangingPunct="1">
        <a:spcBef>
          <a:spcPct val="20000"/>
        </a:spcBef>
        <a:buFont typeface="Arial"/>
        <a:buChar char="•"/>
        <a:defRPr sz="2000" kern="1200">
          <a:solidFill>
            <a:schemeClr val="tx1"/>
          </a:solidFill>
          <a:latin typeface="+mn-lt"/>
          <a:ea typeface="+mn-ea"/>
          <a:cs typeface="+mn-cs"/>
        </a:defRPr>
      </a:lvl6pPr>
      <a:lvl7pPr marL="2971230" indent="-228557" algn="l" defTabSz="457112" rtl="0" eaLnBrk="1" latinLnBrk="0" hangingPunct="1">
        <a:spcBef>
          <a:spcPct val="20000"/>
        </a:spcBef>
        <a:buFont typeface="Arial"/>
        <a:buChar char="•"/>
        <a:defRPr sz="2000" kern="1200">
          <a:solidFill>
            <a:schemeClr val="tx1"/>
          </a:solidFill>
          <a:latin typeface="+mn-lt"/>
          <a:ea typeface="+mn-ea"/>
          <a:cs typeface="+mn-cs"/>
        </a:defRPr>
      </a:lvl7pPr>
      <a:lvl8pPr marL="3428342" indent="-228557" algn="l" defTabSz="457112" rtl="0" eaLnBrk="1" latinLnBrk="0" hangingPunct="1">
        <a:spcBef>
          <a:spcPct val="20000"/>
        </a:spcBef>
        <a:buFont typeface="Arial"/>
        <a:buChar char="•"/>
        <a:defRPr sz="2000" kern="1200">
          <a:solidFill>
            <a:schemeClr val="tx1"/>
          </a:solidFill>
          <a:latin typeface="+mn-lt"/>
          <a:ea typeface="+mn-ea"/>
          <a:cs typeface="+mn-cs"/>
        </a:defRPr>
      </a:lvl8pPr>
      <a:lvl9pPr marL="3885454" indent="-228557" algn="l" defTabSz="457112"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12" rtl="0" eaLnBrk="1" latinLnBrk="0" hangingPunct="1">
        <a:defRPr sz="1800" kern="1200">
          <a:solidFill>
            <a:schemeClr val="tx1"/>
          </a:solidFill>
          <a:latin typeface="+mn-lt"/>
          <a:ea typeface="+mn-ea"/>
          <a:cs typeface="+mn-cs"/>
        </a:defRPr>
      </a:lvl1pPr>
      <a:lvl2pPr marL="457112" algn="l" defTabSz="457112" rtl="0" eaLnBrk="1" latinLnBrk="0" hangingPunct="1">
        <a:defRPr sz="1800" kern="1200">
          <a:solidFill>
            <a:schemeClr val="tx1"/>
          </a:solidFill>
          <a:latin typeface="+mn-lt"/>
          <a:ea typeface="+mn-ea"/>
          <a:cs typeface="+mn-cs"/>
        </a:defRPr>
      </a:lvl2pPr>
      <a:lvl3pPr marL="914224" algn="l" defTabSz="457112" rtl="0" eaLnBrk="1" latinLnBrk="0" hangingPunct="1">
        <a:defRPr sz="1800" kern="1200">
          <a:solidFill>
            <a:schemeClr val="tx1"/>
          </a:solidFill>
          <a:latin typeface="+mn-lt"/>
          <a:ea typeface="+mn-ea"/>
          <a:cs typeface="+mn-cs"/>
        </a:defRPr>
      </a:lvl3pPr>
      <a:lvl4pPr marL="1371336" algn="l" defTabSz="457112" rtl="0" eaLnBrk="1" latinLnBrk="0" hangingPunct="1">
        <a:defRPr sz="1800" kern="1200">
          <a:solidFill>
            <a:schemeClr val="tx1"/>
          </a:solidFill>
          <a:latin typeface="+mn-lt"/>
          <a:ea typeface="+mn-ea"/>
          <a:cs typeface="+mn-cs"/>
        </a:defRPr>
      </a:lvl4pPr>
      <a:lvl5pPr marL="1828449" algn="l" defTabSz="457112" rtl="0" eaLnBrk="1" latinLnBrk="0" hangingPunct="1">
        <a:defRPr sz="1800" kern="1200">
          <a:solidFill>
            <a:schemeClr val="tx1"/>
          </a:solidFill>
          <a:latin typeface="+mn-lt"/>
          <a:ea typeface="+mn-ea"/>
          <a:cs typeface="+mn-cs"/>
        </a:defRPr>
      </a:lvl5pPr>
      <a:lvl6pPr marL="2285561" algn="l" defTabSz="457112" rtl="0" eaLnBrk="1" latinLnBrk="0" hangingPunct="1">
        <a:defRPr sz="1800" kern="1200">
          <a:solidFill>
            <a:schemeClr val="tx1"/>
          </a:solidFill>
          <a:latin typeface="+mn-lt"/>
          <a:ea typeface="+mn-ea"/>
          <a:cs typeface="+mn-cs"/>
        </a:defRPr>
      </a:lvl6pPr>
      <a:lvl7pPr marL="2742673" algn="l" defTabSz="457112" rtl="0" eaLnBrk="1" latinLnBrk="0" hangingPunct="1">
        <a:defRPr sz="1800" kern="1200">
          <a:solidFill>
            <a:schemeClr val="tx1"/>
          </a:solidFill>
          <a:latin typeface="+mn-lt"/>
          <a:ea typeface="+mn-ea"/>
          <a:cs typeface="+mn-cs"/>
        </a:defRPr>
      </a:lvl7pPr>
      <a:lvl8pPr marL="3199785" algn="l" defTabSz="457112" rtl="0" eaLnBrk="1" latinLnBrk="0" hangingPunct="1">
        <a:defRPr sz="1800" kern="1200">
          <a:solidFill>
            <a:schemeClr val="tx1"/>
          </a:solidFill>
          <a:latin typeface="+mn-lt"/>
          <a:ea typeface="+mn-ea"/>
          <a:cs typeface="+mn-cs"/>
        </a:defRPr>
      </a:lvl8pPr>
      <a:lvl9pPr marL="3656897" algn="l" defTabSz="45711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F26B43"/>
          </p15:clr>
        </p15:guide>
        <p15:guide id="2" pos="447">
          <p15:clr>
            <a:srgbClr val="F26B43"/>
          </p15:clr>
        </p15:guide>
        <p15:guide id="3" pos="7445">
          <p15:clr>
            <a:srgbClr val="F26B43"/>
          </p15:clr>
        </p15:guide>
        <p15:guide id="4" orient="horz" pos="907">
          <p15:clr>
            <a:srgbClr val="F26B43"/>
          </p15:clr>
        </p15:guide>
        <p15:guide id="5" orient="horz" pos="1051">
          <p15:clr>
            <a:srgbClr val="F26B43"/>
          </p15:clr>
        </p15:guide>
        <p15:guide id="6" orient="horz" pos="4219">
          <p15:clr>
            <a:srgbClr val="F26B43"/>
          </p15:clr>
        </p15:guide>
        <p15:guide id="7" pos="7382">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002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3" name="Picture 2"/>
          <p:cNvPicPr>
            <a:picLocks noChangeAspect="1"/>
          </p:cNvPicPr>
          <p:nvPr userDrawn="1"/>
        </p:nvPicPr>
        <p:blipFill>
          <a:blip r:embed="rId24"/>
          <a:stretch>
            <a:fillRect/>
          </a:stretch>
        </p:blipFill>
        <p:spPr>
          <a:xfrm rot="5400000">
            <a:off x="10967093" y="1703730"/>
            <a:ext cx="4618038" cy="1161750"/>
          </a:xfrm>
          <a:prstGeom prst="rect">
            <a:avLst/>
          </a:prstGeom>
        </p:spPr>
      </p:pic>
    </p:spTree>
    <p:extLst>
      <p:ext uri="{BB962C8B-B14F-4D97-AF65-F5344CB8AC3E}">
        <p14:creationId xmlns:p14="http://schemas.microsoft.com/office/powerpoint/2010/main" val="1235517278"/>
      </p:ext>
    </p:extLst>
  </p:cSld>
  <p:clrMap bg1="lt1" tx1="dk1" bg2="lt2" tx2="dk2" accent1="accent1" accent2="accent2" accent3="accent3" accent4="accent4" accent5="accent5" accent6="accent6" hlink="hlink" folHlink="folHlink"/>
  <p:sldLayoutIdLst>
    <p:sldLayoutId id="2147484545" r:id="rId1"/>
    <p:sldLayoutId id="2147484546" r:id="rId2"/>
    <p:sldLayoutId id="2147484547" r:id="rId3"/>
    <p:sldLayoutId id="2147484548" r:id="rId4"/>
    <p:sldLayoutId id="2147484549" r:id="rId5"/>
    <p:sldLayoutId id="2147484550" r:id="rId6"/>
    <p:sldLayoutId id="2147484551" r:id="rId7"/>
    <p:sldLayoutId id="2147484552" r:id="rId8"/>
    <p:sldLayoutId id="2147484553" r:id="rId9"/>
    <p:sldLayoutId id="2147484554" r:id="rId10"/>
    <p:sldLayoutId id="2147484555" r:id="rId11"/>
    <p:sldLayoutId id="2147484556" r:id="rId12"/>
    <p:sldLayoutId id="2147484557" r:id="rId13"/>
    <p:sldLayoutId id="2147484558" r:id="rId14"/>
    <p:sldLayoutId id="2147484559" r:id="rId15"/>
    <p:sldLayoutId id="2147484560" r:id="rId16"/>
    <p:sldLayoutId id="2147484561" r:id="rId17"/>
    <p:sldLayoutId id="2147484562" r:id="rId18"/>
    <p:sldLayoutId id="2147484563" r:id="rId19"/>
    <p:sldLayoutId id="2147484564" r:id="rId20"/>
    <p:sldLayoutId id="2147484565" r:id="rId21"/>
    <p:sldLayoutId id="214748456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40">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327365290"/>
      </p:ext>
    </p:extLst>
  </p:cSld>
  <p:clrMap bg1="lt1" tx1="dk1" bg2="lt2" tx2="dk2" accent1="accent1" accent2="accent2" accent3="accent3" accent4="accent4" accent5="accent5" accent6="accent6" hlink="hlink" folHlink="folHlink"/>
  <p:sldLayoutIdLst>
    <p:sldLayoutId id="2147484568" r:id="rId1"/>
    <p:sldLayoutId id="2147484569" r:id="rId2"/>
    <p:sldLayoutId id="2147484570" r:id="rId3"/>
    <p:sldLayoutId id="2147484571" r:id="rId4"/>
    <p:sldLayoutId id="2147484572" r:id="rId5"/>
    <p:sldLayoutId id="2147484573" r:id="rId6"/>
    <p:sldLayoutId id="2147484574" r:id="rId7"/>
    <p:sldLayoutId id="2147484575" r:id="rId8"/>
    <p:sldLayoutId id="2147484576" r:id="rId9"/>
    <p:sldLayoutId id="2147484577" r:id="rId10"/>
    <p:sldLayoutId id="2147484578" r:id="rId11"/>
    <p:sldLayoutId id="2147484579" r:id="rId12"/>
    <p:sldLayoutId id="2147484580" r:id="rId13"/>
    <p:sldLayoutId id="2147484581" r:id="rId14"/>
    <p:sldLayoutId id="2147484582" r:id="rId15"/>
    <p:sldLayoutId id="2147484583" r:id="rId16"/>
    <p:sldLayoutId id="2147484584" r:id="rId17"/>
    <p:sldLayoutId id="2147484585" r:id="rId18"/>
    <p:sldLayoutId id="2147484586" r:id="rId19"/>
    <p:sldLayoutId id="2147484587" r:id="rId20"/>
    <p:sldLayoutId id="2147484588" r:id="rId21"/>
    <p:sldLayoutId id="2147484589" r:id="rId22"/>
    <p:sldLayoutId id="2147484590" r:id="rId23"/>
    <p:sldLayoutId id="2147484591" r:id="rId24"/>
    <p:sldLayoutId id="2147484592" r:id="rId25"/>
    <p:sldLayoutId id="2147484593" r:id="rId26"/>
    <p:sldLayoutId id="2147484594" r:id="rId27"/>
    <p:sldLayoutId id="2147484595" r:id="rId28"/>
    <p:sldLayoutId id="2147484596" r:id="rId29"/>
    <p:sldLayoutId id="2147484597" r:id="rId30"/>
    <p:sldLayoutId id="2147484598" r:id="rId31"/>
    <p:sldLayoutId id="2147484599" r:id="rId32"/>
    <p:sldLayoutId id="2147484600" r:id="rId33"/>
    <p:sldLayoutId id="2147484601" r:id="rId34"/>
    <p:sldLayoutId id="2147484602" r:id="rId35"/>
    <p:sldLayoutId id="2147484603" r:id="rId36"/>
    <p:sldLayoutId id="2147484604" r:id="rId37"/>
    <p:sldLayoutId id="2147484605" r:id="rId3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002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46">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grpSp>
        <p:nvGrpSpPr>
          <p:cNvPr id="6" name="Group 5"/>
          <p:cNvGrpSpPr>
            <a:grpSpLocks noChangeAspect="1"/>
          </p:cNvGrpSpPr>
          <p:nvPr userDrawn="1"/>
        </p:nvGrpSpPr>
        <p:grpSpPr bwMode="invGray">
          <a:xfrm>
            <a:off x="-1" y="6761318"/>
            <a:ext cx="12435840" cy="233207"/>
            <a:chOff x="0" y="4972024"/>
            <a:chExt cx="9143999" cy="171476"/>
          </a:xfrm>
        </p:grpSpPr>
        <p:sp>
          <p:nvSpPr>
            <p:cNvPr id="7" name="Rectangle 6"/>
            <p:cNvSpPr/>
            <p:nvPr userDrawn="1"/>
          </p:nvSpPr>
          <p:spPr bwMode="invGray">
            <a:xfrm>
              <a:off x="0" y="4972024"/>
              <a:ext cx="6171508" cy="171476"/>
            </a:xfrm>
            <a:prstGeom prst="rect">
              <a:avLst/>
            </a:prstGeom>
            <a:solidFill>
              <a:srgbClr val="00B29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a:gradFill>
                  <a:gsLst>
                    <a:gs pos="0">
                      <a:srgbClr val="FFFFFF"/>
                    </a:gs>
                    <a:gs pos="100000">
                      <a:srgbClr val="FFFFFF"/>
                    </a:gs>
                  </a:gsLst>
                  <a:lin ang="5400000" scaled="0"/>
                </a:gradFill>
              </a:endParaRPr>
            </a:p>
          </p:txBody>
        </p:sp>
        <p:sp>
          <p:nvSpPr>
            <p:cNvPr id="8" name="Rectangle 7"/>
            <p:cNvSpPr/>
            <p:nvPr userDrawn="1"/>
          </p:nvSpPr>
          <p:spPr bwMode="invGray">
            <a:xfrm>
              <a:off x="6171508" y="4972024"/>
              <a:ext cx="2972491" cy="171476"/>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grpSp>
    </p:spTree>
    <p:extLst>
      <p:ext uri="{BB962C8B-B14F-4D97-AF65-F5344CB8AC3E}">
        <p14:creationId xmlns:p14="http://schemas.microsoft.com/office/powerpoint/2010/main" val="836769505"/>
      </p:ext>
    </p:extLst>
  </p:cSld>
  <p:clrMap bg1="dk1" tx1="lt1" bg2="dk2" tx2="lt2" accent1="accent1" accent2="accent2" accent3="accent3" accent4="accent4" accent5="accent5" accent6="accent6" hlink="hlink" folHlink="folHlink"/>
  <p:sldLayoutIdLst>
    <p:sldLayoutId id="2147484607" r:id="rId1"/>
    <p:sldLayoutId id="2147484608" r:id="rId2"/>
    <p:sldLayoutId id="2147484609" r:id="rId3"/>
    <p:sldLayoutId id="2147484610" r:id="rId4"/>
    <p:sldLayoutId id="2147484611" r:id="rId5"/>
    <p:sldLayoutId id="2147484612" r:id="rId6"/>
    <p:sldLayoutId id="2147484613" r:id="rId7"/>
    <p:sldLayoutId id="2147484614" r:id="rId8"/>
    <p:sldLayoutId id="2147484615" r:id="rId9"/>
    <p:sldLayoutId id="2147484616" r:id="rId10"/>
    <p:sldLayoutId id="2147484617" r:id="rId11"/>
    <p:sldLayoutId id="2147484618" r:id="rId12"/>
    <p:sldLayoutId id="2147484619" r:id="rId13"/>
    <p:sldLayoutId id="2147484620" r:id="rId14"/>
    <p:sldLayoutId id="2147484621" r:id="rId15"/>
    <p:sldLayoutId id="2147484622" r:id="rId16"/>
    <p:sldLayoutId id="2147484623" r:id="rId17"/>
    <p:sldLayoutId id="2147484624" r:id="rId18"/>
    <p:sldLayoutId id="2147484625" r:id="rId19"/>
    <p:sldLayoutId id="2147484626" r:id="rId20"/>
    <p:sldLayoutId id="2147484627" r:id="rId21"/>
    <p:sldLayoutId id="2147484628" r:id="rId22"/>
    <p:sldLayoutId id="2147484629" r:id="rId23"/>
    <p:sldLayoutId id="2147484630" r:id="rId24"/>
    <p:sldLayoutId id="2147484631" r:id="rId25"/>
    <p:sldLayoutId id="2147484632" r:id="rId26"/>
    <p:sldLayoutId id="2147484633" r:id="rId27"/>
    <p:sldLayoutId id="2147484634" r:id="rId28"/>
    <p:sldLayoutId id="2147484635" r:id="rId29"/>
    <p:sldLayoutId id="2147484636" r:id="rId30"/>
    <p:sldLayoutId id="2147484637" r:id="rId31"/>
    <p:sldLayoutId id="2147484638" r:id="rId32"/>
    <p:sldLayoutId id="2147484639" r:id="rId33"/>
    <p:sldLayoutId id="2147484640" r:id="rId34"/>
    <p:sldLayoutId id="2147484641" r:id="rId35"/>
    <p:sldLayoutId id="2147484642" r:id="rId36"/>
    <p:sldLayoutId id="2147484643" r:id="rId37"/>
    <p:sldLayoutId id="2147484644" r:id="rId38"/>
    <p:sldLayoutId id="2147484645" r:id="rId39"/>
    <p:sldLayoutId id="2147484646" r:id="rId40"/>
    <p:sldLayoutId id="2147484647" r:id="rId41"/>
    <p:sldLayoutId id="2147484648" r:id="rId42"/>
    <p:sldLayoutId id="2147484649" r:id="rId43"/>
    <p:sldLayoutId id="2147484650" r:id="rId4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9.xml"/></Relationships>
</file>

<file path=ppt/slides/_rels/slide1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8.xml"/><Relationship Id="rId1" Type="http://schemas.openxmlformats.org/officeDocument/2006/relationships/slideLayout" Target="../slideLayouts/slideLayout16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24.xml"/></Relationships>
</file>

<file path=ppt/slides/_rels/slide13.xml.rels><?xml version="1.0" encoding="UTF-8" standalone="yes"?>
<Relationships xmlns="http://schemas.openxmlformats.org/package/2006/relationships"><Relationship Id="rId8" Type="http://schemas.openxmlformats.org/officeDocument/2006/relationships/image" Target="../media/image89.jpg"/><Relationship Id="rId3" Type="http://schemas.openxmlformats.org/officeDocument/2006/relationships/image" Target="../media/image84.jpg"/><Relationship Id="rId7" Type="http://schemas.openxmlformats.org/officeDocument/2006/relationships/image" Target="../media/image88.jpg"/><Relationship Id="rId2" Type="http://schemas.openxmlformats.org/officeDocument/2006/relationships/notesSlide" Target="../notesSlides/notesSlide9.xml"/><Relationship Id="rId1" Type="http://schemas.openxmlformats.org/officeDocument/2006/relationships/slideLayout" Target="../slideLayouts/slideLayout422.xml"/><Relationship Id="rId6" Type="http://schemas.openxmlformats.org/officeDocument/2006/relationships/image" Target="../media/image87.png"/><Relationship Id="rId11" Type="http://schemas.openxmlformats.org/officeDocument/2006/relationships/image" Target="../media/image92.jpg"/><Relationship Id="rId5" Type="http://schemas.openxmlformats.org/officeDocument/2006/relationships/image" Target="../media/image86.jpg"/><Relationship Id="rId10" Type="http://schemas.openxmlformats.org/officeDocument/2006/relationships/image" Target="../media/image91.jpg"/><Relationship Id="rId4" Type="http://schemas.openxmlformats.org/officeDocument/2006/relationships/image" Target="../media/image85.jpg"/><Relationship Id="rId9" Type="http://schemas.openxmlformats.org/officeDocument/2006/relationships/image" Target="../media/image90.jpeg"/></Relationships>
</file>

<file path=ppt/slides/_rels/slide1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jpg"/><Relationship Id="rId1" Type="http://schemas.openxmlformats.org/officeDocument/2006/relationships/slideLayout" Target="../slideLayouts/slideLayout425.xml"/><Relationship Id="rId4" Type="http://schemas.openxmlformats.org/officeDocument/2006/relationships/image" Target="../media/image9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7.xml.rels><?xml version="1.0" encoding="UTF-8" standalone="yes"?>
<Relationships xmlns="http://schemas.openxmlformats.org/package/2006/relationships"><Relationship Id="rId2" Type="http://schemas.openxmlformats.org/officeDocument/2006/relationships/image" Target="../media/image96.jpg"/><Relationship Id="rId1" Type="http://schemas.openxmlformats.org/officeDocument/2006/relationships/slideLayout" Target="../slideLayouts/slideLayout205.xml"/></Relationships>
</file>

<file path=ppt/slides/_rels/slide18.xml.rels><?xml version="1.0" encoding="UTF-8" standalone="yes"?>
<Relationships xmlns="http://schemas.openxmlformats.org/package/2006/relationships"><Relationship Id="rId2" Type="http://schemas.openxmlformats.org/officeDocument/2006/relationships/image" Target="../media/image97.emf"/><Relationship Id="rId1" Type="http://schemas.openxmlformats.org/officeDocument/2006/relationships/slideLayout" Target="../slideLayouts/slideLayout232.xml"/></Relationships>
</file>

<file path=ppt/slides/_rels/slide19.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6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0.xml"/><Relationship Id="rId1" Type="http://schemas.openxmlformats.org/officeDocument/2006/relationships/slideLayout" Target="../slideLayouts/slideLayout26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32.xml"/></Relationships>
</file>

<file path=ppt/slides/_rels/slide23.xml.rels><?xml version="1.0" encoding="UTF-8" standalone="yes"?>
<Relationships xmlns="http://schemas.openxmlformats.org/package/2006/relationships"><Relationship Id="rId8" Type="http://schemas.openxmlformats.org/officeDocument/2006/relationships/tags" Target="../tags/tag48.xml"/><Relationship Id="rId3" Type="http://schemas.openxmlformats.org/officeDocument/2006/relationships/tags" Target="../tags/tag43.xml"/><Relationship Id="rId7" Type="http://schemas.openxmlformats.org/officeDocument/2006/relationships/tags" Target="../tags/tag47.xml"/><Relationship Id="rId12" Type="http://schemas.openxmlformats.org/officeDocument/2006/relationships/notesSlide" Target="../notesSlides/notesSlide12.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11" Type="http://schemas.openxmlformats.org/officeDocument/2006/relationships/slideLayout" Target="../slideLayouts/slideLayout52.xml"/><Relationship Id="rId5" Type="http://schemas.openxmlformats.org/officeDocument/2006/relationships/tags" Target="../tags/tag45.xml"/><Relationship Id="rId10" Type="http://schemas.openxmlformats.org/officeDocument/2006/relationships/tags" Target="../tags/tag50.xml"/><Relationship Id="rId4" Type="http://schemas.openxmlformats.org/officeDocument/2006/relationships/tags" Target="../tags/tag44.xml"/><Relationship Id="rId9" Type="http://schemas.openxmlformats.org/officeDocument/2006/relationships/tags" Target="../tags/tag49.xml"/></Relationships>
</file>

<file path=ppt/slides/_rels/slide24.xml.rels><?xml version="1.0" encoding="UTF-8" standalone="yes"?>
<Relationships xmlns="http://schemas.openxmlformats.org/package/2006/relationships"><Relationship Id="rId8" Type="http://schemas.openxmlformats.org/officeDocument/2006/relationships/image" Target="../media/image105.jpeg"/><Relationship Id="rId13" Type="http://schemas.openxmlformats.org/officeDocument/2006/relationships/image" Target="../media/image110.jpeg"/><Relationship Id="rId3" Type="http://schemas.openxmlformats.org/officeDocument/2006/relationships/image" Target="../media/image100.jpeg"/><Relationship Id="rId7" Type="http://schemas.openxmlformats.org/officeDocument/2006/relationships/image" Target="../media/image104.jpeg"/><Relationship Id="rId12" Type="http://schemas.openxmlformats.org/officeDocument/2006/relationships/image" Target="../media/image109.jpeg"/><Relationship Id="rId2" Type="http://schemas.openxmlformats.org/officeDocument/2006/relationships/notesSlide" Target="../notesSlides/notesSlide13.xml"/><Relationship Id="rId1" Type="http://schemas.openxmlformats.org/officeDocument/2006/relationships/slideLayout" Target="../slideLayouts/slideLayout52.xml"/><Relationship Id="rId6" Type="http://schemas.openxmlformats.org/officeDocument/2006/relationships/image" Target="../media/image103.jpeg"/><Relationship Id="rId11" Type="http://schemas.openxmlformats.org/officeDocument/2006/relationships/image" Target="../media/image108.jpeg"/><Relationship Id="rId5" Type="http://schemas.openxmlformats.org/officeDocument/2006/relationships/image" Target="../media/image102.jpeg"/><Relationship Id="rId10" Type="http://schemas.openxmlformats.org/officeDocument/2006/relationships/image" Target="../media/image107.jpeg"/><Relationship Id="rId4" Type="http://schemas.openxmlformats.org/officeDocument/2006/relationships/image" Target="../media/image101.jpeg"/><Relationship Id="rId9" Type="http://schemas.openxmlformats.org/officeDocument/2006/relationships/image" Target="../media/image106.jpeg"/><Relationship Id="rId14" Type="http://schemas.openxmlformats.org/officeDocument/2006/relationships/image" Target="../media/image111.jpeg"/></Relationships>
</file>

<file path=ppt/slides/_rels/slide25.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4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27.xml.rels><?xml version="1.0" encoding="UTF-8" standalone="yes"?>
<Relationships xmlns="http://schemas.openxmlformats.org/package/2006/relationships"><Relationship Id="rId3" Type="http://schemas.openxmlformats.org/officeDocument/2006/relationships/image" Target="../media/image113.png"/><Relationship Id="rId7" Type="http://schemas.openxmlformats.org/officeDocument/2006/relationships/image" Target="../media/image117.png"/><Relationship Id="rId2" Type="http://schemas.openxmlformats.org/officeDocument/2006/relationships/slideLayout" Target="../slideLayouts/slideLayout44.xml"/><Relationship Id="rId1" Type="http://schemas.openxmlformats.org/officeDocument/2006/relationships/tags" Target="../tags/tag51.xml"/><Relationship Id="rId6" Type="http://schemas.openxmlformats.org/officeDocument/2006/relationships/image" Target="../media/image116.wmf"/><Relationship Id="rId5" Type="http://schemas.openxmlformats.org/officeDocument/2006/relationships/image" Target="../media/image115.png"/><Relationship Id="rId4" Type="http://schemas.openxmlformats.org/officeDocument/2006/relationships/image" Target="../media/image114.png"/></Relationships>
</file>

<file path=ppt/slides/_rels/slide28.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image" Target="../media/image119.png"/><Relationship Id="rId3" Type="http://schemas.openxmlformats.org/officeDocument/2006/relationships/image" Target="../media/image77.png"/><Relationship Id="rId7" Type="http://schemas.openxmlformats.org/officeDocument/2006/relationships/image" Target="../media/image73.png"/><Relationship Id="rId12" Type="http://schemas.openxmlformats.org/officeDocument/2006/relationships/image" Target="../media/image76.png"/><Relationship Id="rId2" Type="http://schemas.openxmlformats.org/officeDocument/2006/relationships/notesSlide" Target="../notesSlides/notesSlide15.xml"/><Relationship Id="rId1" Type="http://schemas.openxmlformats.org/officeDocument/2006/relationships/slideLayout" Target="../slideLayouts/slideLayout52.xml"/><Relationship Id="rId6" Type="http://schemas.openxmlformats.org/officeDocument/2006/relationships/image" Target="../media/image72.png"/><Relationship Id="rId11" Type="http://schemas.openxmlformats.org/officeDocument/2006/relationships/image" Target="../media/image118.png"/><Relationship Id="rId5" Type="http://schemas.microsoft.com/office/2007/relationships/hdphoto" Target="../media/hdphoto2.wdp"/><Relationship Id="rId15" Type="http://schemas.openxmlformats.org/officeDocument/2006/relationships/image" Target="../media/image120.png"/><Relationship Id="rId10" Type="http://schemas.openxmlformats.org/officeDocument/2006/relationships/image" Target="../media/image81.png"/><Relationship Id="rId4" Type="http://schemas.openxmlformats.org/officeDocument/2006/relationships/image" Target="../media/image71.png"/><Relationship Id="rId9" Type="http://schemas.openxmlformats.org/officeDocument/2006/relationships/image" Target="../media/image79.png"/><Relationship Id="rId14" Type="http://schemas.openxmlformats.org/officeDocument/2006/relationships/image" Target="../media/image82.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2.xml"/></Relationships>
</file>

<file path=ppt/slides/_rels/slide30.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279.xml"/></Relationships>
</file>

<file path=ppt/slides/_rels/slide31.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6.xml"/><Relationship Id="rId1" Type="http://schemas.openxmlformats.org/officeDocument/2006/relationships/slideLayout" Target="../slideLayouts/slideLayout311.xml"/><Relationship Id="rId4" Type="http://schemas.microsoft.com/office/2007/relationships/hdphoto" Target="../media/hdphoto3.wdp"/></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4.xml.rels><?xml version="1.0" encoding="UTF-8" standalone="yes"?>
<Relationships xmlns="http://schemas.openxmlformats.org/package/2006/relationships"><Relationship Id="rId8" Type="http://schemas.openxmlformats.org/officeDocument/2006/relationships/image" Target="../media/image129.emf"/><Relationship Id="rId3" Type="http://schemas.openxmlformats.org/officeDocument/2006/relationships/image" Target="../media/image124.emf"/><Relationship Id="rId7" Type="http://schemas.openxmlformats.org/officeDocument/2006/relationships/image" Target="../media/image128.emf"/><Relationship Id="rId2" Type="http://schemas.openxmlformats.org/officeDocument/2006/relationships/notesSlide" Target="../notesSlides/notesSlide17.xml"/><Relationship Id="rId1" Type="http://schemas.openxmlformats.org/officeDocument/2006/relationships/slideLayout" Target="../slideLayouts/slideLayout52.xml"/><Relationship Id="rId6" Type="http://schemas.openxmlformats.org/officeDocument/2006/relationships/image" Target="../media/image127.emf"/><Relationship Id="rId11" Type="http://schemas.openxmlformats.org/officeDocument/2006/relationships/image" Target="../media/image132.emf"/><Relationship Id="rId5" Type="http://schemas.openxmlformats.org/officeDocument/2006/relationships/image" Target="../media/image126.emf"/><Relationship Id="rId10" Type="http://schemas.openxmlformats.org/officeDocument/2006/relationships/image" Target="../media/image131.emf"/><Relationship Id="rId4" Type="http://schemas.openxmlformats.org/officeDocument/2006/relationships/image" Target="../media/image125.emf"/><Relationship Id="rId9" Type="http://schemas.openxmlformats.org/officeDocument/2006/relationships/image" Target="../media/image130.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36.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8.xml"/><Relationship Id="rId1" Type="http://schemas.openxmlformats.org/officeDocument/2006/relationships/slideLayout" Target="../slideLayouts/slideLayout52.xml"/></Relationships>
</file>

<file path=ppt/slides/_rels/slide37.xml.rels><?xml version="1.0" encoding="UTF-8" standalone="yes"?>
<Relationships xmlns="http://schemas.openxmlformats.org/package/2006/relationships"><Relationship Id="rId8" Type="http://schemas.openxmlformats.org/officeDocument/2006/relationships/image" Target="../media/image134.png"/><Relationship Id="rId13" Type="http://schemas.openxmlformats.org/officeDocument/2006/relationships/image" Target="../media/image117.png"/><Relationship Id="rId3" Type="http://schemas.openxmlformats.org/officeDocument/2006/relationships/tags" Target="../tags/tag53.xml"/><Relationship Id="rId7" Type="http://schemas.openxmlformats.org/officeDocument/2006/relationships/image" Target="../media/image11.emf"/><Relationship Id="rId12" Type="http://schemas.openxmlformats.org/officeDocument/2006/relationships/image" Target="../media/image116.wmf"/><Relationship Id="rId2" Type="http://schemas.openxmlformats.org/officeDocument/2006/relationships/tags" Target="../tags/tag52.xml"/><Relationship Id="rId1" Type="http://schemas.openxmlformats.org/officeDocument/2006/relationships/vmlDrawing" Target="../drawings/vmlDrawing20.vml"/><Relationship Id="rId6" Type="http://schemas.openxmlformats.org/officeDocument/2006/relationships/oleObject" Target="../embeddings/oleObject20.bin"/><Relationship Id="rId11" Type="http://schemas.openxmlformats.org/officeDocument/2006/relationships/image" Target="../media/image136.png"/><Relationship Id="rId5" Type="http://schemas.openxmlformats.org/officeDocument/2006/relationships/notesSlide" Target="../notesSlides/notesSlide19.xml"/><Relationship Id="rId10" Type="http://schemas.microsoft.com/office/2007/relationships/hdphoto" Target="../media/hdphoto4.wdp"/><Relationship Id="rId4" Type="http://schemas.openxmlformats.org/officeDocument/2006/relationships/slideLayout" Target="../slideLayouts/slideLayout52.xml"/><Relationship Id="rId9" Type="http://schemas.openxmlformats.org/officeDocument/2006/relationships/image" Target="../media/image135.png"/></Relationships>
</file>

<file path=ppt/slides/_rels/slide38.xml.rels><?xml version="1.0" encoding="UTF-8" standalone="yes"?>
<Relationships xmlns="http://schemas.openxmlformats.org/package/2006/relationships"><Relationship Id="rId8" Type="http://schemas.openxmlformats.org/officeDocument/2006/relationships/hyperlink" Target="azure.microsoft.com" TargetMode="External"/><Relationship Id="rId3" Type="http://schemas.openxmlformats.org/officeDocument/2006/relationships/image" Target="../media/image2.png"/><Relationship Id="rId7" Type="http://schemas.openxmlformats.org/officeDocument/2006/relationships/hyperlink" Target="http://azure.microsoft.com/en-us/trial/get-started-machine-learning/" TargetMode="External"/><Relationship Id="rId2" Type="http://schemas.openxmlformats.org/officeDocument/2006/relationships/notesSlide" Target="../notesSlides/notesSlide20.xml"/><Relationship Id="rId1" Type="http://schemas.openxmlformats.org/officeDocument/2006/relationships/slideLayout" Target="../slideLayouts/slideLayout341.xml"/><Relationship Id="rId6" Type="http://schemas.openxmlformats.org/officeDocument/2006/relationships/hyperlink" Target="http://www.microsoftvirtualacademy.com/" TargetMode="External"/><Relationship Id="rId5" Type="http://schemas.openxmlformats.org/officeDocument/2006/relationships/hyperlink" Target="http://www.amazon.com/Introducing-Microsoft-SQL-Server-2014-ebook/dp/B00JYE19U8/ref=sr_1_1?s=digital-text&amp;ie=UTF8&amp;qid=1414405512&amp;sr=1-1&amp;keywords=sql+server+2014" TargetMode="External"/><Relationship Id="rId4" Type="http://schemas.openxmlformats.org/officeDocument/2006/relationships/hyperlink" Target="http://www.microsoft.com/sqlserver"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image" Target="../media/image137.png"/><Relationship Id="rId2" Type="http://schemas.openxmlformats.org/officeDocument/2006/relationships/notesSlide" Target="../notesSlides/notesSlide21.xml"/><Relationship Id="rId1" Type="http://schemas.openxmlformats.org/officeDocument/2006/relationships/slideLayout" Target="../slideLayouts/slideLayout52.xml"/><Relationship Id="rId6" Type="http://schemas.openxmlformats.org/officeDocument/2006/relationships/hyperlink" Target="http://channel9.msdn.com/Events/TechEd" TargetMode="External"/><Relationship Id="rId5" Type="http://schemas.openxmlformats.org/officeDocument/2006/relationships/hyperlink" Target="http://microsoft.com/technet" TargetMode="External"/><Relationship Id="rId4" Type="http://schemas.openxmlformats.org/officeDocument/2006/relationships/hyperlink" Target="http://microsoft.com/msd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xml"/><Relationship Id="rId1" Type="http://schemas.openxmlformats.org/officeDocument/2006/relationships/slideLayout" Target="../slideLayouts/slideLayout52.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52.xml"/><Relationship Id="rId6" Type="http://schemas.openxmlformats.org/officeDocument/2006/relationships/image" Target="../media/image140.jpg"/><Relationship Id="rId5" Type="http://schemas.openxmlformats.org/officeDocument/2006/relationships/image" Target="../media/image139.png"/><Relationship Id="rId4" Type="http://schemas.openxmlformats.org/officeDocument/2006/relationships/image" Target="../media/image138.png"/></Relationships>
</file>

<file path=ppt/slides/_rels/slide41.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23.xml"/><Relationship Id="rId1" Type="http://schemas.openxmlformats.org/officeDocument/2006/relationships/slideLayout" Target="../slideLayouts/slideLayout52.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6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image" Target="../media/image59.emf"/><Relationship Id="rId1" Type="http://schemas.openxmlformats.org/officeDocument/2006/relationships/slideLayout" Target="../slideLayouts/slideLayout99.xml"/><Relationship Id="rId5" Type="http://schemas.openxmlformats.org/officeDocument/2006/relationships/image" Target="../media/image62.emf"/><Relationship Id="rId4" Type="http://schemas.openxmlformats.org/officeDocument/2006/relationships/image" Target="../media/image61.emf"/></Relationships>
</file>

<file path=ppt/slides/_rels/slide6.xml.rels><?xml version="1.0" encoding="UTF-8" standalone="yes"?>
<Relationships xmlns="http://schemas.openxmlformats.org/package/2006/relationships"><Relationship Id="rId3" Type="http://schemas.openxmlformats.org/officeDocument/2006/relationships/tags" Target="../tags/tag37.xml"/><Relationship Id="rId7" Type="http://schemas.openxmlformats.org/officeDocument/2006/relationships/notesSlide" Target="../notesSlides/notesSlide5.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slideLayout" Target="../slideLayouts/slideLayout369.xml"/><Relationship Id="rId5" Type="http://schemas.openxmlformats.org/officeDocument/2006/relationships/tags" Target="../tags/tag39.xml"/><Relationship Id="rId4" Type="http://schemas.openxmlformats.org/officeDocument/2006/relationships/tags" Target="../tags/tag38.xml"/></Relationships>
</file>

<file path=ppt/slides/_rels/slide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xml"/><Relationship Id="rId1" Type="http://schemas.openxmlformats.org/officeDocument/2006/relationships/slideLayout" Target="../slideLayouts/slideLayout417.xml"/><Relationship Id="rId4" Type="http://schemas.openxmlformats.org/officeDocument/2006/relationships/image" Target="../media/image64.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9.xml"/><Relationship Id="rId7" Type="http://schemas.openxmlformats.org/officeDocument/2006/relationships/hyperlink" Target="http://www.ge.com/docs/chapters/Industrial_Internet.pdf" TargetMode="External"/><Relationship Id="rId2" Type="http://schemas.openxmlformats.org/officeDocument/2006/relationships/tags" Target="../tags/tag40.xml"/><Relationship Id="rId1" Type="http://schemas.openxmlformats.org/officeDocument/2006/relationships/vmlDrawing" Target="../drawings/vmlDrawing19.vml"/><Relationship Id="rId6" Type="http://schemas.openxmlformats.org/officeDocument/2006/relationships/hyperlink" Target="http://www.ge.com/europe/downloads/IndustrialInternet_AEuropeanPerspective.pdf" TargetMode="External"/><Relationship Id="rId5" Type="http://schemas.openxmlformats.org/officeDocument/2006/relationships/image" Target="../media/image11.emf"/><Relationship Id="rId4" Type="http://schemas.openxmlformats.org/officeDocument/2006/relationships/oleObject" Target="../embeddings/oleObject19.bin"/></Relationships>
</file>

<file path=ppt/slides/_rels/slide9.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4.png"/><Relationship Id="rId18" Type="http://schemas.openxmlformats.org/officeDocument/2006/relationships/image" Target="../media/image79.png"/><Relationship Id="rId3" Type="http://schemas.openxmlformats.org/officeDocument/2006/relationships/image" Target="../media/image65.png"/><Relationship Id="rId21" Type="http://schemas.openxmlformats.org/officeDocument/2006/relationships/image" Target="../media/image82.png"/><Relationship Id="rId7" Type="http://schemas.openxmlformats.org/officeDocument/2006/relationships/image" Target="../media/image69.png"/><Relationship Id="rId12" Type="http://schemas.openxmlformats.org/officeDocument/2006/relationships/image" Target="../media/image73.png"/><Relationship Id="rId17" Type="http://schemas.openxmlformats.org/officeDocument/2006/relationships/image" Target="../media/image78.png"/><Relationship Id="rId2" Type="http://schemas.openxmlformats.org/officeDocument/2006/relationships/notesSlide" Target="../notesSlides/notesSlide7.xml"/><Relationship Id="rId16" Type="http://schemas.openxmlformats.org/officeDocument/2006/relationships/image" Target="../media/image77.png"/><Relationship Id="rId20" Type="http://schemas.openxmlformats.org/officeDocument/2006/relationships/image" Target="../media/image81.png"/><Relationship Id="rId1" Type="http://schemas.openxmlformats.org/officeDocument/2006/relationships/slideLayout" Target="../slideLayouts/slideLayout64.xml"/><Relationship Id="rId6" Type="http://schemas.openxmlformats.org/officeDocument/2006/relationships/image" Target="../media/image68.png"/><Relationship Id="rId11" Type="http://schemas.openxmlformats.org/officeDocument/2006/relationships/image" Target="../media/image72.png"/><Relationship Id="rId5" Type="http://schemas.openxmlformats.org/officeDocument/2006/relationships/image" Target="../media/image67.png"/><Relationship Id="rId15" Type="http://schemas.openxmlformats.org/officeDocument/2006/relationships/image" Target="../media/image76.png"/><Relationship Id="rId10" Type="http://schemas.microsoft.com/office/2007/relationships/hdphoto" Target="../media/hdphoto2.wdp"/><Relationship Id="rId19" Type="http://schemas.openxmlformats.org/officeDocument/2006/relationships/image" Target="../media/image80.png"/><Relationship Id="rId4" Type="http://schemas.openxmlformats.org/officeDocument/2006/relationships/image" Target="../media/image66.png"/><Relationship Id="rId9" Type="http://schemas.openxmlformats.org/officeDocument/2006/relationships/image" Target="../media/image71.png"/><Relationship Id="rId14" Type="http://schemas.openxmlformats.org/officeDocument/2006/relationships/image" Target="../media/image75.png"/></Relationships>
</file>

<file path=ppt/slides/slide1.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9481373"/>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Business Models</a:t>
            </a:r>
            <a:endParaRPr lang="en-US" dirty="0"/>
          </a:p>
        </p:txBody>
      </p:sp>
    </p:spTree>
    <p:extLst>
      <p:ext uri="{BB962C8B-B14F-4D97-AF65-F5344CB8AC3E}">
        <p14:creationId xmlns:p14="http://schemas.microsoft.com/office/powerpoint/2010/main" val="4210354065"/>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952" y="-1"/>
            <a:ext cx="12432640" cy="6995690"/>
          </a:xfrm>
          <a:prstGeom prst="rect">
            <a:avLst/>
          </a:prstGeom>
        </p:spPr>
      </p:pic>
      <p:grpSp>
        <p:nvGrpSpPr>
          <p:cNvPr id="26" name="Group 25"/>
          <p:cNvGrpSpPr/>
          <p:nvPr/>
        </p:nvGrpSpPr>
        <p:grpSpPr>
          <a:xfrm>
            <a:off x="5866959" y="2347528"/>
            <a:ext cx="624839" cy="1444582"/>
            <a:chOff x="9337675" y="2498725"/>
            <a:chExt cx="346075" cy="800100"/>
          </a:xfrm>
          <a:solidFill>
            <a:schemeClr val="bg2">
              <a:lumMod val="75000"/>
            </a:schemeClr>
          </a:solidFill>
        </p:grpSpPr>
        <p:sp>
          <p:nvSpPr>
            <p:cNvPr id="27" name="Freeform 26"/>
            <p:cNvSpPr>
              <a:spLocks/>
            </p:cNvSpPr>
            <p:nvPr/>
          </p:nvSpPr>
          <p:spPr bwMode="auto">
            <a:xfrm>
              <a:off x="9337675" y="3063875"/>
              <a:ext cx="346075" cy="234950"/>
            </a:xfrm>
            <a:custGeom>
              <a:avLst/>
              <a:gdLst>
                <a:gd name="T0" fmla="*/ 180 w 218"/>
                <a:gd name="T1" fmla="*/ 0 h 148"/>
                <a:gd name="T2" fmla="*/ 180 w 218"/>
                <a:gd name="T3" fmla="*/ 0 h 148"/>
                <a:gd name="T4" fmla="*/ 156 w 218"/>
                <a:gd name="T5" fmla="*/ 0 h 148"/>
                <a:gd name="T6" fmla="*/ 156 w 218"/>
                <a:gd name="T7" fmla="*/ 0 h 148"/>
                <a:gd name="T8" fmla="*/ 156 w 218"/>
                <a:gd name="T9" fmla="*/ 80 h 148"/>
                <a:gd name="T10" fmla="*/ 156 w 218"/>
                <a:gd name="T11" fmla="*/ 80 h 148"/>
                <a:gd name="T12" fmla="*/ 108 w 218"/>
                <a:gd name="T13" fmla="*/ 118 h 148"/>
                <a:gd name="T14" fmla="*/ 108 w 218"/>
                <a:gd name="T15" fmla="*/ 118 h 148"/>
                <a:gd name="T16" fmla="*/ 62 w 218"/>
                <a:gd name="T17" fmla="*/ 80 h 148"/>
                <a:gd name="T18" fmla="*/ 62 w 218"/>
                <a:gd name="T19" fmla="*/ 80 h 148"/>
                <a:gd name="T20" fmla="*/ 62 w 218"/>
                <a:gd name="T21" fmla="*/ 0 h 148"/>
                <a:gd name="T22" fmla="*/ 62 w 218"/>
                <a:gd name="T23" fmla="*/ 0 h 148"/>
                <a:gd name="T24" fmla="*/ 36 w 218"/>
                <a:gd name="T25" fmla="*/ 0 h 148"/>
                <a:gd name="T26" fmla="*/ 36 w 218"/>
                <a:gd name="T27" fmla="*/ 0 h 148"/>
                <a:gd name="T28" fmla="*/ 36 w 218"/>
                <a:gd name="T29" fmla="*/ 64 h 148"/>
                <a:gd name="T30" fmla="*/ 36 w 218"/>
                <a:gd name="T31" fmla="*/ 64 h 148"/>
                <a:gd name="T32" fmla="*/ 0 w 218"/>
                <a:gd name="T33" fmla="*/ 64 h 148"/>
                <a:gd name="T34" fmla="*/ 0 w 218"/>
                <a:gd name="T35" fmla="*/ 64 h 148"/>
                <a:gd name="T36" fmla="*/ 108 w 218"/>
                <a:gd name="T37" fmla="*/ 148 h 148"/>
                <a:gd name="T38" fmla="*/ 108 w 218"/>
                <a:gd name="T39" fmla="*/ 148 h 148"/>
                <a:gd name="T40" fmla="*/ 218 w 218"/>
                <a:gd name="T41" fmla="*/ 64 h 148"/>
                <a:gd name="T42" fmla="*/ 218 w 218"/>
                <a:gd name="T43" fmla="*/ 64 h 148"/>
                <a:gd name="T44" fmla="*/ 180 w 218"/>
                <a:gd name="T45" fmla="*/ 64 h 148"/>
                <a:gd name="T46" fmla="*/ 180 w 218"/>
                <a:gd name="T47" fmla="*/ 0 h 148"/>
                <a:gd name="T48" fmla="*/ 180 w 218"/>
                <a:gd name="T49" fmla="*/ 0 h 148"/>
                <a:gd name="T50" fmla="*/ 180 w 218"/>
                <a:gd name="T51"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8" h="148">
                  <a:moveTo>
                    <a:pt x="180" y="0"/>
                  </a:moveTo>
                  <a:lnTo>
                    <a:pt x="180" y="0"/>
                  </a:lnTo>
                  <a:lnTo>
                    <a:pt x="156" y="0"/>
                  </a:lnTo>
                  <a:lnTo>
                    <a:pt x="156" y="0"/>
                  </a:lnTo>
                  <a:lnTo>
                    <a:pt x="156" y="80"/>
                  </a:lnTo>
                  <a:lnTo>
                    <a:pt x="156" y="80"/>
                  </a:lnTo>
                  <a:lnTo>
                    <a:pt x="108" y="118"/>
                  </a:lnTo>
                  <a:lnTo>
                    <a:pt x="108" y="118"/>
                  </a:lnTo>
                  <a:lnTo>
                    <a:pt x="62" y="80"/>
                  </a:lnTo>
                  <a:lnTo>
                    <a:pt x="62" y="80"/>
                  </a:lnTo>
                  <a:lnTo>
                    <a:pt x="62" y="0"/>
                  </a:lnTo>
                  <a:lnTo>
                    <a:pt x="62" y="0"/>
                  </a:lnTo>
                  <a:lnTo>
                    <a:pt x="36" y="0"/>
                  </a:lnTo>
                  <a:lnTo>
                    <a:pt x="36" y="0"/>
                  </a:lnTo>
                  <a:lnTo>
                    <a:pt x="36" y="64"/>
                  </a:lnTo>
                  <a:lnTo>
                    <a:pt x="36" y="64"/>
                  </a:lnTo>
                  <a:lnTo>
                    <a:pt x="0" y="64"/>
                  </a:lnTo>
                  <a:lnTo>
                    <a:pt x="0" y="64"/>
                  </a:lnTo>
                  <a:lnTo>
                    <a:pt x="108" y="148"/>
                  </a:lnTo>
                  <a:lnTo>
                    <a:pt x="108" y="148"/>
                  </a:lnTo>
                  <a:lnTo>
                    <a:pt x="218" y="64"/>
                  </a:lnTo>
                  <a:lnTo>
                    <a:pt x="218" y="64"/>
                  </a:lnTo>
                  <a:lnTo>
                    <a:pt x="180" y="64"/>
                  </a:lnTo>
                  <a:lnTo>
                    <a:pt x="180" y="0"/>
                  </a:lnTo>
                  <a:lnTo>
                    <a:pt x="180" y="0"/>
                  </a:lnTo>
                  <a:lnTo>
                    <a:pt x="1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0000"/>
                </a:solidFill>
              </a:endParaRPr>
            </a:p>
          </p:txBody>
        </p:sp>
        <p:sp>
          <p:nvSpPr>
            <p:cNvPr id="28" name="Freeform 27"/>
            <p:cNvSpPr>
              <a:spLocks noEditPoints="1"/>
            </p:cNvSpPr>
            <p:nvPr/>
          </p:nvSpPr>
          <p:spPr bwMode="auto">
            <a:xfrm>
              <a:off x="9394825" y="2498725"/>
              <a:ext cx="244475" cy="546100"/>
            </a:xfrm>
            <a:custGeom>
              <a:avLst/>
              <a:gdLst>
                <a:gd name="T0" fmla="*/ 154 w 154"/>
                <a:gd name="T1" fmla="*/ 236 h 344"/>
                <a:gd name="T2" fmla="*/ 150 w 154"/>
                <a:gd name="T3" fmla="*/ 260 h 344"/>
                <a:gd name="T4" fmla="*/ 136 w 154"/>
                <a:gd name="T5" fmla="*/ 280 h 344"/>
                <a:gd name="T6" fmla="*/ 126 w 154"/>
                <a:gd name="T7" fmla="*/ 288 h 344"/>
                <a:gd name="T8" fmla="*/ 102 w 154"/>
                <a:gd name="T9" fmla="*/ 300 h 344"/>
                <a:gd name="T10" fmla="*/ 86 w 154"/>
                <a:gd name="T11" fmla="*/ 344 h 344"/>
                <a:gd name="T12" fmla="*/ 66 w 154"/>
                <a:gd name="T13" fmla="*/ 304 h 344"/>
                <a:gd name="T14" fmla="*/ 50 w 154"/>
                <a:gd name="T15" fmla="*/ 304 h 344"/>
                <a:gd name="T16" fmla="*/ 30 w 154"/>
                <a:gd name="T17" fmla="*/ 300 h 344"/>
                <a:gd name="T18" fmla="*/ 2 w 154"/>
                <a:gd name="T19" fmla="*/ 288 h 344"/>
                <a:gd name="T20" fmla="*/ 2 w 154"/>
                <a:gd name="T21" fmla="*/ 256 h 344"/>
                <a:gd name="T22" fmla="*/ 30 w 154"/>
                <a:gd name="T23" fmla="*/ 272 h 344"/>
                <a:gd name="T24" fmla="*/ 50 w 154"/>
                <a:gd name="T25" fmla="*/ 278 h 344"/>
                <a:gd name="T26" fmla="*/ 66 w 154"/>
                <a:gd name="T27" fmla="*/ 182 h 344"/>
                <a:gd name="T28" fmla="*/ 48 w 154"/>
                <a:gd name="T29" fmla="*/ 172 h 344"/>
                <a:gd name="T30" fmla="*/ 22 w 154"/>
                <a:gd name="T31" fmla="*/ 154 h 344"/>
                <a:gd name="T32" fmla="*/ 14 w 154"/>
                <a:gd name="T33" fmla="*/ 146 h 344"/>
                <a:gd name="T34" fmla="*/ 4 w 154"/>
                <a:gd name="T35" fmla="*/ 128 h 344"/>
                <a:gd name="T36" fmla="*/ 0 w 154"/>
                <a:gd name="T37" fmla="*/ 106 h 344"/>
                <a:gd name="T38" fmla="*/ 2 w 154"/>
                <a:gd name="T39" fmla="*/ 92 h 344"/>
                <a:gd name="T40" fmla="*/ 10 w 154"/>
                <a:gd name="T41" fmla="*/ 70 h 344"/>
                <a:gd name="T42" fmla="*/ 20 w 154"/>
                <a:gd name="T43" fmla="*/ 58 h 344"/>
                <a:gd name="T44" fmla="*/ 40 w 154"/>
                <a:gd name="T45" fmla="*/ 42 h 344"/>
                <a:gd name="T46" fmla="*/ 66 w 154"/>
                <a:gd name="T47" fmla="*/ 34 h 344"/>
                <a:gd name="T48" fmla="*/ 86 w 154"/>
                <a:gd name="T49" fmla="*/ 0 h 344"/>
                <a:gd name="T50" fmla="*/ 86 w 154"/>
                <a:gd name="T51" fmla="*/ 34 h 344"/>
                <a:gd name="T52" fmla="*/ 116 w 154"/>
                <a:gd name="T53" fmla="*/ 38 h 344"/>
                <a:gd name="T54" fmla="*/ 136 w 154"/>
                <a:gd name="T55" fmla="*/ 44 h 344"/>
                <a:gd name="T56" fmla="*/ 136 w 154"/>
                <a:gd name="T57" fmla="*/ 76 h 344"/>
                <a:gd name="T58" fmla="*/ 114 w 154"/>
                <a:gd name="T59" fmla="*/ 66 h 344"/>
                <a:gd name="T60" fmla="*/ 86 w 154"/>
                <a:gd name="T61" fmla="*/ 60 h 344"/>
                <a:gd name="T62" fmla="*/ 86 w 154"/>
                <a:gd name="T63" fmla="*/ 160 h 344"/>
                <a:gd name="T64" fmla="*/ 126 w 154"/>
                <a:gd name="T65" fmla="*/ 184 h 344"/>
                <a:gd name="T66" fmla="*/ 138 w 154"/>
                <a:gd name="T67" fmla="*/ 194 h 344"/>
                <a:gd name="T68" fmla="*/ 148 w 154"/>
                <a:gd name="T69" fmla="*/ 206 h 344"/>
                <a:gd name="T70" fmla="*/ 154 w 154"/>
                <a:gd name="T71" fmla="*/ 236 h 344"/>
                <a:gd name="T72" fmla="*/ 66 w 154"/>
                <a:gd name="T73" fmla="*/ 150 h 344"/>
                <a:gd name="T74" fmla="*/ 66 w 154"/>
                <a:gd name="T75" fmla="*/ 62 h 344"/>
                <a:gd name="T76" fmla="*/ 46 w 154"/>
                <a:gd name="T77" fmla="*/ 70 h 344"/>
                <a:gd name="T78" fmla="*/ 42 w 154"/>
                <a:gd name="T79" fmla="*/ 76 h 344"/>
                <a:gd name="T80" fmla="*/ 34 w 154"/>
                <a:gd name="T81" fmla="*/ 88 h 344"/>
                <a:gd name="T82" fmla="*/ 32 w 154"/>
                <a:gd name="T83" fmla="*/ 102 h 344"/>
                <a:gd name="T84" fmla="*/ 34 w 154"/>
                <a:gd name="T85" fmla="*/ 116 h 344"/>
                <a:gd name="T86" fmla="*/ 40 w 154"/>
                <a:gd name="T87" fmla="*/ 128 h 344"/>
                <a:gd name="T88" fmla="*/ 66 w 154"/>
                <a:gd name="T89" fmla="*/ 150 h 344"/>
                <a:gd name="T90" fmla="*/ 122 w 154"/>
                <a:gd name="T91" fmla="*/ 238 h 344"/>
                <a:gd name="T92" fmla="*/ 120 w 154"/>
                <a:gd name="T93" fmla="*/ 226 h 344"/>
                <a:gd name="T94" fmla="*/ 102 w 154"/>
                <a:gd name="T95" fmla="*/ 202 h 344"/>
                <a:gd name="T96" fmla="*/ 86 w 154"/>
                <a:gd name="T97" fmla="*/ 278 h 344"/>
                <a:gd name="T98" fmla="*/ 102 w 154"/>
                <a:gd name="T99" fmla="*/ 272 h 344"/>
                <a:gd name="T100" fmla="*/ 114 w 154"/>
                <a:gd name="T101" fmla="*/ 264 h 344"/>
                <a:gd name="T102" fmla="*/ 120 w 154"/>
                <a:gd name="T103" fmla="*/ 252 h 344"/>
                <a:gd name="T104" fmla="*/ 122 w 154"/>
                <a:gd name="T105" fmla="*/ 238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344">
                  <a:moveTo>
                    <a:pt x="154" y="236"/>
                  </a:moveTo>
                  <a:lnTo>
                    <a:pt x="154" y="236"/>
                  </a:lnTo>
                  <a:lnTo>
                    <a:pt x="152" y="248"/>
                  </a:lnTo>
                  <a:lnTo>
                    <a:pt x="150" y="260"/>
                  </a:lnTo>
                  <a:lnTo>
                    <a:pt x="144" y="270"/>
                  </a:lnTo>
                  <a:lnTo>
                    <a:pt x="136" y="280"/>
                  </a:lnTo>
                  <a:lnTo>
                    <a:pt x="136" y="280"/>
                  </a:lnTo>
                  <a:lnTo>
                    <a:pt x="126" y="288"/>
                  </a:lnTo>
                  <a:lnTo>
                    <a:pt x="114" y="294"/>
                  </a:lnTo>
                  <a:lnTo>
                    <a:pt x="102" y="300"/>
                  </a:lnTo>
                  <a:lnTo>
                    <a:pt x="86" y="304"/>
                  </a:lnTo>
                  <a:lnTo>
                    <a:pt x="86" y="344"/>
                  </a:lnTo>
                  <a:lnTo>
                    <a:pt x="66" y="344"/>
                  </a:lnTo>
                  <a:lnTo>
                    <a:pt x="66" y="304"/>
                  </a:lnTo>
                  <a:lnTo>
                    <a:pt x="66" y="304"/>
                  </a:lnTo>
                  <a:lnTo>
                    <a:pt x="50" y="304"/>
                  </a:lnTo>
                  <a:lnTo>
                    <a:pt x="30" y="300"/>
                  </a:lnTo>
                  <a:lnTo>
                    <a:pt x="30" y="300"/>
                  </a:lnTo>
                  <a:lnTo>
                    <a:pt x="14" y="294"/>
                  </a:lnTo>
                  <a:lnTo>
                    <a:pt x="2" y="288"/>
                  </a:lnTo>
                  <a:lnTo>
                    <a:pt x="2" y="256"/>
                  </a:lnTo>
                  <a:lnTo>
                    <a:pt x="2" y="256"/>
                  </a:lnTo>
                  <a:lnTo>
                    <a:pt x="14" y="264"/>
                  </a:lnTo>
                  <a:lnTo>
                    <a:pt x="30" y="272"/>
                  </a:lnTo>
                  <a:lnTo>
                    <a:pt x="30" y="272"/>
                  </a:lnTo>
                  <a:lnTo>
                    <a:pt x="50" y="278"/>
                  </a:lnTo>
                  <a:lnTo>
                    <a:pt x="66" y="278"/>
                  </a:lnTo>
                  <a:lnTo>
                    <a:pt x="66" y="182"/>
                  </a:lnTo>
                  <a:lnTo>
                    <a:pt x="66" y="182"/>
                  </a:lnTo>
                  <a:lnTo>
                    <a:pt x="48" y="172"/>
                  </a:lnTo>
                  <a:lnTo>
                    <a:pt x="32" y="164"/>
                  </a:lnTo>
                  <a:lnTo>
                    <a:pt x="22" y="154"/>
                  </a:lnTo>
                  <a:lnTo>
                    <a:pt x="14" y="146"/>
                  </a:lnTo>
                  <a:lnTo>
                    <a:pt x="14" y="146"/>
                  </a:lnTo>
                  <a:lnTo>
                    <a:pt x="8" y="138"/>
                  </a:lnTo>
                  <a:lnTo>
                    <a:pt x="4" y="128"/>
                  </a:lnTo>
                  <a:lnTo>
                    <a:pt x="2" y="118"/>
                  </a:lnTo>
                  <a:lnTo>
                    <a:pt x="0" y="106"/>
                  </a:lnTo>
                  <a:lnTo>
                    <a:pt x="0" y="106"/>
                  </a:lnTo>
                  <a:lnTo>
                    <a:pt x="2" y="92"/>
                  </a:lnTo>
                  <a:lnTo>
                    <a:pt x="6" y="80"/>
                  </a:lnTo>
                  <a:lnTo>
                    <a:pt x="10" y="70"/>
                  </a:lnTo>
                  <a:lnTo>
                    <a:pt x="20" y="58"/>
                  </a:lnTo>
                  <a:lnTo>
                    <a:pt x="20" y="58"/>
                  </a:lnTo>
                  <a:lnTo>
                    <a:pt x="30" y="50"/>
                  </a:lnTo>
                  <a:lnTo>
                    <a:pt x="40" y="42"/>
                  </a:lnTo>
                  <a:lnTo>
                    <a:pt x="52" y="38"/>
                  </a:lnTo>
                  <a:lnTo>
                    <a:pt x="66" y="34"/>
                  </a:lnTo>
                  <a:lnTo>
                    <a:pt x="66" y="0"/>
                  </a:lnTo>
                  <a:lnTo>
                    <a:pt x="86" y="0"/>
                  </a:lnTo>
                  <a:lnTo>
                    <a:pt x="86" y="34"/>
                  </a:lnTo>
                  <a:lnTo>
                    <a:pt x="86" y="34"/>
                  </a:lnTo>
                  <a:lnTo>
                    <a:pt x="102" y="36"/>
                  </a:lnTo>
                  <a:lnTo>
                    <a:pt x="116" y="38"/>
                  </a:lnTo>
                  <a:lnTo>
                    <a:pt x="128" y="40"/>
                  </a:lnTo>
                  <a:lnTo>
                    <a:pt x="136" y="44"/>
                  </a:lnTo>
                  <a:lnTo>
                    <a:pt x="136" y="76"/>
                  </a:lnTo>
                  <a:lnTo>
                    <a:pt x="136" y="76"/>
                  </a:lnTo>
                  <a:lnTo>
                    <a:pt x="126" y="70"/>
                  </a:lnTo>
                  <a:lnTo>
                    <a:pt x="114" y="66"/>
                  </a:lnTo>
                  <a:lnTo>
                    <a:pt x="102" y="62"/>
                  </a:lnTo>
                  <a:lnTo>
                    <a:pt x="86" y="60"/>
                  </a:lnTo>
                  <a:lnTo>
                    <a:pt x="86" y="160"/>
                  </a:lnTo>
                  <a:lnTo>
                    <a:pt x="86" y="160"/>
                  </a:lnTo>
                  <a:lnTo>
                    <a:pt x="108" y="172"/>
                  </a:lnTo>
                  <a:lnTo>
                    <a:pt x="126" y="184"/>
                  </a:lnTo>
                  <a:lnTo>
                    <a:pt x="126" y="184"/>
                  </a:lnTo>
                  <a:lnTo>
                    <a:pt x="138" y="194"/>
                  </a:lnTo>
                  <a:lnTo>
                    <a:pt x="148" y="206"/>
                  </a:lnTo>
                  <a:lnTo>
                    <a:pt x="148" y="206"/>
                  </a:lnTo>
                  <a:lnTo>
                    <a:pt x="152" y="220"/>
                  </a:lnTo>
                  <a:lnTo>
                    <a:pt x="154" y="236"/>
                  </a:lnTo>
                  <a:lnTo>
                    <a:pt x="154" y="236"/>
                  </a:lnTo>
                  <a:close/>
                  <a:moveTo>
                    <a:pt x="66" y="150"/>
                  </a:moveTo>
                  <a:lnTo>
                    <a:pt x="66" y="62"/>
                  </a:lnTo>
                  <a:lnTo>
                    <a:pt x="66" y="62"/>
                  </a:lnTo>
                  <a:lnTo>
                    <a:pt x="52" y="66"/>
                  </a:lnTo>
                  <a:lnTo>
                    <a:pt x="46" y="70"/>
                  </a:lnTo>
                  <a:lnTo>
                    <a:pt x="42" y="76"/>
                  </a:lnTo>
                  <a:lnTo>
                    <a:pt x="42" y="76"/>
                  </a:lnTo>
                  <a:lnTo>
                    <a:pt x="38" y="82"/>
                  </a:lnTo>
                  <a:lnTo>
                    <a:pt x="34" y="88"/>
                  </a:lnTo>
                  <a:lnTo>
                    <a:pt x="32" y="94"/>
                  </a:lnTo>
                  <a:lnTo>
                    <a:pt x="32" y="102"/>
                  </a:lnTo>
                  <a:lnTo>
                    <a:pt x="32" y="102"/>
                  </a:lnTo>
                  <a:lnTo>
                    <a:pt x="34" y="116"/>
                  </a:lnTo>
                  <a:lnTo>
                    <a:pt x="40" y="128"/>
                  </a:lnTo>
                  <a:lnTo>
                    <a:pt x="40" y="128"/>
                  </a:lnTo>
                  <a:lnTo>
                    <a:pt x="50" y="138"/>
                  </a:lnTo>
                  <a:lnTo>
                    <a:pt x="66" y="150"/>
                  </a:lnTo>
                  <a:lnTo>
                    <a:pt x="66" y="150"/>
                  </a:lnTo>
                  <a:close/>
                  <a:moveTo>
                    <a:pt x="122" y="238"/>
                  </a:moveTo>
                  <a:lnTo>
                    <a:pt x="122" y="238"/>
                  </a:lnTo>
                  <a:lnTo>
                    <a:pt x="120" y="226"/>
                  </a:lnTo>
                  <a:lnTo>
                    <a:pt x="114" y="214"/>
                  </a:lnTo>
                  <a:lnTo>
                    <a:pt x="102" y="202"/>
                  </a:lnTo>
                  <a:lnTo>
                    <a:pt x="86" y="192"/>
                  </a:lnTo>
                  <a:lnTo>
                    <a:pt x="86" y="278"/>
                  </a:lnTo>
                  <a:lnTo>
                    <a:pt x="86" y="278"/>
                  </a:lnTo>
                  <a:lnTo>
                    <a:pt x="102" y="272"/>
                  </a:lnTo>
                  <a:lnTo>
                    <a:pt x="108" y="268"/>
                  </a:lnTo>
                  <a:lnTo>
                    <a:pt x="114" y="264"/>
                  </a:lnTo>
                  <a:lnTo>
                    <a:pt x="118" y="258"/>
                  </a:lnTo>
                  <a:lnTo>
                    <a:pt x="120" y="252"/>
                  </a:lnTo>
                  <a:lnTo>
                    <a:pt x="122" y="246"/>
                  </a:lnTo>
                  <a:lnTo>
                    <a:pt x="122" y="238"/>
                  </a:lnTo>
                  <a:lnTo>
                    <a:pt x="122" y="2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srgbClr val="000000"/>
                </a:solidFill>
              </a:endParaRPr>
            </a:p>
          </p:txBody>
        </p:sp>
      </p:grpSp>
      <p:sp>
        <p:nvSpPr>
          <p:cNvPr id="31" name="Rectangle 30"/>
          <p:cNvSpPr/>
          <p:nvPr/>
        </p:nvSpPr>
        <p:spPr>
          <a:xfrm>
            <a:off x="10024664" y="1324860"/>
            <a:ext cx="1842713" cy="954107"/>
          </a:xfrm>
          <a:prstGeom prst="rect">
            <a:avLst/>
          </a:prstGeom>
          <a:noFill/>
        </p:spPr>
        <p:txBody>
          <a:bodyPr wrap="square">
            <a:spAutoFit/>
          </a:bodyPr>
          <a:lstStyle/>
          <a:p>
            <a:pPr defTabSz="932365" fontAlgn="base">
              <a:spcBef>
                <a:spcPct val="0"/>
              </a:spcBef>
              <a:spcAft>
                <a:spcPts val="612"/>
              </a:spcAft>
            </a:pPr>
            <a:r>
              <a:rPr lang="en-US" sz="2800" b="1" dirty="0">
                <a:solidFill>
                  <a:srgbClr val="797A7D">
                    <a:lumMod val="75000"/>
                  </a:srgbClr>
                </a:solidFill>
                <a:latin typeface="Segoe UI Light"/>
                <a:ea typeface="Segoe UI" panose="020B0502040204020203" pitchFamily="34" charset="0"/>
                <a:cs typeface="Segoe UI" panose="020B0502040204020203" pitchFamily="34" charset="0"/>
              </a:rPr>
              <a:t>Process Efficiency</a:t>
            </a:r>
          </a:p>
        </p:txBody>
      </p:sp>
      <p:sp>
        <p:nvSpPr>
          <p:cNvPr id="34" name="Rectangle 33"/>
          <p:cNvSpPr/>
          <p:nvPr/>
        </p:nvSpPr>
        <p:spPr>
          <a:xfrm>
            <a:off x="4082974" y="2788351"/>
            <a:ext cx="1783984" cy="954107"/>
          </a:xfrm>
          <a:prstGeom prst="rect">
            <a:avLst/>
          </a:prstGeom>
          <a:noFill/>
        </p:spPr>
        <p:txBody>
          <a:bodyPr wrap="square">
            <a:spAutoFit/>
          </a:bodyPr>
          <a:lstStyle/>
          <a:p>
            <a:pPr algn="r" defTabSz="932365" fontAlgn="base">
              <a:spcBef>
                <a:spcPct val="0"/>
              </a:spcBef>
              <a:spcAft>
                <a:spcPts val="612"/>
              </a:spcAft>
            </a:pPr>
            <a:r>
              <a:rPr lang="en-US" sz="2800" b="1" dirty="0">
                <a:solidFill>
                  <a:srgbClr val="797A7D">
                    <a:lumMod val="75000"/>
                  </a:srgbClr>
                </a:solidFill>
                <a:latin typeface="Segoe UI Light"/>
                <a:ea typeface="Segoe UI" panose="020B0502040204020203" pitchFamily="34" charset="0"/>
                <a:cs typeface="Segoe UI" panose="020B0502040204020203" pitchFamily="34" charset="0"/>
              </a:rPr>
              <a:t>Cost Reduction</a:t>
            </a:r>
          </a:p>
        </p:txBody>
      </p:sp>
      <p:grpSp>
        <p:nvGrpSpPr>
          <p:cNvPr id="35" name="Group 34"/>
          <p:cNvGrpSpPr/>
          <p:nvPr/>
        </p:nvGrpSpPr>
        <p:grpSpPr bwMode="black">
          <a:xfrm>
            <a:off x="8846922" y="1324861"/>
            <a:ext cx="1158709" cy="942661"/>
            <a:chOff x="5184775" y="225425"/>
            <a:chExt cx="1500188" cy="1220788"/>
          </a:xfrm>
          <a:solidFill>
            <a:schemeClr val="bg2">
              <a:lumMod val="75000"/>
            </a:schemeClr>
          </a:solidFill>
        </p:grpSpPr>
        <p:sp>
          <p:nvSpPr>
            <p:cNvPr id="37"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632">
                <a:solidFill>
                  <a:srgbClr val="000000"/>
                </a:solidFill>
              </a:endParaRPr>
            </a:p>
          </p:txBody>
        </p:sp>
        <p:sp>
          <p:nvSpPr>
            <p:cNvPr id="38" name="Oval 87"/>
            <p:cNvSpPr>
              <a:spLocks noChangeArrowheads="1"/>
            </p:cNvSpPr>
            <p:nvPr/>
          </p:nvSpPr>
          <p:spPr bwMode="black">
            <a:xfrm>
              <a:off x="5630863" y="812800"/>
              <a:ext cx="203200" cy="2032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632">
                <a:solidFill>
                  <a:srgbClr val="000000"/>
                </a:solidFill>
              </a:endParaRPr>
            </a:p>
          </p:txBody>
        </p:sp>
        <p:sp>
          <p:nvSpPr>
            <p:cNvPr id="40"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632">
                <a:solidFill>
                  <a:srgbClr val="000000"/>
                </a:solidFill>
              </a:endParaRPr>
            </a:p>
          </p:txBody>
        </p:sp>
      </p:grpSp>
      <p:cxnSp>
        <p:nvCxnSpPr>
          <p:cNvPr id="41" name="Elbow Connector 40"/>
          <p:cNvCxnSpPr/>
          <p:nvPr/>
        </p:nvCxnSpPr>
        <p:spPr>
          <a:xfrm>
            <a:off x="9692963" y="2267521"/>
            <a:ext cx="1253058" cy="737534"/>
          </a:xfrm>
          <a:prstGeom prst="bentConnector3">
            <a:avLst>
              <a:gd name="adj1" fmla="val 99364"/>
            </a:avLst>
          </a:prstGeom>
          <a:ln w="15875">
            <a:solidFill>
              <a:schemeClr val="bg2">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H="1">
            <a:off x="2836337" y="4485888"/>
            <a:ext cx="4368430" cy="0"/>
          </a:xfrm>
          <a:prstGeom prst="line">
            <a:avLst/>
          </a:prstGeom>
          <a:ln w="15875">
            <a:solidFill>
              <a:schemeClr val="bg2">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5" name="Title 2"/>
          <p:cNvSpPr txBox="1">
            <a:spLocks/>
          </p:cNvSpPr>
          <p:nvPr/>
        </p:nvSpPr>
        <p:spPr>
          <a:xfrm>
            <a:off x="882" y="449262"/>
            <a:ext cx="5401046" cy="1955535"/>
          </a:xfrm>
          <a:prstGeom prst="rect">
            <a:avLst/>
          </a:prstGeom>
          <a:solidFill>
            <a:schemeClr val="tx2">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186521" rIns="186521" bIns="186521" numCol="1" spcCol="0" rtlCol="0" fromWordArt="0" anchor="t" anchorCtr="0" forceAA="0" compatLnSpc="1">
            <a:prstTxWarp prst="textNoShape">
              <a:avLst/>
            </a:prstTxWarp>
            <a:noAutofit/>
          </a:bodyPr>
          <a:lstStyle>
            <a:defPPr>
              <a:defRPr lang="en-US"/>
            </a:defPPr>
            <a:lvl1pPr marL="91440" defTabSz="914173" fontAlgn="base">
              <a:lnSpc>
                <a:spcPts val="3200"/>
              </a:lnSpc>
              <a:spcBef>
                <a:spcPct val="0"/>
              </a:spcBef>
              <a:spcAft>
                <a:spcPct val="0"/>
              </a:spcAft>
              <a:defRPr sz="2400">
                <a:solidFill>
                  <a:schemeClr val="tx1">
                    <a:lumMod val="65000"/>
                    <a:lumOff val="35000"/>
                  </a:schemeClr>
                </a:solidFill>
                <a:latin typeface="Segoe UI Light" panose="020B0502040204020203" pitchFamily="34" charset="0"/>
                <a:ea typeface="Segoe UI" pitchFamily="34" charset="0"/>
                <a:cs typeface="Segoe UI Light" panose="020B0502040204020203"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373039">
              <a:lnSpc>
                <a:spcPct val="100000"/>
              </a:lnSpc>
            </a:pPr>
            <a:r>
              <a:rPr lang="en-US" sz="4000" dirty="0" smtClean="0">
                <a:solidFill>
                  <a:srgbClr val="FFFFFF"/>
                </a:solidFill>
              </a:rPr>
              <a:t>IOT is all about providing INSIGHTS</a:t>
            </a:r>
          </a:p>
        </p:txBody>
      </p:sp>
      <p:sp>
        <p:nvSpPr>
          <p:cNvPr id="19" name="Freeform 18"/>
          <p:cNvSpPr>
            <a:spLocks noEditPoints="1"/>
          </p:cNvSpPr>
          <p:nvPr/>
        </p:nvSpPr>
        <p:spPr bwMode="auto">
          <a:xfrm>
            <a:off x="2836337" y="3323318"/>
            <a:ext cx="1048947" cy="1048950"/>
          </a:xfrm>
          <a:custGeom>
            <a:avLst/>
            <a:gdLst>
              <a:gd name="T0" fmla="*/ 466 w 638"/>
              <a:gd name="T1" fmla="*/ 308 h 638"/>
              <a:gd name="T2" fmla="*/ 404 w 638"/>
              <a:gd name="T3" fmla="*/ 232 h 638"/>
              <a:gd name="T4" fmla="*/ 326 w 638"/>
              <a:gd name="T5" fmla="*/ 170 h 638"/>
              <a:gd name="T6" fmla="*/ 404 w 638"/>
              <a:gd name="T7" fmla="*/ 0 h 638"/>
              <a:gd name="T8" fmla="*/ 234 w 638"/>
              <a:gd name="T9" fmla="*/ 170 h 638"/>
              <a:gd name="T10" fmla="*/ 310 w 638"/>
              <a:gd name="T11" fmla="*/ 232 h 638"/>
              <a:gd name="T12" fmla="*/ 234 w 638"/>
              <a:gd name="T13" fmla="*/ 308 h 638"/>
              <a:gd name="T14" fmla="*/ 170 w 638"/>
              <a:gd name="T15" fmla="*/ 232 h 638"/>
              <a:gd name="T16" fmla="*/ 0 w 638"/>
              <a:gd name="T17" fmla="*/ 402 h 638"/>
              <a:gd name="T18" fmla="*/ 76 w 638"/>
              <a:gd name="T19" fmla="*/ 468 h 638"/>
              <a:gd name="T20" fmla="*/ 0 w 638"/>
              <a:gd name="T21" fmla="*/ 638 h 638"/>
              <a:gd name="T22" fmla="*/ 170 w 638"/>
              <a:gd name="T23" fmla="*/ 468 h 638"/>
              <a:gd name="T24" fmla="*/ 92 w 638"/>
              <a:gd name="T25" fmla="*/ 402 h 638"/>
              <a:gd name="T26" fmla="*/ 170 w 638"/>
              <a:gd name="T27" fmla="*/ 324 h 638"/>
              <a:gd name="T28" fmla="*/ 234 w 638"/>
              <a:gd name="T29" fmla="*/ 402 h 638"/>
              <a:gd name="T30" fmla="*/ 310 w 638"/>
              <a:gd name="T31" fmla="*/ 468 h 638"/>
              <a:gd name="T32" fmla="*/ 234 w 638"/>
              <a:gd name="T33" fmla="*/ 638 h 638"/>
              <a:gd name="T34" fmla="*/ 404 w 638"/>
              <a:gd name="T35" fmla="*/ 468 h 638"/>
              <a:gd name="T36" fmla="*/ 326 w 638"/>
              <a:gd name="T37" fmla="*/ 402 h 638"/>
              <a:gd name="T38" fmla="*/ 404 w 638"/>
              <a:gd name="T39" fmla="*/ 324 h 638"/>
              <a:gd name="T40" fmla="*/ 466 w 638"/>
              <a:gd name="T41" fmla="*/ 402 h 638"/>
              <a:gd name="T42" fmla="*/ 638 w 638"/>
              <a:gd name="T43" fmla="*/ 232 h 638"/>
              <a:gd name="T44" fmla="*/ 466 w 638"/>
              <a:gd name="T45" fmla="*/ 232 h 638"/>
              <a:gd name="T46" fmla="*/ 248 w 638"/>
              <a:gd name="T47" fmla="*/ 14 h 638"/>
              <a:gd name="T48" fmla="*/ 388 w 638"/>
              <a:gd name="T49" fmla="*/ 152 h 638"/>
              <a:gd name="T50" fmla="*/ 248 w 638"/>
              <a:gd name="T51" fmla="*/ 14 h 638"/>
              <a:gd name="T52" fmla="*/ 248 w 638"/>
              <a:gd name="T53" fmla="*/ 14 h 638"/>
              <a:gd name="T54" fmla="*/ 14 w 638"/>
              <a:gd name="T55" fmla="*/ 620 h 638"/>
              <a:gd name="T56" fmla="*/ 154 w 638"/>
              <a:gd name="T57" fmla="*/ 482 h 638"/>
              <a:gd name="T58" fmla="*/ 154 w 638"/>
              <a:gd name="T59" fmla="*/ 620 h 638"/>
              <a:gd name="T60" fmla="*/ 154 w 638"/>
              <a:gd name="T61" fmla="*/ 386 h 638"/>
              <a:gd name="T62" fmla="*/ 14 w 638"/>
              <a:gd name="T63" fmla="*/ 246 h 638"/>
              <a:gd name="T64" fmla="*/ 154 w 638"/>
              <a:gd name="T65" fmla="*/ 386 h 638"/>
              <a:gd name="T66" fmla="*/ 154 w 638"/>
              <a:gd name="T67" fmla="*/ 386 h 638"/>
              <a:gd name="T68" fmla="*/ 248 w 638"/>
              <a:gd name="T69" fmla="*/ 620 h 638"/>
              <a:gd name="T70" fmla="*/ 388 w 638"/>
              <a:gd name="T71" fmla="*/ 482 h 638"/>
              <a:gd name="T72" fmla="*/ 388 w 638"/>
              <a:gd name="T73" fmla="*/ 620 h 638"/>
              <a:gd name="T74" fmla="*/ 388 w 638"/>
              <a:gd name="T75" fmla="*/ 386 h 638"/>
              <a:gd name="T76" fmla="*/ 248 w 638"/>
              <a:gd name="T77" fmla="*/ 246 h 638"/>
              <a:gd name="T78" fmla="*/ 388 w 638"/>
              <a:gd name="T79" fmla="*/ 386 h 638"/>
              <a:gd name="T80" fmla="*/ 388 w 638"/>
              <a:gd name="T81" fmla="*/ 386 h 638"/>
              <a:gd name="T82" fmla="*/ 482 w 638"/>
              <a:gd name="T83" fmla="*/ 386 h 638"/>
              <a:gd name="T84" fmla="*/ 620 w 638"/>
              <a:gd name="T85" fmla="*/ 246 h 638"/>
              <a:gd name="T86" fmla="*/ 620 w 638"/>
              <a:gd name="T87" fmla="*/ 386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8" h="638">
                <a:moveTo>
                  <a:pt x="466" y="232"/>
                </a:moveTo>
                <a:lnTo>
                  <a:pt x="466" y="308"/>
                </a:lnTo>
                <a:lnTo>
                  <a:pt x="404" y="308"/>
                </a:lnTo>
                <a:lnTo>
                  <a:pt x="404" y="232"/>
                </a:lnTo>
                <a:lnTo>
                  <a:pt x="326" y="232"/>
                </a:lnTo>
                <a:lnTo>
                  <a:pt x="326" y="170"/>
                </a:lnTo>
                <a:lnTo>
                  <a:pt x="404" y="170"/>
                </a:lnTo>
                <a:lnTo>
                  <a:pt x="404" y="0"/>
                </a:lnTo>
                <a:lnTo>
                  <a:pt x="234" y="0"/>
                </a:lnTo>
                <a:lnTo>
                  <a:pt x="234" y="170"/>
                </a:lnTo>
                <a:lnTo>
                  <a:pt x="310" y="170"/>
                </a:lnTo>
                <a:lnTo>
                  <a:pt x="310" y="232"/>
                </a:lnTo>
                <a:lnTo>
                  <a:pt x="234" y="232"/>
                </a:lnTo>
                <a:lnTo>
                  <a:pt x="234" y="308"/>
                </a:lnTo>
                <a:lnTo>
                  <a:pt x="170" y="308"/>
                </a:lnTo>
                <a:lnTo>
                  <a:pt x="170" y="232"/>
                </a:lnTo>
                <a:lnTo>
                  <a:pt x="0" y="232"/>
                </a:lnTo>
                <a:lnTo>
                  <a:pt x="0" y="402"/>
                </a:lnTo>
                <a:lnTo>
                  <a:pt x="76" y="402"/>
                </a:lnTo>
                <a:lnTo>
                  <a:pt x="76" y="468"/>
                </a:lnTo>
                <a:lnTo>
                  <a:pt x="0" y="468"/>
                </a:lnTo>
                <a:lnTo>
                  <a:pt x="0" y="638"/>
                </a:lnTo>
                <a:lnTo>
                  <a:pt x="170" y="638"/>
                </a:lnTo>
                <a:lnTo>
                  <a:pt x="170" y="468"/>
                </a:lnTo>
                <a:lnTo>
                  <a:pt x="92" y="468"/>
                </a:lnTo>
                <a:lnTo>
                  <a:pt x="92" y="402"/>
                </a:lnTo>
                <a:lnTo>
                  <a:pt x="170" y="402"/>
                </a:lnTo>
                <a:lnTo>
                  <a:pt x="170" y="324"/>
                </a:lnTo>
                <a:lnTo>
                  <a:pt x="234" y="324"/>
                </a:lnTo>
                <a:lnTo>
                  <a:pt x="234" y="402"/>
                </a:lnTo>
                <a:lnTo>
                  <a:pt x="310" y="402"/>
                </a:lnTo>
                <a:lnTo>
                  <a:pt x="310" y="468"/>
                </a:lnTo>
                <a:lnTo>
                  <a:pt x="234" y="468"/>
                </a:lnTo>
                <a:lnTo>
                  <a:pt x="234" y="638"/>
                </a:lnTo>
                <a:lnTo>
                  <a:pt x="404" y="638"/>
                </a:lnTo>
                <a:lnTo>
                  <a:pt x="404" y="468"/>
                </a:lnTo>
                <a:lnTo>
                  <a:pt x="326" y="468"/>
                </a:lnTo>
                <a:lnTo>
                  <a:pt x="326" y="402"/>
                </a:lnTo>
                <a:lnTo>
                  <a:pt x="404" y="402"/>
                </a:lnTo>
                <a:lnTo>
                  <a:pt x="404" y="324"/>
                </a:lnTo>
                <a:lnTo>
                  <a:pt x="466" y="324"/>
                </a:lnTo>
                <a:lnTo>
                  <a:pt x="466" y="402"/>
                </a:lnTo>
                <a:lnTo>
                  <a:pt x="638" y="402"/>
                </a:lnTo>
                <a:lnTo>
                  <a:pt x="638" y="232"/>
                </a:lnTo>
                <a:lnTo>
                  <a:pt x="466" y="232"/>
                </a:lnTo>
                <a:lnTo>
                  <a:pt x="466" y="232"/>
                </a:lnTo>
                <a:lnTo>
                  <a:pt x="466" y="232"/>
                </a:lnTo>
                <a:close/>
                <a:moveTo>
                  <a:pt x="248" y="14"/>
                </a:moveTo>
                <a:lnTo>
                  <a:pt x="388" y="14"/>
                </a:lnTo>
                <a:lnTo>
                  <a:pt x="388" y="152"/>
                </a:lnTo>
                <a:lnTo>
                  <a:pt x="248" y="152"/>
                </a:lnTo>
                <a:lnTo>
                  <a:pt x="248" y="14"/>
                </a:lnTo>
                <a:lnTo>
                  <a:pt x="248" y="14"/>
                </a:lnTo>
                <a:lnTo>
                  <a:pt x="248" y="14"/>
                </a:lnTo>
                <a:close/>
                <a:moveTo>
                  <a:pt x="154" y="620"/>
                </a:moveTo>
                <a:lnTo>
                  <a:pt x="14" y="620"/>
                </a:lnTo>
                <a:lnTo>
                  <a:pt x="14" y="482"/>
                </a:lnTo>
                <a:lnTo>
                  <a:pt x="154" y="482"/>
                </a:lnTo>
                <a:lnTo>
                  <a:pt x="154" y="620"/>
                </a:lnTo>
                <a:lnTo>
                  <a:pt x="154" y="620"/>
                </a:lnTo>
                <a:lnTo>
                  <a:pt x="154" y="620"/>
                </a:lnTo>
                <a:close/>
                <a:moveTo>
                  <a:pt x="154" y="386"/>
                </a:moveTo>
                <a:lnTo>
                  <a:pt x="14" y="386"/>
                </a:lnTo>
                <a:lnTo>
                  <a:pt x="14" y="246"/>
                </a:lnTo>
                <a:lnTo>
                  <a:pt x="154" y="246"/>
                </a:lnTo>
                <a:lnTo>
                  <a:pt x="154" y="386"/>
                </a:lnTo>
                <a:lnTo>
                  <a:pt x="154" y="386"/>
                </a:lnTo>
                <a:lnTo>
                  <a:pt x="154" y="386"/>
                </a:lnTo>
                <a:close/>
                <a:moveTo>
                  <a:pt x="388" y="620"/>
                </a:moveTo>
                <a:lnTo>
                  <a:pt x="248" y="620"/>
                </a:lnTo>
                <a:lnTo>
                  <a:pt x="248" y="482"/>
                </a:lnTo>
                <a:lnTo>
                  <a:pt x="388" y="482"/>
                </a:lnTo>
                <a:lnTo>
                  <a:pt x="388" y="620"/>
                </a:lnTo>
                <a:lnTo>
                  <a:pt x="388" y="620"/>
                </a:lnTo>
                <a:lnTo>
                  <a:pt x="388" y="620"/>
                </a:lnTo>
                <a:close/>
                <a:moveTo>
                  <a:pt x="388" y="386"/>
                </a:moveTo>
                <a:lnTo>
                  <a:pt x="248" y="386"/>
                </a:lnTo>
                <a:lnTo>
                  <a:pt x="248" y="246"/>
                </a:lnTo>
                <a:lnTo>
                  <a:pt x="388" y="246"/>
                </a:lnTo>
                <a:lnTo>
                  <a:pt x="388" y="386"/>
                </a:lnTo>
                <a:lnTo>
                  <a:pt x="388" y="386"/>
                </a:lnTo>
                <a:lnTo>
                  <a:pt x="388" y="386"/>
                </a:lnTo>
                <a:close/>
                <a:moveTo>
                  <a:pt x="620" y="386"/>
                </a:moveTo>
                <a:lnTo>
                  <a:pt x="482" y="386"/>
                </a:lnTo>
                <a:lnTo>
                  <a:pt x="482" y="246"/>
                </a:lnTo>
                <a:lnTo>
                  <a:pt x="620" y="246"/>
                </a:lnTo>
                <a:lnTo>
                  <a:pt x="620" y="386"/>
                </a:lnTo>
                <a:lnTo>
                  <a:pt x="620" y="386"/>
                </a:lnTo>
                <a:lnTo>
                  <a:pt x="620" y="386"/>
                </a:lnTo>
                <a:close/>
              </a:path>
            </a:pathLst>
          </a:custGeom>
          <a:solidFill>
            <a:schemeClr val="bg2">
              <a:lumMod val="75000"/>
            </a:schemeClr>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000000"/>
              </a:solidFill>
            </a:endParaRPr>
          </a:p>
        </p:txBody>
      </p:sp>
      <p:sp>
        <p:nvSpPr>
          <p:cNvPr id="20" name="Rectangle 19"/>
          <p:cNvSpPr/>
          <p:nvPr/>
        </p:nvSpPr>
        <p:spPr>
          <a:xfrm>
            <a:off x="2668133" y="4489570"/>
            <a:ext cx="2407104" cy="1384995"/>
          </a:xfrm>
          <a:prstGeom prst="rect">
            <a:avLst/>
          </a:prstGeom>
          <a:noFill/>
        </p:spPr>
        <p:txBody>
          <a:bodyPr wrap="square">
            <a:spAutoFit/>
          </a:bodyPr>
          <a:lstStyle/>
          <a:p>
            <a:pPr defTabSz="932365" fontAlgn="base">
              <a:spcBef>
                <a:spcPct val="0"/>
              </a:spcBef>
              <a:spcAft>
                <a:spcPts val="612"/>
              </a:spcAft>
            </a:pPr>
            <a:r>
              <a:rPr lang="en-US" sz="2800" b="1" dirty="0">
                <a:solidFill>
                  <a:srgbClr val="797A7D">
                    <a:lumMod val="75000"/>
                  </a:srgbClr>
                </a:solidFill>
                <a:latin typeface="Segoe UI Light" panose="020B0502040204020203" pitchFamily="34" charset="0"/>
                <a:ea typeface="Segoe UI" pitchFamily="34" charset="0"/>
                <a:cs typeface="Segoe UI Light" panose="020B0502040204020203" pitchFamily="34" charset="0"/>
              </a:rPr>
              <a:t>Develop</a:t>
            </a:r>
            <a:br>
              <a:rPr lang="en-US" sz="2800" b="1" dirty="0">
                <a:solidFill>
                  <a:srgbClr val="797A7D">
                    <a:lumMod val="75000"/>
                  </a:srgbClr>
                </a:solidFill>
                <a:latin typeface="Segoe UI Light" panose="020B0502040204020203" pitchFamily="34" charset="0"/>
                <a:ea typeface="Segoe UI" pitchFamily="34" charset="0"/>
                <a:cs typeface="Segoe UI Light" panose="020B0502040204020203" pitchFamily="34" charset="0"/>
              </a:rPr>
            </a:br>
            <a:r>
              <a:rPr lang="en-US" sz="2800" b="1" dirty="0">
                <a:solidFill>
                  <a:srgbClr val="797A7D">
                    <a:lumMod val="75000"/>
                  </a:srgbClr>
                </a:solidFill>
                <a:latin typeface="Segoe UI Light" panose="020B0502040204020203" pitchFamily="34" charset="0"/>
                <a:ea typeface="Segoe UI" pitchFamily="34" charset="0"/>
                <a:cs typeface="Segoe UI Light" panose="020B0502040204020203" pitchFamily="34" charset="0"/>
              </a:rPr>
              <a:t>New Business Models</a:t>
            </a:r>
          </a:p>
        </p:txBody>
      </p:sp>
      <p:cxnSp>
        <p:nvCxnSpPr>
          <p:cNvPr id="21" name="Elbow Connector 20"/>
          <p:cNvCxnSpPr/>
          <p:nvPr/>
        </p:nvCxnSpPr>
        <p:spPr>
          <a:xfrm>
            <a:off x="6586204" y="3005055"/>
            <a:ext cx="1322774" cy="1182143"/>
          </a:xfrm>
          <a:prstGeom prst="bentConnector3">
            <a:avLst>
              <a:gd name="adj1" fmla="val 99640"/>
            </a:avLst>
          </a:prstGeom>
          <a:ln w="15875">
            <a:solidFill>
              <a:schemeClr val="bg2">
                <a:lumMod val="75000"/>
              </a:schemeClr>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622569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Microsoft and Open, International Standards</a:t>
            </a:r>
            <a:endParaRPr lang="en-US" dirty="0"/>
          </a:p>
        </p:txBody>
      </p:sp>
      <p:sp>
        <p:nvSpPr>
          <p:cNvPr id="4" name="Text Placeholder 3"/>
          <p:cNvSpPr>
            <a:spLocks noGrp="1"/>
          </p:cNvSpPr>
          <p:nvPr>
            <p:ph type="body" sz="quarter" idx="4294967295"/>
          </p:nvPr>
        </p:nvSpPr>
        <p:spPr>
          <a:xfrm>
            <a:off x="0" y="1212850"/>
            <a:ext cx="11880850" cy="4997450"/>
          </a:xfrm>
        </p:spPr>
        <p:txBody>
          <a:bodyPr>
            <a:normAutofit fontScale="92500"/>
          </a:bodyPr>
          <a:lstStyle/>
          <a:p>
            <a:pPr marL="0" indent="0">
              <a:buNone/>
            </a:pPr>
            <a:endParaRPr lang="en-US" dirty="0"/>
          </a:p>
          <a:p>
            <a:r>
              <a:rPr lang="en-US" dirty="0" smtClean="0"/>
              <a:t>Microsoft is deeply involved in the collaborative process of creating </a:t>
            </a:r>
            <a:br>
              <a:rPr lang="en-US" dirty="0" smtClean="0"/>
            </a:br>
            <a:r>
              <a:rPr lang="en-US" dirty="0" smtClean="0"/>
              <a:t>International Standards that address key customer concerns</a:t>
            </a:r>
          </a:p>
          <a:p>
            <a:pPr lvl="2"/>
            <a:r>
              <a:rPr lang="en-US" dirty="0" smtClean="0"/>
              <a:t>Architectures and definitions for cloud computing from ISO and ITU</a:t>
            </a:r>
          </a:p>
          <a:p>
            <a:pPr lvl="2"/>
            <a:r>
              <a:rPr lang="en-US" b="1" dirty="0"/>
              <a:t>Code of practice for PII protection in public clouds acting as PII processors</a:t>
            </a:r>
            <a:r>
              <a:rPr lang="en-US" dirty="0"/>
              <a:t> </a:t>
            </a:r>
            <a:endParaRPr lang="en-US" dirty="0" smtClean="0"/>
          </a:p>
          <a:p>
            <a:pPr lvl="2"/>
            <a:r>
              <a:rPr lang="en-US" dirty="0" smtClean="0"/>
              <a:t>Standards for transparency in Service Level Agreements</a:t>
            </a:r>
          </a:p>
          <a:p>
            <a:r>
              <a:rPr lang="en-US" dirty="0" smtClean="0"/>
              <a:t>We are starting new efforts to address customer concerns</a:t>
            </a:r>
          </a:p>
          <a:p>
            <a:pPr lvl="2"/>
            <a:r>
              <a:rPr lang="en-US" dirty="0" smtClean="0"/>
              <a:t>Architectures and Definitions for Big Data Analytics</a:t>
            </a:r>
          </a:p>
          <a:p>
            <a:pPr lvl="2"/>
            <a:r>
              <a:rPr lang="en-US" dirty="0" smtClean="0"/>
              <a:t>Architectures and definitions for Interoperability and Data Portability</a:t>
            </a:r>
          </a:p>
          <a:p>
            <a:pPr lvl="2"/>
            <a:r>
              <a:rPr lang="en-US" dirty="0" smtClean="0"/>
              <a:t>De-identification techniques and process management</a:t>
            </a:r>
          </a:p>
          <a:p>
            <a:pPr lvl="2"/>
            <a:endParaRPr lang="en-US" dirty="0"/>
          </a:p>
        </p:txBody>
      </p:sp>
    </p:spTree>
    <p:extLst>
      <p:ext uri="{BB962C8B-B14F-4D97-AF65-F5344CB8AC3E}">
        <p14:creationId xmlns:p14="http://schemas.microsoft.com/office/powerpoint/2010/main" val="2763135386"/>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bwMode="auto">
          <a:xfrm>
            <a:off x="2046877" y="3522220"/>
            <a:ext cx="8091447" cy="1427328"/>
          </a:xfrm>
          <a:prstGeom prst="rect">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745889" tIns="46585" rIns="0" bIns="46585" numCol="1" rtlCol="0" anchor="ctr" anchorCtr="0" compatLnSpc="1">
            <a:prstTxWarp prst="textNoShape">
              <a:avLst/>
            </a:prstTxWarp>
          </a:bodyPr>
          <a:lstStyle/>
          <a:p>
            <a:pPr algn="ctr" defTabSz="931370" fontAlgn="base">
              <a:spcBef>
                <a:spcPts val="1224"/>
              </a:spcBef>
              <a:spcAft>
                <a:spcPct val="0"/>
              </a:spcAft>
            </a:pPr>
            <a:r>
              <a:rPr lang="en-US" sz="3263" dirty="0">
                <a:gradFill>
                  <a:gsLst>
                    <a:gs pos="0">
                      <a:srgbClr val="FFFFFF"/>
                    </a:gs>
                    <a:gs pos="100000">
                      <a:srgbClr val="FFFFFF"/>
                    </a:gs>
                  </a:gsLst>
                  <a:lin ang="5400000" scaled="0"/>
                </a:gradFill>
              </a:rPr>
              <a:t>Connectivity transforms engagement</a:t>
            </a:r>
          </a:p>
          <a:p>
            <a:pPr algn="ctr" defTabSz="931370" fontAlgn="base">
              <a:spcBef>
                <a:spcPts val="1224"/>
              </a:spcBef>
              <a:spcAft>
                <a:spcPct val="0"/>
              </a:spcAft>
            </a:pPr>
            <a:r>
              <a:rPr lang="en-US" sz="3263" dirty="0">
                <a:gradFill>
                  <a:gsLst>
                    <a:gs pos="0">
                      <a:srgbClr val="FFFFFF"/>
                    </a:gs>
                    <a:gs pos="100000">
                      <a:srgbClr val="FFFFFF"/>
                    </a:gs>
                  </a:gsLst>
                  <a:lin ang="5400000" scaled="0"/>
                </a:gradFill>
              </a:rPr>
              <a:t>Focus shifts to customer outcomes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43817" y="1669696"/>
            <a:ext cx="2892896" cy="1247669"/>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0349" y="5344033"/>
            <a:ext cx="1230411" cy="1444801"/>
          </a:xfrm>
          <a:prstGeom prst="rect">
            <a:avLst/>
          </a:prstGeom>
        </p:spPr>
      </p:pic>
      <p:grpSp>
        <p:nvGrpSpPr>
          <p:cNvPr id="69" name="Group 68"/>
          <p:cNvGrpSpPr/>
          <p:nvPr/>
        </p:nvGrpSpPr>
        <p:grpSpPr>
          <a:xfrm>
            <a:off x="1784212" y="1919815"/>
            <a:ext cx="2738527" cy="546881"/>
            <a:chOff x="1504425" y="1668544"/>
            <a:chExt cx="2687202" cy="536632"/>
          </a:xfrm>
        </p:grpSpPr>
        <p:cxnSp>
          <p:nvCxnSpPr>
            <p:cNvPr id="18" name="Straight Arrow Connector 17"/>
            <p:cNvCxnSpPr/>
            <p:nvPr/>
          </p:nvCxnSpPr>
          <p:spPr>
            <a:xfrm>
              <a:off x="1504425" y="1912618"/>
              <a:ext cx="2687202" cy="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useBgFill="1">
          <p:nvSpPr>
            <p:cNvPr id="19" name="Rectangle 18"/>
            <p:cNvSpPr/>
            <p:nvPr/>
          </p:nvSpPr>
          <p:spPr bwMode="auto">
            <a:xfrm>
              <a:off x="2055423" y="1668544"/>
              <a:ext cx="1585206" cy="536632"/>
            </a:xfrm>
            <a:prstGeom prst="rect">
              <a:avLst/>
            </a:prstGeom>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182" tIns="46591" rIns="93182" bIns="46591" numCol="1" rtlCol="0" anchor="ctr" anchorCtr="0" compatLnSpc="1">
              <a:prstTxWarp prst="textNoShape">
                <a:avLst/>
              </a:prstTxWarp>
            </a:bodyPr>
            <a:lstStyle/>
            <a:p>
              <a:pPr algn="ctr" defTabSz="931548" fontAlgn="base">
                <a:spcBef>
                  <a:spcPct val="0"/>
                </a:spcBef>
                <a:spcAft>
                  <a:spcPct val="0"/>
                </a:spcAft>
              </a:pPr>
              <a:r>
                <a:rPr lang="en-US" sz="1122" dirty="0">
                  <a:solidFill>
                    <a:srgbClr val="44546A"/>
                  </a:solidFill>
                </a:rPr>
                <a:t>Gather </a:t>
              </a:r>
              <a:r>
                <a:rPr lang="en-US" sz="1122" dirty="0" smtClean="0">
                  <a:solidFill>
                    <a:srgbClr val="44546A"/>
                  </a:solidFill>
                </a:rPr>
                <a:t>data </a:t>
              </a:r>
              <a:r>
                <a:rPr lang="en-US" sz="1122" dirty="0">
                  <a:solidFill>
                    <a:srgbClr val="44546A"/>
                  </a:solidFill>
                </a:rPr>
                <a:t>from embedded devices</a:t>
              </a:r>
            </a:p>
            <a:p>
              <a:pPr algn="ctr" defTabSz="931548" fontAlgn="base">
                <a:spcBef>
                  <a:spcPct val="0"/>
                </a:spcBef>
                <a:spcAft>
                  <a:spcPct val="0"/>
                </a:spcAft>
              </a:pPr>
              <a:r>
                <a:rPr lang="en-US" sz="1632" dirty="0">
                  <a:solidFill>
                    <a:srgbClr val="44546A"/>
                  </a:solidFill>
                </a:rPr>
                <a:t>1</a:t>
              </a:r>
            </a:p>
          </p:txBody>
        </p:sp>
      </p:grpSp>
      <p:grpSp>
        <p:nvGrpSpPr>
          <p:cNvPr id="72" name="Group 71"/>
          <p:cNvGrpSpPr/>
          <p:nvPr/>
        </p:nvGrpSpPr>
        <p:grpSpPr>
          <a:xfrm>
            <a:off x="1810757" y="5847807"/>
            <a:ext cx="3092745" cy="608685"/>
            <a:chOff x="1763317" y="5093301"/>
            <a:chExt cx="3034783" cy="597279"/>
          </a:xfrm>
        </p:grpSpPr>
        <p:cxnSp>
          <p:nvCxnSpPr>
            <p:cNvPr id="32" name="Straight Arrow Connector 31"/>
            <p:cNvCxnSpPr>
              <a:stCxn id="59" idx="1"/>
              <a:endCxn id="8" idx="3"/>
            </p:cNvCxnSpPr>
            <p:nvPr/>
          </p:nvCxnSpPr>
          <p:spPr>
            <a:xfrm flipH="1" flipV="1">
              <a:off x="1763317" y="5307829"/>
              <a:ext cx="3034783" cy="11634"/>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useBgFill="1">
          <p:nvSpPr>
            <p:cNvPr id="35" name="Rectangle 34"/>
            <p:cNvSpPr/>
            <p:nvPr/>
          </p:nvSpPr>
          <p:spPr bwMode="auto">
            <a:xfrm>
              <a:off x="2394574" y="5093301"/>
              <a:ext cx="1580163" cy="597279"/>
            </a:xfrm>
            <a:prstGeom prst="rect">
              <a:avLst/>
            </a:prstGeom>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182" tIns="46591" rIns="93182" bIns="46591" numCol="1" rtlCol="0" anchor="ctr" anchorCtr="0" compatLnSpc="1">
              <a:prstTxWarp prst="textNoShape">
                <a:avLst/>
              </a:prstTxWarp>
            </a:bodyPr>
            <a:lstStyle/>
            <a:p>
              <a:pPr algn="ctr" defTabSz="931548" fontAlgn="base">
                <a:spcBef>
                  <a:spcPct val="0"/>
                </a:spcBef>
                <a:spcAft>
                  <a:spcPct val="0"/>
                </a:spcAft>
              </a:pPr>
              <a:r>
                <a:rPr lang="en-US" sz="1122" dirty="0">
                  <a:solidFill>
                    <a:srgbClr val="44546A"/>
                  </a:solidFill>
                </a:rPr>
                <a:t>Take corrective action anytime, anywhere</a:t>
              </a:r>
            </a:p>
            <a:p>
              <a:pPr algn="ctr" defTabSz="931548" fontAlgn="base">
                <a:spcBef>
                  <a:spcPct val="0"/>
                </a:spcBef>
                <a:spcAft>
                  <a:spcPct val="0"/>
                </a:spcAft>
              </a:pPr>
              <a:r>
                <a:rPr lang="en-US" sz="1632" dirty="0">
                  <a:solidFill>
                    <a:srgbClr val="44546A"/>
                  </a:solidFill>
                </a:rPr>
                <a:t>5</a:t>
              </a:r>
            </a:p>
          </p:txBody>
        </p:sp>
      </p:grpSp>
      <p:pic>
        <p:nvPicPr>
          <p:cNvPr id="59" name="Picture 5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03503" y="5326004"/>
            <a:ext cx="2378195" cy="1504573"/>
          </a:xfrm>
          <a:prstGeom prst="rect">
            <a:avLst/>
          </a:prstGeom>
        </p:spPr>
      </p:pic>
      <p:pic>
        <p:nvPicPr>
          <p:cNvPr id="65" name="Picture 64" descr="Clouds_v01.png"/>
          <p:cNvPicPr>
            <a:picLocks noChangeAspect="1"/>
          </p:cNvPicPr>
          <p:nvPr/>
        </p:nvPicPr>
        <p:blipFill>
          <a:blip r:embed="rId6" cstate="screen">
            <a:lum bright="10000"/>
            <a:extLst>
              <a:ext uri="{28A0092B-C50C-407E-A947-70E740481C1C}">
                <a14:useLocalDpi xmlns:a14="http://schemas.microsoft.com/office/drawing/2010/main" val="0"/>
              </a:ext>
            </a:extLst>
          </a:blip>
          <a:stretch>
            <a:fillRect/>
          </a:stretch>
        </p:blipFill>
        <p:spPr bwMode="auto">
          <a:xfrm>
            <a:off x="4640061" y="5709103"/>
            <a:ext cx="2700410" cy="1111486"/>
          </a:xfrm>
          <a:prstGeom prst="rect">
            <a:avLst/>
          </a:prstGeom>
          <a:noFill/>
          <a:ln>
            <a:noFill/>
          </a:ln>
          <a:effectLst>
            <a:outerShdw blurRad="50800" dist="38100" dir="5400000" algn="t" rotWithShape="0">
              <a:prstClr val="black">
                <a:alpha val="40000"/>
              </a:prstClr>
            </a:outerShdw>
            <a:softEdge rad="127000"/>
          </a:effectLst>
        </p:spPr>
      </p:pic>
      <p:grpSp>
        <p:nvGrpSpPr>
          <p:cNvPr id="38" name="Group 37"/>
          <p:cNvGrpSpPr/>
          <p:nvPr/>
        </p:nvGrpSpPr>
        <p:grpSpPr>
          <a:xfrm>
            <a:off x="7521200" y="1889771"/>
            <a:ext cx="3614745" cy="1512858"/>
            <a:chOff x="7365780" y="1173709"/>
            <a:chExt cx="3546539" cy="1484311"/>
          </a:xfrm>
        </p:grpSpPr>
        <p:cxnSp>
          <p:nvCxnSpPr>
            <p:cNvPr id="11" name="Elbow Connector 10"/>
            <p:cNvCxnSpPr/>
            <p:nvPr/>
          </p:nvCxnSpPr>
          <p:spPr>
            <a:xfrm>
              <a:off x="7365780" y="1462449"/>
              <a:ext cx="3546539" cy="1195571"/>
            </a:xfrm>
            <a:prstGeom prst="bentConnector2">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useBgFill="1">
          <p:nvSpPr>
            <p:cNvPr id="25" name="Rectangle 24"/>
            <p:cNvSpPr/>
            <p:nvPr/>
          </p:nvSpPr>
          <p:spPr bwMode="auto">
            <a:xfrm>
              <a:off x="7728659" y="1173709"/>
              <a:ext cx="3072411" cy="872299"/>
            </a:xfrm>
            <a:prstGeom prst="rect">
              <a:avLst/>
            </a:prstGeom>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182" tIns="46591" rIns="93182" bIns="46591" numCol="1" rtlCol="0" anchor="ctr" anchorCtr="0" compatLnSpc="1">
              <a:prstTxWarp prst="textNoShape">
                <a:avLst/>
              </a:prstTxWarp>
            </a:bodyPr>
            <a:lstStyle/>
            <a:p>
              <a:pPr algn="ctr" defTabSz="931548" fontAlgn="base">
                <a:spcBef>
                  <a:spcPct val="0"/>
                </a:spcBef>
                <a:spcAft>
                  <a:spcPct val="0"/>
                </a:spcAft>
              </a:pPr>
              <a:r>
                <a:rPr lang="en-US" sz="1122" dirty="0">
                  <a:solidFill>
                    <a:srgbClr val="44546A"/>
                  </a:solidFill>
                </a:rPr>
                <a:t>Anticipate production disruption monitoring processes and assets remotely</a:t>
              </a:r>
            </a:p>
            <a:p>
              <a:pPr algn="ctr" defTabSz="931548" fontAlgn="base">
                <a:spcBef>
                  <a:spcPct val="0"/>
                </a:spcBef>
                <a:spcAft>
                  <a:spcPct val="0"/>
                </a:spcAft>
              </a:pPr>
              <a:r>
                <a:rPr lang="en-US" sz="1632" dirty="0">
                  <a:solidFill>
                    <a:srgbClr val="44546A"/>
                  </a:solidFill>
                </a:rPr>
                <a:t>3</a:t>
              </a:r>
              <a:r>
                <a:rPr lang="en-US" sz="1122" dirty="0">
                  <a:solidFill>
                    <a:srgbClr val="44546A"/>
                  </a:solidFill>
                </a:rPr>
                <a:t> </a:t>
              </a:r>
            </a:p>
          </p:txBody>
        </p:sp>
      </p:grpSp>
      <p:grpSp>
        <p:nvGrpSpPr>
          <p:cNvPr id="39" name="Group 38"/>
          <p:cNvGrpSpPr/>
          <p:nvPr/>
        </p:nvGrpSpPr>
        <p:grpSpPr>
          <a:xfrm>
            <a:off x="7363995" y="4927932"/>
            <a:ext cx="3771949" cy="1588555"/>
            <a:chOff x="7217761" y="4836277"/>
            <a:chExt cx="3700776" cy="1558580"/>
          </a:xfrm>
        </p:grpSpPr>
        <p:cxnSp>
          <p:nvCxnSpPr>
            <p:cNvPr id="30" name="Elbow Connector 29"/>
            <p:cNvCxnSpPr/>
            <p:nvPr/>
          </p:nvCxnSpPr>
          <p:spPr>
            <a:xfrm rot="5400000">
              <a:off x="8502677" y="3551361"/>
              <a:ext cx="1130943" cy="3700776"/>
            </a:xfrm>
            <a:prstGeom prst="bentConnector2">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useBgFill="1">
          <p:nvSpPr>
            <p:cNvPr id="28" name="Rectangle 27"/>
            <p:cNvSpPr/>
            <p:nvPr/>
          </p:nvSpPr>
          <p:spPr bwMode="auto">
            <a:xfrm>
              <a:off x="8292871" y="5534993"/>
              <a:ext cx="2054354" cy="859864"/>
            </a:xfrm>
            <a:prstGeom prst="rect">
              <a:avLst/>
            </a:prstGeom>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182" tIns="46591" rIns="93182" bIns="46591" numCol="1" rtlCol="0" anchor="ctr" anchorCtr="0" compatLnSpc="1">
              <a:prstTxWarp prst="textNoShape">
                <a:avLst/>
              </a:prstTxWarp>
            </a:bodyPr>
            <a:lstStyle/>
            <a:p>
              <a:pPr algn="ctr" defTabSz="931548" fontAlgn="base">
                <a:spcBef>
                  <a:spcPct val="0"/>
                </a:spcBef>
                <a:spcAft>
                  <a:spcPct val="0"/>
                </a:spcAft>
              </a:pPr>
              <a:r>
                <a:rPr lang="en-US" sz="1122" dirty="0">
                  <a:solidFill>
                    <a:srgbClr val="44546A"/>
                  </a:solidFill>
                </a:rPr>
                <a:t>Enable inclusive global cross-functional collaboration</a:t>
              </a:r>
            </a:p>
            <a:p>
              <a:pPr algn="ctr" defTabSz="931548" fontAlgn="base">
                <a:spcBef>
                  <a:spcPct val="0"/>
                </a:spcBef>
                <a:spcAft>
                  <a:spcPct val="0"/>
                </a:spcAft>
              </a:pPr>
              <a:r>
                <a:rPr lang="en-US" sz="1632" dirty="0">
                  <a:solidFill>
                    <a:srgbClr val="44546A"/>
                  </a:solidFill>
                </a:rPr>
                <a:t>4</a:t>
              </a:r>
            </a:p>
          </p:txBody>
        </p:sp>
      </p:grpSp>
      <p:pic>
        <p:nvPicPr>
          <p:cNvPr id="12" name="Picture 11" descr="Clouds_v01.png"/>
          <p:cNvPicPr>
            <a:picLocks noChangeAspect="1"/>
          </p:cNvPicPr>
          <p:nvPr/>
        </p:nvPicPr>
        <p:blipFill>
          <a:blip r:embed="rId6" cstate="screen">
            <a:lum bright="10000"/>
            <a:extLst>
              <a:ext uri="{28A0092B-C50C-407E-A947-70E740481C1C}">
                <a14:useLocalDpi xmlns:a14="http://schemas.microsoft.com/office/drawing/2010/main" val="0"/>
              </a:ext>
            </a:extLst>
          </a:blip>
          <a:stretch>
            <a:fillRect/>
          </a:stretch>
        </p:blipFill>
        <p:spPr bwMode="auto">
          <a:xfrm>
            <a:off x="3498880" y="1844289"/>
            <a:ext cx="4960904" cy="2041904"/>
          </a:xfrm>
          <a:prstGeom prst="rect">
            <a:avLst/>
          </a:prstGeom>
          <a:noFill/>
          <a:ln>
            <a:noFill/>
          </a:ln>
          <a:effectLst>
            <a:outerShdw blurRad="50800" dist="38100" dir="5400000" algn="t" rotWithShape="0">
              <a:prstClr val="black">
                <a:alpha val="40000"/>
              </a:prstClr>
            </a:outerShdw>
          </a:effectLst>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60409" y="1909309"/>
            <a:ext cx="1419085" cy="657199"/>
          </a:xfrm>
          <a:prstGeom prst="rect">
            <a:avLst/>
          </a:prstGeom>
        </p:spPr>
      </p:pic>
      <p:sp>
        <p:nvSpPr>
          <p:cNvPr id="20" name="Rectangle 19"/>
          <p:cNvSpPr/>
          <p:nvPr/>
        </p:nvSpPr>
        <p:spPr bwMode="auto">
          <a:xfrm>
            <a:off x="4933137" y="2885768"/>
            <a:ext cx="2348570" cy="587457"/>
          </a:xfrm>
          <a:prstGeom prst="rect">
            <a:avLst/>
          </a:prstGeom>
          <a:no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182" tIns="46591" rIns="93182" bIns="46591" numCol="1" rtlCol="0" anchor="ctr" anchorCtr="0" compatLnSpc="1">
            <a:prstTxWarp prst="textNoShape">
              <a:avLst/>
            </a:prstTxWarp>
          </a:bodyPr>
          <a:lstStyle/>
          <a:p>
            <a:pPr algn="ctr" defTabSz="931548" fontAlgn="base">
              <a:spcBef>
                <a:spcPct val="0"/>
              </a:spcBef>
              <a:spcAft>
                <a:spcPct val="0"/>
              </a:spcAft>
            </a:pPr>
            <a:r>
              <a:rPr lang="en-US" sz="1122" dirty="0">
                <a:solidFill>
                  <a:srgbClr val="44546A"/>
                </a:solidFill>
              </a:rPr>
              <a:t>Transform </a:t>
            </a:r>
            <a:r>
              <a:rPr lang="en-US" sz="1122" dirty="0" smtClean="0">
                <a:solidFill>
                  <a:srgbClr val="44546A"/>
                </a:solidFill>
              </a:rPr>
              <a:t>data </a:t>
            </a:r>
            <a:r>
              <a:rPr lang="en-US" sz="1122" dirty="0">
                <a:solidFill>
                  <a:srgbClr val="44546A"/>
                </a:solidFill>
              </a:rPr>
              <a:t>into business information and insight</a:t>
            </a:r>
          </a:p>
          <a:p>
            <a:pPr algn="ctr" defTabSz="931548" fontAlgn="base">
              <a:spcBef>
                <a:spcPct val="0"/>
              </a:spcBef>
              <a:spcAft>
                <a:spcPct val="0"/>
              </a:spcAft>
            </a:pPr>
            <a:r>
              <a:rPr lang="en-US" sz="1632" dirty="0">
                <a:solidFill>
                  <a:srgbClr val="44546A"/>
                </a:solidFill>
              </a:rPr>
              <a:t>2</a:t>
            </a:r>
            <a:r>
              <a:rPr lang="en-US" sz="1122" dirty="0">
                <a:solidFill>
                  <a:srgbClr val="44546A"/>
                </a:solidFill>
              </a:rPr>
              <a:t> </a:t>
            </a:r>
          </a:p>
        </p:txBody>
      </p:sp>
      <p:pic>
        <p:nvPicPr>
          <p:cNvPr id="5" name="Picture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60915" y="1899519"/>
            <a:ext cx="852478" cy="657198"/>
          </a:xfrm>
          <a:prstGeom prst="rect">
            <a:avLst/>
          </a:prstGeom>
        </p:spPr>
      </p:pic>
      <p:sp>
        <p:nvSpPr>
          <p:cNvPr id="36" name="Up-Down Arrow 35"/>
          <p:cNvSpPr/>
          <p:nvPr/>
        </p:nvSpPr>
        <p:spPr bwMode="auto">
          <a:xfrm>
            <a:off x="1041208" y="4956487"/>
            <a:ext cx="306016" cy="387546"/>
          </a:xfrm>
          <a:prstGeom prst="upDownArrow">
            <a:avLst>
              <a:gd name="adj1" fmla="val 50000"/>
              <a:gd name="adj2" fmla="val 30829"/>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182" tIns="46591" rIns="93182" bIns="46591" numCol="1" rtlCol="0" anchor="ctr" anchorCtr="0" compatLnSpc="1">
            <a:prstTxWarp prst="textNoShape">
              <a:avLst/>
            </a:prstTxWarp>
          </a:bodyPr>
          <a:lstStyle/>
          <a:p>
            <a:pPr algn="ctr" defTabSz="931548" fontAlgn="base">
              <a:spcBef>
                <a:spcPct val="0"/>
              </a:spcBef>
              <a:spcAft>
                <a:spcPct val="0"/>
              </a:spcAft>
            </a:pPr>
            <a:endParaRPr lang="en-US" sz="2242" dirty="0">
              <a:gradFill>
                <a:gsLst>
                  <a:gs pos="0">
                    <a:srgbClr val="FFFFFF"/>
                  </a:gs>
                  <a:gs pos="100000">
                    <a:srgbClr val="FFFFFF"/>
                  </a:gs>
                </a:gsLst>
                <a:lin ang="5400000" scaled="0"/>
              </a:gradFill>
            </a:endParaRPr>
          </a:p>
        </p:txBody>
      </p:sp>
      <p:sp>
        <p:nvSpPr>
          <p:cNvPr id="61" name="Up-Down Arrow 60"/>
          <p:cNvSpPr/>
          <p:nvPr/>
        </p:nvSpPr>
        <p:spPr bwMode="auto">
          <a:xfrm>
            <a:off x="1001239" y="3127249"/>
            <a:ext cx="306016" cy="387546"/>
          </a:xfrm>
          <a:prstGeom prst="upDownArrow">
            <a:avLst>
              <a:gd name="adj1" fmla="val 50000"/>
              <a:gd name="adj2" fmla="val 30829"/>
            </a:avLst>
          </a:prstGeom>
          <a:solidFill>
            <a:schemeClr val="tx2"/>
          </a:soli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182" tIns="46591" rIns="93182" bIns="46591" numCol="1" rtlCol="0" anchor="ctr" anchorCtr="0" compatLnSpc="1">
            <a:prstTxWarp prst="textNoShape">
              <a:avLst/>
            </a:prstTxWarp>
          </a:bodyPr>
          <a:lstStyle/>
          <a:p>
            <a:pPr algn="ctr" defTabSz="931548" fontAlgn="base">
              <a:spcBef>
                <a:spcPct val="0"/>
              </a:spcBef>
              <a:spcAft>
                <a:spcPct val="0"/>
              </a:spcAft>
            </a:pPr>
            <a:endParaRPr lang="en-US" sz="2242" dirty="0">
              <a:gradFill>
                <a:gsLst>
                  <a:gs pos="0">
                    <a:srgbClr val="FFFFFF"/>
                  </a:gs>
                  <a:gs pos="100000">
                    <a:srgbClr val="FFFFFF"/>
                  </a:gs>
                </a:gsLst>
                <a:lin ang="5400000" scaled="0"/>
              </a:gradFill>
            </a:endParaRPr>
          </a:p>
        </p:txBody>
      </p:sp>
      <p:pic>
        <p:nvPicPr>
          <p:cNvPr id="16" name="Picture 15"/>
          <p:cNvPicPr>
            <a:picLocks noChangeAspect="1"/>
          </p:cNvPicPr>
          <p:nvPr/>
        </p:nvPicPr>
        <p:blipFill rotWithShape="1">
          <a:blip r:embed="rId9" cstate="print">
            <a:extLst>
              <a:ext uri="{28A0092B-C50C-407E-A947-70E740481C1C}">
                <a14:useLocalDpi xmlns:a14="http://schemas.microsoft.com/office/drawing/2010/main" val="0"/>
              </a:ext>
            </a:extLst>
          </a:blip>
          <a:srcRect b="18247"/>
          <a:stretch/>
        </p:blipFill>
        <p:spPr>
          <a:xfrm>
            <a:off x="88758" y="3514793"/>
            <a:ext cx="2634097" cy="1432927"/>
          </a:xfrm>
          <a:prstGeom prst="rect">
            <a:avLst/>
          </a:prstGeom>
        </p:spPr>
      </p:pic>
      <p:pic>
        <p:nvPicPr>
          <p:cNvPr id="29" name="Picture 2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052785" y="3512677"/>
            <a:ext cx="2213365" cy="1416611"/>
          </a:xfrm>
          <a:prstGeom prst="rect">
            <a:avLst/>
          </a:prstGeom>
        </p:spPr>
      </p:pic>
      <p:pic>
        <p:nvPicPr>
          <p:cNvPr id="2" name="Picture 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8138" y="1384479"/>
            <a:ext cx="2110376" cy="1582782"/>
          </a:xfrm>
          <a:prstGeom prst="rect">
            <a:avLst/>
          </a:prstGeom>
        </p:spPr>
      </p:pic>
      <p:sp>
        <p:nvSpPr>
          <p:cNvPr id="7" name="Title 6"/>
          <p:cNvSpPr>
            <a:spLocks noGrp="1"/>
          </p:cNvSpPr>
          <p:nvPr>
            <p:ph type="title"/>
          </p:nvPr>
        </p:nvSpPr>
        <p:spPr/>
        <p:txBody>
          <a:bodyPr/>
          <a:lstStyle/>
          <a:p>
            <a:r>
              <a:rPr lang="en-US" dirty="0"/>
              <a:t>Transforming to service centric </a:t>
            </a:r>
            <a:r>
              <a:rPr lang="en-US" dirty="0" smtClean="0"/>
              <a:t>engagement</a:t>
            </a:r>
            <a:endParaRPr lang="nl-NL" dirty="0"/>
          </a:p>
        </p:txBody>
      </p:sp>
    </p:spTree>
    <p:extLst>
      <p:ext uri="{BB962C8B-B14F-4D97-AF65-F5344CB8AC3E}">
        <p14:creationId xmlns:p14="http://schemas.microsoft.com/office/powerpoint/2010/main" val="3958184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wipe(left)">
                                      <p:cBhvr>
                                        <p:cTn id="7" dur="2000"/>
                                        <p:tgtEl>
                                          <p:spTgt spid="69"/>
                                        </p:tgtEl>
                                      </p:cBhvr>
                                    </p:animEffect>
                                  </p:childTnLst>
                                </p:cTn>
                              </p:par>
                            </p:childTnLst>
                          </p:cTn>
                        </p:par>
                        <p:par>
                          <p:cTn id="8" fill="hold">
                            <p:stCondLst>
                              <p:cond delay="2000"/>
                            </p:stCondLst>
                            <p:childTnLst>
                              <p:par>
                                <p:cTn id="9" presetID="22" presetClass="entr" presetSubtype="8"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2000"/>
                                        <p:tgtEl>
                                          <p:spTgt spid="20"/>
                                        </p:tgtEl>
                                      </p:cBhvr>
                                    </p:animEffect>
                                  </p:childTnLst>
                                </p:cTn>
                              </p:par>
                            </p:childTnLst>
                          </p:cTn>
                        </p:par>
                        <p:par>
                          <p:cTn id="12" fill="hold">
                            <p:stCondLst>
                              <p:cond delay="4000"/>
                            </p:stCondLst>
                            <p:childTnLst>
                              <p:par>
                                <p:cTn id="13" presetID="22" presetClass="entr" presetSubtype="8"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2000"/>
                                        <p:tgtEl>
                                          <p:spTgt spid="38"/>
                                        </p:tgtEl>
                                      </p:cBhvr>
                                    </p:animEffect>
                                  </p:childTnLst>
                                </p:cTn>
                              </p:par>
                            </p:childTnLst>
                          </p:cTn>
                        </p:par>
                        <p:par>
                          <p:cTn id="16" fill="hold">
                            <p:stCondLst>
                              <p:cond delay="6000"/>
                            </p:stCondLst>
                            <p:childTnLst>
                              <p:par>
                                <p:cTn id="17" presetID="22" presetClass="entr" presetSubtype="2"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wipe(right)">
                                      <p:cBhvr>
                                        <p:cTn id="19" dur="2000"/>
                                        <p:tgtEl>
                                          <p:spTgt spid="39"/>
                                        </p:tgtEl>
                                      </p:cBhvr>
                                    </p:animEffect>
                                  </p:childTnLst>
                                </p:cTn>
                              </p:par>
                            </p:childTnLst>
                          </p:cTn>
                        </p:par>
                        <p:par>
                          <p:cTn id="20" fill="hold">
                            <p:stCondLst>
                              <p:cond delay="8000"/>
                            </p:stCondLst>
                            <p:childTnLst>
                              <p:par>
                                <p:cTn id="21" presetID="22" presetClass="entr" presetSubtype="2" fill="hold" nodeType="after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wipe(right)">
                                      <p:cBhvr>
                                        <p:cTn id="23" dur="2000"/>
                                        <p:tgtEl>
                                          <p:spTgt spid="72"/>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7696" b="7696"/>
          <a:stretch>
            <a:fillRect/>
          </a:stretch>
        </p:blipFill>
        <p:spPr/>
      </p:pic>
      <p:sp>
        <p:nvSpPr>
          <p:cNvPr id="6" name="Rectangle 5"/>
          <p:cNvSpPr/>
          <p:nvPr/>
        </p:nvSpPr>
        <p:spPr>
          <a:xfrm>
            <a:off x="16263" y="8652"/>
            <a:ext cx="12403949" cy="6977221"/>
          </a:xfrm>
          <a:prstGeom prst="rect">
            <a:avLst/>
          </a:prstGeom>
          <a:gradFill flip="none" rotWithShape="1">
            <a:gsLst>
              <a:gs pos="0">
                <a:schemeClr val="tx1"/>
              </a:gs>
              <a:gs pos="28000">
                <a:schemeClr val="tx1">
                  <a:alpha val="0"/>
                </a:schemeClr>
              </a:gs>
            </a:gsLst>
            <a:lin ang="43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1240631"/>
            <a:endParaRPr lang="en-US" sz="3256">
              <a:solidFill>
                <a:srgbClr val="FFFFFF"/>
              </a:solidFill>
            </a:endParaRPr>
          </a:p>
        </p:txBody>
      </p:sp>
      <p:sp>
        <p:nvSpPr>
          <p:cNvPr id="17" name="Title 16"/>
          <p:cNvSpPr>
            <a:spLocks noGrp="1"/>
          </p:cNvSpPr>
          <p:nvPr>
            <p:ph type="title"/>
          </p:nvPr>
        </p:nvSpPr>
        <p:spPr/>
        <p:txBody>
          <a:bodyPr>
            <a:normAutofit/>
          </a:bodyPr>
          <a:lstStyle/>
          <a:p>
            <a:r>
              <a:rPr lang="en-US" dirty="0" err="1"/>
              <a:t>Krones</a:t>
            </a:r>
            <a:r>
              <a:rPr lang="en-US" dirty="0"/>
              <a:t> </a:t>
            </a:r>
            <a:r>
              <a:rPr lang="en-US" dirty="0" err="1" smtClean="0"/>
              <a:t>Industrie</a:t>
            </a:r>
            <a:r>
              <a:rPr lang="en-US" dirty="0" smtClean="0"/>
              <a:t> </a:t>
            </a:r>
            <a:r>
              <a:rPr lang="en-US" dirty="0"/>
              <a:t>4.0: </a:t>
            </a:r>
            <a:r>
              <a:rPr lang="de-DE" sz="3162" i="1" dirty="0"/>
              <a:t>“Building a Machine-Cloud for the Beverage Industry“</a:t>
            </a:r>
            <a:br>
              <a:rPr lang="de-DE" sz="3162" i="1" dirty="0"/>
            </a:br>
            <a:endParaRPr lang="en-US" dirty="0"/>
          </a:p>
        </p:txBody>
      </p:sp>
      <p:sp>
        <p:nvSpPr>
          <p:cNvPr id="13" name="Text Placeholder 12"/>
          <p:cNvSpPr>
            <a:spLocks noGrp="1"/>
          </p:cNvSpPr>
          <p:nvPr>
            <p:ph type="body" sz="quarter" idx="16"/>
          </p:nvPr>
        </p:nvSpPr>
        <p:spPr>
          <a:solidFill>
            <a:schemeClr val="tx1"/>
          </a:solidFill>
        </p:spPr>
        <p:txBody>
          <a:bodyPr/>
          <a:lstStyle/>
          <a:p>
            <a:r>
              <a:rPr lang="en-US" noProof="0" dirty="0" smtClean="0"/>
              <a:t> </a:t>
            </a:r>
            <a:endParaRPr lang="en-US" noProof="0" dirty="0"/>
          </a:p>
        </p:txBody>
      </p:sp>
      <p:pic>
        <p:nvPicPr>
          <p:cNvPr id="3" name="Picture Placeholder 2" descr="MSFT_logo_rgb_C-Gray.png"/>
          <p:cNvPicPr>
            <a:picLocks noGrp="1" noChangeAspect="1"/>
          </p:cNvPicPr>
          <p:nvPr>
            <p:ph type="pic" sz="quarter" idx="17"/>
          </p:nvPr>
        </p:nvPicPr>
        <p:blipFill>
          <a:blip r:embed="rId3" cstate="print">
            <a:extLst>
              <a:ext uri="{28A0092B-C50C-407E-A947-70E740481C1C}">
                <a14:useLocalDpi xmlns:a14="http://schemas.microsoft.com/office/drawing/2010/main" val="0"/>
              </a:ext>
            </a:extLst>
          </a:blip>
          <a:srcRect t="160" b="160"/>
          <a:stretch>
            <a:fillRect/>
          </a:stretch>
        </p:blipFill>
        <p:spPr/>
      </p:pic>
      <p:pic>
        <p:nvPicPr>
          <p:cNvPr id="14" name="Picture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7082" y="4134036"/>
            <a:ext cx="1279157" cy="404379"/>
          </a:xfrm>
          <a:prstGeom prst="rect">
            <a:avLst/>
          </a:prstGeom>
        </p:spPr>
      </p:pic>
    </p:spTree>
    <p:extLst>
      <p:ext uri="{BB962C8B-B14F-4D97-AF65-F5344CB8AC3E}">
        <p14:creationId xmlns:p14="http://schemas.microsoft.com/office/powerpoint/2010/main" val="31419774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Architecture Considerations</a:t>
            </a:r>
            <a:endParaRPr lang="en-US" dirty="0"/>
          </a:p>
        </p:txBody>
      </p:sp>
    </p:spTree>
    <p:extLst>
      <p:ext uri="{BB962C8B-B14F-4D97-AF65-F5344CB8AC3E}">
        <p14:creationId xmlns:p14="http://schemas.microsoft.com/office/powerpoint/2010/main" val="3747801613"/>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639" y="295275"/>
            <a:ext cx="11889564" cy="611188"/>
          </a:xfrm>
        </p:spPr>
        <p:txBody>
          <a:bodyPr/>
          <a:lstStyle/>
          <a:p>
            <a:r>
              <a:rPr lang="en-US" sz="3600" dirty="0" smtClean="0"/>
              <a:t>IoT Connectivity from the Edge: Considerations</a:t>
            </a:r>
            <a:endParaRPr lang="en-US" sz="3600" dirty="0"/>
          </a:p>
        </p:txBody>
      </p:sp>
      <p:sp>
        <p:nvSpPr>
          <p:cNvPr id="3" name="Rectangle 2"/>
          <p:cNvSpPr/>
          <p:nvPr/>
        </p:nvSpPr>
        <p:spPr bwMode="auto">
          <a:xfrm>
            <a:off x="1189038" y="6091110"/>
            <a:ext cx="2590800" cy="758952"/>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Transport</a:t>
            </a:r>
            <a:endParaRPr lang="en-US" sz="2000" dirty="0">
              <a:solidFill>
                <a:srgbClr val="FFFFFF"/>
              </a:solidFill>
            </a:endParaRPr>
          </a:p>
        </p:txBody>
      </p:sp>
      <p:sp>
        <p:nvSpPr>
          <p:cNvPr id="4" name="Rectangle 3"/>
          <p:cNvSpPr/>
          <p:nvPr/>
        </p:nvSpPr>
        <p:spPr bwMode="auto">
          <a:xfrm>
            <a:off x="3894948" y="6091110"/>
            <a:ext cx="7428689" cy="758952"/>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TCP, UDP, non-IP [requires gateway]</a:t>
            </a:r>
            <a:endParaRPr lang="en-US" sz="2000" dirty="0">
              <a:solidFill>
                <a:srgbClr val="FFFFFF"/>
              </a:solidFill>
            </a:endParaRPr>
          </a:p>
        </p:txBody>
      </p:sp>
      <p:sp>
        <p:nvSpPr>
          <p:cNvPr id="5" name="Rectangle 4"/>
          <p:cNvSpPr/>
          <p:nvPr/>
        </p:nvSpPr>
        <p:spPr bwMode="auto">
          <a:xfrm>
            <a:off x="1189038" y="5252910"/>
            <a:ext cx="2590800" cy="758952"/>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Messaging</a:t>
            </a:r>
            <a:endParaRPr lang="en-US" sz="2000" dirty="0">
              <a:solidFill>
                <a:srgbClr val="FFFFFF"/>
              </a:solidFill>
            </a:endParaRPr>
          </a:p>
        </p:txBody>
      </p:sp>
      <p:sp>
        <p:nvSpPr>
          <p:cNvPr id="6" name="Rectangle 5"/>
          <p:cNvSpPr/>
          <p:nvPr/>
        </p:nvSpPr>
        <p:spPr bwMode="auto">
          <a:xfrm>
            <a:off x="3894948" y="5252910"/>
            <a:ext cx="7428689" cy="758952"/>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HTTP/s, AMQP, MQTT, </a:t>
            </a:r>
            <a:r>
              <a:rPr lang="en-US" sz="2000" dirty="0" err="1" smtClean="0">
                <a:solidFill>
                  <a:srgbClr val="FFFFFF"/>
                </a:solidFill>
              </a:rPr>
              <a:t>CoAP</a:t>
            </a:r>
            <a:r>
              <a:rPr lang="en-US" sz="2000" dirty="0" smtClean="0">
                <a:solidFill>
                  <a:srgbClr val="FFFFFF"/>
                </a:solidFill>
              </a:rPr>
              <a:t>, custom</a:t>
            </a:r>
            <a:endParaRPr lang="en-US" sz="2000" dirty="0">
              <a:solidFill>
                <a:srgbClr val="FFFFFF"/>
              </a:solidFill>
            </a:endParaRPr>
          </a:p>
        </p:txBody>
      </p:sp>
      <p:sp>
        <p:nvSpPr>
          <p:cNvPr id="7" name="Rectangle 6"/>
          <p:cNvSpPr/>
          <p:nvPr/>
        </p:nvSpPr>
        <p:spPr bwMode="auto">
          <a:xfrm>
            <a:off x="1189038" y="3576510"/>
            <a:ext cx="2590800" cy="758952"/>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Serialization</a:t>
            </a:r>
            <a:endParaRPr lang="en-US" sz="2000" dirty="0">
              <a:solidFill>
                <a:srgbClr val="FFFFFF"/>
              </a:solidFill>
            </a:endParaRPr>
          </a:p>
        </p:txBody>
      </p:sp>
      <p:sp>
        <p:nvSpPr>
          <p:cNvPr id="8" name="Rectangle 7"/>
          <p:cNvSpPr/>
          <p:nvPr/>
        </p:nvSpPr>
        <p:spPr bwMode="auto">
          <a:xfrm>
            <a:off x="3894948" y="3576510"/>
            <a:ext cx="7428689" cy="758952"/>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JSON, BSON, Apache Avro, custom</a:t>
            </a:r>
            <a:endParaRPr lang="en-US" sz="2000" dirty="0">
              <a:solidFill>
                <a:srgbClr val="FFFFFF"/>
              </a:solidFill>
            </a:endParaRPr>
          </a:p>
        </p:txBody>
      </p:sp>
      <p:sp>
        <p:nvSpPr>
          <p:cNvPr id="9" name="Rectangle 8"/>
          <p:cNvSpPr/>
          <p:nvPr/>
        </p:nvSpPr>
        <p:spPr bwMode="auto">
          <a:xfrm>
            <a:off x="1189038" y="1058862"/>
            <a:ext cx="2590800" cy="7620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Management ‘protocol’</a:t>
            </a:r>
            <a:endParaRPr lang="en-US" sz="2000" dirty="0">
              <a:solidFill>
                <a:srgbClr val="FFFFFF"/>
              </a:solidFill>
            </a:endParaRPr>
          </a:p>
        </p:txBody>
      </p:sp>
      <p:sp>
        <p:nvSpPr>
          <p:cNvPr id="10" name="Rectangle 9"/>
          <p:cNvSpPr/>
          <p:nvPr/>
        </p:nvSpPr>
        <p:spPr bwMode="auto">
          <a:xfrm>
            <a:off x="3894948" y="1058862"/>
            <a:ext cx="7428689" cy="7620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OMA-DM, OMA-M2M</a:t>
            </a:r>
            <a:endParaRPr lang="en-US" sz="2000" dirty="0">
              <a:solidFill>
                <a:srgbClr val="FFFFFF"/>
              </a:solidFill>
            </a:endParaRPr>
          </a:p>
        </p:txBody>
      </p:sp>
      <p:sp>
        <p:nvSpPr>
          <p:cNvPr id="11" name="Rectangle 10"/>
          <p:cNvSpPr/>
          <p:nvPr/>
        </p:nvSpPr>
        <p:spPr bwMode="auto">
          <a:xfrm>
            <a:off x="1189037" y="4414710"/>
            <a:ext cx="2590800" cy="758952"/>
          </a:xfrm>
          <a:prstGeom prst="rect">
            <a:avLst/>
          </a:prstGeom>
          <a:solidFill>
            <a:srgbClr val="009E49"/>
          </a:solidFill>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Security</a:t>
            </a:r>
            <a:endParaRPr lang="en-US" sz="2000" dirty="0">
              <a:solidFill>
                <a:srgbClr val="FFFFFF"/>
              </a:solidFill>
            </a:endParaRPr>
          </a:p>
        </p:txBody>
      </p:sp>
      <p:sp>
        <p:nvSpPr>
          <p:cNvPr id="12" name="Rectangle 11"/>
          <p:cNvSpPr/>
          <p:nvPr/>
        </p:nvSpPr>
        <p:spPr bwMode="auto">
          <a:xfrm>
            <a:off x="3880827" y="4414710"/>
            <a:ext cx="7428689" cy="758952"/>
          </a:xfrm>
          <a:prstGeom prst="rect">
            <a:avLst/>
          </a:prstGeom>
          <a:solidFill>
            <a:srgbClr val="009E49"/>
          </a:solidFill>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TLS-PSK; </a:t>
            </a:r>
            <a:r>
              <a:rPr lang="en-US" sz="2000" dirty="0" err="1" smtClean="0">
                <a:solidFill>
                  <a:srgbClr val="FFFFFF"/>
                </a:solidFill>
              </a:rPr>
              <a:t>hw</a:t>
            </a:r>
            <a:r>
              <a:rPr lang="en-US" sz="2000" dirty="0" smtClean="0">
                <a:solidFill>
                  <a:srgbClr val="FFFFFF"/>
                </a:solidFill>
              </a:rPr>
              <a:t>-based security (TLS backed by TPM)</a:t>
            </a:r>
            <a:endParaRPr lang="en-US" sz="2000" dirty="0">
              <a:solidFill>
                <a:srgbClr val="FFFFFF"/>
              </a:solidFill>
            </a:endParaRPr>
          </a:p>
        </p:txBody>
      </p:sp>
      <p:sp>
        <p:nvSpPr>
          <p:cNvPr id="13" name="Rectangle 12"/>
          <p:cNvSpPr/>
          <p:nvPr/>
        </p:nvSpPr>
        <p:spPr bwMode="auto">
          <a:xfrm>
            <a:off x="1189038" y="2735262"/>
            <a:ext cx="2590800" cy="758952"/>
          </a:xfrm>
          <a:prstGeom prst="rect">
            <a:avLst/>
          </a:prstGeom>
          <a:solidFill>
            <a:schemeClr val="accent2">
              <a:lumMod val="50000"/>
            </a:schemeClr>
          </a:solidFill>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Data</a:t>
            </a:r>
            <a:endParaRPr lang="en-US" sz="2000" dirty="0">
              <a:solidFill>
                <a:srgbClr val="FFFFFF"/>
              </a:solidFill>
            </a:endParaRPr>
          </a:p>
        </p:txBody>
      </p:sp>
      <p:sp>
        <p:nvSpPr>
          <p:cNvPr id="14" name="Rectangle 13"/>
          <p:cNvSpPr/>
          <p:nvPr/>
        </p:nvSpPr>
        <p:spPr bwMode="auto">
          <a:xfrm>
            <a:off x="3894948" y="2735262"/>
            <a:ext cx="7428689" cy="758952"/>
          </a:xfrm>
          <a:prstGeom prst="rect">
            <a:avLst/>
          </a:prstGeom>
          <a:solidFill>
            <a:schemeClr val="accent2">
              <a:lumMod val="50000"/>
            </a:schemeClr>
          </a:solidFill>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Name/value pairs to schematized models (</a:t>
            </a:r>
            <a:r>
              <a:rPr lang="en-US" sz="2000" dirty="0" err="1" smtClean="0">
                <a:solidFill>
                  <a:srgbClr val="FFFFFF"/>
                </a:solidFill>
              </a:rPr>
              <a:t>AllJoyn</a:t>
            </a:r>
            <a:r>
              <a:rPr lang="en-US" sz="2000" dirty="0" smtClean="0">
                <a:solidFill>
                  <a:srgbClr val="FFFFFF"/>
                </a:solidFill>
              </a:rPr>
              <a:t>, etc.)</a:t>
            </a:r>
            <a:endParaRPr lang="en-US" sz="2000" dirty="0">
              <a:solidFill>
                <a:srgbClr val="FFFFFF"/>
              </a:solidFill>
            </a:endParaRPr>
          </a:p>
        </p:txBody>
      </p:sp>
      <p:sp>
        <p:nvSpPr>
          <p:cNvPr id="15" name="Rectangle 14"/>
          <p:cNvSpPr/>
          <p:nvPr/>
        </p:nvSpPr>
        <p:spPr bwMode="auto">
          <a:xfrm>
            <a:off x="1189037" y="1900110"/>
            <a:ext cx="2590800" cy="758952"/>
          </a:xfrm>
          <a:prstGeom prst="rect">
            <a:avLst/>
          </a:prstGeom>
          <a:solidFill>
            <a:schemeClr val="bg1">
              <a:lumMod val="75000"/>
            </a:schemeClr>
          </a:solidFill>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Smart Edge Services</a:t>
            </a:r>
            <a:endParaRPr lang="en-US" sz="2000" dirty="0">
              <a:solidFill>
                <a:srgbClr val="FFFFFF"/>
              </a:solidFill>
            </a:endParaRPr>
          </a:p>
        </p:txBody>
      </p:sp>
      <p:sp>
        <p:nvSpPr>
          <p:cNvPr id="16" name="Rectangle 15"/>
          <p:cNvSpPr/>
          <p:nvPr/>
        </p:nvSpPr>
        <p:spPr bwMode="auto">
          <a:xfrm>
            <a:off x="3894948" y="1897062"/>
            <a:ext cx="7428689" cy="758952"/>
          </a:xfrm>
          <a:prstGeom prst="rect">
            <a:avLst/>
          </a:prstGeom>
          <a:solidFill>
            <a:schemeClr val="bg1">
              <a:lumMod val="75000"/>
            </a:schemeClr>
          </a:solidFill>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Local filter/aggregation, network condition detection, etc.</a:t>
            </a:r>
            <a:endParaRPr lang="en-US" sz="2000" dirty="0">
              <a:solidFill>
                <a:srgbClr val="FFFFFF"/>
              </a:solidFill>
            </a:endParaRPr>
          </a:p>
        </p:txBody>
      </p:sp>
    </p:spTree>
    <p:extLst>
      <p:ext uri="{BB962C8B-B14F-4D97-AF65-F5344CB8AC3E}">
        <p14:creationId xmlns:p14="http://schemas.microsoft.com/office/powerpoint/2010/main" val="3209283251"/>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436475" cy="6994525"/>
          </a:xfrm>
          <a:prstGeom prst="rect">
            <a:avLst/>
          </a:prstGeom>
        </p:spPr>
      </p:pic>
      <p:sp>
        <p:nvSpPr>
          <p:cNvPr id="5" name="Title 6"/>
          <p:cNvSpPr txBox="1">
            <a:spLocks/>
          </p:cNvSpPr>
          <p:nvPr/>
        </p:nvSpPr>
        <p:spPr>
          <a:xfrm>
            <a:off x="0" y="5478462"/>
            <a:ext cx="12436474" cy="1516063"/>
          </a:xfrm>
          <a:prstGeom prst="rect">
            <a:avLst/>
          </a:prstGeom>
        </p:spPr>
        <p:txBody>
          <a:bodyPr lIns="457200" rIns="91440" bIns="274320" anchor="b"/>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6600">
                <a:solidFill>
                  <a:srgbClr val="FFFFFF"/>
                </a:solidFill>
              </a:rPr>
              <a:t>Today’s Noise is Tomorrow’s Insight</a:t>
            </a:r>
          </a:p>
        </p:txBody>
      </p:sp>
    </p:spTree>
    <p:extLst>
      <p:ext uri="{BB962C8B-B14F-4D97-AF65-F5344CB8AC3E}">
        <p14:creationId xmlns:p14="http://schemas.microsoft.com/office/powerpoint/2010/main" val="232146658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9"/>
          <p:cNvSpPr>
            <a:spLocks noChangeArrowheads="1"/>
          </p:cNvSpPr>
          <p:nvPr/>
        </p:nvSpPr>
        <p:spPr bwMode="auto">
          <a:xfrm>
            <a:off x="0" y="0"/>
            <a:ext cx="12436475" cy="6994525"/>
          </a:xfrm>
          <a:prstGeom prst="rect">
            <a:avLst/>
          </a:prstGeom>
          <a:solidFill>
            <a:srgbClr val="4423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pic>
        <p:nvPicPr>
          <p:cNvPr id="10" name="Picture 9"/>
          <p:cNvPicPr>
            <a:picLocks noChangeAspect="1"/>
          </p:cNvPicPr>
          <p:nvPr/>
        </p:nvPicPr>
        <p:blipFill>
          <a:blip r:embed="rId2"/>
          <a:stretch>
            <a:fillRect/>
          </a:stretch>
        </p:blipFill>
        <p:spPr>
          <a:xfrm>
            <a:off x="7367749" y="0"/>
            <a:ext cx="4910754" cy="6994525"/>
          </a:xfrm>
          <a:prstGeom prst="rect">
            <a:avLst/>
          </a:prstGeom>
        </p:spPr>
      </p:pic>
      <p:sp>
        <p:nvSpPr>
          <p:cNvPr id="16" name="Title 3"/>
          <p:cNvSpPr txBox="1">
            <a:spLocks/>
          </p:cNvSpPr>
          <p:nvPr/>
        </p:nvSpPr>
        <p:spPr>
          <a:xfrm>
            <a:off x="274639" y="2441576"/>
            <a:ext cx="8000998" cy="1798637"/>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pPr>
              <a:lnSpc>
                <a:spcPct val="100000"/>
              </a:lnSpc>
              <a:spcBef>
                <a:spcPts val="0"/>
              </a:spcBef>
              <a:spcAft>
                <a:spcPts val="1200"/>
              </a:spcAft>
            </a:pPr>
            <a:r>
              <a:rPr lang="en-GB" sz="2800" spc="0">
                <a:gradFill>
                  <a:gsLst>
                    <a:gs pos="56198">
                      <a:srgbClr val="FFFFFF"/>
                    </a:gs>
                    <a:gs pos="40496">
                      <a:srgbClr val="FFFFFF"/>
                    </a:gs>
                  </a:gsLst>
                  <a:lin ang="5400000" scaled="0"/>
                </a:gradFill>
                <a:latin typeface="Segoe UI Semilight" panose="020B0402040204020203" pitchFamily="34" charset="0"/>
                <a:cs typeface="Segoe UI Semilight" panose="020B0402040204020203" pitchFamily="34" charset="0"/>
              </a:rPr>
              <a:t>Better support our solutions</a:t>
            </a:r>
          </a:p>
          <a:p>
            <a:pPr>
              <a:lnSpc>
                <a:spcPct val="100000"/>
              </a:lnSpc>
              <a:spcBef>
                <a:spcPts val="0"/>
              </a:spcBef>
              <a:spcAft>
                <a:spcPts val="1200"/>
              </a:spcAft>
            </a:pPr>
            <a:r>
              <a:rPr lang="en-GB" sz="2800" spc="0">
                <a:gradFill>
                  <a:gsLst>
                    <a:gs pos="56198">
                      <a:srgbClr val="FFFFFF"/>
                    </a:gs>
                    <a:gs pos="40496">
                      <a:srgbClr val="FFFFFF"/>
                    </a:gs>
                  </a:gsLst>
                  <a:lin ang="5400000" scaled="0"/>
                </a:gradFill>
                <a:latin typeface="Segoe UI Semilight" panose="020B0402040204020203" pitchFamily="34" charset="0"/>
                <a:cs typeface="Segoe UI Semilight" panose="020B0402040204020203" pitchFamily="34" charset="0"/>
              </a:rPr>
              <a:t>Quantify the business value of a solution</a:t>
            </a:r>
          </a:p>
          <a:p>
            <a:pPr>
              <a:lnSpc>
                <a:spcPct val="100000"/>
              </a:lnSpc>
              <a:spcBef>
                <a:spcPts val="0"/>
              </a:spcBef>
              <a:spcAft>
                <a:spcPts val="1200"/>
              </a:spcAft>
            </a:pPr>
            <a:r>
              <a:rPr lang="en-GB" sz="2800" spc="0">
                <a:gradFill>
                  <a:gsLst>
                    <a:gs pos="56198">
                      <a:srgbClr val="FFFFFF"/>
                    </a:gs>
                    <a:gs pos="40496">
                      <a:srgbClr val="FFFFFF"/>
                    </a:gs>
                  </a:gsLst>
                  <a:lin ang="5400000" scaled="0"/>
                </a:gradFill>
                <a:latin typeface="Segoe UI Semilight" panose="020B0402040204020203" pitchFamily="34" charset="0"/>
                <a:cs typeface="Segoe UI Semilight" panose="020B0402040204020203" pitchFamily="34" charset="0"/>
              </a:rPr>
              <a:t>Prioritise new features</a:t>
            </a:r>
          </a:p>
          <a:p>
            <a:pPr>
              <a:lnSpc>
                <a:spcPct val="100000"/>
              </a:lnSpc>
              <a:spcBef>
                <a:spcPts val="0"/>
              </a:spcBef>
              <a:spcAft>
                <a:spcPts val="1200"/>
              </a:spcAft>
            </a:pPr>
            <a:r>
              <a:rPr lang="en-GB" sz="2800" spc="0">
                <a:gradFill>
                  <a:gsLst>
                    <a:gs pos="56198">
                      <a:srgbClr val="FFFFFF"/>
                    </a:gs>
                    <a:gs pos="40496">
                      <a:srgbClr val="FFFFFF"/>
                    </a:gs>
                  </a:gsLst>
                  <a:lin ang="5400000" scaled="0"/>
                </a:gradFill>
                <a:latin typeface="Segoe UI Semilight" panose="020B0402040204020203" pitchFamily="34" charset="0"/>
                <a:cs typeface="Segoe UI Semilight" panose="020B0402040204020203" pitchFamily="34" charset="0"/>
              </a:rPr>
              <a:t>Adapt the user experience </a:t>
            </a:r>
            <a:br>
              <a:rPr lang="en-GB" sz="2800" spc="0">
                <a:gradFill>
                  <a:gsLst>
                    <a:gs pos="56198">
                      <a:srgbClr val="FFFFFF"/>
                    </a:gs>
                    <a:gs pos="40496">
                      <a:srgbClr val="FFFFFF"/>
                    </a:gs>
                  </a:gsLst>
                  <a:lin ang="5400000" scaled="0"/>
                </a:gradFill>
                <a:latin typeface="Segoe UI Semilight" panose="020B0402040204020203" pitchFamily="34" charset="0"/>
                <a:cs typeface="Segoe UI Semilight" panose="020B0402040204020203" pitchFamily="34" charset="0"/>
              </a:rPr>
            </a:br>
            <a:r>
              <a:rPr lang="en-GB" sz="2800" spc="0">
                <a:gradFill>
                  <a:gsLst>
                    <a:gs pos="56198">
                      <a:srgbClr val="FFFFFF"/>
                    </a:gs>
                    <a:gs pos="40496">
                      <a:srgbClr val="FFFFFF"/>
                    </a:gs>
                  </a:gsLst>
                  <a:lin ang="5400000" scaled="0"/>
                </a:gradFill>
                <a:latin typeface="Segoe UI Semilight" panose="020B0402040204020203" pitchFamily="34" charset="0"/>
                <a:cs typeface="Segoe UI Semilight" panose="020B0402040204020203" pitchFamily="34" charset="0"/>
              </a:rPr>
              <a:t>based on behaviour</a:t>
            </a:r>
          </a:p>
          <a:p>
            <a:pPr>
              <a:lnSpc>
                <a:spcPct val="100000"/>
              </a:lnSpc>
              <a:spcBef>
                <a:spcPts val="0"/>
              </a:spcBef>
              <a:spcAft>
                <a:spcPts val="1200"/>
              </a:spcAft>
            </a:pPr>
            <a:r>
              <a:rPr lang="en-GB" sz="2800" spc="0">
                <a:gradFill>
                  <a:gsLst>
                    <a:gs pos="56198">
                      <a:srgbClr val="FFFFFF"/>
                    </a:gs>
                    <a:gs pos="40496">
                      <a:srgbClr val="FFFFFF"/>
                    </a:gs>
                  </a:gsLst>
                  <a:lin ang="5400000" scaled="0"/>
                </a:gradFill>
                <a:latin typeface="Segoe UI Semilight" panose="020B0402040204020203" pitchFamily="34" charset="0"/>
                <a:cs typeface="Segoe UI Semilight" panose="020B0402040204020203" pitchFamily="34" charset="0"/>
              </a:rPr>
              <a:t>Create valuable and innovative </a:t>
            </a:r>
            <a:br>
              <a:rPr lang="en-GB" sz="2800" spc="0">
                <a:gradFill>
                  <a:gsLst>
                    <a:gs pos="56198">
                      <a:srgbClr val="FFFFFF"/>
                    </a:gs>
                    <a:gs pos="40496">
                      <a:srgbClr val="FFFFFF"/>
                    </a:gs>
                  </a:gsLst>
                  <a:lin ang="5400000" scaled="0"/>
                </a:gradFill>
                <a:latin typeface="Segoe UI Semilight" panose="020B0402040204020203" pitchFamily="34" charset="0"/>
                <a:cs typeface="Segoe UI Semilight" panose="020B0402040204020203" pitchFamily="34" charset="0"/>
              </a:rPr>
            </a:br>
            <a:r>
              <a:rPr lang="en-GB" sz="2800" spc="0">
                <a:gradFill>
                  <a:gsLst>
                    <a:gs pos="56198">
                      <a:srgbClr val="FFFFFF"/>
                    </a:gs>
                    <a:gs pos="40496">
                      <a:srgbClr val="FFFFFF"/>
                    </a:gs>
                  </a:gsLst>
                  <a:lin ang="5400000" scaled="0"/>
                </a:gradFill>
                <a:latin typeface="Segoe UI Semilight" panose="020B0402040204020203" pitchFamily="34" charset="0"/>
                <a:cs typeface="Segoe UI Semilight" panose="020B0402040204020203" pitchFamily="34" charset="0"/>
              </a:rPr>
              <a:t>insight for a organisation</a:t>
            </a:r>
          </a:p>
        </p:txBody>
      </p:sp>
      <p:grpSp>
        <p:nvGrpSpPr>
          <p:cNvPr id="30" name="Group 29"/>
          <p:cNvGrpSpPr/>
          <p:nvPr/>
        </p:nvGrpSpPr>
        <p:grpSpPr>
          <a:xfrm flipH="1">
            <a:off x="5811565" y="4406401"/>
            <a:ext cx="1321820" cy="2124984"/>
            <a:chOff x="5037696" y="1985963"/>
            <a:chExt cx="2117168" cy="3403601"/>
          </a:xfrm>
        </p:grpSpPr>
        <p:sp>
          <p:nvSpPr>
            <p:cNvPr id="23" name="Oval 13"/>
            <p:cNvSpPr>
              <a:spLocks noChangeArrowheads="1"/>
            </p:cNvSpPr>
            <p:nvPr/>
          </p:nvSpPr>
          <p:spPr bwMode="auto">
            <a:xfrm>
              <a:off x="5037696" y="3667196"/>
              <a:ext cx="109538" cy="11271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4" name="Oval 14"/>
            <p:cNvSpPr>
              <a:spLocks noChangeArrowheads="1"/>
            </p:cNvSpPr>
            <p:nvPr/>
          </p:nvSpPr>
          <p:spPr bwMode="auto">
            <a:xfrm>
              <a:off x="7045326" y="3948113"/>
              <a:ext cx="109538" cy="1127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5" name="Oval 15"/>
            <p:cNvSpPr>
              <a:spLocks noChangeArrowheads="1"/>
            </p:cNvSpPr>
            <p:nvPr/>
          </p:nvSpPr>
          <p:spPr bwMode="auto">
            <a:xfrm>
              <a:off x="6838951" y="5276851"/>
              <a:ext cx="109538" cy="1127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6" name="Oval 16"/>
            <p:cNvSpPr>
              <a:spLocks noChangeArrowheads="1"/>
            </p:cNvSpPr>
            <p:nvPr/>
          </p:nvSpPr>
          <p:spPr bwMode="auto">
            <a:xfrm>
              <a:off x="5842001" y="3092840"/>
              <a:ext cx="109538" cy="1079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8" name="Oval 18"/>
            <p:cNvSpPr>
              <a:spLocks noChangeArrowheads="1"/>
            </p:cNvSpPr>
            <p:nvPr/>
          </p:nvSpPr>
          <p:spPr bwMode="auto">
            <a:xfrm>
              <a:off x="6069013" y="1985963"/>
              <a:ext cx="109538" cy="1079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9" name="Oval 19"/>
            <p:cNvSpPr>
              <a:spLocks noChangeArrowheads="1"/>
            </p:cNvSpPr>
            <p:nvPr/>
          </p:nvSpPr>
          <p:spPr bwMode="auto">
            <a:xfrm>
              <a:off x="5409335" y="4679490"/>
              <a:ext cx="112714" cy="10953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
        <p:nvSpPr>
          <p:cNvPr id="31" name="Title 3"/>
          <p:cNvSpPr txBox="1">
            <a:spLocks/>
          </p:cNvSpPr>
          <p:nvPr/>
        </p:nvSpPr>
        <p:spPr>
          <a:xfrm>
            <a:off x="274637" y="2516852"/>
            <a:ext cx="8219813" cy="1828800"/>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6000" b="0" kern="1200" cap="none" spc="-102" baseline="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dirty="0">
                <a:gradFill>
                  <a:gsLst>
                    <a:gs pos="3306">
                      <a:srgbClr val="F472D0"/>
                    </a:gs>
                    <a:gs pos="13223">
                      <a:srgbClr val="F472D0"/>
                    </a:gs>
                  </a:gsLst>
                  <a:lin ang="5400000" scaled="0"/>
                </a:gradFill>
                <a:latin typeface="Segoe Semibold" panose="020B0702040504020203" pitchFamily="34" charset="0"/>
              </a:rPr>
              <a:t>Telemetry will </a:t>
            </a:r>
            <a:r>
              <a:rPr dirty="0" smtClean="0">
                <a:gradFill>
                  <a:gsLst>
                    <a:gs pos="3306">
                      <a:srgbClr val="F472D0"/>
                    </a:gs>
                    <a:gs pos="13223">
                      <a:srgbClr val="F472D0"/>
                    </a:gs>
                  </a:gsLst>
                  <a:lin ang="5400000" scaled="0"/>
                </a:gradFill>
                <a:latin typeface="Segoe Semibold" panose="020B0702040504020203" pitchFamily="34" charset="0"/>
              </a:rPr>
              <a:t/>
            </a:r>
            <a:br>
              <a:rPr dirty="0" smtClean="0">
                <a:gradFill>
                  <a:gsLst>
                    <a:gs pos="3306">
                      <a:srgbClr val="F472D0"/>
                    </a:gs>
                    <a:gs pos="13223">
                      <a:srgbClr val="F472D0"/>
                    </a:gs>
                  </a:gsLst>
                  <a:lin ang="5400000" scaled="0"/>
                </a:gradFill>
                <a:latin typeface="Segoe Semibold" panose="020B0702040504020203" pitchFamily="34" charset="0"/>
              </a:rPr>
            </a:br>
            <a:r>
              <a:rPr dirty="0" smtClean="0">
                <a:gradFill>
                  <a:gsLst>
                    <a:gs pos="3306">
                      <a:srgbClr val="F472D0"/>
                    </a:gs>
                    <a:gs pos="13223">
                      <a:srgbClr val="F472D0"/>
                    </a:gs>
                  </a:gsLst>
                  <a:lin ang="5400000" scaled="0"/>
                </a:gradFill>
                <a:latin typeface="Segoe Semibold" panose="020B0702040504020203" pitchFamily="34" charset="0"/>
              </a:rPr>
              <a:t>become ubiquitous</a:t>
            </a:r>
            <a:endParaRPr dirty="0">
              <a:gradFill>
                <a:gsLst>
                  <a:gs pos="3306">
                    <a:srgbClr val="F472D0"/>
                  </a:gs>
                  <a:gs pos="13223">
                    <a:srgbClr val="F472D0"/>
                  </a:gs>
                </a:gsLst>
                <a:lin ang="5400000" scaled="0"/>
              </a:gradFill>
              <a:latin typeface="Segoe Semibold" panose="020B0702040504020203" pitchFamily="34" charset="0"/>
            </a:endParaRPr>
          </a:p>
        </p:txBody>
      </p:sp>
    </p:spTree>
    <p:extLst>
      <p:ext uri="{BB962C8B-B14F-4D97-AF65-F5344CB8AC3E}">
        <p14:creationId xmlns:p14="http://schemas.microsoft.com/office/powerpoint/2010/main" val="6113564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4" presetClass="path" presetSubtype="0" accel="36000" decel="64000" fill="hold" grpId="0" nodeType="clickEffect">
                                  <p:stCondLst>
                                    <p:cond delay="0"/>
                                  </p:stCondLst>
                                  <p:childTnLst>
                                    <p:animMotion origin="layout" path="M 4.26091E-6 2.45574E-6 L 4.26091E-6 -0.2971 " pathEditMode="relative" rAng="0" ptsTypes="AA">
                                      <p:cBhvr>
                                        <p:cTn id="6" dur="1000" fill="hold"/>
                                        <p:tgtEl>
                                          <p:spTgt spid="31"/>
                                        </p:tgtEl>
                                        <p:attrNameLst>
                                          <p:attrName>ppt_x</p:attrName>
                                          <p:attrName>ppt_y</p:attrName>
                                        </p:attrNameLst>
                                      </p:cBhvr>
                                      <p:rCtr x="0" y="-14866"/>
                                    </p:animMotion>
                                  </p:childTnLst>
                                </p:cTn>
                              </p:par>
                              <p:par>
                                <p:cTn id="7" presetID="10" presetClass="entr" presetSubtype="0" fill="hold" grpId="0" nodeType="withEffect">
                                  <p:stCondLst>
                                    <p:cond delay="1000"/>
                                  </p:stCondLst>
                                  <p:childTnLst>
                                    <p:set>
                                      <p:cBhvr>
                                        <p:cTn id="8" dur="1" fill="hold">
                                          <p:stCondLst>
                                            <p:cond delay="0"/>
                                          </p:stCondLst>
                                        </p:cTn>
                                        <p:tgtEl>
                                          <p:spTgt spid="16"/>
                                        </p:tgtEl>
                                        <p:attrNameLst>
                                          <p:attrName>style.visibility</p:attrName>
                                        </p:attrNameLst>
                                      </p:cBhvr>
                                      <p:to>
                                        <p:strVal val="visible"/>
                                      </p:to>
                                    </p:set>
                                    <p:animEffect transition="in" filter="fade">
                                      <p:cBhvr>
                                        <p:cTn id="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Content Placeholder 4"/>
          <p:cNvSpPr>
            <a:spLocks noGrp="1"/>
          </p:cNvSpPr>
          <p:nvPr>
            <p:ph type="body" sz="quarter" idx="10"/>
          </p:nvPr>
        </p:nvSpPr>
        <p:spPr>
          <a:xfrm>
            <a:off x="274638" y="1212850"/>
            <a:ext cx="4433074" cy="1791260"/>
          </a:xfrm>
        </p:spPr>
        <p:txBody>
          <a:bodyPr/>
          <a:lstStyle/>
          <a:p>
            <a:pPr marL="0" indent="0">
              <a:buNone/>
            </a:pPr>
            <a:r>
              <a:rPr lang="en-US" sz="3600" dirty="0" smtClean="0"/>
              <a:t>Variable rates</a:t>
            </a:r>
          </a:p>
          <a:p>
            <a:pPr marL="0" indent="0">
              <a:buNone/>
            </a:pPr>
            <a:r>
              <a:rPr lang="en-US" sz="3600" dirty="0" smtClean="0"/>
              <a:t>Predictable and </a:t>
            </a:r>
            <a:br>
              <a:rPr lang="en-US" sz="3600" dirty="0" smtClean="0"/>
            </a:br>
            <a:r>
              <a:rPr lang="en-US" sz="3600" dirty="0" smtClean="0"/>
              <a:t>unpredictable bursts</a:t>
            </a:r>
            <a:endParaRPr lang="en-US" sz="3600" dirty="0"/>
          </a:p>
        </p:txBody>
      </p:sp>
      <p:sp>
        <p:nvSpPr>
          <p:cNvPr id="2" name="Title 1"/>
          <p:cNvSpPr>
            <a:spLocks noGrp="1"/>
          </p:cNvSpPr>
          <p:nvPr>
            <p:ph type="title"/>
          </p:nvPr>
        </p:nvSpPr>
        <p:spPr/>
        <p:txBody>
          <a:bodyPr/>
          <a:lstStyle/>
          <a:p>
            <a:r>
              <a:rPr lang="en-US" dirty="0" smtClean="0">
                <a:solidFill>
                  <a:schemeClr val="bg2">
                    <a:lumMod val="90000"/>
                    <a:lumOff val="10000"/>
                  </a:schemeClr>
                </a:solidFill>
              </a:rPr>
              <a:t>Event volume</a:t>
            </a:r>
            <a:endParaRPr lang="en-US" dirty="0">
              <a:solidFill>
                <a:schemeClr val="bg2">
                  <a:lumMod val="90000"/>
                  <a:lumOff val="10000"/>
                </a:schemeClr>
              </a:solidFill>
            </a:endParaRPr>
          </a:p>
        </p:txBody>
      </p:sp>
      <p:sp>
        <p:nvSpPr>
          <p:cNvPr id="9" name="Text Placeholder 6"/>
          <p:cNvSpPr txBox="1">
            <a:spLocks/>
          </p:cNvSpPr>
          <p:nvPr/>
        </p:nvSpPr>
        <p:spPr bwMode="auto">
          <a:xfrm>
            <a:off x="8260281" y="2338057"/>
            <a:ext cx="1068095" cy="17219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defTabSz="931494" eaLnBrk="0" fontAlgn="base" hangingPunct="0">
              <a:spcBef>
                <a:spcPct val="20000"/>
              </a:spcBef>
              <a:spcAft>
                <a:spcPct val="0"/>
              </a:spcAft>
              <a:buClr>
                <a:srgbClr val="000000"/>
              </a:buClr>
            </a:pPr>
            <a:r>
              <a:rPr lang="en-US" sz="1122" i="1" dirty="0">
                <a:solidFill>
                  <a:srgbClr val="FFFFFF">
                    <a:alpha val="99000"/>
                  </a:srgbClr>
                </a:solidFill>
              </a:rPr>
              <a:t>t</a:t>
            </a:r>
          </a:p>
        </p:txBody>
      </p:sp>
      <p:sp>
        <p:nvSpPr>
          <p:cNvPr id="14" name="Rectangle 13"/>
          <p:cNvSpPr/>
          <p:nvPr/>
        </p:nvSpPr>
        <p:spPr>
          <a:xfrm>
            <a:off x="6175408" y="1574554"/>
            <a:ext cx="1044279" cy="813622"/>
          </a:xfrm>
          <a:prstGeom prst="rect">
            <a:avLst/>
          </a:prstGeom>
          <a:ln>
            <a:noFill/>
          </a:ln>
        </p:spPr>
        <p:txBody>
          <a:bodyPr wrap="square" lIns="93256" tIns="46628" rIns="93256" bIns="46628">
            <a:spAutoFit/>
          </a:bodyPr>
          <a:lstStyle/>
          <a:p>
            <a:pPr marL="232872" indent="-232872" algn="ctr" defTabSz="931494" eaLnBrk="0" fontAlgn="base" hangingPunct="0">
              <a:lnSpc>
                <a:spcPts val="815"/>
              </a:lnSpc>
              <a:spcBef>
                <a:spcPct val="20000"/>
              </a:spcBef>
              <a:spcAft>
                <a:spcPct val="0"/>
              </a:spcAft>
              <a:buClr>
                <a:srgbClr val="000000"/>
              </a:buClr>
            </a:pPr>
            <a:endParaRPr lang="en-US" sz="816" dirty="0">
              <a:solidFill>
                <a:srgbClr val="FFFFFF">
                  <a:alpha val="99000"/>
                </a:srgbClr>
              </a:solidFill>
            </a:endParaRPr>
          </a:p>
          <a:p>
            <a:pPr marL="232872" indent="-232872" algn="ctr" defTabSz="931494" eaLnBrk="0" fontAlgn="base" hangingPunct="0">
              <a:lnSpc>
                <a:spcPts val="815"/>
              </a:lnSpc>
              <a:spcAft>
                <a:spcPts val="612"/>
              </a:spcAft>
              <a:buClr>
                <a:srgbClr val="000000"/>
              </a:buClr>
            </a:pPr>
            <a:r>
              <a:rPr lang="en-US" sz="816" dirty="0">
                <a:solidFill>
                  <a:srgbClr val="FFFFFF">
                    <a:alpha val="99000"/>
                  </a:srgbClr>
                </a:solidFill>
              </a:rPr>
              <a:t>Inactivity</a:t>
            </a:r>
          </a:p>
          <a:p>
            <a:pPr marL="232872" indent="-232872" algn="ctr" defTabSz="931494" eaLnBrk="0" fontAlgn="base" hangingPunct="0">
              <a:lnSpc>
                <a:spcPts val="815"/>
              </a:lnSpc>
              <a:spcAft>
                <a:spcPts val="612"/>
              </a:spcAft>
              <a:buClr>
                <a:srgbClr val="000000"/>
              </a:buClr>
            </a:pPr>
            <a:r>
              <a:rPr lang="en-US" sz="816" dirty="0">
                <a:solidFill>
                  <a:srgbClr val="FFFFFF">
                    <a:alpha val="99000"/>
                  </a:srgbClr>
                </a:solidFill>
              </a:rPr>
              <a:t>Period </a:t>
            </a:r>
          </a:p>
        </p:txBody>
      </p:sp>
      <p:grpSp>
        <p:nvGrpSpPr>
          <p:cNvPr id="34" name="Group 33"/>
          <p:cNvGrpSpPr/>
          <p:nvPr/>
        </p:nvGrpSpPr>
        <p:grpSpPr>
          <a:xfrm>
            <a:off x="5087218" y="1332399"/>
            <a:ext cx="3252137" cy="1318278"/>
            <a:chOff x="4956592" y="1332399"/>
            <a:chExt cx="3252137" cy="1318278"/>
          </a:xfrm>
        </p:grpSpPr>
        <p:cxnSp>
          <p:nvCxnSpPr>
            <p:cNvPr id="7" name="Straight Arrow Connector 6"/>
            <p:cNvCxnSpPr/>
            <p:nvPr/>
          </p:nvCxnSpPr>
          <p:spPr bwMode="auto">
            <a:xfrm rot="16200000" flipV="1">
              <a:off x="4688475" y="1904990"/>
              <a:ext cx="1145185" cy="4"/>
            </a:xfrm>
            <a:prstGeom prst="straightConnector1">
              <a:avLst/>
            </a:prstGeom>
            <a:ln w="25400">
              <a:solidFill>
                <a:schemeClr val="bg2"/>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8" name="Straight Arrow Connector 7"/>
            <p:cNvCxnSpPr/>
            <p:nvPr/>
          </p:nvCxnSpPr>
          <p:spPr bwMode="auto">
            <a:xfrm>
              <a:off x="5261067" y="2463875"/>
              <a:ext cx="2947662" cy="1196"/>
            </a:xfrm>
            <a:prstGeom prst="straightConnector1">
              <a:avLst/>
            </a:prstGeom>
            <a:ln w="25400">
              <a:solidFill>
                <a:schemeClr val="bg2"/>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sp>
          <p:nvSpPr>
            <p:cNvPr id="10" name="Rectangle 9"/>
            <p:cNvSpPr/>
            <p:nvPr/>
          </p:nvSpPr>
          <p:spPr>
            <a:xfrm rot="16200000">
              <a:off x="4398556" y="1894856"/>
              <a:ext cx="1313857" cy="197785"/>
            </a:xfrm>
            <a:prstGeom prst="rect">
              <a:avLst/>
            </a:prstGeom>
            <a:ln>
              <a:noFill/>
            </a:ln>
          </p:spPr>
          <p:txBody>
            <a:bodyPr wrap="square" lIns="93256" tIns="46628" rIns="93256" bIns="46628">
              <a:spAutoFit/>
            </a:bodyPr>
            <a:lstStyle/>
            <a:p>
              <a:pPr marL="232872" indent="-232872" algn="ctr" defTabSz="931494" eaLnBrk="0" fontAlgn="base" hangingPunct="0">
                <a:lnSpc>
                  <a:spcPts val="815"/>
                </a:lnSpc>
                <a:spcBef>
                  <a:spcPct val="20000"/>
                </a:spcBef>
                <a:spcAft>
                  <a:spcPct val="0"/>
                </a:spcAft>
                <a:buClr>
                  <a:srgbClr val="000000"/>
                </a:buClr>
              </a:pPr>
              <a:r>
                <a:rPr lang="en-US" sz="918" dirty="0">
                  <a:gradFill>
                    <a:gsLst>
                      <a:gs pos="1250">
                        <a:srgbClr val="000000"/>
                      </a:gs>
                      <a:gs pos="100000">
                        <a:srgbClr val="000000"/>
                      </a:gs>
                    </a:gsLst>
                    <a:lin ang="5400000" scaled="0"/>
                  </a:gradFill>
                </a:rPr>
                <a:t>Compute </a:t>
              </a:r>
            </a:p>
          </p:txBody>
        </p:sp>
        <p:cxnSp>
          <p:nvCxnSpPr>
            <p:cNvPr id="11" name="Straight Arrow Connector 10"/>
            <p:cNvCxnSpPr/>
            <p:nvPr/>
          </p:nvCxnSpPr>
          <p:spPr bwMode="auto">
            <a:xfrm flipV="1">
              <a:off x="5261067" y="2037069"/>
              <a:ext cx="952371" cy="83613"/>
            </a:xfrm>
            <a:prstGeom prst="straightConnector1">
              <a:avLst/>
            </a:prstGeom>
            <a:ln w="25400">
              <a:solidFill>
                <a:schemeClr val="bg2"/>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12" name="Straight Arrow Connector 11"/>
            <p:cNvCxnSpPr/>
            <p:nvPr/>
          </p:nvCxnSpPr>
          <p:spPr bwMode="auto">
            <a:xfrm flipV="1">
              <a:off x="7153883" y="2010231"/>
              <a:ext cx="997807" cy="110450"/>
            </a:xfrm>
            <a:prstGeom prst="straightConnector1">
              <a:avLst/>
            </a:prstGeom>
            <a:ln w="25400">
              <a:solidFill>
                <a:schemeClr val="bg2"/>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13" name="Straight Connector 12"/>
            <p:cNvCxnSpPr/>
            <p:nvPr/>
          </p:nvCxnSpPr>
          <p:spPr bwMode="auto">
            <a:xfrm rot="5400000" flipH="1" flipV="1">
              <a:off x="6609677" y="1919355"/>
              <a:ext cx="1091167" cy="1463"/>
            </a:xfrm>
            <a:prstGeom prst="line">
              <a:avLst/>
            </a:prstGeom>
            <a:ln w="19050">
              <a:solidFill>
                <a:schemeClr val="bg2"/>
              </a:solidFill>
              <a:prstDash val="sysDot"/>
              <a:headEnd type="none" w="med" len="med"/>
              <a:tailEnd type="none" w="med" len="med"/>
            </a:ln>
            <a:effectLst/>
          </p:spPr>
          <p:style>
            <a:lnRef idx="3">
              <a:schemeClr val="accent3"/>
            </a:lnRef>
            <a:fillRef idx="0">
              <a:schemeClr val="accent3"/>
            </a:fillRef>
            <a:effectRef idx="2">
              <a:schemeClr val="accent3"/>
            </a:effectRef>
            <a:fontRef idx="minor">
              <a:schemeClr val="tx1"/>
            </a:fontRef>
          </p:style>
        </p:cxnSp>
        <p:cxnSp>
          <p:nvCxnSpPr>
            <p:cNvPr id="15" name="Straight Connector 14"/>
            <p:cNvCxnSpPr/>
            <p:nvPr/>
          </p:nvCxnSpPr>
          <p:spPr bwMode="auto">
            <a:xfrm rot="5400000" flipH="1" flipV="1">
              <a:off x="5687829" y="1919355"/>
              <a:ext cx="1091167" cy="1463"/>
            </a:xfrm>
            <a:prstGeom prst="line">
              <a:avLst/>
            </a:prstGeom>
            <a:ln w="19050">
              <a:solidFill>
                <a:schemeClr val="bg2"/>
              </a:solidFill>
              <a:prstDash val="sysDot"/>
              <a:headEnd type="none" w="med" len="med"/>
              <a:tailEnd type="none" w="med" len="med"/>
            </a:ln>
            <a:effectLst/>
          </p:spPr>
          <p:style>
            <a:lnRef idx="3">
              <a:schemeClr val="accent3"/>
            </a:lnRef>
            <a:fillRef idx="0">
              <a:schemeClr val="accent3"/>
            </a:fillRef>
            <a:effectRef idx="2">
              <a:schemeClr val="accent3"/>
            </a:effectRef>
            <a:fontRef idx="minor">
              <a:schemeClr val="tx1"/>
            </a:fontRef>
          </p:style>
        </p:cxnSp>
      </p:grpSp>
      <p:sp>
        <p:nvSpPr>
          <p:cNvPr id="17" name="TextBox 16"/>
          <p:cNvSpPr txBox="1"/>
          <p:nvPr/>
        </p:nvSpPr>
        <p:spPr>
          <a:xfrm>
            <a:off x="8755485" y="1814424"/>
            <a:ext cx="3217263" cy="693883"/>
          </a:xfrm>
          <a:prstGeom prst="rect">
            <a:avLst/>
          </a:prstGeom>
          <a:noFill/>
          <a:ln>
            <a:noFill/>
          </a:ln>
        </p:spPr>
        <p:txBody>
          <a:bodyPr wrap="square" lIns="0" tIns="46628" rIns="0" bIns="46628" rtlCol="0">
            <a:spAutoFit/>
          </a:bodyPr>
          <a:lstStyle/>
          <a:p>
            <a:pPr defTabSz="931534">
              <a:lnSpc>
                <a:spcPct val="90000"/>
              </a:lnSpc>
              <a:spcBef>
                <a:spcPct val="20000"/>
              </a:spcBef>
            </a:pPr>
            <a:r>
              <a:rPr lang="en-US" sz="1530" dirty="0">
                <a:gradFill>
                  <a:gsLst>
                    <a:gs pos="29600">
                      <a:srgbClr val="00BCF2"/>
                    </a:gs>
                    <a:gs pos="44000">
                      <a:srgbClr val="00BCF2"/>
                    </a:gs>
                  </a:gsLst>
                  <a:lin ang="5400000" scaled="0"/>
                </a:gradFill>
                <a:ea typeface="Segoe UI" pitchFamily="34" charset="0"/>
                <a:cs typeface="Segoe UI" pitchFamily="34" charset="0"/>
              </a:rPr>
              <a:t>On and </a:t>
            </a:r>
            <a:r>
              <a:rPr lang="en-US" sz="1530" dirty="0" smtClean="0">
                <a:gradFill>
                  <a:gsLst>
                    <a:gs pos="29600">
                      <a:srgbClr val="00BCF2"/>
                    </a:gs>
                    <a:gs pos="44000">
                      <a:srgbClr val="00BCF2"/>
                    </a:gs>
                  </a:gsLst>
                  <a:lin ang="5400000" scaled="0"/>
                </a:gradFill>
                <a:ea typeface="Segoe UI" pitchFamily="34" charset="0"/>
                <a:cs typeface="Segoe UI" pitchFamily="34" charset="0"/>
              </a:rPr>
              <a:t>off</a:t>
            </a:r>
          </a:p>
          <a:p>
            <a:pPr marL="0" lvl="1" defTabSz="931417" fontAlgn="base">
              <a:lnSpc>
                <a:spcPct val="90000"/>
              </a:lnSpc>
              <a:spcAft>
                <a:spcPct val="0"/>
              </a:spcAft>
            </a:pPr>
            <a:r>
              <a:rPr lang="en-US" sz="1400" dirty="0">
                <a:gradFill>
                  <a:gsLst>
                    <a:gs pos="1250">
                      <a:srgbClr val="000000"/>
                    </a:gs>
                    <a:gs pos="100000">
                      <a:srgbClr val="000000"/>
                    </a:gs>
                  </a:gsLst>
                  <a:lin ang="5400000" scaled="0"/>
                </a:gradFill>
                <a:ea typeface="Kozuka Gothic Pro R" pitchFamily="34" charset="-128"/>
              </a:rPr>
              <a:t>On and off workloads (e.g. batch job)</a:t>
            </a:r>
          </a:p>
          <a:p>
            <a:pPr marL="0" lvl="1" defTabSz="931417" fontAlgn="base">
              <a:lnSpc>
                <a:spcPct val="90000"/>
              </a:lnSpc>
              <a:spcAft>
                <a:spcPct val="0"/>
              </a:spcAft>
            </a:pPr>
            <a:r>
              <a:rPr lang="en-US" sz="1400" dirty="0">
                <a:gradFill>
                  <a:gsLst>
                    <a:gs pos="1250">
                      <a:srgbClr val="000000"/>
                    </a:gs>
                    <a:gs pos="100000">
                      <a:srgbClr val="000000"/>
                    </a:gs>
                  </a:gsLst>
                  <a:lin ang="5400000" scaled="0"/>
                </a:gradFill>
                <a:ea typeface="Kozuka Gothic Pro R" pitchFamily="34" charset="-128"/>
              </a:rPr>
              <a:t>Over provisioned capacity is wasted. </a:t>
            </a:r>
          </a:p>
        </p:txBody>
      </p:sp>
      <p:sp>
        <p:nvSpPr>
          <p:cNvPr id="22" name="Text Placeholder 6"/>
          <p:cNvSpPr txBox="1">
            <a:spLocks/>
          </p:cNvSpPr>
          <p:nvPr/>
        </p:nvSpPr>
        <p:spPr bwMode="auto">
          <a:xfrm>
            <a:off x="8465478" y="3490195"/>
            <a:ext cx="1130112" cy="15474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defTabSz="931494" eaLnBrk="0" fontAlgn="base" hangingPunct="0">
              <a:spcBef>
                <a:spcPct val="20000"/>
              </a:spcBef>
              <a:spcAft>
                <a:spcPct val="0"/>
              </a:spcAft>
              <a:buClr>
                <a:srgbClr val="000000"/>
              </a:buClr>
            </a:pPr>
            <a:r>
              <a:rPr lang="en-US" sz="1122" i="1" dirty="0">
                <a:solidFill>
                  <a:srgbClr val="FFFFFF">
                    <a:alpha val="99000"/>
                  </a:srgbClr>
                </a:solidFill>
              </a:rPr>
              <a:t>t</a:t>
            </a:r>
          </a:p>
        </p:txBody>
      </p:sp>
      <p:sp>
        <p:nvSpPr>
          <p:cNvPr id="31" name="TextBox 30"/>
          <p:cNvSpPr txBox="1"/>
          <p:nvPr/>
        </p:nvSpPr>
        <p:spPr>
          <a:xfrm>
            <a:off x="8755485" y="2937899"/>
            <a:ext cx="3195582" cy="693883"/>
          </a:xfrm>
          <a:prstGeom prst="rect">
            <a:avLst/>
          </a:prstGeom>
          <a:noFill/>
          <a:ln>
            <a:noFill/>
          </a:ln>
        </p:spPr>
        <p:txBody>
          <a:bodyPr wrap="square" lIns="0" tIns="46628" rIns="0" bIns="46628" rtlCol="0">
            <a:spAutoFit/>
          </a:bodyPr>
          <a:lstStyle/>
          <a:p>
            <a:pPr defTabSz="931534">
              <a:lnSpc>
                <a:spcPct val="90000"/>
              </a:lnSpc>
              <a:spcBef>
                <a:spcPct val="20000"/>
              </a:spcBef>
            </a:pPr>
            <a:r>
              <a:rPr lang="en-US" sz="1530" dirty="0">
                <a:gradFill>
                  <a:gsLst>
                    <a:gs pos="29600">
                      <a:srgbClr val="00BCF2"/>
                    </a:gs>
                    <a:gs pos="44000">
                      <a:srgbClr val="00BCF2"/>
                    </a:gs>
                  </a:gsLst>
                  <a:lin ang="5400000" scaled="0"/>
                </a:gradFill>
                <a:ea typeface="Segoe UI" pitchFamily="34" charset="0"/>
                <a:cs typeface="Segoe UI" pitchFamily="34" charset="0"/>
              </a:rPr>
              <a:t>Bursts</a:t>
            </a:r>
          </a:p>
          <a:p>
            <a:pPr marL="0" lvl="1" defTabSz="931417" fontAlgn="base">
              <a:lnSpc>
                <a:spcPct val="90000"/>
              </a:lnSpc>
              <a:spcAft>
                <a:spcPct val="0"/>
              </a:spcAft>
            </a:pPr>
            <a:r>
              <a:rPr lang="en-US" sz="1400" dirty="0">
                <a:gradFill>
                  <a:gsLst>
                    <a:gs pos="1250">
                      <a:srgbClr val="000000"/>
                    </a:gs>
                    <a:gs pos="100000">
                      <a:srgbClr val="000000"/>
                    </a:gs>
                  </a:gsLst>
                  <a:lin ang="5400000" scaled="0"/>
                </a:gradFill>
                <a:ea typeface="Kozuka Gothic Pro R" pitchFamily="34" charset="-128"/>
              </a:rPr>
              <a:t>Peaks due to periodic increased demand</a:t>
            </a:r>
          </a:p>
          <a:p>
            <a:pPr marL="0" lvl="1" defTabSz="931417" fontAlgn="base">
              <a:lnSpc>
                <a:spcPct val="90000"/>
              </a:lnSpc>
              <a:spcAft>
                <a:spcPct val="0"/>
              </a:spcAft>
            </a:pPr>
            <a:r>
              <a:rPr lang="en-US" sz="1400" dirty="0">
                <a:gradFill>
                  <a:gsLst>
                    <a:gs pos="1250">
                      <a:srgbClr val="000000"/>
                    </a:gs>
                    <a:gs pos="100000">
                      <a:srgbClr val="000000"/>
                    </a:gs>
                  </a:gsLst>
                  <a:lin ang="5400000" scaled="0"/>
                </a:gradFill>
                <a:ea typeface="Kozuka Gothic Pro R" pitchFamily="34" charset="-128"/>
              </a:rPr>
              <a:t>IT complexity and wasted </a:t>
            </a:r>
            <a:r>
              <a:rPr lang="en-US" sz="1400" dirty="0" smtClean="0">
                <a:gradFill>
                  <a:gsLst>
                    <a:gs pos="1250">
                      <a:srgbClr val="000000"/>
                    </a:gs>
                    <a:gs pos="100000">
                      <a:srgbClr val="000000"/>
                    </a:gs>
                  </a:gsLst>
                  <a:lin ang="5400000" scaled="0"/>
                </a:gradFill>
                <a:ea typeface="Kozuka Gothic Pro R" pitchFamily="34" charset="-128"/>
              </a:rPr>
              <a:t>capacity.</a:t>
            </a:r>
            <a:endParaRPr lang="en-US" sz="1400" dirty="0">
              <a:gradFill>
                <a:gsLst>
                  <a:gs pos="1250">
                    <a:srgbClr val="000000"/>
                  </a:gs>
                  <a:gs pos="100000">
                    <a:srgbClr val="000000"/>
                  </a:gs>
                </a:gsLst>
                <a:lin ang="5400000" scaled="0"/>
              </a:gradFill>
              <a:ea typeface="Kozuka Gothic Pro R" pitchFamily="34" charset="-128"/>
            </a:endParaRPr>
          </a:p>
        </p:txBody>
      </p:sp>
      <p:grpSp>
        <p:nvGrpSpPr>
          <p:cNvPr id="25" name="Group 24"/>
          <p:cNvGrpSpPr/>
          <p:nvPr/>
        </p:nvGrpSpPr>
        <p:grpSpPr>
          <a:xfrm>
            <a:off x="5087217" y="2654051"/>
            <a:ext cx="3405299" cy="935093"/>
            <a:chOff x="695070" y="5650132"/>
            <a:chExt cx="3442615" cy="1082721"/>
          </a:xfrm>
        </p:grpSpPr>
        <p:cxnSp>
          <p:nvCxnSpPr>
            <p:cNvPr id="26" name="Straight Arrow Connector 25"/>
            <p:cNvCxnSpPr/>
            <p:nvPr/>
          </p:nvCxnSpPr>
          <p:spPr bwMode="auto">
            <a:xfrm flipV="1">
              <a:off x="999934" y="5835406"/>
              <a:ext cx="0" cy="897447"/>
            </a:xfrm>
            <a:prstGeom prst="straightConnector1">
              <a:avLst/>
            </a:prstGeom>
            <a:ln w="25400">
              <a:solidFill>
                <a:schemeClr val="bg2"/>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cxnSp>
          <p:nvCxnSpPr>
            <p:cNvPr id="27" name="Straight Arrow Connector 26"/>
            <p:cNvCxnSpPr/>
            <p:nvPr/>
          </p:nvCxnSpPr>
          <p:spPr bwMode="auto">
            <a:xfrm>
              <a:off x="984695" y="6720306"/>
              <a:ext cx="3152990" cy="935"/>
            </a:xfrm>
            <a:prstGeom prst="straightConnector1">
              <a:avLst/>
            </a:prstGeom>
            <a:ln w="25400">
              <a:solidFill>
                <a:schemeClr val="bg2"/>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cxnSp>
        <p:sp>
          <p:nvSpPr>
            <p:cNvPr id="28" name="Rectangle 27"/>
            <p:cNvSpPr/>
            <p:nvPr/>
          </p:nvSpPr>
          <p:spPr>
            <a:xfrm rot="16200000">
              <a:off x="282776" y="6062426"/>
              <a:ext cx="1024540" cy="199952"/>
            </a:xfrm>
            <a:prstGeom prst="rect">
              <a:avLst/>
            </a:prstGeom>
            <a:ln>
              <a:noFill/>
            </a:ln>
          </p:spPr>
          <p:txBody>
            <a:bodyPr wrap="square" lIns="93256" tIns="46628" rIns="93256" bIns="46628">
              <a:spAutoFit/>
            </a:bodyPr>
            <a:lstStyle/>
            <a:p>
              <a:pPr marL="232872" indent="-232872" algn="ctr" defTabSz="931494" eaLnBrk="0" fontAlgn="base" hangingPunct="0">
                <a:lnSpc>
                  <a:spcPts val="815"/>
                </a:lnSpc>
                <a:spcBef>
                  <a:spcPct val="20000"/>
                </a:spcBef>
                <a:spcAft>
                  <a:spcPct val="0"/>
                </a:spcAft>
                <a:buClr>
                  <a:srgbClr val="000000"/>
                </a:buClr>
              </a:pPr>
              <a:r>
                <a:rPr lang="en-US" sz="918" dirty="0">
                  <a:gradFill>
                    <a:gsLst>
                      <a:gs pos="1250">
                        <a:srgbClr val="000000"/>
                      </a:gs>
                      <a:gs pos="100000">
                        <a:srgbClr val="000000"/>
                      </a:gs>
                    </a:gsLst>
                    <a:lin ang="5400000" scaled="0"/>
                  </a:gradFill>
                </a:rPr>
                <a:t>Compute </a:t>
              </a:r>
            </a:p>
          </p:txBody>
        </p:sp>
        <p:sp>
          <p:nvSpPr>
            <p:cNvPr id="29" name="Freeform 28"/>
            <p:cNvSpPr/>
            <p:nvPr/>
          </p:nvSpPr>
          <p:spPr>
            <a:xfrm>
              <a:off x="997841" y="5891755"/>
              <a:ext cx="2919644" cy="583019"/>
            </a:xfrm>
            <a:custGeom>
              <a:avLst/>
              <a:gdLst>
                <a:gd name="connsiteX0" fmla="*/ 0 w 2190307"/>
                <a:gd name="connsiteY0" fmla="*/ 689345 h 781494"/>
                <a:gd name="connsiteX1" fmla="*/ 531628 w 2190307"/>
                <a:gd name="connsiteY1" fmla="*/ 8861 h 781494"/>
                <a:gd name="connsiteX2" fmla="*/ 967563 w 2190307"/>
                <a:gd name="connsiteY2" fmla="*/ 742508 h 781494"/>
                <a:gd name="connsiteX3" fmla="*/ 1435395 w 2190307"/>
                <a:gd name="connsiteY3" fmla="*/ 8861 h 781494"/>
                <a:gd name="connsiteX4" fmla="*/ 1828800 w 2190307"/>
                <a:gd name="connsiteY4" fmla="*/ 721243 h 781494"/>
                <a:gd name="connsiteX5" fmla="*/ 2190307 w 2190307"/>
                <a:gd name="connsiteY5" fmla="*/ 370368 h 781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90307" h="781494">
                  <a:moveTo>
                    <a:pt x="0" y="689345"/>
                  </a:moveTo>
                  <a:cubicBezTo>
                    <a:pt x="185183" y="344672"/>
                    <a:pt x="370367" y="0"/>
                    <a:pt x="531628" y="8861"/>
                  </a:cubicBezTo>
                  <a:cubicBezTo>
                    <a:pt x="692889" y="17722"/>
                    <a:pt x="816935" y="742508"/>
                    <a:pt x="967563" y="742508"/>
                  </a:cubicBezTo>
                  <a:cubicBezTo>
                    <a:pt x="1118191" y="742508"/>
                    <a:pt x="1291856" y="12405"/>
                    <a:pt x="1435395" y="8861"/>
                  </a:cubicBezTo>
                  <a:cubicBezTo>
                    <a:pt x="1578934" y="5317"/>
                    <a:pt x="1702981" y="660992"/>
                    <a:pt x="1828800" y="721243"/>
                  </a:cubicBezTo>
                  <a:cubicBezTo>
                    <a:pt x="1954619" y="781494"/>
                    <a:pt x="2119423" y="430619"/>
                    <a:pt x="2190307" y="370368"/>
                  </a:cubicBezTo>
                </a:path>
              </a:pathLst>
            </a:custGeom>
            <a:ln w="25400">
              <a:solidFill>
                <a:schemeClr val="bg2"/>
              </a:solidFill>
              <a:headEnd type="none" w="med" len="med"/>
              <a:tailEnd type="triangle"/>
            </a:ln>
            <a:effectLst/>
          </p:spPr>
          <p:style>
            <a:lnRef idx="3">
              <a:schemeClr val="accent3"/>
            </a:lnRef>
            <a:fillRef idx="0">
              <a:schemeClr val="accent3"/>
            </a:fillRef>
            <a:effectRef idx="2">
              <a:schemeClr val="accent3"/>
            </a:effectRef>
            <a:fontRef idx="minor">
              <a:schemeClr val="tx1"/>
            </a:fontRef>
          </p:style>
          <p:txBody>
            <a:bodyPr rtlCol="0" anchor="ctr"/>
            <a:lstStyle/>
            <a:p>
              <a:pPr algn="ctr" defTabSz="931534"/>
              <a:endParaRPr lang="en-US" sz="1836" dirty="0">
                <a:gradFill>
                  <a:gsLst>
                    <a:gs pos="1250">
                      <a:srgbClr val="000000"/>
                    </a:gs>
                    <a:gs pos="100000">
                      <a:srgbClr val="000000"/>
                    </a:gs>
                  </a:gsLst>
                  <a:lin ang="5400000" scaled="0"/>
                </a:gradFill>
              </a:endParaRPr>
            </a:p>
          </p:txBody>
        </p:sp>
        <p:cxnSp>
          <p:nvCxnSpPr>
            <p:cNvPr id="30" name="Straight Connector 29"/>
            <p:cNvCxnSpPr/>
            <p:nvPr/>
          </p:nvCxnSpPr>
          <p:spPr bwMode="auto">
            <a:xfrm>
              <a:off x="1023975" y="6266416"/>
              <a:ext cx="2963103" cy="24852"/>
            </a:xfrm>
            <a:prstGeom prst="line">
              <a:avLst/>
            </a:prstGeom>
            <a:ln w="19050">
              <a:solidFill>
                <a:schemeClr val="bg2"/>
              </a:solidFill>
              <a:prstDash val="sysDot"/>
              <a:headEnd type="none" w="med" len="med"/>
              <a:tailEnd type="none" w="med" len="med"/>
            </a:ln>
            <a:effectLst/>
          </p:spPr>
          <p:style>
            <a:lnRef idx="3">
              <a:schemeClr val="accent3"/>
            </a:lnRef>
            <a:fillRef idx="0">
              <a:schemeClr val="accent3"/>
            </a:fillRef>
            <a:effectRef idx="2">
              <a:schemeClr val="accent3"/>
            </a:effectRef>
            <a:fontRef idx="minor">
              <a:schemeClr val="tx1"/>
            </a:fontRef>
          </p:style>
        </p:cxnSp>
      </p:grpSp>
      <p:pic>
        <p:nvPicPr>
          <p:cNvPr id="4" name="Picture 3"/>
          <p:cNvPicPr>
            <a:picLocks noChangeAspect="1"/>
          </p:cNvPicPr>
          <p:nvPr/>
        </p:nvPicPr>
        <p:blipFill>
          <a:blip r:embed="rId2"/>
          <a:stretch>
            <a:fillRect/>
          </a:stretch>
        </p:blipFill>
        <p:spPr>
          <a:xfrm>
            <a:off x="459910" y="4317699"/>
            <a:ext cx="11344275" cy="2268855"/>
          </a:xfrm>
          <a:prstGeom prst="rect">
            <a:avLst/>
          </a:prstGeom>
        </p:spPr>
      </p:pic>
      <p:sp>
        <p:nvSpPr>
          <p:cNvPr id="33" name="Content Placeholder 4"/>
          <p:cNvSpPr txBox="1">
            <a:spLocks/>
          </p:cNvSpPr>
          <p:nvPr/>
        </p:nvSpPr>
        <p:spPr>
          <a:xfrm>
            <a:off x="285309" y="3734353"/>
            <a:ext cx="8948276" cy="6278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FFFFFF"/>
              </a:buClr>
              <a:buFont typeface="Wingdings" panose="05000000000000000000" pitchFamily="2" charset="2"/>
              <a:buNone/>
            </a:pPr>
            <a:r>
              <a:rPr lang="en-US" sz="3200" dirty="0" smtClean="0">
                <a:gradFill>
                  <a:gsLst>
                    <a:gs pos="1250">
                      <a:srgbClr val="000000"/>
                    </a:gs>
                    <a:gs pos="100000">
                      <a:srgbClr val="000000"/>
                    </a:gs>
                  </a:gsLst>
                  <a:lin ang="5400000" scaled="0"/>
                </a:gradFill>
              </a:rPr>
              <a:t>Halo 4 game data </a:t>
            </a:r>
            <a:r>
              <a:rPr lang="en-US" sz="2400" dirty="0" smtClean="0">
                <a:gradFill>
                  <a:gsLst>
                    <a:gs pos="1250">
                      <a:srgbClr val="000000"/>
                    </a:gs>
                    <a:gs pos="100000">
                      <a:srgbClr val="000000"/>
                    </a:gs>
                  </a:gsLst>
                  <a:lin ang="5400000" scaled="0"/>
                </a:gradFill>
              </a:rPr>
              <a:t>(1 week starting Monday PST)</a:t>
            </a:r>
            <a:endParaRPr lang="en-US" sz="3200" dirty="0">
              <a:gradFill>
                <a:gsLst>
                  <a:gs pos="1250">
                    <a:srgbClr val="000000"/>
                  </a:gs>
                  <a:gs pos="100000">
                    <a:srgbClr val="000000"/>
                  </a:gs>
                </a:gsLst>
                <a:lin ang="5400000" scaled="0"/>
              </a:gradFill>
            </a:endParaRPr>
          </a:p>
        </p:txBody>
      </p:sp>
    </p:spTree>
    <p:extLst>
      <p:ext uri="{BB962C8B-B14F-4D97-AF65-F5344CB8AC3E}">
        <p14:creationId xmlns:p14="http://schemas.microsoft.com/office/powerpoint/2010/main" val="4221859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b="1" dirty="0" smtClean="0"/>
              <a:t>DBI-B202 Microsoft </a:t>
            </a:r>
            <a:r>
              <a:rPr lang="en-US" sz="4800" b="1" dirty="0" err="1"/>
              <a:t>IoT</a:t>
            </a:r>
            <a:r>
              <a:rPr lang="en-US" sz="4800" b="1" dirty="0"/>
              <a:t> </a:t>
            </a:r>
            <a:r>
              <a:rPr lang="en-US" sz="4800" b="1" dirty="0" smtClean="0"/>
              <a:t>Platform: </a:t>
            </a:r>
            <a:r>
              <a:rPr lang="en-US" sz="4800" b="1" dirty="0"/>
              <a:t>Architecture Overview </a:t>
            </a:r>
            <a:endParaRPr lang="en-US" sz="4800" dirty="0"/>
          </a:p>
        </p:txBody>
      </p:sp>
      <p:sp>
        <p:nvSpPr>
          <p:cNvPr id="3" name="Text Placeholder 2"/>
          <p:cNvSpPr>
            <a:spLocks noGrp="1"/>
          </p:cNvSpPr>
          <p:nvPr>
            <p:ph type="body" sz="quarter" idx="14"/>
          </p:nvPr>
        </p:nvSpPr>
        <p:spPr/>
        <p:txBody>
          <a:bodyPr/>
          <a:lstStyle/>
          <a:p>
            <a:r>
              <a:rPr lang="en-US" dirty="0"/>
              <a:t>Ulrich </a:t>
            </a:r>
            <a:r>
              <a:rPr lang="en-US" dirty="0" smtClean="0"/>
              <a:t>Homann</a:t>
            </a:r>
          </a:p>
          <a:p>
            <a:r>
              <a:rPr lang="en-US" dirty="0" smtClean="0"/>
              <a:t>Partner Software Architect</a:t>
            </a:r>
          </a:p>
          <a:p>
            <a:r>
              <a:rPr lang="en-US" dirty="0" smtClean="0"/>
              <a:t>Cloud and Enterprise Division</a:t>
            </a:r>
            <a:endParaRPr lang="en-US" dirty="0"/>
          </a:p>
        </p:txBody>
      </p:sp>
    </p:spTree>
    <p:extLst>
      <p:ext uri="{BB962C8B-B14F-4D97-AF65-F5344CB8AC3E}">
        <p14:creationId xmlns:p14="http://schemas.microsoft.com/office/powerpoint/2010/main" val="3197557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5065420" y="1212850"/>
            <a:ext cx="7096352" cy="5262979"/>
          </a:xfrm>
        </p:spPr>
        <p:txBody>
          <a:bodyPr/>
          <a:lstStyle/>
          <a:p>
            <a:pPr marL="0" indent="0">
              <a:buNone/>
            </a:pPr>
            <a:r>
              <a:rPr lang="en-US" sz="3600" dirty="0" smtClean="0"/>
              <a:t>Device telemetry</a:t>
            </a:r>
          </a:p>
          <a:p>
            <a:pPr marL="231775" lvl="1" indent="-231775"/>
            <a:r>
              <a:rPr lang="en-US" dirty="0" smtClean="0"/>
              <a:t>Thermostats report data </a:t>
            </a:r>
            <a:br>
              <a:rPr lang="en-US" dirty="0" smtClean="0"/>
            </a:br>
            <a:r>
              <a:rPr lang="en-US" dirty="0" smtClean="0"/>
              <a:t>every 15 minutes</a:t>
            </a:r>
          </a:p>
          <a:p>
            <a:pPr marL="231775" lvl="1" indent="-231775"/>
            <a:r>
              <a:rPr lang="en-US" dirty="0" smtClean="0"/>
              <a:t>Cars send telemetry data every minute</a:t>
            </a:r>
          </a:p>
          <a:p>
            <a:pPr marL="0" indent="0">
              <a:buNone/>
            </a:pPr>
            <a:r>
              <a:rPr lang="en-US" sz="3600" dirty="0" smtClean="0"/>
              <a:t>Application telemetry</a:t>
            </a:r>
          </a:p>
          <a:p>
            <a:pPr marL="231775" lvl="1" indent="-231775"/>
            <a:r>
              <a:rPr lang="en-US" dirty="0" smtClean="0"/>
              <a:t>Application </a:t>
            </a:r>
            <a:r>
              <a:rPr lang="en-US" dirty="0" err="1" smtClean="0"/>
              <a:t>perf</a:t>
            </a:r>
            <a:r>
              <a:rPr lang="en-US" dirty="0" smtClean="0"/>
              <a:t> counters are measured </a:t>
            </a:r>
            <a:br>
              <a:rPr lang="en-US" dirty="0" smtClean="0"/>
            </a:br>
            <a:r>
              <a:rPr lang="en-US" dirty="0" smtClean="0"/>
              <a:t>every second per server</a:t>
            </a:r>
          </a:p>
          <a:p>
            <a:pPr marL="231775" lvl="1" indent="-231775"/>
            <a:r>
              <a:rPr lang="en-US" dirty="0" smtClean="0"/>
              <a:t>Mobile app telemetry is captured for </a:t>
            </a:r>
            <a:br>
              <a:rPr lang="en-US" dirty="0" smtClean="0"/>
            </a:br>
            <a:r>
              <a:rPr lang="en-US" dirty="0" smtClean="0"/>
              <a:t>every action on your app!</a:t>
            </a:r>
          </a:p>
          <a:p>
            <a:pPr marL="0" indent="0">
              <a:buNone/>
            </a:pPr>
            <a:r>
              <a:rPr lang="en-US" sz="3600" dirty="0" smtClean="0"/>
              <a:t>Application and operational events</a:t>
            </a:r>
          </a:p>
          <a:p>
            <a:pPr marL="231775" lvl="1" indent="-231775"/>
            <a:r>
              <a:rPr lang="en-US" dirty="0" smtClean="0"/>
              <a:t>Halo game engine estimate 1,000,000 </a:t>
            </a:r>
            <a:br>
              <a:rPr lang="en-US" dirty="0" smtClean="0"/>
            </a:br>
            <a:r>
              <a:rPr lang="en-US" dirty="0" smtClean="0"/>
              <a:t>messages/second</a:t>
            </a:r>
          </a:p>
        </p:txBody>
      </p:sp>
      <p:sp>
        <p:nvSpPr>
          <p:cNvPr id="2" name="Title 1"/>
          <p:cNvSpPr>
            <a:spLocks noGrp="1"/>
          </p:cNvSpPr>
          <p:nvPr>
            <p:ph type="title"/>
          </p:nvPr>
        </p:nvSpPr>
        <p:spPr/>
        <p:txBody>
          <a:bodyPr/>
          <a:lstStyle/>
          <a:p>
            <a:r>
              <a:rPr lang="en-US" dirty="0" smtClean="0">
                <a:solidFill>
                  <a:schemeClr val="bg2">
                    <a:lumMod val="90000"/>
                    <a:lumOff val="10000"/>
                  </a:schemeClr>
                </a:solidFill>
              </a:rPr>
              <a:t>Event velocity</a:t>
            </a:r>
            <a:endParaRPr lang="en-US" dirty="0">
              <a:solidFill>
                <a:schemeClr val="bg2">
                  <a:lumMod val="90000"/>
                  <a:lumOff val="10000"/>
                </a:schemeClr>
              </a:solidFill>
            </a:endParaRPr>
          </a:p>
        </p:txBody>
      </p:sp>
      <p:sp>
        <p:nvSpPr>
          <p:cNvPr id="4" name="Footer Placeholder 3"/>
          <p:cNvSpPr>
            <a:spLocks noGrp="1"/>
          </p:cNvSpPr>
          <p:nvPr>
            <p:ph type="ftr" sz="quarter" idx="4294967295"/>
          </p:nvPr>
        </p:nvSpPr>
        <p:spPr>
          <a:xfrm>
            <a:off x="0" y="6483350"/>
            <a:ext cx="2952750" cy="371475"/>
          </a:xfrm>
          <a:prstGeom prst="rect">
            <a:avLst/>
          </a:prstGeom>
        </p:spPr>
        <p:txBody>
          <a:bodyPr/>
          <a:lstStyle/>
          <a:p>
            <a:r>
              <a:rPr lang="en-US" dirty="0" smtClean="0">
                <a:solidFill>
                  <a:srgbClr val="FFFFFF"/>
                </a:solidFill>
              </a:rPr>
              <a:t>Microsoft Confidential</a:t>
            </a:r>
            <a:endParaRPr lang="en-US" dirty="0">
              <a:solidFill>
                <a:srgbClr val="FFFFFF"/>
              </a:solidFill>
            </a:endParaRPr>
          </a:p>
        </p:txBody>
      </p:sp>
      <p:sp>
        <p:nvSpPr>
          <p:cNvPr id="5" name="Slide Number Placeholder 4"/>
          <p:cNvSpPr>
            <a:spLocks noGrp="1"/>
          </p:cNvSpPr>
          <p:nvPr>
            <p:ph type="sldNum" sz="quarter" idx="4294967295"/>
          </p:nvPr>
        </p:nvSpPr>
        <p:spPr>
          <a:xfrm>
            <a:off x="10260013" y="6483350"/>
            <a:ext cx="2176462" cy="371475"/>
          </a:xfrm>
          <a:prstGeom prst="rect">
            <a:avLst/>
          </a:prstGeom>
        </p:spPr>
        <p:txBody>
          <a:bodyPr/>
          <a:lstStyle/>
          <a:p>
            <a:fld id="{6A46C9A1-C682-4056-B984-3369A9355F9A}" type="slidenum">
              <a:rPr lang="en-US" smtClean="0">
                <a:solidFill>
                  <a:srgbClr val="FFFFFF"/>
                </a:solidFill>
              </a:rPr>
              <a:pPr/>
              <a:t>20</a:t>
            </a:fld>
            <a:endParaRPr lang="en-US" dirty="0">
              <a:solidFill>
                <a:srgbClr val="FFFFFF"/>
              </a:solidFill>
            </a:endParaRPr>
          </a:p>
        </p:txBody>
      </p:sp>
      <p:pic>
        <p:nvPicPr>
          <p:cNvPr id="7" name="Content Placeholder 6"/>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453493" y="1295912"/>
            <a:ext cx="4360229" cy="4920119"/>
          </a:xfrm>
          <a:prstGeom prst="rect">
            <a:avLst/>
          </a:prstGeom>
          <a:effectLst/>
        </p:spPr>
      </p:pic>
      <p:sp>
        <p:nvSpPr>
          <p:cNvPr id="8" name="TextBox 7"/>
          <p:cNvSpPr txBox="1"/>
          <p:nvPr/>
        </p:nvSpPr>
        <p:spPr>
          <a:xfrm>
            <a:off x="286038" y="6414800"/>
            <a:ext cx="8004845" cy="449354"/>
          </a:xfrm>
          <a:prstGeom prst="rect">
            <a:avLst/>
          </a:prstGeom>
          <a:noFill/>
        </p:spPr>
        <p:txBody>
          <a:bodyPr wrap="square" lIns="182880" tIns="146304" rIns="182880" bIns="146304" rtlCol="0">
            <a:spAutoFit/>
          </a:bodyPr>
          <a:lstStyle/>
          <a:p>
            <a:r>
              <a:rPr lang="en-US" sz="1000" dirty="0">
                <a:gradFill>
                  <a:gsLst>
                    <a:gs pos="1250">
                      <a:srgbClr val="000000"/>
                    </a:gs>
                    <a:gs pos="100000">
                      <a:srgbClr val="000000"/>
                    </a:gs>
                  </a:gsLst>
                  <a:lin ang="5400000" scaled="0"/>
                </a:gradFill>
              </a:rPr>
              <a:t>Source: http://www.thebigdatainsightgroup.com/site/article/big-data-infographic</a:t>
            </a:r>
          </a:p>
        </p:txBody>
      </p:sp>
    </p:spTree>
    <p:extLst>
      <p:ext uri="{BB962C8B-B14F-4D97-AF65-F5344CB8AC3E}">
        <p14:creationId xmlns:p14="http://schemas.microsoft.com/office/powerpoint/2010/main" val="48849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p:cNvSpPr/>
          <p:nvPr/>
        </p:nvSpPr>
        <p:spPr bwMode="auto">
          <a:xfrm>
            <a:off x="0" y="4411980"/>
            <a:ext cx="12436475" cy="2582545"/>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Event source variety</a:t>
            </a:r>
            <a:endParaRPr lang="en-US" dirty="0"/>
          </a:p>
        </p:txBody>
      </p:sp>
      <p:sp>
        <p:nvSpPr>
          <p:cNvPr id="19" name="Text Placeholder 18"/>
          <p:cNvSpPr>
            <a:spLocks noGrp="1"/>
          </p:cNvSpPr>
          <p:nvPr>
            <p:ph type="body" sz="quarter" idx="11"/>
          </p:nvPr>
        </p:nvSpPr>
        <p:spPr>
          <a:xfrm>
            <a:off x="274639" y="1212849"/>
            <a:ext cx="11889564" cy="738664"/>
          </a:xfrm>
        </p:spPr>
        <p:txBody>
          <a:bodyPr/>
          <a:lstStyle/>
          <a:p>
            <a:r>
              <a:rPr lang="en-US" dirty="0" smtClean="0"/>
              <a:t>Global devices by 2018</a:t>
            </a:r>
            <a:endParaRPr lang="en-US" dirty="0"/>
          </a:p>
        </p:txBody>
      </p:sp>
      <p:grpSp>
        <p:nvGrpSpPr>
          <p:cNvPr id="24" name="Group 23"/>
          <p:cNvGrpSpPr/>
          <p:nvPr/>
        </p:nvGrpSpPr>
        <p:grpSpPr>
          <a:xfrm>
            <a:off x="91824" y="2859455"/>
            <a:ext cx="2011680" cy="1180135"/>
            <a:chOff x="303615" y="3079427"/>
            <a:chExt cx="2011680" cy="1180135"/>
          </a:xfrm>
        </p:grpSpPr>
        <p:sp>
          <p:nvSpPr>
            <p:cNvPr id="8" name="Oval 7"/>
            <p:cNvSpPr>
              <a:spLocks noChangeArrowheads="1"/>
            </p:cNvSpPr>
            <p:nvPr/>
          </p:nvSpPr>
          <p:spPr bwMode="auto">
            <a:xfrm>
              <a:off x="1053058" y="3079427"/>
              <a:ext cx="512795" cy="512795"/>
            </a:xfrm>
            <a:prstGeom prst="ellipse">
              <a:avLst/>
            </a:prstGeom>
            <a:solidFill>
              <a:schemeClr val="tx2"/>
            </a:solidFill>
            <a:ln>
              <a:noFill/>
              <a:headEnd/>
              <a:tailEnd/>
            </a:ln>
            <a:effectLst/>
          </p:spPr>
          <p:style>
            <a:lnRef idx="1">
              <a:schemeClr val="accent1"/>
            </a:lnRef>
            <a:fillRef idx="2">
              <a:schemeClr val="accent1"/>
            </a:fillRef>
            <a:effectRef idx="1">
              <a:schemeClr val="accent1"/>
            </a:effectRef>
            <a:fontRef idx="minor">
              <a:schemeClr val="dk1"/>
            </a:fontRef>
          </p:style>
          <p:txBody>
            <a:bodyPr wrap="none" lIns="46630" rIns="46630" anchor="ctr"/>
            <a:lstStyle/>
            <a:p>
              <a:pPr algn="ctr" eaLnBrk="0" hangingPunct="0"/>
              <a:r>
                <a:rPr lang="en-GB" sz="1200" dirty="0">
                  <a:solidFill>
                    <a:srgbClr val="000000"/>
                  </a:solidFill>
                  <a:latin typeface="Segoe UI Semibold" panose="020B0702040204020203" pitchFamily="34" charset="0"/>
                  <a:cs typeface="Segoe UI Semibold" panose="020B0702040204020203" pitchFamily="34" charset="0"/>
                </a:rPr>
                <a:t>1b</a:t>
              </a:r>
            </a:p>
          </p:txBody>
        </p:sp>
        <p:sp>
          <p:nvSpPr>
            <p:cNvPr id="9" name="Rectangle 8"/>
            <p:cNvSpPr/>
            <p:nvPr/>
          </p:nvSpPr>
          <p:spPr>
            <a:xfrm>
              <a:off x="303615" y="3668631"/>
              <a:ext cx="2011680" cy="590931"/>
            </a:xfrm>
            <a:prstGeom prst="rect">
              <a:avLst/>
            </a:prstGeom>
          </p:spPr>
          <p:txBody>
            <a:bodyPr wrap="square">
              <a:spAutoFit/>
            </a:bodyPr>
            <a:lstStyle/>
            <a:p>
              <a:pPr algn="ctr" defTabSz="932597">
                <a:lnSpc>
                  <a:spcPct val="90000"/>
                </a:lnSpc>
                <a:spcBef>
                  <a:spcPts val="306"/>
                </a:spcBef>
              </a:pPr>
              <a:r>
                <a:rPr lang="en-US" kern="0" dirty="0">
                  <a:ln w="0"/>
                  <a:gradFill>
                    <a:gsLst>
                      <a:gs pos="1250">
                        <a:srgbClr val="000000"/>
                      </a:gs>
                      <a:gs pos="100000">
                        <a:srgbClr val="000000"/>
                      </a:gs>
                    </a:gsLst>
                    <a:lin ang="5400000" scaled="0"/>
                  </a:gradFill>
                  <a:cs typeface="Arial" pitchFamily="34" charset="0"/>
                </a:rPr>
                <a:t>Connected/</a:t>
              </a:r>
              <a:br>
                <a:rPr lang="en-US" kern="0" dirty="0">
                  <a:ln w="0"/>
                  <a:gradFill>
                    <a:gsLst>
                      <a:gs pos="1250">
                        <a:srgbClr val="000000"/>
                      </a:gs>
                      <a:gs pos="100000">
                        <a:srgbClr val="000000"/>
                      </a:gs>
                    </a:gsLst>
                    <a:lin ang="5400000" scaled="0"/>
                  </a:gradFill>
                  <a:cs typeface="Arial" pitchFamily="34" charset="0"/>
                </a:rPr>
              </a:br>
              <a:r>
                <a:rPr lang="en-US" kern="0" dirty="0">
                  <a:ln w="0"/>
                  <a:gradFill>
                    <a:gsLst>
                      <a:gs pos="1250">
                        <a:srgbClr val="000000"/>
                      </a:gs>
                      <a:gs pos="100000">
                        <a:srgbClr val="000000"/>
                      </a:gs>
                    </a:gsLst>
                    <a:lin ang="5400000" scaled="0"/>
                  </a:gradFill>
                  <a:cs typeface="Arial" pitchFamily="34" charset="0"/>
                </a:rPr>
                <a:t>Smart TVs </a:t>
              </a:r>
            </a:p>
          </p:txBody>
        </p:sp>
      </p:grpSp>
      <p:grpSp>
        <p:nvGrpSpPr>
          <p:cNvPr id="25" name="Group 24"/>
          <p:cNvGrpSpPr/>
          <p:nvPr/>
        </p:nvGrpSpPr>
        <p:grpSpPr>
          <a:xfrm>
            <a:off x="2968122" y="2488026"/>
            <a:ext cx="2011680" cy="1551564"/>
            <a:chOff x="3109316" y="2707998"/>
            <a:chExt cx="2011680" cy="1551564"/>
          </a:xfrm>
        </p:grpSpPr>
        <p:sp>
          <p:nvSpPr>
            <p:cNvPr id="7" name="Oval 6"/>
            <p:cNvSpPr>
              <a:spLocks noChangeArrowheads="1"/>
            </p:cNvSpPr>
            <p:nvPr/>
          </p:nvSpPr>
          <p:spPr bwMode="auto">
            <a:xfrm>
              <a:off x="3673044" y="2707998"/>
              <a:ext cx="884224" cy="884224"/>
            </a:xfrm>
            <a:prstGeom prst="ellipse">
              <a:avLst/>
            </a:prstGeom>
            <a:solidFill>
              <a:schemeClr val="accent1"/>
            </a:solidFill>
            <a:ln>
              <a:noFill/>
              <a:headEnd/>
              <a:tailEnd/>
            </a:ln>
            <a:effectLst/>
          </p:spPr>
          <p:style>
            <a:lnRef idx="1">
              <a:schemeClr val="accent1"/>
            </a:lnRef>
            <a:fillRef idx="2">
              <a:schemeClr val="accent1"/>
            </a:fillRef>
            <a:effectRef idx="1">
              <a:schemeClr val="accent1"/>
            </a:effectRef>
            <a:fontRef idx="minor">
              <a:schemeClr val="dk1"/>
            </a:fontRef>
          </p:style>
          <p:txBody>
            <a:bodyPr wrap="none" lIns="46630" rIns="46630" anchor="ctr"/>
            <a:lstStyle/>
            <a:p>
              <a:pPr algn="ctr" eaLnBrk="0" hangingPunct="0"/>
              <a:r>
                <a:rPr lang="en-GB" sz="1600" b="1" dirty="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rPr>
                <a:t>2.5b</a:t>
              </a:r>
            </a:p>
          </p:txBody>
        </p:sp>
        <p:sp>
          <p:nvSpPr>
            <p:cNvPr id="10" name="Rectangle 9"/>
            <p:cNvSpPr/>
            <p:nvPr/>
          </p:nvSpPr>
          <p:spPr>
            <a:xfrm>
              <a:off x="3109316" y="3668631"/>
              <a:ext cx="2011680" cy="590931"/>
            </a:xfrm>
            <a:prstGeom prst="rect">
              <a:avLst/>
            </a:prstGeom>
          </p:spPr>
          <p:txBody>
            <a:bodyPr wrap="square">
              <a:spAutoFit/>
            </a:bodyPr>
            <a:lstStyle/>
            <a:p>
              <a:pPr algn="ctr" defTabSz="932597">
                <a:lnSpc>
                  <a:spcPct val="90000"/>
                </a:lnSpc>
                <a:spcBef>
                  <a:spcPts val="306"/>
                </a:spcBef>
              </a:pPr>
              <a:r>
                <a:rPr lang="en-US" kern="0" dirty="0">
                  <a:ln w="0"/>
                  <a:gradFill>
                    <a:gsLst>
                      <a:gs pos="1250">
                        <a:srgbClr val="000000"/>
                      </a:gs>
                      <a:gs pos="100000">
                        <a:srgbClr val="000000"/>
                      </a:gs>
                    </a:gsLst>
                    <a:lin ang="5400000" scaled="0"/>
                  </a:gradFill>
                  <a:cs typeface="Arial" pitchFamily="34" charset="0"/>
                </a:rPr>
                <a:t>Personal </a:t>
              </a:r>
              <a:br>
                <a:rPr lang="en-US" kern="0" dirty="0">
                  <a:ln w="0"/>
                  <a:gradFill>
                    <a:gsLst>
                      <a:gs pos="1250">
                        <a:srgbClr val="000000"/>
                      </a:gs>
                      <a:gs pos="100000">
                        <a:srgbClr val="000000"/>
                      </a:gs>
                    </a:gsLst>
                    <a:lin ang="5400000" scaled="0"/>
                  </a:gradFill>
                  <a:cs typeface="Arial" pitchFamily="34" charset="0"/>
                </a:rPr>
              </a:br>
              <a:r>
                <a:rPr lang="en-US" kern="0" dirty="0">
                  <a:ln w="0"/>
                  <a:gradFill>
                    <a:gsLst>
                      <a:gs pos="1250">
                        <a:srgbClr val="000000"/>
                      </a:gs>
                      <a:gs pos="100000">
                        <a:srgbClr val="000000"/>
                      </a:gs>
                    </a:gsLst>
                    <a:lin ang="5400000" scaled="0"/>
                  </a:gradFill>
                  <a:cs typeface="Arial" pitchFamily="34" charset="0"/>
                </a:rPr>
                <a:t>computers</a:t>
              </a:r>
            </a:p>
          </p:txBody>
        </p:sp>
      </p:grpSp>
      <p:grpSp>
        <p:nvGrpSpPr>
          <p:cNvPr id="26" name="Group 25"/>
          <p:cNvGrpSpPr/>
          <p:nvPr/>
        </p:nvGrpSpPr>
        <p:grpSpPr>
          <a:xfrm>
            <a:off x="5844420" y="1868453"/>
            <a:ext cx="2011680" cy="2171137"/>
            <a:chOff x="5915017" y="2088425"/>
            <a:chExt cx="2011680" cy="2171137"/>
          </a:xfrm>
        </p:grpSpPr>
        <p:sp>
          <p:nvSpPr>
            <p:cNvPr id="6" name="Oval 5"/>
            <p:cNvSpPr>
              <a:spLocks noChangeArrowheads="1"/>
            </p:cNvSpPr>
            <p:nvPr/>
          </p:nvSpPr>
          <p:spPr bwMode="auto">
            <a:xfrm>
              <a:off x="6168959" y="2088425"/>
              <a:ext cx="1503797" cy="1503797"/>
            </a:xfrm>
            <a:prstGeom prst="ellipse">
              <a:avLst/>
            </a:prstGeom>
            <a:solidFill>
              <a:schemeClr val="accent2"/>
            </a:solidFill>
            <a:ln>
              <a:noFill/>
              <a:headEnd/>
              <a:tailEnd/>
            </a:ln>
            <a:effectLst/>
          </p:spPr>
          <p:style>
            <a:lnRef idx="1">
              <a:schemeClr val="accent5"/>
            </a:lnRef>
            <a:fillRef idx="2">
              <a:schemeClr val="accent5"/>
            </a:fillRef>
            <a:effectRef idx="1">
              <a:schemeClr val="accent5"/>
            </a:effectRef>
            <a:fontRef idx="minor">
              <a:schemeClr val="dk1"/>
            </a:fontRef>
          </p:style>
          <p:txBody>
            <a:bodyPr wrap="none" lIns="46630" rIns="46630" anchor="ctr"/>
            <a:lstStyle/>
            <a:p>
              <a:pPr algn="ctr" eaLnBrk="0" hangingPunct="0"/>
              <a:r>
                <a:rPr lang="en-GB" sz="2400" b="1" dirty="0" smtClea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rPr>
                <a:t>5+b</a:t>
              </a:r>
              <a:endParaRPr lang="en-GB" sz="2400" b="1" dirty="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endParaRPr>
            </a:p>
          </p:txBody>
        </p:sp>
        <p:sp>
          <p:nvSpPr>
            <p:cNvPr id="11" name="Rectangle 10"/>
            <p:cNvSpPr/>
            <p:nvPr/>
          </p:nvSpPr>
          <p:spPr>
            <a:xfrm>
              <a:off x="5915017" y="3668631"/>
              <a:ext cx="2011680" cy="590931"/>
            </a:xfrm>
            <a:prstGeom prst="rect">
              <a:avLst/>
            </a:prstGeom>
          </p:spPr>
          <p:txBody>
            <a:bodyPr wrap="square">
              <a:spAutoFit/>
            </a:bodyPr>
            <a:lstStyle/>
            <a:p>
              <a:pPr algn="ctr" defTabSz="932597">
                <a:lnSpc>
                  <a:spcPct val="90000"/>
                </a:lnSpc>
                <a:spcBef>
                  <a:spcPts val="306"/>
                </a:spcBef>
              </a:pPr>
              <a:r>
                <a:rPr lang="en-US" kern="0" dirty="0">
                  <a:ln w="0"/>
                  <a:gradFill>
                    <a:gsLst>
                      <a:gs pos="1250">
                        <a:srgbClr val="000000"/>
                      </a:gs>
                      <a:gs pos="100000">
                        <a:srgbClr val="000000"/>
                      </a:gs>
                    </a:gsLst>
                    <a:lin ang="5400000" scaled="0"/>
                  </a:gradFill>
                  <a:cs typeface="Arial" pitchFamily="34" charset="0"/>
                </a:rPr>
                <a:t>Smartphones </a:t>
              </a:r>
              <a:br>
                <a:rPr lang="en-US" kern="0" dirty="0">
                  <a:ln w="0"/>
                  <a:gradFill>
                    <a:gsLst>
                      <a:gs pos="1250">
                        <a:srgbClr val="000000"/>
                      </a:gs>
                      <a:gs pos="100000">
                        <a:srgbClr val="000000"/>
                      </a:gs>
                    </a:gsLst>
                    <a:lin ang="5400000" scaled="0"/>
                  </a:gradFill>
                  <a:cs typeface="Arial" pitchFamily="34" charset="0"/>
                </a:rPr>
              </a:br>
              <a:r>
                <a:rPr lang="en-US" kern="0" dirty="0">
                  <a:ln w="0"/>
                  <a:gradFill>
                    <a:gsLst>
                      <a:gs pos="1250">
                        <a:srgbClr val="000000"/>
                      </a:gs>
                      <a:gs pos="100000">
                        <a:srgbClr val="000000"/>
                      </a:gs>
                    </a:gsLst>
                    <a:lin ang="5400000" scaled="0"/>
                  </a:gradFill>
                  <a:cs typeface="Arial" pitchFamily="34" charset="0"/>
                </a:rPr>
                <a:t>and tablets </a:t>
              </a:r>
            </a:p>
          </p:txBody>
        </p:sp>
      </p:grpSp>
      <p:grpSp>
        <p:nvGrpSpPr>
          <p:cNvPr id="27" name="Group 26"/>
          <p:cNvGrpSpPr/>
          <p:nvPr/>
        </p:nvGrpSpPr>
        <p:grpSpPr>
          <a:xfrm>
            <a:off x="8720719" y="845531"/>
            <a:ext cx="2526719" cy="3194059"/>
            <a:chOff x="8720719" y="1065503"/>
            <a:chExt cx="2526719" cy="3194059"/>
          </a:xfrm>
        </p:grpSpPr>
        <p:sp>
          <p:nvSpPr>
            <p:cNvPr id="5" name="Oval 4"/>
            <p:cNvSpPr>
              <a:spLocks noChangeArrowheads="1"/>
            </p:cNvSpPr>
            <p:nvPr/>
          </p:nvSpPr>
          <p:spPr bwMode="auto">
            <a:xfrm>
              <a:off x="8720719" y="1065503"/>
              <a:ext cx="2526719" cy="2526719"/>
            </a:xfrm>
            <a:prstGeom prst="ellipse">
              <a:avLst/>
            </a:prstGeom>
            <a:solidFill>
              <a:schemeClr val="accent3"/>
            </a:solidFill>
            <a:ln>
              <a:noFill/>
              <a:headEnd/>
              <a:tailEnd/>
            </a:ln>
            <a:effectLst/>
          </p:spPr>
          <p:style>
            <a:lnRef idx="1">
              <a:schemeClr val="accent1"/>
            </a:lnRef>
            <a:fillRef idx="2">
              <a:schemeClr val="accent1"/>
            </a:fillRef>
            <a:effectRef idx="1">
              <a:schemeClr val="accent1"/>
            </a:effectRef>
            <a:fontRef idx="minor">
              <a:schemeClr val="dk1"/>
            </a:fontRef>
          </p:style>
          <p:txBody>
            <a:bodyPr wrap="none" lIns="46630" rIns="46630" anchor="ctr"/>
            <a:lstStyle/>
            <a:p>
              <a:pPr algn="ctr" eaLnBrk="0" hangingPunct="0"/>
              <a:r>
                <a:rPr lang="en-GB" sz="3672" b="1" dirty="0" smtClea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rPr>
                <a:t>10+b</a:t>
              </a:r>
              <a:endParaRPr lang="en-GB" sz="3672" b="1" dirty="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endParaRPr>
            </a:p>
          </p:txBody>
        </p:sp>
        <p:sp>
          <p:nvSpPr>
            <p:cNvPr id="12" name="Rectangle 11"/>
            <p:cNvSpPr/>
            <p:nvPr/>
          </p:nvSpPr>
          <p:spPr>
            <a:xfrm>
              <a:off x="8720719" y="3668631"/>
              <a:ext cx="2435223" cy="590931"/>
            </a:xfrm>
            <a:prstGeom prst="rect">
              <a:avLst/>
            </a:prstGeom>
          </p:spPr>
          <p:txBody>
            <a:bodyPr wrap="square">
              <a:spAutoFit/>
            </a:bodyPr>
            <a:lstStyle/>
            <a:p>
              <a:pPr algn="ctr" defTabSz="932597">
                <a:lnSpc>
                  <a:spcPct val="90000"/>
                </a:lnSpc>
                <a:spcBef>
                  <a:spcPts val="306"/>
                </a:spcBef>
              </a:pPr>
              <a:r>
                <a:rPr lang="en-US" kern="0" dirty="0">
                  <a:ln w="0"/>
                  <a:gradFill>
                    <a:gsLst>
                      <a:gs pos="1250">
                        <a:srgbClr val="000000"/>
                      </a:gs>
                      <a:gs pos="100000">
                        <a:srgbClr val="000000"/>
                      </a:gs>
                    </a:gsLst>
                    <a:lin ang="5400000" scaled="0"/>
                  </a:gradFill>
                  <a:cs typeface="Arial" pitchFamily="34" charset="0"/>
                </a:rPr>
                <a:t>Connected internet </a:t>
              </a:r>
              <a:br>
                <a:rPr lang="en-US" kern="0" dirty="0">
                  <a:ln w="0"/>
                  <a:gradFill>
                    <a:gsLst>
                      <a:gs pos="1250">
                        <a:srgbClr val="000000"/>
                      </a:gs>
                      <a:gs pos="100000">
                        <a:srgbClr val="000000"/>
                      </a:gs>
                    </a:gsLst>
                    <a:lin ang="5400000" scaled="0"/>
                  </a:gradFill>
                  <a:cs typeface="Arial" pitchFamily="34" charset="0"/>
                </a:rPr>
              </a:br>
              <a:r>
                <a:rPr lang="en-US" kern="0" dirty="0">
                  <a:ln w="0"/>
                  <a:gradFill>
                    <a:gsLst>
                      <a:gs pos="1250">
                        <a:srgbClr val="000000"/>
                      </a:gs>
                      <a:gs pos="100000">
                        <a:srgbClr val="000000"/>
                      </a:gs>
                    </a:gsLst>
                    <a:lin ang="5400000" scaled="0"/>
                  </a:gradFill>
                  <a:cs typeface="Arial" pitchFamily="34" charset="0"/>
                </a:rPr>
                <a:t>of things</a:t>
              </a:r>
            </a:p>
          </p:txBody>
        </p:sp>
      </p:grpSp>
      <p:sp>
        <p:nvSpPr>
          <p:cNvPr id="18" name="Footer Placeholder 4"/>
          <p:cNvSpPr txBox="1">
            <a:spLocks/>
          </p:cNvSpPr>
          <p:nvPr/>
        </p:nvSpPr>
        <p:spPr>
          <a:xfrm>
            <a:off x="274702" y="6205217"/>
            <a:ext cx="6542640" cy="492410"/>
          </a:xfrm>
          <a:prstGeom prst="rect">
            <a:avLst/>
          </a:prstGeom>
          <a:noFill/>
          <a:ln w="12700">
            <a:noFill/>
            <a:miter lim="800000"/>
            <a:headEnd/>
            <a:tailEnd/>
          </a:ln>
          <a:effectLst/>
        </p:spPr>
        <p:txBody>
          <a:bodyPr vert="horz" wrap="square" lIns="182880" tIns="146304" rIns="182880" bIns="146304" numCol="1" anchor="b" anchorCtr="0" compatLnSpc="1">
            <a:prstTxWarp prst="textNoShape">
              <a:avLst/>
            </a:prstTxWarp>
          </a:bodyPr>
          <a:lstStyle>
            <a:defPPr>
              <a:defRPr lang="en-AU"/>
            </a:defPPr>
            <a:lvl1pPr>
              <a:lnSpc>
                <a:spcPct val="100000"/>
              </a:lnSpc>
              <a:defRPr sz="900" b="0">
                <a:solidFill>
                  <a:srgbClr val="5F8CB3"/>
                </a:solidFill>
              </a:defRPr>
            </a:lvl1pPr>
          </a:lstStyle>
          <a:p>
            <a:r>
              <a:rPr lang="en-AU" sz="1000" dirty="0">
                <a:gradFill>
                  <a:gsLst>
                    <a:gs pos="1250">
                      <a:srgbClr val="FFFFFF"/>
                    </a:gs>
                    <a:gs pos="100000">
                      <a:srgbClr val="FFFFFF"/>
                    </a:gs>
                  </a:gsLst>
                  <a:lin ang="5400000" scaled="0"/>
                </a:gradFill>
              </a:rPr>
              <a:t>Source: </a:t>
            </a:r>
            <a:r>
              <a:rPr lang="en-US" sz="1000" dirty="0">
                <a:gradFill>
                  <a:gsLst>
                    <a:gs pos="1250">
                      <a:srgbClr val="FFFFFF"/>
                    </a:gs>
                    <a:gs pos="100000">
                      <a:srgbClr val="FFFFFF"/>
                    </a:gs>
                  </a:gsLst>
                  <a:lin ang="5400000" scaled="0"/>
                </a:gradFill>
              </a:rPr>
              <a:t>Gartner, IDC, Strategy Analytics, </a:t>
            </a:r>
            <a:r>
              <a:rPr lang="en-US" sz="1000" dirty="0" err="1">
                <a:gradFill>
                  <a:gsLst>
                    <a:gs pos="1250">
                      <a:srgbClr val="FFFFFF"/>
                    </a:gs>
                    <a:gs pos="100000">
                      <a:srgbClr val="FFFFFF"/>
                    </a:gs>
                  </a:gsLst>
                  <a:lin ang="5400000" scaled="0"/>
                </a:gradFill>
              </a:rPr>
              <a:t>Machina</a:t>
            </a:r>
            <a:r>
              <a:rPr lang="en-US" sz="1000" dirty="0">
                <a:gradFill>
                  <a:gsLst>
                    <a:gs pos="1250">
                      <a:srgbClr val="FFFFFF"/>
                    </a:gs>
                    <a:gs pos="100000">
                      <a:srgbClr val="FFFFFF"/>
                    </a:gs>
                  </a:gsLst>
                  <a:lin ang="5400000" scaled="0"/>
                </a:gradFill>
              </a:rPr>
              <a:t> Research, Company filings, BI Intelligence, </a:t>
            </a:r>
            <a:r>
              <a:rPr lang="en-AU" sz="1000" dirty="0">
                <a:gradFill>
                  <a:gsLst>
                    <a:gs pos="1250">
                      <a:srgbClr val="FFFFFF"/>
                    </a:gs>
                    <a:gs pos="100000">
                      <a:srgbClr val="FFFFFF"/>
                    </a:gs>
                  </a:gsLst>
                  <a:lin ang="5400000" scaled="0"/>
                </a:gradFill>
              </a:rPr>
              <a:t>Accenture analysis</a:t>
            </a:r>
          </a:p>
          <a:p>
            <a:r>
              <a:rPr lang="en-AU" sz="1000" dirty="0">
                <a:gradFill>
                  <a:gsLst>
                    <a:gs pos="1250">
                      <a:srgbClr val="FFFFFF"/>
                    </a:gs>
                    <a:gs pos="100000">
                      <a:srgbClr val="FFFFFF"/>
                    </a:gs>
                  </a:gsLst>
                  <a:lin ang="5400000" scaled="0"/>
                </a:gradFill>
              </a:rPr>
              <a:t>Copyright © 2013 Microsoft and Accenture Confidential</a:t>
            </a:r>
          </a:p>
        </p:txBody>
      </p:sp>
      <p:sp>
        <p:nvSpPr>
          <p:cNvPr id="14" name="TextBox 13"/>
          <p:cNvSpPr txBox="1"/>
          <p:nvPr/>
        </p:nvSpPr>
        <p:spPr>
          <a:xfrm>
            <a:off x="284474" y="4505261"/>
            <a:ext cx="2142381" cy="544765"/>
          </a:xfrm>
          <a:prstGeom prst="rect">
            <a:avLst/>
          </a:prstGeom>
          <a:noFill/>
        </p:spPr>
        <p:txBody>
          <a:bodyPr wrap="none" lIns="182880" tIns="146304" rIns="182880" bIns="146304" rtlCol="0">
            <a:spAutoFit/>
          </a:bodyPr>
          <a:lstStyle/>
          <a:p>
            <a:pPr>
              <a:lnSpc>
                <a:spcPct val="90000"/>
              </a:lnSpc>
              <a:spcBef>
                <a:spcPts val="600"/>
              </a:spcBef>
              <a:spcAft>
                <a:spcPts val="600"/>
              </a:spcAft>
            </a:pPr>
            <a:r>
              <a:rPr lang="en-US" dirty="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rPr>
              <a:t>Revenue </a:t>
            </a:r>
            <a:r>
              <a:rPr lang="en-US" dirty="0" smtClean="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rPr>
              <a:t>engines</a:t>
            </a:r>
            <a:endParaRPr lang="en-US" dirty="0">
              <a:gradFill>
                <a:gsLst>
                  <a:gs pos="1250">
                    <a:srgbClr val="FFFFFF"/>
                  </a:gs>
                  <a:gs pos="100000">
                    <a:srgbClr val="FFFFFF"/>
                  </a:gs>
                </a:gsLst>
                <a:lin ang="5400000" scaled="0"/>
              </a:gradFill>
              <a:latin typeface="Segoe UI Semibold" panose="020B0702040204020203" pitchFamily="34" charset="0"/>
              <a:cs typeface="Segoe UI Semibold" panose="020B0702040204020203" pitchFamily="34" charset="0"/>
            </a:endParaRPr>
          </a:p>
        </p:txBody>
      </p:sp>
      <p:sp>
        <p:nvSpPr>
          <p:cNvPr id="15" name="Rectangle 14"/>
          <p:cNvSpPr/>
          <p:nvPr/>
        </p:nvSpPr>
        <p:spPr bwMode="auto">
          <a:xfrm>
            <a:off x="284474" y="4888091"/>
            <a:ext cx="2468880" cy="954305"/>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231775" indent="-231775">
              <a:lnSpc>
                <a:spcPct val="90000"/>
              </a:lnSpc>
              <a:spcBef>
                <a:spcPts val="600"/>
              </a:spcBef>
              <a:buFontTx/>
              <a:buAutoNum type="arabicPeriod"/>
            </a:pPr>
            <a:r>
              <a:rPr lang="en-US" sz="1600" dirty="0">
                <a:gradFill>
                  <a:gsLst>
                    <a:gs pos="1250">
                      <a:srgbClr val="FFFFFF"/>
                    </a:gs>
                    <a:gs pos="100000">
                      <a:srgbClr val="FFFFFF"/>
                    </a:gs>
                  </a:gsLst>
                  <a:lin ang="5400000" scaled="0"/>
                </a:gradFill>
              </a:rPr>
              <a:t>Content</a:t>
            </a:r>
          </a:p>
          <a:p>
            <a:pPr marL="231775" indent="-231775">
              <a:lnSpc>
                <a:spcPct val="90000"/>
              </a:lnSpc>
              <a:spcBef>
                <a:spcPts val="600"/>
              </a:spcBef>
              <a:buFontTx/>
              <a:buAutoNum type="arabicPeriod"/>
            </a:pPr>
            <a:r>
              <a:rPr lang="en-US" sz="1600" dirty="0">
                <a:gradFill>
                  <a:gsLst>
                    <a:gs pos="1250">
                      <a:srgbClr val="FFFFFF"/>
                    </a:gs>
                    <a:gs pos="100000">
                      <a:srgbClr val="FFFFFF"/>
                    </a:gs>
                  </a:gsLst>
                  <a:lin ang="5400000" scaled="0"/>
                </a:gradFill>
              </a:rPr>
              <a:t>Devices</a:t>
            </a:r>
          </a:p>
        </p:txBody>
      </p:sp>
      <p:sp>
        <p:nvSpPr>
          <p:cNvPr id="23" name="Rectangle 22"/>
          <p:cNvSpPr/>
          <p:nvPr/>
        </p:nvSpPr>
        <p:spPr bwMode="auto">
          <a:xfrm>
            <a:off x="2656911" y="4888091"/>
            <a:ext cx="2468880" cy="954305"/>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231775" indent="-231775">
              <a:lnSpc>
                <a:spcPct val="90000"/>
              </a:lnSpc>
              <a:spcBef>
                <a:spcPts val="600"/>
              </a:spcBef>
              <a:buFontTx/>
              <a:buAutoNum type="arabicPeriod"/>
            </a:pPr>
            <a:r>
              <a:rPr lang="en-US" sz="1600" dirty="0">
                <a:gradFill>
                  <a:gsLst>
                    <a:gs pos="1250">
                      <a:srgbClr val="FFFFFF"/>
                    </a:gs>
                    <a:gs pos="100000">
                      <a:srgbClr val="FFFFFF"/>
                    </a:gs>
                  </a:gsLst>
                  <a:lin ang="5400000" scaled="0"/>
                </a:gradFill>
              </a:rPr>
              <a:t>Devices</a:t>
            </a:r>
          </a:p>
          <a:p>
            <a:pPr marL="231775" indent="-231775">
              <a:lnSpc>
                <a:spcPct val="90000"/>
              </a:lnSpc>
              <a:spcBef>
                <a:spcPts val="600"/>
              </a:spcBef>
              <a:buFontTx/>
              <a:buAutoNum type="arabicPeriod"/>
            </a:pPr>
            <a:r>
              <a:rPr lang="en-US" sz="1600" dirty="0">
                <a:gradFill>
                  <a:gsLst>
                    <a:gs pos="1250">
                      <a:srgbClr val="FFFFFF"/>
                    </a:gs>
                    <a:gs pos="100000">
                      <a:srgbClr val="FFFFFF"/>
                    </a:gs>
                  </a:gsLst>
                  <a:lin ang="5400000" scaled="0"/>
                </a:gradFill>
              </a:rPr>
              <a:t>Applications</a:t>
            </a:r>
          </a:p>
        </p:txBody>
      </p:sp>
      <p:sp>
        <p:nvSpPr>
          <p:cNvPr id="29" name="Rectangle 28"/>
          <p:cNvSpPr/>
          <p:nvPr/>
        </p:nvSpPr>
        <p:spPr bwMode="auto">
          <a:xfrm>
            <a:off x="5029348" y="4888091"/>
            <a:ext cx="2468880" cy="954305"/>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231775" indent="-231775">
              <a:lnSpc>
                <a:spcPct val="90000"/>
              </a:lnSpc>
              <a:spcBef>
                <a:spcPts val="600"/>
              </a:spcBef>
              <a:buFontTx/>
              <a:buAutoNum type="arabicPeriod"/>
            </a:pPr>
            <a:r>
              <a:rPr lang="en-US" sz="1600" dirty="0">
                <a:gradFill>
                  <a:gsLst>
                    <a:gs pos="1250">
                      <a:srgbClr val="FFFFFF"/>
                    </a:gs>
                    <a:gs pos="100000">
                      <a:srgbClr val="FFFFFF"/>
                    </a:gs>
                  </a:gsLst>
                  <a:lin ang="5400000" scaled="0"/>
                </a:gradFill>
              </a:rPr>
              <a:t>Devices</a:t>
            </a:r>
          </a:p>
          <a:p>
            <a:pPr marL="231775" indent="-231775">
              <a:lnSpc>
                <a:spcPct val="90000"/>
              </a:lnSpc>
              <a:spcBef>
                <a:spcPts val="600"/>
              </a:spcBef>
              <a:buFontTx/>
              <a:buAutoNum type="arabicPeriod"/>
            </a:pPr>
            <a:r>
              <a:rPr lang="en-US" sz="1600" dirty="0">
                <a:gradFill>
                  <a:gsLst>
                    <a:gs pos="1250">
                      <a:srgbClr val="FFFFFF"/>
                    </a:gs>
                    <a:gs pos="100000">
                      <a:srgbClr val="FFFFFF"/>
                    </a:gs>
                  </a:gsLst>
                  <a:lin ang="5400000" scaled="0"/>
                </a:gradFill>
              </a:rPr>
              <a:t>Apps and </a:t>
            </a:r>
            <a:r>
              <a:rPr lang="en-US" sz="1600" dirty="0" smtClean="0">
                <a:gradFill>
                  <a:gsLst>
                    <a:gs pos="1250">
                      <a:srgbClr val="FFFFFF"/>
                    </a:gs>
                    <a:gs pos="100000">
                      <a:srgbClr val="FFFFFF"/>
                    </a:gs>
                  </a:gsLst>
                  <a:lin ang="5400000" scaled="0"/>
                </a:gradFill>
              </a:rPr>
              <a:t>services</a:t>
            </a:r>
            <a:endParaRPr lang="en-US" sz="1600" dirty="0">
              <a:gradFill>
                <a:gsLst>
                  <a:gs pos="1250">
                    <a:srgbClr val="FFFFFF"/>
                  </a:gs>
                  <a:gs pos="100000">
                    <a:srgbClr val="FFFFFF"/>
                  </a:gs>
                </a:gsLst>
                <a:lin ang="5400000" scaled="0"/>
              </a:gradFill>
            </a:endParaRPr>
          </a:p>
        </p:txBody>
      </p:sp>
      <p:sp>
        <p:nvSpPr>
          <p:cNvPr id="30" name="Rectangle 29"/>
          <p:cNvSpPr/>
          <p:nvPr/>
        </p:nvSpPr>
        <p:spPr bwMode="auto">
          <a:xfrm>
            <a:off x="7589838" y="4888091"/>
            <a:ext cx="2468880" cy="954305"/>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marL="231775" indent="-231775">
              <a:lnSpc>
                <a:spcPct val="90000"/>
              </a:lnSpc>
              <a:spcBef>
                <a:spcPts val="600"/>
              </a:spcBef>
              <a:buFontTx/>
              <a:buAutoNum type="arabicPeriod"/>
            </a:pPr>
            <a:r>
              <a:rPr lang="en-US" sz="1600" dirty="0">
                <a:gradFill>
                  <a:gsLst>
                    <a:gs pos="1250">
                      <a:srgbClr val="FFFFFF"/>
                    </a:gs>
                    <a:gs pos="100000">
                      <a:srgbClr val="FFFFFF"/>
                    </a:gs>
                  </a:gsLst>
                  <a:lin ang="5400000" scaled="0"/>
                </a:gradFill>
              </a:rPr>
              <a:t>Services by verticals</a:t>
            </a:r>
          </a:p>
          <a:p>
            <a:pPr marL="231775" indent="-231775">
              <a:lnSpc>
                <a:spcPct val="90000"/>
              </a:lnSpc>
              <a:spcBef>
                <a:spcPts val="600"/>
              </a:spcBef>
              <a:buFontTx/>
              <a:buAutoNum type="arabicPeriod"/>
            </a:pPr>
            <a:r>
              <a:rPr lang="en-US" sz="1600" dirty="0">
                <a:gradFill>
                  <a:gsLst>
                    <a:gs pos="1250">
                      <a:srgbClr val="FFFFFF"/>
                    </a:gs>
                    <a:gs pos="100000">
                      <a:srgbClr val="FFFFFF"/>
                    </a:gs>
                  </a:gsLst>
                  <a:lin ang="5400000" scaled="0"/>
                </a:gradFill>
              </a:rPr>
              <a:t>Devices</a:t>
            </a:r>
          </a:p>
        </p:txBody>
      </p:sp>
    </p:spTree>
    <p:extLst>
      <p:ext uri="{BB962C8B-B14F-4D97-AF65-F5344CB8AC3E}">
        <p14:creationId xmlns:p14="http://schemas.microsoft.com/office/powerpoint/2010/main" val="39727932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bwMode="auto">
          <a:xfrm>
            <a:off x="458889" y="4183063"/>
            <a:ext cx="1874520" cy="137159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73152" rIns="91440" bIns="73152" numCol="1" rtlCol="0" anchor="t" anchorCtr="0" compatLnSpc="1">
            <a:prstTxWarp prst="textNoShape">
              <a:avLst/>
            </a:prstTxWarp>
          </a:bodyPr>
          <a:lstStyle/>
          <a:p>
            <a:pPr defTabSz="932472" fontAlgn="base">
              <a:spcBef>
                <a:spcPct val="0"/>
              </a:spcBef>
              <a:spcAft>
                <a:spcPct val="0"/>
              </a:spcAft>
            </a:pPr>
            <a:r>
              <a:rPr lang="en-US" sz="1400" dirty="0" smtClean="0">
                <a:gradFill>
                  <a:gsLst>
                    <a:gs pos="0">
                      <a:srgbClr val="505050"/>
                    </a:gs>
                    <a:gs pos="100000">
                      <a:srgbClr val="505050"/>
                    </a:gs>
                  </a:gsLst>
                  <a:lin ang="5400000" scaled="0"/>
                </a:gradFill>
              </a:rPr>
              <a:t>Application of telemetry to </a:t>
            </a:r>
            <a:br>
              <a:rPr lang="en-US" sz="1400" dirty="0" smtClean="0">
                <a:gradFill>
                  <a:gsLst>
                    <a:gs pos="0">
                      <a:srgbClr val="505050"/>
                    </a:gs>
                    <a:gs pos="100000">
                      <a:srgbClr val="505050"/>
                    </a:gs>
                  </a:gsLst>
                  <a:lin ang="5400000" scaled="0"/>
                </a:gradFill>
              </a:rPr>
            </a:br>
            <a:r>
              <a:rPr lang="en-US" sz="1400" dirty="0" smtClean="0">
                <a:gradFill>
                  <a:gsLst>
                    <a:gs pos="0">
                      <a:srgbClr val="505050"/>
                    </a:gs>
                    <a:gs pos="100000">
                      <a:srgbClr val="505050"/>
                    </a:gs>
                  </a:gsLst>
                  <a:lin ang="5400000" scaled="0"/>
                </a:gradFill>
              </a:rPr>
              <a:t>a solution </a:t>
            </a:r>
            <a:endParaRPr lang="en-US" sz="1400" dirty="0">
              <a:gradFill>
                <a:gsLst>
                  <a:gs pos="0">
                    <a:srgbClr val="505050"/>
                  </a:gs>
                  <a:gs pos="100000">
                    <a:srgbClr val="505050"/>
                  </a:gs>
                </a:gsLst>
                <a:lin ang="5400000" scaled="0"/>
              </a:gradFill>
            </a:endParaRPr>
          </a:p>
        </p:txBody>
      </p:sp>
      <p:sp>
        <p:nvSpPr>
          <p:cNvPr id="43" name="Rectangle 42"/>
          <p:cNvSpPr/>
          <p:nvPr/>
        </p:nvSpPr>
        <p:spPr bwMode="auto">
          <a:xfrm>
            <a:off x="2377996" y="4183063"/>
            <a:ext cx="1874520" cy="137159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73152" rIns="91440" bIns="73152" numCol="1" rtlCol="0" anchor="t" anchorCtr="0" compatLnSpc="1">
            <a:prstTxWarp prst="textNoShape">
              <a:avLst/>
            </a:prstTxWarp>
          </a:bodyPr>
          <a:lstStyle/>
          <a:p>
            <a:pPr defTabSz="932472" fontAlgn="base">
              <a:spcBef>
                <a:spcPct val="0"/>
              </a:spcBef>
              <a:spcAft>
                <a:spcPct val="0"/>
              </a:spcAft>
            </a:pPr>
            <a:r>
              <a:rPr lang="en-US" sz="1400" dirty="0" smtClean="0">
                <a:gradFill>
                  <a:gsLst>
                    <a:gs pos="0">
                      <a:srgbClr val="505050"/>
                    </a:gs>
                    <a:gs pos="100000">
                      <a:srgbClr val="505050"/>
                    </a:gs>
                  </a:gsLst>
                  <a:lin ang="5400000" scaled="0"/>
                </a:gradFill>
              </a:rPr>
              <a:t>Surfacing of telemetry from </a:t>
            </a:r>
            <a:br>
              <a:rPr lang="en-US" sz="1400" dirty="0" smtClean="0">
                <a:gradFill>
                  <a:gsLst>
                    <a:gs pos="0">
                      <a:srgbClr val="505050"/>
                    </a:gs>
                    <a:gs pos="100000">
                      <a:srgbClr val="505050"/>
                    </a:gs>
                  </a:gsLst>
                  <a:lin ang="5400000" scaled="0"/>
                </a:gradFill>
              </a:rPr>
            </a:br>
            <a:r>
              <a:rPr lang="en-US" sz="1400" dirty="0" smtClean="0">
                <a:gradFill>
                  <a:gsLst>
                    <a:gs pos="0">
                      <a:srgbClr val="505050"/>
                    </a:gs>
                    <a:gs pos="100000">
                      <a:srgbClr val="505050"/>
                    </a:gs>
                  </a:gsLst>
                  <a:lin ang="5400000" scaled="0"/>
                </a:gradFill>
              </a:rPr>
              <a:t>a solution </a:t>
            </a:r>
            <a:endParaRPr lang="en-US" sz="1400" dirty="0">
              <a:gradFill>
                <a:gsLst>
                  <a:gs pos="0">
                    <a:srgbClr val="505050"/>
                  </a:gs>
                  <a:gs pos="100000">
                    <a:srgbClr val="505050"/>
                  </a:gs>
                </a:gsLst>
                <a:lin ang="5400000" scaled="0"/>
              </a:gradFill>
            </a:endParaRPr>
          </a:p>
        </p:txBody>
      </p:sp>
      <p:sp>
        <p:nvSpPr>
          <p:cNvPr id="44" name="Rectangle 43"/>
          <p:cNvSpPr/>
          <p:nvPr/>
        </p:nvSpPr>
        <p:spPr bwMode="auto">
          <a:xfrm>
            <a:off x="4297103" y="4183063"/>
            <a:ext cx="1874520" cy="137159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73152" rIns="91440" bIns="73152" numCol="1" rtlCol="0" anchor="t" anchorCtr="0" compatLnSpc="1">
            <a:prstTxWarp prst="textNoShape">
              <a:avLst/>
            </a:prstTxWarp>
          </a:bodyPr>
          <a:lstStyle/>
          <a:p>
            <a:pPr defTabSz="932472" fontAlgn="base">
              <a:spcBef>
                <a:spcPct val="0"/>
              </a:spcBef>
              <a:spcAft>
                <a:spcPct val="0"/>
              </a:spcAft>
            </a:pPr>
            <a:r>
              <a:rPr lang="en-US" sz="1400" dirty="0" smtClean="0">
                <a:gradFill>
                  <a:gsLst>
                    <a:gs pos="0">
                      <a:srgbClr val="505050"/>
                    </a:gs>
                    <a:gs pos="100000">
                      <a:srgbClr val="505050"/>
                    </a:gs>
                  </a:gsLst>
                  <a:lin ang="5400000" scaled="0"/>
                </a:gradFill>
              </a:rPr>
              <a:t>Transporting telemetry </a:t>
            </a:r>
            <a:endParaRPr lang="en-US" sz="1400" dirty="0">
              <a:gradFill>
                <a:gsLst>
                  <a:gs pos="0">
                    <a:srgbClr val="505050"/>
                  </a:gs>
                  <a:gs pos="100000">
                    <a:srgbClr val="505050"/>
                  </a:gs>
                </a:gsLst>
                <a:lin ang="5400000" scaled="0"/>
              </a:gradFill>
            </a:endParaRPr>
          </a:p>
        </p:txBody>
      </p:sp>
      <p:sp>
        <p:nvSpPr>
          <p:cNvPr id="45" name="Rectangle 44"/>
          <p:cNvSpPr/>
          <p:nvPr/>
        </p:nvSpPr>
        <p:spPr bwMode="auto">
          <a:xfrm>
            <a:off x="6216210" y="4183063"/>
            <a:ext cx="1874520" cy="137159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73152" rIns="91440" bIns="73152" numCol="1" rtlCol="0" anchor="t" anchorCtr="0" compatLnSpc="1">
            <a:prstTxWarp prst="textNoShape">
              <a:avLst/>
            </a:prstTxWarp>
          </a:bodyPr>
          <a:lstStyle/>
          <a:p>
            <a:pPr defTabSz="932472" fontAlgn="base">
              <a:spcBef>
                <a:spcPct val="0"/>
              </a:spcBef>
              <a:spcAft>
                <a:spcPct val="0"/>
              </a:spcAft>
            </a:pPr>
            <a:r>
              <a:rPr lang="en-US" sz="1400" dirty="0" smtClean="0">
                <a:gradFill>
                  <a:gsLst>
                    <a:gs pos="0">
                      <a:srgbClr val="505050"/>
                    </a:gs>
                    <a:gs pos="100000">
                      <a:srgbClr val="505050"/>
                    </a:gs>
                  </a:gsLst>
                  <a:lin ang="5400000" scaled="0"/>
                </a:gradFill>
              </a:rPr>
              <a:t>Creation of a telemetry data marketplace </a:t>
            </a:r>
            <a:br>
              <a:rPr lang="en-US" sz="1400" dirty="0" smtClean="0">
                <a:gradFill>
                  <a:gsLst>
                    <a:gs pos="0">
                      <a:srgbClr val="505050"/>
                    </a:gs>
                    <a:gs pos="100000">
                      <a:srgbClr val="505050"/>
                    </a:gs>
                  </a:gsLst>
                  <a:lin ang="5400000" scaled="0"/>
                </a:gradFill>
              </a:rPr>
            </a:br>
            <a:r>
              <a:rPr lang="en-US" sz="1400" dirty="0" smtClean="0">
                <a:gradFill>
                  <a:gsLst>
                    <a:gs pos="0">
                      <a:srgbClr val="505050"/>
                    </a:gs>
                    <a:gs pos="100000">
                      <a:srgbClr val="505050"/>
                    </a:gs>
                  </a:gsLst>
                  <a:lin ang="5400000" scaled="0"/>
                </a:gradFill>
              </a:rPr>
              <a:t>and routing</a:t>
            </a:r>
            <a:endParaRPr lang="en-US" sz="1400" dirty="0">
              <a:gradFill>
                <a:gsLst>
                  <a:gs pos="0">
                    <a:srgbClr val="505050"/>
                  </a:gs>
                  <a:gs pos="100000">
                    <a:srgbClr val="505050"/>
                  </a:gs>
                </a:gsLst>
                <a:lin ang="5400000" scaled="0"/>
              </a:gradFill>
            </a:endParaRPr>
          </a:p>
        </p:txBody>
      </p:sp>
      <p:sp>
        <p:nvSpPr>
          <p:cNvPr id="46" name="Rectangle 45"/>
          <p:cNvSpPr/>
          <p:nvPr/>
        </p:nvSpPr>
        <p:spPr bwMode="auto">
          <a:xfrm>
            <a:off x="8135317" y="4183063"/>
            <a:ext cx="1874520" cy="137159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73152" rIns="91440" bIns="73152" numCol="1" rtlCol="0" anchor="t" anchorCtr="0" compatLnSpc="1">
            <a:prstTxWarp prst="textNoShape">
              <a:avLst/>
            </a:prstTxWarp>
          </a:bodyPr>
          <a:lstStyle/>
          <a:p>
            <a:pPr defTabSz="932472" fontAlgn="base">
              <a:spcBef>
                <a:spcPct val="0"/>
              </a:spcBef>
              <a:spcAft>
                <a:spcPct val="0"/>
              </a:spcAft>
            </a:pPr>
            <a:r>
              <a:rPr lang="en-US" sz="1400" dirty="0" smtClean="0">
                <a:gradFill>
                  <a:gsLst>
                    <a:gs pos="0">
                      <a:srgbClr val="505050"/>
                    </a:gs>
                    <a:gs pos="100000">
                      <a:srgbClr val="505050"/>
                    </a:gs>
                  </a:gsLst>
                  <a:lin ang="5400000" scaled="0"/>
                </a:gradFill>
              </a:rPr>
              <a:t>Standarised consumption including real-time </a:t>
            </a:r>
            <a:endParaRPr lang="en-US" sz="1400" dirty="0">
              <a:gradFill>
                <a:gsLst>
                  <a:gs pos="0">
                    <a:srgbClr val="505050"/>
                  </a:gs>
                  <a:gs pos="100000">
                    <a:srgbClr val="505050"/>
                  </a:gs>
                </a:gsLst>
                <a:lin ang="5400000" scaled="0"/>
              </a:gradFill>
            </a:endParaRPr>
          </a:p>
        </p:txBody>
      </p:sp>
      <p:sp>
        <p:nvSpPr>
          <p:cNvPr id="47" name="Rectangle 46"/>
          <p:cNvSpPr/>
          <p:nvPr/>
        </p:nvSpPr>
        <p:spPr bwMode="auto">
          <a:xfrm>
            <a:off x="10054422" y="4183063"/>
            <a:ext cx="1920240" cy="1371599"/>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73152" rIns="91440" bIns="73152" numCol="1" rtlCol="0" anchor="t" anchorCtr="0" compatLnSpc="1">
            <a:prstTxWarp prst="textNoShape">
              <a:avLst/>
            </a:prstTxWarp>
          </a:bodyPr>
          <a:lstStyle/>
          <a:p>
            <a:pPr defTabSz="932472" fontAlgn="base">
              <a:spcBef>
                <a:spcPct val="0"/>
              </a:spcBef>
              <a:spcAft>
                <a:spcPct val="0"/>
              </a:spcAft>
            </a:pPr>
            <a:r>
              <a:rPr lang="en-US" sz="1400" dirty="0" smtClean="0">
                <a:gradFill>
                  <a:gsLst>
                    <a:gs pos="0">
                      <a:srgbClr val="505050"/>
                    </a:gs>
                    <a:gs pos="100000">
                      <a:srgbClr val="505050"/>
                    </a:gs>
                  </a:gsLst>
                  <a:lin ang="5400000" scaled="0"/>
                </a:gradFill>
              </a:rPr>
              <a:t>Insight creation</a:t>
            </a:r>
            <a:endParaRPr lang="en-US" sz="1400" dirty="0">
              <a:gradFill>
                <a:gsLst>
                  <a:gs pos="0">
                    <a:srgbClr val="505050"/>
                  </a:gs>
                  <a:gs pos="100000">
                    <a:srgbClr val="505050"/>
                  </a:gs>
                </a:gsLst>
                <a:lin ang="5400000" scaled="0"/>
              </a:gradFill>
            </a:endParaRPr>
          </a:p>
        </p:txBody>
      </p:sp>
      <p:sp>
        <p:nvSpPr>
          <p:cNvPr id="3" name="Title 2"/>
          <p:cNvSpPr>
            <a:spLocks noGrp="1"/>
          </p:cNvSpPr>
          <p:nvPr>
            <p:ph type="title"/>
          </p:nvPr>
        </p:nvSpPr>
        <p:spPr/>
        <p:txBody>
          <a:bodyPr/>
          <a:lstStyle/>
          <a:p>
            <a:r>
              <a:rPr lang="en-US" smtClean="0"/>
              <a:t>Telemetry Lifecycle </a:t>
            </a:r>
            <a:endParaRPr lang="en-US" dirty="0"/>
          </a:p>
        </p:txBody>
      </p:sp>
      <p:sp>
        <p:nvSpPr>
          <p:cNvPr id="9" name="Rectangle 8"/>
          <p:cNvSpPr/>
          <p:nvPr/>
        </p:nvSpPr>
        <p:spPr bwMode="auto">
          <a:xfrm>
            <a:off x="458889" y="2354263"/>
            <a:ext cx="1874520" cy="18288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Design</a:t>
            </a:r>
            <a:endParaRPr lang="en-US" sz="2800" dirty="0">
              <a:gradFill>
                <a:gsLst>
                  <a:gs pos="0">
                    <a:srgbClr val="FFFFFF"/>
                  </a:gs>
                  <a:gs pos="100000">
                    <a:srgbClr val="FFFFFF"/>
                  </a:gs>
                </a:gsLst>
                <a:lin ang="5400000" scaled="0"/>
              </a:gradFill>
              <a:latin typeface="Segoe UI Light"/>
            </a:endParaRPr>
          </a:p>
        </p:txBody>
      </p:sp>
      <p:sp>
        <p:nvSpPr>
          <p:cNvPr id="36" name="Rectangle 35"/>
          <p:cNvSpPr/>
          <p:nvPr/>
        </p:nvSpPr>
        <p:spPr bwMode="auto">
          <a:xfrm>
            <a:off x="2377996" y="2354263"/>
            <a:ext cx="1874520" cy="18288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EMIT</a:t>
            </a:r>
            <a:endParaRPr lang="en-US" sz="2800" dirty="0">
              <a:gradFill>
                <a:gsLst>
                  <a:gs pos="0">
                    <a:srgbClr val="FFFFFF"/>
                  </a:gs>
                  <a:gs pos="100000">
                    <a:srgbClr val="FFFFFF"/>
                  </a:gs>
                </a:gsLst>
                <a:lin ang="5400000" scaled="0"/>
              </a:gradFill>
              <a:latin typeface="Segoe UI Light"/>
            </a:endParaRPr>
          </a:p>
        </p:txBody>
      </p:sp>
      <p:sp>
        <p:nvSpPr>
          <p:cNvPr id="38" name="Rectangle 37"/>
          <p:cNvSpPr/>
          <p:nvPr/>
        </p:nvSpPr>
        <p:spPr bwMode="auto">
          <a:xfrm>
            <a:off x="4297103" y="2354263"/>
            <a:ext cx="1874520" cy="182880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Transport</a:t>
            </a:r>
            <a:endParaRPr lang="en-US" sz="2800" dirty="0">
              <a:gradFill>
                <a:gsLst>
                  <a:gs pos="0">
                    <a:srgbClr val="FFFFFF"/>
                  </a:gs>
                  <a:gs pos="100000">
                    <a:srgbClr val="FFFFFF"/>
                  </a:gs>
                </a:gsLst>
                <a:lin ang="5400000" scaled="0"/>
              </a:gradFill>
              <a:latin typeface="Segoe UI Light"/>
            </a:endParaRPr>
          </a:p>
        </p:txBody>
      </p:sp>
      <p:sp>
        <p:nvSpPr>
          <p:cNvPr id="39" name="Rectangle 38"/>
          <p:cNvSpPr/>
          <p:nvPr/>
        </p:nvSpPr>
        <p:spPr bwMode="auto">
          <a:xfrm>
            <a:off x="6216210" y="2354263"/>
            <a:ext cx="1874520" cy="1828800"/>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Ingest </a:t>
            </a:r>
            <a:endParaRPr lang="en-US" sz="2800" dirty="0">
              <a:gradFill>
                <a:gsLst>
                  <a:gs pos="0">
                    <a:srgbClr val="FFFFFF"/>
                  </a:gs>
                  <a:gs pos="100000">
                    <a:srgbClr val="FFFFFF"/>
                  </a:gs>
                </a:gsLst>
                <a:lin ang="5400000" scaled="0"/>
              </a:gradFill>
              <a:latin typeface="Segoe UI Light"/>
            </a:endParaRPr>
          </a:p>
        </p:txBody>
      </p:sp>
      <p:sp>
        <p:nvSpPr>
          <p:cNvPr id="40" name="Rectangle 39"/>
          <p:cNvSpPr/>
          <p:nvPr/>
        </p:nvSpPr>
        <p:spPr bwMode="auto">
          <a:xfrm>
            <a:off x="8135317" y="2354263"/>
            <a:ext cx="1874520" cy="1828800"/>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Consume</a:t>
            </a:r>
            <a:endParaRPr lang="en-US" sz="2800" dirty="0">
              <a:gradFill>
                <a:gsLst>
                  <a:gs pos="0">
                    <a:srgbClr val="FFFFFF"/>
                  </a:gs>
                  <a:gs pos="100000">
                    <a:srgbClr val="FFFFFF"/>
                  </a:gs>
                </a:gsLst>
                <a:lin ang="5400000" scaled="0"/>
              </a:gradFill>
              <a:latin typeface="Segoe UI Light"/>
            </a:endParaRPr>
          </a:p>
        </p:txBody>
      </p:sp>
      <p:sp>
        <p:nvSpPr>
          <p:cNvPr id="41" name="Rectangle 40"/>
          <p:cNvSpPr/>
          <p:nvPr/>
        </p:nvSpPr>
        <p:spPr bwMode="auto">
          <a:xfrm>
            <a:off x="10054422" y="2354263"/>
            <a:ext cx="1920240" cy="1828800"/>
          </a:xfrm>
          <a:prstGeom prst="rect">
            <a:avLst/>
          </a:prstGeom>
          <a:solidFill>
            <a:srgbClr val="00BCF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ctr" anchorCtr="0" compatLnSpc="1">
            <a:prstTxWarp prst="textNoShape">
              <a:avLst/>
            </a:prstTxWarp>
          </a:bodyPr>
          <a:lstStyle/>
          <a:p>
            <a:pPr defTabSz="932472" fontAlgn="base">
              <a:spcBef>
                <a:spcPct val="0"/>
              </a:spcBef>
              <a:spcAft>
                <a:spcPct val="0"/>
              </a:spcAft>
            </a:pPr>
            <a:r>
              <a:rPr lang="en-US" sz="2800" dirty="0" smtClean="0">
                <a:gradFill>
                  <a:gsLst>
                    <a:gs pos="0">
                      <a:srgbClr val="FFFFFF"/>
                    </a:gs>
                    <a:gs pos="100000">
                      <a:srgbClr val="FFFFFF"/>
                    </a:gs>
                  </a:gsLst>
                  <a:lin ang="5400000" scaled="0"/>
                </a:gradFill>
                <a:latin typeface="Segoe UI Light"/>
              </a:rPr>
              <a:t>Insights</a:t>
            </a:r>
            <a:endParaRPr lang="en-US" sz="2800" dirty="0">
              <a:gradFill>
                <a:gsLst>
                  <a:gs pos="0">
                    <a:srgbClr val="FFFFFF"/>
                  </a:gs>
                  <a:gs pos="100000">
                    <a:srgbClr val="FFFFFF"/>
                  </a:gs>
                </a:gsLst>
                <a:lin ang="5400000" scaled="0"/>
              </a:gradFill>
              <a:latin typeface="Segoe UI Light"/>
            </a:endParaRPr>
          </a:p>
        </p:txBody>
      </p:sp>
      <p:grpSp>
        <p:nvGrpSpPr>
          <p:cNvPr id="2" name="Group 4"/>
          <p:cNvGrpSpPr>
            <a:grpSpLocks noChangeAspect="1"/>
          </p:cNvGrpSpPr>
          <p:nvPr/>
        </p:nvGrpSpPr>
        <p:grpSpPr bwMode="auto">
          <a:xfrm>
            <a:off x="1881188" y="3725862"/>
            <a:ext cx="381000" cy="382587"/>
            <a:chOff x="1185" y="2219"/>
            <a:chExt cx="240" cy="241"/>
          </a:xfrm>
        </p:grpSpPr>
        <p:sp>
          <p:nvSpPr>
            <p:cNvPr id="4" name="AutoShape 3"/>
            <p:cNvSpPr>
              <a:spLocks noChangeAspect="1" noChangeArrowheads="1" noTextEdit="1"/>
            </p:cNvSpPr>
            <p:nvPr/>
          </p:nvSpPr>
          <p:spPr bwMode="auto">
            <a:xfrm>
              <a:off x="1185" y="2219"/>
              <a:ext cx="240"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6" name="Freeform 5"/>
            <p:cNvSpPr>
              <a:spLocks noEditPoints="1"/>
            </p:cNvSpPr>
            <p:nvPr/>
          </p:nvSpPr>
          <p:spPr bwMode="auto">
            <a:xfrm>
              <a:off x="1185" y="2219"/>
              <a:ext cx="240" cy="241"/>
            </a:xfrm>
            <a:custGeom>
              <a:avLst/>
              <a:gdLst>
                <a:gd name="T0" fmla="*/ 1033 w 2081"/>
                <a:gd name="T1" fmla="*/ 2094 h 2094"/>
                <a:gd name="T2" fmla="*/ 0 w 2081"/>
                <a:gd name="T3" fmla="*/ 1038 h 2094"/>
                <a:gd name="T4" fmla="*/ 1033 w 2081"/>
                <a:gd name="T5" fmla="*/ 0 h 2094"/>
                <a:gd name="T6" fmla="*/ 2081 w 2081"/>
                <a:gd name="T7" fmla="*/ 1038 h 2094"/>
                <a:gd name="T8" fmla="*/ 1033 w 2081"/>
                <a:gd name="T9" fmla="*/ 2094 h 2094"/>
                <a:gd name="T10" fmla="*/ 1033 w 2081"/>
                <a:gd name="T11" fmla="*/ 125 h 2094"/>
                <a:gd name="T12" fmla="*/ 129 w 2081"/>
                <a:gd name="T13" fmla="*/ 1038 h 2094"/>
                <a:gd name="T14" fmla="*/ 1033 w 2081"/>
                <a:gd name="T15" fmla="*/ 1965 h 2094"/>
                <a:gd name="T16" fmla="*/ 1957 w 2081"/>
                <a:gd name="T17" fmla="*/ 1038 h 2094"/>
                <a:gd name="T18" fmla="*/ 1033 w 2081"/>
                <a:gd name="T19" fmla="*/ 125 h 2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1" h="2094">
                  <a:moveTo>
                    <a:pt x="1033" y="2094"/>
                  </a:moveTo>
                  <a:cubicBezTo>
                    <a:pt x="464" y="2094"/>
                    <a:pt x="0" y="1629"/>
                    <a:pt x="0" y="1038"/>
                  </a:cubicBezTo>
                  <a:cubicBezTo>
                    <a:pt x="0" y="461"/>
                    <a:pt x="464" y="0"/>
                    <a:pt x="1033" y="0"/>
                  </a:cubicBezTo>
                  <a:cubicBezTo>
                    <a:pt x="1622" y="0"/>
                    <a:pt x="2081" y="461"/>
                    <a:pt x="2081" y="1038"/>
                  </a:cubicBezTo>
                  <a:cubicBezTo>
                    <a:pt x="2081" y="1629"/>
                    <a:pt x="1622" y="2094"/>
                    <a:pt x="1033" y="2094"/>
                  </a:cubicBezTo>
                  <a:close/>
                  <a:moveTo>
                    <a:pt x="1033" y="125"/>
                  </a:moveTo>
                  <a:cubicBezTo>
                    <a:pt x="531" y="125"/>
                    <a:pt x="129" y="533"/>
                    <a:pt x="129" y="1038"/>
                  </a:cubicBezTo>
                  <a:cubicBezTo>
                    <a:pt x="129" y="1547"/>
                    <a:pt x="531" y="1965"/>
                    <a:pt x="1033" y="1965"/>
                  </a:cubicBezTo>
                  <a:cubicBezTo>
                    <a:pt x="1535" y="1965"/>
                    <a:pt x="1957" y="1547"/>
                    <a:pt x="1957" y="1038"/>
                  </a:cubicBezTo>
                  <a:cubicBezTo>
                    <a:pt x="1957" y="533"/>
                    <a:pt x="1535" y="125"/>
                    <a:pt x="1033" y="125"/>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7" name="Freeform 6"/>
            <p:cNvSpPr>
              <a:spLocks/>
            </p:cNvSpPr>
            <p:nvPr/>
          </p:nvSpPr>
          <p:spPr bwMode="auto">
            <a:xfrm>
              <a:off x="1243" y="2292"/>
              <a:ext cx="127" cy="93"/>
            </a:xfrm>
            <a:custGeom>
              <a:avLst/>
              <a:gdLst>
                <a:gd name="T0" fmla="*/ 407 w 1106"/>
                <a:gd name="T1" fmla="*/ 813 h 813"/>
                <a:gd name="T2" fmla="*/ 728 w 1106"/>
                <a:gd name="T3" fmla="*/ 521 h 813"/>
                <a:gd name="T4" fmla="*/ 0 w 1106"/>
                <a:gd name="T5" fmla="*/ 521 h 813"/>
                <a:gd name="T6" fmla="*/ 0 w 1106"/>
                <a:gd name="T7" fmla="*/ 311 h 813"/>
                <a:gd name="T8" fmla="*/ 728 w 1106"/>
                <a:gd name="T9" fmla="*/ 311 h 813"/>
                <a:gd name="T10" fmla="*/ 407 w 1106"/>
                <a:gd name="T11" fmla="*/ 0 h 813"/>
                <a:gd name="T12" fmla="*/ 671 w 1106"/>
                <a:gd name="T13" fmla="*/ 0 h 813"/>
                <a:gd name="T14" fmla="*/ 1106 w 1106"/>
                <a:gd name="T15" fmla="*/ 406 h 813"/>
                <a:gd name="T16" fmla="*/ 671 w 1106"/>
                <a:gd name="T17" fmla="*/ 813 h 813"/>
                <a:gd name="T18" fmla="*/ 407 w 1106"/>
                <a:gd name="T19" fmla="*/ 813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6" h="813">
                  <a:moveTo>
                    <a:pt x="407" y="813"/>
                  </a:moveTo>
                  <a:cubicBezTo>
                    <a:pt x="407" y="813"/>
                    <a:pt x="407" y="813"/>
                    <a:pt x="728" y="521"/>
                  </a:cubicBezTo>
                  <a:cubicBezTo>
                    <a:pt x="0" y="521"/>
                    <a:pt x="0" y="521"/>
                    <a:pt x="0" y="521"/>
                  </a:cubicBezTo>
                  <a:cubicBezTo>
                    <a:pt x="0" y="521"/>
                    <a:pt x="0" y="521"/>
                    <a:pt x="0" y="311"/>
                  </a:cubicBezTo>
                  <a:cubicBezTo>
                    <a:pt x="0" y="311"/>
                    <a:pt x="0" y="311"/>
                    <a:pt x="728" y="311"/>
                  </a:cubicBezTo>
                  <a:cubicBezTo>
                    <a:pt x="728" y="311"/>
                    <a:pt x="728" y="311"/>
                    <a:pt x="407" y="0"/>
                  </a:cubicBezTo>
                  <a:cubicBezTo>
                    <a:pt x="407" y="0"/>
                    <a:pt x="407" y="0"/>
                    <a:pt x="671" y="0"/>
                  </a:cubicBezTo>
                  <a:cubicBezTo>
                    <a:pt x="671" y="0"/>
                    <a:pt x="671" y="0"/>
                    <a:pt x="1106" y="406"/>
                  </a:cubicBezTo>
                  <a:cubicBezTo>
                    <a:pt x="1106" y="406"/>
                    <a:pt x="1106" y="406"/>
                    <a:pt x="671" y="813"/>
                  </a:cubicBezTo>
                  <a:cubicBezTo>
                    <a:pt x="671" y="813"/>
                    <a:pt x="671" y="813"/>
                    <a:pt x="407" y="813"/>
                  </a:cubicBezTo>
                  <a:close/>
                </a:path>
              </a:pathLst>
            </a:custGeom>
            <a:solidFill>
              <a:schemeClr val="accent1">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8" name="Group 7"/>
          <p:cNvGrpSpPr/>
          <p:nvPr/>
        </p:nvGrpSpPr>
        <p:grpSpPr>
          <a:xfrm>
            <a:off x="3800158" y="3725862"/>
            <a:ext cx="381000" cy="382587"/>
            <a:chOff x="3398837" y="3522663"/>
            <a:chExt cx="381000" cy="382587"/>
          </a:xfrm>
        </p:grpSpPr>
        <p:sp>
          <p:nvSpPr>
            <p:cNvPr id="23" name="Freeform 22"/>
            <p:cNvSpPr>
              <a:spLocks noEditPoints="1"/>
            </p:cNvSpPr>
            <p:nvPr/>
          </p:nvSpPr>
          <p:spPr bwMode="auto">
            <a:xfrm>
              <a:off x="3398837" y="3522663"/>
              <a:ext cx="381000" cy="382587"/>
            </a:xfrm>
            <a:custGeom>
              <a:avLst/>
              <a:gdLst>
                <a:gd name="T0" fmla="*/ 1033 w 2081"/>
                <a:gd name="T1" fmla="*/ 2094 h 2094"/>
                <a:gd name="T2" fmla="*/ 0 w 2081"/>
                <a:gd name="T3" fmla="*/ 1038 h 2094"/>
                <a:gd name="T4" fmla="*/ 1033 w 2081"/>
                <a:gd name="T5" fmla="*/ 0 h 2094"/>
                <a:gd name="T6" fmla="*/ 2081 w 2081"/>
                <a:gd name="T7" fmla="*/ 1038 h 2094"/>
                <a:gd name="T8" fmla="*/ 1033 w 2081"/>
                <a:gd name="T9" fmla="*/ 2094 h 2094"/>
                <a:gd name="T10" fmla="*/ 1033 w 2081"/>
                <a:gd name="T11" fmla="*/ 125 h 2094"/>
                <a:gd name="T12" fmla="*/ 129 w 2081"/>
                <a:gd name="T13" fmla="*/ 1038 h 2094"/>
                <a:gd name="T14" fmla="*/ 1033 w 2081"/>
                <a:gd name="T15" fmla="*/ 1965 h 2094"/>
                <a:gd name="T16" fmla="*/ 1957 w 2081"/>
                <a:gd name="T17" fmla="*/ 1038 h 2094"/>
                <a:gd name="T18" fmla="*/ 1033 w 2081"/>
                <a:gd name="T19" fmla="*/ 125 h 2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1" h="2094">
                  <a:moveTo>
                    <a:pt x="1033" y="2094"/>
                  </a:moveTo>
                  <a:cubicBezTo>
                    <a:pt x="464" y="2094"/>
                    <a:pt x="0" y="1629"/>
                    <a:pt x="0" y="1038"/>
                  </a:cubicBezTo>
                  <a:cubicBezTo>
                    <a:pt x="0" y="461"/>
                    <a:pt x="464" y="0"/>
                    <a:pt x="1033" y="0"/>
                  </a:cubicBezTo>
                  <a:cubicBezTo>
                    <a:pt x="1622" y="0"/>
                    <a:pt x="2081" y="461"/>
                    <a:pt x="2081" y="1038"/>
                  </a:cubicBezTo>
                  <a:cubicBezTo>
                    <a:pt x="2081" y="1629"/>
                    <a:pt x="1622" y="2094"/>
                    <a:pt x="1033" y="2094"/>
                  </a:cubicBezTo>
                  <a:close/>
                  <a:moveTo>
                    <a:pt x="1033" y="125"/>
                  </a:moveTo>
                  <a:cubicBezTo>
                    <a:pt x="531" y="125"/>
                    <a:pt x="129" y="533"/>
                    <a:pt x="129" y="1038"/>
                  </a:cubicBezTo>
                  <a:cubicBezTo>
                    <a:pt x="129" y="1547"/>
                    <a:pt x="531" y="1965"/>
                    <a:pt x="1033" y="1965"/>
                  </a:cubicBezTo>
                  <a:cubicBezTo>
                    <a:pt x="1535" y="1965"/>
                    <a:pt x="1957" y="1547"/>
                    <a:pt x="1957" y="1038"/>
                  </a:cubicBezTo>
                  <a:cubicBezTo>
                    <a:pt x="1957" y="533"/>
                    <a:pt x="1535" y="125"/>
                    <a:pt x="1033" y="125"/>
                  </a:cubicBez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4" name="Freeform 23"/>
            <p:cNvSpPr>
              <a:spLocks/>
            </p:cNvSpPr>
            <p:nvPr/>
          </p:nvSpPr>
          <p:spPr bwMode="auto">
            <a:xfrm>
              <a:off x="3490912" y="3638550"/>
              <a:ext cx="201613" cy="147637"/>
            </a:xfrm>
            <a:custGeom>
              <a:avLst/>
              <a:gdLst>
                <a:gd name="T0" fmla="*/ 407 w 1106"/>
                <a:gd name="T1" fmla="*/ 813 h 813"/>
                <a:gd name="T2" fmla="*/ 728 w 1106"/>
                <a:gd name="T3" fmla="*/ 521 h 813"/>
                <a:gd name="T4" fmla="*/ 0 w 1106"/>
                <a:gd name="T5" fmla="*/ 521 h 813"/>
                <a:gd name="T6" fmla="*/ 0 w 1106"/>
                <a:gd name="T7" fmla="*/ 311 h 813"/>
                <a:gd name="T8" fmla="*/ 728 w 1106"/>
                <a:gd name="T9" fmla="*/ 311 h 813"/>
                <a:gd name="T10" fmla="*/ 407 w 1106"/>
                <a:gd name="T11" fmla="*/ 0 h 813"/>
                <a:gd name="T12" fmla="*/ 671 w 1106"/>
                <a:gd name="T13" fmla="*/ 0 h 813"/>
                <a:gd name="T14" fmla="*/ 1106 w 1106"/>
                <a:gd name="T15" fmla="*/ 406 h 813"/>
                <a:gd name="T16" fmla="*/ 671 w 1106"/>
                <a:gd name="T17" fmla="*/ 813 h 813"/>
                <a:gd name="T18" fmla="*/ 407 w 1106"/>
                <a:gd name="T19" fmla="*/ 813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6" h="813">
                  <a:moveTo>
                    <a:pt x="407" y="813"/>
                  </a:moveTo>
                  <a:cubicBezTo>
                    <a:pt x="407" y="813"/>
                    <a:pt x="407" y="813"/>
                    <a:pt x="728" y="521"/>
                  </a:cubicBezTo>
                  <a:cubicBezTo>
                    <a:pt x="0" y="521"/>
                    <a:pt x="0" y="521"/>
                    <a:pt x="0" y="521"/>
                  </a:cubicBezTo>
                  <a:cubicBezTo>
                    <a:pt x="0" y="521"/>
                    <a:pt x="0" y="521"/>
                    <a:pt x="0" y="311"/>
                  </a:cubicBezTo>
                  <a:cubicBezTo>
                    <a:pt x="0" y="311"/>
                    <a:pt x="0" y="311"/>
                    <a:pt x="728" y="311"/>
                  </a:cubicBezTo>
                  <a:cubicBezTo>
                    <a:pt x="728" y="311"/>
                    <a:pt x="728" y="311"/>
                    <a:pt x="407" y="0"/>
                  </a:cubicBezTo>
                  <a:cubicBezTo>
                    <a:pt x="407" y="0"/>
                    <a:pt x="407" y="0"/>
                    <a:pt x="671" y="0"/>
                  </a:cubicBezTo>
                  <a:cubicBezTo>
                    <a:pt x="671" y="0"/>
                    <a:pt x="671" y="0"/>
                    <a:pt x="1106" y="406"/>
                  </a:cubicBezTo>
                  <a:cubicBezTo>
                    <a:pt x="1106" y="406"/>
                    <a:pt x="1106" y="406"/>
                    <a:pt x="671" y="813"/>
                  </a:cubicBezTo>
                  <a:cubicBezTo>
                    <a:pt x="671" y="813"/>
                    <a:pt x="671" y="813"/>
                    <a:pt x="407" y="813"/>
                  </a:cubicBezTo>
                  <a:close/>
                </a:path>
              </a:pathLst>
            </a:custGeom>
            <a:solidFill>
              <a:schemeClr val="accent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26" name="Group 25"/>
          <p:cNvGrpSpPr/>
          <p:nvPr/>
        </p:nvGrpSpPr>
        <p:grpSpPr>
          <a:xfrm>
            <a:off x="5719128" y="3725862"/>
            <a:ext cx="381000" cy="382587"/>
            <a:chOff x="3398837" y="3522663"/>
            <a:chExt cx="381000" cy="382587"/>
          </a:xfrm>
        </p:grpSpPr>
        <p:sp>
          <p:nvSpPr>
            <p:cNvPr id="27" name="Freeform 26"/>
            <p:cNvSpPr>
              <a:spLocks noEditPoints="1"/>
            </p:cNvSpPr>
            <p:nvPr/>
          </p:nvSpPr>
          <p:spPr bwMode="auto">
            <a:xfrm>
              <a:off x="3398837" y="3522663"/>
              <a:ext cx="381000" cy="382587"/>
            </a:xfrm>
            <a:custGeom>
              <a:avLst/>
              <a:gdLst>
                <a:gd name="T0" fmla="*/ 1033 w 2081"/>
                <a:gd name="T1" fmla="*/ 2094 h 2094"/>
                <a:gd name="T2" fmla="*/ 0 w 2081"/>
                <a:gd name="T3" fmla="*/ 1038 h 2094"/>
                <a:gd name="T4" fmla="*/ 1033 w 2081"/>
                <a:gd name="T5" fmla="*/ 0 h 2094"/>
                <a:gd name="T6" fmla="*/ 2081 w 2081"/>
                <a:gd name="T7" fmla="*/ 1038 h 2094"/>
                <a:gd name="T8" fmla="*/ 1033 w 2081"/>
                <a:gd name="T9" fmla="*/ 2094 h 2094"/>
                <a:gd name="T10" fmla="*/ 1033 w 2081"/>
                <a:gd name="T11" fmla="*/ 125 h 2094"/>
                <a:gd name="T12" fmla="*/ 129 w 2081"/>
                <a:gd name="T13" fmla="*/ 1038 h 2094"/>
                <a:gd name="T14" fmla="*/ 1033 w 2081"/>
                <a:gd name="T15" fmla="*/ 1965 h 2094"/>
                <a:gd name="T16" fmla="*/ 1957 w 2081"/>
                <a:gd name="T17" fmla="*/ 1038 h 2094"/>
                <a:gd name="T18" fmla="*/ 1033 w 2081"/>
                <a:gd name="T19" fmla="*/ 125 h 2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1" h="2094">
                  <a:moveTo>
                    <a:pt x="1033" y="2094"/>
                  </a:moveTo>
                  <a:cubicBezTo>
                    <a:pt x="464" y="2094"/>
                    <a:pt x="0" y="1629"/>
                    <a:pt x="0" y="1038"/>
                  </a:cubicBezTo>
                  <a:cubicBezTo>
                    <a:pt x="0" y="461"/>
                    <a:pt x="464" y="0"/>
                    <a:pt x="1033" y="0"/>
                  </a:cubicBezTo>
                  <a:cubicBezTo>
                    <a:pt x="1622" y="0"/>
                    <a:pt x="2081" y="461"/>
                    <a:pt x="2081" y="1038"/>
                  </a:cubicBezTo>
                  <a:cubicBezTo>
                    <a:pt x="2081" y="1629"/>
                    <a:pt x="1622" y="2094"/>
                    <a:pt x="1033" y="2094"/>
                  </a:cubicBezTo>
                  <a:close/>
                  <a:moveTo>
                    <a:pt x="1033" y="125"/>
                  </a:moveTo>
                  <a:cubicBezTo>
                    <a:pt x="531" y="125"/>
                    <a:pt x="129" y="533"/>
                    <a:pt x="129" y="1038"/>
                  </a:cubicBezTo>
                  <a:cubicBezTo>
                    <a:pt x="129" y="1547"/>
                    <a:pt x="531" y="1965"/>
                    <a:pt x="1033" y="1965"/>
                  </a:cubicBezTo>
                  <a:cubicBezTo>
                    <a:pt x="1535" y="1965"/>
                    <a:pt x="1957" y="1547"/>
                    <a:pt x="1957" y="1038"/>
                  </a:cubicBezTo>
                  <a:cubicBezTo>
                    <a:pt x="1957" y="533"/>
                    <a:pt x="1535" y="125"/>
                    <a:pt x="1033" y="125"/>
                  </a:cubicBezTo>
                  <a:close/>
                </a:path>
              </a:pathLst>
            </a:custGeom>
            <a:solidFill>
              <a:schemeClr val="accent3">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28" name="Freeform 27"/>
            <p:cNvSpPr>
              <a:spLocks/>
            </p:cNvSpPr>
            <p:nvPr/>
          </p:nvSpPr>
          <p:spPr bwMode="auto">
            <a:xfrm>
              <a:off x="3490912" y="3638550"/>
              <a:ext cx="201613" cy="147637"/>
            </a:xfrm>
            <a:custGeom>
              <a:avLst/>
              <a:gdLst>
                <a:gd name="T0" fmla="*/ 407 w 1106"/>
                <a:gd name="T1" fmla="*/ 813 h 813"/>
                <a:gd name="T2" fmla="*/ 728 w 1106"/>
                <a:gd name="T3" fmla="*/ 521 h 813"/>
                <a:gd name="T4" fmla="*/ 0 w 1106"/>
                <a:gd name="T5" fmla="*/ 521 h 813"/>
                <a:gd name="T6" fmla="*/ 0 w 1106"/>
                <a:gd name="T7" fmla="*/ 311 h 813"/>
                <a:gd name="T8" fmla="*/ 728 w 1106"/>
                <a:gd name="T9" fmla="*/ 311 h 813"/>
                <a:gd name="T10" fmla="*/ 407 w 1106"/>
                <a:gd name="T11" fmla="*/ 0 h 813"/>
                <a:gd name="T12" fmla="*/ 671 w 1106"/>
                <a:gd name="T13" fmla="*/ 0 h 813"/>
                <a:gd name="T14" fmla="*/ 1106 w 1106"/>
                <a:gd name="T15" fmla="*/ 406 h 813"/>
                <a:gd name="T16" fmla="*/ 671 w 1106"/>
                <a:gd name="T17" fmla="*/ 813 h 813"/>
                <a:gd name="T18" fmla="*/ 407 w 1106"/>
                <a:gd name="T19" fmla="*/ 813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6" h="813">
                  <a:moveTo>
                    <a:pt x="407" y="813"/>
                  </a:moveTo>
                  <a:cubicBezTo>
                    <a:pt x="407" y="813"/>
                    <a:pt x="407" y="813"/>
                    <a:pt x="728" y="521"/>
                  </a:cubicBezTo>
                  <a:cubicBezTo>
                    <a:pt x="0" y="521"/>
                    <a:pt x="0" y="521"/>
                    <a:pt x="0" y="521"/>
                  </a:cubicBezTo>
                  <a:cubicBezTo>
                    <a:pt x="0" y="521"/>
                    <a:pt x="0" y="521"/>
                    <a:pt x="0" y="311"/>
                  </a:cubicBezTo>
                  <a:cubicBezTo>
                    <a:pt x="0" y="311"/>
                    <a:pt x="0" y="311"/>
                    <a:pt x="728" y="311"/>
                  </a:cubicBezTo>
                  <a:cubicBezTo>
                    <a:pt x="728" y="311"/>
                    <a:pt x="728" y="311"/>
                    <a:pt x="407" y="0"/>
                  </a:cubicBezTo>
                  <a:cubicBezTo>
                    <a:pt x="407" y="0"/>
                    <a:pt x="407" y="0"/>
                    <a:pt x="671" y="0"/>
                  </a:cubicBezTo>
                  <a:cubicBezTo>
                    <a:pt x="671" y="0"/>
                    <a:pt x="671" y="0"/>
                    <a:pt x="1106" y="406"/>
                  </a:cubicBezTo>
                  <a:cubicBezTo>
                    <a:pt x="1106" y="406"/>
                    <a:pt x="1106" y="406"/>
                    <a:pt x="671" y="813"/>
                  </a:cubicBezTo>
                  <a:cubicBezTo>
                    <a:pt x="671" y="813"/>
                    <a:pt x="671" y="813"/>
                    <a:pt x="407" y="813"/>
                  </a:cubicBezTo>
                  <a:close/>
                </a:path>
              </a:pathLst>
            </a:custGeom>
            <a:solidFill>
              <a:schemeClr val="accent3">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29" name="Group 28"/>
          <p:cNvGrpSpPr/>
          <p:nvPr/>
        </p:nvGrpSpPr>
        <p:grpSpPr>
          <a:xfrm>
            <a:off x="7638098" y="3725862"/>
            <a:ext cx="381000" cy="382587"/>
            <a:chOff x="3398837" y="3522663"/>
            <a:chExt cx="381000" cy="382587"/>
          </a:xfrm>
          <a:solidFill>
            <a:schemeClr val="accent5">
              <a:lumMod val="20000"/>
              <a:lumOff val="80000"/>
            </a:schemeClr>
          </a:solidFill>
        </p:grpSpPr>
        <p:sp>
          <p:nvSpPr>
            <p:cNvPr id="30" name="Freeform 29"/>
            <p:cNvSpPr>
              <a:spLocks noEditPoints="1"/>
            </p:cNvSpPr>
            <p:nvPr/>
          </p:nvSpPr>
          <p:spPr bwMode="auto">
            <a:xfrm>
              <a:off x="3398837" y="3522663"/>
              <a:ext cx="381000" cy="382587"/>
            </a:xfrm>
            <a:custGeom>
              <a:avLst/>
              <a:gdLst>
                <a:gd name="T0" fmla="*/ 1033 w 2081"/>
                <a:gd name="T1" fmla="*/ 2094 h 2094"/>
                <a:gd name="T2" fmla="*/ 0 w 2081"/>
                <a:gd name="T3" fmla="*/ 1038 h 2094"/>
                <a:gd name="T4" fmla="*/ 1033 w 2081"/>
                <a:gd name="T5" fmla="*/ 0 h 2094"/>
                <a:gd name="T6" fmla="*/ 2081 w 2081"/>
                <a:gd name="T7" fmla="*/ 1038 h 2094"/>
                <a:gd name="T8" fmla="*/ 1033 w 2081"/>
                <a:gd name="T9" fmla="*/ 2094 h 2094"/>
                <a:gd name="T10" fmla="*/ 1033 w 2081"/>
                <a:gd name="T11" fmla="*/ 125 h 2094"/>
                <a:gd name="T12" fmla="*/ 129 w 2081"/>
                <a:gd name="T13" fmla="*/ 1038 h 2094"/>
                <a:gd name="T14" fmla="*/ 1033 w 2081"/>
                <a:gd name="T15" fmla="*/ 1965 h 2094"/>
                <a:gd name="T16" fmla="*/ 1957 w 2081"/>
                <a:gd name="T17" fmla="*/ 1038 h 2094"/>
                <a:gd name="T18" fmla="*/ 1033 w 2081"/>
                <a:gd name="T19" fmla="*/ 125 h 2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1" h="2094">
                  <a:moveTo>
                    <a:pt x="1033" y="2094"/>
                  </a:moveTo>
                  <a:cubicBezTo>
                    <a:pt x="464" y="2094"/>
                    <a:pt x="0" y="1629"/>
                    <a:pt x="0" y="1038"/>
                  </a:cubicBezTo>
                  <a:cubicBezTo>
                    <a:pt x="0" y="461"/>
                    <a:pt x="464" y="0"/>
                    <a:pt x="1033" y="0"/>
                  </a:cubicBezTo>
                  <a:cubicBezTo>
                    <a:pt x="1622" y="0"/>
                    <a:pt x="2081" y="461"/>
                    <a:pt x="2081" y="1038"/>
                  </a:cubicBezTo>
                  <a:cubicBezTo>
                    <a:pt x="2081" y="1629"/>
                    <a:pt x="1622" y="2094"/>
                    <a:pt x="1033" y="2094"/>
                  </a:cubicBezTo>
                  <a:close/>
                  <a:moveTo>
                    <a:pt x="1033" y="125"/>
                  </a:moveTo>
                  <a:cubicBezTo>
                    <a:pt x="531" y="125"/>
                    <a:pt x="129" y="533"/>
                    <a:pt x="129" y="1038"/>
                  </a:cubicBezTo>
                  <a:cubicBezTo>
                    <a:pt x="129" y="1547"/>
                    <a:pt x="531" y="1965"/>
                    <a:pt x="1033" y="1965"/>
                  </a:cubicBezTo>
                  <a:cubicBezTo>
                    <a:pt x="1535" y="1965"/>
                    <a:pt x="1957" y="1547"/>
                    <a:pt x="1957" y="1038"/>
                  </a:cubicBezTo>
                  <a:cubicBezTo>
                    <a:pt x="1957" y="533"/>
                    <a:pt x="1535" y="125"/>
                    <a:pt x="1033"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1" name="Freeform 30"/>
            <p:cNvSpPr>
              <a:spLocks/>
            </p:cNvSpPr>
            <p:nvPr/>
          </p:nvSpPr>
          <p:spPr bwMode="auto">
            <a:xfrm>
              <a:off x="3490912" y="3638550"/>
              <a:ext cx="201613" cy="147637"/>
            </a:xfrm>
            <a:custGeom>
              <a:avLst/>
              <a:gdLst>
                <a:gd name="T0" fmla="*/ 407 w 1106"/>
                <a:gd name="T1" fmla="*/ 813 h 813"/>
                <a:gd name="T2" fmla="*/ 728 w 1106"/>
                <a:gd name="T3" fmla="*/ 521 h 813"/>
                <a:gd name="T4" fmla="*/ 0 w 1106"/>
                <a:gd name="T5" fmla="*/ 521 h 813"/>
                <a:gd name="T6" fmla="*/ 0 w 1106"/>
                <a:gd name="T7" fmla="*/ 311 h 813"/>
                <a:gd name="T8" fmla="*/ 728 w 1106"/>
                <a:gd name="T9" fmla="*/ 311 h 813"/>
                <a:gd name="T10" fmla="*/ 407 w 1106"/>
                <a:gd name="T11" fmla="*/ 0 h 813"/>
                <a:gd name="T12" fmla="*/ 671 w 1106"/>
                <a:gd name="T13" fmla="*/ 0 h 813"/>
                <a:gd name="T14" fmla="*/ 1106 w 1106"/>
                <a:gd name="T15" fmla="*/ 406 h 813"/>
                <a:gd name="T16" fmla="*/ 671 w 1106"/>
                <a:gd name="T17" fmla="*/ 813 h 813"/>
                <a:gd name="T18" fmla="*/ 407 w 1106"/>
                <a:gd name="T19" fmla="*/ 813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6" h="813">
                  <a:moveTo>
                    <a:pt x="407" y="813"/>
                  </a:moveTo>
                  <a:cubicBezTo>
                    <a:pt x="407" y="813"/>
                    <a:pt x="407" y="813"/>
                    <a:pt x="728" y="521"/>
                  </a:cubicBezTo>
                  <a:cubicBezTo>
                    <a:pt x="0" y="521"/>
                    <a:pt x="0" y="521"/>
                    <a:pt x="0" y="521"/>
                  </a:cubicBezTo>
                  <a:cubicBezTo>
                    <a:pt x="0" y="521"/>
                    <a:pt x="0" y="521"/>
                    <a:pt x="0" y="311"/>
                  </a:cubicBezTo>
                  <a:cubicBezTo>
                    <a:pt x="0" y="311"/>
                    <a:pt x="0" y="311"/>
                    <a:pt x="728" y="311"/>
                  </a:cubicBezTo>
                  <a:cubicBezTo>
                    <a:pt x="728" y="311"/>
                    <a:pt x="728" y="311"/>
                    <a:pt x="407" y="0"/>
                  </a:cubicBezTo>
                  <a:cubicBezTo>
                    <a:pt x="407" y="0"/>
                    <a:pt x="407" y="0"/>
                    <a:pt x="671" y="0"/>
                  </a:cubicBezTo>
                  <a:cubicBezTo>
                    <a:pt x="671" y="0"/>
                    <a:pt x="671" y="0"/>
                    <a:pt x="1106" y="406"/>
                  </a:cubicBezTo>
                  <a:cubicBezTo>
                    <a:pt x="1106" y="406"/>
                    <a:pt x="1106" y="406"/>
                    <a:pt x="671" y="813"/>
                  </a:cubicBezTo>
                  <a:cubicBezTo>
                    <a:pt x="671" y="813"/>
                    <a:pt x="671" y="813"/>
                    <a:pt x="407" y="8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32" name="Group 31"/>
          <p:cNvGrpSpPr/>
          <p:nvPr/>
        </p:nvGrpSpPr>
        <p:grpSpPr>
          <a:xfrm>
            <a:off x="9557068" y="3725862"/>
            <a:ext cx="381000" cy="382587"/>
            <a:chOff x="3398837" y="3522663"/>
            <a:chExt cx="381000" cy="382587"/>
          </a:xfrm>
          <a:solidFill>
            <a:schemeClr val="accent6">
              <a:lumMod val="10000"/>
              <a:lumOff val="90000"/>
            </a:schemeClr>
          </a:solidFill>
        </p:grpSpPr>
        <p:sp>
          <p:nvSpPr>
            <p:cNvPr id="33" name="Freeform 32"/>
            <p:cNvSpPr>
              <a:spLocks noEditPoints="1"/>
            </p:cNvSpPr>
            <p:nvPr/>
          </p:nvSpPr>
          <p:spPr bwMode="auto">
            <a:xfrm>
              <a:off x="3398837" y="3522663"/>
              <a:ext cx="381000" cy="382587"/>
            </a:xfrm>
            <a:custGeom>
              <a:avLst/>
              <a:gdLst>
                <a:gd name="T0" fmla="*/ 1033 w 2081"/>
                <a:gd name="T1" fmla="*/ 2094 h 2094"/>
                <a:gd name="T2" fmla="*/ 0 w 2081"/>
                <a:gd name="T3" fmla="*/ 1038 h 2094"/>
                <a:gd name="T4" fmla="*/ 1033 w 2081"/>
                <a:gd name="T5" fmla="*/ 0 h 2094"/>
                <a:gd name="T6" fmla="*/ 2081 w 2081"/>
                <a:gd name="T7" fmla="*/ 1038 h 2094"/>
                <a:gd name="T8" fmla="*/ 1033 w 2081"/>
                <a:gd name="T9" fmla="*/ 2094 h 2094"/>
                <a:gd name="T10" fmla="*/ 1033 w 2081"/>
                <a:gd name="T11" fmla="*/ 125 h 2094"/>
                <a:gd name="T12" fmla="*/ 129 w 2081"/>
                <a:gd name="T13" fmla="*/ 1038 h 2094"/>
                <a:gd name="T14" fmla="*/ 1033 w 2081"/>
                <a:gd name="T15" fmla="*/ 1965 h 2094"/>
                <a:gd name="T16" fmla="*/ 1957 w 2081"/>
                <a:gd name="T17" fmla="*/ 1038 h 2094"/>
                <a:gd name="T18" fmla="*/ 1033 w 2081"/>
                <a:gd name="T19" fmla="*/ 125 h 2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1" h="2094">
                  <a:moveTo>
                    <a:pt x="1033" y="2094"/>
                  </a:moveTo>
                  <a:cubicBezTo>
                    <a:pt x="464" y="2094"/>
                    <a:pt x="0" y="1629"/>
                    <a:pt x="0" y="1038"/>
                  </a:cubicBezTo>
                  <a:cubicBezTo>
                    <a:pt x="0" y="461"/>
                    <a:pt x="464" y="0"/>
                    <a:pt x="1033" y="0"/>
                  </a:cubicBezTo>
                  <a:cubicBezTo>
                    <a:pt x="1622" y="0"/>
                    <a:pt x="2081" y="461"/>
                    <a:pt x="2081" y="1038"/>
                  </a:cubicBezTo>
                  <a:cubicBezTo>
                    <a:pt x="2081" y="1629"/>
                    <a:pt x="1622" y="2094"/>
                    <a:pt x="1033" y="2094"/>
                  </a:cubicBezTo>
                  <a:close/>
                  <a:moveTo>
                    <a:pt x="1033" y="125"/>
                  </a:moveTo>
                  <a:cubicBezTo>
                    <a:pt x="531" y="125"/>
                    <a:pt x="129" y="533"/>
                    <a:pt x="129" y="1038"/>
                  </a:cubicBezTo>
                  <a:cubicBezTo>
                    <a:pt x="129" y="1547"/>
                    <a:pt x="531" y="1965"/>
                    <a:pt x="1033" y="1965"/>
                  </a:cubicBezTo>
                  <a:cubicBezTo>
                    <a:pt x="1535" y="1965"/>
                    <a:pt x="1957" y="1547"/>
                    <a:pt x="1957" y="1038"/>
                  </a:cubicBezTo>
                  <a:cubicBezTo>
                    <a:pt x="1957" y="533"/>
                    <a:pt x="1535" y="125"/>
                    <a:pt x="1033"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34" name="Freeform 33"/>
            <p:cNvSpPr>
              <a:spLocks/>
            </p:cNvSpPr>
            <p:nvPr/>
          </p:nvSpPr>
          <p:spPr bwMode="auto">
            <a:xfrm>
              <a:off x="3490912" y="3638550"/>
              <a:ext cx="201613" cy="147637"/>
            </a:xfrm>
            <a:custGeom>
              <a:avLst/>
              <a:gdLst>
                <a:gd name="T0" fmla="*/ 407 w 1106"/>
                <a:gd name="T1" fmla="*/ 813 h 813"/>
                <a:gd name="T2" fmla="*/ 728 w 1106"/>
                <a:gd name="T3" fmla="*/ 521 h 813"/>
                <a:gd name="T4" fmla="*/ 0 w 1106"/>
                <a:gd name="T5" fmla="*/ 521 h 813"/>
                <a:gd name="T6" fmla="*/ 0 w 1106"/>
                <a:gd name="T7" fmla="*/ 311 h 813"/>
                <a:gd name="T8" fmla="*/ 728 w 1106"/>
                <a:gd name="T9" fmla="*/ 311 h 813"/>
                <a:gd name="T10" fmla="*/ 407 w 1106"/>
                <a:gd name="T11" fmla="*/ 0 h 813"/>
                <a:gd name="T12" fmla="*/ 671 w 1106"/>
                <a:gd name="T13" fmla="*/ 0 h 813"/>
                <a:gd name="T14" fmla="*/ 1106 w 1106"/>
                <a:gd name="T15" fmla="*/ 406 h 813"/>
                <a:gd name="T16" fmla="*/ 671 w 1106"/>
                <a:gd name="T17" fmla="*/ 813 h 813"/>
                <a:gd name="T18" fmla="*/ 407 w 1106"/>
                <a:gd name="T19" fmla="*/ 813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6" h="813">
                  <a:moveTo>
                    <a:pt x="407" y="813"/>
                  </a:moveTo>
                  <a:cubicBezTo>
                    <a:pt x="407" y="813"/>
                    <a:pt x="407" y="813"/>
                    <a:pt x="728" y="521"/>
                  </a:cubicBezTo>
                  <a:cubicBezTo>
                    <a:pt x="0" y="521"/>
                    <a:pt x="0" y="521"/>
                    <a:pt x="0" y="521"/>
                  </a:cubicBezTo>
                  <a:cubicBezTo>
                    <a:pt x="0" y="521"/>
                    <a:pt x="0" y="521"/>
                    <a:pt x="0" y="311"/>
                  </a:cubicBezTo>
                  <a:cubicBezTo>
                    <a:pt x="0" y="311"/>
                    <a:pt x="0" y="311"/>
                    <a:pt x="728" y="311"/>
                  </a:cubicBezTo>
                  <a:cubicBezTo>
                    <a:pt x="728" y="311"/>
                    <a:pt x="728" y="311"/>
                    <a:pt x="407" y="0"/>
                  </a:cubicBezTo>
                  <a:cubicBezTo>
                    <a:pt x="407" y="0"/>
                    <a:pt x="407" y="0"/>
                    <a:pt x="671" y="0"/>
                  </a:cubicBezTo>
                  <a:cubicBezTo>
                    <a:pt x="671" y="0"/>
                    <a:pt x="671" y="0"/>
                    <a:pt x="1106" y="406"/>
                  </a:cubicBezTo>
                  <a:cubicBezTo>
                    <a:pt x="1106" y="406"/>
                    <a:pt x="1106" y="406"/>
                    <a:pt x="671" y="813"/>
                  </a:cubicBezTo>
                  <a:cubicBezTo>
                    <a:pt x="671" y="813"/>
                    <a:pt x="671" y="813"/>
                    <a:pt x="407" y="8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grpSp>
        <p:nvGrpSpPr>
          <p:cNvPr id="50" name="Group 49"/>
          <p:cNvGrpSpPr/>
          <p:nvPr/>
        </p:nvGrpSpPr>
        <p:grpSpPr>
          <a:xfrm>
            <a:off x="11476037" y="3725862"/>
            <a:ext cx="381000" cy="382587"/>
            <a:chOff x="3398837" y="3522663"/>
            <a:chExt cx="381000" cy="382587"/>
          </a:xfrm>
          <a:solidFill>
            <a:srgbClr val="ECF7FF"/>
          </a:solidFill>
        </p:grpSpPr>
        <p:sp>
          <p:nvSpPr>
            <p:cNvPr id="51" name="Freeform 50"/>
            <p:cNvSpPr>
              <a:spLocks noEditPoints="1"/>
            </p:cNvSpPr>
            <p:nvPr/>
          </p:nvSpPr>
          <p:spPr bwMode="auto">
            <a:xfrm>
              <a:off x="3398837" y="3522663"/>
              <a:ext cx="381000" cy="382587"/>
            </a:xfrm>
            <a:custGeom>
              <a:avLst/>
              <a:gdLst>
                <a:gd name="T0" fmla="*/ 1033 w 2081"/>
                <a:gd name="T1" fmla="*/ 2094 h 2094"/>
                <a:gd name="T2" fmla="*/ 0 w 2081"/>
                <a:gd name="T3" fmla="*/ 1038 h 2094"/>
                <a:gd name="T4" fmla="*/ 1033 w 2081"/>
                <a:gd name="T5" fmla="*/ 0 h 2094"/>
                <a:gd name="T6" fmla="*/ 2081 w 2081"/>
                <a:gd name="T7" fmla="*/ 1038 h 2094"/>
                <a:gd name="T8" fmla="*/ 1033 w 2081"/>
                <a:gd name="T9" fmla="*/ 2094 h 2094"/>
                <a:gd name="T10" fmla="*/ 1033 w 2081"/>
                <a:gd name="T11" fmla="*/ 125 h 2094"/>
                <a:gd name="T12" fmla="*/ 129 w 2081"/>
                <a:gd name="T13" fmla="*/ 1038 h 2094"/>
                <a:gd name="T14" fmla="*/ 1033 w 2081"/>
                <a:gd name="T15" fmla="*/ 1965 h 2094"/>
                <a:gd name="T16" fmla="*/ 1957 w 2081"/>
                <a:gd name="T17" fmla="*/ 1038 h 2094"/>
                <a:gd name="T18" fmla="*/ 1033 w 2081"/>
                <a:gd name="T19" fmla="*/ 125 h 2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81" h="2094">
                  <a:moveTo>
                    <a:pt x="1033" y="2094"/>
                  </a:moveTo>
                  <a:cubicBezTo>
                    <a:pt x="464" y="2094"/>
                    <a:pt x="0" y="1629"/>
                    <a:pt x="0" y="1038"/>
                  </a:cubicBezTo>
                  <a:cubicBezTo>
                    <a:pt x="0" y="461"/>
                    <a:pt x="464" y="0"/>
                    <a:pt x="1033" y="0"/>
                  </a:cubicBezTo>
                  <a:cubicBezTo>
                    <a:pt x="1622" y="0"/>
                    <a:pt x="2081" y="461"/>
                    <a:pt x="2081" y="1038"/>
                  </a:cubicBezTo>
                  <a:cubicBezTo>
                    <a:pt x="2081" y="1629"/>
                    <a:pt x="1622" y="2094"/>
                    <a:pt x="1033" y="2094"/>
                  </a:cubicBezTo>
                  <a:close/>
                  <a:moveTo>
                    <a:pt x="1033" y="125"/>
                  </a:moveTo>
                  <a:cubicBezTo>
                    <a:pt x="531" y="125"/>
                    <a:pt x="129" y="533"/>
                    <a:pt x="129" y="1038"/>
                  </a:cubicBezTo>
                  <a:cubicBezTo>
                    <a:pt x="129" y="1547"/>
                    <a:pt x="531" y="1965"/>
                    <a:pt x="1033" y="1965"/>
                  </a:cubicBezTo>
                  <a:cubicBezTo>
                    <a:pt x="1535" y="1965"/>
                    <a:pt x="1957" y="1547"/>
                    <a:pt x="1957" y="1038"/>
                  </a:cubicBezTo>
                  <a:cubicBezTo>
                    <a:pt x="1957" y="533"/>
                    <a:pt x="1535" y="125"/>
                    <a:pt x="1033"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sp>
          <p:nvSpPr>
            <p:cNvPr id="52" name="Freeform 51"/>
            <p:cNvSpPr>
              <a:spLocks/>
            </p:cNvSpPr>
            <p:nvPr/>
          </p:nvSpPr>
          <p:spPr bwMode="auto">
            <a:xfrm>
              <a:off x="3490912" y="3638550"/>
              <a:ext cx="201613" cy="147637"/>
            </a:xfrm>
            <a:custGeom>
              <a:avLst/>
              <a:gdLst>
                <a:gd name="T0" fmla="*/ 407 w 1106"/>
                <a:gd name="T1" fmla="*/ 813 h 813"/>
                <a:gd name="T2" fmla="*/ 728 w 1106"/>
                <a:gd name="T3" fmla="*/ 521 h 813"/>
                <a:gd name="T4" fmla="*/ 0 w 1106"/>
                <a:gd name="T5" fmla="*/ 521 h 813"/>
                <a:gd name="T6" fmla="*/ 0 w 1106"/>
                <a:gd name="T7" fmla="*/ 311 h 813"/>
                <a:gd name="T8" fmla="*/ 728 w 1106"/>
                <a:gd name="T9" fmla="*/ 311 h 813"/>
                <a:gd name="T10" fmla="*/ 407 w 1106"/>
                <a:gd name="T11" fmla="*/ 0 h 813"/>
                <a:gd name="T12" fmla="*/ 671 w 1106"/>
                <a:gd name="T13" fmla="*/ 0 h 813"/>
                <a:gd name="T14" fmla="*/ 1106 w 1106"/>
                <a:gd name="T15" fmla="*/ 406 h 813"/>
                <a:gd name="T16" fmla="*/ 671 w 1106"/>
                <a:gd name="T17" fmla="*/ 813 h 813"/>
                <a:gd name="T18" fmla="*/ 407 w 1106"/>
                <a:gd name="T19" fmla="*/ 813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06" h="813">
                  <a:moveTo>
                    <a:pt x="407" y="813"/>
                  </a:moveTo>
                  <a:cubicBezTo>
                    <a:pt x="407" y="813"/>
                    <a:pt x="407" y="813"/>
                    <a:pt x="728" y="521"/>
                  </a:cubicBezTo>
                  <a:cubicBezTo>
                    <a:pt x="0" y="521"/>
                    <a:pt x="0" y="521"/>
                    <a:pt x="0" y="521"/>
                  </a:cubicBezTo>
                  <a:cubicBezTo>
                    <a:pt x="0" y="521"/>
                    <a:pt x="0" y="521"/>
                    <a:pt x="0" y="311"/>
                  </a:cubicBezTo>
                  <a:cubicBezTo>
                    <a:pt x="0" y="311"/>
                    <a:pt x="0" y="311"/>
                    <a:pt x="728" y="311"/>
                  </a:cubicBezTo>
                  <a:cubicBezTo>
                    <a:pt x="728" y="311"/>
                    <a:pt x="728" y="311"/>
                    <a:pt x="407" y="0"/>
                  </a:cubicBezTo>
                  <a:cubicBezTo>
                    <a:pt x="407" y="0"/>
                    <a:pt x="407" y="0"/>
                    <a:pt x="671" y="0"/>
                  </a:cubicBezTo>
                  <a:cubicBezTo>
                    <a:pt x="671" y="0"/>
                    <a:pt x="671" y="0"/>
                    <a:pt x="1106" y="406"/>
                  </a:cubicBezTo>
                  <a:cubicBezTo>
                    <a:pt x="1106" y="406"/>
                    <a:pt x="1106" y="406"/>
                    <a:pt x="671" y="813"/>
                  </a:cubicBezTo>
                  <a:cubicBezTo>
                    <a:pt x="671" y="813"/>
                    <a:pt x="671" y="813"/>
                    <a:pt x="407" y="8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163854967"/>
      </p:ext>
    </p:extLst>
  </p:cSld>
  <p:clrMapOvr>
    <a:masterClrMapping/>
  </p:clrMapOvr>
  <mc:AlternateContent xmlns:mc="http://schemas.openxmlformats.org/markup-compatibility/2006" xmlns:p14="http://schemas.microsoft.com/office/powerpoint/2010/main">
    <mc:Choice Requires="p14">
      <p:transition p14:dur="30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50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40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1000" fill="hold"/>
                                        <p:tgtEl>
                                          <p:spTgt spid="36"/>
                                        </p:tgtEl>
                                        <p:attrNameLst>
                                          <p:attrName>ppt_x</p:attrName>
                                        </p:attrNameLst>
                                      </p:cBhvr>
                                      <p:tavLst>
                                        <p:tav tm="0">
                                          <p:val>
                                            <p:strVal val="0-#ppt_w/2"/>
                                          </p:val>
                                        </p:tav>
                                        <p:tav tm="100000">
                                          <p:val>
                                            <p:strVal val="#ppt_x"/>
                                          </p:val>
                                        </p:tav>
                                      </p:tavLst>
                                    </p:anim>
                                    <p:anim calcmode="lin" valueType="num">
                                      <p:cBhvr additive="base">
                                        <p:cTn id="12" dur="1000" fill="hold"/>
                                        <p:tgtEl>
                                          <p:spTgt spid="36"/>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30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1000" fill="hold"/>
                                        <p:tgtEl>
                                          <p:spTgt spid="38"/>
                                        </p:tgtEl>
                                        <p:attrNameLst>
                                          <p:attrName>ppt_x</p:attrName>
                                        </p:attrNameLst>
                                      </p:cBhvr>
                                      <p:tavLst>
                                        <p:tav tm="0">
                                          <p:val>
                                            <p:strVal val="0-#ppt_w/2"/>
                                          </p:val>
                                        </p:tav>
                                        <p:tav tm="100000">
                                          <p:val>
                                            <p:strVal val="#ppt_x"/>
                                          </p:val>
                                        </p:tav>
                                      </p:tavLst>
                                    </p:anim>
                                    <p:anim calcmode="lin" valueType="num">
                                      <p:cBhvr additive="base">
                                        <p:cTn id="16" dur="1000" fill="hold"/>
                                        <p:tgtEl>
                                          <p:spTgt spid="38"/>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20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1000" fill="hold"/>
                                        <p:tgtEl>
                                          <p:spTgt spid="39"/>
                                        </p:tgtEl>
                                        <p:attrNameLst>
                                          <p:attrName>ppt_x</p:attrName>
                                        </p:attrNameLst>
                                      </p:cBhvr>
                                      <p:tavLst>
                                        <p:tav tm="0">
                                          <p:val>
                                            <p:strVal val="0-#ppt_w/2"/>
                                          </p:val>
                                        </p:tav>
                                        <p:tav tm="100000">
                                          <p:val>
                                            <p:strVal val="#ppt_x"/>
                                          </p:val>
                                        </p:tav>
                                      </p:tavLst>
                                    </p:anim>
                                    <p:anim calcmode="lin" valueType="num">
                                      <p:cBhvr additive="base">
                                        <p:cTn id="20" dur="1000" fill="hold"/>
                                        <p:tgtEl>
                                          <p:spTgt spid="39"/>
                                        </p:tgtEl>
                                        <p:attrNameLst>
                                          <p:attrName>ppt_y</p:attrName>
                                        </p:attrNameLst>
                                      </p:cBhvr>
                                      <p:tavLst>
                                        <p:tav tm="0">
                                          <p:val>
                                            <p:strVal val="#ppt_y"/>
                                          </p:val>
                                        </p:tav>
                                        <p:tav tm="100000">
                                          <p:val>
                                            <p:strVal val="#ppt_y"/>
                                          </p:val>
                                        </p:tav>
                                      </p:tavLst>
                                    </p:anim>
                                  </p:childTnLst>
                                </p:cTn>
                              </p:par>
                              <p:par>
                                <p:cTn id="21" presetID="2" presetClass="entr" presetSubtype="8" decel="100000" fill="hold" grpId="0" nodeType="withEffect">
                                  <p:stCondLst>
                                    <p:cond delay="100"/>
                                  </p:stCondLst>
                                  <p:childTnLst>
                                    <p:set>
                                      <p:cBhvr>
                                        <p:cTn id="22" dur="1" fill="hold">
                                          <p:stCondLst>
                                            <p:cond delay="0"/>
                                          </p:stCondLst>
                                        </p:cTn>
                                        <p:tgtEl>
                                          <p:spTgt spid="40"/>
                                        </p:tgtEl>
                                        <p:attrNameLst>
                                          <p:attrName>style.visibility</p:attrName>
                                        </p:attrNameLst>
                                      </p:cBhvr>
                                      <p:to>
                                        <p:strVal val="visible"/>
                                      </p:to>
                                    </p:set>
                                    <p:anim calcmode="lin" valueType="num">
                                      <p:cBhvr additive="base">
                                        <p:cTn id="23" dur="1000" fill="hold"/>
                                        <p:tgtEl>
                                          <p:spTgt spid="40"/>
                                        </p:tgtEl>
                                        <p:attrNameLst>
                                          <p:attrName>ppt_x</p:attrName>
                                        </p:attrNameLst>
                                      </p:cBhvr>
                                      <p:tavLst>
                                        <p:tav tm="0">
                                          <p:val>
                                            <p:strVal val="0-#ppt_w/2"/>
                                          </p:val>
                                        </p:tav>
                                        <p:tav tm="100000">
                                          <p:val>
                                            <p:strVal val="#ppt_x"/>
                                          </p:val>
                                        </p:tav>
                                      </p:tavLst>
                                    </p:anim>
                                    <p:anim calcmode="lin" valueType="num">
                                      <p:cBhvr additive="base">
                                        <p:cTn id="24" dur="1000" fill="hold"/>
                                        <p:tgtEl>
                                          <p:spTgt spid="40"/>
                                        </p:tgtEl>
                                        <p:attrNameLst>
                                          <p:attrName>ppt_y</p:attrName>
                                        </p:attrNameLst>
                                      </p:cBhvr>
                                      <p:tavLst>
                                        <p:tav tm="0">
                                          <p:val>
                                            <p:strVal val="#ppt_y"/>
                                          </p:val>
                                        </p:tav>
                                        <p:tav tm="100000">
                                          <p:val>
                                            <p:strVal val="#ppt_y"/>
                                          </p:val>
                                        </p:tav>
                                      </p:tavLst>
                                    </p:anim>
                                  </p:childTnLst>
                                </p:cTn>
                              </p:par>
                              <p:par>
                                <p:cTn id="25" presetID="2" presetClass="entr" presetSubtype="8" decel="100000" fill="hold" grpId="0" nodeType="withEffect">
                                  <p:stCondLst>
                                    <p:cond delay="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1000" fill="hold"/>
                                        <p:tgtEl>
                                          <p:spTgt spid="41"/>
                                        </p:tgtEl>
                                        <p:attrNameLst>
                                          <p:attrName>ppt_x</p:attrName>
                                        </p:attrNameLst>
                                      </p:cBhvr>
                                      <p:tavLst>
                                        <p:tav tm="0">
                                          <p:val>
                                            <p:strVal val="0-#ppt_w/2"/>
                                          </p:val>
                                        </p:tav>
                                        <p:tav tm="100000">
                                          <p:val>
                                            <p:strVal val="#ppt_x"/>
                                          </p:val>
                                        </p:tav>
                                      </p:tavLst>
                                    </p:anim>
                                    <p:anim calcmode="lin" valueType="num">
                                      <p:cBhvr additive="base">
                                        <p:cTn id="28" dur="1000" fill="hold"/>
                                        <p:tgtEl>
                                          <p:spTgt spid="41"/>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500"/>
                                        <p:tgtEl>
                                          <p:spTgt spid="42"/>
                                        </p:tgtEl>
                                      </p:cBhvr>
                                    </p:animEffect>
                                  </p:childTnLst>
                                </p:cTn>
                              </p:par>
                              <p:par>
                                <p:cTn id="33" presetID="42" presetClass="path" presetSubtype="0" decel="100000" fill="hold" grpId="1" nodeType="withEffect">
                                  <p:stCondLst>
                                    <p:cond delay="0"/>
                                  </p:stCondLst>
                                  <p:childTnLst>
                                    <p:animMotion origin="layout" path="M -3.21675E-6 -0.10872 L -3.21675E-6 3.76759E-6 " pathEditMode="relative" rAng="0" ptsTypes="AA">
                                      <p:cBhvr>
                                        <p:cTn id="34" dur="500" fill="hold"/>
                                        <p:tgtEl>
                                          <p:spTgt spid="42"/>
                                        </p:tgtEl>
                                        <p:attrNameLst>
                                          <p:attrName>ppt_x</p:attrName>
                                          <p:attrName>ppt_y</p:attrName>
                                        </p:attrNameLst>
                                      </p:cBhvr>
                                      <p:rCtr x="0" y="5424"/>
                                    </p:animMotion>
                                  </p:childTnLst>
                                </p:cTn>
                              </p:par>
                              <p:par>
                                <p:cTn id="35" presetID="10" presetClass="entr" presetSubtype="0"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fade">
                                      <p:cBhvr>
                                        <p:cTn id="37" dur="500"/>
                                        <p:tgtEl>
                                          <p:spTgt spid="2"/>
                                        </p:tgtEl>
                                      </p:cBhvr>
                                    </p:animEffect>
                                  </p:childTnLst>
                                </p:cTn>
                              </p:par>
                              <p:par>
                                <p:cTn id="38" presetID="10" presetClass="entr" presetSubtype="0" fill="hold" grpId="0" nodeType="withEffect">
                                  <p:stCondLst>
                                    <p:cond delay="100"/>
                                  </p:stCondLst>
                                  <p:childTnLst>
                                    <p:set>
                                      <p:cBhvr>
                                        <p:cTn id="39" dur="1" fill="hold">
                                          <p:stCondLst>
                                            <p:cond delay="0"/>
                                          </p:stCondLst>
                                        </p:cTn>
                                        <p:tgtEl>
                                          <p:spTgt spid="43"/>
                                        </p:tgtEl>
                                        <p:attrNameLst>
                                          <p:attrName>style.visibility</p:attrName>
                                        </p:attrNameLst>
                                      </p:cBhvr>
                                      <p:to>
                                        <p:strVal val="visible"/>
                                      </p:to>
                                    </p:set>
                                    <p:animEffect transition="in" filter="fade">
                                      <p:cBhvr>
                                        <p:cTn id="40" dur="500"/>
                                        <p:tgtEl>
                                          <p:spTgt spid="43"/>
                                        </p:tgtEl>
                                      </p:cBhvr>
                                    </p:animEffect>
                                  </p:childTnLst>
                                </p:cTn>
                              </p:par>
                              <p:par>
                                <p:cTn id="41" presetID="42" presetClass="path" presetSubtype="0" decel="100000" fill="hold" grpId="1" nodeType="withEffect">
                                  <p:stCondLst>
                                    <p:cond delay="100"/>
                                  </p:stCondLst>
                                  <p:childTnLst>
                                    <p:animMotion origin="layout" path="M -3.21675E-6 -0.10872 L -3.21675E-6 3.76759E-6 " pathEditMode="relative" rAng="0" ptsTypes="AA">
                                      <p:cBhvr>
                                        <p:cTn id="42" dur="500" fill="hold"/>
                                        <p:tgtEl>
                                          <p:spTgt spid="43"/>
                                        </p:tgtEl>
                                        <p:attrNameLst>
                                          <p:attrName>ppt_x</p:attrName>
                                          <p:attrName>ppt_y</p:attrName>
                                        </p:attrNameLst>
                                      </p:cBhvr>
                                      <p:rCtr x="0" y="5424"/>
                                    </p:animMotion>
                                  </p:childTnLst>
                                </p:cTn>
                              </p:par>
                              <p:par>
                                <p:cTn id="43" presetID="10" presetClass="entr" presetSubtype="0" fill="hold" nodeType="withEffect">
                                  <p:stCondLst>
                                    <p:cond delay="10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par>
                                <p:cTn id="46" presetID="10" presetClass="entr" presetSubtype="0" fill="hold" grpId="0" nodeType="withEffect">
                                  <p:stCondLst>
                                    <p:cond delay="200"/>
                                  </p:stCondLst>
                                  <p:childTnLst>
                                    <p:set>
                                      <p:cBhvr>
                                        <p:cTn id="47" dur="1" fill="hold">
                                          <p:stCondLst>
                                            <p:cond delay="0"/>
                                          </p:stCondLst>
                                        </p:cTn>
                                        <p:tgtEl>
                                          <p:spTgt spid="44"/>
                                        </p:tgtEl>
                                        <p:attrNameLst>
                                          <p:attrName>style.visibility</p:attrName>
                                        </p:attrNameLst>
                                      </p:cBhvr>
                                      <p:to>
                                        <p:strVal val="visible"/>
                                      </p:to>
                                    </p:set>
                                    <p:animEffect transition="in" filter="fade">
                                      <p:cBhvr>
                                        <p:cTn id="48" dur="500"/>
                                        <p:tgtEl>
                                          <p:spTgt spid="44"/>
                                        </p:tgtEl>
                                      </p:cBhvr>
                                    </p:animEffect>
                                  </p:childTnLst>
                                </p:cTn>
                              </p:par>
                              <p:par>
                                <p:cTn id="49" presetID="42" presetClass="path" presetSubtype="0" decel="100000" fill="hold" grpId="1" nodeType="withEffect">
                                  <p:stCondLst>
                                    <p:cond delay="200"/>
                                  </p:stCondLst>
                                  <p:childTnLst>
                                    <p:animMotion origin="layout" path="M -3.21675E-6 -0.10872 L -3.21675E-6 3.76759E-6 " pathEditMode="relative" rAng="0" ptsTypes="AA">
                                      <p:cBhvr>
                                        <p:cTn id="50" dur="500" fill="hold"/>
                                        <p:tgtEl>
                                          <p:spTgt spid="44"/>
                                        </p:tgtEl>
                                        <p:attrNameLst>
                                          <p:attrName>ppt_x</p:attrName>
                                          <p:attrName>ppt_y</p:attrName>
                                        </p:attrNameLst>
                                      </p:cBhvr>
                                      <p:rCtr x="0" y="5424"/>
                                    </p:animMotion>
                                  </p:childTnLst>
                                </p:cTn>
                              </p:par>
                              <p:par>
                                <p:cTn id="51" presetID="10" presetClass="entr" presetSubtype="0" fill="hold" nodeType="withEffect">
                                  <p:stCondLst>
                                    <p:cond delay="20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par>
                                <p:cTn id="54" presetID="10" presetClass="entr" presetSubtype="0" fill="hold" grpId="0" nodeType="withEffect">
                                  <p:stCondLst>
                                    <p:cond delay="300"/>
                                  </p:stCondLst>
                                  <p:childTnLst>
                                    <p:set>
                                      <p:cBhvr>
                                        <p:cTn id="55" dur="1" fill="hold">
                                          <p:stCondLst>
                                            <p:cond delay="0"/>
                                          </p:stCondLst>
                                        </p:cTn>
                                        <p:tgtEl>
                                          <p:spTgt spid="45"/>
                                        </p:tgtEl>
                                        <p:attrNameLst>
                                          <p:attrName>style.visibility</p:attrName>
                                        </p:attrNameLst>
                                      </p:cBhvr>
                                      <p:to>
                                        <p:strVal val="visible"/>
                                      </p:to>
                                    </p:set>
                                    <p:animEffect transition="in" filter="fade">
                                      <p:cBhvr>
                                        <p:cTn id="56" dur="500"/>
                                        <p:tgtEl>
                                          <p:spTgt spid="45"/>
                                        </p:tgtEl>
                                      </p:cBhvr>
                                    </p:animEffect>
                                  </p:childTnLst>
                                </p:cTn>
                              </p:par>
                              <p:par>
                                <p:cTn id="57" presetID="42" presetClass="path" presetSubtype="0" decel="100000" fill="hold" grpId="1" nodeType="withEffect">
                                  <p:stCondLst>
                                    <p:cond delay="300"/>
                                  </p:stCondLst>
                                  <p:childTnLst>
                                    <p:animMotion origin="layout" path="M -3.21675E-6 -0.10872 L -3.21675E-6 3.76759E-6 " pathEditMode="relative" rAng="0" ptsTypes="AA">
                                      <p:cBhvr>
                                        <p:cTn id="58" dur="500" fill="hold"/>
                                        <p:tgtEl>
                                          <p:spTgt spid="45"/>
                                        </p:tgtEl>
                                        <p:attrNameLst>
                                          <p:attrName>ppt_x</p:attrName>
                                          <p:attrName>ppt_y</p:attrName>
                                        </p:attrNameLst>
                                      </p:cBhvr>
                                      <p:rCtr x="0" y="5424"/>
                                    </p:animMotion>
                                  </p:childTnLst>
                                </p:cTn>
                              </p:par>
                              <p:par>
                                <p:cTn id="59" presetID="10" presetClass="entr" presetSubtype="0" fill="hold" nodeType="withEffect">
                                  <p:stCondLst>
                                    <p:cond delay="30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par>
                                <p:cTn id="62" presetID="10" presetClass="entr" presetSubtype="0" fill="hold" grpId="0" nodeType="withEffect">
                                  <p:stCondLst>
                                    <p:cond delay="400"/>
                                  </p:stCondLst>
                                  <p:childTnLst>
                                    <p:set>
                                      <p:cBhvr>
                                        <p:cTn id="63" dur="1" fill="hold">
                                          <p:stCondLst>
                                            <p:cond delay="0"/>
                                          </p:stCondLst>
                                        </p:cTn>
                                        <p:tgtEl>
                                          <p:spTgt spid="46"/>
                                        </p:tgtEl>
                                        <p:attrNameLst>
                                          <p:attrName>style.visibility</p:attrName>
                                        </p:attrNameLst>
                                      </p:cBhvr>
                                      <p:to>
                                        <p:strVal val="visible"/>
                                      </p:to>
                                    </p:set>
                                    <p:animEffect transition="in" filter="fade">
                                      <p:cBhvr>
                                        <p:cTn id="64" dur="500"/>
                                        <p:tgtEl>
                                          <p:spTgt spid="46"/>
                                        </p:tgtEl>
                                      </p:cBhvr>
                                    </p:animEffect>
                                  </p:childTnLst>
                                </p:cTn>
                              </p:par>
                              <p:par>
                                <p:cTn id="65" presetID="42" presetClass="path" presetSubtype="0" decel="100000" fill="hold" grpId="1" nodeType="withEffect">
                                  <p:stCondLst>
                                    <p:cond delay="400"/>
                                  </p:stCondLst>
                                  <p:childTnLst>
                                    <p:animMotion origin="layout" path="M -3.21675E-6 -0.10872 L -3.21675E-6 3.76759E-6 " pathEditMode="relative" rAng="0" ptsTypes="AA">
                                      <p:cBhvr>
                                        <p:cTn id="66" dur="500" fill="hold"/>
                                        <p:tgtEl>
                                          <p:spTgt spid="46"/>
                                        </p:tgtEl>
                                        <p:attrNameLst>
                                          <p:attrName>ppt_x</p:attrName>
                                          <p:attrName>ppt_y</p:attrName>
                                        </p:attrNameLst>
                                      </p:cBhvr>
                                      <p:rCtr x="0" y="5424"/>
                                    </p:animMotion>
                                  </p:childTnLst>
                                </p:cTn>
                              </p:par>
                              <p:par>
                                <p:cTn id="67" presetID="10" presetClass="entr" presetSubtype="0" fill="hold" nodeType="withEffect">
                                  <p:stCondLst>
                                    <p:cond delay="400"/>
                                  </p:stCondLst>
                                  <p:childTnLst>
                                    <p:set>
                                      <p:cBhvr>
                                        <p:cTn id="68" dur="1" fill="hold">
                                          <p:stCondLst>
                                            <p:cond delay="0"/>
                                          </p:stCondLst>
                                        </p:cTn>
                                        <p:tgtEl>
                                          <p:spTgt spid="32"/>
                                        </p:tgtEl>
                                        <p:attrNameLst>
                                          <p:attrName>style.visibility</p:attrName>
                                        </p:attrNameLst>
                                      </p:cBhvr>
                                      <p:to>
                                        <p:strVal val="visible"/>
                                      </p:to>
                                    </p:set>
                                    <p:animEffect transition="in" filter="fade">
                                      <p:cBhvr>
                                        <p:cTn id="69" dur="500"/>
                                        <p:tgtEl>
                                          <p:spTgt spid="32"/>
                                        </p:tgtEl>
                                      </p:cBhvr>
                                    </p:animEffect>
                                  </p:childTnLst>
                                </p:cTn>
                              </p:par>
                              <p:par>
                                <p:cTn id="70" presetID="10" presetClass="entr" presetSubtype="0" fill="hold" grpId="0" nodeType="withEffect">
                                  <p:stCondLst>
                                    <p:cond delay="500"/>
                                  </p:stCondLst>
                                  <p:childTnLst>
                                    <p:set>
                                      <p:cBhvr>
                                        <p:cTn id="71" dur="1" fill="hold">
                                          <p:stCondLst>
                                            <p:cond delay="0"/>
                                          </p:stCondLst>
                                        </p:cTn>
                                        <p:tgtEl>
                                          <p:spTgt spid="47"/>
                                        </p:tgtEl>
                                        <p:attrNameLst>
                                          <p:attrName>style.visibility</p:attrName>
                                        </p:attrNameLst>
                                      </p:cBhvr>
                                      <p:to>
                                        <p:strVal val="visible"/>
                                      </p:to>
                                    </p:set>
                                    <p:animEffect transition="in" filter="fade">
                                      <p:cBhvr>
                                        <p:cTn id="72" dur="500"/>
                                        <p:tgtEl>
                                          <p:spTgt spid="47"/>
                                        </p:tgtEl>
                                      </p:cBhvr>
                                    </p:animEffect>
                                  </p:childTnLst>
                                </p:cTn>
                              </p:par>
                              <p:par>
                                <p:cTn id="73" presetID="42" presetClass="path" presetSubtype="0" decel="100000" fill="hold" grpId="1" nodeType="withEffect">
                                  <p:stCondLst>
                                    <p:cond delay="500"/>
                                  </p:stCondLst>
                                  <p:childTnLst>
                                    <p:animMotion origin="layout" path="M -3.21675E-6 -0.10872 L -3.21675E-6 3.76759E-6 " pathEditMode="relative" rAng="0" ptsTypes="AA">
                                      <p:cBhvr>
                                        <p:cTn id="74" dur="500" fill="hold"/>
                                        <p:tgtEl>
                                          <p:spTgt spid="47"/>
                                        </p:tgtEl>
                                        <p:attrNameLst>
                                          <p:attrName>ppt_x</p:attrName>
                                          <p:attrName>ppt_y</p:attrName>
                                        </p:attrNameLst>
                                      </p:cBhvr>
                                      <p:rCtr x="0" y="5424"/>
                                    </p:animMotion>
                                  </p:childTnLst>
                                </p:cTn>
                              </p:par>
                              <p:par>
                                <p:cTn id="75" presetID="10" presetClass="entr" presetSubtype="0" fill="hold" nodeType="withEffect">
                                  <p:stCondLst>
                                    <p:cond delay="500"/>
                                  </p:stCondLst>
                                  <p:childTnLst>
                                    <p:set>
                                      <p:cBhvr>
                                        <p:cTn id="76" dur="1" fill="hold">
                                          <p:stCondLst>
                                            <p:cond delay="0"/>
                                          </p:stCondLst>
                                        </p:cTn>
                                        <p:tgtEl>
                                          <p:spTgt spid="50"/>
                                        </p:tgtEl>
                                        <p:attrNameLst>
                                          <p:attrName>style.visibility</p:attrName>
                                        </p:attrNameLst>
                                      </p:cBhvr>
                                      <p:to>
                                        <p:strVal val="visible"/>
                                      </p:to>
                                    </p:set>
                                    <p:animEffect transition="in" filter="fade">
                                      <p:cBhvr>
                                        <p:cTn id="7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2" grpId="1"/>
      <p:bldP spid="43" grpId="0"/>
      <p:bldP spid="43" grpId="1"/>
      <p:bldP spid="44" grpId="0"/>
      <p:bldP spid="44" grpId="1"/>
      <p:bldP spid="45" grpId="0"/>
      <p:bldP spid="45" grpId="1"/>
      <p:bldP spid="46" grpId="0"/>
      <p:bldP spid="46" grpId="1"/>
      <p:bldP spid="47" grpId="0"/>
      <p:bldP spid="47" grpId="1"/>
      <p:bldP spid="9" grpId="0" animBg="1"/>
      <p:bldP spid="36" grpId="0" animBg="1"/>
      <p:bldP spid="38" grpId="0" animBg="1"/>
      <p:bldP spid="39" grpId="0" animBg="1"/>
      <p:bldP spid="40" grpId="0" animBg="1"/>
      <p:bldP spid="4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custDataLst>
              <p:tags r:id="rId1"/>
            </p:custDataLst>
          </p:nvPr>
        </p:nvSpPr>
        <p:spPr/>
        <p:txBody>
          <a:bodyPr/>
          <a:lstStyle/>
          <a:p>
            <a:r>
              <a:rPr lang="en-US" dirty="0" smtClean="0"/>
              <a:t>Processing Data from the Edge</a:t>
            </a:r>
            <a:endParaRPr lang="en-US" dirty="0"/>
          </a:p>
        </p:txBody>
      </p:sp>
      <p:sp>
        <p:nvSpPr>
          <p:cNvPr id="25" name="Rectangle 24"/>
          <p:cNvSpPr/>
          <p:nvPr>
            <p:custDataLst>
              <p:tags r:id="rId2"/>
            </p:custDataLst>
          </p:nvPr>
        </p:nvSpPr>
        <p:spPr bwMode="auto">
          <a:xfrm>
            <a:off x="274638" y="1956378"/>
            <a:ext cx="3913632" cy="182880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46637" numCol="1" spcCol="0" rtlCol="0" fromWordArt="0" anchor="t" anchorCtr="0" forceAA="0" compatLnSpc="1">
            <a:prstTxWarp prst="textNoShape">
              <a:avLst/>
            </a:prstTxWarp>
            <a:noAutofit/>
          </a:bodyPr>
          <a:lstStyle/>
          <a:p>
            <a:pPr marL="0" lvl="1"/>
            <a:r>
              <a:rPr lang="en-US" sz="3600" dirty="0">
                <a:ln>
                  <a:solidFill>
                    <a:srgbClr val="FFFFFF">
                      <a:alpha val="0"/>
                    </a:srgbClr>
                  </a:solidFill>
                </a:ln>
                <a:solidFill>
                  <a:srgbClr val="FFFFFF"/>
                </a:solidFill>
                <a:latin typeface="Segoe UI Light"/>
              </a:rPr>
              <a:t>Collect</a:t>
            </a:r>
          </a:p>
        </p:txBody>
      </p:sp>
      <p:sp>
        <p:nvSpPr>
          <p:cNvPr id="26" name="Rectangle 25"/>
          <p:cNvSpPr/>
          <p:nvPr>
            <p:custDataLst>
              <p:tags r:id="rId3"/>
            </p:custDataLst>
          </p:nvPr>
        </p:nvSpPr>
        <p:spPr bwMode="auto">
          <a:xfrm>
            <a:off x="4262605" y="1956378"/>
            <a:ext cx="3913632" cy="182880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46637" numCol="1" spcCol="0" rtlCol="0" fromWordArt="0" anchor="t" anchorCtr="0" forceAA="0" compatLnSpc="1">
            <a:prstTxWarp prst="textNoShape">
              <a:avLst/>
            </a:prstTxWarp>
            <a:noAutofit/>
          </a:bodyPr>
          <a:lstStyle/>
          <a:p>
            <a:pPr marL="0" lvl="1"/>
            <a:r>
              <a:rPr lang="en-US" sz="3600" dirty="0">
                <a:ln>
                  <a:solidFill>
                    <a:srgbClr val="FFFFFF">
                      <a:alpha val="0"/>
                    </a:srgbClr>
                  </a:solidFill>
                </a:ln>
                <a:solidFill>
                  <a:srgbClr val="FFFFFF"/>
                </a:solidFill>
                <a:latin typeface="Segoe UI Light"/>
              </a:rPr>
              <a:t>Analyze</a:t>
            </a:r>
          </a:p>
        </p:txBody>
      </p:sp>
      <p:sp>
        <p:nvSpPr>
          <p:cNvPr id="27" name="Rectangle 26"/>
          <p:cNvSpPr/>
          <p:nvPr>
            <p:custDataLst>
              <p:tags r:id="rId4"/>
            </p:custDataLst>
          </p:nvPr>
        </p:nvSpPr>
        <p:spPr bwMode="auto">
          <a:xfrm>
            <a:off x="8250571" y="1956378"/>
            <a:ext cx="3913632" cy="182880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80" tIns="146304" rIns="182880" bIns="46637" numCol="1" spcCol="0" rtlCol="0" fromWordArt="0" anchor="t" anchorCtr="0" forceAA="0" compatLnSpc="1">
            <a:prstTxWarp prst="textNoShape">
              <a:avLst/>
            </a:prstTxWarp>
            <a:noAutofit/>
          </a:bodyPr>
          <a:lstStyle/>
          <a:p>
            <a:pPr marL="0" lvl="1"/>
            <a:r>
              <a:rPr lang="en-US" sz="3600" dirty="0">
                <a:ln>
                  <a:solidFill>
                    <a:srgbClr val="FFFFFF">
                      <a:alpha val="0"/>
                    </a:srgbClr>
                  </a:solidFill>
                </a:ln>
                <a:solidFill>
                  <a:srgbClr val="FFFFFF"/>
                </a:solidFill>
                <a:latin typeface="Segoe UI Light"/>
              </a:rPr>
              <a:t>Consume</a:t>
            </a:r>
          </a:p>
        </p:txBody>
      </p:sp>
      <p:sp>
        <p:nvSpPr>
          <p:cNvPr id="28" name="Rounded Rectangle 100"/>
          <p:cNvSpPr/>
          <p:nvPr>
            <p:custDataLst>
              <p:tags r:id="rId5"/>
            </p:custDataLst>
          </p:nvPr>
        </p:nvSpPr>
        <p:spPr bwMode="auto">
          <a:xfrm>
            <a:off x="2808498" y="2789123"/>
            <a:ext cx="1123740" cy="783810"/>
          </a:xfrm>
          <a:custGeom>
            <a:avLst/>
            <a:gdLst/>
            <a:ahLst/>
            <a:cxnLst/>
            <a:rect l="l" t="t" r="r" b="b"/>
            <a:pathLst>
              <a:path w="2489828" h="1736658">
                <a:moveTo>
                  <a:pt x="1355416" y="1347324"/>
                </a:moveTo>
                <a:lnTo>
                  <a:pt x="1341361" y="1364359"/>
                </a:lnTo>
                <a:cubicBezTo>
                  <a:pt x="1338975" y="1363255"/>
                  <a:pt x="1337389" y="1362710"/>
                  <a:pt x="1338454" y="1359514"/>
                </a:cubicBezTo>
                <a:cubicBezTo>
                  <a:pt x="1339738" y="1355661"/>
                  <a:pt x="1343591" y="1353094"/>
                  <a:pt x="1347444" y="1350525"/>
                </a:cubicBezTo>
                <a:cubicBezTo>
                  <a:pt x="1350183" y="1349156"/>
                  <a:pt x="1352921" y="1348517"/>
                  <a:pt x="1355416" y="1347324"/>
                </a:cubicBezTo>
                <a:close/>
                <a:moveTo>
                  <a:pt x="1367094" y="1326896"/>
                </a:moveTo>
                <a:lnTo>
                  <a:pt x="1367848" y="1327412"/>
                </a:lnTo>
                <a:cubicBezTo>
                  <a:pt x="1367397" y="1329533"/>
                  <a:pt x="1366290" y="1331232"/>
                  <a:pt x="1365170" y="1332923"/>
                </a:cubicBezTo>
                <a:cubicBezTo>
                  <a:pt x="1366081" y="1331614"/>
                  <a:pt x="1366343" y="1330154"/>
                  <a:pt x="1366708" y="1328694"/>
                </a:cubicBezTo>
                <a:close/>
                <a:moveTo>
                  <a:pt x="1425858" y="1165049"/>
                </a:moveTo>
                <a:cubicBezTo>
                  <a:pt x="1426272" y="1184566"/>
                  <a:pt x="1422052" y="1203165"/>
                  <a:pt x="1416359" y="1221185"/>
                </a:cubicBezTo>
                <a:lnTo>
                  <a:pt x="1362623" y="1257938"/>
                </a:lnTo>
                <a:cubicBezTo>
                  <a:pt x="1362614" y="1257515"/>
                  <a:pt x="1362734" y="1257141"/>
                  <a:pt x="1362855" y="1256779"/>
                </a:cubicBezTo>
                <a:cubicBezTo>
                  <a:pt x="1364139" y="1254210"/>
                  <a:pt x="1366708" y="1254210"/>
                  <a:pt x="1367992" y="1251642"/>
                </a:cubicBezTo>
                <a:cubicBezTo>
                  <a:pt x="1369276" y="1250358"/>
                  <a:pt x="1369276" y="1247790"/>
                  <a:pt x="1370561" y="1246506"/>
                </a:cubicBezTo>
                <a:cubicBezTo>
                  <a:pt x="1373129" y="1242653"/>
                  <a:pt x="1376981" y="1240084"/>
                  <a:pt x="1380834" y="1236232"/>
                </a:cubicBezTo>
                <a:cubicBezTo>
                  <a:pt x="1384687" y="1232379"/>
                  <a:pt x="1388539" y="1227243"/>
                  <a:pt x="1392392" y="1222106"/>
                </a:cubicBezTo>
                <a:cubicBezTo>
                  <a:pt x="1393676" y="1219538"/>
                  <a:pt x="1393676" y="1216969"/>
                  <a:pt x="1394961" y="1215685"/>
                </a:cubicBezTo>
                <a:cubicBezTo>
                  <a:pt x="1398814" y="1209264"/>
                  <a:pt x="1406519" y="1206696"/>
                  <a:pt x="1411656" y="1201559"/>
                </a:cubicBezTo>
                <a:cubicBezTo>
                  <a:pt x="1414224" y="1197706"/>
                  <a:pt x="1414224" y="1195138"/>
                  <a:pt x="1414224" y="1191285"/>
                </a:cubicBezTo>
                <a:cubicBezTo>
                  <a:pt x="1414224" y="1186148"/>
                  <a:pt x="1415509" y="1183580"/>
                  <a:pt x="1418077" y="1178444"/>
                </a:cubicBezTo>
                <a:cubicBezTo>
                  <a:pt x="1419361" y="1175875"/>
                  <a:pt x="1421930" y="1173307"/>
                  <a:pt x="1423214" y="1169454"/>
                </a:cubicBezTo>
                <a:close/>
                <a:moveTo>
                  <a:pt x="1427937" y="1152759"/>
                </a:moveTo>
                <a:lnTo>
                  <a:pt x="1428351" y="1152759"/>
                </a:lnTo>
                <a:lnTo>
                  <a:pt x="1427067" y="1163033"/>
                </a:lnTo>
                <a:cubicBezTo>
                  <a:pt x="1426714" y="1163740"/>
                  <a:pt x="1426360" y="1164446"/>
                  <a:pt x="1425858" y="1165049"/>
                </a:cubicBezTo>
                <a:close/>
                <a:moveTo>
                  <a:pt x="799274" y="1104029"/>
                </a:moveTo>
                <a:cubicBezTo>
                  <a:pt x="796686" y="1103387"/>
                  <a:pt x="794098" y="1104029"/>
                  <a:pt x="792804" y="1106598"/>
                </a:cubicBezTo>
                <a:cubicBezTo>
                  <a:pt x="791510" y="1107884"/>
                  <a:pt x="792804" y="1109168"/>
                  <a:pt x="791510" y="1110453"/>
                </a:cubicBezTo>
                <a:lnTo>
                  <a:pt x="787628" y="1110453"/>
                </a:lnTo>
                <a:cubicBezTo>
                  <a:pt x="786334" y="1110453"/>
                  <a:pt x="785040" y="1109168"/>
                  <a:pt x="783745" y="1109168"/>
                </a:cubicBezTo>
                <a:lnTo>
                  <a:pt x="781158" y="1113022"/>
                </a:lnTo>
                <a:lnTo>
                  <a:pt x="786334" y="1114307"/>
                </a:lnTo>
                <a:cubicBezTo>
                  <a:pt x="788922" y="1114307"/>
                  <a:pt x="791510" y="1113022"/>
                  <a:pt x="795392" y="1113022"/>
                </a:cubicBezTo>
                <a:cubicBezTo>
                  <a:pt x="797980" y="1113022"/>
                  <a:pt x="801862" y="1115591"/>
                  <a:pt x="804450" y="1114307"/>
                </a:cubicBezTo>
                <a:cubicBezTo>
                  <a:pt x="807038" y="1113022"/>
                  <a:pt x="807038" y="1110453"/>
                  <a:pt x="805745" y="1109168"/>
                </a:cubicBezTo>
                <a:cubicBezTo>
                  <a:pt x="804450" y="1106598"/>
                  <a:pt x="801862" y="1104672"/>
                  <a:pt x="799274" y="1104029"/>
                </a:cubicBezTo>
                <a:close/>
                <a:moveTo>
                  <a:pt x="737364" y="1082105"/>
                </a:moveTo>
                <a:cubicBezTo>
                  <a:pt x="734797" y="1082105"/>
                  <a:pt x="733514" y="1082105"/>
                  <a:pt x="733514" y="1083404"/>
                </a:cubicBezTo>
                <a:cubicBezTo>
                  <a:pt x="730947" y="1087299"/>
                  <a:pt x="737364" y="1086000"/>
                  <a:pt x="738647" y="1086000"/>
                </a:cubicBezTo>
                <a:cubicBezTo>
                  <a:pt x="741214" y="1086000"/>
                  <a:pt x="742497" y="1084702"/>
                  <a:pt x="745063" y="1084702"/>
                </a:cubicBezTo>
                <a:cubicBezTo>
                  <a:pt x="746347" y="1086000"/>
                  <a:pt x="748913" y="1087299"/>
                  <a:pt x="751480" y="1088597"/>
                </a:cubicBezTo>
                <a:cubicBezTo>
                  <a:pt x="755330" y="1092492"/>
                  <a:pt x="760463" y="1096388"/>
                  <a:pt x="764313" y="1100283"/>
                </a:cubicBezTo>
                <a:cubicBezTo>
                  <a:pt x="766879" y="1102879"/>
                  <a:pt x="769446" y="1104178"/>
                  <a:pt x="773295" y="1104178"/>
                </a:cubicBezTo>
                <a:cubicBezTo>
                  <a:pt x="775862" y="1104178"/>
                  <a:pt x="777145" y="1101581"/>
                  <a:pt x="775862" y="1098984"/>
                </a:cubicBezTo>
                <a:cubicBezTo>
                  <a:pt x="773295" y="1097686"/>
                  <a:pt x="770729" y="1096388"/>
                  <a:pt x="768163" y="1095089"/>
                </a:cubicBezTo>
                <a:cubicBezTo>
                  <a:pt x="761746" y="1092492"/>
                  <a:pt x="755330" y="1088597"/>
                  <a:pt x="750197" y="1084702"/>
                </a:cubicBezTo>
                <a:cubicBezTo>
                  <a:pt x="747630" y="1083404"/>
                  <a:pt x="745063" y="1082105"/>
                  <a:pt x="742497" y="1082105"/>
                </a:cubicBezTo>
                <a:close/>
                <a:moveTo>
                  <a:pt x="1335565" y="1042800"/>
                </a:moveTo>
                <a:lnTo>
                  <a:pt x="1341023" y="1043603"/>
                </a:lnTo>
                <a:cubicBezTo>
                  <a:pt x="1343591" y="1046172"/>
                  <a:pt x="1347444" y="1050024"/>
                  <a:pt x="1348728" y="1053877"/>
                </a:cubicBezTo>
                <a:cubicBezTo>
                  <a:pt x="1350013" y="1056445"/>
                  <a:pt x="1350013" y="1059014"/>
                  <a:pt x="1352581" y="1062866"/>
                </a:cubicBezTo>
                <a:cubicBezTo>
                  <a:pt x="1353865" y="1065434"/>
                  <a:pt x="1355149" y="1066719"/>
                  <a:pt x="1356433" y="1071856"/>
                </a:cubicBezTo>
                <a:cubicBezTo>
                  <a:pt x="1357718" y="1075708"/>
                  <a:pt x="1359002" y="1078276"/>
                  <a:pt x="1361571" y="1080845"/>
                </a:cubicBezTo>
                <a:cubicBezTo>
                  <a:pt x="1364139" y="1084697"/>
                  <a:pt x="1364139" y="1088550"/>
                  <a:pt x="1365423" y="1092402"/>
                </a:cubicBezTo>
                <a:cubicBezTo>
                  <a:pt x="1365423" y="1096255"/>
                  <a:pt x="1367992" y="1096255"/>
                  <a:pt x="1369276" y="1100108"/>
                </a:cubicBezTo>
                <a:cubicBezTo>
                  <a:pt x="1370561" y="1102676"/>
                  <a:pt x="1370561" y="1106528"/>
                  <a:pt x="1373129" y="1110381"/>
                </a:cubicBezTo>
                <a:cubicBezTo>
                  <a:pt x="1374413" y="1114234"/>
                  <a:pt x="1378266" y="1114234"/>
                  <a:pt x="1380834" y="1116802"/>
                </a:cubicBezTo>
                <a:cubicBezTo>
                  <a:pt x="1383403" y="1120655"/>
                  <a:pt x="1382118" y="1125791"/>
                  <a:pt x="1382118" y="1129644"/>
                </a:cubicBezTo>
                <a:cubicBezTo>
                  <a:pt x="1380834" y="1137349"/>
                  <a:pt x="1384687" y="1142486"/>
                  <a:pt x="1392392" y="1143770"/>
                </a:cubicBezTo>
                <a:cubicBezTo>
                  <a:pt x="1397529" y="1145054"/>
                  <a:pt x="1401382" y="1142486"/>
                  <a:pt x="1405234" y="1142486"/>
                </a:cubicBezTo>
                <a:cubicBezTo>
                  <a:pt x="1409087" y="1141202"/>
                  <a:pt x="1412940" y="1142486"/>
                  <a:pt x="1416793" y="1141202"/>
                </a:cubicBezTo>
                <a:lnTo>
                  <a:pt x="1420646" y="1134781"/>
                </a:lnTo>
                <a:cubicBezTo>
                  <a:pt x="1423214" y="1133497"/>
                  <a:pt x="1427067" y="1136065"/>
                  <a:pt x="1429635" y="1132213"/>
                </a:cubicBezTo>
                <a:lnTo>
                  <a:pt x="1430919" y="1125791"/>
                </a:lnTo>
                <a:lnTo>
                  <a:pt x="1432822" y="1123889"/>
                </a:lnTo>
                <a:lnTo>
                  <a:pt x="1427937" y="1152759"/>
                </a:lnTo>
                <a:cubicBezTo>
                  <a:pt x="1426944" y="1150253"/>
                  <a:pt x="1424467" y="1151506"/>
                  <a:pt x="1423214" y="1152759"/>
                </a:cubicBezTo>
                <a:cubicBezTo>
                  <a:pt x="1420646" y="1155328"/>
                  <a:pt x="1419361" y="1155328"/>
                  <a:pt x="1415509" y="1156612"/>
                </a:cubicBezTo>
                <a:lnTo>
                  <a:pt x="1410372" y="1156612"/>
                </a:lnTo>
                <a:cubicBezTo>
                  <a:pt x="1409087" y="1156612"/>
                  <a:pt x="1409087" y="1157896"/>
                  <a:pt x="1407803" y="1159181"/>
                </a:cubicBezTo>
                <a:cubicBezTo>
                  <a:pt x="1403951" y="1160465"/>
                  <a:pt x="1400098" y="1159181"/>
                  <a:pt x="1396245" y="1159181"/>
                </a:cubicBezTo>
                <a:lnTo>
                  <a:pt x="1389824" y="1159181"/>
                </a:lnTo>
                <a:cubicBezTo>
                  <a:pt x="1387256" y="1157896"/>
                  <a:pt x="1387256" y="1156612"/>
                  <a:pt x="1385971" y="1154044"/>
                </a:cubicBezTo>
                <a:cubicBezTo>
                  <a:pt x="1383403" y="1146339"/>
                  <a:pt x="1376981" y="1142486"/>
                  <a:pt x="1373129" y="1136065"/>
                </a:cubicBezTo>
                <a:cubicBezTo>
                  <a:pt x="1369276" y="1128360"/>
                  <a:pt x="1362855" y="1120655"/>
                  <a:pt x="1361571" y="1112950"/>
                </a:cubicBezTo>
                <a:cubicBezTo>
                  <a:pt x="1360286" y="1107813"/>
                  <a:pt x="1360286" y="1102676"/>
                  <a:pt x="1357718" y="1097539"/>
                </a:cubicBezTo>
                <a:cubicBezTo>
                  <a:pt x="1353865" y="1091119"/>
                  <a:pt x="1347444" y="1084697"/>
                  <a:pt x="1344876" y="1076993"/>
                </a:cubicBezTo>
                <a:lnTo>
                  <a:pt x="1343591" y="1065434"/>
                </a:lnTo>
                <a:cubicBezTo>
                  <a:pt x="1342307" y="1062866"/>
                  <a:pt x="1339738" y="1059014"/>
                  <a:pt x="1338454" y="1055161"/>
                </a:cubicBezTo>
                <a:cubicBezTo>
                  <a:pt x="1337170" y="1053877"/>
                  <a:pt x="1330749" y="1047456"/>
                  <a:pt x="1332033" y="1044888"/>
                </a:cubicBezTo>
                <a:close/>
                <a:moveTo>
                  <a:pt x="1419361" y="1034614"/>
                </a:moveTo>
                <a:cubicBezTo>
                  <a:pt x="1421930" y="1038466"/>
                  <a:pt x="1421930" y="1043603"/>
                  <a:pt x="1424498" y="1047456"/>
                </a:cubicBezTo>
                <a:cubicBezTo>
                  <a:pt x="1425962" y="1051116"/>
                  <a:pt x="1428261" y="1052690"/>
                  <a:pt x="1431200" y="1053177"/>
                </a:cubicBezTo>
                <a:lnTo>
                  <a:pt x="1433627" y="1077251"/>
                </a:lnTo>
                <a:lnTo>
                  <a:pt x="1423214" y="1071856"/>
                </a:lnTo>
                <a:cubicBezTo>
                  <a:pt x="1420646" y="1069287"/>
                  <a:pt x="1419361" y="1066719"/>
                  <a:pt x="1418077" y="1064150"/>
                </a:cubicBezTo>
                <a:cubicBezTo>
                  <a:pt x="1418077" y="1061582"/>
                  <a:pt x="1418077" y="1059014"/>
                  <a:pt x="1418077" y="1056445"/>
                </a:cubicBezTo>
                <a:cubicBezTo>
                  <a:pt x="1416793" y="1052593"/>
                  <a:pt x="1414224" y="1050024"/>
                  <a:pt x="1411656" y="1047456"/>
                </a:cubicBezTo>
                <a:cubicBezTo>
                  <a:pt x="1409087" y="1046172"/>
                  <a:pt x="1409087" y="1043603"/>
                  <a:pt x="1407803" y="1041035"/>
                </a:cubicBezTo>
                <a:cubicBezTo>
                  <a:pt x="1407803" y="1035898"/>
                  <a:pt x="1414224" y="1032046"/>
                  <a:pt x="1419361" y="1034614"/>
                </a:cubicBezTo>
                <a:close/>
                <a:moveTo>
                  <a:pt x="586040" y="1028332"/>
                </a:moveTo>
                <a:cubicBezTo>
                  <a:pt x="588608" y="1030899"/>
                  <a:pt x="589892" y="1034750"/>
                  <a:pt x="591176" y="1037317"/>
                </a:cubicBezTo>
                <a:cubicBezTo>
                  <a:pt x="593743" y="1039884"/>
                  <a:pt x="596311" y="1043735"/>
                  <a:pt x="598879" y="1047586"/>
                </a:cubicBezTo>
                <a:cubicBezTo>
                  <a:pt x="604014" y="1056571"/>
                  <a:pt x="607866" y="1065556"/>
                  <a:pt x="613001" y="1074541"/>
                </a:cubicBezTo>
                <a:lnTo>
                  <a:pt x="618136" y="1079675"/>
                </a:lnTo>
                <a:cubicBezTo>
                  <a:pt x="619420" y="1082242"/>
                  <a:pt x="619420" y="1082242"/>
                  <a:pt x="620704" y="1084809"/>
                </a:cubicBezTo>
                <a:cubicBezTo>
                  <a:pt x="621987" y="1087376"/>
                  <a:pt x="623271" y="1088660"/>
                  <a:pt x="623271" y="1091227"/>
                </a:cubicBezTo>
                <a:cubicBezTo>
                  <a:pt x="624555" y="1095078"/>
                  <a:pt x="623271" y="1098929"/>
                  <a:pt x="623271" y="1102779"/>
                </a:cubicBezTo>
                <a:lnTo>
                  <a:pt x="628406" y="1113048"/>
                </a:lnTo>
                <a:cubicBezTo>
                  <a:pt x="630974" y="1115615"/>
                  <a:pt x="633542" y="1115615"/>
                  <a:pt x="637393" y="1116899"/>
                </a:cubicBezTo>
                <a:cubicBezTo>
                  <a:pt x="638677" y="1118182"/>
                  <a:pt x="639961" y="1120750"/>
                  <a:pt x="642528" y="1120750"/>
                </a:cubicBezTo>
                <a:cubicBezTo>
                  <a:pt x="643812" y="1122033"/>
                  <a:pt x="646380" y="1120750"/>
                  <a:pt x="647664" y="1122033"/>
                </a:cubicBezTo>
                <a:cubicBezTo>
                  <a:pt x="648948" y="1123317"/>
                  <a:pt x="648948" y="1124600"/>
                  <a:pt x="650231" y="1124600"/>
                </a:cubicBezTo>
                <a:cubicBezTo>
                  <a:pt x="652800" y="1127167"/>
                  <a:pt x="654083" y="1129735"/>
                  <a:pt x="657935" y="1131018"/>
                </a:cubicBezTo>
                <a:cubicBezTo>
                  <a:pt x="661786" y="1132302"/>
                  <a:pt x="668206" y="1132302"/>
                  <a:pt x="672057" y="1131018"/>
                </a:cubicBezTo>
                <a:cubicBezTo>
                  <a:pt x="675908" y="1129735"/>
                  <a:pt x="679760" y="1128451"/>
                  <a:pt x="683611" y="1129735"/>
                </a:cubicBezTo>
                <a:cubicBezTo>
                  <a:pt x="686179" y="1131018"/>
                  <a:pt x="687463" y="1133585"/>
                  <a:pt x="690030" y="1134869"/>
                </a:cubicBezTo>
                <a:cubicBezTo>
                  <a:pt x="693882" y="1137436"/>
                  <a:pt x="695165" y="1142570"/>
                  <a:pt x="699017" y="1143854"/>
                </a:cubicBezTo>
                <a:cubicBezTo>
                  <a:pt x="700301" y="1145138"/>
                  <a:pt x="701584" y="1145138"/>
                  <a:pt x="702868" y="1145138"/>
                </a:cubicBezTo>
                <a:cubicBezTo>
                  <a:pt x="708004" y="1146421"/>
                  <a:pt x="710571" y="1147705"/>
                  <a:pt x="713139" y="1150271"/>
                </a:cubicBezTo>
                <a:cubicBezTo>
                  <a:pt x="718274" y="1154123"/>
                  <a:pt x="716991" y="1161824"/>
                  <a:pt x="719558" y="1165674"/>
                </a:cubicBezTo>
                <a:cubicBezTo>
                  <a:pt x="722126" y="1168242"/>
                  <a:pt x="724694" y="1168242"/>
                  <a:pt x="727261" y="1169526"/>
                </a:cubicBezTo>
                <a:cubicBezTo>
                  <a:pt x="729829" y="1170809"/>
                  <a:pt x="729829" y="1174659"/>
                  <a:pt x="733680" y="1175943"/>
                </a:cubicBezTo>
                <a:lnTo>
                  <a:pt x="746519" y="1175943"/>
                </a:lnTo>
                <a:cubicBezTo>
                  <a:pt x="749087" y="1175943"/>
                  <a:pt x="752938" y="1174659"/>
                  <a:pt x="756789" y="1175943"/>
                </a:cubicBezTo>
                <a:lnTo>
                  <a:pt x="760641" y="1179794"/>
                </a:lnTo>
                <a:cubicBezTo>
                  <a:pt x="761925" y="1182361"/>
                  <a:pt x="760641" y="1183645"/>
                  <a:pt x="763208" y="1186212"/>
                </a:cubicBezTo>
                <a:cubicBezTo>
                  <a:pt x="768344" y="1190062"/>
                  <a:pt x="765776" y="1196480"/>
                  <a:pt x="764492" y="1202898"/>
                </a:cubicBezTo>
                <a:cubicBezTo>
                  <a:pt x="763208" y="1205465"/>
                  <a:pt x="763208" y="1208033"/>
                  <a:pt x="763208" y="1210600"/>
                </a:cubicBezTo>
                <a:cubicBezTo>
                  <a:pt x="763208" y="1213167"/>
                  <a:pt x="763208" y="1214450"/>
                  <a:pt x="764492" y="1217018"/>
                </a:cubicBezTo>
                <a:cubicBezTo>
                  <a:pt x="764492" y="1220868"/>
                  <a:pt x="763208" y="1222152"/>
                  <a:pt x="761925" y="1224719"/>
                </a:cubicBezTo>
                <a:cubicBezTo>
                  <a:pt x="758073" y="1232421"/>
                  <a:pt x="752938" y="1237554"/>
                  <a:pt x="749087" y="1243973"/>
                </a:cubicBezTo>
                <a:cubicBezTo>
                  <a:pt x="746519" y="1249107"/>
                  <a:pt x="746519" y="1256809"/>
                  <a:pt x="746519" y="1261942"/>
                </a:cubicBezTo>
                <a:cubicBezTo>
                  <a:pt x="747803" y="1270928"/>
                  <a:pt x="751654" y="1276062"/>
                  <a:pt x="758073" y="1282480"/>
                </a:cubicBezTo>
                <a:cubicBezTo>
                  <a:pt x="763208" y="1287614"/>
                  <a:pt x="763208" y="1294032"/>
                  <a:pt x="765776" y="1300450"/>
                </a:cubicBezTo>
                <a:cubicBezTo>
                  <a:pt x="765776" y="1303017"/>
                  <a:pt x="767060" y="1305584"/>
                  <a:pt x="768344" y="1308151"/>
                </a:cubicBezTo>
                <a:cubicBezTo>
                  <a:pt x="769627" y="1310718"/>
                  <a:pt x="772195" y="1312002"/>
                  <a:pt x="772195" y="1315853"/>
                </a:cubicBezTo>
                <a:cubicBezTo>
                  <a:pt x="772195" y="1317136"/>
                  <a:pt x="772195" y="1318420"/>
                  <a:pt x="772195" y="1320987"/>
                </a:cubicBezTo>
                <a:cubicBezTo>
                  <a:pt x="772195" y="1323554"/>
                  <a:pt x="773479" y="1329972"/>
                  <a:pt x="776046" y="1331256"/>
                </a:cubicBezTo>
                <a:cubicBezTo>
                  <a:pt x="777330" y="1332539"/>
                  <a:pt x="779898" y="1333823"/>
                  <a:pt x="782465" y="1333823"/>
                </a:cubicBezTo>
                <a:cubicBezTo>
                  <a:pt x="785033" y="1335106"/>
                  <a:pt x="788885" y="1336390"/>
                  <a:pt x="791452" y="1338957"/>
                </a:cubicBezTo>
                <a:cubicBezTo>
                  <a:pt x="794020" y="1341524"/>
                  <a:pt x="796588" y="1342808"/>
                  <a:pt x="799155" y="1345375"/>
                </a:cubicBezTo>
                <a:cubicBezTo>
                  <a:pt x="800439" y="1346659"/>
                  <a:pt x="800439" y="1349225"/>
                  <a:pt x="801723" y="1351793"/>
                </a:cubicBezTo>
                <a:cubicBezTo>
                  <a:pt x="803007" y="1354360"/>
                  <a:pt x="803007" y="1358211"/>
                  <a:pt x="803007" y="1362062"/>
                </a:cubicBezTo>
                <a:cubicBezTo>
                  <a:pt x="803007" y="1363345"/>
                  <a:pt x="801723" y="1364628"/>
                  <a:pt x="801723" y="1367196"/>
                </a:cubicBezTo>
                <a:cubicBezTo>
                  <a:pt x="801723" y="1368480"/>
                  <a:pt x="803007" y="1369763"/>
                  <a:pt x="801723" y="1371046"/>
                </a:cubicBezTo>
                <a:lnTo>
                  <a:pt x="801723" y="1376181"/>
                </a:lnTo>
                <a:cubicBezTo>
                  <a:pt x="801723" y="1380031"/>
                  <a:pt x="799155" y="1382599"/>
                  <a:pt x="799155" y="1386449"/>
                </a:cubicBezTo>
                <a:cubicBezTo>
                  <a:pt x="799155" y="1390300"/>
                  <a:pt x="800439" y="1392868"/>
                  <a:pt x="800439" y="1395434"/>
                </a:cubicBezTo>
                <a:cubicBezTo>
                  <a:pt x="799155" y="1398001"/>
                  <a:pt x="797872" y="1399285"/>
                  <a:pt x="799155" y="1403136"/>
                </a:cubicBezTo>
                <a:cubicBezTo>
                  <a:pt x="799155" y="1404419"/>
                  <a:pt x="799155" y="1405703"/>
                  <a:pt x="799155" y="1408270"/>
                </a:cubicBezTo>
                <a:cubicBezTo>
                  <a:pt x="799155" y="1409554"/>
                  <a:pt x="797872" y="1410837"/>
                  <a:pt x="797872" y="1413404"/>
                </a:cubicBezTo>
                <a:lnTo>
                  <a:pt x="796588" y="1418539"/>
                </a:lnTo>
                <a:lnTo>
                  <a:pt x="795304" y="1423673"/>
                </a:lnTo>
                <a:cubicBezTo>
                  <a:pt x="796588" y="1424957"/>
                  <a:pt x="796588" y="1426240"/>
                  <a:pt x="796588" y="1428807"/>
                </a:cubicBezTo>
                <a:cubicBezTo>
                  <a:pt x="796588" y="1430091"/>
                  <a:pt x="795304" y="1431375"/>
                  <a:pt x="795304" y="1433942"/>
                </a:cubicBezTo>
                <a:cubicBezTo>
                  <a:pt x="795304" y="1436509"/>
                  <a:pt x="796588" y="1437792"/>
                  <a:pt x="797872" y="1439076"/>
                </a:cubicBezTo>
                <a:cubicBezTo>
                  <a:pt x="800439" y="1444210"/>
                  <a:pt x="794020" y="1449345"/>
                  <a:pt x="792736" y="1454479"/>
                </a:cubicBezTo>
                <a:cubicBezTo>
                  <a:pt x="791452" y="1458330"/>
                  <a:pt x="790168" y="1462180"/>
                  <a:pt x="790168" y="1466031"/>
                </a:cubicBezTo>
                <a:lnTo>
                  <a:pt x="787732" y="1475775"/>
                </a:lnTo>
                <a:cubicBezTo>
                  <a:pt x="653361" y="1402919"/>
                  <a:pt x="563183" y="1260279"/>
                  <a:pt x="563183" y="1096578"/>
                </a:cubicBezTo>
                <a:lnTo>
                  <a:pt x="569630" y="1032630"/>
                </a:lnTo>
                <a:cubicBezTo>
                  <a:pt x="572113" y="1036233"/>
                  <a:pt x="574535" y="1038748"/>
                  <a:pt x="575770" y="1042452"/>
                </a:cubicBezTo>
                <a:cubicBezTo>
                  <a:pt x="578337" y="1045018"/>
                  <a:pt x="575770" y="1047586"/>
                  <a:pt x="575770" y="1050153"/>
                </a:cubicBezTo>
                <a:cubicBezTo>
                  <a:pt x="574486" y="1054003"/>
                  <a:pt x="579621" y="1056571"/>
                  <a:pt x="580905" y="1057855"/>
                </a:cubicBezTo>
                <a:cubicBezTo>
                  <a:pt x="583473" y="1060421"/>
                  <a:pt x="586040" y="1062988"/>
                  <a:pt x="587324" y="1065556"/>
                </a:cubicBezTo>
                <a:cubicBezTo>
                  <a:pt x="589892" y="1068123"/>
                  <a:pt x="591176" y="1071974"/>
                  <a:pt x="592460" y="1075824"/>
                </a:cubicBezTo>
                <a:lnTo>
                  <a:pt x="596311" y="1079675"/>
                </a:lnTo>
                <a:lnTo>
                  <a:pt x="598879" y="1075824"/>
                </a:lnTo>
                <a:lnTo>
                  <a:pt x="596311" y="1070690"/>
                </a:lnTo>
                <a:cubicBezTo>
                  <a:pt x="595027" y="1069406"/>
                  <a:pt x="593743" y="1066839"/>
                  <a:pt x="592460" y="1064272"/>
                </a:cubicBezTo>
                <a:cubicBezTo>
                  <a:pt x="591176" y="1062988"/>
                  <a:pt x="589892" y="1061705"/>
                  <a:pt x="588608" y="1059138"/>
                </a:cubicBezTo>
                <a:cubicBezTo>
                  <a:pt x="586040" y="1056571"/>
                  <a:pt x="584757" y="1054003"/>
                  <a:pt x="583473" y="1050153"/>
                </a:cubicBezTo>
                <a:cubicBezTo>
                  <a:pt x="582189" y="1046302"/>
                  <a:pt x="579621" y="1043735"/>
                  <a:pt x="579621" y="1039884"/>
                </a:cubicBezTo>
                <a:cubicBezTo>
                  <a:pt x="578337" y="1037317"/>
                  <a:pt x="578337" y="1034750"/>
                  <a:pt x="578337" y="1030899"/>
                </a:cubicBezTo>
                <a:cubicBezTo>
                  <a:pt x="578337" y="1027049"/>
                  <a:pt x="582189" y="1025765"/>
                  <a:pt x="586040" y="1028332"/>
                </a:cubicBezTo>
                <a:close/>
                <a:moveTo>
                  <a:pt x="1769979" y="1006408"/>
                </a:moveTo>
                <a:lnTo>
                  <a:pt x="1769979" y="1206966"/>
                </a:lnTo>
                <a:lnTo>
                  <a:pt x="2103009" y="1206966"/>
                </a:lnTo>
                <a:lnTo>
                  <a:pt x="2103009" y="1378873"/>
                </a:lnTo>
                <a:lnTo>
                  <a:pt x="1769979" y="1378873"/>
                </a:lnTo>
                <a:lnTo>
                  <a:pt x="1769979" y="1579431"/>
                </a:lnTo>
                <a:lnTo>
                  <a:pt x="1341008" y="1292920"/>
                </a:lnTo>
                <a:close/>
                <a:moveTo>
                  <a:pt x="874865" y="879164"/>
                </a:moveTo>
                <a:cubicBezTo>
                  <a:pt x="872278" y="879164"/>
                  <a:pt x="872278" y="884318"/>
                  <a:pt x="872278" y="886895"/>
                </a:cubicBezTo>
                <a:cubicBezTo>
                  <a:pt x="870986" y="893336"/>
                  <a:pt x="861933" y="897201"/>
                  <a:pt x="861933" y="902354"/>
                </a:cubicBezTo>
                <a:cubicBezTo>
                  <a:pt x="863226" y="910085"/>
                  <a:pt x="869692" y="911373"/>
                  <a:pt x="874865" y="911373"/>
                </a:cubicBezTo>
                <a:cubicBezTo>
                  <a:pt x="878745" y="910085"/>
                  <a:pt x="881331" y="910085"/>
                  <a:pt x="885210" y="911373"/>
                </a:cubicBezTo>
                <a:cubicBezTo>
                  <a:pt x="887797" y="911373"/>
                  <a:pt x="889090" y="913949"/>
                  <a:pt x="891677" y="913949"/>
                </a:cubicBezTo>
                <a:cubicBezTo>
                  <a:pt x="894263" y="913949"/>
                  <a:pt x="896849" y="913949"/>
                  <a:pt x="898142" y="911373"/>
                </a:cubicBezTo>
                <a:cubicBezTo>
                  <a:pt x="899435" y="907507"/>
                  <a:pt x="896849" y="906219"/>
                  <a:pt x="894263" y="903643"/>
                </a:cubicBezTo>
                <a:cubicBezTo>
                  <a:pt x="892970" y="902354"/>
                  <a:pt x="891677" y="901066"/>
                  <a:pt x="890383" y="899778"/>
                </a:cubicBezTo>
                <a:cubicBezTo>
                  <a:pt x="889090" y="897201"/>
                  <a:pt x="886504" y="893336"/>
                  <a:pt x="882624" y="894624"/>
                </a:cubicBezTo>
                <a:cubicBezTo>
                  <a:pt x="881331" y="894624"/>
                  <a:pt x="881331" y="895912"/>
                  <a:pt x="880038" y="895912"/>
                </a:cubicBezTo>
                <a:lnTo>
                  <a:pt x="876158" y="894624"/>
                </a:lnTo>
                <a:cubicBezTo>
                  <a:pt x="874865" y="893336"/>
                  <a:pt x="876158" y="892048"/>
                  <a:pt x="876158" y="889471"/>
                </a:cubicBezTo>
                <a:cubicBezTo>
                  <a:pt x="877451" y="888183"/>
                  <a:pt x="877451" y="885606"/>
                  <a:pt x="878745" y="883030"/>
                </a:cubicBezTo>
                <a:lnTo>
                  <a:pt x="877451" y="879164"/>
                </a:lnTo>
                <a:cubicBezTo>
                  <a:pt x="876158" y="879164"/>
                  <a:pt x="876158" y="879164"/>
                  <a:pt x="874865" y="879164"/>
                </a:cubicBezTo>
                <a:close/>
                <a:moveTo>
                  <a:pt x="1125354" y="850902"/>
                </a:moveTo>
                <a:cubicBezTo>
                  <a:pt x="1124056" y="850902"/>
                  <a:pt x="1122757" y="852202"/>
                  <a:pt x="1121459" y="853502"/>
                </a:cubicBezTo>
                <a:cubicBezTo>
                  <a:pt x="1120160" y="854801"/>
                  <a:pt x="1118862" y="856101"/>
                  <a:pt x="1117564" y="856101"/>
                </a:cubicBezTo>
                <a:cubicBezTo>
                  <a:pt x="1116265" y="857401"/>
                  <a:pt x="1114967" y="856101"/>
                  <a:pt x="1113669" y="857401"/>
                </a:cubicBezTo>
                <a:cubicBezTo>
                  <a:pt x="1113669" y="858701"/>
                  <a:pt x="1114967" y="858701"/>
                  <a:pt x="1114967" y="860001"/>
                </a:cubicBezTo>
                <a:cubicBezTo>
                  <a:pt x="1114967" y="862600"/>
                  <a:pt x="1111072" y="861300"/>
                  <a:pt x="1112370" y="863900"/>
                </a:cubicBezTo>
                <a:cubicBezTo>
                  <a:pt x="1112370" y="865199"/>
                  <a:pt x="1113669" y="865199"/>
                  <a:pt x="1114967" y="866499"/>
                </a:cubicBezTo>
                <a:lnTo>
                  <a:pt x="1114967" y="870398"/>
                </a:lnTo>
                <a:cubicBezTo>
                  <a:pt x="1114967" y="871698"/>
                  <a:pt x="1114967" y="872997"/>
                  <a:pt x="1111072" y="874297"/>
                </a:cubicBezTo>
                <a:cubicBezTo>
                  <a:pt x="1111072" y="875597"/>
                  <a:pt x="1111072" y="876896"/>
                  <a:pt x="1111072" y="879496"/>
                </a:cubicBezTo>
                <a:lnTo>
                  <a:pt x="1112370" y="879496"/>
                </a:lnTo>
                <a:cubicBezTo>
                  <a:pt x="1113669" y="879496"/>
                  <a:pt x="1113669" y="879496"/>
                  <a:pt x="1114967" y="879496"/>
                </a:cubicBezTo>
                <a:cubicBezTo>
                  <a:pt x="1116265" y="879496"/>
                  <a:pt x="1117564" y="880795"/>
                  <a:pt x="1118862" y="880795"/>
                </a:cubicBezTo>
                <a:cubicBezTo>
                  <a:pt x="1120160" y="880795"/>
                  <a:pt x="1120160" y="879496"/>
                  <a:pt x="1121459" y="878196"/>
                </a:cubicBezTo>
                <a:cubicBezTo>
                  <a:pt x="1122757" y="878196"/>
                  <a:pt x="1122757" y="876896"/>
                  <a:pt x="1124056" y="876896"/>
                </a:cubicBezTo>
                <a:cubicBezTo>
                  <a:pt x="1125354" y="875597"/>
                  <a:pt x="1125354" y="875597"/>
                  <a:pt x="1127950" y="874297"/>
                </a:cubicBezTo>
                <a:cubicBezTo>
                  <a:pt x="1129249" y="872997"/>
                  <a:pt x="1129249" y="871698"/>
                  <a:pt x="1130547" y="871698"/>
                </a:cubicBezTo>
                <a:cubicBezTo>
                  <a:pt x="1130547" y="869098"/>
                  <a:pt x="1129249" y="867799"/>
                  <a:pt x="1129249" y="861300"/>
                </a:cubicBezTo>
                <a:cubicBezTo>
                  <a:pt x="1129249" y="860001"/>
                  <a:pt x="1131845" y="860001"/>
                  <a:pt x="1131845" y="858701"/>
                </a:cubicBezTo>
                <a:lnTo>
                  <a:pt x="1127950" y="852202"/>
                </a:lnTo>
                <a:cubicBezTo>
                  <a:pt x="1126652" y="852202"/>
                  <a:pt x="1126652" y="850902"/>
                  <a:pt x="1125354" y="850902"/>
                </a:cubicBezTo>
                <a:close/>
                <a:moveTo>
                  <a:pt x="1222389" y="844426"/>
                </a:moveTo>
                <a:cubicBezTo>
                  <a:pt x="1221084" y="845060"/>
                  <a:pt x="1220105" y="846645"/>
                  <a:pt x="1220105" y="848548"/>
                </a:cubicBezTo>
                <a:cubicBezTo>
                  <a:pt x="1220105" y="851084"/>
                  <a:pt x="1221410" y="853620"/>
                  <a:pt x="1224019" y="852352"/>
                </a:cubicBezTo>
                <a:cubicBezTo>
                  <a:pt x="1226628" y="852352"/>
                  <a:pt x="1226628" y="848548"/>
                  <a:pt x="1226628" y="846011"/>
                </a:cubicBezTo>
                <a:cubicBezTo>
                  <a:pt x="1225323" y="844108"/>
                  <a:pt x="1223693" y="843792"/>
                  <a:pt x="1222389" y="844426"/>
                </a:cubicBezTo>
                <a:close/>
                <a:moveTo>
                  <a:pt x="1143190" y="820466"/>
                </a:moveTo>
                <a:cubicBezTo>
                  <a:pt x="1141893" y="821747"/>
                  <a:pt x="1140595" y="821747"/>
                  <a:pt x="1139298" y="821747"/>
                </a:cubicBezTo>
                <a:cubicBezTo>
                  <a:pt x="1138001" y="821747"/>
                  <a:pt x="1138001" y="823028"/>
                  <a:pt x="1138001" y="824309"/>
                </a:cubicBezTo>
                <a:cubicBezTo>
                  <a:pt x="1138001" y="825590"/>
                  <a:pt x="1136703" y="824309"/>
                  <a:pt x="1136703" y="825590"/>
                </a:cubicBezTo>
                <a:cubicBezTo>
                  <a:pt x="1135406" y="826871"/>
                  <a:pt x="1136703" y="826871"/>
                  <a:pt x="1134109" y="829434"/>
                </a:cubicBezTo>
                <a:cubicBezTo>
                  <a:pt x="1132811" y="830715"/>
                  <a:pt x="1134109" y="831996"/>
                  <a:pt x="1134109" y="833277"/>
                </a:cubicBezTo>
                <a:cubicBezTo>
                  <a:pt x="1136703" y="833277"/>
                  <a:pt x="1134109" y="835840"/>
                  <a:pt x="1132811" y="837121"/>
                </a:cubicBezTo>
                <a:cubicBezTo>
                  <a:pt x="1132811" y="838402"/>
                  <a:pt x="1134109" y="838402"/>
                  <a:pt x="1134109" y="839683"/>
                </a:cubicBezTo>
                <a:cubicBezTo>
                  <a:pt x="1134109" y="840964"/>
                  <a:pt x="1134109" y="840964"/>
                  <a:pt x="1135406" y="843526"/>
                </a:cubicBezTo>
                <a:cubicBezTo>
                  <a:pt x="1136703" y="844807"/>
                  <a:pt x="1138001" y="844807"/>
                  <a:pt x="1138001" y="848651"/>
                </a:cubicBezTo>
                <a:cubicBezTo>
                  <a:pt x="1138001" y="849932"/>
                  <a:pt x="1139298" y="851213"/>
                  <a:pt x="1140595" y="851213"/>
                </a:cubicBezTo>
                <a:lnTo>
                  <a:pt x="1145785" y="852494"/>
                </a:lnTo>
                <a:cubicBezTo>
                  <a:pt x="1147083" y="853775"/>
                  <a:pt x="1141893" y="856337"/>
                  <a:pt x="1144488" y="857618"/>
                </a:cubicBezTo>
                <a:cubicBezTo>
                  <a:pt x="1145785" y="857618"/>
                  <a:pt x="1147083" y="856337"/>
                  <a:pt x="1148380" y="857618"/>
                </a:cubicBezTo>
                <a:cubicBezTo>
                  <a:pt x="1149677" y="862743"/>
                  <a:pt x="1141893" y="861462"/>
                  <a:pt x="1140595" y="864025"/>
                </a:cubicBezTo>
                <a:cubicBezTo>
                  <a:pt x="1139298" y="865306"/>
                  <a:pt x="1140595" y="865306"/>
                  <a:pt x="1140595" y="866587"/>
                </a:cubicBezTo>
                <a:cubicBezTo>
                  <a:pt x="1140595" y="867868"/>
                  <a:pt x="1139298" y="867868"/>
                  <a:pt x="1139298" y="870430"/>
                </a:cubicBezTo>
                <a:cubicBezTo>
                  <a:pt x="1139298" y="871711"/>
                  <a:pt x="1140595" y="871711"/>
                  <a:pt x="1139298" y="872992"/>
                </a:cubicBezTo>
                <a:cubicBezTo>
                  <a:pt x="1139298" y="874273"/>
                  <a:pt x="1138001" y="874273"/>
                  <a:pt x="1136703" y="875554"/>
                </a:cubicBezTo>
                <a:cubicBezTo>
                  <a:pt x="1140595" y="878117"/>
                  <a:pt x="1140595" y="879398"/>
                  <a:pt x="1141893" y="879398"/>
                </a:cubicBezTo>
                <a:cubicBezTo>
                  <a:pt x="1143190" y="879398"/>
                  <a:pt x="1144488" y="879398"/>
                  <a:pt x="1148380" y="880679"/>
                </a:cubicBezTo>
                <a:lnTo>
                  <a:pt x="1141893" y="881960"/>
                </a:lnTo>
                <a:cubicBezTo>
                  <a:pt x="1140595" y="881960"/>
                  <a:pt x="1139298" y="881960"/>
                  <a:pt x="1138001" y="883241"/>
                </a:cubicBezTo>
                <a:cubicBezTo>
                  <a:pt x="1138001" y="884522"/>
                  <a:pt x="1136703" y="885803"/>
                  <a:pt x="1135406" y="887084"/>
                </a:cubicBezTo>
                <a:cubicBezTo>
                  <a:pt x="1134109" y="888366"/>
                  <a:pt x="1132811" y="888366"/>
                  <a:pt x="1131513" y="889647"/>
                </a:cubicBezTo>
                <a:cubicBezTo>
                  <a:pt x="1131513" y="890928"/>
                  <a:pt x="1131513" y="892209"/>
                  <a:pt x="1132811" y="892209"/>
                </a:cubicBezTo>
                <a:cubicBezTo>
                  <a:pt x="1135406" y="892209"/>
                  <a:pt x="1135406" y="890928"/>
                  <a:pt x="1136703" y="889647"/>
                </a:cubicBezTo>
                <a:cubicBezTo>
                  <a:pt x="1138001" y="889647"/>
                  <a:pt x="1139298" y="888366"/>
                  <a:pt x="1141893" y="888366"/>
                </a:cubicBezTo>
                <a:cubicBezTo>
                  <a:pt x="1143190" y="888366"/>
                  <a:pt x="1144488" y="888366"/>
                  <a:pt x="1145785" y="887084"/>
                </a:cubicBezTo>
                <a:cubicBezTo>
                  <a:pt x="1147083" y="885803"/>
                  <a:pt x="1148380" y="887084"/>
                  <a:pt x="1149677" y="887084"/>
                </a:cubicBezTo>
                <a:cubicBezTo>
                  <a:pt x="1152272" y="887084"/>
                  <a:pt x="1153569" y="885803"/>
                  <a:pt x="1154867" y="884522"/>
                </a:cubicBezTo>
                <a:cubicBezTo>
                  <a:pt x="1157462" y="884522"/>
                  <a:pt x="1158759" y="885803"/>
                  <a:pt x="1160057" y="885803"/>
                </a:cubicBezTo>
                <a:lnTo>
                  <a:pt x="1165246" y="885803"/>
                </a:lnTo>
                <a:lnTo>
                  <a:pt x="1166544" y="879398"/>
                </a:lnTo>
                <a:cubicBezTo>
                  <a:pt x="1169138" y="876836"/>
                  <a:pt x="1170436" y="876836"/>
                  <a:pt x="1170436" y="875554"/>
                </a:cubicBezTo>
                <a:cubicBezTo>
                  <a:pt x="1171733" y="875554"/>
                  <a:pt x="1171733" y="874273"/>
                  <a:pt x="1171733" y="872992"/>
                </a:cubicBezTo>
                <a:cubicBezTo>
                  <a:pt x="1171733" y="870430"/>
                  <a:pt x="1171733" y="867868"/>
                  <a:pt x="1167841" y="867868"/>
                </a:cubicBezTo>
                <a:cubicBezTo>
                  <a:pt x="1166544" y="867868"/>
                  <a:pt x="1165246" y="869149"/>
                  <a:pt x="1163949" y="865306"/>
                </a:cubicBezTo>
                <a:cubicBezTo>
                  <a:pt x="1163949" y="864025"/>
                  <a:pt x="1163949" y="864025"/>
                  <a:pt x="1163949" y="862743"/>
                </a:cubicBezTo>
                <a:cubicBezTo>
                  <a:pt x="1161354" y="858900"/>
                  <a:pt x="1160057" y="858900"/>
                  <a:pt x="1157462" y="855056"/>
                </a:cubicBezTo>
                <a:cubicBezTo>
                  <a:pt x="1156165" y="853775"/>
                  <a:pt x="1156165" y="852494"/>
                  <a:pt x="1154867" y="851213"/>
                </a:cubicBezTo>
                <a:cubicBezTo>
                  <a:pt x="1154867" y="849932"/>
                  <a:pt x="1153569" y="848651"/>
                  <a:pt x="1152272" y="848651"/>
                </a:cubicBezTo>
                <a:cubicBezTo>
                  <a:pt x="1152272" y="847370"/>
                  <a:pt x="1152272" y="846089"/>
                  <a:pt x="1150975" y="846089"/>
                </a:cubicBezTo>
                <a:cubicBezTo>
                  <a:pt x="1150975" y="844807"/>
                  <a:pt x="1149677" y="844807"/>
                  <a:pt x="1148380" y="843526"/>
                </a:cubicBezTo>
                <a:cubicBezTo>
                  <a:pt x="1148380" y="842245"/>
                  <a:pt x="1148380" y="842245"/>
                  <a:pt x="1149677" y="840964"/>
                </a:cubicBezTo>
                <a:cubicBezTo>
                  <a:pt x="1149677" y="839683"/>
                  <a:pt x="1149677" y="839683"/>
                  <a:pt x="1149677" y="838402"/>
                </a:cubicBezTo>
                <a:cubicBezTo>
                  <a:pt x="1149677" y="837121"/>
                  <a:pt x="1150975" y="837121"/>
                  <a:pt x="1153569" y="833277"/>
                </a:cubicBezTo>
                <a:cubicBezTo>
                  <a:pt x="1154867" y="831996"/>
                  <a:pt x="1154867" y="829434"/>
                  <a:pt x="1153569" y="828153"/>
                </a:cubicBezTo>
                <a:cubicBezTo>
                  <a:pt x="1152272" y="828153"/>
                  <a:pt x="1152272" y="828153"/>
                  <a:pt x="1150975" y="828153"/>
                </a:cubicBezTo>
                <a:cubicBezTo>
                  <a:pt x="1149677" y="826871"/>
                  <a:pt x="1144488" y="828153"/>
                  <a:pt x="1145785" y="823028"/>
                </a:cubicBezTo>
                <a:cubicBezTo>
                  <a:pt x="1145785" y="820466"/>
                  <a:pt x="1144488" y="820466"/>
                  <a:pt x="1143190" y="820466"/>
                </a:cubicBezTo>
                <a:close/>
                <a:moveTo>
                  <a:pt x="835030" y="783181"/>
                </a:moveTo>
                <a:cubicBezTo>
                  <a:pt x="833806" y="781877"/>
                  <a:pt x="832584" y="785790"/>
                  <a:pt x="833806" y="785790"/>
                </a:cubicBezTo>
                <a:cubicBezTo>
                  <a:pt x="836252" y="788399"/>
                  <a:pt x="837475" y="784486"/>
                  <a:pt x="835030" y="783181"/>
                </a:cubicBezTo>
                <a:close/>
                <a:moveTo>
                  <a:pt x="724721" y="765209"/>
                </a:moveTo>
                <a:cubicBezTo>
                  <a:pt x="723437" y="765209"/>
                  <a:pt x="723437" y="766477"/>
                  <a:pt x="722152" y="766477"/>
                </a:cubicBezTo>
                <a:cubicBezTo>
                  <a:pt x="720867" y="769014"/>
                  <a:pt x="723437" y="770282"/>
                  <a:pt x="723437" y="771550"/>
                </a:cubicBezTo>
                <a:lnTo>
                  <a:pt x="720867" y="775354"/>
                </a:lnTo>
                <a:cubicBezTo>
                  <a:pt x="715729" y="777891"/>
                  <a:pt x="724721" y="782963"/>
                  <a:pt x="727291" y="780427"/>
                </a:cubicBezTo>
                <a:cubicBezTo>
                  <a:pt x="731145" y="777891"/>
                  <a:pt x="727291" y="771550"/>
                  <a:pt x="732429" y="771550"/>
                </a:cubicBezTo>
                <a:cubicBezTo>
                  <a:pt x="733714" y="771550"/>
                  <a:pt x="733714" y="776623"/>
                  <a:pt x="734998" y="777891"/>
                </a:cubicBezTo>
                <a:lnTo>
                  <a:pt x="742707" y="779159"/>
                </a:lnTo>
                <a:lnTo>
                  <a:pt x="740137" y="774086"/>
                </a:lnTo>
                <a:cubicBezTo>
                  <a:pt x="738852" y="774086"/>
                  <a:pt x="737568" y="772818"/>
                  <a:pt x="736283" y="771550"/>
                </a:cubicBezTo>
                <a:lnTo>
                  <a:pt x="729860" y="765209"/>
                </a:lnTo>
                <a:close/>
                <a:moveTo>
                  <a:pt x="1080541" y="753287"/>
                </a:moveTo>
                <a:lnTo>
                  <a:pt x="1079249" y="754592"/>
                </a:lnTo>
                <a:cubicBezTo>
                  <a:pt x="1077956" y="755897"/>
                  <a:pt x="1076663" y="754592"/>
                  <a:pt x="1075371" y="755897"/>
                </a:cubicBezTo>
                <a:cubicBezTo>
                  <a:pt x="1074078" y="755897"/>
                  <a:pt x="1074078" y="757201"/>
                  <a:pt x="1072785" y="757201"/>
                </a:cubicBezTo>
                <a:cubicBezTo>
                  <a:pt x="1071493" y="757201"/>
                  <a:pt x="1071493" y="755897"/>
                  <a:pt x="1067615" y="755897"/>
                </a:cubicBezTo>
                <a:cubicBezTo>
                  <a:pt x="1066322" y="754592"/>
                  <a:pt x="1066322" y="753287"/>
                  <a:pt x="1065029" y="754592"/>
                </a:cubicBezTo>
                <a:lnTo>
                  <a:pt x="1061151" y="757201"/>
                </a:lnTo>
                <a:lnTo>
                  <a:pt x="1057273" y="761114"/>
                </a:lnTo>
                <a:cubicBezTo>
                  <a:pt x="1055981" y="761114"/>
                  <a:pt x="1055981" y="762418"/>
                  <a:pt x="1053395" y="761114"/>
                </a:cubicBezTo>
                <a:lnTo>
                  <a:pt x="1052103" y="757201"/>
                </a:lnTo>
                <a:cubicBezTo>
                  <a:pt x="1050810" y="757201"/>
                  <a:pt x="1049517" y="757201"/>
                  <a:pt x="1048225" y="757201"/>
                </a:cubicBezTo>
                <a:cubicBezTo>
                  <a:pt x="1046932" y="758505"/>
                  <a:pt x="1046932" y="759810"/>
                  <a:pt x="1048225" y="761114"/>
                </a:cubicBezTo>
                <a:cubicBezTo>
                  <a:pt x="1047255" y="764376"/>
                  <a:pt x="1046932" y="764376"/>
                  <a:pt x="1046932" y="765028"/>
                </a:cubicBezTo>
                <a:cubicBezTo>
                  <a:pt x="1045639" y="767636"/>
                  <a:pt x="1049517" y="767636"/>
                  <a:pt x="1052103" y="770245"/>
                </a:cubicBezTo>
                <a:cubicBezTo>
                  <a:pt x="1052103" y="771549"/>
                  <a:pt x="1050810" y="771549"/>
                  <a:pt x="1049517" y="774159"/>
                </a:cubicBezTo>
                <a:cubicBezTo>
                  <a:pt x="1050810" y="775463"/>
                  <a:pt x="1053395" y="774159"/>
                  <a:pt x="1054688" y="772854"/>
                </a:cubicBezTo>
                <a:cubicBezTo>
                  <a:pt x="1055981" y="772854"/>
                  <a:pt x="1055981" y="772854"/>
                  <a:pt x="1057273" y="774159"/>
                </a:cubicBezTo>
                <a:cubicBezTo>
                  <a:pt x="1058566" y="774159"/>
                  <a:pt x="1057273" y="775463"/>
                  <a:pt x="1058566" y="775463"/>
                </a:cubicBezTo>
                <a:cubicBezTo>
                  <a:pt x="1062444" y="776767"/>
                  <a:pt x="1065029" y="778072"/>
                  <a:pt x="1067615" y="776767"/>
                </a:cubicBezTo>
                <a:cubicBezTo>
                  <a:pt x="1070200" y="776767"/>
                  <a:pt x="1071493" y="774159"/>
                  <a:pt x="1076663" y="774159"/>
                </a:cubicBezTo>
                <a:cubicBezTo>
                  <a:pt x="1079249" y="775463"/>
                  <a:pt x="1081834" y="774159"/>
                  <a:pt x="1083127" y="772854"/>
                </a:cubicBezTo>
                <a:cubicBezTo>
                  <a:pt x="1085712" y="771549"/>
                  <a:pt x="1088297" y="770245"/>
                  <a:pt x="1092175" y="765028"/>
                </a:cubicBezTo>
                <a:cubicBezTo>
                  <a:pt x="1093468" y="763723"/>
                  <a:pt x="1093468" y="761114"/>
                  <a:pt x="1092175" y="759810"/>
                </a:cubicBezTo>
                <a:cubicBezTo>
                  <a:pt x="1090883" y="757201"/>
                  <a:pt x="1087005" y="761114"/>
                  <a:pt x="1085712" y="757201"/>
                </a:cubicBezTo>
                <a:cubicBezTo>
                  <a:pt x="1084419" y="755897"/>
                  <a:pt x="1084419" y="754592"/>
                  <a:pt x="1080541" y="753287"/>
                </a:cubicBezTo>
                <a:close/>
                <a:moveTo>
                  <a:pt x="774894" y="735678"/>
                </a:moveTo>
                <a:cubicBezTo>
                  <a:pt x="771167" y="735678"/>
                  <a:pt x="771167" y="742132"/>
                  <a:pt x="773652" y="743423"/>
                </a:cubicBezTo>
                <a:cubicBezTo>
                  <a:pt x="778621" y="746005"/>
                  <a:pt x="779863" y="735678"/>
                  <a:pt x="774894" y="735678"/>
                </a:cubicBezTo>
                <a:close/>
                <a:moveTo>
                  <a:pt x="1060679" y="666562"/>
                </a:moveTo>
                <a:cubicBezTo>
                  <a:pt x="1131042" y="674596"/>
                  <a:pt x="1195785" y="701162"/>
                  <a:pt x="1250573" y="740911"/>
                </a:cubicBezTo>
                <a:cubicBezTo>
                  <a:pt x="1251422" y="743780"/>
                  <a:pt x="1248221" y="741987"/>
                  <a:pt x="1245989" y="743102"/>
                </a:cubicBezTo>
                <a:cubicBezTo>
                  <a:pt x="1243421" y="744387"/>
                  <a:pt x="1245989" y="745671"/>
                  <a:pt x="1245989" y="746955"/>
                </a:cubicBezTo>
                <a:cubicBezTo>
                  <a:pt x="1245989" y="752092"/>
                  <a:pt x="1240852" y="748239"/>
                  <a:pt x="1238284" y="748239"/>
                </a:cubicBezTo>
                <a:cubicBezTo>
                  <a:pt x="1230578" y="748239"/>
                  <a:pt x="1240852" y="757229"/>
                  <a:pt x="1239568" y="758513"/>
                </a:cubicBezTo>
                <a:cubicBezTo>
                  <a:pt x="1235715" y="762365"/>
                  <a:pt x="1231863" y="754661"/>
                  <a:pt x="1228010" y="759797"/>
                </a:cubicBezTo>
                <a:cubicBezTo>
                  <a:pt x="1226726" y="762365"/>
                  <a:pt x="1225441" y="766218"/>
                  <a:pt x="1222873" y="768787"/>
                </a:cubicBezTo>
                <a:cubicBezTo>
                  <a:pt x="1222231" y="770071"/>
                  <a:pt x="1220625" y="770713"/>
                  <a:pt x="1219823" y="771355"/>
                </a:cubicBezTo>
                <a:lnTo>
                  <a:pt x="1221589" y="773923"/>
                </a:lnTo>
                <a:cubicBezTo>
                  <a:pt x="1222873" y="775207"/>
                  <a:pt x="1225441" y="776492"/>
                  <a:pt x="1222873" y="777776"/>
                </a:cubicBezTo>
                <a:cubicBezTo>
                  <a:pt x="1220304" y="777776"/>
                  <a:pt x="1216451" y="776492"/>
                  <a:pt x="1213883" y="776492"/>
                </a:cubicBezTo>
                <a:cubicBezTo>
                  <a:pt x="1212599" y="775207"/>
                  <a:pt x="1210031" y="775207"/>
                  <a:pt x="1208746" y="776492"/>
                </a:cubicBezTo>
                <a:cubicBezTo>
                  <a:pt x="1207462" y="779060"/>
                  <a:pt x="1210031" y="780344"/>
                  <a:pt x="1208746" y="781628"/>
                </a:cubicBezTo>
                <a:cubicBezTo>
                  <a:pt x="1208746" y="786765"/>
                  <a:pt x="1199756" y="781628"/>
                  <a:pt x="1198473" y="786765"/>
                </a:cubicBezTo>
                <a:lnTo>
                  <a:pt x="1198473" y="791902"/>
                </a:lnTo>
                <a:cubicBezTo>
                  <a:pt x="1197188" y="794470"/>
                  <a:pt x="1193335" y="793186"/>
                  <a:pt x="1190767" y="798323"/>
                </a:cubicBezTo>
                <a:cubicBezTo>
                  <a:pt x="1189483" y="799607"/>
                  <a:pt x="1189483" y="798323"/>
                  <a:pt x="1188198" y="799607"/>
                </a:cubicBezTo>
                <a:cubicBezTo>
                  <a:pt x="1188198" y="799928"/>
                  <a:pt x="1188118" y="800089"/>
                  <a:pt x="1188399" y="800570"/>
                </a:cubicBezTo>
                <a:lnTo>
                  <a:pt x="1190767" y="803459"/>
                </a:lnTo>
                <a:cubicBezTo>
                  <a:pt x="1192051" y="806028"/>
                  <a:pt x="1190767" y="804744"/>
                  <a:pt x="1189483" y="807312"/>
                </a:cubicBezTo>
                <a:cubicBezTo>
                  <a:pt x="1186914" y="809881"/>
                  <a:pt x="1193335" y="808596"/>
                  <a:pt x="1194620" y="809881"/>
                </a:cubicBezTo>
                <a:cubicBezTo>
                  <a:pt x="1198473" y="813733"/>
                  <a:pt x="1188198" y="813733"/>
                  <a:pt x="1189483" y="817586"/>
                </a:cubicBezTo>
                <a:cubicBezTo>
                  <a:pt x="1190767" y="820154"/>
                  <a:pt x="1197188" y="816301"/>
                  <a:pt x="1194620" y="821438"/>
                </a:cubicBezTo>
                <a:cubicBezTo>
                  <a:pt x="1193335" y="822723"/>
                  <a:pt x="1192051" y="822723"/>
                  <a:pt x="1192051" y="824007"/>
                </a:cubicBezTo>
                <a:cubicBezTo>
                  <a:pt x="1192051" y="827859"/>
                  <a:pt x="1194620" y="825291"/>
                  <a:pt x="1195904" y="825291"/>
                </a:cubicBezTo>
                <a:cubicBezTo>
                  <a:pt x="1198473" y="826575"/>
                  <a:pt x="1195904" y="831712"/>
                  <a:pt x="1199756" y="830427"/>
                </a:cubicBezTo>
                <a:cubicBezTo>
                  <a:pt x="1203609" y="830427"/>
                  <a:pt x="1202325" y="825291"/>
                  <a:pt x="1206178" y="825291"/>
                </a:cubicBezTo>
                <a:cubicBezTo>
                  <a:pt x="1207462" y="825291"/>
                  <a:pt x="1208746" y="826575"/>
                  <a:pt x="1210031" y="825291"/>
                </a:cubicBezTo>
                <a:lnTo>
                  <a:pt x="1212599" y="821438"/>
                </a:lnTo>
                <a:cubicBezTo>
                  <a:pt x="1215168" y="820154"/>
                  <a:pt x="1216451" y="822723"/>
                  <a:pt x="1217736" y="822723"/>
                </a:cubicBezTo>
                <a:cubicBezTo>
                  <a:pt x="1220304" y="822723"/>
                  <a:pt x="1221589" y="820154"/>
                  <a:pt x="1222873" y="822723"/>
                </a:cubicBezTo>
                <a:cubicBezTo>
                  <a:pt x="1222873" y="826575"/>
                  <a:pt x="1219020" y="829144"/>
                  <a:pt x="1221589" y="831712"/>
                </a:cubicBezTo>
                <a:lnTo>
                  <a:pt x="1231863" y="836849"/>
                </a:lnTo>
                <a:lnTo>
                  <a:pt x="1232665" y="840059"/>
                </a:lnTo>
                <a:cubicBezTo>
                  <a:pt x="1231863" y="840701"/>
                  <a:pt x="1230578" y="841343"/>
                  <a:pt x="1230578" y="843270"/>
                </a:cubicBezTo>
                <a:cubicBezTo>
                  <a:pt x="1229294" y="848406"/>
                  <a:pt x="1235715" y="850975"/>
                  <a:pt x="1238284" y="845838"/>
                </a:cubicBezTo>
                <a:cubicBezTo>
                  <a:pt x="1239568" y="841986"/>
                  <a:pt x="1238284" y="839417"/>
                  <a:pt x="1244705" y="840701"/>
                </a:cubicBezTo>
                <a:cubicBezTo>
                  <a:pt x="1248558" y="841986"/>
                  <a:pt x="1249842" y="839417"/>
                  <a:pt x="1248558" y="835564"/>
                </a:cubicBezTo>
                <a:cubicBezTo>
                  <a:pt x="1247274" y="830427"/>
                  <a:pt x="1244705" y="826575"/>
                  <a:pt x="1249842" y="824007"/>
                </a:cubicBezTo>
                <a:cubicBezTo>
                  <a:pt x="1252410" y="822723"/>
                  <a:pt x="1256263" y="822723"/>
                  <a:pt x="1257547" y="820154"/>
                </a:cubicBezTo>
                <a:cubicBezTo>
                  <a:pt x="1260116" y="816301"/>
                  <a:pt x="1258832" y="812449"/>
                  <a:pt x="1256263" y="809881"/>
                </a:cubicBezTo>
                <a:cubicBezTo>
                  <a:pt x="1253694" y="807312"/>
                  <a:pt x="1251126" y="804744"/>
                  <a:pt x="1251126" y="802175"/>
                </a:cubicBezTo>
                <a:cubicBezTo>
                  <a:pt x="1251126" y="799607"/>
                  <a:pt x="1253694" y="797039"/>
                  <a:pt x="1253694" y="794470"/>
                </a:cubicBezTo>
                <a:cubicBezTo>
                  <a:pt x="1253694" y="791902"/>
                  <a:pt x="1252410" y="788049"/>
                  <a:pt x="1254979" y="785481"/>
                </a:cubicBezTo>
                <a:cubicBezTo>
                  <a:pt x="1256263" y="784197"/>
                  <a:pt x="1258832" y="785481"/>
                  <a:pt x="1258832" y="781628"/>
                </a:cubicBezTo>
                <a:cubicBezTo>
                  <a:pt x="1260116" y="780344"/>
                  <a:pt x="1258832" y="779060"/>
                  <a:pt x="1261400" y="777776"/>
                </a:cubicBezTo>
                <a:cubicBezTo>
                  <a:pt x="1265253" y="775207"/>
                  <a:pt x="1267821" y="777776"/>
                  <a:pt x="1270390" y="772639"/>
                </a:cubicBezTo>
                <a:cubicBezTo>
                  <a:pt x="1271674" y="770071"/>
                  <a:pt x="1274242" y="766218"/>
                  <a:pt x="1274242" y="762365"/>
                </a:cubicBezTo>
                <a:lnTo>
                  <a:pt x="1275695" y="761639"/>
                </a:lnTo>
                <a:lnTo>
                  <a:pt x="1286268" y="770363"/>
                </a:lnTo>
                <a:cubicBezTo>
                  <a:pt x="1279379" y="775207"/>
                  <a:pt x="1276811" y="776492"/>
                  <a:pt x="1275527" y="779060"/>
                </a:cubicBezTo>
                <a:cubicBezTo>
                  <a:pt x="1274242" y="780344"/>
                  <a:pt x="1274242" y="781628"/>
                  <a:pt x="1274242" y="782913"/>
                </a:cubicBezTo>
                <a:cubicBezTo>
                  <a:pt x="1272958" y="786765"/>
                  <a:pt x="1275527" y="789333"/>
                  <a:pt x="1275527" y="793186"/>
                </a:cubicBezTo>
                <a:cubicBezTo>
                  <a:pt x="1276811" y="795755"/>
                  <a:pt x="1278095" y="797039"/>
                  <a:pt x="1278095" y="799607"/>
                </a:cubicBezTo>
                <a:cubicBezTo>
                  <a:pt x="1280664" y="802175"/>
                  <a:pt x="1279379" y="806028"/>
                  <a:pt x="1281948" y="808596"/>
                </a:cubicBezTo>
                <a:cubicBezTo>
                  <a:pt x="1284517" y="809881"/>
                  <a:pt x="1287085" y="809881"/>
                  <a:pt x="1289653" y="808596"/>
                </a:cubicBezTo>
                <a:cubicBezTo>
                  <a:pt x="1292222" y="806028"/>
                  <a:pt x="1294790" y="803459"/>
                  <a:pt x="1298643" y="803459"/>
                </a:cubicBezTo>
                <a:lnTo>
                  <a:pt x="1303780" y="806028"/>
                </a:lnTo>
                <a:cubicBezTo>
                  <a:pt x="1306348" y="807312"/>
                  <a:pt x="1307633" y="806028"/>
                  <a:pt x="1310201" y="806028"/>
                </a:cubicBezTo>
                <a:cubicBezTo>
                  <a:pt x="1312770" y="807312"/>
                  <a:pt x="1316622" y="811165"/>
                  <a:pt x="1311485" y="812449"/>
                </a:cubicBezTo>
                <a:cubicBezTo>
                  <a:pt x="1308917" y="813733"/>
                  <a:pt x="1306348" y="812449"/>
                  <a:pt x="1303780" y="812449"/>
                </a:cubicBezTo>
                <a:cubicBezTo>
                  <a:pt x="1299927" y="812449"/>
                  <a:pt x="1299927" y="815018"/>
                  <a:pt x="1297359" y="815018"/>
                </a:cubicBezTo>
                <a:cubicBezTo>
                  <a:pt x="1293506" y="816301"/>
                  <a:pt x="1290937" y="812449"/>
                  <a:pt x="1287085" y="815018"/>
                </a:cubicBezTo>
                <a:cubicBezTo>
                  <a:pt x="1279379" y="820154"/>
                  <a:pt x="1290937" y="826575"/>
                  <a:pt x="1285800" y="831712"/>
                </a:cubicBezTo>
                <a:cubicBezTo>
                  <a:pt x="1283232" y="835564"/>
                  <a:pt x="1280664" y="830427"/>
                  <a:pt x="1279379" y="829144"/>
                </a:cubicBezTo>
                <a:lnTo>
                  <a:pt x="1271674" y="832996"/>
                </a:lnTo>
                <a:cubicBezTo>
                  <a:pt x="1270390" y="836849"/>
                  <a:pt x="1272958" y="839417"/>
                  <a:pt x="1271674" y="843270"/>
                </a:cubicBezTo>
                <a:cubicBezTo>
                  <a:pt x="1271674" y="844553"/>
                  <a:pt x="1270390" y="844553"/>
                  <a:pt x="1269105" y="845838"/>
                </a:cubicBezTo>
                <a:cubicBezTo>
                  <a:pt x="1269105" y="848406"/>
                  <a:pt x="1270390" y="848406"/>
                  <a:pt x="1270390" y="849690"/>
                </a:cubicBezTo>
                <a:cubicBezTo>
                  <a:pt x="1269105" y="852259"/>
                  <a:pt x="1267821" y="850975"/>
                  <a:pt x="1266537" y="852259"/>
                </a:cubicBezTo>
                <a:cubicBezTo>
                  <a:pt x="1262684" y="852259"/>
                  <a:pt x="1263969" y="854827"/>
                  <a:pt x="1262684" y="856112"/>
                </a:cubicBezTo>
                <a:cubicBezTo>
                  <a:pt x="1260116" y="859964"/>
                  <a:pt x="1256263" y="858680"/>
                  <a:pt x="1252410" y="858680"/>
                </a:cubicBezTo>
                <a:cubicBezTo>
                  <a:pt x="1247274" y="858680"/>
                  <a:pt x="1244705" y="859964"/>
                  <a:pt x="1239568" y="862532"/>
                </a:cubicBezTo>
                <a:cubicBezTo>
                  <a:pt x="1234431" y="863817"/>
                  <a:pt x="1231863" y="859964"/>
                  <a:pt x="1228010" y="859964"/>
                </a:cubicBezTo>
                <a:cubicBezTo>
                  <a:pt x="1224157" y="858680"/>
                  <a:pt x="1226726" y="861248"/>
                  <a:pt x="1224157" y="862532"/>
                </a:cubicBezTo>
                <a:cubicBezTo>
                  <a:pt x="1221589" y="863817"/>
                  <a:pt x="1220304" y="862532"/>
                  <a:pt x="1219020" y="861248"/>
                </a:cubicBezTo>
                <a:cubicBezTo>
                  <a:pt x="1217736" y="861248"/>
                  <a:pt x="1216451" y="859964"/>
                  <a:pt x="1215168" y="858680"/>
                </a:cubicBezTo>
                <a:cubicBezTo>
                  <a:pt x="1211315" y="854827"/>
                  <a:pt x="1216451" y="853543"/>
                  <a:pt x="1215168" y="850975"/>
                </a:cubicBezTo>
                <a:cubicBezTo>
                  <a:pt x="1215168" y="847122"/>
                  <a:pt x="1213883" y="847122"/>
                  <a:pt x="1215168" y="844553"/>
                </a:cubicBezTo>
                <a:cubicBezTo>
                  <a:pt x="1215168" y="843270"/>
                  <a:pt x="1215168" y="841986"/>
                  <a:pt x="1215168" y="840701"/>
                </a:cubicBezTo>
                <a:cubicBezTo>
                  <a:pt x="1215168" y="839417"/>
                  <a:pt x="1215168" y="838133"/>
                  <a:pt x="1215168" y="835564"/>
                </a:cubicBezTo>
                <a:cubicBezTo>
                  <a:pt x="1216451" y="834280"/>
                  <a:pt x="1217736" y="827859"/>
                  <a:pt x="1213883" y="830427"/>
                </a:cubicBezTo>
                <a:cubicBezTo>
                  <a:pt x="1211315" y="830427"/>
                  <a:pt x="1212599" y="832996"/>
                  <a:pt x="1211315" y="832996"/>
                </a:cubicBezTo>
                <a:cubicBezTo>
                  <a:pt x="1210031" y="834280"/>
                  <a:pt x="1208746" y="832996"/>
                  <a:pt x="1207462" y="832996"/>
                </a:cubicBezTo>
                <a:cubicBezTo>
                  <a:pt x="1204893" y="835564"/>
                  <a:pt x="1211315" y="836849"/>
                  <a:pt x="1211315" y="838133"/>
                </a:cubicBezTo>
                <a:cubicBezTo>
                  <a:pt x="1208746" y="839417"/>
                  <a:pt x="1199756" y="839417"/>
                  <a:pt x="1202325" y="844553"/>
                </a:cubicBezTo>
                <a:cubicBezTo>
                  <a:pt x="1203609" y="845838"/>
                  <a:pt x="1204893" y="845838"/>
                  <a:pt x="1206178" y="847122"/>
                </a:cubicBezTo>
                <a:cubicBezTo>
                  <a:pt x="1206178" y="849690"/>
                  <a:pt x="1204893" y="849690"/>
                  <a:pt x="1204893" y="850975"/>
                </a:cubicBezTo>
                <a:cubicBezTo>
                  <a:pt x="1203609" y="854827"/>
                  <a:pt x="1208746" y="857396"/>
                  <a:pt x="1210031" y="859964"/>
                </a:cubicBezTo>
                <a:cubicBezTo>
                  <a:pt x="1211315" y="866385"/>
                  <a:pt x="1206178" y="865101"/>
                  <a:pt x="1199756" y="867669"/>
                </a:cubicBezTo>
                <a:cubicBezTo>
                  <a:pt x="1198473" y="868953"/>
                  <a:pt x="1197188" y="867669"/>
                  <a:pt x="1195904" y="867669"/>
                </a:cubicBezTo>
                <a:cubicBezTo>
                  <a:pt x="1192051" y="867669"/>
                  <a:pt x="1189483" y="868953"/>
                  <a:pt x="1186914" y="871522"/>
                </a:cubicBezTo>
                <a:cubicBezTo>
                  <a:pt x="1185630" y="875374"/>
                  <a:pt x="1186914" y="877943"/>
                  <a:pt x="1185630" y="880511"/>
                </a:cubicBezTo>
                <a:cubicBezTo>
                  <a:pt x="1183061" y="884364"/>
                  <a:pt x="1177925" y="884364"/>
                  <a:pt x="1174072" y="883080"/>
                </a:cubicBezTo>
                <a:cubicBezTo>
                  <a:pt x="1171503" y="883080"/>
                  <a:pt x="1168935" y="883080"/>
                  <a:pt x="1168935" y="886932"/>
                </a:cubicBezTo>
                <a:cubicBezTo>
                  <a:pt x="1168935" y="889500"/>
                  <a:pt x="1171503" y="890784"/>
                  <a:pt x="1170219" y="893353"/>
                </a:cubicBezTo>
                <a:cubicBezTo>
                  <a:pt x="1170219" y="895921"/>
                  <a:pt x="1166366" y="895921"/>
                  <a:pt x="1163798" y="895921"/>
                </a:cubicBezTo>
                <a:cubicBezTo>
                  <a:pt x="1161230" y="895921"/>
                  <a:pt x="1159945" y="893353"/>
                  <a:pt x="1157377" y="893353"/>
                </a:cubicBezTo>
                <a:lnTo>
                  <a:pt x="1154326" y="894477"/>
                </a:lnTo>
                <a:cubicBezTo>
                  <a:pt x="1154487" y="895600"/>
                  <a:pt x="1155451" y="897206"/>
                  <a:pt x="1156093" y="898490"/>
                </a:cubicBezTo>
                <a:cubicBezTo>
                  <a:pt x="1157377" y="902343"/>
                  <a:pt x="1152240" y="901058"/>
                  <a:pt x="1149671" y="901058"/>
                </a:cubicBezTo>
                <a:cubicBezTo>
                  <a:pt x="1145819" y="902343"/>
                  <a:pt x="1138113" y="899774"/>
                  <a:pt x="1138113" y="904911"/>
                </a:cubicBezTo>
                <a:cubicBezTo>
                  <a:pt x="1138113" y="908763"/>
                  <a:pt x="1143250" y="908763"/>
                  <a:pt x="1147103" y="910047"/>
                </a:cubicBezTo>
                <a:cubicBezTo>
                  <a:pt x="1150955" y="911332"/>
                  <a:pt x="1148387" y="916469"/>
                  <a:pt x="1152240" y="919037"/>
                </a:cubicBezTo>
                <a:cubicBezTo>
                  <a:pt x="1156093" y="921605"/>
                  <a:pt x="1163798" y="921605"/>
                  <a:pt x="1159945" y="928026"/>
                </a:cubicBezTo>
                <a:cubicBezTo>
                  <a:pt x="1158661" y="930595"/>
                  <a:pt x="1157377" y="930595"/>
                  <a:pt x="1156093" y="933163"/>
                </a:cubicBezTo>
                <a:cubicBezTo>
                  <a:pt x="1156093" y="935731"/>
                  <a:pt x="1156093" y="938300"/>
                  <a:pt x="1154808" y="940868"/>
                </a:cubicBezTo>
                <a:cubicBezTo>
                  <a:pt x="1152240" y="944721"/>
                  <a:pt x="1145819" y="944721"/>
                  <a:pt x="1141966" y="944721"/>
                </a:cubicBezTo>
                <a:cubicBezTo>
                  <a:pt x="1139397" y="944721"/>
                  <a:pt x="1135545" y="944721"/>
                  <a:pt x="1132976" y="943437"/>
                </a:cubicBezTo>
                <a:cubicBezTo>
                  <a:pt x="1131692" y="943437"/>
                  <a:pt x="1130407" y="943437"/>
                  <a:pt x="1129124" y="942152"/>
                </a:cubicBezTo>
                <a:cubicBezTo>
                  <a:pt x="1127839" y="942152"/>
                  <a:pt x="1126555" y="939584"/>
                  <a:pt x="1122702" y="940868"/>
                </a:cubicBezTo>
                <a:cubicBezTo>
                  <a:pt x="1121418" y="942152"/>
                  <a:pt x="1121418" y="942152"/>
                  <a:pt x="1120134" y="942152"/>
                </a:cubicBezTo>
                <a:cubicBezTo>
                  <a:pt x="1116281" y="943437"/>
                  <a:pt x="1113712" y="944721"/>
                  <a:pt x="1114997" y="948573"/>
                </a:cubicBezTo>
                <a:cubicBezTo>
                  <a:pt x="1114997" y="953710"/>
                  <a:pt x="1118850" y="957563"/>
                  <a:pt x="1116281" y="962699"/>
                </a:cubicBezTo>
                <a:cubicBezTo>
                  <a:pt x="1113712" y="965268"/>
                  <a:pt x="1112429" y="967836"/>
                  <a:pt x="1113712" y="970405"/>
                </a:cubicBezTo>
                <a:cubicBezTo>
                  <a:pt x="1113712" y="975541"/>
                  <a:pt x="1116281" y="981962"/>
                  <a:pt x="1120134" y="984531"/>
                </a:cubicBezTo>
                <a:lnTo>
                  <a:pt x="1126555" y="985815"/>
                </a:lnTo>
                <a:cubicBezTo>
                  <a:pt x="1129124" y="988383"/>
                  <a:pt x="1131692" y="989668"/>
                  <a:pt x="1135545" y="989668"/>
                </a:cubicBezTo>
                <a:cubicBezTo>
                  <a:pt x="1138113" y="989668"/>
                  <a:pt x="1139397" y="988383"/>
                  <a:pt x="1141966" y="988383"/>
                </a:cubicBezTo>
                <a:cubicBezTo>
                  <a:pt x="1144535" y="988383"/>
                  <a:pt x="1145819" y="990951"/>
                  <a:pt x="1148387" y="989668"/>
                </a:cubicBezTo>
                <a:cubicBezTo>
                  <a:pt x="1150955" y="989668"/>
                  <a:pt x="1152240" y="988383"/>
                  <a:pt x="1153524" y="985815"/>
                </a:cubicBezTo>
                <a:cubicBezTo>
                  <a:pt x="1153524" y="983246"/>
                  <a:pt x="1154808" y="983246"/>
                  <a:pt x="1157377" y="981962"/>
                </a:cubicBezTo>
                <a:cubicBezTo>
                  <a:pt x="1159945" y="980678"/>
                  <a:pt x="1162514" y="978109"/>
                  <a:pt x="1162514" y="975541"/>
                </a:cubicBezTo>
                <a:cubicBezTo>
                  <a:pt x="1163798" y="972973"/>
                  <a:pt x="1162514" y="970405"/>
                  <a:pt x="1163798" y="966552"/>
                </a:cubicBezTo>
                <a:cubicBezTo>
                  <a:pt x="1166366" y="963983"/>
                  <a:pt x="1167650" y="958847"/>
                  <a:pt x="1171503" y="957563"/>
                </a:cubicBezTo>
                <a:lnTo>
                  <a:pt x="1179209" y="953710"/>
                </a:lnTo>
                <a:cubicBezTo>
                  <a:pt x="1180493" y="949857"/>
                  <a:pt x="1177925" y="946005"/>
                  <a:pt x="1180493" y="943437"/>
                </a:cubicBezTo>
                <a:cubicBezTo>
                  <a:pt x="1181778" y="942152"/>
                  <a:pt x="1184346" y="942152"/>
                  <a:pt x="1186914" y="942152"/>
                </a:cubicBezTo>
                <a:lnTo>
                  <a:pt x="1193335" y="943437"/>
                </a:lnTo>
                <a:cubicBezTo>
                  <a:pt x="1194620" y="944721"/>
                  <a:pt x="1195904" y="943437"/>
                  <a:pt x="1198473" y="942152"/>
                </a:cubicBezTo>
                <a:lnTo>
                  <a:pt x="1203609" y="937015"/>
                </a:lnTo>
                <a:cubicBezTo>
                  <a:pt x="1204893" y="935731"/>
                  <a:pt x="1206178" y="935731"/>
                  <a:pt x="1208746" y="935731"/>
                </a:cubicBezTo>
                <a:cubicBezTo>
                  <a:pt x="1212599" y="935731"/>
                  <a:pt x="1215168" y="939584"/>
                  <a:pt x="1216451" y="942152"/>
                </a:cubicBezTo>
                <a:cubicBezTo>
                  <a:pt x="1216451" y="944721"/>
                  <a:pt x="1217736" y="946005"/>
                  <a:pt x="1219020" y="948573"/>
                </a:cubicBezTo>
                <a:cubicBezTo>
                  <a:pt x="1219020" y="949857"/>
                  <a:pt x="1220304" y="951141"/>
                  <a:pt x="1221589" y="952426"/>
                </a:cubicBezTo>
                <a:cubicBezTo>
                  <a:pt x="1224157" y="954994"/>
                  <a:pt x="1228010" y="957563"/>
                  <a:pt x="1230578" y="958847"/>
                </a:cubicBezTo>
                <a:cubicBezTo>
                  <a:pt x="1235715" y="960131"/>
                  <a:pt x="1238284" y="961415"/>
                  <a:pt x="1240852" y="966552"/>
                </a:cubicBezTo>
                <a:cubicBezTo>
                  <a:pt x="1242136" y="969120"/>
                  <a:pt x="1243421" y="971689"/>
                  <a:pt x="1243421" y="975541"/>
                </a:cubicBezTo>
                <a:lnTo>
                  <a:pt x="1242136" y="980678"/>
                </a:lnTo>
                <a:cubicBezTo>
                  <a:pt x="1240852" y="981962"/>
                  <a:pt x="1239568" y="981962"/>
                  <a:pt x="1238284" y="981962"/>
                </a:cubicBezTo>
                <a:cubicBezTo>
                  <a:pt x="1235715" y="981962"/>
                  <a:pt x="1234431" y="980678"/>
                  <a:pt x="1231863" y="980678"/>
                </a:cubicBezTo>
                <a:cubicBezTo>
                  <a:pt x="1228010" y="981962"/>
                  <a:pt x="1228010" y="984531"/>
                  <a:pt x="1230578" y="987099"/>
                </a:cubicBezTo>
                <a:cubicBezTo>
                  <a:pt x="1231863" y="988383"/>
                  <a:pt x="1233147" y="988383"/>
                  <a:pt x="1234431" y="988383"/>
                </a:cubicBezTo>
                <a:cubicBezTo>
                  <a:pt x="1235715" y="989668"/>
                  <a:pt x="1236999" y="989668"/>
                  <a:pt x="1238284" y="988383"/>
                </a:cubicBezTo>
                <a:cubicBezTo>
                  <a:pt x="1239568" y="987099"/>
                  <a:pt x="1239568" y="985815"/>
                  <a:pt x="1240852" y="984531"/>
                </a:cubicBezTo>
                <a:cubicBezTo>
                  <a:pt x="1242136" y="983246"/>
                  <a:pt x="1243421" y="983246"/>
                  <a:pt x="1244705" y="980678"/>
                </a:cubicBezTo>
                <a:cubicBezTo>
                  <a:pt x="1245989" y="979394"/>
                  <a:pt x="1245989" y="979394"/>
                  <a:pt x="1248558" y="975541"/>
                </a:cubicBezTo>
                <a:cubicBezTo>
                  <a:pt x="1249842" y="972973"/>
                  <a:pt x="1249842" y="972973"/>
                  <a:pt x="1248558" y="970405"/>
                </a:cubicBezTo>
                <a:cubicBezTo>
                  <a:pt x="1247274" y="969120"/>
                  <a:pt x="1247274" y="966552"/>
                  <a:pt x="1248558" y="965268"/>
                </a:cubicBezTo>
                <a:cubicBezTo>
                  <a:pt x="1249842" y="962699"/>
                  <a:pt x="1253694" y="967836"/>
                  <a:pt x="1254979" y="966552"/>
                </a:cubicBezTo>
                <a:cubicBezTo>
                  <a:pt x="1257547" y="965268"/>
                  <a:pt x="1252410" y="961415"/>
                  <a:pt x="1251126" y="960131"/>
                </a:cubicBezTo>
                <a:cubicBezTo>
                  <a:pt x="1249842" y="960131"/>
                  <a:pt x="1248558" y="960131"/>
                  <a:pt x="1245989" y="958847"/>
                </a:cubicBezTo>
                <a:cubicBezTo>
                  <a:pt x="1244705" y="957563"/>
                  <a:pt x="1244705" y="956278"/>
                  <a:pt x="1243421" y="954994"/>
                </a:cubicBezTo>
                <a:cubicBezTo>
                  <a:pt x="1239568" y="952426"/>
                  <a:pt x="1235715" y="951141"/>
                  <a:pt x="1233147" y="948573"/>
                </a:cubicBezTo>
                <a:cubicBezTo>
                  <a:pt x="1231863" y="946005"/>
                  <a:pt x="1230578" y="944721"/>
                  <a:pt x="1229294" y="942152"/>
                </a:cubicBezTo>
                <a:cubicBezTo>
                  <a:pt x="1228010" y="939584"/>
                  <a:pt x="1226726" y="938300"/>
                  <a:pt x="1225441" y="937015"/>
                </a:cubicBezTo>
                <a:cubicBezTo>
                  <a:pt x="1224157" y="933163"/>
                  <a:pt x="1224157" y="929311"/>
                  <a:pt x="1228010" y="929311"/>
                </a:cubicBezTo>
                <a:cubicBezTo>
                  <a:pt x="1230578" y="930595"/>
                  <a:pt x="1231863" y="931878"/>
                  <a:pt x="1233147" y="933163"/>
                </a:cubicBezTo>
                <a:cubicBezTo>
                  <a:pt x="1234431" y="935731"/>
                  <a:pt x="1235715" y="938300"/>
                  <a:pt x="1238284" y="939584"/>
                </a:cubicBezTo>
                <a:cubicBezTo>
                  <a:pt x="1240852" y="943437"/>
                  <a:pt x="1244705" y="946005"/>
                  <a:pt x="1248558" y="947289"/>
                </a:cubicBezTo>
                <a:cubicBezTo>
                  <a:pt x="1251126" y="948573"/>
                  <a:pt x="1254979" y="949857"/>
                  <a:pt x="1257547" y="951141"/>
                </a:cubicBezTo>
                <a:cubicBezTo>
                  <a:pt x="1258832" y="952426"/>
                  <a:pt x="1260116" y="953710"/>
                  <a:pt x="1261400" y="956278"/>
                </a:cubicBezTo>
                <a:cubicBezTo>
                  <a:pt x="1261400" y="958847"/>
                  <a:pt x="1261400" y="961415"/>
                  <a:pt x="1261400" y="965268"/>
                </a:cubicBezTo>
                <a:cubicBezTo>
                  <a:pt x="1262684" y="967836"/>
                  <a:pt x="1263969" y="970405"/>
                  <a:pt x="1266537" y="972973"/>
                </a:cubicBezTo>
                <a:cubicBezTo>
                  <a:pt x="1267821" y="974257"/>
                  <a:pt x="1267821" y="974257"/>
                  <a:pt x="1269105" y="975541"/>
                </a:cubicBezTo>
                <a:cubicBezTo>
                  <a:pt x="1270390" y="976825"/>
                  <a:pt x="1270390" y="976825"/>
                  <a:pt x="1271674" y="978109"/>
                </a:cubicBezTo>
                <a:lnTo>
                  <a:pt x="1276811" y="980678"/>
                </a:lnTo>
                <a:cubicBezTo>
                  <a:pt x="1278088" y="983233"/>
                  <a:pt x="1274281" y="981976"/>
                  <a:pt x="1274242" y="981962"/>
                </a:cubicBezTo>
                <a:cubicBezTo>
                  <a:pt x="1271674" y="981962"/>
                  <a:pt x="1271674" y="984531"/>
                  <a:pt x="1272958" y="985815"/>
                </a:cubicBezTo>
                <a:cubicBezTo>
                  <a:pt x="1272958" y="988383"/>
                  <a:pt x="1275527" y="989668"/>
                  <a:pt x="1278095" y="989668"/>
                </a:cubicBezTo>
                <a:cubicBezTo>
                  <a:pt x="1280664" y="989668"/>
                  <a:pt x="1280664" y="988383"/>
                  <a:pt x="1280664" y="987099"/>
                </a:cubicBezTo>
                <a:cubicBezTo>
                  <a:pt x="1280664" y="983246"/>
                  <a:pt x="1281948" y="983246"/>
                  <a:pt x="1284517" y="983246"/>
                </a:cubicBezTo>
                <a:lnTo>
                  <a:pt x="1285800" y="978109"/>
                </a:lnTo>
                <a:cubicBezTo>
                  <a:pt x="1285800" y="976825"/>
                  <a:pt x="1284517" y="975541"/>
                  <a:pt x="1283232" y="974257"/>
                </a:cubicBezTo>
                <a:cubicBezTo>
                  <a:pt x="1281948" y="972973"/>
                  <a:pt x="1280664" y="971689"/>
                  <a:pt x="1280664" y="969120"/>
                </a:cubicBezTo>
                <a:lnTo>
                  <a:pt x="1285800" y="967836"/>
                </a:lnTo>
                <a:cubicBezTo>
                  <a:pt x="1287085" y="966552"/>
                  <a:pt x="1287085" y="966552"/>
                  <a:pt x="1288369" y="966552"/>
                </a:cubicBezTo>
                <a:cubicBezTo>
                  <a:pt x="1288369" y="965268"/>
                  <a:pt x="1288369" y="963983"/>
                  <a:pt x="1288369" y="962699"/>
                </a:cubicBezTo>
                <a:cubicBezTo>
                  <a:pt x="1289653" y="961415"/>
                  <a:pt x="1290937" y="961415"/>
                  <a:pt x="1292222" y="961415"/>
                </a:cubicBezTo>
                <a:cubicBezTo>
                  <a:pt x="1293506" y="961415"/>
                  <a:pt x="1293506" y="961415"/>
                  <a:pt x="1294790" y="961415"/>
                </a:cubicBezTo>
                <a:cubicBezTo>
                  <a:pt x="1297359" y="962699"/>
                  <a:pt x="1297359" y="962699"/>
                  <a:pt x="1298643" y="965268"/>
                </a:cubicBezTo>
                <a:cubicBezTo>
                  <a:pt x="1299927" y="967836"/>
                  <a:pt x="1301212" y="970405"/>
                  <a:pt x="1301212" y="972973"/>
                </a:cubicBezTo>
                <a:cubicBezTo>
                  <a:pt x="1301212" y="978109"/>
                  <a:pt x="1299927" y="981962"/>
                  <a:pt x="1303780" y="987099"/>
                </a:cubicBezTo>
                <a:cubicBezTo>
                  <a:pt x="1305064" y="988383"/>
                  <a:pt x="1307633" y="988383"/>
                  <a:pt x="1308917" y="989668"/>
                </a:cubicBezTo>
                <a:lnTo>
                  <a:pt x="1314054" y="996088"/>
                </a:lnTo>
                <a:cubicBezTo>
                  <a:pt x="1317907" y="998657"/>
                  <a:pt x="1319190" y="993520"/>
                  <a:pt x="1323043" y="993520"/>
                </a:cubicBezTo>
                <a:cubicBezTo>
                  <a:pt x="1326896" y="990951"/>
                  <a:pt x="1328180" y="994804"/>
                  <a:pt x="1330749" y="996088"/>
                </a:cubicBezTo>
                <a:cubicBezTo>
                  <a:pt x="1334602" y="997372"/>
                  <a:pt x="1341023" y="996088"/>
                  <a:pt x="1342307" y="994804"/>
                </a:cubicBezTo>
                <a:cubicBezTo>
                  <a:pt x="1343591" y="993520"/>
                  <a:pt x="1346160" y="988383"/>
                  <a:pt x="1348728" y="992236"/>
                </a:cubicBezTo>
                <a:cubicBezTo>
                  <a:pt x="1353865" y="997372"/>
                  <a:pt x="1342307" y="1007646"/>
                  <a:pt x="1343591" y="1014067"/>
                </a:cubicBezTo>
                <a:cubicBezTo>
                  <a:pt x="1343591" y="1016635"/>
                  <a:pt x="1346160" y="1020488"/>
                  <a:pt x="1342307" y="1023056"/>
                </a:cubicBezTo>
                <a:cubicBezTo>
                  <a:pt x="1338454" y="1024340"/>
                  <a:pt x="1333318" y="1023056"/>
                  <a:pt x="1329465" y="1024340"/>
                </a:cubicBezTo>
                <a:cubicBezTo>
                  <a:pt x="1326896" y="1024340"/>
                  <a:pt x="1324328" y="1025625"/>
                  <a:pt x="1321759" y="1026909"/>
                </a:cubicBezTo>
                <a:cubicBezTo>
                  <a:pt x="1317907" y="1029477"/>
                  <a:pt x="1315338" y="1028193"/>
                  <a:pt x="1311485" y="1026909"/>
                </a:cubicBezTo>
                <a:cubicBezTo>
                  <a:pt x="1310201" y="1025625"/>
                  <a:pt x="1308917" y="1025625"/>
                  <a:pt x="1307633" y="1025625"/>
                </a:cubicBezTo>
                <a:cubicBezTo>
                  <a:pt x="1306348" y="1025625"/>
                  <a:pt x="1306348" y="1026909"/>
                  <a:pt x="1305064" y="1026909"/>
                </a:cubicBezTo>
                <a:cubicBezTo>
                  <a:pt x="1303780" y="1028193"/>
                  <a:pt x="1303780" y="1026909"/>
                  <a:pt x="1301212" y="1026909"/>
                </a:cubicBezTo>
                <a:cubicBezTo>
                  <a:pt x="1296075" y="1026909"/>
                  <a:pt x="1290937" y="1028193"/>
                  <a:pt x="1285800" y="1024340"/>
                </a:cubicBezTo>
                <a:cubicBezTo>
                  <a:pt x="1281948" y="1020488"/>
                  <a:pt x="1278095" y="1016635"/>
                  <a:pt x="1272958" y="1016635"/>
                </a:cubicBezTo>
                <a:cubicBezTo>
                  <a:pt x="1269105" y="1017920"/>
                  <a:pt x="1265253" y="1019203"/>
                  <a:pt x="1263969" y="1024340"/>
                </a:cubicBezTo>
                <a:cubicBezTo>
                  <a:pt x="1263969" y="1026909"/>
                  <a:pt x="1265253" y="1030762"/>
                  <a:pt x="1261400" y="1032046"/>
                </a:cubicBezTo>
                <a:cubicBezTo>
                  <a:pt x="1257547" y="1034614"/>
                  <a:pt x="1245989" y="1030762"/>
                  <a:pt x="1243421" y="1026909"/>
                </a:cubicBezTo>
                <a:cubicBezTo>
                  <a:pt x="1239568" y="1023056"/>
                  <a:pt x="1235715" y="1020488"/>
                  <a:pt x="1229294" y="1019203"/>
                </a:cubicBezTo>
                <a:cubicBezTo>
                  <a:pt x="1224157" y="1017920"/>
                  <a:pt x="1217736" y="1015351"/>
                  <a:pt x="1215168" y="1010214"/>
                </a:cubicBezTo>
                <a:cubicBezTo>
                  <a:pt x="1212599" y="1003794"/>
                  <a:pt x="1221589" y="992236"/>
                  <a:pt x="1213883" y="987099"/>
                </a:cubicBezTo>
                <a:cubicBezTo>
                  <a:pt x="1208746" y="985815"/>
                  <a:pt x="1202325" y="985815"/>
                  <a:pt x="1198473" y="988383"/>
                </a:cubicBezTo>
                <a:cubicBezTo>
                  <a:pt x="1192051" y="989668"/>
                  <a:pt x="1185630" y="990951"/>
                  <a:pt x="1179209" y="989668"/>
                </a:cubicBezTo>
                <a:cubicBezTo>
                  <a:pt x="1172788" y="989668"/>
                  <a:pt x="1168935" y="990951"/>
                  <a:pt x="1163798" y="994804"/>
                </a:cubicBezTo>
                <a:cubicBezTo>
                  <a:pt x="1157377" y="998657"/>
                  <a:pt x="1153524" y="1002509"/>
                  <a:pt x="1147103" y="999941"/>
                </a:cubicBezTo>
                <a:cubicBezTo>
                  <a:pt x="1143250" y="998657"/>
                  <a:pt x="1143250" y="999941"/>
                  <a:pt x="1139397" y="999941"/>
                </a:cubicBezTo>
                <a:cubicBezTo>
                  <a:pt x="1136829" y="999941"/>
                  <a:pt x="1135545" y="996088"/>
                  <a:pt x="1132976" y="996088"/>
                </a:cubicBezTo>
                <a:cubicBezTo>
                  <a:pt x="1125271" y="997372"/>
                  <a:pt x="1129124" y="1003794"/>
                  <a:pt x="1127839" y="1007646"/>
                </a:cubicBezTo>
                <a:cubicBezTo>
                  <a:pt x="1126555" y="1011499"/>
                  <a:pt x="1120134" y="1011499"/>
                  <a:pt x="1117565" y="1014067"/>
                </a:cubicBezTo>
                <a:cubicBezTo>
                  <a:pt x="1112429" y="1019203"/>
                  <a:pt x="1111144" y="1028193"/>
                  <a:pt x="1111144" y="1034614"/>
                </a:cubicBezTo>
                <a:cubicBezTo>
                  <a:pt x="1111144" y="1041035"/>
                  <a:pt x="1108576" y="1046172"/>
                  <a:pt x="1104723" y="1050024"/>
                </a:cubicBezTo>
                <a:cubicBezTo>
                  <a:pt x="1098302" y="1055161"/>
                  <a:pt x="1093165" y="1056445"/>
                  <a:pt x="1090596" y="1062866"/>
                </a:cubicBezTo>
                <a:cubicBezTo>
                  <a:pt x="1088028" y="1068003"/>
                  <a:pt x="1088028" y="1071856"/>
                  <a:pt x="1082891" y="1075708"/>
                </a:cubicBezTo>
                <a:cubicBezTo>
                  <a:pt x="1080322" y="1078276"/>
                  <a:pt x="1079038" y="1079560"/>
                  <a:pt x="1077754" y="1082129"/>
                </a:cubicBezTo>
                <a:cubicBezTo>
                  <a:pt x="1077754" y="1088550"/>
                  <a:pt x="1073901" y="1092402"/>
                  <a:pt x="1076470" y="1097539"/>
                </a:cubicBezTo>
                <a:cubicBezTo>
                  <a:pt x="1079038" y="1100108"/>
                  <a:pt x="1077754" y="1103960"/>
                  <a:pt x="1079038" y="1106528"/>
                </a:cubicBezTo>
                <a:cubicBezTo>
                  <a:pt x="1079038" y="1109097"/>
                  <a:pt x="1080322" y="1111665"/>
                  <a:pt x="1080322" y="1115518"/>
                </a:cubicBezTo>
                <a:cubicBezTo>
                  <a:pt x="1080322" y="1119371"/>
                  <a:pt x="1077754" y="1121939"/>
                  <a:pt x="1076470" y="1125791"/>
                </a:cubicBezTo>
                <a:lnTo>
                  <a:pt x="1075186" y="1141202"/>
                </a:lnTo>
                <a:cubicBezTo>
                  <a:pt x="1075186" y="1148907"/>
                  <a:pt x="1082891" y="1152759"/>
                  <a:pt x="1085459" y="1157896"/>
                </a:cubicBezTo>
                <a:cubicBezTo>
                  <a:pt x="1091881" y="1166885"/>
                  <a:pt x="1094449" y="1184864"/>
                  <a:pt x="1104723" y="1191285"/>
                </a:cubicBezTo>
                <a:cubicBezTo>
                  <a:pt x="1112429" y="1195138"/>
                  <a:pt x="1122702" y="1201559"/>
                  <a:pt x="1131692" y="1197706"/>
                </a:cubicBezTo>
                <a:cubicBezTo>
                  <a:pt x="1136829" y="1196422"/>
                  <a:pt x="1140682" y="1195138"/>
                  <a:pt x="1147103" y="1195138"/>
                </a:cubicBezTo>
                <a:lnTo>
                  <a:pt x="1152240" y="1193853"/>
                </a:lnTo>
                <a:lnTo>
                  <a:pt x="1157377" y="1196422"/>
                </a:lnTo>
                <a:cubicBezTo>
                  <a:pt x="1163798" y="1197706"/>
                  <a:pt x="1168935" y="1193853"/>
                  <a:pt x="1174072" y="1192570"/>
                </a:cubicBezTo>
                <a:lnTo>
                  <a:pt x="1181778" y="1191285"/>
                </a:lnTo>
                <a:cubicBezTo>
                  <a:pt x="1185630" y="1191285"/>
                  <a:pt x="1185630" y="1192570"/>
                  <a:pt x="1188198" y="1193853"/>
                </a:cubicBezTo>
                <a:cubicBezTo>
                  <a:pt x="1192051" y="1196422"/>
                  <a:pt x="1194620" y="1198990"/>
                  <a:pt x="1198473" y="1200275"/>
                </a:cubicBezTo>
                <a:cubicBezTo>
                  <a:pt x="1213883" y="1205412"/>
                  <a:pt x="1210031" y="1222106"/>
                  <a:pt x="1207462" y="1234948"/>
                </a:cubicBezTo>
                <a:cubicBezTo>
                  <a:pt x="1206178" y="1240084"/>
                  <a:pt x="1208746" y="1247790"/>
                  <a:pt x="1212599" y="1252926"/>
                </a:cubicBezTo>
                <a:cubicBezTo>
                  <a:pt x="1216451" y="1258063"/>
                  <a:pt x="1221589" y="1261916"/>
                  <a:pt x="1224157" y="1267052"/>
                </a:cubicBezTo>
                <a:cubicBezTo>
                  <a:pt x="1226726" y="1269621"/>
                  <a:pt x="1228010" y="1273473"/>
                  <a:pt x="1228010" y="1276042"/>
                </a:cubicBezTo>
                <a:cubicBezTo>
                  <a:pt x="1228010" y="1278610"/>
                  <a:pt x="1228010" y="1279895"/>
                  <a:pt x="1229294" y="1281178"/>
                </a:cubicBezTo>
                <a:cubicBezTo>
                  <a:pt x="1229294" y="1287600"/>
                  <a:pt x="1225441" y="1291452"/>
                  <a:pt x="1229294" y="1296589"/>
                </a:cubicBezTo>
                <a:cubicBezTo>
                  <a:pt x="1235715" y="1305578"/>
                  <a:pt x="1225441" y="1317136"/>
                  <a:pt x="1222873" y="1326125"/>
                </a:cubicBezTo>
                <a:cubicBezTo>
                  <a:pt x="1221589" y="1332546"/>
                  <a:pt x="1219020" y="1341535"/>
                  <a:pt x="1222873" y="1346672"/>
                </a:cubicBezTo>
                <a:cubicBezTo>
                  <a:pt x="1224157" y="1347957"/>
                  <a:pt x="1226726" y="1349241"/>
                  <a:pt x="1228010" y="1350525"/>
                </a:cubicBezTo>
                <a:cubicBezTo>
                  <a:pt x="1230578" y="1354377"/>
                  <a:pt x="1230578" y="1358230"/>
                  <a:pt x="1231863" y="1360798"/>
                </a:cubicBezTo>
                <a:cubicBezTo>
                  <a:pt x="1233147" y="1363367"/>
                  <a:pt x="1233147" y="1367220"/>
                  <a:pt x="1233147" y="1369788"/>
                </a:cubicBezTo>
                <a:cubicBezTo>
                  <a:pt x="1234431" y="1373640"/>
                  <a:pt x="1236999" y="1374925"/>
                  <a:pt x="1238284" y="1378777"/>
                </a:cubicBezTo>
                <a:cubicBezTo>
                  <a:pt x="1239568" y="1389051"/>
                  <a:pt x="1236999" y="1398040"/>
                  <a:pt x="1240852" y="1407029"/>
                </a:cubicBezTo>
                <a:cubicBezTo>
                  <a:pt x="1243421" y="1412166"/>
                  <a:pt x="1245989" y="1417303"/>
                  <a:pt x="1248558" y="1422440"/>
                </a:cubicBezTo>
                <a:cubicBezTo>
                  <a:pt x="1251126" y="1425008"/>
                  <a:pt x="1252410" y="1427576"/>
                  <a:pt x="1252410" y="1431429"/>
                </a:cubicBezTo>
                <a:cubicBezTo>
                  <a:pt x="1253694" y="1436566"/>
                  <a:pt x="1251126" y="1442986"/>
                  <a:pt x="1251126" y="1448123"/>
                </a:cubicBezTo>
                <a:lnTo>
                  <a:pt x="1252893" y="1450331"/>
                </a:lnTo>
                <a:cubicBezTo>
                  <a:pt x="1181930" y="1502527"/>
                  <a:pt x="1094187" y="1532774"/>
                  <a:pt x="999379" y="1532774"/>
                </a:cubicBezTo>
                <a:cubicBezTo>
                  <a:pt x="942720" y="1532774"/>
                  <a:pt x="888583" y="1521971"/>
                  <a:pt x="839242" y="1501491"/>
                </a:cubicBezTo>
                <a:cubicBezTo>
                  <a:pt x="842403" y="1500292"/>
                  <a:pt x="844299" y="1496331"/>
                  <a:pt x="841522" y="1491702"/>
                </a:cubicBezTo>
                <a:cubicBezTo>
                  <a:pt x="842485" y="1488815"/>
                  <a:pt x="844089" y="1489136"/>
                  <a:pt x="845373" y="1489136"/>
                </a:cubicBezTo>
                <a:lnTo>
                  <a:pt x="854360" y="1485284"/>
                </a:lnTo>
                <a:cubicBezTo>
                  <a:pt x="858211" y="1485284"/>
                  <a:pt x="860779" y="1485284"/>
                  <a:pt x="863346" y="1484001"/>
                </a:cubicBezTo>
                <a:cubicBezTo>
                  <a:pt x="865914" y="1482717"/>
                  <a:pt x="867198" y="1480151"/>
                  <a:pt x="868482" y="1477583"/>
                </a:cubicBezTo>
                <a:cubicBezTo>
                  <a:pt x="869766" y="1476299"/>
                  <a:pt x="871049" y="1475016"/>
                  <a:pt x="869766" y="1472449"/>
                </a:cubicBezTo>
                <a:lnTo>
                  <a:pt x="865914" y="1468598"/>
                </a:lnTo>
                <a:cubicBezTo>
                  <a:pt x="865914" y="1466031"/>
                  <a:pt x="867198" y="1464748"/>
                  <a:pt x="867198" y="1463464"/>
                </a:cubicBezTo>
                <a:cubicBezTo>
                  <a:pt x="865914" y="1460896"/>
                  <a:pt x="862063" y="1460896"/>
                  <a:pt x="860779" y="1458330"/>
                </a:cubicBezTo>
                <a:cubicBezTo>
                  <a:pt x="859495" y="1455763"/>
                  <a:pt x="858211" y="1453195"/>
                  <a:pt x="858211" y="1450628"/>
                </a:cubicBezTo>
                <a:lnTo>
                  <a:pt x="863346" y="1449345"/>
                </a:lnTo>
                <a:cubicBezTo>
                  <a:pt x="864630" y="1451912"/>
                  <a:pt x="864630" y="1455763"/>
                  <a:pt x="867198" y="1457046"/>
                </a:cubicBezTo>
                <a:cubicBezTo>
                  <a:pt x="868482" y="1459613"/>
                  <a:pt x="871049" y="1460896"/>
                  <a:pt x="873617" y="1459613"/>
                </a:cubicBezTo>
                <a:cubicBezTo>
                  <a:pt x="874901" y="1459613"/>
                  <a:pt x="876185" y="1458330"/>
                  <a:pt x="877469" y="1459613"/>
                </a:cubicBezTo>
                <a:cubicBezTo>
                  <a:pt x="878752" y="1459613"/>
                  <a:pt x="880036" y="1459613"/>
                  <a:pt x="881320" y="1459613"/>
                </a:cubicBezTo>
                <a:cubicBezTo>
                  <a:pt x="882604" y="1459613"/>
                  <a:pt x="886456" y="1454479"/>
                  <a:pt x="889023" y="1450628"/>
                </a:cubicBezTo>
                <a:cubicBezTo>
                  <a:pt x="890307" y="1448061"/>
                  <a:pt x="891591" y="1446777"/>
                  <a:pt x="891591" y="1445494"/>
                </a:cubicBezTo>
                <a:cubicBezTo>
                  <a:pt x="891591" y="1442927"/>
                  <a:pt x="890307" y="1442927"/>
                  <a:pt x="890307" y="1441643"/>
                </a:cubicBezTo>
                <a:lnTo>
                  <a:pt x="894159" y="1436509"/>
                </a:lnTo>
                <a:cubicBezTo>
                  <a:pt x="895442" y="1435225"/>
                  <a:pt x="896726" y="1432658"/>
                  <a:pt x="901862" y="1431375"/>
                </a:cubicBezTo>
                <a:lnTo>
                  <a:pt x="904429" y="1426240"/>
                </a:lnTo>
                <a:cubicBezTo>
                  <a:pt x="905713" y="1423673"/>
                  <a:pt x="906997" y="1422389"/>
                  <a:pt x="909564" y="1419822"/>
                </a:cubicBezTo>
                <a:cubicBezTo>
                  <a:pt x="915983" y="1413404"/>
                  <a:pt x="909564" y="1406987"/>
                  <a:pt x="910848" y="1399285"/>
                </a:cubicBezTo>
                <a:cubicBezTo>
                  <a:pt x="910848" y="1395434"/>
                  <a:pt x="915983" y="1392868"/>
                  <a:pt x="919835" y="1390300"/>
                </a:cubicBezTo>
                <a:cubicBezTo>
                  <a:pt x="921119" y="1389016"/>
                  <a:pt x="923686" y="1387733"/>
                  <a:pt x="926254" y="1385166"/>
                </a:cubicBezTo>
                <a:cubicBezTo>
                  <a:pt x="927538" y="1385166"/>
                  <a:pt x="927538" y="1383882"/>
                  <a:pt x="928821" y="1382599"/>
                </a:cubicBezTo>
                <a:cubicBezTo>
                  <a:pt x="932673" y="1381315"/>
                  <a:pt x="937808" y="1378748"/>
                  <a:pt x="941660" y="1377465"/>
                </a:cubicBezTo>
                <a:cubicBezTo>
                  <a:pt x="944227" y="1376181"/>
                  <a:pt x="948079" y="1376181"/>
                  <a:pt x="949363" y="1372330"/>
                </a:cubicBezTo>
                <a:lnTo>
                  <a:pt x="949363" y="1367196"/>
                </a:lnTo>
                <a:cubicBezTo>
                  <a:pt x="949363" y="1364628"/>
                  <a:pt x="950647" y="1363345"/>
                  <a:pt x="951930" y="1362062"/>
                </a:cubicBezTo>
                <a:lnTo>
                  <a:pt x="957066" y="1355644"/>
                </a:lnTo>
                <a:cubicBezTo>
                  <a:pt x="958350" y="1353077"/>
                  <a:pt x="958350" y="1351793"/>
                  <a:pt x="958350" y="1347942"/>
                </a:cubicBezTo>
                <a:cubicBezTo>
                  <a:pt x="957066" y="1346659"/>
                  <a:pt x="958350" y="1345375"/>
                  <a:pt x="959633" y="1342808"/>
                </a:cubicBezTo>
                <a:cubicBezTo>
                  <a:pt x="960917" y="1340241"/>
                  <a:pt x="960917" y="1336390"/>
                  <a:pt x="960917" y="1333823"/>
                </a:cubicBezTo>
                <a:cubicBezTo>
                  <a:pt x="960917" y="1329972"/>
                  <a:pt x="958350" y="1327405"/>
                  <a:pt x="958350" y="1323554"/>
                </a:cubicBezTo>
                <a:cubicBezTo>
                  <a:pt x="958350" y="1320987"/>
                  <a:pt x="958350" y="1319704"/>
                  <a:pt x="959633" y="1317136"/>
                </a:cubicBezTo>
                <a:cubicBezTo>
                  <a:pt x="960917" y="1315853"/>
                  <a:pt x="962201" y="1313286"/>
                  <a:pt x="963485" y="1312002"/>
                </a:cubicBezTo>
                <a:cubicBezTo>
                  <a:pt x="964769" y="1312002"/>
                  <a:pt x="966053" y="1312002"/>
                  <a:pt x="968620" y="1310718"/>
                </a:cubicBezTo>
                <a:cubicBezTo>
                  <a:pt x="969904" y="1308151"/>
                  <a:pt x="971188" y="1305584"/>
                  <a:pt x="972472" y="1301733"/>
                </a:cubicBezTo>
                <a:cubicBezTo>
                  <a:pt x="973756" y="1300450"/>
                  <a:pt x="973756" y="1299166"/>
                  <a:pt x="975039" y="1297883"/>
                </a:cubicBezTo>
                <a:cubicBezTo>
                  <a:pt x="975039" y="1296599"/>
                  <a:pt x="976323" y="1295316"/>
                  <a:pt x="977607" y="1295316"/>
                </a:cubicBezTo>
                <a:cubicBezTo>
                  <a:pt x="980175" y="1294032"/>
                  <a:pt x="981459" y="1291465"/>
                  <a:pt x="982742" y="1290181"/>
                </a:cubicBezTo>
                <a:cubicBezTo>
                  <a:pt x="984026" y="1286330"/>
                  <a:pt x="985310" y="1281197"/>
                  <a:pt x="984026" y="1276062"/>
                </a:cubicBezTo>
                <a:lnTo>
                  <a:pt x="981459" y="1270928"/>
                </a:lnTo>
                <a:cubicBezTo>
                  <a:pt x="980175" y="1268360"/>
                  <a:pt x="977607" y="1267077"/>
                  <a:pt x="976323" y="1265794"/>
                </a:cubicBezTo>
                <a:cubicBezTo>
                  <a:pt x="972472" y="1263226"/>
                  <a:pt x="968620" y="1259376"/>
                  <a:pt x="964769" y="1256809"/>
                </a:cubicBezTo>
                <a:cubicBezTo>
                  <a:pt x="960917" y="1254241"/>
                  <a:pt x="957066" y="1252957"/>
                  <a:pt x="953214" y="1251674"/>
                </a:cubicBezTo>
                <a:cubicBezTo>
                  <a:pt x="950647" y="1251674"/>
                  <a:pt x="946795" y="1251674"/>
                  <a:pt x="944227" y="1251674"/>
                </a:cubicBezTo>
                <a:cubicBezTo>
                  <a:pt x="940376" y="1250391"/>
                  <a:pt x="936524" y="1249107"/>
                  <a:pt x="933957" y="1245256"/>
                </a:cubicBezTo>
                <a:cubicBezTo>
                  <a:pt x="932673" y="1242689"/>
                  <a:pt x="931389" y="1242689"/>
                  <a:pt x="928821" y="1241406"/>
                </a:cubicBezTo>
                <a:cubicBezTo>
                  <a:pt x="926254" y="1240122"/>
                  <a:pt x="924970" y="1237554"/>
                  <a:pt x="922402" y="1237554"/>
                </a:cubicBezTo>
                <a:cubicBezTo>
                  <a:pt x="919835" y="1237554"/>
                  <a:pt x="918551" y="1237554"/>
                  <a:pt x="915983" y="1237554"/>
                </a:cubicBezTo>
                <a:cubicBezTo>
                  <a:pt x="913416" y="1236271"/>
                  <a:pt x="912132" y="1233704"/>
                  <a:pt x="909564" y="1232421"/>
                </a:cubicBezTo>
                <a:cubicBezTo>
                  <a:pt x="905713" y="1229853"/>
                  <a:pt x="903145" y="1226003"/>
                  <a:pt x="901862" y="1222152"/>
                </a:cubicBezTo>
                <a:cubicBezTo>
                  <a:pt x="900578" y="1219585"/>
                  <a:pt x="899294" y="1215734"/>
                  <a:pt x="898010" y="1213167"/>
                </a:cubicBezTo>
                <a:cubicBezTo>
                  <a:pt x="896726" y="1208033"/>
                  <a:pt x="894159" y="1199047"/>
                  <a:pt x="887739" y="1197764"/>
                </a:cubicBezTo>
                <a:cubicBezTo>
                  <a:pt x="885172" y="1196480"/>
                  <a:pt x="882604" y="1193913"/>
                  <a:pt x="880036" y="1192630"/>
                </a:cubicBezTo>
                <a:cubicBezTo>
                  <a:pt x="876185" y="1191346"/>
                  <a:pt x="872333" y="1190062"/>
                  <a:pt x="868482" y="1188779"/>
                </a:cubicBezTo>
                <a:cubicBezTo>
                  <a:pt x="860779" y="1186212"/>
                  <a:pt x="853076" y="1179794"/>
                  <a:pt x="847941" y="1173376"/>
                </a:cubicBezTo>
                <a:cubicBezTo>
                  <a:pt x="846657" y="1170809"/>
                  <a:pt x="844089" y="1166958"/>
                  <a:pt x="841522" y="1165674"/>
                </a:cubicBezTo>
                <a:cubicBezTo>
                  <a:pt x="838954" y="1164391"/>
                  <a:pt x="835103" y="1164391"/>
                  <a:pt x="831251" y="1163107"/>
                </a:cubicBezTo>
                <a:cubicBezTo>
                  <a:pt x="827400" y="1161824"/>
                  <a:pt x="822264" y="1161824"/>
                  <a:pt x="818413" y="1161824"/>
                </a:cubicBezTo>
                <a:cubicBezTo>
                  <a:pt x="814561" y="1161824"/>
                  <a:pt x="809426" y="1163107"/>
                  <a:pt x="805575" y="1161824"/>
                </a:cubicBezTo>
                <a:cubicBezTo>
                  <a:pt x="803007" y="1161824"/>
                  <a:pt x="800439" y="1161824"/>
                  <a:pt x="795304" y="1168242"/>
                </a:cubicBezTo>
                <a:cubicBezTo>
                  <a:pt x="796588" y="1169526"/>
                  <a:pt x="796588" y="1170809"/>
                  <a:pt x="795304" y="1174659"/>
                </a:cubicBezTo>
                <a:cubicBezTo>
                  <a:pt x="792736" y="1175943"/>
                  <a:pt x="791452" y="1173376"/>
                  <a:pt x="790168" y="1170809"/>
                </a:cubicBezTo>
                <a:lnTo>
                  <a:pt x="788885" y="1164391"/>
                </a:lnTo>
                <a:cubicBezTo>
                  <a:pt x="786317" y="1161824"/>
                  <a:pt x="785033" y="1161824"/>
                  <a:pt x="782465" y="1163107"/>
                </a:cubicBezTo>
                <a:cubicBezTo>
                  <a:pt x="779898" y="1164391"/>
                  <a:pt x="777330" y="1165674"/>
                  <a:pt x="776046" y="1168242"/>
                </a:cubicBezTo>
                <a:cubicBezTo>
                  <a:pt x="774763" y="1170809"/>
                  <a:pt x="774763" y="1174659"/>
                  <a:pt x="772195" y="1175943"/>
                </a:cubicBezTo>
                <a:lnTo>
                  <a:pt x="765776" y="1175943"/>
                </a:lnTo>
                <a:cubicBezTo>
                  <a:pt x="763208" y="1174659"/>
                  <a:pt x="760641" y="1172092"/>
                  <a:pt x="758073" y="1170809"/>
                </a:cubicBezTo>
                <a:cubicBezTo>
                  <a:pt x="754222" y="1169526"/>
                  <a:pt x="750370" y="1172092"/>
                  <a:pt x="746519" y="1172092"/>
                </a:cubicBezTo>
                <a:cubicBezTo>
                  <a:pt x="743951" y="1172092"/>
                  <a:pt x="740100" y="1172092"/>
                  <a:pt x="737532" y="1169526"/>
                </a:cubicBezTo>
                <a:cubicBezTo>
                  <a:pt x="736248" y="1166958"/>
                  <a:pt x="736248" y="1163107"/>
                  <a:pt x="736248" y="1160540"/>
                </a:cubicBezTo>
                <a:cubicBezTo>
                  <a:pt x="734964" y="1157973"/>
                  <a:pt x="733680" y="1156689"/>
                  <a:pt x="732397" y="1154123"/>
                </a:cubicBezTo>
                <a:lnTo>
                  <a:pt x="731113" y="1146421"/>
                </a:lnTo>
                <a:cubicBezTo>
                  <a:pt x="731113" y="1141286"/>
                  <a:pt x="732397" y="1137436"/>
                  <a:pt x="729829" y="1132302"/>
                </a:cubicBezTo>
                <a:lnTo>
                  <a:pt x="725977" y="1128451"/>
                </a:lnTo>
                <a:cubicBezTo>
                  <a:pt x="722126" y="1127167"/>
                  <a:pt x="719558" y="1128451"/>
                  <a:pt x="716991" y="1128451"/>
                </a:cubicBezTo>
                <a:cubicBezTo>
                  <a:pt x="714423" y="1129735"/>
                  <a:pt x="711855" y="1129735"/>
                  <a:pt x="709288" y="1129735"/>
                </a:cubicBezTo>
                <a:cubicBezTo>
                  <a:pt x="706720" y="1129735"/>
                  <a:pt x="704152" y="1128451"/>
                  <a:pt x="705436" y="1125883"/>
                </a:cubicBezTo>
                <a:cubicBezTo>
                  <a:pt x="708004" y="1123317"/>
                  <a:pt x="710571" y="1120750"/>
                  <a:pt x="710571" y="1118182"/>
                </a:cubicBezTo>
                <a:cubicBezTo>
                  <a:pt x="711855" y="1115615"/>
                  <a:pt x="710571" y="1115615"/>
                  <a:pt x="710571" y="1111764"/>
                </a:cubicBezTo>
                <a:cubicBezTo>
                  <a:pt x="711855" y="1111764"/>
                  <a:pt x="713139" y="1111764"/>
                  <a:pt x="714423" y="1111764"/>
                </a:cubicBezTo>
                <a:lnTo>
                  <a:pt x="714423" y="1106630"/>
                </a:lnTo>
                <a:lnTo>
                  <a:pt x="715707" y="1101496"/>
                </a:lnTo>
                <a:cubicBezTo>
                  <a:pt x="715707" y="1098929"/>
                  <a:pt x="716991" y="1096362"/>
                  <a:pt x="715707" y="1093794"/>
                </a:cubicBezTo>
                <a:lnTo>
                  <a:pt x="710571" y="1091227"/>
                </a:lnTo>
                <a:cubicBezTo>
                  <a:pt x="706720" y="1091227"/>
                  <a:pt x="702868" y="1093794"/>
                  <a:pt x="700301" y="1096362"/>
                </a:cubicBezTo>
                <a:cubicBezTo>
                  <a:pt x="697733" y="1098929"/>
                  <a:pt x="696449" y="1102779"/>
                  <a:pt x="695165" y="1105347"/>
                </a:cubicBezTo>
                <a:cubicBezTo>
                  <a:pt x="692598" y="1109197"/>
                  <a:pt x="686179" y="1110481"/>
                  <a:pt x="682327" y="1111764"/>
                </a:cubicBezTo>
                <a:cubicBezTo>
                  <a:pt x="679760" y="1111764"/>
                  <a:pt x="677192" y="1113048"/>
                  <a:pt x="674625" y="1113048"/>
                </a:cubicBezTo>
                <a:cubicBezTo>
                  <a:pt x="672057" y="1111764"/>
                  <a:pt x="672057" y="1107914"/>
                  <a:pt x="670773" y="1105347"/>
                </a:cubicBezTo>
                <a:cubicBezTo>
                  <a:pt x="669489" y="1104063"/>
                  <a:pt x="668206" y="1101496"/>
                  <a:pt x="666922" y="1100212"/>
                </a:cubicBezTo>
                <a:cubicBezTo>
                  <a:pt x="663070" y="1096362"/>
                  <a:pt x="661786" y="1088660"/>
                  <a:pt x="661786" y="1083526"/>
                </a:cubicBezTo>
                <a:cubicBezTo>
                  <a:pt x="661786" y="1079675"/>
                  <a:pt x="661786" y="1075824"/>
                  <a:pt x="663070" y="1073257"/>
                </a:cubicBezTo>
                <a:cubicBezTo>
                  <a:pt x="663070" y="1070690"/>
                  <a:pt x="664354" y="1069406"/>
                  <a:pt x="664354" y="1066839"/>
                </a:cubicBezTo>
                <a:cubicBezTo>
                  <a:pt x="664354" y="1064272"/>
                  <a:pt x="664354" y="1061705"/>
                  <a:pt x="664354" y="1057855"/>
                </a:cubicBezTo>
                <a:cubicBezTo>
                  <a:pt x="665638" y="1054003"/>
                  <a:pt x="666922" y="1051436"/>
                  <a:pt x="670773" y="1045018"/>
                </a:cubicBezTo>
                <a:lnTo>
                  <a:pt x="677192" y="1041168"/>
                </a:lnTo>
                <a:cubicBezTo>
                  <a:pt x="681044" y="1039884"/>
                  <a:pt x="686179" y="1036034"/>
                  <a:pt x="690030" y="1037317"/>
                </a:cubicBezTo>
                <a:cubicBezTo>
                  <a:pt x="695165" y="1037317"/>
                  <a:pt x="699017" y="1042452"/>
                  <a:pt x="704152" y="1041168"/>
                </a:cubicBezTo>
                <a:lnTo>
                  <a:pt x="705436" y="1036034"/>
                </a:lnTo>
                <a:lnTo>
                  <a:pt x="714423" y="1032183"/>
                </a:lnTo>
                <a:cubicBezTo>
                  <a:pt x="720842" y="1032183"/>
                  <a:pt x="725977" y="1033467"/>
                  <a:pt x="731113" y="1038600"/>
                </a:cubicBezTo>
                <a:cubicBezTo>
                  <a:pt x="736248" y="1043735"/>
                  <a:pt x="734964" y="1048869"/>
                  <a:pt x="737532" y="1055287"/>
                </a:cubicBezTo>
                <a:cubicBezTo>
                  <a:pt x="738816" y="1059138"/>
                  <a:pt x="741384" y="1064272"/>
                  <a:pt x="746519" y="1065556"/>
                </a:cubicBezTo>
                <a:cubicBezTo>
                  <a:pt x="751654" y="1066839"/>
                  <a:pt x="751654" y="1060421"/>
                  <a:pt x="751654" y="1056571"/>
                </a:cubicBezTo>
                <a:cubicBezTo>
                  <a:pt x="750370" y="1051436"/>
                  <a:pt x="747803" y="1047586"/>
                  <a:pt x="746519" y="1042452"/>
                </a:cubicBezTo>
                <a:cubicBezTo>
                  <a:pt x="743951" y="1037317"/>
                  <a:pt x="743951" y="1032183"/>
                  <a:pt x="746519" y="1027049"/>
                </a:cubicBezTo>
                <a:cubicBezTo>
                  <a:pt x="749087" y="1021914"/>
                  <a:pt x="754222" y="1018064"/>
                  <a:pt x="758073" y="1014212"/>
                </a:cubicBezTo>
                <a:cubicBezTo>
                  <a:pt x="760641" y="1010362"/>
                  <a:pt x="764492" y="1009079"/>
                  <a:pt x="767060" y="1005228"/>
                </a:cubicBezTo>
                <a:cubicBezTo>
                  <a:pt x="768344" y="1002661"/>
                  <a:pt x="769627" y="1000093"/>
                  <a:pt x="769627" y="997526"/>
                </a:cubicBezTo>
                <a:cubicBezTo>
                  <a:pt x="769627" y="996243"/>
                  <a:pt x="768344" y="994959"/>
                  <a:pt x="768344" y="993676"/>
                </a:cubicBezTo>
                <a:cubicBezTo>
                  <a:pt x="768344" y="991108"/>
                  <a:pt x="768344" y="989825"/>
                  <a:pt x="768344" y="988541"/>
                </a:cubicBezTo>
                <a:cubicBezTo>
                  <a:pt x="768344" y="984691"/>
                  <a:pt x="767060" y="980840"/>
                  <a:pt x="768344" y="976989"/>
                </a:cubicBezTo>
                <a:cubicBezTo>
                  <a:pt x="768344" y="975705"/>
                  <a:pt x="770911" y="970571"/>
                  <a:pt x="772195" y="973138"/>
                </a:cubicBezTo>
                <a:cubicBezTo>
                  <a:pt x="773479" y="974422"/>
                  <a:pt x="773479" y="975705"/>
                  <a:pt x="772195" y="976989"/>
                </a:cubicBezTo>
                <a:cubicBezTo>
                  <a:pt x="772195" y="978273"/>
                  <a:pt x="772195" y="979556"/>
                  <a:pt x="773479" y="980840"/>
                </a:cubicBezTo>
                <a:cubicBezTo>
                  <a:pt x="774763" y="982123"/>
                  <a:pt x="777330" y="983407"/>
                  <a:pt x="778614" y="980840"/>
                </a:cubicBezTo>
                <a:lnTo>
                  <a:pt x="778614" y="974422"/>
                </a:lnTo>
                <a:cubicBezTo>
                  <a:pt x="778614" y="973138"/>
                  <a:pt x="778614" y="973138"/>
                  <a:pt x="778614" y="971855"/>
                </a:cubicBezTo>
                <a:cubicBezTo>
                  <a:pt x="779898" y="969288"/>
                  <a:pt x="782465" y="968004"/>
                  <a:pt x="783749" y="966720"/>
                </a:cubicBezTo>
                <a:cubicBezTo>
                  <a:pt x="783749" y="965437"/>
                  <a:pt x="783749" y="964153"/>
                  <a:pt x="785033" y="962870"/>
                </a:cubicBezTo>
                <a:cubicBezTo>
                  <a:pt x="785033" y="961586"/>
                  <a:pt x="786317" y="960303"/>
                  <a:pt x="787601" y="959019"/>
                </a:cubicBezTo>
                <a:cubicBezTo>
                  <a:pt x="791452" y="953885"/>
                  <a:pt x="795304" y="948750"/>
                  <a:pt x="799155" y="943616"/>
                </a:cubicBezTo>
                <a:cubicBezTo>
                  <a:pt x="801723" y="941049"/>
                  <a:pt x="808142" y="935915"/>
                  <a:pt x="811994" y="935915"/>
                </a:cubicBezTo>
                <a:cubicBezTo>
                  <a:pt x="814561" y="934631"/>
                  <a:pt x="817129" y="935915"/>
                  <a:pt x="818413" y="933347"/>
                </a:cubicBezTo>
                <a:cubicBezTo>
                  <a:pt x="819697" y="930781"/>
                  <a:pt x="818413" y="930781"/>
                  <a:pt x="820981" y="929497"/>
                </a:cubicBezTo>
                <a:cubicBezTo>
                  <a:pt x="822264" y="928213"/>
                  <a:pt x="829967" y="925646"/>
                  <a:pt x="829967" y="929497"/>
                </a:cubicBezTo>
                <a:cubicBezTo>
                  <a:pt x="828684" y="930781"/>
                  <a:pt x="827400" y="932064"/>
                  <a:pt x="826116" y="933347"/>
                </a:cubicBezTo>
                <a:cubicBezTo>
                  <a:pt x="824832" y="934631"/>
                  <a:pt x="823548" y="935915"/>
                  <a:pt x="824832" y="938482"/>
                </a:cubicBezTo>
                <a:cubicBezTo>
                  <a:pt x="826116" y="939765"/>
                  <a:pt x="828684" y="941049"/>
                  <a:pt x="831251" y="941049"/>
                </a:cubicBezTo>
                <a:cubicBezTo>
                  <a:pt x="833819" y="941049"/>
                  <a:pt x="835103" y="939765"/>
                  <a:pt x="837670" y="937198"/>
                </a:cubicBezTo>
                <a:cubicBezTo>
                  <a:pt x="838954" y="935915"/>
                  <a:pt x="838954" y="933347"/>
                  <a:pt x="841522" y="932064"/>
                </a:cubicBezTo>
                <a:lnTo>
                  <a:pt x="847941" y="928213"/>
                </a:lnTo>
                <a:cubicBezTo>
                  <a:pt x="850508" y="924363"/>
                  <a:pt x="838954" y="925646"/>
                  <a:pt x="837670" y="925646"/>
                </a:cubicBezTo>
                <a:lnTo>
                  <a:pt x="831251" y="917944"/>
                </a:lnTo>
                <a:cubicBezTo>
                  <a:pt x="829967" y="914094"/>
                  <a:pt x="831251" y="911527"/>
                  <a:pt x="828684" y="910243"/>
                </a:cubicBezTo>
                <a:cubicBezTo>
                  <a:pt x="827400" y="908960"/>
                  <a:pt x="826116" y="908960"/>
                  <a:pt x="826116" y="905109"/>
                </a:cubicBezTo>
                <a:cubicBezTo>
                  <a:pt x="827400" y="903825"/>
                  <a:pt x="828684" y="905109"/>
                  <a:pt x="829967" y="903825"/>
                </a:cubicBezTo>
                <a:cubicBezTo>
                  <a:pt x="831251" y="902541"/>
                  <a:pt x="832535" y="901258"/>
                  <a:pt x="831251" y="898691"/>
                </a:cubicBezTo>
                <a:cubicBezTo>
                  <a:pt x="829967" y="894840"/>
                  <a:pt x="826116" y="894840"/>
                  <a:pt x="822264" y="896124"/>
                </a:cubicBezTo>
                <a:lnTo>
                  <a:pt x="818413" y="897408"/>
                </a:lnTo>
                <a:cubicBezTo>
                  <a:pt x="815845" y="898691"/>
                  <a:pt x="811994" y="901258"/>
                  <a:pt x="809426" y="903825"/>
                </a:cubicBezTo>
                <a:cubicBezTo>
                  <a:pt x="809426" y="905109"/>
                  <a:pt x="808142" y="906393"/>
                  <a:pt x="806858" y="906393"/>
                </a:cubicBezTo>
                <a:lnTo>
                  <a:pt x="808142" y="901258"/>
                </a:lnTo>
                <a:cubicBezTo>
                  <a:pt x="809426" y="899975"/>
                  <a:pt x="810710" y="897408"/>
                  <a:pt x="811994" y="896124"/>
                </a:cubicBezTo>
                <a:cubicBezTo>
                  <a:pt x="815845" y="892273"/>
                  <a:pt x="819697" y="889706"/>
                  <a:pt x="823548" y="889706"/>
                </a:cubicBezTo>
                <a:cubicBezTo>
                  <a:pt x="826116" y="888422"/>
                  <a:pt x="827400" y="888422"/>
                  <a:pt x="828684" y="888422"/>
                </a:cubicBezTo>
                <a:cubicBezTo>
                  <a:pt x="833819" y="888422"/>
                  <a:pt x="837670" y="889706"/>
                  <a:pt x="841522" y="888422"/>
                </a:cubicBezTo>
                <a:cubicBezTo>
                  <a:pt x="845373" y="888422"/>
                  <a:pt x="849224" y="889706"/>
                  <a:pt x="851792" y="888422"/>
                </a:cubicBezTo>
                <a:cubicBezTo>
                  <a:pt x="853076" y="888422"/>
                  <a:pt x="854360" y="887139"/>
                  <a:pt x="855643" y="887139"/>
                </a:cubicBezTo>
                <a:cubicBezTo>
                  <a:pt x="858211" y="885855"/>
                  <a:pt x="859495" y="884572"/>
                  <a:pt x="860779" y="883288"/>
                </a:cubicBezTo>
                <a:cubicBezTo>
                  <a:pt x="863346" y="882005"/>
                  <a:pt x="862063" y="879437"/>
                  <a:pt x="863346" y="878154"/>
                </a:cubicBezTo>
                <a:cubicBezTo>
                  <a:pt x="867198" y="873020"/>
                  <a:pt x="873617" y="879437"/>
                  <a:pt x="877469" y="875587"/>
                </a:cubicBezTo>
                <a:cubicBezTo>
                  <a:pt x="880036" y="874303"/>
                  <a:pt x="881320" y="870452"/>
                  <a:pt x="881320" y="867885"/>
                </a:cubicBezTo>
                <a:cubicBezTo>
                  <a:pt x="880036" y="865318"/>
                  <a:pt x="878752" y="865318"/>
                  <a:pt x="877469" y="864034"/>
                </a:cubicBezTo>
                <a:cubicBezTo>
                  <a:pt x="874901" y="864034"/>
                  <a:pt x="874901" y="862751"/>
                  <a:pt x="872333" y="862751"/>
                </a:cubicBezTo>
                <a:cubicBezTo>
                  <a:pt x="871049" y="862751"/>
                  <a:pt x="869766" y="864034"/>
                  <a:pt x="868482" y="864034"/>
                </a:cubicBezTo>
                <a:cubicBezTo>
                  <a:pt x="864630" y="866602"/>
                  <a:pt x="862063" y="867885"/>
                  <a:pt x="859495" y="867885"/>
                </a:cubicBezTo>
                <a:cubicBezTo>
                  <a:pt x="856927" y="867885"/>
                  <a:pt x="854360" y="865318"/>
                  <a:pt x="855643" y="862751"/>
                </a:cubicBezTo>
                <a:cubicBezTo>
                  <a:pt x="855643" y="860184"/>
                  <a:pt x="859495" y="860184"/>
                  <a:pt x="860779" y="857617"/>
                </a:cubicBezTo>
                <a:cubicBezTo>
                  <a:pt x="863346" y="856333"/>
                  <a:pt x="864630" y="853766"/>
                  <a:pt x="862063" y="852482"/>
                </a:cubicBezTo>
                <a:cubicBezTo>
                  <a:pt x="859495" y="851199"/>
                  <a:pt x="855643" y="851199"/>
                  <a:pt x="853076" y="851199"/>
                </a:cubicBezTo>
                <a:cubicBezTo>
                  <a:pt x="847941" y="849915"/>
                  <a:pt x="849224" y="847348"/>
                  <a:pt x="849224" y="844781"/>
                </a:cubicBezTo>
                <a:cubicBezTo>
                  <a:pt x="849224" y="843497"/>
                  <a:pt x="849224" y="842214"/>
                  <a:pt x="849224" y="840930"/>
                </a:cubicBezTo>
                <a:cubicBezTo>
                  <a:pt x="847941" y="838363"/>
                  <a:pt x="846657" y="837079"/>
                  <a:pt x="846657" y="835796"/>
                </a:cubicBezTo>
                <a:cubicBezTo>
                  <a:pt x="846657" y="833229"/>
                  <a:pt x="846657" y="831945"/>
                  <a:pt x="845373" y="829378"/>
                </a:cubicBezTo>
                <a:cubicBezTo>
                  <a:pt x="845373" y="826811"/>
                  <a:pt x="845373" y="825527"/>
                  <a:pt x="844089" y="824244"/>
                </a:cubicBezTo>
                <a:cubicBezTo>
                  <a:pt x="842805" y="821676"/>
                  <a:pt x="838954" y="820393"/>
                  <a:pt x="837670" y="817826"/>
                </a:cubicBezTo>
                <a:cubicBezTo>
                  <a:pt x="835103" y="815258"/>
                  <a:pt x="836386" y="813975"/>
                  <a:pt x="835103" y="811408"/>
                </a:cubicBezTo>
                <a:cubicBezTo>
                  <a:pt x="833819" y="808841"/>
                  <a:pt x="831251" y="806273"/>
                  <a:pt x="828684" y="808841"/>
                </a:cubicBezTo>
                <a:cubicBezTo>
                  <a:pt x="827400" y="810125"/>
                  <a:pt x="826116" y="812692"/>
                  <a:pt x="824832" y="813975"/>
                </a:cubicBezTo>
                <a:cubicBezTo>
                  <a:pt x="822264" y="817826"/>
                  <a:pt x="817129" y="817826"/>
                  <a:pt x="813278" y="816542"/>
                </a:cubicBezTo>
                <a:cubicBezTo>
                  <a:pt x="809426" y="815258"/>
                  <a:pt x="806858" y="811408"/>
                  <a:pt x="805575" y="807557"/>
                </a:cubicBezTo>
                <a:cubicBezTo>
                  <a:pt x="805575" y="803707"/>
                  <a:pt x="805575" y="799856"/>
                  <a:pt x="801723" y="797289"/>
                </a:cubicBezTo>
                <a:cubicBezTo>
                  <a:pt x="799155" y="794722"/>
                  <a:pt x="795304" y="793438"/>
                  <a:pt x="791452" y="790870"/>
                </a:cubicBezTo>
                <a:cubicBezTo>
                  <a:pt x="790168" y="788304"/>
                  <a:pt x="787601" y="785737"/>
                  <a:pt x="785033" y="784453"/>
                </a:cubicBezTo>
                <a:cubicBezTo>
                  <a:pt x="781182" y="784453"/>
                  <a:pt x="777330" y="785737"/>
                  <a:pt x="774763" y="788304"/>
                </a:cubicBezTo>
                <a:cubicBezTo>
                  <a:pt x="772195" y="789587"/>
                  <a:pt x="768344" y="788304"/>
                  <a:pt x="765776" y="789587"/>
                </a:cubicBezTo>
                <a:cubicBezTo>
                  <a:pt x="760641" y="790870"/>
                  <a:pt x="764492" y="797289"/>
                  <a:pt x="763208" y="801139"/>
                </a:cubicBezTo>
                <a:cubicBezTo>
                  <a:pt x="763208" y="802423"/>
                  <a:pt x="761925" y="802423"/>
                  <a:pt x="761925" y="803707"/>
                </a:cubicBezTo>
                <a:cubicBezTo>
                  <a:pt x="763208" y="804990"/>
                  <a:pt x="763208" y="804990"/>
                  <a:pt x="764492" y="806273"/>
                </a:cubicBezTo>
                <a:lnTo>
                  <a:pt x="761925" y="811408"/>
                </a:lnTo>
                <a:lnTo>
                  <a:pt x="756789" y="816542"/>
                </a:lnTo>
                <a:cubicBezTo>
                  <a:pt x="756789" y="820393"/>
                  <a:pt x="761925" y="820393"/>
                  <a:pt x="763208" y="822960"/>
                </a:cubicBezTo>
                <a:cubicBezTo>
                  <a:pt x="764492" y="824244"/>
                  <a:pt x="764492" y="825527"/>
                  <a:pt x="765776" y="828094"/>
                </a:cubicBezTo>
                <a:lnTo>
                  <a:pt x="768344" y="834513"/>
                </a:lnTo>
                <a:lnTo>
                  <a:pt x="768344" y="842214"/>
                </a:lnTo>
                <a:lnTo>
                  <a:pt x="764492" y="848632"/>
                </a:lnTo>
                <a:cubicBezTo>
                  <a:pt x="761925" y="849915"/>
                  <a:pt x="759357" y="851199"/>
                  <a:pt x="758073" y="853766"/>
                </a:cubicBezTo>
                <a:cubicBezTo>
                  <a:pt x="755506" y="856333"/>
                  <a:pt x="756789" y="860184"/>
                  <a:pt x="758073" y="862751"/>
                </a:cubicBezTo>
                <a:lnTo>
                  <a:pt x="756789" y="870452"/>
                </a:lnTo>
                <a:cubicBezTo>
                  <a:pt x="754222" y="873020"/>
                  <a:pt x="750370" y="874303"/>
                  <a:pt x="747803" y="873020"/>
                </a:cubicBezTo>
                <a:cubicBezTo>
                  <a:pt x="745235" y="873020"/>
                  <a:pt x="742667" y="867885"/>
                  <a:pt x="742667" y="864034"/>
                </a:cubicBezTo>
                <a:lnTo>
                  <a:pt x="740100" y="851199"/>
                </a:lnTo>
                <a:cubicBezTo>
                  <a:pt x="737532" y="848632"/>
                  <a:pt x="732397" y="848632"/>
                  <a:pt x="728545" y="847348"/>
                </a:cubicBezTo>
                <a:cubicBezTo>
                  <a:pt x="723410" y="847348"/>
                  <a:pt x="719558" y="843497"/>
                  <a:pt x="715707" y="840930"/>
                </a:cubicBezTo>
                <a:cubicBezTo>
                  <a:pt x="713139" y="839646"/>
                  <a:pt x="711855" y="837079"/>
                  <a:pt x="709288" y="837079"/>
                </a:cubicBezTo>
                <a:cubicBezTo>
                  <a:pt x="706720" y="835796"/>
                  <a:pt x="702868" y="834513"/>
                  <a:pt x="700301" y="834513"/>
                </a:cubicBezTo>
                <a:cubicBezTo>
                  <a:pt x="693882" y="833229"/>
                  <a:pt x="686179" y="828094"/>
                  <a:pt x="684895" y="821676"/>
                </a:cubicBezTo>
                <a:cubicBezTo>
                  <a:pt x="683611" y="817826"/>
                  <a:pt x="681044" y="815258"/>
                  <a:pt x="678476" y="811408"/>
                </a:cubicBezTo>
                <a:lnTo>
                  <a:pt x="680631" y="800639"/>
                </a:lnTo>
                <a:lnTo>
                  <a:pt x="687957" y="791759"/>
                </a:lnTo>
                <a:cubicBezTo>
                  <a:pt x="690227" y="790498"/>
                  <a:pt x="691504" y="788209"/>
                  <a:pt x="693882" y="787020"/>
                </a:cubicBezTo>
                <a:lnTo>
                  <a:pt x="694661" y="785073"/>
                </a:lnTo>
                <a:lnTo>
                  <a:pt x="705598" y="776049"/>
                </a:lnTo>
                <a:cubicBezTo>
                  <a:pt x="707144" y="775327"/>
                  <a:pt x="708858" y="774755"/>
                  <a:pt x="710571" y="774184"/>
                </a:cubicBezTo>
                <a:cubicBezTo>
                  <a:pt x="711855" y="772901"/>
                  <a:pt x="713139" y="772901"/>
                  <a:pt x="713139" y="771617"/>
                </a:cubicBezTo>
                <a:lnTo>
                  <a:pt x="712768" y="770133"/>
                </a:lnTo>
                <a:lnTo>
                  <a:pt x="730336" y="755638"/>
                </a:lnTo>
                <a:lnTo>
                  <a:pt x="737532" y="752363"/>
                </a:lnTo>
                <a:cubicBezTo>
                  <a:pt x="741384" y="751080"/>
                  <a:pt x="743951" y="749796"/>
                  <a:pt x="747803" y="749796"/>
                </a:cubicBezTo>
                <a:cubicBezTo>
                  <a:pt x="750370" y="748513"/>
                  <a:pt x="751654" y="747229"/>
                  <a:pt x="750370" y="744662"/>
                </a:cubicBezTo>
                <a:cubicBezTo>
                  <a:pt x="750370" y="742664"/>
                  <a:pt x="749679" y="741703"/>
                  <a:pt x="748668" y="740513"/>
                </a:cubicBezTo>
                <a:cubicBezTo>
                  <a:pt x="757366" y="733451"/>
                  <a:pt x="766760" y="727349"/>
                  <a:pt x="777261" y="723065"/>
                </a:cubicBezTo>
                <a:cubicBezTo>
                  <a:pt x="783363" y="727046"/>
                  <a:pt x="787824" y="733460"/>
                  <a:pt x="788700" y="740472"/>
                </a:cubicBezTo>
                <a:cubicBezTo>
                  <a:pt x="789983" y="745610"/>
                  <a:pt x="787416" y="750749"/>
                  <a:pt x="786132" y="754603"/>
                </a:cubicBezTo>
                <a:lnTo>
                  <a:pt x="786132" y="762310"/>
                </a:lnTo>
                <a:cubicBezTo>
                  <a:pt x="786132" y="764880"/>
                  <a:pt x="783564" y="767449"/>
                  <a:pt x="780997" y="768734"/>
                </a:cubicBezTo>
                <a:lnTo>
                  <a:pt x="770726" y="770019"/>
                </a:lnTo>
                <a:cubicBezTo>
                  <a:pt x="768159" y="770019"/>
                  <a:pt x="764307" y="768734"/>
                  <a:pt x="761740" y="770019"/>
                </a:cubicBezTo>
                <a:cubicBezTo>
                  <a:pt x="759172" y="772588"/>
                  <a:pt x="761740" y="777727"/>
                  <a:pt x="764307" y="779011"/>
                </a:cubicBezTo>
                <a:cubicBezTo>
                  <a:pt x="769443" y="782865"/>
                  <a:pt x="778429" y="775157"/>
                  <a:pt x="783564" y="779011"/>
                </a:cubicBezTo>
                <a:cubicBezTo>
                  <a:pt x="786132" y="780296"/>
                  <a:pt x="787416" y="782865"/>
                  <a:pt x="789983" y="784150"/>
                </a:cubicBezTo>
                <a:cubicBezTo>
                  <a:pt x="792551" y="785434"/>
                  <a:pt x="793835" y="786719"/>
                  <a:pt x="795119" y="786719"/>
                </a:cubicBezTo>
                <a:cubicBezTo>
                  <a:pt x="798970" y="788004"/>
                  <a:pt x="801538" y="786719"/>
                  <a:pt x="805389" y="786719"/>
                </a:cubicBezTo>
                <a:cubicBezTo>
                  <a:pt x="807957" y="786719"/>
                  <a:pt x="811808" y="786719"/>
                  <a:pt x="814376" y="788004"/>
                </a:cubicBezTo>
                <a:cubicBezTo>
                  <a:pt x="815660" y="789288"/>
                  <a:pt x="818227" y="789288"/>
                  <a:pt x="820795" y="790573"/>
                </a:cubicBezTo>
                <a:cubicBezTo>
                  <a:pt x="822079" y="790573"/>
                  <a:pt x="823362" y="790573"/>
                  <a:pt x="823362" y="788004"/>
                </a:cubicBezTo>
                <a:lnTo>
                  <a:pt x="819511" y="785434"/>
                </a:lnTo>
                <a:cubicBezTo>
                  <a:pt x="816943" y="784150"/>
                  <a:pt x="809240" y="782865"/>
                  <a:pt x="810524" y="779011"/>
                </a:cubicBezTo>
                <a:cubicBezTo>
                  <a:pt x="811808" y="776442"/>
                  <a:pt x="814376" y="777727"/>
                  <a:pt x="816943" y="777727"/>
                </a:cubicBezTo>
                <a:cubicBezTo>
                  <a:pt x="819511" y="777727"/>
                  <a:pt x="820795" y="776442"/>
                  <a:pt x="823362" y="776442"/>
                </a:cubicBezTo>
                <a:cubicBezTo>
                  <a:pt x="825930" y="775157"/>
                  <a:pt x="828498" y="775157"/>
                  <a:pt x="828498" y="772588"/>
                </a:cubicBezTo>
                <a:lnTo>
                  <a:pt x="824646" y="766165"/>
                </a:lnTo>
                <a:cubicBezTo>
                  <a:pt x="820795" y="764880"/>
                  <a:pt x="814376" y="759741"/>
                  <a:pt x="816943" y="754603"/>
                </a:cubicBezTo>
                <a:cubicBezTo>
                  <a:pt x="818227" y="752033"/>
                  <a:pt x="825930" y="754603"/>
                  <a:pt x="828498" y="755887"/>
                </a:cubicBezTo>
                <a:cubicBezTo>
                  <a:pt x="831065" y="758456"/>
                  <a:pt x="834917" y="762310"/>
                  <a:pt x="838768" y="762310"/>
                </a:cubicBezTo>
                <a:cubicBezTo>
                  <a:pt x="843903" y="762310"/>
                  <a:pt x="847755" y="757172"/>
                  <a:pt x="849039" y="752033"/>
                </a:cubicBezTo>
                <a:cubicBezTo>
                  <a:pt x="851606" y="746895"/>
                  <a:pt x="847755" y="744325"/>
                  <a:pt x="842620" y="744325"/>
                </a:cubicBezTo>
                <a:cubicBezTo>
                  <a:pt x="838768" y="744325"/>
                  <a:pt x="834917" y="744325"/>
                  <a:pt x="829781" y="741756"/>
                </a:cubicBezTo>
                <a:cubicBezTo>
                  <a:pt x="825930" y="740472"/>
                  <a:pt x="822079" y="739187"/>
                  <a:pt x="818227" y="736618"/>
                </a:cubicBezTo>
                <a:cubicBezTo>
                  <a:pt x="814376" y="731479"/>
                  <a:pt x="813092" y="725055"/>
                  <a:pt x="810524" y="719917"/>
                </a:cubicBezTo>
                <a:cubicBezTo>
                  <a:pt x="809240" y="716063"/>
                  <a:pt x="806673" y="712209"/>
                  <a:pt x="804105" y="709640"/>
                </a:cubicBezTo>
                <a:lnTo>
                  <a:pt x="802798" y="709204"/>
                </a:lnTo>
                <a:cubicBezTo>
                  <a:pt x="825545" y="695518"/>
                  <a:pt x="850387" y="685600"/>
                  <a:pt x="876810" y="680004"/>
                </a:cubicBezTo>
                <a:cubicBezTo>
                  <a:pt x="879309" y="684035"/>
                  <a:pt x="881965" y="688245"/>
                  <a:pt x="879970" y="693231"/>
                </a:cubicBezTo>
                <a:cubicBezTo>
                  <a:pt x="878687" y="694514"/>
                  <a:pt x="877404" y="694514"/>
                  <a:pt x="877404" y="695797"/>
                </a:cubicBezTo>
                <a:cubicBezTo>
                  <a:pt x="877404" y="699646"/>
                  <a:pt x="879970" y="699646"/>
                  <a:pt x="882537" y="699646"/>
                </a:cubicBezTo>
                <a:cubicBezTo>
                  <a:pt x="887670" y="699646"/>
                  <a:pt x="895369" y="699646"/>
                  <a:pt x="897936" y="704778"/>
                </a:cubicBezTo>
                <a:lnTo>
                  <a:pt x="896652" y="709910"/>
                </a:lnTo>
                <a:lnTo>
                  <a:pt x="890236" y="708627"/>
                </a:lnTo>
                <a:lnTo>
                  <a:pt x="881254" y="709910"/>
                </a:lnTo>
                <a:cubicBezTo>
                  <a:pt x="879970" y="712476"/>
                  <a:pt x="882537" y="712476"/>
                  <a:pt x="883820" y="713760"/>
                </a:cubicBezTo>
                <a:cubicBezTo>
                  <a:pt x="885104" y="713760"/>
                  <a:pt x="885104" y="715042"/>
                  <a:pt x="886386" y="716326"/>
                </a:cubicBezTo>
                <a:cubicBezTo>
                  <a:pt x="886364" y="716333"/>
                  <a:pt x="881254" y="717612"/>
                  <a:pt x="881254" y="718892"/>
                </a:cubicBezTo>
                <a:cubicBezTo>
                  <a:pt x="881254" y="721458"/>
                  <a:pt x="883820" y="721458"/>
                  <a:pt x="883820" y="724024"/>
                </a:cubicBezTo>
                <a:cubicBezTo>
                  <a:pt x="885104" y="725307"/>
                  <a:pt x="882537" y="725307"/>
                  <a:pt x="882537" y="727873"/>
                </a:cubicBezTo>
                <a:lnTo>
                  <a:pt x="887670" y="730439"/>
                </a:lnTo>
                <a:cubicBezTo>
                  <a:pt x="895369" y="729156"/>
                  <a:pt x="887670" y="720175"/>
                  <a:pt x="890236" y="717608"/>
                </a:cubicBezTo>
                <a:cubicBezTo>
                  <a:pt x="894086" y="713760"/>
                  <a:pt x="905635" y="718892"/>
                  <a:pt x="908201" y="720175"/>
                </a:cubicBezTo>
                <a:cubicBezTo>
                  <a:pt x="912051" y="721458"/>
                  <a:pt x="912051" y="725307"/>
                  <a:pt x="909485" y="727873"/>
                </a:cubicBezTo>
                <a:cubicBezTo>
                  <a:pt x="906918" y="730439"/>
                  <a:pt x="904352" y="730439"/>
                  <a:pt x="903068" y="734288"/>
                </a:cubicBezTo>
                <a:cubicBezTo>
                  <a:pt x="903068" y="736854"/>
                  <a:pt x="901785" y="738138"/>
                  <a:pt x="900502" y="739420"/>
                </a:cubicBezTo>
                <a:cubicBezTo>
                  <a:pt x="896652" y="740704"/>
                  <a:pt x="894086" y="739420"/>
                  <a:pt x="891520" y="740704"/>
                </a:cubicBezTo>
                <a:cubicBezTo>
                  <a:pt x="890236" y="740704"/>
                  <a:pt x="888953" y="741987"/>
                  <a:pt x="887670" y="743270"/>
                </a:cubicBezTo>
                <a:cubicBezTo>
                  <a:pt x="887670" y="745836"/>
                  <a:pt x="888953" y="745836"/>
                  <a:pt x="890236" y="747119"/>
                </a:cubicBezTo>
                <a:lnTo>
                  <a:pt x="890236" y="753534"/>
                </a:lnTo>
                <a:cubicBezTo>
                  <a:pt x="888953" y="754817"/>
                  <a:pt x="888953" y="754817"/>
                  <a:pt x="888953" y="756100"/>
                </a:cubicBezTo>
                <a:cubicBezTo>
                  <a:pt x="888953" y="759949"/>
                  <a:pt x="892803" y="761232"/>
                  <a:pt x="894086" y="763798"/>
                </a:cubicBezTo>
                <a:cubicBezTo>
                  <a:pt x="894086" y="765081"/>
                  <a:pt x="894086" y="766364"/>
                  <a:pt x="895369" y="767647"/>
                </a:cubicBezTo>
                <a:cubicBezTo>
                  <a:pt x="896652" y="770213"/>
                  <a:pt x="896652" y="768930"/>
                  <a:pt x="899219" y="770213"/>
                </a:cubicBezTo>
                <a:cubicBezTo>
                  <a:pt x="900502" y="770213"/>
                  <a:pt x="901785" y="770213"/>
                  <a:pt x="900502" y="772780"/>
                </a:cubicBezTo>
                <a:cubicBezTo>
                  <a:pt x="900502" y="774062"/>
                  <a:pt x="897936" y="772780"/>
                  <a:pt x="897936" y="775346"/>
                </a:cubicBezTo>
                <a:lnTo>
                  <a:pt x="903068" y="780478"/>
                </a:lnTo>
                <a:lnTo>
                  <a:pt x="904352" y="784327"/>
                </a:lnTo>
                <a:cubicBezTo>
                  <a:pt x="905635" y="788176"/>
                  <a:pt x="908201" y="786893"/>
                  <a:pt x="910768" y="788176"/>
                </a:cubicBezTo>
                <a:cubicBezTo>
                  <a:pt x="913334" y="788176"/>
                  <a:pt x="913334" y="792025"/>
                  <a:pt x="914617" y="793308"/>
                </a:cubicBezTo>
                <a:cubicBezTo>
                  <a:pt x="915901" y="797157"/>
                  <a:pt x="918467" y="799723"/>
                  <a:pt x="922317" y="799723"/>
                </a:cubicBezTo>
                <a:cubicBezTo>
                  <a:pt x="924883" y="799723"/>
                  <a:pt x="924883" y="798440"/>
                  <a:pt x="927449" y="799723"/>
                </a:cubicBezTo>
                <a:cubicBezTo>
                  <a:pt x="930016" y="801006"/>
                  <a:pt x="931299" y="802289"/>
                  <a:pt x="933866" y="804855"/>
                </a:cubicBezTo>
                <a:lnTo>
                  <a:pt x="938999" y="807421"/>
                </a:lnTo>
                <a:cubicBezTo>
                  <a:pt x="940282" y="806139"/>
                  <a:pt x="940282" y="804855"/>
                  <a:pt x="940282" y="803573"/>
                </a:cubicBezTo>
                <a:cubicBezTo>
                  <a:pt x="941565" y="802289"/>
                  <a:pt x="942848" y="801006"/>
                  <a:pt x="944132" y="799723"/>
                </a:cubicBezTo>
                <a:lnTo>
                  <a:pt x="944132" y="794591"/>
                </a:lnTo>
                <a:cubicBezTo>
                  <a:pt x="945415" y="792025"/>
                  <a:pt x="946698" y="790742"/>
                  <a:pt x="946698" y="789459"/>
                </a:cubicBezTo>
                <a:cubicBezTo>
                  <a:pt x="947981" y="786893"/>
                  <a:pt x="947981" y="785610"/>
                  <a:pt x="949264" y="783044"/>
                </a:cubicBezTo>
                <a:cubicBezTo>
                  <a:pt x="950548" y="781761"/>
                  <a:pt x="950548" y="781761"/>
                  <a:pt x="951831" y="779194"/>
                </a:cubicBezTo>
                <a:cubicBezTo>
                  <a:pt x="951831" y="776628"/>
                  <a:pt x="949264" y="772780"/>
                  <a:pt x="950548" y="770213"/>
                </a:cubicBezTo>
                <a:lnTo>
                  <a:pt x="958247" y="766364"/>
                </a:lnTo>
                <a:lnTo>
                  <a:pt x="962097" y="762515"/>
                </a:lnTo>
                <a:cubicBezTo>
                  <a:pt x="964663" y="758666"/>
                  <a:pt x="964663" y="757383"/>
                  <a:pt x="968513" y="757383"/>
                </a:cubicBezTo>
                <a:cubicBezTo>
                  <a:pt x="972363" y="757383"/>
                  <a:pt x="974929" y="758666"/>
                  <a:pt x="978779" y="756100"/>
                </a:cubicBezTo>
                <a:cubicBezTo>
                  <a:pt x="982628" y="754817"/>
                  <a:pt x="983911" y="752251"/>
                  <a:pt x="986478" y="749685"/>
                </a:cubicBezTo>
                <a:cubicBezTo>
                  <a:pt x="986478" y="748402"/>
                  <a:pt x="987761" y="747119"/>
                  <a:pt x="989044" y="745836"/>
                </a:cubicBezTo>
                <a:cubicBezTo>
                  <a:pt x="990328" y="744553"/>
                  <a:pt x="992894" y="744553"/>
                  <a:pt x="995460" y="743270"/>
                </a:cubicBezTo>
                <a:cubicBezTo>
                  <a:pt x="996744" y="741987"/>
                  <a:pt x="996744" y="740704"/>
                  <a:pt x="998027" y="739420"/>
                </a:cubicBezTo>
                <a:cubicBezTo>
                  <a:pt x="1000593" y="735572"/>
                  <a:pt x="1007010" y="736854"/>
                  <a:pt x="1010859" y="736854"/>
                </a:cubicBezTo>
                <a:cubicBezTo>
                  <a:pt x="1017275" y="736854"/>
                  <a:pt x="1023691" y="734288"/>
                  <a:pt x="1030107" y="731722"/>
                </a:cubicBezTo>
                <a:lnTo>
                  <a:pt x="1036523" y="726590"/>
                </a:lnTo>
                <a:cubicBezTo>
                  <a:pt x="1037807" y="725307"/>
                  <a:pt x="1040373" y="725307"/>
                  <a:pt x="1042940" y="724024"/>
                </a:cubicBezTo>
                <a:cubicBezTo>
                  <a:pt x="1045506" y="722741"/>
                  <a:pt x="1048072" y="721458"/>
                  <a:pt x="1046790" y="718892"/>
                </a:cubicBezTo>
                <a:cubicBezTo>
                  <a:pt x="1045506" y="715042"/>
                  <a:pt x="1039090" y="717608"/>
                  <a:pt x="1036523" y="716326"/>
                </a:cubicBezTo>
                <a:cubicBezTo>
                  <a:pt x="1033957" y="713760"/>
                  <a:pt x="1035240" y="711194"/>
                  <a:pt x="1033957" y="708627"/>
                </a:cubicBezTo>
                <a:lnTo>
                  <a:pt x="1028824" y="708627"/>
                </a:lnTo>
                <a:cubicBezTo>
                  <a:pt x="1028824" y="706061"/>
                  <a:pt x="1028824" y="706061"/>
                  <a:pt x="1027541" y="704778"/>
                </a:cubicBezTo>
                <a:cubicBezTo>
                  <a:pt x="1027541" y="703495"/>
                  <a:pt x="1024975" y="703495"/>
                  <a:pt x="1024975" y="702212"/>
                </a:cubicBezTo>
                <a:lnTo>
                  <a:pt x="1028824" y="699646"/>
                </a:lnTo>
                <a:lnTo>
                  <a:pt x="1039090" y="702212"/>
                </a:lnTo>
                <a:cubicBezTo>
                  <a:pt x="1040373" y="703495"/>
                  <a:pt x="1042940" y="704778"/>
                  <a:pt x="1044223" y="707344"/>
                </a:cubicBezTo>
                <a:cubicBezTo>
                  <a:pt x="1045506" y="708627"/>
                  <a:pt x="1046790" y="709910"/>
                  <a:pt x="1048072" y="711194"/>
                </a:cubicBezTo>
                <a:cubicBezTo>
                  <a:pt x="1050639" y="711194"/>
                  <a:pt x="1051922" y="711194"/>
                  <a:pt x="1051922" y="708627"/>
                </a:cubicBezTo>
                <a:cubicBezTo>
                  <a:pt x="1051922" y="707344"/>
                  <a:pt x="1050639" y="706061"/>
                  <a:pt x="1049356" y="704778"/>
                </a:cubicBezTo>
                <a:cubicBezTo>
                  <a:pt x="1049356" y="702212"/>
                  <a:pt x="1049356" y="700929"/>
                  <a:pt x="1050639" y="699646"/>
                </a:cubicBezTo>
                <a:cubicBezTo>
                  <a:pt x="1051922" y="697080"/>
                  <a:pt x="1051922" y="693231"/>
                  <a:pt x="1049356" y="690665"/>
                </a:cubicBezTo>
                <a:cubicBezTo>
                  <a:pt x="1048072" y="689382"/>
                  <a:pt x="1045506" y="689382"/>
                  <a:pt x="1046790" y="686816"/>
                </a:cubicBezTo>
                <a:lnTo>
                  <a:pt x="1058338" y="686816"/>
                </a:lnTo>
                <a:cubicBezTo>
                  <a:pt x="1059622" y="685533"/>
                  <a:pt x="1060905" y="685533"/>
                  <a:pt x="1060905" y="684250"/>
                </a:cubicBezTo>
                <a:cubicBezTo>
                  <a:pt x="1060905" y="681684"/>
                  <a:pt x="1059622" y="681684"/>
                  <a:pt x="1057055" y="681684"/>
                </a:cubicBezTo>
                <a:lnTo>
                  <a:pt x="1050639" y="677834"/>
                </a:lnTo>
                <a:cubicBezTo>
                  <a:pt x="1050158" y="673986"/>
                  <a:pt x="1056413" y="673986"/>
                  <a:pt x="1058338" y="673986"/>
                </a:cubicBezTo>
                <a:cubicBezTo>
                  <a:pt x="1059622" y="673986"/>
                  <a:pt x="1064754" y="676552"/>
                  <a:pt x="1064754" y="673986"/>
                </a:cubicBezTo>
                <a:cubicBezTo>
                  <a:pt x="1066038" y="671420"/>
                  <a:pt x="1058338" y="671420"/>
                  <a:pt x="1059622" y="667570"/>
                </a:cubicBezTo>
                <a:close/>
                <a:moveTo>
                  <a:pt x="1065059" y="644628"/>
                </a:moveTo>
                <a:lnTo>
                  <a:pt x="1073323" y="646832"/>
                </a:lnTo>
                <a:lnTo>
                  <a:pt x="1068398" y="646336"/>
                </a:lnTo>
                <a:cubicBezTo>
                  <a:pt x="1068086" y="645834"/>
                  <a:pt x="1067679" y="645759"/>
                  <a:pt x="1067321" y="645759"/>
                </a:cubicBezTo>
                <a:close/>
                <a:moveTo>
                  <a:pt x="999379" y="639378"/>
                </a:moveTo>
                <a:cubicBezTo>
                  <a:pt x="998987" y="639378"/>
                  <a:pt x="998595" y="639379"/>
                  <a:pt x="998203" y="639497"/>
                </a:cubicBezTo>
                <a:cubicBezTo>
                  <a:pt x="971578" y="639464"/>
                  <a:pt x="945496" y="641848"/>
                  <a:pt x="920379" y="647342"/>
                </a:cubicBezTo>
                <a:cubicBezTo>
                  <a:pt x="899534" y="649819"/>
                  <a:pt x="879362" y="654810"/>
                  <a:pt x="860441" y="663193"/>
                </a:cubicBezTo>
                <a:lnTo>
                  <a:pt x="858109" y="661862"/>
                </a:lnTo>
                <a:lnTo>
                  <a:pt x="842130" y="668877"/>
                </a:lnTo>
                <a:cubicBezTo>
                  <a:pt x="825571" y="673228"/>
                  <a:pt x="809995" y="679980"/>
                  <a:pt x="795747" y="689240"/>
                </a:cubicBezTo>
                <a:lnTo>
                  <a:pt x="781029" y="695701"/>
                </a:lnTo>
                <a:lnTo>
                  <a:pt x="782872" y="696228"/>
                </a:lnTo>
                <a:cubicBezTo>
                  <a:pt x="768415" y="701624"/>
                  <a:pt x="755385" y="709559"/>
                  <a:pt x="742864" y="718195"/>
                </a:cubicBezTo>
                <a:lnTo>
                  <a:pt x="742177" y="718057"/>
                </a:lnTo>
                <a:lnTo>
                  <a:pt x="737755" y="721706"/>
                </a:lnTo>
                <a:lnTo>
                  <a:pt x="738227" y="722021"/>
                </a:lnTo>
                <a:lnTo>
                  <a:pt x="724694" y="733187"/>
                </a:lnTo>
                <a:lnTo>
                  <a:pt x="724694" y="733110"/>
                </a:lnTo>
                <a:cubicBezTo>
                  <a:pt x="725977" y="731826"/>
                  <a:pt x="725977" y="730543"/>
                  <a:pt x="727261" y="730543"/>
                </a:cubicBezTo>
                <a:lnTo>
                  <a:pt x="727400" y="730249"/>
                </a:lnTo>
                <a:lnTo>
                  <a:pt x="713121" y="742030"/>
                </a:lnTo>
                <a:cubicBezTo>
                  <a:pt x="713116" y="742059"/>
                  <a:pt x="713127" y="742078"/>
                  <a:pt x="713139" y="742095"/>
                </a:cubicBezTo>
                <a:lnTo>
                  <a:pt x="713482" y="742438"/>
                </a:lnTo>
                <a:cubicBezTo>
                  <a:pt x="608487" y="824638"/>
                  <a:pt x="542179" y="952865"/>
                  <a:pt x="542179" y="1096578"/>
                </a:cubicBezTo>
                <a:cubicBezTo>
                  <a:pt x="542179" y="1349083"/>
                  <a:pt x="746874" y="1553778"/>
                  <a:pt x="999379" y="1553778"/>
                </a:cubicBezTo>
                <a:cubicBezTo>
                  <a:pt x="1162388" y="1553778"/>
                  <a:pt x="1305472" y="1468470"/>
                  <a:pt x="1385427" y="1339435"/>
                </a:cubicBezTo>
                <a:lnTo>
                  <a:pt x="1785689" y="1613205"/>
                </a:lnTo>
                <a:lnTo>
                  <a:pt x="1785689" y="1387583"/>
                </a:lnTo>
                <a:lnTo>
                  <a:pt x="2115709" y="1387583"/>
                </a:lnTo>
                <a:lnTo>
                  <a:pt x="2115709" y="1194193"/>
                </a:lnTo>
                <a:lnTo>
                  <a:pt x="1785689" y="1194193"/>
                </a:lnTo>
                <a:lnTo>
                  <a:pt x="1785689" y="968571"/>
                </a:lnTo>
                <a:lnTo>
                  <a:pt x="1442834" y="1203076"/>
                </a:lnTo>
                <a:cubicBezTo>
                  <a:pt x="1452238" y="1169106"/>
                  <a:pt x="1456579" y="1133349"/>
                  <a:pt x="1456579" y="1096578"/>
                </a:cubicBezTo>
                <a:cubicBezTo>
                  <a:pt x="1456579" y="1012997"/>
                  <a:pt x="1434151" y="934654"/>
                  <a:pt x="1393297" y="868220"/>
                </a:cubicBezTo>
                <a:cubicBezTo>
                  <a:pt x="1393106" y="867646"/>
                  <a:pt x="1392810" y="867132"/>
                  <a:pt x="1392448" y="866656"/>
                </a:cubicBezTo>
                <a:cubicBezTo>
                  <a:pt x="1377647" y="837655"/>
                  <a:pt x="1358306" y="811522"/>
                  <a:pt x="1335388" y="788705"/>
                </a:cubicBezTo>
                <a:cubicBezTo>
                  <a:pt x="1335328" y="788596"/>
                  <a:pt x="1335246" y="788507"/>
                  <a:pt x="1335157" y="788425"/>
                </a:cubicBezTo>
                <a:cubicBezTo>
                  <a:pt x="1296816" y="744516"/>
                  <a:pt x="1249305" y="709147"/>
                  <a:pt x="1195456" y="685139"/>
                </a:cubicBezTo>
                <a:cubicBezTo>
                  <a:pt x="1168878" y="668452"/>
                  <a:pt x="1138908" y="657520"/>
                  <a:pt x="1106711" y="653382"/>
                </a:cubicBezTo>
                <a:cubicBezTo>
                  <a:pt x="1100591" y="650570"/>
                  <a:pt x="1094113" y="649156"/>
                  <a:pt x="1087511" y="648263"/>
                </a:cubicBezTo>
                <a:cubicBezTo>
                  <a:pt x="1079872" y="644257"/>
                  <a:pt x="1071681" y="642933"/>
                  <a:pt x="1063417" y="641838"/>
                </a:cubicBezTo>
                <a:lnTo>
                  <a:pt x="1063471" y="641909"/>
                </a:lnTo>
                <a:cubicBezTo>
                  <a:pt x="1064754" y="643193"/>
                  <a:pt x="1063471" y="643193"/>
                  <a:pt x="1064754" y="644475"/>
                </a:cubicBezTo>
                <a:cubicBezTo>
                  <a:pt x="1064754" y="644540"/>
                  <a:pt x="1064758" y="644601"/>
                  <a:pt x="1065059" y="644628"/>
                </a:cubicBezTo>
                <a:lnTo>
                  <a:pt x="999645" y="639378"/>
                </a:lnTo>
                <a:lnTo>
                  <a:pt x="999499" y="639390"/>
                </a:lnTo>
                <a:close/>
                <a:moveTo>
                  <a:pt x="2420008" y="517582"/>
                </a:moveTo>
                <a:lnTo>
                  <a:pt x="2420242" y="517582"/>
                </a:lnTo>
                <a:lnTo>
                  <a:pt x="2420008" y="518739"/>
                </a:lnTo>
                <a:close/>
                <a:moveTo>
                  <a:pt x="311517" y="382148"/>
                </a:moveTo>
                <a:lnTo>
                  <a:pt x="956736" y="425169"/>
                </a:lnTo>
                <a:lnTo>
                  <a:pt x="956736" y="424822"/>
                </a:lnTo>
                <a:lnTo>
                  <a:pt x="2419502" y="521246"/>
                </a:lnTo>
                <a:lnTo>
                  <a:pt x="2419041" y="523529"/>
                </a:lnTo>
                <a:cubicBezTo>
                  <a:pt x="2457627" y="527513"/>
                  <a:pt x="2492277" y="546825"/>
                  <a:pt x="2489692" y="585709"/>
                </a:cubicBezTo>
                <a:lnTo>
                  <a:pt x="2488840" y="670935"/>
                </a:lnTo>
                <a:lnTo>
                  <a:pt x="2487534" y="671173"/>
                </a:lnTo>
                <a:lnTo>
                  <a:pt x="2421648" y="1671080"/>
                </a:lnTo>
                <a:cubicBezTo>
                  <a:pt x="2408325" y="1707656"/>
                  <a:pt x="2386877" y="1726260"/>
                  <a:pt x="2359534" y="1724079"/>
                </a:cubicBezTo>
                <a:lnTo>
                  <a:pt x="145534" y="1736658"/>
                </a:lnTo>
                <a:cubicBezTo>
                  <a:pt x="174077" y="1308592"/>
                  <a:pt x="202622" y="880528"/>
                  <a:pt x="231160" y="452462"/>
                </a:cubicBezTo>
                <a:cubicBezTo>
                  <a:pt x="233930" y="410856"/>
                  <a:pt x="269910" y="379374"/>
                  <a:pt x="311517" y="382148"/>
                </a:cubicBezTo>
                <a:close/>
                <a:moveTo>
                  <a:pt x="1300253" y="0"/>
                </a:moveTo>
                <a:lnTo>
                  <a:pt x="2203833" y="0"/>
                </a:lnTo>
                <a:cubicBezTo>
                  <a:pt x="2251087" y="0"/>
                  <a:pt x="2290930" y="31720"/>
                  <a:pt x="2301543" y="75508"/>
                </a:cubicBezTo>
                <a:lnTo>
                  <a:pt x="2302960" y="75508"/>
                </a:lnTo>
                <a:lnTo>
                  <a:pt x="2302960" y="153340"/>
                </a:lnTo>
                <a:cubicBezTo>
                  <a:pt x="2302960" y="185560"/>
                  <a:pt x="2322135" y="213304"/>
                  <a:pt x="2349730" y="225539"/>
                </a:cubicBezTo>
                <a:lnTo>
                  <a:pt x="2352691" y="225539"/>
                </a:lnTo>
                <a:cubicBezTo>
                  <a:pt x="2390137" y="225539"/>
                  <a:pt x="2420490" y="255892"/>
                  <a:pt x="2420490" y="293337"/>
                </a:cubicBezTo>
                <a:lnTo>
                  <a:pt x="2420490" y="478155"/>
                </a:lnTo>
                <a:lnTo>
                  <a:pt x="2420008" y="478155"/>
                </a:lnTo>
                <a:lnTo>
                  <a:pt x="2418385" y="478044"/>
                </a:lnTo>
                <a:lnTo>
                  <a:pt x="2418385" y="477489"/>
                </a:lnTo>
                <a:lnTo>
                  <a:pt x="955892" y="376628"/>
                </a:lnTo>
                <a:lnTo>
                  <a:pt x="995936" y="380425"/>
                </a:lnTo>
                <a:lnTo>
                  <a:pt x="953777" y="377532"/>
                </a:lnTo>
                <a:lnTo>
                  <a:pt x="953797" y="377981"/>
                </a:lnTo>
                <a:lnTo>
                  <a:pt x="265757" y="332107"/>
                </a:lnTo>
                <a:cubicBezTo>
                  <a:pt x="221689" y="329168"/>
                  <a:pt x="183585" y="362511"/>
                  <a:pt x="180646" y="406578"/>
                </a:cubicBezTo>
                <a:lnTo>
                  <a:pt x="92708" y="1725472"/>
                </a:lnTo>
                <a:lnTo>
                  <a:pt x="75504" y="1725472"/>
                </a:lnTo>
                <a:cubicBezTo>
                  <a:pt x="33806" y="1725472"/>
                  <a:pt x="0" y="1691667"/>
                  <a:pt x="0" y="1649970"/>
                </a:cubicBezTo>
                <a:lnTo>
                  <a:pt x="4" y="307622"/>
                </a:lnTo>
                <a:cubicBezTo>
                  <a:pt x="0" y="265921"/>
                  <a:pt x="33806" y="232116"/>
                  <a:pt x="75504" y="232116"/>
                </a:cubicBezTo>
                <a:lnTo>
                  <a:pt x="996290" y="232116"/>
                </a:lnTo>
                <a:lnTo>
                  <a:pt x="997952" y="231729"/>
                </a:lnTo>
                <a:lnTo>
                  <a:pt x="1163695" y="231729"/>
                </a:lnTo>
                <a:cubicBezTo>
                  <a:pt x="1186126" y="231729"/>
                  <a:pt x="1204309" y="213546"/>
                  <a:pt x="1204309" y="191115"/>
                </a:cubicBezTo>
                <a:lnTo>
                  <a:pt x="1204309" y="71429"/>
                </a:lnTo>
                <a:cubicBezTo>
                  <a:pt x="1215773" y="29676"/>
                  <a:pt x="1254548" y="0"/>
                  <a:pt x="1300253"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90"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29" name="Group 28"/>
          <p:cNvGrpSpPr/>
          <p:nvPr>
            <p:custDataLst>
              <p:tags r:id="rId6"/>
            </p:custDataLst>
          </p:nvPr>
        </p:nvGrpSpPr>
        <p:grpSpPr>
          <a:xfrm flipH="1">
            <a:off x="7037746" y="2789123"/>
            <a:ext cx="975477" cy="665813"/>
            <a:chOff x="8369398" y="1851899"/>
            <a:chExt cx="756170" cy="516124"/>
          </a:xfrm>
          <a:solidFill>
            <a:schemeClr val="tx1"/>
          </a:solidFill>
        </p:grpSpPr>
        <p:sp>
          <p:nvSpPr>
            <p:cNvPr id="30" name="Rounded Rectangle 307"/>
            <p:cNvSpPr/>
            <p:nvPr/>
          </p:nvSpPr>
          <p:spPr bwMode="auto">
            <a:xfrm rot="1411326">
              <a:off x="8816737" y="2158724"/>
              <a:ext cx="308831" cy="209299"/>
            </a:xfrm>
            <a:custGeom>
              <a:avLst/>
              <a:gdLst/>
              <a:ahLst/>
              <a:cxnLst/>
              <a:rect l="l" t="t" r="r" b="b"/>
              <a:pathLst>
                <a:path w="308831" h="209299">
                  <a:moveTo>
                    <a:pt x="6932" y="0"/>
                  </a:moveTo>
                  <a:lnTo>
                    <a:pt x="62731" y="5004"/>
                  </a:lnTo>
                  <a:cubicBezTo>
                    <a:pt x="73820" y="4021"/>
                    <a:pt x="83149" y="12888"/>
                    <a:pt x="85697" y="24169"/>
                  </a:cubicBezTo>
                  <a:lnTo>
                    <a:pt x="85452" y="33272"/>
                  </a:lnTo>
                  <a:cubicBezTo>
                    <a:pt x="85954" y="32635"/>
                    <a:pt x="86485" y="32624"/>
                    <a:pt x="87017" y="32624"/>
                  </a:cubicBezTo>
                  <a:lnTo>
                    <a:pt x="270296" y="32624"/>
                  </a:lnTo>
                  <a:cubicBezTo>
                    <a:pt x="291578" y="32624"/>
                    <a:pt x="308831" y="49877"/>
                    <a:pt x="308831" y="71159"/>
                  </a:cubicBezTo>
                  <a:lnTo>
                    <a:pt x="308831" y="146071"/>
                  </a:lnTo>
                  <a:cubicBezTo>
                    <a:pt x="308831" y="167353"/>
                    <a:pt x="291578" y="184606"/>
                    <a:pt x="270296" y="184606"/>
                  </a:cubicBezTo>
                  <a:lnTo>
                    <a:pt x="87017" y="184606"/>
                  </a:lnTo>
                  <a:lnTo>
                    <a:pt x="81440" y="182295"/>
                  </a:lnTo>
                  <a:lnTo>
                    <a:pt x="81438" y="182371"/>
                  </a:lnTo>
                  <a:cubicBezTo>
                    <a:pt x="82699" y="196467"/>
                    <a:pt x="69880" y="211811"/>
                    <a:pt x="54012" y="208953"/>
                  </a:cubicBezTo>
                  <a:lnTo>
                    <a:pt x="0" y="208054"/>
                  </a:lnTo>
                  <a:cubicBezTo>
                    <a:pt x="11559" y="178614"/>
                    <a:pt x="19544" y="140965"/>
                    <a:pt x="23432" y="105100"/>
                  </a:cubicBezTo>
                  <a:cubicBezTo>
                    <a:pt x="23221" y="71020"/>
                    <a:pt x="17126" y="34619"/>
                    <a:pt x="693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err="1">
                <a:ln>
                  <a:solidFill>
                    <a:srgbClr val="FFFFFF">
                      <a:alpha val="0"/>
                    </a:srgbClr>
                  </a:solidFill>
                </a:ln>
                <a:solidFill>
                  <a:srgbClr val="FFFFFF"/>
                </a:solidFill>
              </a:endParaRPr>
            </a:p>
          </p:txBody>
        </p:sp>
        <p:sp>
          <p:nvSpPr>
            <p:cNvPr id="31" name="Oval 247"/>
            <p:cNvSpPr/>
            <p:nvPr/>
          </p:nvSpPr>
          <p:spPr bwMode="auto">
            <a:xfrm>
              <a:off x="8369398" y="1851899"/>
              <a:ext cx="482863" cy="482862"/>
            </a:xfrm>
            <a:custGeom>
              <a:avLst/>
              <a:gdLst/>
              <a:ahLst/>
              <a:cxnLst/>
              <a:rect l="l" t="t" r="r" b="b"/>
              <a:pathLst>
                <a:path w="573170" h="573170">
                  <a:moveTo>
                    <a:pt x="286585" y="47056"/>
                  </a:moveTo>
                  <a:cubicBezTo>
                    <a:pt x="154297" y="47056"/>
                    <a:pt x="47056" y="154297"/>
                    <a:pt x="47056" y="286585"/>
                  </a:cubicBezTo>
                  <a:cubicBezTo>
                    <a:pt x="47056" y="418873"/>
                    <a:pt x="154297" y="526114"/>
                    <a:pt x="286585" y="526114"/>
                  </a:cubicBezTo>
                  <a:cubicBezTo>
                    <a:pt x="418873" y="526114"/>
                    <a:pt x="526114" y="418873"/>
                    <a:pt x="526114" y="286585"/>
                  </a:cubicBezTo>
                  <a:cubicBezTo>
                    <a:pt x="526114" y="154297"/>
                    <a:pt x="418873" y="47056"/>
                    <a:pt x="286585" y="47056"/>
                  </a:cubicBezTo>
                  <a:close/>
                  <a:moveTo>
                    <a:pt x="286585" y="0"/>
                  </a:moveTo>
                  <a:cubicBezTo>
                    <a:pt x="444862" y="0"/>
                    <a:pt x="573170" y="128308"/>
                    <a:pt x="573170" y="286585"/>
                  </a:cubicBezTo>
                  <a:cubicBezTo>
                    <a:pt x="573170" y="444862"/>
                    <a:pt x="444862" y="573170"/>
                    <a:pt x="286585" y="573170"/>
                  </a:cubicBezTo>
                  <a:cubicBezTo>
                    <a:pt x="128308" y="573170"/>
                    <a:pt x="0" y="444862"/>
                    <a:pt x="0" y="286585"/>
                  </a:cubicBezTo>
                  <a:cubicBezTo>
                    <a:pt x="0" y="128308"/>
                    <a:pt x="128308" y="0"/>
                    <a:pt x="286585"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36" dirty="0" err="1">
                <a:ln>
                  <a:solidFill>
                    <a:srgbClr val="FFFFFF">
                      <a:alpha val="0"/>
                    </a:srgbClr>
                  </a:solidFill>
                </a:ln>
                <a:solidFill>
                  <a:srgbClr val="FFFFFF"/>
                </a:solidFill>
              </a:endParaRPr>
            </a:p>
          </p:txBody>
        </p:sp>
        <p:sp>
          <p:nvSpPr>
            <p:cNvPr id="32" name="Freeform 257"/>
            <p:cNvSpPr>
              <a:spLocks/>
            </p:cNvSpPr>
            <p:nvPr/>
          </p:nvSpPr>
          <p:spPr bwMode="black">
            <a:xfrm>
              <a:off x="8477432" y="1892946"/>
              <a:ext cx="187186" cy="125197"/>
            </a:xfrm>
            <a:custGeom>
              <a:avLst/>
              <a:gdLst>
                <a:gd name="T0" fmla="*/ 39 w 42"/>
                <a:gd name="T1" fmla="*/ 7 h 28"/>
                <a:gd name="T2" fmla="*/ 39 w 42"/>
                <a:gd name="T3" fmla="*/ 7 h 28"/>
                <a:gd name="T4" fmla="*/ 1 w 42"/>
                <a:gd name="T5" fmla="*/ 20 h 28"/>
                <a:gd name="T6" fmla="*/ 3 w 42"/>
                <a:gd name="T7" fmla="*/ 27 h 28"/>
                <a:gd name="T8" fmla="*/ 10 w 42"/>
                <a:gd name="T9" fmla="*/ 24 h 28"/>
                <a:gd name="T10" fmla="*/ 35 w 42"/>
                <a:gd name="T11" fmla="*/ 15 h 28"/>
                <a:gd name="T12" fmla="*/ 41 w 42"/>
                <a:gd name="T13" fmla="*/ 13 h 28"/>
                <a:gd name="T14" fmla="*/ 39 w 42"/>
                <a:gd name="T15" fmla="*/ 7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28">
                  <a:moveTo>
                    <a:pt x="39" y="7"/>
                  </a:moveTo>
                  <a:cubicBezTo>
                    <a:pt x="39" y="7"/>
                    <a:pt x="39" y="7"/>
                    <a:pt x="39" y="7"/>
                  </a:cubicBezTo>
                  <a:cubicBezTo>
                    <a:pt x="25" y="0"/>
                    <a:pt x="8" y="6"/>
                    <a:pt x="1" y="20"/>
                  </a:cubicBezTo>
                  <a:cubicBezTo>
                    <a:pt x="0" y="23"/>
                    <a:pt x="1" y="25"/>
                    <a:pt x="3" y="27"/>
                  </a:cubicBezTo>
                  <a:cubicBezTo>
                    <a:pt x="6" y="28"/>
                    <a:pt x="8" y="27"/>
                    <a:pt x="10" y="24"/>
                  </a:cubicBezTo>
                  <a:cubicBezTo>
                    <a:pt x="14" y="15"/>
                    <a:pt x="25" y="11"/>
                    <a:pt x="35" y="15"/>
                  </a:cubicBezTo>
                  <a:cubicBezTo>
                    <a:pt x="37" y="16"/>
                    <a:pt x="40" y="15"/>
                    <a:pt x="41" y="13"/>
                  </a:cubicBezTo>
                  <a:cubicBezTo>
                    <a:pt x="42" y="11"/>
                    <a:pt x="41" y="8"/>
                    <a:pt x="39"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ln>
                  <a:solidFill>
                    <a:srgbClr val="FFFFFF">
                      <a:alpha val="0"/>
                    </a:srgbClr>
                  </a:solidFill>
                </a:ln>
                <a:solidFill>
                  <a:srgbClr val="FFFFFF"/>
                </a:solidFill>
              </a:endParaRPr>
            </a:p>
          </p:txBody>
        </p:sp>
        <p:grpSp>
          <p:nvGrpSpPr>
            <p:cNvPr id="33" name="Group 32"/>
            <p:cNvGrpSpPr/>
            <p:nvPr/>
          </p:nvGrpSpPr>
          <p:grpSpPr bwMode="black">
            <a:xfrm>
              <a:off x="8459235" y="1994058"/>
              <a:ext cx="303219" cy="246679"/>
              <a:chOff x="5184779" y="225425"/>
              <a:chExt cx="1500184" cy="1220787"/>
            </a:xfrm>
            <a:grpFill/>
          </p:grpSpPr>
          <p:sp>
            <p:nvSpPr>
              <p:cNvPr id="34" name="Freeform 86"/>
              <p:cNvSpPr>
                <a:spLocks noEditPoints="1"/>
              </p:cNvSpPr>
              <p:nvPr/>
            </p:nvSpPr>
            <p:spPr bwMode="black">
              <a:xfrm>
                <a:off x="5184779" y="344490"/>
                <a:ext cx="1095376" cy="1101722"/>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ln>
                    <a:solidFill>
                      <a:srgbClr val="FFFFFF">
                        <a:alpha val="0"/>
                      </a:srgbClr>
                    </a:solidFill>
                  </a:ln>
                  <a:solidFill>
                    <a:srgbClr val="FFFFFF"/>
                  </a:solidFill>
                </a:endParaRPr>
              </a:p>
            </p:txBody>
          </p:sp>
          <p:sp>
            <p:nvSpPr>
              <p:cNvPr id="35" name="Oval 87"/>
              <p:cNvSpPr>
                <a:spLocks noChangeArrowheads="1"/>
              </p:cNvSpPr>
              <p:nvPr/>
            </p:nvSpPr>
            <p:spPr bwMode="black">
              <a:xfrm>
                <a:off x="5630869" y="812799"/>
                <a:ext cx="203201" cy="20320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ln>
                    <a:solidFill>
                      <a:srgbClr val="FFFFFF">
                        <a:alpha val="0"/>
                      </a:srgbClr>
                    </a:solidFill>
                  </a:ln>
                  <a:solidFill>
                    <a:srgbClr val="FFFFFF"/>
                  </a:solidFill>
                </a:endParaRPr>
              </a:p>
            </p:txBody>
          </p:sp>
          <p:sp>
            <p:nvSpPr>
              <p:cNvPr id="36" name="Freeform 88"/>
              <p:cNvSpPr>
                <a:spLocks noEditPoints="1"/>
              </p:cNvSpPr>
              <p:nvPr/>
            </p:nvSpPr>
            <p:spPr bwMode="black">
              <a:xfrm>
                <a:off x="6129339" y="225425"/>
                <a:ext cx="555624" cy="598489"/>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endParaRPr lang="en-US" sz="1632">
                  <a:ln>
                    <a:solidFill>
                      <a:srgbClr val="FFFFFF">
                        <a:alpha val="0"/>
                      </a:srgbClr>
                    </a:solidFill>
                  </a:ln>
                  <a:solidFill>
                    <a:srgbClr val="FFFFFF"/>
                  </a:solidFill>
                </a:endParaRPr>
              </a:p>
            </p:txBody>
          </p:sp>
        </p:grpSp>
      </p:grpSp>
      <p:sp>
        <p:nvSpPr>
          <p:cNvPr id="37" name="Rectangle 92166"/>
          <p:cNvSpPr/>
          <p:nvPr>
            <p:custDataLst>
              <p:tags r:id="rId7"/>
            </p:custDataLst>
          </p:nvPr>
        </p:nvSpPr>
        <p:spPr bwMode="auto">
          <a:xfrm flipV="1">
            <a:off x="11344953" y="2789123"/>
            <a:ext cx="634322" cy="739326"/>
          </a:xfrm>
          <a:custGeom>
            <a:avLst/>
            <a:gdLst/>
            <a:ahLst/>
            <a:cxnLst/>
            <a:rect l="l" t="t" r="r" b="b"/>
            <a:pathLst>
              <a:path w="822103" h="1128292">
                <a:moveTo>
                  <a:pt x="698119" y="563492"/>
                </a:moveTo>
                <a:lnTo>
                  <a:pt x="370918" y="284334"/>
                </a:lnTo>
                <a:lnTo>
                  <a:pt x="280941" y="205737"/>
                </a:lnTo>
                <a:lnTo>
                  <a:pt x="128851" y="379847"/>
                </a:lnTo>
                <a:lnTo>
                  <a:pt x="56929" y="317022"/>
                </a:lnTo>
                <a:lnTo>
                  <a:pt x="264169" y="79779"/>
                </a:lnTo>
                <a:cubicBezTo>
                  <a:pt x="269372" y="74505"/>
                  <a:pt x="274695" y="68970"/>
                  <a:pt x="280207" y="63224"/>
                </a:cubicBezTo>
                <a:lnTo>
                  <a:pt x="765173" y="487802"/>
                </a:lnTo>
                <a:lnTo>
                  <a:pt x="702684" y="559339"/>
                </a:lnTo>
                <a:close/>
                <a:moveTo>
                  <a:pt x="574455" y="1110341"/>
                </a:moveTo>
                <a:lnTo>
                  <a:pt x="574455" y="823073"/>
                </a:lnTo>
                <a:lnTo>
                  <a:pt x="803055" y="823073"/>
                </a:lnTo>
                <a:close/>
                <a:moveTo>
                  <a:pt x="0" y="1128292"/>
                </a:moveTo>
                <a:lnTo>
                  <a:pt x="593503" y="1128292"/>
                </a:lnTo>
                <a:lnTo>
                  <a:pt x="822103" y="841025"/>
                </a:lnTo>
                <a:lnTo>
                  <a:pt x="822103" y="0"/>
                </a:lnTo>
                <a:lnTo>
                  <a:pt x="0" y="0"/>
                </a:lnTo>
                <a:close/>
              </a:path>
            </a:pathLst>
          </a:custGeom>
          <a:solidFill>
            <a:schemeClr val="tx1"/>
          </a:solidFill>
          <a:ln w="19050" cap="flat" cmpd="sng" algn="ctr">
            <a:noFill/>
            <a:prstDash val="solid"/>
          </a:ln>
          <a:effectLst/>
        </p:spPr>
        <p:txBody>
          <a:bodyPr rtlCol="0" anchor="ctr"/>
          <a:lstStyle/>
          <a:p>
            <a:pPr algn="ctr" defTabSz="932597"/>
            <a:endParaRPr lang="en-US" sz="1836" kern="0" dirty="0" err="1">
              <a:ln>
                <a:solidFill>
                  <a:srgbClr val="FFFFFF">
                    <a:alpha val="0"/>
                  </a:srgbClr>
                </a:solidFill>
              </a:ln>
              <a:solidFill>
                <a:srgbClr val="FFFFFF"/>
              </a:solidFill>
            </a:endParaRPr>
          </a:p>
        </p:txBody>
      </p:sp>
      <p:sp>
        <p:nvSpPr>
          <p:cNvPr id="38" name="Rectangle 37"/>
          <p:cNvSpPr/>
          <p:nvPr>
            <p:custDataLst>
              <p:tags r:id="rId8"/>
            </p:custDataLst>
          </p:nvPr>
        </p:nvSpPr>
        <p:spPr bwMode="auto">
          <a:xfrm>
            <a:off x="274639" y="3863022"/>
            <a:ext cx="3913631" cy="2377440"/>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3260" rIns="182880" bIns="93260" numCol="1" rtlCol="0" anchor="t" anchorCtr="0" compatLnSpc="1">
            <a:prstTxWarp prst="textNoShape">
              <a:avLst/>
            </a:prstTxWarp>
            <a:noAutofit/>
          </a:bodyPr>
          <a:lstStyle/>
          <a:p>
            <a:pPr marL="294675" lvl="1" indent="-294675">
              <a:spcBef>
                <a:spcPts val="800"/>
              </a:spcBef>
              <a:buSzPct val="100000"/>
              <a:buFont typeface="Arial" pitchFamily="34" charset="0"/>
              <a:buChar char="•"/>
            </a:pPr>
            <a:r>
              <a:rPr lang="en-US" sz="2400" dirty="0">
                <a:ln>
                  <a:solidFill>
                    <a:srgbClr val="FFFFFF">
                      <a:alpha val="0"/>
                    </a:srgbClr>
                  </a:solidFill>
                </a:ln>
                <a:solidFill>
                  <a:srgbClr val="FFFFFF"/>
                </a:solidFill>
              </a:rPr>
              <a:t>Instrument apps </a:t>
            </a:r>
          </a:p>
          <a:p>
            <a:pPr marL="294675" lvl="1" indent="-294675">
              <a:spcBef>
                <a:spcPts val="800"/>
              </a:spcBef>
              <a:buSzPct val="100000"/>
              <a:buFont typeface="Arial" pitchFamily="34" charset="0"/>
              <a:buChar char="•"/>
            </a:pPr>
            <a:r>
              <a:rPr lang="en-US" sz="2400" dirty="0">
                <a:ln>
                  <a:solidFill>
                    <a:srgbClr val="FFFFFF">
                      <a:alpha val="0"/>
                    </a:srgbClr>
                  </a:solidFill>
                </a:ln>
                <a:solidFill>
                  <a:srgbClr val="FFFFFF"/>
                </a:solidFill>
              </a:rPr>
              <a:t>Deliver events to analytics service</a:t>
            </a:r>
          </a:p>
          <a:p>
            <a:pPr marL="294675" lvl="1" indent="-294675">
              <a:spcBef>
                <a:spcPts val="800"/>
              </a:spcBef>
              <a:buSzPct val="100000"/>
              <a:buFont typeface="Arial" pitchFamily="34" charset="0"/>
              <a:buChar char="•"/>
            </a:pPr>
            <a:r>
              <a:rPr lang="en-US" sz="2400" dirty="0">
                <a:ln>
                  <a:solidFill>
                    <a:srgbClr val="FFFFFF">
                      <a:alpha val="0"/>
                    </a:srgbClr>
                  </a:solidFill>
                </a:ln>
                <a:solidFill>
                  <a:srgbClr val="FFFFFF"/>
                </a:solidFill>
              </a:rPr>
              <a:t>Receive and store many live data streams</a:t>
            </a:r>
          </a:p>
        </p:txBody>
      </p:sp>
      <p:sp>
        <p:nvSpPr>
          <p:cNvPr id="39" name="Rectangle 38"/>
          <p:cNvSpPr/>
          <p:nvPr>
            <p:custDataLst>
              <p:tags r:id="rId9"/>
            </p:custDataLst>
          </p:nvPr>
        </p:nvSpPr>
        <p:spPr bwMode="auto">
          <a:xfrm>
            <a:off x="4262605" y="3863021"/>
            <a:ext cx="3913631" cy="2377440"/>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3260" rIns="182880" bIns="93260" numCol="1" rtlCol="0" anchor="t" anchorCtr="0" compatLnSpc="1">
            <a:prstTxWarp prst="textNoShape">
              <a:avLst/>
            </a:prstTxWarp>
            <a:noAutofit/>
          </a:bodyPr>
          <a:lstStyle/>
          <a:p>
            <a:pPr marL="294675" lvl="1" indent="-294675">
              <a:spcBef>
                <a:spcPts val="800"/>
              </a:spcBef>
              <a:buSzPct val="100000"/>
              <a:buFont typeface="Arial" pitchFamily="34" charset="0"/>
              <a:buChar char="•"/>
            </a:pPr>
            <a:r>
              <a:rPr lang="en-IN" sz="2400" dirty="0">
                <a:ln>
                  <a:solidFill>
                    <a:srgbClr val="FFFFFF">
                      <a:alpha val="0"/>
                    </a:srgbClr>
                  </a:solidFill>
                </a:ln>
                <a:solidFill>
                  <a:srgbClr val="FFFFFF"/>
                </a:solidFill>
              </a:rPr>
              <a:t>Real-time and historical analysis of event streams</a:t>
            </a:r>
          </a:p>
          <a:p>
            <a:pPr marL="294675" lvl="1" indent="-294675">
              <a:spcBef>
                <a:spcPts val="800"/>
              </a:spcBef>
              <a:buSzPct val="100000"/>
              <a:buFont typeface="Arial" pitchFamily="34" charset="0"/>
              <a:buChar char="•"/>
            </a:pPr>
            <a:r>
              <a:rPr lang="en-IN" sz="2400" dirty="0">
                <a:ln>
                  <a:solidFill>
                    <a:srgbClr val="FFFFFF">
                      <a:alpha val="0"/>
                    </a:srgbClr>
                  </a:solidFill>
                </a:ln>
                <a:solidFill>
                  <a:srgbClr val="FFFFFF"/>
                </a:solidFill>
              </a:rPr>
              <a:t>Aggregations, pivots and patterns</a:t>
            </a:r>
          </a:p>
        </p:txBody>
      </p:sp>
      <p:sp>
        <p:nvSpPr>
          <p:cNvPr id="40" name="Rectangle 39"/>
          <p:cNvSpPr/>
          <p:nvPr>
            <p:custDataLst>
              <p:tags r:id="rId10"/>
            </p:custDataLst>
          </p:nvPr>
        </p:nvSpPr>
        <p:spPr bwMode="auto">
          <a:xfrm>
            <a:off x="8250571" y="3863021"/>
            <a:ext cx="3913631" cy="2377440"/>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93260" rIns="182880" bIns="93260" numCol="1" rtlCol="0" anchor="t" anchorCtr="0" compatLnSpc="1">
            <a:prstTxWarp prst="textNoShape">
              <a:avLst/>
            </a:prstTxWarp>
            <a:noAutofit/>
          </a:bodyPr>
          <a:lstStyle/>
          <a:p>
            <a:pPr marL="294675" lvl="1" indent="-294675">
              <a:spcBef>
                <a:spcPts val="800"/>
              </a:spcBef>
              <a:buSzPct val="100000"/>
              <a:buFont typeface="Arial" pitchFamily="34" charset="0"/>
              <a:buChar char="•"/>
            </a:pPr>
            <a:r>
              <a:rPr lang="en-IN" sz="2400" dirty="0">
                <a:ln>
                  <a:solidFill>
                    <a:srgbClr val="FFFFFF">
                      <a:alpha val="0"/>
                    </a:srgbClr>
                  </a:solidFill>
                </a:ln>
                <a:solidFill>
                  <a:srgbClr val="FFFFFF"/>
                </a:solidFill>
              </a:rPr>
              <a:t>Publish analytics in a consumable format</a:t>
            </a:r>
          </a:p>
          <a:p>
            <a:pPr marL="294675" lvl="1" indent="-294675">
              <a:spcBef>
                <a:spcPts val="800"/>
              </a:spcBef>
              <a:buSzPct val="100000"/>
              <a:buFont typeface="Arial" pitchFamily="34" charset="0"/>
              <a:buChar char="•"/>
            </a:pPr>
            <a:r>
              <a:rPr lang="en-IN" sz="2400" dirty="0">
                <a:ln>
                  <a:solidFill>
                    <a:srgbClr val="FFFFFF">
                      <a:alpha val="0"/>
                    </a:srgbClr>
                  </a:solidFill>
                </a:ln>
                <a:solidFill>
                  <a:srgbClr val="FFFFFF"/>
                </a:solidFill>
              </a:rPr>
              <a:t>Inform and Influence</a:t>
            </a:r>
          </a:p>
          <a:p>
            <a:pPr marL="294675" lvl="1" indent="-294675">
              <a:spcBef>
                <a:spcPts val="800"/>
              </a:spcBef>
              <a:buSzPct val="100000"/>
              <a:buFont typeface="Arial" pitchFamily="34" charset="0"/>
              <a:buChar char="•"/>
            </a:pPr>
            <a:r>
              <a:rPr lang="en-IN" sz="2400" dirty="0">
                <a:ln>
                  <a:solidFill>
                    <a:srgbClr val="FFFFFF">
                      <a:alpha val="0"/>
                    </a:srgbClr>
                  </a:solidFill>
                </a:ln>
                <a:solidFill>
                  <a:srgbClr val="FFFFFF"/>
                </a:solidFill>
              </a:rPr>
              <a:t>Make better decisions</a:t>
            </a:r>
          </a:p>
        </p:txBody>
      </p:sp>
    </p:spTree>
    <p:extLst>
      <p:ext uri="{BB962C8B-B14F-4D97-AF65-F5344CB8AC3E}">
        <p14:creationId xmlns:p14="http://schemas.microsoft.com/office/powerpoint/2010/main" val="249309742"/>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99976" y="314944"/>
            <a:ext cx="11884782" cy="917206"/>
          </a:xfrm>
        </p:spPr>
        <p:txBody>
          <a:bodyPr>
            <a:noAutofit/>
          </a:bodyPr>
          <a:lstStyle/>
          <a:p>
            <a:r>
              <a:rPr lang="en-US" sz="5400" dirty="0" smtClean="0"/>
              <a:t>Predictive Analytics</a:t>
            </a:r>
            <a:r>
              <a:rPr lang="en-US" sz="4488" dirty="0" smtClean="0"/>
              <a:t/>
            </a:r>
            <a:br>
              <a:rPr lang="en-US" sz="4488" dirty="0" smtClean="0"/>
            </a:br>
            <a:r>
              <a:rPr lang="en-US" sz="3600" dirty="0" smtClean="0">
                <a:solidFill>
                  <a:srgbClr val="BAD80A"/>
                </a:solidFill>
              </a:rPr>
              <a:t>Predicting </a:t>
            </a:r>
            <a:r>
              <a:rPr lang="en-US" sz="3600" dirty="0">
                <a:solidFill>
                  <a:srgbClr val="BAD80A"/>
                </a:solidFill>
              </a:rPr>
              <a:t>future performance from historical data</a:t>
            </a:r>
          </a:p>
        </p:txBody>
      </p:sp>
      <p:grpSp>
        <p:nvGrpSpPr>
          <p:cNvPr id="46" name="Group 45"/>
          <p:cNvGrpSpPr/>
          <p:nvPr/>
        </p:nvGrpSpPr>
        <p:grpSpPr>
          <a:xfrm>
            <a:off x="8948831" y="1873435"/>
            <a:ext cx="1416955" cy="1418471"/>
            <a:chOff x="9073554" y="1626527"/>
            <a:chExt cx="1314695" cy="1316102"/>
          </a:xfrm>
        </p:grpSpPr>
        <p:pic>
          <p:nvPicPr>
            <p:cNvPr id="47" name="Picture 48"/>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9073556" y="1626527"/>
              <a:ext cx="1314693" cy="1314555"/>
            </a:xfrm>
            <a:prstGeom prst="rect">
              <a:avLst/>
            </a:prstGeom>
            <a:noFill/>
            <a:extLst>
              <a:ext uri="{909E8E84-426E-40DD-AFC4-6F175D3DCCD1}">
                <a14:hiddenFill xmlns:a14="http://schemas.microsoft.com/office/drawing/2010/main">
                  <a:solidFill>
                    <a:srgbClr val="FFFFFF"/>
                  </a:solidFill>
                </a14:hiddenFill>
              </a:ext>
            </a:extLst>
          </p:spPr>
        </p:pic>
        <p:sp>
          <p:nvSpPr>
            <p:cNvPr id="48" name="Rectangle 47"/>
            <p:cNvSpPr/>
            <p:nvPr/>
          </p:nvSpPr>
          <p:spPr bwMode="auto">
            <a:xfrm>
              <a:off x="9073554" y="2271474"/>
              <a:ext cx="1309442" cy="671155"/>
            </a:xfrm>
            <a:prstGeom prst="rect">
              <a:avLst/>
            </a:prstGeom>
            <a:gradFill flip="none" rotWithShape="1">
              <a:gsLst>
                <a:gs pos="0">
                  <a:srgbClr val="000000"/>
                </a:gs>
                <a:gs pos="50000">
                  <a:srgbClr val="000000">
                    <a:alpha val="60000"/>
                  </a:srgbClr>
                </a:gs>
                <a:gs pos="100000">
                  <a:srgbClr val="000000">
                    <a:alpha val="0"/>
                  </a:srgbClr>
                </a:gs>
              </a:gsLst>
              <a:lin ang="16200000" scaled="1"/>
              <a:tileRect/>
            </a:gra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190" tIns="93193" rIns="93190" bIns="93193" numCol="1" rtlCol="0" anchor="b" anchorCtr="0" compatLnSpc="1">
              <a:prstTxWarp prst="textNoShape">
                <a:avLst/>
              </a:prstTxWarp>
            </a:bodyPr>
            <a:lstStyle/>
            <a:p>
              <a:pPr defTabSz="930574">
                <a:spcAft>
                  <a:spcPts val="612"/>
                </a:spcAft>
              </a:pPr>
              <a:r>
                <a:rPr lang="en-US" sz="1223" dirty="0">
                  <a:solidFill>
                    <a:srgbClr val="FFFFFF"/>
                  </a:solidFill>
                  <a:cs typeface="Segoe UI" pitchFamily="34" charset="0"/>
                </a:rPr>
                <a:t>Recommenda-tion engines</a:t>
              </a:r>
            </a:p>
          </p:txBody>
        </p:sp>
      </p:grpSp>
      <p:grpSp>
        <p:nvGrpSpPr>
          <p:cNvPr id="49" name="Group 48"/>
          <p:cNvGrpSpPr/>
          <p:nvPr/>
        </p:nvGrpSpPr>
        <p:grpSpPr>
          <a:xfrm>
            <a:off x="5918489" y="4896892"/>
            <a:ext cx="1420878" cy="1411442"/>
            <a:chOff x="4847927" y="4443150"/>
            <a:chExt cx="1318335" cy="1309580"/>
          </a:xfrm>
        </p:grpSpPr>
        <p:pic>
          <p:nvPicPr>
            <p:cNvPr id="50" name="Picture 42"/>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4847927" y="4443150"/>
              <a:ext cx="1314189" cy="1309580"/>
            </a:xfrm>
            <a:prstGeom prst="rect">
              <a:avLst/>
            </a:prstGeom>
            <a:noFill/>
            <a:extLst>
              <a:ext uri="{909E8E84-426E-40DD-AFC4-6F175D3DCCD1}">
                <a14:hiddenFill xmlns:a14="http://schemas.microsoft.com/office/drawing/2010/main">
                  <a:solidFill>
                    <a:srgbClr val="FFFFFF"/>
                  </a:solidFill>
                </a14:hiddenFill>
              </a:ext>
            </a:extLst>
          </p:spPr>
        </p:pic>
        <p:sp>
          <p:nvSpPr>
            <p:cNvPr id="51" name="Rectangle 50"/>
            <p:cNvSpPr/>
            <p:nvPr/>
          </p:nvSpPr>
          <p:spPr bwMode="auto">
            <a:xfrm>
              <a:off x="4856820" y="5081437"/>
              <a:ext cx="1309442" cy="671156"/>
            </a:xfrm>
            <a:prstGeom prst="rect">
              <a:avLst/>
            </a:prstGeom>
            <a:gradFill flip="none" rotWithShape="1">
              <a:gsLst>
                <a:gs pos="0">
                  <a:srgbClr val="000000"/>
                </a:gs>
                <a:gs pos="50000">
                  <a:srgbClr val="000000">
                    <a:alpha val="60000"/>
                  </a:srgbClr>
                </a:gs>
                <a:gs pos="100000">
                  <a:srgbClr val="000000">
                    <a:alpha val="0"/>
                  </a:srgbClr>
                </a:gs>
              </a:gsLst>
              <a:lin ang="16200000" scaled="1"/>
              <a:tileRect/>
            </a:gra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190" tIns="93193" rIns="93190" bIns="93193" numCol="1" rtlCol="0" anchor="b" anchorCtr="0" compatLnSpc="1">
              <a:prstTxWarp prst="textNoShape">
                <a:avLst/>
              </a:prstTxWarp>
            </a:bodyPr>
            <a:lstStyle/>
            <a:p>
              <a:pPr defTabSz="930574">
                <a:spcAft>
                  <a:spcPts val="612"/>
                </a:spcAft>
              </a:pPr>
              <a:r>
                <a:rPr lang="en-US" sz="1223" dirty="0">
                  <a:solidFill>
                    <a:srgbClr val="FFFFFF"/>
                  </a:solidFill>
                  <a:cs typeface="Segoe UI" pitchFamily="34" charset="0"/>
                </a:rPr>
                <a:t>Advertising analysis</a:t>
              </a:r>
            </a:p>
          </p:txBody>
        </p:sp>
      </p:grpSp>
      <p:grpSp>
        <p:nvGrpSpPr>
          <p:cNvPr id="55" name="Group 54"/>
          <p:cNvGrpSpPr/>
          <p:nvPr/>
        </p:nvGrpSpPr>
        <p:grpSpPr>
          <a:xfrm>
            <a:off x="7429044" y="3389348"/>
            <a:ext cx="1418079" cy="1416805"/>
            <a:chOff x="6257888" y="3035861"/>
            <a:chExt cx="1315739" cy="1314556"/>
          </a:xfrm>
        </p:grpSpPr>
        <p:pic>
          <p:nvPicPr>
            <p:cNvPr id="56" name="Picture 30"/>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a:stretch/>
          </p:blipFill>
          <p:spPr bwMode="auto">
            <a:xfrm>
              <a:off x="6257888" y="3035861"/>
              <a:ext cx="1309442" cy="1309442"/>
            </a:xfrm>
            <a:prstGeom prst="rect">
              <a:avLst/>
            </a:prstGeom>
            <a:noFill/>
            <a:extLst>
              <a:ext uri="{909E8E84-426E-40DD-AFC4-6F175D3DCCD1}">
                <a14:hiddenFill xmlns:a14="http://schemas.microsoft.com/office/drawing/2010/main">
                  <a:solidFill>
                    <a:srgbClr val="FFFFFF"/>
                  </a:solidFill>
                </a14:hiddenFill>
              </a:ext>
            </a:extLst>
          </p:spPr>
        </p:pic>
        <p:sp>
          <p:nvSpPr>
            <p:cNvPr id="57" name="Rectangle 56"/>
            <p:cNvSpPr/>
            <p:nvPr/>
          </p:nvSpPr>
          <p:spPr bwMode="auto">
            <a:xfrm>
              <a:off x="6264185" y="3679261"/>
              <a:ext cx="1309442" cy="671156"/>
            </a:xfrm>
            <a:prstGeom prst="rect">
              <a:avLst/>
            </a:prstGeom>
            <a:gradFill flip="none" rotWithShape="1">
              <a:gsLst>
                <a:gs pos="0">
                  <a:srgbClr val="000000"/>
                </a:gs>
                <a:gs pos="50000">
                  <a:srgbClr val="000000">
                    <a:alpha val="60000"/>
                  </a:srgbClr>
                </a:gs>
                <a:gs pos="100000">
                  <a:srgbClr val="000000">
                    <a:alpha val="0"/>
                  </a:srgbClr>
                </a:gs>
              </a:gsLst>
              <a:lin ang="16200000" scaled="1"/>
              <a:tileRect/>
            </a:gra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190" tIns="93193" rIns="93190" bIns="93193" numCol="1" rtlCol="0" anchor="b" anchorCtr="0" compatLnSpc="1">
              <a:prstTxWarp prst="textNoShape">
                <a:avLst/>
              </a:prstTxWarp>
            </a:bodyPr>
            <a:lstStyle/>
            <a:p>
              <a:pPr defTabSz="930574">
                <a:spcAft>
                  <a:spcPts val="612"/>
                </a:spcAft>
              </a:pPr>
              <a:r>
                <a:rPr lang="en-US" sz="1223" dirty="0">
                  <a:solidFill>
                    <a:srgbClr val="FFFFFF"/>
                  </a:solidFill>
                  <a:cs typeface="Segoe UI" pitchFamily="34" charset="0"/>
                </a:rPr>
                <a:t>Weather forecasting for business planning</a:t>
              </a:r>
            </a:p>
          </p:txBody>
        </p:sp>
      </p:grpSp>
      <p:grpSp>
        <p:nvGrpSpPr>
          <p:cNvPr id="58" name="Group 57"/>
          <p:cNvGrpSpPr/>
          <p:nvPr/>
        </p:nvGrpSpPr>
        <p:grpSpPr>
          <a:xfrm>
            <a:off x="7432437" y="1873435"/>
            <a:ext cx="1411294" cy="1418471"/>
            <a:chOff x="6257884" y="1626527"/>
            <a:chExt cx="1309443" cy="1316102"/>
          </a:xfrm>
        </p:grpSpPr>
        <p:pic>
          <p:nvPicPr>
            <p:cNvPr id="59" name="Picture 18"/>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6257884" y="1626527"/>
              <a:ext cx="1309440" cy="1314555"/>
            </a:xfrm>
            <a:prstGeom prst="rect">
              <a:avLst/>
            </a:prstGeom>
            <a:noFill/>
            <a:effectLst/>
            <a:extLst>
              <a:ext uri="{909E8E84-426E-40DD-AFC4-6F175D3DCCD1}">
                <a14:hiddenFill xmlns:a14="http://schemas.microsoft.com/office/drawing/2010/main">
                  <a:solidFill>
                    <a:srgbClr val="FFFFFF"/>
                  </a:solidFill>
                </a14:hiddenFill>
              </a:ext>
            </a:extLst>
          </p:spPr>
        </p:pic>
        <p:sp>
          <p:nvSpPr>
            <p:cNvPr id="60" name="Rectangle 59"/>
            <p:cNvSpPr/>
            <p:nvPr/>
          </p:nvSpPr>
          <p:spPr bwMode="auto">
            <a:xfrm>
              <a:off x="6257885" y="2271474"/>
              <a:ext cx="1309442" cy="671155"/>
            </a:xfrm>
            <a:prstGeom prst="rect">
              <a:avLst/>
            </a:prstGeom>
            <a:gradFill flip="none" rotWithShape="1">
              <a:gsLst>
                <a:gs pos="0">
                  <a:srgbClr val="000000"/>
                </a:gs>
                <a:gs pos="50000">
                  <a:srgbClr val="000000">
                    <a:alpha val="60000"/>
                  </a:srgbClr>
                </a:gs>
                <a:gs pos="100000">
                  <a:srgbClr val="000000">
                    <a:alpha val="0"/>
                  </a:srgbClr>
                </a:gs>
              </a:gsLst>
              <a:lin ang="16200000" scaled="1"/>
              <a:tileRect/>
            </a:gra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190" tIns="93193" rIns="93190" bIns="93193" numCol="1" rtlCol="0" anchor="b" anchorCtr="0" compatLnSpc="1">
              <a:prstTxWarp prst="textNoShape">
                <a:avLst/>
              </a:prstTxWarp>
            </a:bodyPr>
            <a:lstStyle/>
            <a:p>
              <a:pPr defTabSz="930574">
                <a:spcAft>
                  <a:spcPts val="612"/>
                </a:spcAft>
              </a:pPr>
              <a:r>
                <a:rPr lang="en-US" sz="1223" dirty="0">
                  <a:solidFill>
                    <a:srgbClr val="FFFFFF"/>
                  </a:solidFill>
                  <a:cs typeface="Segoe UI" pitchFamily="34" charset="0"/>
                </a:rPr>
                <a:t>Social network analysis</a:t>
              </a:r>
            </a:p>
          </p:txBody>
        </p:sp>
      </p:grpSp>
      <p:grpSp>
        <p:nvGrpSpPr>
          <p:cNvPr id="64" name="Group 63"/>
          <p:cNvGrpSpPr/>
          <p:nvPr/>
        </p:nvGrpSpPr>
        <p:grpSpPr>
          <a:xfrm>
            <a:off x="5918489" y="3389349"/>
            <a:ext cx="1411293" cy="1418472"/>
            <a:chOff x="3434817" y="1626526"/>
            <a:chExt cx="1309442" cy="1316103"/>
          </a:xfrm>
        </p:grpSpPr>
        <p:pic>
          <p:nvPicPr>
            <p:cNvPr id="65" name="Picture 3" descr="C:\Users\v-sacars\Documents\Microsoft\StockPhotography\iStock_000015185461Large.jpg"/>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b="-1271"/>
            <a:stretch/>
          </p:blipFill>
          <p:spPr bwMode="auto">
            <a:xfrm>
              <a:off x="3434817" y="1626526"/>
              <a:ext cx="1309442" cy="1309442"/>
            </a:xfrm>
            <a:prstGeom prst="rect">
              <a:avLst/>
            </a:prstGeom>
            <a:noFill/>
            <a:effectLst/>
            <a:extLst>
              <a:ext uri="{909E8E84-426E-40DD-AFC4-6F175D3DCCD1}">
                <a14:hiddenFill xmlns:a14="http://schemas.microsoft.com/office/drawing/2010/main">
                  <a:solidFill>
                    <a:srgbClr val="FFFFFF"/>
                  </a:solidFill>
                </a14:hiddenFill>
              </a:ext>
            </a:extLst>
          </p:spPr>
        </p:pic>
        <p:sp>
          <p:nvSpPr>
            <p:cNvPr id="66" name="Rectangle 65"/>
            <p:cNvSpPr/>
            <p:nvPr/>
          </p:nvSpPr>
          <p:spPr bwMode="auto">
            <a:xfrm>
              <a:off x="3442718" y="2271473"/>
              <a:ext cx="1299946" cy="671156"/>
            </a:xfrm>
            <a:prstGeom prst="rect">
              <a:avLst/>
            </a:prstGeom>
            <a:gradFill flip="none" rotWithShape="1">
              <a:gsLst>
                <a:gs pos="0">
                  <a:srgbClr val="000000"/>
                </a:gs>
                <a:gs pos="50000">
                  <a:srgbClr val="000000">
                    <a:alpha val="60000"/>
                  </a:srgbClr>
                </a:gs>
                <a:gs pos="100000">
                  <a:srgbClr val="000000">
                    <a:alpha val="0"/>
                  </a:srgbClr>
                </a:gs>
              </a:gsLst>
              <a:lin ang="16200000" scaled="1"/>
              <a:tileRect/>
            </a:gra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190" tIns="93193" rIns="93190" bIns="93193" numCol="1" rtlCol="0" anchor="b" anchorCtr="0" compatLnSpc="1">
              <a:prstTxWarp prst="textNoShape">
                <a:avLst/>
              </a:prstTxWarp>
            </a:bodyPr>
            <a:lstStyle/>
            <a:p>
              <a:pPr defTabSz="930574">
                <a:spcAft>
                  <a:spcPts val="612"/>
                </a:spcAft>
              </a:pPr>
              <a:r>
                <a:rPr lang="en-US" sz="1223" dirty="0">
                  <a:solidFill>
                    <a:srgbClr val="FFFFFF"/>
                  </a:solidFill>
                  <a:cs typeface="Segoe UI" pitchFamily="34" charset="0"/>
                </a:rPr>
                <a:t>IT infrastructure and web app optimization</a:t>
              </a:r>
            </a:p>
          </p:txBody>
        </p:sp>
      </p:grpSp>
      <p:grpSp>
        <p:nvGrpSpPr>
          <p:cNvPr id="67" name="Group 66"/>
          <p:cNvGrpSpPr/>
          <p:nvPr/>
        </p:nvGrpSpPr>
        <p:grpSpPr>
          <a:xfrm>
            <a:off x="8949103" y="3389348"/>
            <a:ext cx="1416410" cy="1416804"/>
            <a:chOff x="4847927" y="1626527"/>
            <a:chExt cx="1314190" cy="1314555"/>
          </a:xfrm>
        </p:grpSpPr>
        <p:pic>
          <p:nvPicPr>
            <p:cNvPr id="68" name="Picture 6"/>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a:stretch/>
          </p:blipFill>
          <p:spPr bwMode="auto">
            <a:xfrm>
              <a:off x="4847927" y="1626527"/>
              <a:ext cx="1314189" cy="1314555"/>
            </a:xfrm>
            <a:prstGeom prst="rect">
              <a:avLst/>
            </a:prstGeom>
            <a:noFill/>
            <a:extLst>
              <a:ext uri="{909E8E84-426E-40DD-AFC4-6F175D3DCCD1}">
                <a14:hiddenFill xmlns:a14="http://schemas.microsoft.com/office/drawing/2010/main">
                  <a:solidFill>
                    <a:srgbClr val="FFFFFF"/>
                  </a:solidFill>
                </a14:hiddenFill>
              </a:ext>
            </a:extLst>
          </p:spPr>
        </p:pic>
        <p:sp>
          <p:nvSpPr>
            <p:cNvPr id="69" name="Rectangle 68"/>
            <p:cNvSpPr/>
            <p:nvPr/>
          </p:nvSpPr>
          <p:spPr bwMode="auto">
            <a:xfrm>
              <a:off x="4852675" y="2266227"/>
              <a:ext cx="1309442" cy="671155"/>
            </a:xfrm>
            <a:prstGeom prst="rect">
              <a:avLst/>
            </a:prstGeom>
            <a:gradFill flip="none" rotWithShape="1">
              <a:gsLst>
                <a:gs pos="0">
                  <a:srgbClr val="000000"/>
                </a:gs>
                <a:gs pos="50000">
                  <a:srgbClr val="000000">
                    <a:alpha val="60000"/>
                  </a:srgbClr>
                </a:gs>
                <a:gs pos="100000">
                  <a:srgbClr val="000000">
                    <a:alpha val="0"/>
                  </a:srgbClr>
                </a:gs>
              </a:gsLst>
              <a:lin ang="16200000" scaled="1"/>
              <a:tileRect/>
            </a:gra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190" tIns="93193" rIns="93190" bIns="93193" numCol="1" rtlCol="0" anchor="b" anchorCtr="0" compatLnSpc="1">
              <a:prstTxWarp prst="textNoShape">
                <a:avLst/>
              </a:prstTxWarp>
            </a:bodyPr>
            <a:lstStyle/>
            <a:p>
              <a:pPr defTabSz="930574">
                <a:spcAft>
                  <a:spcPts val="612"/>
                </a:spcAft>
              </a:pPr>
              <a:r>
                <a:rPr lang="en-US" sz="1223" dirty="0">
                  <a:solidFill>
                    <a:srgbClr val="FFFFFF"/>
                  </a:solidFill>
                  <a:cs typeface="Segoe UI" pitchFamily="34" charset="0"/>
                </a:rPr>
                <a:t>Legal </a:t>
              </a:r>
              <a:br>
                <a:rPr lang="en-US" sz="1223" dirty="0">
                  <a:solidFill>
                    <a:srgbClr val="FFFFFF"/>
                  </a:solidFill>
                  <a:cs typeface="Segoe UI" pitchFamily="34" charset="0"/>
                </a:rPr>
              </a:br>
              <a:r>
                <a:rPr lang="en-US" sz="1223" dirty="0">
                  <a:solidFill>
                    <a:srgbClr val="FFFFFF"/>
                  </a:solidFill>
                  <a:cs typeface="Segoe UI" pitchFamily="34" charset="0"/>
                </a:rPr>
                <a:t>discovery and document archiving</a:t>
              </a:r>
            </a:p>
          </p:txBody>
        </p:sp>
      </p:grpSp>
      <p:grpSp>
        <p:nvGrpSpPr>
          <p:cNvPr id="70" name="Group 69"/>
          <p:cNvGrpSpPr/>
          <p:nvPr/>
        </p:nvGrpSpPr>
        <p:grpSpPr>
          <a:xfrm>
            <a:off x="7426765" y="4896892"/>
            <a:ext cx="1422639" cy="1425887"/>
            <a:chOff x="7655192" y="4434401"/>
            <a:chExt cx="1319970" cy="1322982"/>
          </a:xfrm>
        </p:grpSpPr>
        <p:pic>
          <p:nvPicPr>
            <p:cNvPr id="71" name="Picture 70"/>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7655192" y="4434401"/>
              <a:ext cx="1317345" cy="1317345"/>
            </a:xfrm>
            <a:prstGeom prst="rect">
              <a:avLst/>
            </a:prstGeom>
          </p:spPr>
        </p:pic>
        <p:sp>
          <p:nvSpPr>
            <p:cNvPr id="72" name="Rectangle 71"/>
            <p:cNvSpPr/>
            <p:nvPr/>
          </p:nvSpPr>
          <p:spPr bwMode="auto">
            <a:xfrm>
              <a:off x="7665720" y="5086227"/>
              <a:ext cx="1309442" cy="671156"/>
            </a:xfrm>
            <a:prstGeom prst="rect">
              <a:avLst/>
            </a:prstGeom>
            <a:gradFill flip="none" rotWithShape="1">
              <a:gsLst>
                <a:gs pos="0">
                  <a:srgbClr val="000000"/>
                </a:gs>
                <a:gs pos="50000">
                  <a:srgbClr val="000000">
                    <a:alpha val="60000"/>
                  </a:srgbClr>
                </a:gs>
                <a:gs pos="100000">
                  <a:srgbClr val="000000">
                    <a:alpha val="0"/>
                  </a:srgbClr>
                </a:gs>
              </a:gsLst>
              <a:lin ang="16200000" scaled="1"/>
              <a:tileRect/>
            </a:gra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190" tIns="93193" rIns="93190" bIns="93193" numCol="1" rtlCol="0" anchor="b" anchorCtr="0" compatLnSpc="1">
              <a:prstTxWarp prst="textNoShape">
                <a:avLst/>
              </a:prstTxWarp>
            </a:bodyPr>
            <a:lstStyle/>
            <a:p>
              <a:pPr defTabSz="930574">
                <a:spcAft>
                  <a:spcPts val="612"/>
                </a:spcAft>
              </a:pPr>
              <a:r>
                <a:rPr lang="en-US" sz="1223" dirty="0">
                  <a:solidFill>
                    <a:srgbClr val="FFFFFF"/>
                  </a:solidFill>
                  <a:cs typeface="Segoe UI" pitchFamily="34" charset="0"/>
                </a:rPr>
                <a:t>Pricing analysis</a:t>
              </a:r>
            </a:p>
          </p:txBody>
        </p:sp>
      </p:grpSp>
      <p:grpSp>
        <p:nvGrpSpPr>
          <p:cNvPr id="73" name="Group 72"/>
          <p:cNvGrpSpPr/>
          <p:nvPr/>
        </p:nvGrpSpPr>
        <p:grpSpPr>
          <a:xfrm>
            <a:off x="8949358" y="4896892"/>
            <a:ext cx="1415902" cy="1411442"/>
            <a:chOff x="2033233" y="4443150"/>
            <a:chExt cx="1313718" cy="1309580"/>
          </a:xfrm>
        </p:grpSpPr>
        <p:pic>
          <p:nvPicPr>
            <p:cNvPr id="74" name="Picture 34"/>
            <p:cNvPicPr>
              <a:picLocks noChangeAspect="1" noChangeArrowheads="1"/>
            </p:cNvPicPr>
            <p:nvPr/>
          </p:nvPicPr>
          <p:blipFill rotWithShape="1">
            <a:blip r:embed="rId10" cstate="email">
              <a:extLst>
                <a:ext uri="{28A0092B-C50C-407E-A947-70E740481C1C}">
                  <a14:useLocalDpi xmlns:a14="http://schemas.microsoft.com/office/drawing/2010/main"/>
                </a:ext>
              </a:extLst>
            </a:blip>
            <a:srcRect/>
            <a:stretch/>
          </p:blipFill>
          <p:spPr bwMode="auto">
            <a:xfrm>
              <a:off x="2033233" y="4443150"/>
              <a:ext cx="1309442" cy="1309580"/>
            </a:xfrm>
            <a:prstGeom prst="rect">
              <a:avLst/>
            </a:prstGeom>
            <a:noFill/>
            <a:effectLst/>
            <a:extLst>
              <a:ext uri="{909E8E84-426E-40DD-AFC4-6F175D3DCCD1}">
                <a14:hiddenFill xmlns:a14="http://schemas.microsoft.com/office/drawing/2010/main">
                  <a:solidFill>
                    <a:srgbClr val="FFFFFF"/>
                  </a:solidFill>
                </a14:hiddenFill>
              </a:ext>
            </a:extLst>
          </p:spPr>
        </p:pic>
        <p:sp>
          <p:nvSpPr>
            <p:cNvPr id="75" name="Rectangle 74"/>
            <p:cNvSpPr/>
            <p:nvPr/>
          </p:nvSpPr>
          <p:spPr bwMode="auto">
            <a:xfrm>
              <a:off x="2037509" y="5081438"/>
              <a:ext cx="1309442" cy="671156"/>
            </a:xfrm>
            <a:prstGeom prst="rect">
              <a:avLst/>
            </a:prstGeom>
            <a:gradFill flip="none" rotWithShape="1">
              <a:gsLst>
                <a:gs pos="0">
                  <a:srgbClr val="000000"/>
                </a:gs>
                <a:gs pos="50000">
                  <a:srgbClr val="000000">
                    <a:alpha val="60000"/>
                  </a:srgbClr>
                </a:gs>
                <a:gs pos="100000">
                  <a:srgbClr val="000000">
                    <a:alpha val="0"/>
                  </a:srgbClr>
                </a:gs>
              </a:gsLst>
              <a:lin ang="16200000" scaled="1"/>
              <a:tileRect/>
            </a:gra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190" tIns="93193" rIns="93190" bIns="93193" numCol="1" rtlCol="0" anchor="b" anchorCtr="0" compatLnSpc="1">
              <a:prstTxWarp prst="textNoShape">
                <a:avLst/>
              </a:prstTxWarp>
            </a:bodyPr>
            <a:lstStyle/>
            <a:p>
              <a:pPr defTabSz="930574">
                <a:spcAft>
                  <a:spcPts val="612"/>
                </a:spcAft>
              </a:pPr>
              <a:r>
                <a:rPr lang="en-US" sz="1223" dirty="0">
                  <a:solidFill>
                    <a:srgbClr val="FFFFFF"/>
                  </a:solidFill>
                  <a:cs typeface="Segoe UI" pitchFamily="34" charset="0"/>
                </a:rPr>
                <a:t>Fraud </a:t>
              </a:r>
              <a:br>
                <a:rPr lang="en-US" sz="1223" dirty="0">
                  <a:solidFill>
                    <a:srgbClr val="FFFFFF"/>
                  </a:solidFill>
                  <a:cs typeface="Segoe UI" pitchFamily="34" charset="0"/>
                </a:rPr>
              </a:br>
              <a:r>
                <a:rPr lang="en-US" sz="1223" dirty="0">
                  <a:solidFill>
                    <a:srgbClr val="FFFFFF"/>
                  </a:solidFill>
                  <a:cs typeface="Segoe UI" pitchFamily="34" charset="0"/>
                </a:rPr>
                <a:t>detection</a:t>
              </a:r>
            </a:p>
          </p:txBody>
        </p:sp>
      </p:grpSp>
      <p:grpSp>
        <p:nvGrpSpPr>
          <p:cNvPr id="76" name="Group 75"/>
          <p:cNvGrpSpPr/>
          <p:nvPr/>
        </p:nvGrpSpPr>
        <p:grpSpPr>
          <a:xfrm>
            <a:off x="5918488" y="1873435"/>
            <a:ext cx="1415903" cy="1416804"/>
            <a:chOff x="2033234" y="3035862"/>
            <a:chExt cx="1313719" cy="1314555"/>
          </a:xfrm>
        </p:grpSpPr>
        <p:pic>
          <p:nvPicPr>
            <p:cNvPr id="77" name="Picture 16"/>
            <p:cNvPicPr>
              <a:picLocks noChangeAspect="1" noChangeArrowheads="1"/>
            </p:cNvPicPr>
            <p:nvPr/>
          </p:nvPicPr>
          <p:blipFill rotWithShape="1">
            <a:blip r:embed="rId11" cstate="email">
              <a:extLst>
                <a:ext uri="{28A0092B-C50C-407E-A947-70E740481C1C}">
                  <a14:useLocalDpi xmlns:a14="http://schemas.microsoft.com/office/drawing/2010/main"/>
                </a:ext>
              </a:extLst>
            </a:blip>
            <a:srcRect/>
            <a:stretch/>
          </p:blipFill>
          <p:spPr bwMode="auto">
            <a:xfrm>
              <a:off x="2033234" y="3035862"/>
              <a:ext cx="1309444" cy="1314555"/>
            </a:xfrm>
            <a:prstGeom prst="rect">
              <a:avLst/>
            </a:prstGeom>
            <a:noFill/>
            <a:extLst>
              <a:ext uri="{909E8E84-426E-40DD-AFC4-6F175D3DCCD1}">
                <a14:hiddenFill xmlns:a14="http://schemas.microsoft.com/office/drawing/2010/main">
                  <a:solidFill>
                    <a:srgbClr val="FFFFFF"/>
                  </a:solidFill>
                </a14:hiddenFill>
              </a:ext>
            </a:extLst>
          </p:spPr>
        </p:pic>
        <p:sp>
          <p:nvSpPr>
            <p:cNvPr id="78" name="Rectangle 77"/>
            <p:cNvSpPr/>
            <p:nvPr/>
          </p:nvSpPr>
          <p:spPr bwMode="auto">
            <a:xfrm>
              <a:off x="2037511" y="3679261"/>
              <a:ext cx="1309442" cy="671155"/>
            </a:xfrm>
            <a:prstGeom prst="rect">
              <a:avLst/>
            </a:prstGeom>
            <a:gradFill flip="none" rotWithShape="1">
              <a:gsLst>
                <a:gs pos="0">
                  <a:srgbClr val="000000"/>
                </a:gs>
                <a:gs pos="50000">
                  <a:srgbClr val="000000">
                    <a:alpha val="60000"/>
                  </a:srgbClr>
                </a:gs>
                <a:gs pos="100000">
                  <a:srgbClr val="000000">
                    <a:alpha val="0"/>
                  </a:srgbClr>
                </a:gs>
              </a:gsLst>
              <a:lin ang="16200000" scaled="1"/>
              <a:tileRect/>
            </a:gra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190" tIns="93193" rIns="93190" bIns="93193" numCol="1" rtlCol="0" anchor="b" anchorCtr="0" compatLnSpc="1">
              <a:prstTxWarp prst="textNoShape">
                <a:avLst/>
              </a:prstTxWarp>
            </a:bodyPr>
            <a:lstStyle/>
            <a:p>
              <a:pPr defTabSz="930574">
                <a:spcAft>
                  <a:spcPts val="612"/>
                </a:spcAft>
              </a:pPr>
              <a:r>
                <a:rPr lang="en-US" sz="1223" dirty="0">
                  <a:solidFill>
                    <a:srgbClr val="FFFFFF"/>
                  </a:solidFill>
                  <a:cs typeface="Segoe UI" pitchFamily="34" charset="0"/>
                </a:rPr>
                <a:t>Churn </a:t>
              </a:r>
              <a:br>
                <a:rPr lang="en-US" sz="1223" dirty="0">
                  <a:solidFill>
                    <a:srgbClr val="FFFFFF"/>
                  </a:solidFill>
                  <a:cs typeface="Segoe UI" pitchFamily="34" charset="0"/>
                </a:rPr>
              </a:br>
              <a:r>
                <a:rPr lang="en-US" sz="1223" dirty="0">
                  <a:solidFill>
                    <a:srgbClr val="FFFFFF"/>
                  </a:solidFill>
                  <a:cs typeface="Segoe UI" pitchFamily="34" charset="0"/>
                </a:rPr>
                <a:t>analysis</a:t>
              </a:r>
            </a:p>
          </p:txBody>
        </p:sp>
      </p:grpSp>
      <p:grpSp>
        <p:nvGrpSpPr>
          <p:cNvPr id="79" name="Group 78"/>
          <p:cNvGrpSpPr/>
          <p:nvPr/>
        </p:nvGrpSpPr>
        <p:grpSpPr>
          <a:xfrm>
            <a:off x="10453670" y="3389349"/>
            <a:ext cx="1417998" cy="1411441"/>
            <a:chOff x="6257884" y="4443151"/>
            <a:chExt cx="1315662" cy="1309579"/>
          </a:xfrm>
        </p:grpSpPr>
        <p:pic>
          <p:nvPicPr>
            <p:cNvPr id="80" name="Picture 44"/>
            <p:cNvPicPr>
              <a:picLocks noChangeAspect="1" noChangeArrowheads="1"/>
            </p:cNvPicPr>
            <p:nvPr/>
          </p:nvPicPr>
          <p:blipFill rotWithShape="1">
            <a:blip r:embed="rId12" cstate="email">
              <a:extLst>
                <a:ext uri="{28A0092B-C50C-407E-A947-70E740481C1C}">
                  <a14:useLocalDpi xmlns:a14="http://schemas.microsoft.com/office/drawing/2010/main"/>
                </a:ext>
              </a:extLst>
            </a:blip>
            <a:srcRect/>
            <a:stretch/>
          </p:blipFill>
          <p:spPr bwMode="auto">
            <a:xfrm>
              <a:off x="6257884" y="4443151"/>
              <a:ext cx="1309440" cy="1309441"/>
            </a:xfrm>
            <a:prstGeom prst="rect">
              <a:avLst/>
            </a:prstGeom>
            <a:noFill/>
            <a:extLst>
              <a:ext uri="{909E8E84-426E-40DD-AFC4-6F175D3DCCD1}">
                <a14:hiddenFill xmlns:a14="http://schemas.microsoft.com/office/drawing/2010/main">
                  <a:solidFill>
                    <a:srgbClr val="FFFFFF"/>
                  </a:solidFill>
                </a14:hiddenFill>
              </a:ext>
            </a:extLst>
          </p:spPr>
        </p:pic>
        <p:sp>
          <p:nvSpPr>
            <p:cNvPr id="81" name="Rectangle 80"/>
            <p:cNvSpPr/>
            <p:nvPr/>
          </p:nvSpPr>
          <p:spPr bwMode="auto">
            <a:xfrm>
              <a:off x="6264104" y="5081574"/>
              <a:ext cx="1309442" cy="671156"/>
            </a:xfrm>
            <a:prstGeom prst="rect">
              <a:avLst/>
            </a:prstGeom>
            <a:gradFill flip="none" rotWithShape="1">
              <a:gsLst>
                <a:gs pos="0">
                  <a:srgbClr val="000000"/>
                </a:gs>
                <a:gs pos="50000">
                  <a:srgbClr val="000000">
                    <a:alpha val="60000"/>
                  </a:srgbClr>
                </a:gs>
                <a:gs pos="100000">
                  <a:srgbClr val="000000">
                    <a:alpha val="0"/>
                  </a:srgbClr>
                </a:gs>
              </a:gsLst>
              <a:lin ang="16200000" scaled="1"/>
              <a:tileRect/>
            </a:gra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190" tIns="93193" rIns="93190" bIns="93193" numCol="1" rtlCol="0" anchor="b" anchorCtr="0" compatLnSpc="1">
              <a:prstTxWarp prst="textNoShape">
                <a:avLst/>
              </a:prstTxWarp>
            </a:bodyPr>
            <a:lstStyle/>
            <a:p>
              <a:pPr defTabSz="930574">
                <a:spcAft>
                  <a:spcPts val="612"/>
                </a:spcAft>
              </a:pPr>
              <a:r>
                <a:rPr lang="en-US" sz="1223" dirty="0">
                  <a:solidFill>
                    <a:srgbClr val="FFFFFF"/>
                  </a:solidFill>
                  <a:cs typeface="Segoe UI" pitchFamily="34" charset="0"/>
                </a:rPr>
                <a:t>Equipment monitoring</a:t>
              </a:r>
            </a:p>
          </p:txBody>
        </p:sp>
      </p:grpSp>
      <p:grpSp>
        <p:nvGrpSpPr>
          <p:cNvPr id="82" name="Group 81"/>
          <p:cNvGrpSpPr/>
          <p:nvPr/>
        </p:nvGrpSpPr>
        <p:grpSpPr>
          <a:xfrm>
            <a:off x="10452763" y="1873435"/>
            <a:ext cx="1419811" cy="1419811"/>
            <a:chOff x="3415767" y="3035860"/>
            <a:chExt cx="1317345" cy="1317345"/>
          </a:xfrm>
        </p:grpSpPr>
        <p:pic>
          <p:nvPicPr>
            <p:cNvPr id="83" name="Picture 82"/>
            <p:cNvPicPr>
              <a:picLocks noChangeAspect="1"/>
            </p:cNvPicPr>
            <p:nvPr/>
          </p:nvPicPr>
          <p:blipFill rotWithShape="1">
            <a:blip r:embed="rId13" cstate="email">
              <a:extLst>
                <a:ext uri="{28A0092B-C50C-407E-A947-70E740481C1C}">
                  <a14:useLocalDpi xmlns:a14="http://schemas.microsoft.com/office/drawing/2010/main"/>
                </a:ext>
              </a:extLst>
            </a:blip>
            <a:srcRect/>
            <a:stretch/>
          </p:blipFill>
          <p:spPr>
            <a:xfrm>
              <a:off x="3415767" y="3035860"/>
              <a:ext cx="1317345" cy="1317345"/>
            </a:xfrm>
            <a:prstGeom prst="rect">
              <a:avLst/>
            </a:prstGeom>
          </p:spPr>
        </p:pic>
        <p:sp>
          <p:nvSpPr>
            <p:cNvPr id="84" name="Rectangle 83"/>
            <p:cNvSpPr/>
            <p:nvPr/>
          </p:nvSpPr>
          <p:spPr bwMode="auto">
            <a:xfrm>
              <a:off x="3426810" y="3681079"/>
              <a:ext cx="1299946" cy="671156"/>
            </a:xfrm>
            <a:prstGeom prst="rect">
              <a:avLst/>
            </a:prstGeom>
            <a:gradFill flip="none" rotWithShape="1">
              <a:gsLst>
                <a:gs pos="0">
                  <a:srgbClr val="000000"/>
                </a:gs>
                <a:gs pos="50000">
                  <a:srgbClr val="000000">
                    <a:alpha val="60000"/>
                  </a:srgbClr>
                </a:gs>
                <a:gs pos="100000">
                  <a:srgbClr val="000000">
                    <a:alpha val="0"/>
                  </a:srgbClr>
                </a:gs>
              </a:gsLst>
              <a:lin ang="16200000" scaled="1"/>
              <a:tileRect/>
            </a:gra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190" tIns="93193" rIns="93190" bIns="93193" numCol="1" rtlCol="0" anchor="b" anchorCtr="0" compatLnSpc="1">
              <a:prstTxWarp prst="textNoShape">
                <a:avLst/>
              </a:prstTxWarp>
            </a:bodyPr>
            <a:lstStyle/>
            <a:p>
              <a:pPr defTabSz="930574">
                <a:spcAft>
                  <a:spcPts val="612"/>
                </a:spcAft>
              </a:pPr>
              <a:r>
                <a:rPr lang="en-US" sz="1223" dirty="0">
                  <a:solidFill>
                    <a:srgbClr val="FFFFFF"/>
                  </a:solidFill>
                  <a:cs typeface="Segoe UI" pitchFamily="34" charset="0"/>
                </a:rPr>
                <a:t>Location-based tracking and services</a:t>
              </a:r>
            </a:p>
          </p:txBody>
        </p:sp>
      </p:grpSp>
      <p:grpSp>
        <p:nvGrpSpPr>
          <p:cNvPr id="85" name="Group 84"/>
          <p:cNvGrpSpPr/>
          <p:nvPr/>
        </p:nvGrpSpPr>
        <p:grpSpPr>
          <a:xfrm>
            <a:off x="10452763" y="4896893"/>
            <a:ext cx="1419811" cy="1428706"/>
            <a:chOff x="9065651" y="3038545"/>
            <a:chExt cx="1317345" cy="1325598"/>
          </a:xfrm>
        </p:grpSpPr>
        <p:pic>
          <p:nvPicPr>
            <p:cNvPr id="86" name="Picture 85"/>
            <p:cNvPicPr>
              <a:picLocks noChangeAspect="1"/>
            </p:cNvPicPr>
            <p:nvPr/>
          </p:nvPicPr>
          <p:blipFill rotWithShape="1">
            <a:blip r:embed="rId14" cstate="email">
              <a:extLst>
                <a:ext uri="{28A0092B-C50C-407E-A947-70E740481C1C}">
                  <a14:useLocalDpi xmlns:a14="http://schemas.microsoft.com/office/drawing/2010/main"/>
                </a:ext>
              </a:extLst>
            </a:blip>
            <a:srcRect/>
            <a:stretch/>
          </p:blipFill>
          <p:spPr>
            <a:xfrm>
              <a:off x="9065651" y="3038545"/>
              <a:ext cx="1317345" cy="1317345"/>
            </a:xfrm>
            <a:prstGeom prst="rect">
              <a:avLst/>
            </a:prstGeom>
          </p:spPr>
        </p:pic>
        <p:sp>
          <p:nvSpPr>
            <p:cNvPr id="87" name="Rectangle 86"/>
            <p:cNvSpPr/>
            <p:nvPr/>
          </p:nvSpPr>
          <p:spPr bwMode="auto">
            <a:xfrm>
              <a:off x="9083049" y="3692987"/>
              <a:ext cx="1299946" cy="671156"/>
            </a:xfrm>
            <a:prstGeom prst="rect">
              <a:avLst/>
            </a:prstGeom>
            <a:gradFill flip="none" rotWithShape="1">
              <a:gsLst>
                <a:gs pos="0">
                  <a:srgbClr val="000000"/>
                </a:gs>
                <a:gs pos="50000">
                  <a:srgbClr val="000000">
                    <a:alpha val="60000"/>
                  </a:srgbClr>
                </a:gs>
                <a:gs pos="100000">
                  <a:srgbClr val="000000">
                    <a:alpha val="0"/>
                  </a:srgbClr>
                </a:gs>
              </a:gsLst>
              <a:lin ang="16200000" scaled="1"/>
              <a:tileRect/>
            </a:grad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93190" tIns="93193" rIns="93190" bIns="93193" numCol="1" rtlCol="0" anchor="b" anchorCtr="0" compatLnSpc="1">
              <a:prstTxWarp prst="textNoShape">
                <a:avLst/>
              </a:prstTxWarp>
            </a:bodyPr>
            <a:lstStyle/>
            <a:p>
              <a:pPr defTabSz="930574">
                <a:spcAft>
                  <a:spcPts val="612"/>
                </a:spcAft>
              </a:pPr>
              <a:r>
                <a:rPr lang="en-US" sz="1223" dirty="0">
                  <a:solidFill>
                    <a:srgbClr val="FFFFFF"/>
                  </a:solidFill>
                  <a:cs typeface="Segoe UI" pitchFamily="34" charset="0"/>
                </a:rPr>
                <a:t>Personalized Insurance</a:t>
              </a:r>
            </a:p>
          </p:txBody>
        </p:sp>
      </p:grpSp>
      <p:sp>
        <p:nvSpPr>
          <p:cNvPr id="89" name="Title 2"/>
          <p:cNvSpPr txBox="1">
            <a:spLocks/>
          </p:cNvSpPr>
          <p:nvPr/>
        </p:nvSpPr>
        <p:spPr bwMode="ltGray">
          <a:xfrm>
            <a:off x="409158" y="1911093"/>
            <a:ext cx="5153093" cy="4343400"/>
          </a:xfrm>
          <a:custGeom>
            <a:avLst/>
            <a:gdLst>
              <a:gd name="connsiteX0" fmla="*/ 0 w 2431552"/>
              <a:gd name="connsiteY0" fmla="*/ 0 h 576072"/>
              <a:gd name="connsiteX1" fmla="*/ 2431552 w 2431552"/>
              <a:gd name="connsiteY1" fmla="*/ 0 h 576072"/>
              <a:gd name="connsiteX2" fmla="*/ 2431552 w 2431552"/>
              <a:gd name="connsiteY2" fmla="*/ 576072 h 576072"/>
              <a:gd name="connsiteX3" fmla="*/ 0 w 2431552"/>
              <a:gd name="connsiteY3" fmla="*/ 576072 h 576072"/>
              <a:gd name="connsiteX4" fmla="*/ 0 w 2431552"/>
              <a:gd name="connsiteY4" fmla="*/ 0 h 576072"/>
              <a:gd name="connsiteX0" fmla="*/ 0 w 2610228"/>
              <a:gd name="connsiteY0" fmla="*/ 704193 h 1280265"/>
              <a:gd name="connsiteX1" fmla="*/ 2610228 w 2610228"/>
              <a:gd name="connsiteY1" fmla="*/ 0 h 1280265"/>
              <a:gd name="connsiteX2" fmla="*/ 2431552 w 2610228"/>
              <a:gd name="connsiteY2" fmla="*/ 1280265 h 1280265"/>
              <a:gd name="connsiteX3" fmla="*/ 0 w 2610228"/>
              <a:gd name="connsiteY3" fmla="*/ 1280265 h 1280265"/>
              <a:gd name="connsiteX4" fmla="*/ 0 w 2610228"/>
              <a:gd name="connsiteY4" fmla="*/ 704193 h 1280265"/>
              <a:gd name="connsiteX0" fmla="*/ 0 w 2620739"/>
              <a:gd name="connsiteY0" fmla="*/ 704193 h 2037009"/>
              <a:gd name="connsiteX1" fmla="*/ 2610228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620739"/>
              <a:gd name="connsiteY0" fmla="*/ 483476 h 1816292"/>
              <a:gd name="connsiteX1" fmla="*/ 2389511 w 2620739"/>
              <a:gd name="connsiteY1" fmla="*/ 0 h 1816292"/>
              <a:gd name="connsiteX2" fmla="*/ 2620739 w 2620739"/>
              <a:gd name="connsiteY2" fmla="*/ 1816292 h 1816292"/>
              <a:gd name="connsiteX3" fmla="*/ 0 w 2620739"/>
              <a:gd name="connsiteY3" fmla="*/ 1059548 h 1816292"/>
              <a:gd name="connsiteX4" fmla="*/ 0 w 2620739"/>
              <a:gd name="connsiteY4" fmla="*/ 483476 h 1816292"/>
              <a:gd name="connsiteX0" fmla="*/ 0 w 2620739"/>
              <a:gd name="connsiteY0" fmla="*/ 704193 h 2037009"/>
              <a:gd name="connsiteX1" fmla="*/ 2589207 w 2620739"/>
              <a:gd name="connsiteY1" fmla="*/ 0 h 2037009"/>
              <a:gd name="connsiteX2" fmla="*/ 2620739 w 2620739"/>
              <a:gd name="connsiteY2" fmla="*/ 2037009 h 2037009"/>
              <a:gd name="connsiteX3" fmla="*/ 0 w 2620739"/>
              <a:gd name="connsiteY3" fmla="*/ 1280265 h 2037009"/>
              <a:gd name="connsiteX4" fmla="*/ 0 w 2620739"/>
              <a:gd name="connsiteY4" fmla="*/ 704193 h 2037009"/>
              <a:gd name="connsiteX0" fmla="*/ 0 w 2862477"/>
              <a:gd name="connsiteY0" fmla="*/ 0 h 2425892"/>
              <a:gd name="connsiteX1" fmla="*/ 2830945 w 2862477"/>
              <a:gd name="connsiteY1" fmla="*/ 388883 h 2425892"/>
              <a:gd name="connsiteX2" fmla="*/ 2862477 w 2862477"/>
              <a:gd name="connsiteY2" fmla="*/ 2425892 h 2425892"/>
              <a:gd name="connsiteX3" fmla="*/ 241738 w 2862477"/>
              <a:gd name="connsiteY3" fmla="*/ 1669148 h 2425892"/>
              <a:gd name="connsiteX4" fmla="*/ 0 w 2862477"/>
              <a:gd name="connsiteY4" fmla="*/ 0 h 2425892"/>
              <a:gd name="connsiteX0" fmla="*/ 0 w 2862477"/>
              <a:gd name="connsiteY0" fmla="*/ 0 h 2804265"/>
              <a:gd name="connsiteX1" fmla="*/ 2830945 w 2862477"/>
              <a:gd name="connsiteY1" fmla="*/ 388883 h 2804265"/>
              <a:gd name="connsiteX2" fmla="*/ 2862477 w 2862477"/>
              <a:gd name="connsiteY2" fmla="*/ 2425892 h 2804265"/>
              <a:gd name="connsiteX3" fmla="*/ 21021 w 2862477"/>
              <a:gd name="connsiteY3" fmla="*/ 2804265 h 2804265"/>
              <a:gd name="connsiteX4" fmla="*/ 0 w 2862477"/>
              <a:gd name="connsiteY4" fmla="*/ 0 h 2804265"/>
              <a:gd name="connsiteX0" fmla="*/ 0 w 2967580"/>
              <a:gd name="connsiteY0" fmla="*/ 0 h 2961920"/>
              <a:gd name="connsiteX1" fmla="*/ 2936048 w 2967580"/>
              <a:gd name="connsiteY1" fmla="*/ 546538 h 2961920"/>
              <a:gd name="connsiteX2" fmla="*/ 2967580 w 2967580"/>
              <a:gd name="connsiteY2" fmla="*/ 2583547 h 2961920"/>
              <a:gd name="connsiteX3" fmla="*/ 126124 w 2967580"/>
              <a:gd name="connsiteY3" fmla="*/ 2961920 h 2961920"/>
              <a:gd name="connsiteX4" fmla="*/ 0 w 2967580"/>
              <a:gd name="connsiteY4" fmla="*/ 0 h 2961920"/>
              <a:gd name="connsiteX0" fmla="*/ 10511 w 2841456"/>
              <a:gd name="connsiteY0" fmla="*/ 0 h 2814775"/>
              <a:gd name="connsiteX1" fmla="*/ 2809924 w 2841456"/>
              <a:gd name="connsiteY1" fmla="*/ 399393 h 2814775"/>
              <a:gd name="connsiteX2" fmla="*/ 2841456 w 2841456"/>
              <a:gd name="connsiteY2" fmla="*/ 2436402 h 2814775"/>
              <a:gd name="connsiteX3" fmla="*/ 0 w 2841456"/>
              <a:gd name="connsiteY3" fmla="*/ 2814775 h 2814775"/>
              <a:gd name="connsiteX4" fmla="*/ 10511 w 2841456"/>
              <a:gd name="connsiteY4" fmla="*/ 0 h 2814775"/>
              <a:gd name="connsiteX0" fmla="*/ 10511 w 2845941"/>
              <a:gd name="connsiteY0" fmla="*/ 0 h 2814775"/>
              <a:gd name="connsiteX1" fmla="*/ 2842437 w 2845941"/>
              <a:gd name="connsiteY1" fmla="*/ 415742 h 2814775"/>
              <a:gd name="connsiteX2" fmla="*/ 2841456 w 2845941"/>
              <a:gd name="connsiteY2" fmla="*/ 2436402 h 2814775"/>
              <a:gd name="connsiteX3" fmla="*/ 0 w 2845941"/>
              <a:gd name="connsiteY3" fmla="*/ 2814775 h 2814775"/>
              <a:gd name="connsiteX4" fmla="*/ 10511 w 2845941"/>
              <a:gd name="connsiteY4" fmla="*/ 0 h 2814775"/>
              <a:gd name="connsiteX0" fmla="*/ 10511 w 2841456"/>
              <a:gd name="connsiteY0" fmla="*/ 0 h 2814775"/>
              <a:gd name="connsiteX1" fmla="*/ 2834309 w 2841456"/>
              <a:gd name="connsiteY1" fmla="*/ 391219 h 2814775"/>
              <a:gd name="connsiteX2" fmla="*/ 2841456 w 2841456"/>
              <a:gd name="connsiteY2" fmla="*/ 2436402 h 2814775"/>
              <a:gd name="connsiteX3" fmla="*/ 0 w 2841456"/>
              <a:gd name="connsiteY3" fmla="*/ 2814775 h 2814775"/>
              <a:gd name="connsiteX4" fmla="*/ 10511 w 2841456"/>
              <a:gd name="connsiteY4" fmla="*/ 0 h 2814775"/>
              <a:gd name="connsiteX0" fmla="*/ 3504 w 2834449"/>
              <a:gd name="connsiteY0" fmla="*/ 0 h 2847473"/>
              <a:gd name="connsiteX1" fmla="*/ 2827302 w 2834449"/>
              <a:gd name="connsiteY1" fmla="*/ 391219 h 2847473"/>
              <a:gd name="connsiteX2" fmla="*/ 2834449 w 2834449"/>
              <a:gd name="connsiteY2" fmla="*/ 2436402 h 2847473"/>
              <a:gd name="connsiteX3" fmla="*/ 1122 w 2834449"/>
              <a:gd name="connsiteY3" fmla="*/ 2847473 h 2847473"/>
              <a:gd name="connsiteX4" fmla="*/ 3504 w 2834449"/>
              <a:gd name="connsiteY4" fmla="*/ 0 h 2847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4449" h="2847473">
                <a:moveTo>
                  <a:pt x="3504" y="0"/>
                </a:moveTo>
                <a:lnTo>
                  <a:pt x="2827302" y="391219"/>
                </a:lnTo>
                <a:cubicBezTo>
                  <a:pt x="2830806" y="1070222"/>
                  <a:pt x="2830945" y="1757399"/>
                  <a:pt x="2834449" y="2436402"/>
                </a:cubicBezTo>
                <a:lnTo>
                  <a:pt x="1122" y="2847473"/>
                </a:lnTo>
                <a:cubicBezTo>
                  <a:pt x="4626" y="1909215"/>
                  <a:pt x="0" y="938258"/>
                  <a:pt x="3504" y="0"/>
                </a:cubicBezTo>
                <a:close/>
              </a:path>
            </a:pathLst>
          </a:custGeom>
          <a:solidFill>
            <a:schemeClr val="accent2">
              <a:alpha val="92000"/>
            </a:schemeClr>
          </a:solidFill>
          <a:ln>
            <a:noFill/>
          </a:ln>
          <a:extLst/>
        </p:spPr>
        <p:txBody>
          <a:bodyPr vert="horz" wrap="square" lIns="274209" tIns="914032" rIns="457016" bIns="914032" numCol="1" rtlCol="0" anchor="ctr" anchorCtr="0" compatLnSpc="1">
            <a:prstTxWarp prst="textNoShape">
              <a:avLst/>
            </a:prstTxWarp>
            <a:noAutofit/>
          </a:bodyPr>
          <a:lstStyle>
            <a:lvl1pPr algn="l" defTabSz="932742" rtl="0" eaLnBrk="1" latinLnBrk="0" hangingPunct="1">
              <a:lnSpc>
                <a:spcPct val="90000"/>
              </a:lnSpc>
              <a:spcBef>
                <a:spcPct val="0"/>
              </a:spcBef>
              <a:buNone/>
              <a:defRPr lang="en-US" sz="6000" b="0" kern="1200" cap="none" spc="-204" baseline="0" dirty="0">
                <a:ln w="3175">
                  <a:noFill/>
                </a:ln>
                <a:gradFill>
                  <a:gsLst>
                    <a:gs pos="100000">
                      <a:schemeClr val="bg1"/>
                    </a:gs>
                    <a:gs pos="0">
                      <a:schemeClr val="bg1"/>
                    </a:gs>
                  </a:gsLst>
                  <a:lin ang="5400000" scaled="0"/>
                </a:gradFill>
                <a:effectLst/>
                <a:latin typeface="+mj-lt"/>
                <a:ea typeface="+mn-ea"/>
                <a:cs typeface="Arial" charset="0"/>
              </a:defRPr>
            </a:lvl1pPr>
          </a:lstStyle>
          <a:p>
            <a:pPr>
              <a:spcBef>
                <a:spcPts val="1199"/>
              </a:spcBef>
            </a:pPr>
            <a:r>
              <a:rPr lang="en-IN" sz="3264" kern="0" spc="0">
                <a:solidFill>
                  <a:srgbClr val="FFFFFF"/>
                </a:solidFill>
                <a:ea typeface="Segoe UI" panose="020B0502040204020203" pitchFamily="34" charset="0"/>
                <a:cs typeface="Segoe UI Light" panose="020B0502040204020203" pitchFamily="34" charset="0"/>
              </a:rPr>
              <a:t>Predictive analytics should address the likelihood of something happening in the future, even if it is just an instant </a:t>
            </a:r>
            <a:r>
              <a:rPr lang="en-IN" sz="3264" kern="0" spc="0" smtClean="0">
                <a:solidFill>
                  <a:srgbClr val="FFFFFF"/>
                </a:solidFill>
                <a:ea typeface="Segoe UI" panose="020B0502040204020203" pitchFamily="34" charset="0"/>
                <a:cs typeface="Segoe UI Light" panose="020B0502040204020203" pitchFamily="34" charset="0"/>
              </a:rPr>
              <a:t>later…</a:t>
            </a:r>
            <a:endParaRPr lang="en-IN" sz="3264" kern="0" spc="0">
              <a:solidFill>
                <a:srgbClr val="FFFFFF"/>
              </a:solidFill>
              <a:ea typeface="Segoe UI" panose="020B0502040204020203" pitchFamily="34" charset="0"/>
              <a:cs typeface="Segoe UI Light" panose="020B0502040204020203" pitchFamily="34" charset="0"/>
            </a:endParaRPr>
          </a:p>
        </p:txBody>
      </p:sp>
    </p:spTree>
    <p:extLst>
      <p:ext uri="{BB962C8B-B14F-4D97-AF65-F5344CB8AC3E}">
        <p14:creationId xmlns:p14="http://schemas.microsoft.com/office/powerpoint/2010/main" val="3098665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fade">
                                      <p:cBhvr>
                                        <p:cTn id="7" dur="750"/>
                                        <p:tgtEl>
                                          <p:spTgt spid="76"/>
                                        </p:tgtEl>
                                      </p:cBhvr>
                                    </p:animEffect>
                                  </p:childTnLst>
                                </p:cTn>
                              </p:par>
                              <p:par>
                                <p:cTn id="8" presetID="10" presetClass="entr" presetSubtype="0" fill="hold"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750"/>
                                        <p:tgtEl>
                                          <p:spTgt spid="58"/>
                                        </p:tgtEl>
                                      </p:cBhvr>
                                    </p:animEffect>
                                  </p:childTnLst>
                                </p:cTn>
                              </p:par>
                              <p:par>
                                <p:cTn id="11" presetID="10" presetClass="entr" presetSubtype="0"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750"/>
                                        <p:tgtEl>
                                          <p:spTgt spid="46"/>
                                        </p:tgtEl>
                                      </p:cBhvr>
                                    </p:animEffect>
                                  </p:childTnLst>
                                </p:cTn>
                              </p:par>
                              <p:par>
                                <p:cTn id="14" presetID="10" presetClass="entr" presetSubtype="0" fill="hold" nodeType="withEffect">
                                  <p:stCondLst>
                                    <p:cond delay="0"/>
                                  </p:stCondLst>
                                  <p:childTnLst>
                                    <p:set>
                                      <p:cBhvr>
                                        <p:cTn id="15" dur="1" fill="hold">
                                          <p:stCondLst>
                                            <p:cond delay="0"/>
                                          </p:stCondLst>
                                        </p:cTn>
                                        <p:tgtEl>
                                          <p:spTgt spid="82"/>
                                        </p:tgtEl>
                                        <p:attrNameLst>
                                          <p:attrName>style.visibility</p:attrName>
                                        </p:attrNameLst>
                                      </p:cBhvr>
                                      <p:to>
                                        <p:strVal val="visible"/>
                                      </p:to>
                                    </p:set>
                                    <p:animEffect transition="in" filter="fade">
                                      <p:cBhvr>
                                        <p:cTn id="16" dur="750"/>
                                        <p:tgtEl>
                                          <p:spTgt spid="82"/>
                                        </p:tgtEl>
                                      </p:cBhvr>
                                    </p:animEffect>
                                  </p:childTnLst>
                                </p:cTn>
                              </p:par>
                              <p:par>
                                <p:cTn id="17" presetID="10" presetClass="entr" presetSubtype="0" fill="hold" nodeType="withEffect">
                                  <p:stCondLst>
                                    <p:cond delay="0"/>
                                  </p:stCondLst>
                                  <p:childTnLst>
                                    <p:set>
                                      <p:cBhvr>
                                        <p:cTn id="18" dur="1" fill="hold">
                                          <p:stCondLst>
                                            <p:cond delay="0"/>
                                          </p:stCondLst>
                                        </p:cTn>
                                        <p:tgtEl>
                                          <p:spTgt spid="64"/>
                                        </p:tgtEl>
                                        <p:attrNameLst>
                                          <p:attrName>style.visibility</p:attrName>
                                        </p:attrNameLst>
                                      </p:cBhvr>
                                      <p:to>
                                        <p:strVal val="visible"/>
                                      </p:to>
                                    </p:set>
                                    <p:animEffect transition="in" filter="fade">
                                      <p:cBhvr>
                                        <p:cTn id="19" dur="750"/>
                                        <p:tgtEl>
                                          <p:spTgt spid="64"/>
                                        </p:tgtEl>
                                      </p:cBhvr>
                                    </p:animEffect>
                                  </p:childTnLst>
                                </p:cTn>
                              </p:par>
                              <p:par>
                                <p:cTn id="20" presetID="10" presetClass="entr" presetSubtype="0" fill="hold" nodeType="with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750"/>
                                        <p:tgtEl>
                                          <p:spTgt spid="55"/>
                                        </p:tgtEl>
                                      </p:cBhvr>
                                    </p:animEffect>
                                  </p:childTnLst>
                                </p:cTn>
                              </p:par>
                              <p:par>
                                <p:cTn id="23" presetID="10" presetClass="entr" presetSubtype="0" fill="hold" nodeType="withEffect">
                                  <p:stCondLst>
                                    <p:cond delay="0"/>
                                  </p:stCondLst>
                                  <p:childTnLst>
                                    <p:set>
                                      <p:cBhvr>
                                        <p:cTn id="24" dur="1" fill="hold">
                                          <p:stCondLst>
                                            <p:cond delay="0"/>
                                          </p:stCondLst>
                                        </p:cTn>
                                        <p:tgtEl>
                                          <p:spTgt spid="67"/>
                                        </p:tgtEl>
                                        <p:attrNameLst>
                                          <p:attrName>style.visibility</p:attrName>
                                        </p:attrNameLst>
                                      </p:cBhvr>
                                      <p:to>
                                        <p:strVal val="visible"/>
                                      </p:to>
                                    </p:set>
                                    <p:animEffect transition="in" filter="fade">
                                      <p:cBhvr>
                                        <p:cTn id="25" dur="750"/>
                                        <p:tgtEl>
                                          <p:spTgt spid="67"/>
                                        </p:tgtEl>
                                      </p:cBhvr>
                                    </p:animEffect>
                                  </p:childTnLst>
                                </p:cTn>
                              </p:par>
                              <p:par>
                                <p:cTn id="26" presetID="10" presetClass="entr" presetSubtype="0" fill="hold" nodeType="withEffect">
                                  <p:stCondLst>
                                    <p:cond delay="0"/>
                                  </p:stCondLst>
                                  <p:childTnLst>
                                    <p:set>
                                      <p:cBhvr>
                                        <p:cTn id="27" dur="1" fill="hold">
                                          <p:stCondLst>
                                            <p:cond delay="0"/>
                                          </p:stCondLst>
                                        </p:cTn>
                                        <p:tgtEl>
                                          <p:spTgt spid="79"/>
                                        </p:tgtEl>
                                        <p:attrNameLst>
                                          <p:attrName>style.visibility</p:attrName>
                                        </p:attrNameLst>
                                      </p:cBhvr>
                                      <p:to>
                                        <p:strVal val="visible"/>
                                      </p:to>
                                    </p:set>
                                    <p:animEffect transition="in" filter="fade">
                                      <p:cBhvr>
                                        <p:cTn id="28" dur="750"/>
                                        <p:tgtEl>
                                          <p:spTgt spid="79"/>
                                        </p:tgtEl>
                                      </p:cBhvr>
                                    </p:animEffect>
                                  </p:childTnLst>
                                </p:cTn>
                              </p:par>
                              <p:par>
                                <p:cTn id="29" presetID="10" presetClass="entr" presetSubtype="0" fill="hold"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750"/>
                                        <p:tgtEl>
                                          <p:spTgt spid="49"/>
                                        </p:tgtEl>
                                      </p:cBhvr>
                                    </p:animEffect>
                                  </p:childTnLst>
                                </p:cTn>
                              </p:par>
                              <p:par>
                                <p:cTn id="32" presetID="10" presetClass="entr" presetSubtype="0" fill="hold" nodeType="withEffect">
                                  <p:stCondLst>
                                    <p:cond delay="0"/>
                                  </p:stCondLst>
                                  <p:childTnLst>
                                    <p:set>
                                      <p:cBhvr>
                                        <p:cTn id="33" dur="1" fill="hold">
                                          <p:stCondLst>
                                            <p:cond delay="0"/>
                                          </p:stCondLst>
                                        </p:cTn>
                                        <p:tgtEl>
                                          <p:spTgt spid="70"/>
                                        </p:tgtEl>
                                        <p:attrNameLst>
                                          <p:attrName>style.visibility</p:attrName>
                                        </p:attrNameLst>
                                      </p:cBhvr>
                                      <p:to>
                                        <p:strVal val="visible"/>
                                      </p:to>
                                    </p:set>
                                    <p:animEffect transition="in" filter="fade">
                                      <p:cBhvr>
                                        <p:cTn id="34" dur="750"/>
                                        <p:tgtEl>
                                          <p:spTgt spid="70"/>
                                        </p:tgtEl>
                                      </p:cBhvr>
                                    </p:animEffect>
                                  </p:childTnLst>
                                </p:cTn>
                              </p:par>
                              <p:par>
                                <p:cTn id="35" presetID="10" presetClass="entr" presetSubtype="0" fill="hold" nodeType="withEffect">
                                  <p:stCondLst>
                                    <p:cond delay="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750"/>
                                        <p:tgtEl>
                                          <p:spTgt spid="73"/>
                                        </p:tgtEl>
                                      </p:cBhvr>
                                    </p:animEffect>
                                  </p:childTnLst>
                                </p:cTn>
                              </p:par>
                              <p:par>
                                <p:cTn id="38" presetID="10" presetClass="entr" presetSubtype="0" fill="hold" nodeType="withEffect">
                                  <p:stCondLst>
                                    <p:cond delay="0"/>
                                  </p:stCondLst>
                                  <p:childTnLst>
                                    <p:set>
                                      <p:cBhvr>
                                        <p:cTn id="39" dur="1" fill="hold">
                                          <p:stCondLst>
                                            <p:cond delay="0"/>
                                          </p:stCondLst>
                                        </p:cTn>
                                        <p:tgtEl>
                                          <p:spTgt spid="85"/>
                                        </p:tgtEl>
                                        <p:attrNameLst>
                                          <p:attrName>style.visibility</p:attrName>
                                        </p:attrNameLst>
                                      </p:cBhvr>
                                      <p:to>
                                        <p:strVal val="visible"/>
                                      </p:to>
                                    </p:set>
                                    <p:animEffect transition="in" filter="fade">
                                      <p:cBhvr>
                                        <p:cTn id="40" dur="75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2" y="1821"/>
            <a:ext cx="12431473" cy="6992703"/>
          </a:xfrm>
          <a:prstGeom prst="rect">
            <a:avLst/>
          </a:prstGeom>
        </p:spPr>
      </p:pic>
    </p:spTree>
    <p:extLst>
      <p:ext uri="{BB962C8B-B14F-4D97-AF65-F5344CB8AC3E}">
        <p14:creationId xmlns:p14="http://schemas.microsoft.com/office/powerpoint/2010/main" val="194021570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tx1"/>
                </a:solidFill>
                <a:latin typeface="Segoe UI Light" panose="020B0502040204020203" pitchFamily="34" charset="0"/>
                <a:cs typeface="Segoe UI Light" panose="020B0502040204020203" pitchFamily="34" charset="0"/>
              </a:rPr>
              <a:t>The IoT Extensible </a:t>
            </a:r>
            <a:r>
              <a:rPr lang="en-US" dirty="0">
                <a:solidFill>
                  <a:schemeClr val="tx1"/>
                </a:solidFill>
                <a:latin typeface="Segoe UI Light" panose="020B0502040204020203" pitchFamily="34" charset="0"/>
                <a:cs typeface="Segoe UI Light" panose="020B0502040204020203" pitchFamily="34" charset="0"/>
              </a:rPr>
              <a:t>Platform</a:t>
            </a:r>
          </a:p>
        </p:txBody>
      </p:sp>
    </p:spTree>
    <p:extLst>
      <p:ext uri="{BB962C8B-B14F-4D97-AF65-F5344CB8AC3E}">
        <p14:creationId xmlns:p14="http://schemas.microsoft.com/office/powerpoint/2010/main" val="2012572741"/>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Core Azure IoT Architecture</a:t>
            </a:r>
            <a:br>
              <a:rPr lang="en-US" dirty="0" smtClean="0"/>
            </a:br>
            <a:endParaRPr lang="en-US" dirty="0"/>
          </a:p>
        </p:txBody>
      </p:sp>
      <p:sp>
        <p:nvSpPr>
          <p:cNvPr id="3" name="Text Placeholder 2"/>
          <p:cNvSpPr>
            <a:spLocks noGrp="1"/>
          </p:cNvSpPr>
          <p:nvPr>
            <p:ph type="body" sz="quarter" idx="11"/>
          </p:nvPr>
        </p:nvSpPr>
        <p:spPr>
          <a:xfrm>
            <a:off x="274639" y="1817814"/>
            <a:ext cx="6019798" cy="5004447"/>
          </a:xfrm>
        </p:spPr>
        <p:txBody>
          <a:bodyPr/>
          <a:lstStyle/>
          <a:p>
            <a:r>
              <a:rPr lang="en-US" sz="3600" dirty="0" smtClean="0"/>
              <a:t>Connect apps, services, and devices</a:t>
            </a:r>
          </a:p>
          <a:p>
            <a:r>
              <a:rPr lang="en-US" sz="3600" dirty="0" smtClean="0"/>
              <a:t>Integrate other elements (Azure SQL, Storage, Websites and Apps)</a:t>
            </a:r>
          </a:p>
          <a:p>
            <a:r>
              <a:rPr lang="en-US" sz="3600" dirty="0" smtClean="0"/>
              <a:t>Protocols (REST, AMQP, WS*) and APIs</a:t>
            </a:r>
          </a:p>
          <a:p>
            <a:r>
              <a:rPr lang="en-US" sz="3600" dirty="0" smtClean="0"/>
              <a:t>Integrate with existing and 3</a:t>
            </a:r>
            <a:r>
              <a:rPr lang="en-US" sz="3600" baseline="30000" dirty="0" smtClean="0"/>
              <a:t>rd</a:t>
            </a:r>
            <a:r>
              <a:rPr lang="en-US" sz="3600" dirty="0" smtClean="0"/>
              <a:t> party infrastructure</a:t>
            </a:r>
          </a:p>
        </p:txBody>
      </p:sp>
      <p:sp>
        <p:nvSpPr>
          <p:cNvPr id="8" name="Rectangle 7"/>
          <p:cNvSpPr/>
          <p:nvPr/>
        </p:nvSpPr>
        <p:spPr bwMode="auto">
          <a:xfrm>
            <a:off x="6763912" y="4183062"/>
            <a:ext cx="4800600" cy="882069"/>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505050"/>
                </a:solidFill>
                <a:ea typeface="Segoe UI" pitchFamily="34" charset="0"/>
                <a:cs typeface="Segoe UI" pitchFamily="34" charset="0"/>
              </a:rPr>
              <a:t>Event Management</a:t>
            </a:r>
          </a:p>
          <a:p>
            <a:pPr algn="ctr" defTabSz="932472" fontAlgn="base">
              <a:lnSpc>
                <a:spcPct val="90000"/>
              </a:lnSpc>
              <a:spcBef>
                <a:spcPct val="0"/>
              </a:spcBef>
              <a:spcAft>
                <a:spcPct val="0"/>
              </a:spcAft>
            </a:pPr>
            <a:r>
              <a:rPr lang="en-US" sz="2400" dirty="0" smtClean="0">
                <a:solidFill>
                  <a:srgbClr val="505050"/>
                </a:solidFill>
                <a:ea typeface="Segoe UI" pitchFamily="34" charset="0"/>
                <a:cs typeface="Segoe UI" pitchFamily="34" charset="0"/>
              </a:rPr>
              <a:t>Rules, Alarms</a:t>
            </a:r>
          </a:p>
        </p:txBody>
      </p:sp>
      <p:sp>
        <p:nvSpPr>
          <p:cNvPr id="9" name="Up-Down Arrow 8"/>
          <p:cNvSpPr/>
          <p:nvPr/>
        </p:nvSpPr>
        <p:spPr bwMode="auto">
          <a:xfrm>
            <a:off x="7738876" y="5693223"/>
            <a:ext cx="304800" cy="457200"/>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Up-Down Arrow 9"/>
          <p:cNvSpPr/>
          <p:nvPr/>
        </p:nvSpPr>
        <p:spPr bwMode="auto">
          <a:xfrm>
            <a:off x="8169455" y="5693223"/>
            <a:ext cx="304800" cy="457200"/>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Up-Down Arrow 10"/>
          <p:cNvSpPr/>
          <p:nvPr/>
        </p:nvSpPr>
        <p:spPr bwMode="auto">
          <a:xfrm>
            <a:off x="10322350" y="5693223"/>
            <a:ext cx="304800" cy="457200"/>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 name="Up-Down Arrow 11"/>
          <p:cNvSpPr/>
          <p:nvPr/>
        </p:nvSpPr>
        <p:spPr bwMode="auto">
          <a:xfrm>
            <a:off x="7308297" y="5693223"/>
            <a:ext cx="304800" cy="457200"/>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 name="Up-Down Arrow 12"/>
          <p:cNvSpPr/>
          <p:nvPr/>
        </p:nvSpPr>
        <p:spPr bwMode="auto">
          <a:xfrm>
            <a:off x="6877718" y="5693223"/>
            <a:ext cx="304800" cy="457200"/>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 name="Up-Down Arrow 13"/>
          <p:cNvSpPr/>
          <p:nvPr/>
        </p:nvSpPr>
        <p:spPr bwMode="auto">
          <a:xfrm>
            <a:off x="9030613" y="5693223"/>
            <a:ext cx="304800" cy="457200"/>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 name="Up-Down Arrow 14"/>
          <p:cNvSpPr/>
          <p:nvPr/>
        </p:nvSpPr>
        <p:spPr bwMode="auto">
          <a:xfrm>
            <a:off x="8600034" y="5693223"/>
            <a:ext cx="304800" cy="457200"/>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 name="Up-Down Arrow 15"/>
          <p:cNvSpPr/>
          <p:nvPr/>
        </p:nvSpPr>
        <p:spPr bwMode="auto">
          <a:xfrm>
            <a:off x="9891771" y="5693223"/>
            <a:ext cx="304800" cy="457200"/>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 name="Up-Down Arrow 16"/>
          <p:cNvSpPr/>
          <p:nvPr/>
        </p:nvSpPr>
        <p:spPr bwMode="auto">
          <a:xfrm>
            <a:off x="9461192" y="5693223"/>
            <a:ext cx="304800" cy="457200"/>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 name="Up-Down Arrow 17"/>
          <p:cNvSpPr/>
          <p:nvPr/>
        </p:nvSpPr>
        <p:spPr bwMode="auto">
          <a:xfrm>
            <a:off x="10752929" y="5693223"/>
            <a:ext cx="304800" cy="457200"/>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9" name="Up-Down Arrow 18"/>
          <p:cNvSpPr/>
          <p:nvPr/>
        </p:nvSpPr>
        <p:spPr bwMode="auto">
          <a:xfrm>
            <a:off x="11183512" y="5693223"/>
            <a:ext cx="304800" cy="457200"/>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6808840" y="6228103"/>
            <a:ext cx="4755672" cy="61108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505050"/>
                </a:solidFill>
                <a:ea typeface="Segoe UI" pitchFamily="34" charset="0"/>
                <a:cs typeface="Segoe UI" pitchFamily="34" charset="0"/>
              </a:rPr>
              <a:t>Storage</a:t>
            </a:r>
          </a:p>
        </p:txBody>
      </p:sp>
      <p:sp>
        <p:nvSpPr>
          <p:cNvPr id="21" name="Rectangle 20"/>
          <p:cNvSpPr/>
          <p:nvPr/>
        </p:nvSpPr>
        <p:spPr bwMode="auto">
          <a:xfrm rot="16200000">
            <a:off x="10163518" y="4701330"/>
            <a:ext cx="3664626" cy="61108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505050"/>
                </a:solidFill>
                <a:ea typeface="Segoe UI" pitchFamily="34" charset="0"/>
                <a:cs typeface="Segoe UI" pitchFamily="34" charset="0"/>
              </a:rPr>
              <a:t>Analytics</a:t>
            </a:r>
          </a:p>
        </p:txBody>
      </p:sp>
      <p:sp>
        <p:nvSpPr>
          <p:cNvPr id="22" name="Rectangle 21"/>
          <p:cNvSpPr/>
          <p:nvPr/>
        </p:nvSpPr>
        <p:spPr bwMode="auto">
          <a:xfrm rot="16200000">
            <a:off x="4540375" y="4701330"/>
            <a:ext cx="3664626" cy="611080"/>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solidFill>
                  <a:srgbClr val="505050"/>
                </a:solidFill>
                <a:ea typeface="Segoe UI" pitchFamily="34" charset="0"/>
                <a:cs typeface="Segoe UI" pitchFamily="34" charset="0"/>
              </a:rPr>
              <a:t>Device Data</a:t>
            </a:r>
          </a:p>
        </p:txBody>
      </p:sp>
      <p:sp>
        <p:nvSpPr>
          <p:cNvPr id="23" name="Up-Down Arrow 22"/>
          <p:cNvSpPr/>
          <p:nvPr/>
        </p:nvSpPr>
        <p:spPr bwMode="auto">
          <a:xfrm>
            <a:off x="7806942" y="3673370"/>
            <a:ext cx="304800" cy="457200"/>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Up-Down Arrow 23"/>
          <p:cNvSpPr/>
          <p:nvPr/>
        </p:nvSpPr>
        <p:spPr bwMode="auto">
          <a:xfrm>
            <a:off x="8237521" y="3673370"/>
            <a:ext cx="304800" cy="457200"/>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Up-Down Arrow 24"/>
          <p:cNvSpPr/>
          <p:nvPr/>
        </p:nvSpPr>
        <p:spPr bwMode="auto">
          <a:xfrm>
            <a:off x="10390416" y="3673370"/>
            <a:ext cx="304800" cy="457200"/>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Up-Down Arrow 25"/>
          <p:cNvSpPr/>
          <p:nvPr/>
        </p:nvSpPr>
        <p:spPr bwMode="auto">
          <a:xfrm>
            <a:off x="7376363" y="3673370"/>
            <a:ext cx="304800" cy="457200"/>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 name="Up-Down Arrow 26"/>
          <p:cNvSpPr/>
          <p:nvPr/>
        </p:nvSpPr>
        <p:spPr bwMode="auto">
          <a:xfrm>
            <a:off x="6945784" y="3673370"/>
            <a:ext cx="304800" cy="457200"/>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 name="Up-Down Arrow 27"/>
          <p:cNvSpPr/>
          <p:nvPr/>
        </p:nvSpPr>
        <p:spPr bwMode="auto">
          <a:xfrm>
            <a:off x="9098679" y="3673370"/>
            <a:ext cx="304800" cy="457200"/>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Up-Down Arrow 28"/>
          <p:cNvSpPr/>
          <p:nvPr/>
        </p:nvSpPr>
        <p:spPr bwMode="auto">
          <a:xfrm>
            <a:off x="8668100" y="3673370"/>
            <a:ext cx="304800" cy="457200"/>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Up-Down Arrow 29"/>
          <p:cNvSpPr/>
          <p:nvPr/>
        </p:nvSpPr>
        <p:spPr bwMode="auto">
          <a:xfrm>
            <a:off x="9959837" y="3673370"/>
            <a:ext cx="304800" cy="457200"/>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Up-Down Arrow 30"/>
          <p:cNvSpPr/>
          <p:nvPr/>
        </p:nvSpPr>
        <p:spPr bwMode="auto">
          <a:xfrm>
            <a:off x="9529258" y="3673370"/>
            <a:ext cx="304800" cy="457200"/>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Up-Down Arrow 31"/>
          <p:cNvSpPr/>
          <p:nvPr/>
        </p:nvSpPr>
        <p:spPr bwMode="auto">
          <a:xfrm>
            <a:off x="10820995" y="3673370"/>
            <a:ext cx="304800" cy="457200"/>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 name="Up-Down Arrow 32"/>
          <p:cNvSpPr/>
          <p:nvPr/>
        </p:nvSpPr>
        <p:spPr bwMode="auto">
          <a:xfrm>
            <a:off x="11251578" y="3673370"/>
            <a:ext cx="304800" cy="457200"/>
          </a:xfrm>
          <a:prstGeom prst="upDown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6795410" y="3174557"/>
            <a:ext cx="4755672" cy="421133"/>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algn="ctr" defTabSz="932472" fontAlgn="base">
              <a:lnSpc>
                <a:spcPct val="90000"/>
              </a:lnSpc>
              <a:spcBef>
                <a:spcPct val="0"/>
              </a:spcBef>
              <a:spcAft>
                <a:spcPct val="0"/>
              </a:spcAft>
            </a:pPr>
            <a:r>
              <a:rPr lang="en-US" sz="1400" dirty="0" smtClean="0">
                <a:solidFill>
                  <a:srgbClr val="505050"/>
                </a:solidFill>
                <a:ea typeface="Segoe UI" pitchFamily="34" charset="0"/>
                <a:cs typeface="Segoe UI" pitchFamily="34" charset="0"/>
              </a:rPr>
              <a:t>Presentation Layer</a:t>
            </a:r>
          </a:p>
        </p:txBody>
      </p:sp>
      <p:grpSp>
        <p:nvGrpSpPr>
          <p:cNvPr id="35" name="Group 34"/>
          <p:cNvGrpSpPr>
            <a:grpSpLocks noChangeAspect="1"/>
          </p:cNvGrpSpPr>
          <p:nvPr/>
        </p:nvGrpSpPr>
        <p:grpSpPr>
          <a:xfrm>
            <a:off x="9952037" y="2606026"/>
            <a:ext cx="734190" cy="524502"/>
            <a:chOff x="8400936" y="2987249"/>
            <a:chExt cx="878666" cy="605775"/>
          </a:xfrm>
          <a:solidFill>
            <a:schemeClr val="tx1"/>
          </a:solidFill>
        </p:grpSpPr>
        <p:sp>
          <p:nvSpPr>
            <p:cNvPr id="36" name="Rounded Rectangle 133"/>
            <p:cNvSpPr/>
            <p:nvPr/>
          </p:nvSpPr>
          <p:spPr bwMode="auto">
            <a:xfrm>
              <a:off x="8400936" y="2987249"/>
              <a:ext cx="344044" cy="605775"/>
            </a:xfrm>
            <a:custGeom>
              <a:avLst/>
              <a:gdLst/>
              <a:ahLst/>
              <a:cxnLst/>
              <a:rect l="l" t="t" r="r" b="b"/>
              <a:pathLst>
                <a:path w="422605" h="605775">
                  <a:moveTo>
                    <a:pt x="97476" y="34462"/>
                  </a:moveTo>
                  <a:cubicBezTo>
                    <a:pt x="70323" y="34462"/>
                    <a:pt x="48311" y="56474"/>
                    <a:pt x="48311" y="83627"/>
                  </a:cubicBezTo>
                  <a:lnTo>
                    <a:pt x="48311" y="522148"/>
                  </a:lnTo>
                  <a:cubicBezTo>
                    <a:pt x="48311" y="549301"/>
                    <a:pt x="70323" y="571313"/>
                    <a:pt x="97476" y="571313"/>
                  </a:cubicBezTo>
                  <a:lnTo>
                    <a:pt x="325129" y="571313"/>
                  </a:lnTo>
                  <a:cubicBezTo>
                    <a:pt x="352282" y="571313"/>
                    <a:pt x="374294" y="549301"/>
                    <a:pt x="374294" y="522148"/>
                  </a:cubicBezTo>
                  <a:lnTo>
                    <a:pt x="374294" y="83627"/>
                  </a:lnTo>
                  <a:cubicBezTo>
                    <a:pt x="374294" y="56474"/>
                    <a:pt x="352282" y="34462"/>
                    <a:pt x="325129" y="34462"/>
                  </a:cubicBezTo>
                  <a:close/>
                  <a:moveTo>
                    <a:pt x="70436" y="0"/>
                  </a:moveTo>
                  <a:lnTo>
                    <a:pt x="352169" y="0"/>
                  </a:lnTo>
                  <a:cubicBezTo>
                    <a:pt x="391070" y="0"/>
                    <a:pt x="422605" y="31535"/>
                    <a:pt x="422605" y="70436"/>
                  </a:cubicBezTo>
                  <a:lnTo>
                    <a:pt x="422605" y="535339"/>
                  </a:lnTo>
                  <a:cubicBezTo>
                    <a:pt x="422605" y="574240"/>
                    <a:pt x="391070" y="605775"/>
                    <a:pt x="352169" y="605775"/>
                  </a:cubicBezTo>
                  <a:lnTo>
                    <a:pt x="70436" y="605775"/>
                  </a:lnTo>
                  <a:cubicBezTo>
                    <a:pt x="31535" y="605775"/>
                    <a:pt x="0" y="574240"/>
                    <a:pt x="0" y="535339"/>
                  </a:cubicBezTo>
                  <a:lnTo>
                    <a:pt x="0" y="70436"/>
                  </a:lnTo>
                  <a:cubicBezTo>
                    <a:pt x="0" y="31535"/>
                    <a:pt x="31535" y="0"/>
                    <a:pt x="70436"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2111" fontAlgn="base">
                <a:spcBef>
                  <a:spcPct val="0"/>
                </a:spcBef>
                <a:spcAft>
                  <a:spcPct val="0"/>
                </a:spcAft>
              </a:pPr>
              <a:endParaRPr lang="en-US" sz="1632" spc="-51" dirty="0" err="1">
                <a:solidFill>
                  <a:srgbClr val="00188F"/>
                </a:solidFill>
                <a:ea typeface="Segoe UI" pitchFamily="34" charset="0"/>
                <a:cs typeface="Segoe UI" pitchFamily="34" charset="0"/>
              </a:endParaRPr>
            </a:p>
          </p:txBody>
        </p:sp>
        <p:sp>
          <p:nvSpPr>
            <p:cNvPr id="37" name="Rounded Rectangle 133"/>
            <p:cNvSpPr/>
            <p:nvPr/>
          </p:nvSpPr>
          <p:spPr bwMode="auto">
            <a:xfrm>
              <a:off x="8935559" y="2987249"/>
              <a:ext cx="344043" cy="605775"/>
            </a:xfrm>
            <a:custGeom>
              <a:avLst/>
              <a:gdLst/>
              <a:ahLst/>
              <a:cxnLst/>
              <a:rect l="l" t="t" r="r" b="b"/>
              <a:pathLst>
                <a:path w="422605" h="605775">
                  <a:moveTo>
                    <a:pt x="97476" y="34462"/>
                  </a:moveTo>
                  <a:cubicBezTo>
                    <a:pt x="70323" y="34462"/>
                    <a:pt x="48311" y="56474"/>
                    <a:pt x="48311" y="83627"/>
                  </a:cubicBezTo>
                  <a:lnTo>
                    <a:pt x="48311" y="522148"/>
                  </a:lnTo>
                  <a:cubicBezTo>
                    <a:pt x="48311" y="549301"/>
                    <a:pt x="70323" y="571313"/>
                    <a:pt x="97476" y="571313"/>
                  </a:cubicBezTo>
                  <a:lnTo>
                    <a:pt x="325129" y="571313"/>
                  </a:lnTo>
                  <a:cubicBezTo>
                    <a:pt x="352282" y="571313"/>
                    <a:pt x="374294" y="549301"/>
                    <a:pt x="374294" y="522148"/>
                  </a:cubicBezTo>
                  <a:lnTo>
                    <a:pt x="374294" y="83627"/>
                  </a:lnTo>
                  <a:cubicBezTo>
                    <a:pt x="374294" y="56474"/>
                    <a:pt x="352282" y="34462"/>
                    <a:pt x="325129" y="34462"/>
                  </a:cubicBezTo>
                  <a:close/>
                  <a:moveTo>
                    <a:pt x="70436" y="0"/>
                  </a:moveTo>
                  <a:lnTo>
                    <a:pt x="352169" y="0"/>
                  </a:lnTo>
                  <a:cubicBezTo>
                    <a:pt x="391070" y="0"/>
                    <a:pt x="422605" y="31535"/>
                    <a:pt x="422605" y="70436"/>
                  </a:cubicBezTo>
                  <a:lnTo>
                    <a:pt x="422605" y="535339"/>
                  </a:lnTo>
                  <a:cubicBezTo>
                    <a:pt x="422605" y="574240"/>
                    <a:pt x="391070" y="605775"/>
                    <a:pt x="352169" y="605775"/>
                  </a:cubicBezTo>
                  <a:lnTo>
                    <a:pt x="70436" y="605775"/>
                  </a:lnTo>
                  <a:cubicBezTo>
                    <a:pt x="31535" y="605775"/>
                    <a:pt x="0" y="574240"/>
                    <a:pt x="0" y="535339"/>
                  </a:cubicBezTo>
                  <a:lnTo>
                    <a:pt x="0" y="70436"/>
                  </a:lnTo>
                  <a:cubicBezTo>
                    <a:pt x="0" y="31535"/>
                    <a:pt x="31535" y="0"/>
                    <a:pt x="70436"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2111" fontAlgn="base">
                <a:spcBef>
                  <a:spcPct val="0"/>
                </a:spcBef>
                <a:spcAft>
                  <a:spcPct val="0"/>
                </a:spcAft>
              </a:pPr>
              <a:endParaRPr lang="en-US" sz="1632" spc="-51" dirty="0" err="1">
                <a:solidFill>
                  <a:srgbClr val="00188F"/>
                </a:solidFill>
                <a:ea typeface="Segoe UI" pitchFamily="34" charset="0"/>
                <a:cs typeface="Segoe UI" pitchFamily="34" charset="0"/>
              </a:endParaRPr>
            </a:p>
          </p:txBody>
        </p:sp>
        <p:sp>
          <p:nvSpPr>
            <p:cNvPr id="38" name="Freeform 37"/>
            <p:cNvSpPr/>
            <p:nvPr/>
          </p:nvSpPr>
          <p:spPr bwMode="auto">
            <a:xfrm>
              <a:off x="8500185" y="3077848"/>
              <a:ext cx="688181" cy="211932"/>
            </a:xfrm>
            <a:custGeom>
              <a:avLst/>
              <a:gdLst>
                <a:gd name="connsiteX0" fmla="*/ 688181 w 688181"/>
                <a:gd name="connsiteY0" fmla="*/ 119063 h 211932"/>
                <a:gd name="connsiteX1" fmla="*/ 604837 w 688181"/>
                <a:gd name="connsiteY1" fmla="*/ 0 h 211932"/>
                <a:gd name="connsiteX2" fmla="*/ 592931 w 688181"/>
                <a:gd name="connsiteY2" fmla="*/ 59532 h 211932"/>
                <a:gd name="connsiteX3" fmla="*/ 0 w 688181"/>
                <a:gd name="connsiteY3" fmla="*/ 92869 h 211932"/>
                <a:gd name="connsiteX4" fmla="*/ 14287 w 688181"/>
                <a:gd name="connsiteY4" fmla="*/ 152400 h 211932"/>
                <a:gd name="connsiteX5" fmla="*/ 576262 w 688181"/>
                <a:gd name="connsiteY5" fmla="*/ 164307 h 211932"/>
                <a:gd name="connsiteX6" fmla="*/ 564356 w 688181"/>
                <a:gd name="connsiteY6" fmla="*/ 211932 h 211932"/>
                <a:gd name="connsiteX7" fmla="*/ 688181 w 688181"/>
                <a:gd name="connsiteY7" fmla="*/ 119063 h 211932"/>
                <a:gd name="connsiteX0" fmla="*/ 688181 w 688181"/>
                <a:gd name="connsiteY0" fmla="*/ 119063 h 211932"/>
                <a:gd name="connsiteX1" fmla="*/ 604837 w 688181"/>
                <a:gd name="connsiteY1" fmla="*/ 0 h 211932"/>
                <a:gd name="connsiteX2" fmla="*/ 592931 w 688181"/>
                <a:gd name="connsiteY2" fmla="*/ 59532 h 211932"/>
                <a:gd name="connsiteX3" fmla="*/ 0 w 688181"/>
                <a:gd name="connsiteY3" fmla="*/ 92869 h 211932"/>
                <a:gd name="connsiteX4" fmla="*/ 14287 w 688181"/>
                <a:gd name="connsiteY4" fmla="*/ 152400 h 211932"/>
                <a:gd name="connsiteX5" fmla="*/ 576262 w 688181"/>
                <a:gd name="connsiteY5" fmla="*/ 164307 h 211932"/>
                <a:gd name="connsiteX6" fmla="*/ 564356 w 688181"/>
                <a:gd name="connsiteY6" fmla="*/ 211932 h 211932"/>
                <a:gd name="connsiteX7" fmla="*/ 688181 w 688181"/>
                <a:gd name="connsiteY7" fmla="*/ 119063 h 211932"/>
                <a:gd name="connsiteX0" fmla="*/ 688181 w 688181"/>
                <a:gd name="connsiteY0" fmla="*/ 119063 h 211932"/>
                <a:gd name="connsiteX1" fmla="*/ 604837 w 688181"/>
                <a:gd name="connsiteY1" fmla="*/ 0 h 211932"/>
                <a:gd name="connsiteX2" fmla="*/ 592931 w 688181"/>
                <a:gd name="connsiteY2" fmla="*/ 59532 h 211932"/>
                <a:gd name="connsiteX3" fmla="*/ 0 w 688181"/>
                <a:gd name="connsiteY3" fmla="*/ 92869 h 211932"/>
                <a:gd name="connsiteX4" fmla="*/ 14287 w 688181"/>
                <a:gd name="connsiteY4" fmla="*/ 152400 h 211932"/>
                <a:gd name="connsiteX5" fmla="*/ 576262 w 688181"/>
                <a:gd name="connsiteY5" fmla="*/ 164307 h 211932"/>
                <a:gd name="connsiteX6" fmla="*/ 564356 w 688181"/>
                <a:gd name="connsiteY6" fmla="*/ 211932 h 211932"/>
                <a:gd name="connsiteX7" fmla="*/ 688181 w 688181"/>
                <a:gd name="connsiteY7" fmla="*/ 119063 h 211932"/>
                <a:gd name="connsiteX0" fmla="*/ 688181 w 688181"/>
                <a:gd name="connsiteY0" fmla="*/ 119063 h 211932"/>
                <a:gd name="connsiteX1" fmla="*/ 604837 w 688181"/>
                <a:gd name="connsiteY1" fmla="*/ 0 h 211932"/>
                <a:gd name="connsiteX2" fmla="*/ 592931 w 688181"/>
                <a:gd name="connsiteY2" fmla="*/ 59532 h 211932"/>
                <a:gd name="connsiteX3" fmla="*/ 0 w 688181"/>
                <a:gd name="connsiteY3" fmla="*/ 92869 h 211932"/>
                <a:gd name="connsiteX4" fmla="*/ 14287 w 688181"/>
                <a:gd name="connsiteY4" fmla="*/ 152400 h 211932"/>
                <a:gd name="connsiteX5" fmla="*/ 576262 w 688181"/>
                <a:gd name="connsiteY5" fmla="*/ 164307 h 211932"/>
                <a:gd name="connsiteX6" fmla="*/ 564356 w 688181"/>
                <a:gd name="connsiteY6" fmla="*/ 211932 h 211932"/>
                <a:gd name="connsiteX7" fmla="*/ 688181 w 688181"/>
                <a:gd name="connsiteY7" fmla="*/ 119063 h 211932"/>
                <a:gd name="connsiteX0" fmla="*/ 688181 w 688181"/>
                <a:gd name="connsiteY0" fmla="*/ 119063 h 211932"/>
                <a:gd name="connsiteX1" fmla="*/ 604837 w 688181"/>
                <a:gd name="connsiteY1" fmla="*/ 0 h 211932"/>
                <a:gd name="connsiteX2" fmla="*/ 592931 w 688181"/>
                <a:gd name="connsiteY2" fmla="*/ 59532 h 211932"/>
                <a:gd name="connsiteX3" fmla="*/ 0 w 688181"/>
                <a:gd name="connsiteY3" fmla="*/ 92869 h 211932"/>
                <a:gd name="connsiteX4" fmla="*/ 14287 w 688181"/>
                <a:gd name="connsiteY4" fmla="*/ 152400 h 211932"/>
                <a:gd name="connsiteX5" fmla="*/ 576262 w 688181"/>
                <a:gd name="connsiteY5" fmla="*/ 164307 h 211932"/>
                <a:gd name="connsiteX6" fmla="*/ 564356 w 688181"/>
                <a:gd name="connsiteY6" fmla="*/ 211932 h 211932"/>
                <a:gd name="connsiteX7" fmla="*/ 688181 w 688181"/>
                <a:gd name="connsiteY7" fmla="*/ 119063 h 211932"/>
                <a:gd name="connsiteX0" fmla="*/ 688181 w 688181"/>
                <a:gd name="connsiteY0" fmla="*/ 119063 h 211932"/>
                <a:gd name="connsiteX1" fmla="*/ 604837 w 688181"/>
                <a:gd name="connsiteY1" fmla="*/ 0 h 211932"/>
                <a:gd name="connsiteX2" fmla="*/ 592931 w 688181"/>
                <a:gd name="connsiteY2" fmla="*/ 59532 h 211932"/>
                <a:gd name="connsiteX3" fmla="*/ 0 w 688181"/>
                <a:gd name="connsiteY3" fmla="*/ 92869 h 211932"/>
                <a:gd name="connsiteX4" fmla="*/ 14287 w 688181"/>
                <a:gd name="connsiteY4" fmla="*/ 152400 h 211932"/>
                <a:gd name="connsiteX5" fmla="*/ 576262 w 688181"/>
                <a:gd name="connsiteY5" fmla="*/ 164307 h 211932"/>
                <a:gd name="connsiteX6" fmla="*/ 564356 w 688181"/>
                <a:gd name="connsiteY6" fmla="*/ 211932 h 211932"/>
                <a:gd name="connsiteX7" fmla="*/ 688181 w 688181"/>
                <a:gd name="connsiteY7" fmla="*/ 119063 h 211932"/>
                <a:gd name="connsiteX0" fmla="*/ 688181 w 688181"/>
                <a:gd name="connsiteY0" fmla="*/ 119063 h 211932"/>
                <a:gd name="connsiteX1" fmla="*/ 604837 w 688181"/>
                <a:gd name="connsiteY1" fmla="*/ 0 h 211932"/>
                <a:gd name="connsiteX2" fmla="*/ 602456 w 688181"/>
                <a:gd name="connsiteY2" fmla="*/ 59532 h 211932"/>
                <a:gd name="connsiteX3" fmla="*/ 0 w 688181"/>
                <a:gd name="connsiteY3" fmla="*/ 92869 h 211932"/>
                <a:gd name="connsiteX4" fmla="*/ 14287 w 688181"/>
                <a:gd name="connsiteY4" fmla="*/ 152400 h 211932"/>
                <a:gd name="connsiteX5" fmla="*/ 576262 w 688181"/>
                <a:gd name="connsiteY5" fmla="*/ 164307 h 211932"/>
                <a:gd name="connsiteX6" fmla="*/ 564356 w 688181"/>
                <a:gd name="connsiteY6" fmla="*/ 211932 h 211932"/>
                <a:gd name="connsiteX7" fmla="*/ 688181 w 688181"/>
                <a:gd name="connsiteY7" fmla="*/ 119063 h 211932"/>
                <a:gd name="connsiteX0" fmla="*/ 688181 w 688181"/>
                <a:gd name="connsiteY0" fmla="*/ 119063 h 211932"/>
                <a:gd name="connsiteX1" fmla="*/ 604837 w 688181"/>
                <a:gd name="connsiteY1" fmla="*/ 0 h 211932"/>
                <a:gd name="connsiteX2" fmla="*/ 600075 w 688181"/>
                <a:gd name="connsiteY2" fmla="*/ 57151 h 211932"/>
                <a:gd name="connsiteX3" fmla="*/ 0 w 688181"/>
                <a:gd name="connsiteY3" fmla="*/ 92869 h 211932"/>
                <a:gd name="connsiteX4" fmla="*/ 14287 w 688181"/>
                <a:gd name="connsiteY4" fmla="*/ 152400 h 211932"/>
                <a:gd name="connsiteX5" fmla="*/ 576262 w 688181"/>
                <a:gd name="connsiteY5" fmla="*/ 164307 h 211932"/>
                <a:gd name="connsiteX6" fmla="*/ 564356 w 688181"/>
                <a:gd name="connsiteY6" fmla="*/ 211932 h 211932"/>
                <a:gd name="connsiteX7" fmla="*/ 688181 w 688181"/>
                <a:gd name="connsiteY7" fmla="*/ 119063 h 211932"/>
                <a:gd name="connsiteX0" fmla="*/ 688181 w 688181"/>
                <a:gd name="connsiteY0" fmla="*/ 119063 h 211932"/>
                <a:gd name="connsiteX1" fmla="*/ 604837 w 688181"/>
                <a:gd name="connsiteY1" fmla="*/ 0 h 211932"/>
                <a:gd name="connsiteX2" fmla="*/ 600075 w 688181"/>
                <a:gd name="connsiteY2" fmla="*/ 57151 h 211932"/>
                <a:gd name="connsiteX3" fmla="*/ 0 w 688181"/>
                <a:gd name="connsiteY3" fmla="*/ 92869 h 211932"/>
                <a:gd name="connsiteX4" fmla="*/ 14287 w 688181"/>
                <a:gd name="connsiteY4" fmla="*/ 152400 h 211932"/>
                <a:gd name="connsiteX5" fmla="*/ 576262 w 688181"/>
                <a:gd name="connsiteY5" fmla="*/ 164307 h 211932"/>
                <a:gd name="connsiteX6" fmla="*/ 564356 w 688181"/>
                <a:gd name="connsiteY6" fmla="*/ 211932 h 211932"/>
                <a:gd name="connsiteX7" fmla="*/ 688181 w 688181"/>
                <a:gd name="connsiteY7" fmla="*/ 119063 h 211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8181" h="211932">
                  <a:moveTo>
                    <a:pt x="688181" y="119063"/>
                  </a:moveTo>
                  <a:lnTo>
                    <a:pt x="604837" y="0"/>
                  </a:lnTo>
                  <a:cubicBezTo>
                    <a:pt x="604043" y="19844"/>
                    <a:pt x="600869" y="37307"/>
                    <a:pt x="600075" y="57151"/>
                  </a:cubicBezTo>
                  <a:cubicBezTo>
                    <a:pt x="321468" y="-15081"/>
                    <a:pt x="142876" y="60325"/>
                    <a:pt x="0" y="92869"/>
                  </a:cubicBezTo>
                  <a:lnTo>
                    <a:pt x="14287" y="152400"/>
                  </a:lnTo>
                  <a:cubicBezTo>
                    <a:pt x="220662" y="111125"/>
                    <a:pt x="391318" y="131764"/>
                    <a:pt x="576262" y="164307"/>
                  </a:cubicBezTo>
                  <a:lnTo>
                    <a:pt x="564356" y="211932"/>
                  </a:lnTo>
                  <a:lnTo>
                    <a:pt x="688181" y="119063"/>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2111" fontAlgn="base">
                <a:spcBef>
                  <a:spcPct val="0"/>
                </a:spcBef>
                <a:spcAft>
                  <a:spcPct val="0"/>
                </a:spcAft>
              </a:pPr>
              <a:endParaRPr lang="en-US" sz="1632" spc="-51" dirty="0" err="1">
                <a:solidFill>
                  <a:srgbClr val="00188F"/>
                </a:solidFill>
                <a:ea typeface="Segoe UI" pitchFamily="34" charset="0"/>
                <a:cs typeface="Segoe UI" pitchFamily="34" charset="0"/>
              </a:endParaRPr>
            </a:p>
          </p:txBody>
        </p:sp>
        <p:sp>
          <p:nvSpPr>
            <p:cNvPr id="39" name="Freeform 38"/>
            <p:cNvSpPr/>
            <p:nvPr/>
          </p:nvSpPr>
          <p:spPr bwMode="auto">
            <a:xfrm flipH="1" flipV="1">
              <a:off x="8500185" y="3263231"/>
              <a:ext cx="688181" cy="211932"/>
            </a:xfrm>
            <a:custGeom>
              <a:avLst/>
              <a:gdLst>
                <a:gd name="connsiteX0" fmla="*/ 688181 w 688181"/>
                <a:gd name="connsiteY0" fmla="*/ 119063 h 211932"/>
                <a:gd name="connsiteX1" fmla="*/ 604837 w 688181"/>
                <a:gd name="connsiteY1" fmla="*/ 0 h 211932"/>
                <a:gd name="connsiteX2" fmla="*/ 592931 w 688181"/>
                <a:gd name="connsiteY2" fmla="*/ 59532 h 211932"/>
                <a:gd name="connsiteX3" fmla="*/ 0 w 688181"/>
                <a:gd name="connsiteY3" fmla="*/ 92869 h 211932"/>
                <a:gd name="connsiteX4" fmla="*/ 14287 w 688181"/>
                <a:gd name="connsiteY4" fmla="*/ 152400 h 211932"/>
                <a:gd name="connsiteX5" fmla="*/ 576262 w 688181"/>
                <a:gd name="connsiteY5" fmla="*/ 164307 h 211932"/>
                <a:gd name="connsiteX6" fmla="*/ 564356 w 688181"/>
                <a:gd name="connsiteY6" fmla="*/ 211932 h 211932"/>
                <a:gd name="connsiteX7" fmla="*/ 688181 w 688181"/>
                <a:gd name="connsiteY7" fmla="*/ 119063 h 211932"/>
                <a:gd name="connsiteX0" fmla="*/ 688181 w 688181"/>
                <a:gd name="connsiteY0" fmla="*/ 119063 h 211932"/>
                <a:gd name="connsiteX1" fmla="*/ 604837 w 688181"/>
                <a:gd name="connsiteY1" fmla="*/ 0 h 211932"/>
                <a:gd name="connsiteX2" fmla="*/ 592931 w 688181"/>
                <a:gd name="connsiteY2" fmla="*/ 59532 h 211932"/>
                <a:gd name="connsiteX3" fmla="*/ 0 w 688181"/>
                <a:gd name="connsiteY3" fmla="*/ 92869 h 211932"/>
                <a:gd name="connsiteX4" fmla="*/ 14287 w 688181"/>
                <a:gd name="connsiteY4" fmla="*/ 152400 h 211932"/>
                <a:gd name="connsiteX5" fmla="*/ 576262 w 688181"/>
                <a:gd name="connsiteY5" fmla="*/ 164307 h 211932"/>
                <a:gd name="connsiteX6" fmla="*/ 564356 w 688181"/>
                <a:gd name="connsiteY6" fmla="*/ 211932 h 211932"/>
                <a:gd name="connsiteX7" fmla="*/ 688181 w 688181"/>
                <a:gd name="connsiteY7" fmla="*/ 119063 h 211932"/>
                <a:gd name="connsiteX0" fmla="*/ 688181 w 688181"/>
                <a:gd name="connsiteY0" fmla="*/ 119063 h 211932"/>
                <a:gd name="connsiteX1" fmla="*/ 604837 w 688181"/>
                <a:gd name="connsiteY1" fmla="*/ 0 h 211932"/>
                <a:gd name="connsiteX2" fmla="*/ 592931 w 688181"/>
                <a:gd name="connsiteY2" fmla="*/ 59532 h 211932"/>
                <a:gd name="connsiteX3" fmla="*/ 0 w 688181"/>
                <a:gd name="connsiteY3" fmla="*/ 92869 h 211932"/>
                <a:gd name="connsiteX4" fmla="*/ 14287 w 688181"/>
                <a:gd name="connsiteY4" fmla="*/ 152400 h 211932"/>
                <a:gd name="connsiteX5" fmla="*/ 576262 w 688181"/>
                <a:gd name="connsiteY5" fmla="*/ 164307 h 211932"/>
                <a:gd name="connsiteX6" fmla="*/ 564356 w 688181"/>
                <a:gd name="connsiteY6" fmla="*/ 211932 h 211932"/>
                <a:gd name="connsiteX7" fmla="*/ 688181 w 688181"/>
                <a:gd name="connsiteY7" fmla="*/ 119063 h 211932"/>
                <a:gd name="connsiteX0" fmla="*/ 688181 w 688181"/>
                <a:gd name="connsiteY0" fmla="*/ 119063 h 211932"/>
                <a:gd name="connsiteX1" fmla="*/ 604837 w 688181"/>
                <a:gd name="connsiteY1" fmla="*/ 0 h 211932"/>
                <a:gd name="connsiteX2" fmla="*/ 592931 w 688181"/>
                <a:gd name="connsiteY2" fmla="*/ 59532 h 211932"/>
                <a:gd name="connsiteX3" fmla="*/ 0 w 688181"/>
                <a:gd name="connsiteY3" fmla="*/ 92869 h 211932"/>
                <a:gd name="connsiteX4" fmla="*/ 14287 w 688181"/>
                <a:gd name="connsiteY4" fmla="*/ 152400 h 211932"/>
                <a:gd name="connsiteX5" fmla="*/ 576262 w 688181"/>
                <a:gd name="connsiteY5" fmla="*/ 164307 h 211932"/>
                <a:gd name="connsiteX6" fmla="*/ 564356 w 688181"/>
                <a:gd name="connsiteY6" fmla="*/ 211932 h 211932"/>
                <a:gd name="connsiteX7" fmla="*/ 688181 w 688181"/>
                <a:gd name="connsiteY7" fmla="*/ 119063 h 211932"/>
                <a:gd name="connsiteX0" fmla="*/ 688181 w 688181"/>
                <a:gd name="connsiteY0" fmla="*/ 119063 h 211932"/>
                <a:gd name="connsiteX1" fmla="*/ 604837 w 688181"/>
                <a:gd name="connsiteY1" fmla="*/ 0 h 211932"/>
                <a:gd name="connsiteX2" fmla="*/ 592931 w 688181"/>
                <a:gd name="connsiteY2" fmla="*/ 59532 h 211932"/>
                <a:gd name="connsiteX3" fmla="*/ 0 w 688181"/>
                <a:gd name="connsiteY3" fmla="*/ 92869 h 211932"/>
                <a:gd name="connsiteX4" fmla="*/ 14287 w 688181"/>
                <a:gd name="connsiteY4" fmla="*/ 152400 h 211932"/>
                <a:gd name="connsiteX5" fmla="*/ 576262 w 688181"/>
                <a:gd name="connsiteY5" fmla="*/ 164307 h 211932"/>
                <a:gd name="connsiteX6" fmla="*/ 564356 w 688181"/>
                <a:gd name="connsiteY6" fmla="*/ 211932 h 211932"/>
                <a:gd name="connsiteX7" fmla="*/ 688181 w 688181"/>
                <a:gd name="connsiteY7" fmla="*/ 119063 h 211932"/>
                <a:gd name="connsiteX0" fmla="*/ 688181 w 688181"/>
                <a:gd name="connsiteY0" fmla="*/ 119063 h 211932"/>
                <a:gd name="connsiteX1" fmla="*/ 604837 w 688181"/>
                <a:gd name="connsiteY1" fmla="*/ 0 h 211932"/>
                <a:gd name="connsiteX2" fmla="*/ 592931 w 688181"/>
                <a:gd name="connsiteY2" fmla="*/ 59532 h 211932"/>
                <a:gd name="connsiteX3" fmla="*/ 0 w 688181"/>
                <a:gd name="connsiteY3" fmla="*/ 92869 h 211932"/>
                <a:gd name="connsiteX4" fmla="*/ 14287 w 688181"/>
                <a:gd name="connsiteY4" fmla="*/ 152400 h 211932"/>
                <a:gd name="connsiteX5" fmla="*/ 576262 w 688181"/>
                <a:gd name="connsiteY5" fmla="*/ 164307 h 211932"/>
                <a:gd name="connsiteX6" fmla="*/ 564356 w 688181"/>
                <a:gd name="connsiteY6" fmla="*/ 211932 h 211932"/>
                <a:gd name="connsiteX7" fmla="*/ 688181 w 688181"/>
                <a:gd name="connsiteY7" fmla="*/ 119063 h 211932"/>
                <a:gd name="connsiteX0" fmla="*/ 688181 w 688181"/>
                <a:gd name="connsiteY0" fmla="*/ 119063 h 211932"/>
                <a:gd name="connsiteX1" fmla="*/ 604837 w 688181"/>
                <a:gd name="connsiteY1" fmla="*/ 0 h 211932"/>
                <a:gd name="connsiteX2" fmla="*/ 602456 w 688181"/>
                <a:gd name="connsiteY2" fmla="*/ 59532 h 211932"/>
                <a:gd name="connsiteX3" fmla="*/ 0 w 688181"/>
                <a:gd name="connsiteY3" fmla="*/ 92869 h 211932"/>
                <a:gd name="connsiteX4" fmla="*/ 14287 w 688181"/>
                <a:gd name="connsiteY4" fmla="*/ 152400 h 211932"/>
                <a:gd name="connsiteX5" fmla="*/ 576262 w 688181"/>
                <a:gd name="connsiteY5" fmla="*/ 164307 h 211932"/>
                <a:gd name="connsiteX6" fmla="*/ 564356 w 688181"/>
                <a:gd name="connsiteY6" fmla="*/ 211932 h 211932"/>
                <a:gd name="connsiteX7" fmla="*/ 688181 w 688181"/>
                <a:gd name="connsiteY7" fmla="*/ 119063 h 211932"/>
                <a:gd name="connsiteX0" fmla="*/ 688181 w 688181"/>
                <a:gd name="connsiteY0" fmla="*/ 119063 h 211932"/>
                <a:gd name="connsiteX1" fmla="*/ 604837 w 688181"/>
                <a:gd name="connsiteY1" fmla="*/ 0 h 211932"/>
                <a:gd name="connsiteX2" fmla="*/ 600075 w 688181"/>
                <a:gd name="connsiteY2" fmla="*/ 57151 h 211932"/>
                <a:gd name="connsiteX3" fmla="*/ 0 w 688181"/>
                <a:gd name="connsiteY3" fmla="*/ 92869 h 211932"/>
                <a:gd name="connsiteX4" fmla="*/ 14287 w 688181"/>
                <a:gd name="connsiteY4" fmla="*/ 152400 h 211932"/>
                <a:gd name="connsiteX5" fmla="*/ 576262 w 688181"/>
                <a:gd name="connsiteY5" fmla="*/ 164307 h 211932"/>
                <a:gd name="connsiteX6" fmla="*/ 564356 w 688181"/>
                <a:gd name="connsiteY6" fmla="*/ 211932 h 211932"/>
                <a:gd name="connsiteX7" fmla="*/ 688181 w 688181"/>
                <a:gd name="connsiteY7" fmla="*/ 119063 h 211932"/>
                <a:gd name="connsiteX0" fmla="*/ 688181 w 688181"/>
                <a:gd name="connsiteY0" fmla="*/ 119063 h 211932"/>
                <a:gd name="connsiteX1" fmla="*/ 604837 w 688181"/>
                <a:gd name="connsiteY1" fmla="*/ 0 h 211932"/>
                <a:gd name="connsiteX2" fmla="*/ 600075 w 688181"/>
                <a:gd name="connsiteY2" fmla="*/ 57151 h 211932"/>
                <a:gd name="connsiteX3" fmla="*/ 0 w 688181"/>
                <a:gd name="connsiteY3" fmla="*/ 92869 h 211932"/>
                <a:gd name="connsiteX4" fmla="*/ 14287 w 688181"/>
                <a:gd name="connsiteY4" fmla="*/ 152400 h 211932"/>
                <a:gd name="connsiteX5" fmla="*/ 576262 w 688181"/>
                <a:gd name="connsiteY5" fmla="*/ 164307 h 211932"/>
                <a:gd name="connsiteX6" fmla="*/ 564356 w 688181"/>
                <a:gd name="connsiteY6" fmla="*/ 211932 h 211932"/>
                <a:gd name="connsiteX7" fmla="*/ 688181 w 688181"/>
                <a:gd name="connsiteY7" fmla="*/ 119063 h 211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8181" h="211932">
                  <a:moveTo>
                    <a:pt x="688181" y="119063"/>
                  </a:moveTo>
                  <a:lnTo>
                    <a:pt x="604837" y="0"/>
                  </a:lnTo>
                  <a:cubicBezTo>
                    <a:pt x="604043" y="19844"/>
                    <a:pt x="600869" y="37307"/>
                    <a:pt x="600075" y="57151"/>
                  </a:cubicBezTo>
                  <a:cubicBezTo>
                    <a:pt x="321468" y="-15081"/>
                    <a:pt x="142876" y="60325"/>
                    <a:pt x="0" y="92869"/>
                  </a:cubicBezTo>
                  <a:lnTo>
                    <a:pt x="14287" y="152400"/>
                  </a:lnTo>
                  <a:cubicBezTo>
                    <a:pt x="220662" y="111125"/>
                    <a:pt x="391318" y="131764"/>
                    <a:pt x="576262" y="164307"/>
                  </a:cubicBezTo>
                  <a:lnTo>
                    <a:pt x="564356" y="211932"/>
                  </a:lnTo>
                  <a:lnTo>
                    <a:pt x="688181" y="119063"/>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2111" fontAlgn="base">
                <a:spcBef>
                  <a:spcPct val="0"/>
                </a:spcBef>
                <a:spcAft>
                  <a:spcPct val="0"/>
                </a:spcAft>
              </a:pPr>
              <a:endParaRPr lang="en-US" sz="1632" spc="-51" dirty="0" err="1">
                <a:solidFill>
                  <a:srgbClr val="00188F"/>
                </a:solidFill>
                <a:ea typeface="Segoe UI" pitchFamily="34" charset="0"/>
                <a:cs typeface="Segoe UI" pitchFamily="34" charset="0"/>
              </a:endParaRPr>
            </a:p>
          </p:txBody>
        </p:sp>
      </p:grpSp>
      <p:pic>
        <p:nvPicPr>
          <p:cNvPr id="40" name="Picture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85237" y="2290782"/>
            <a:ext cx="1154991" cy="1154991"/>
          </a:xfrm>
          <a:prstGeom prst="rect">
            <a:avLst/>
          </a:prstGeom>
        </p:spPr>
      </p:pic>
      <p:pic>
        <p:nvPicPr>
          <p:cNvPr id="41" name="Picture 4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75637" y="2402987"/>
            <a:ext cx="930580" cy="930580"/>
          </a:xfrm>
          <a:prstGeom prst="rect">
            <a:avLst/>
          </a:prstGeom>
        </p:spPr>
      </p:pic>
      <p:pic>
        <p:nvPicPr>
          <p:cNvPr id="42" name="Picture 4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61237" y="2264730"/>
            <a:ext cx="1207095" cy="1207095"/>
          </a:xfrm>
          <a:prstGeom prst="rect">
            <a:avLst/>
          </a:prstGeom>
        </p:spPr>
      </p:pic>
      <p:grpSp>
        <p:nvGrpSpPr>
          <p:cNvPr id="43" name="Group 42"/>
          <p:cNvGrpSpPr/>
          <p:nvPr/>
        </p:nvGrpSpPr>
        <p:grpSpPr>
          <a:xfrm>
            <a:off x="6890047" y="2620287"/>
            <a:ext cx="623590" cy="495980"/>
            <a:chOff x="5627370" y="3924300"/>
            <a:chExt cx="1524000" cy="1236662"/>
          </a:xfrm>
          <a:noFill/>
        </p:grpSpPr>
        <p:sp>
          <p:nvSpPr>
            <p:cNvPr id="44" name="Rectangle 42"/>
            <p:cNvSpPr/>
            <p:nvPr/>
          </p:nvSpPr>
          <p:spPr bwMode="auto">
            <a:xfrm>
              <a:off x="5627370" y="3924300"/>
              <a:ext cx="1524000" cy="1236662"/>
            </a:xfrm>
            <a:custGeom>
              <a:avLst/>
              <a:gdLst/>
              <a:ahLst/>
              <a:cxnLst/>
              <a:rect l="l" t="t" r="r" b="b"/>
              <a:pathLst>
                <a:path w="1524000" h="1236662">
                  <a:moveTo>
                    <a:pt x="0" y="1077675"/>
                  </a:moveTo>
                  <a:lnTo>
                    <a:pt x="152603" y="1077675"/>
                  </a:lnTo>
                  <a:lnTo>
                    <a:pt x="147955" y="1100695"/>
                  </a:lnTo>
                  <a:cubicBezTo>
                    <a:pt x="147955" y="1158999"/>
                    <a:pt x="195220" y="1206264"/>
                    <a:pt x="253524" y="1206264"/>
                  </a:cubicBezTo>
                  <a:cubicBezTo>
                    <a:pt x="311828" y="1206264"/>
                    <a:pt x="359093" y="1158999"/>
                    <a:pt x="359093" y="1100695"/>
                  </a:cubicBezTo>
                  <a:cubicBezTo>
                    <a:pt x="359093" y="1092625"/>
                    <a:pt x="358188" y="1084766"/>
                    <a:pt x="354446" y="1077675"/>
                  </a:cubicBezTo>
                  <a:lnTo>
                    <a:pt x="1524000" y="1077675"/>
                  </a:lnTo>
                  <a:lnTo>
                    <a:pt x="1524000" y="1236662"/>
                  </a:lnTo>
                  <a:lnTo>
                    <a:pt x="0" y="1236662"/>
                  </a:lnTo>
                  <a:close/>
                  <a:moveTo>
                    <a:pt x="253524" y="1023701"/>
                  </a:moveTo>
                  <a:cubicBezTo>
                    <a:pt x="296047" y="1023701"/>
                    <a:pt x="330518" y="1058172"/>
                    <a:pt x="330518" y="1100695"/>
                  </a:cubicBezTo>
                  <a:cubicBezTo>
                    <a:pt x="330518" y="1143218"/>
                    <a:pt x="296047" y="1177689"/>
                    <a:pt x="253524" y="1177689"/>
                  </a:cubicBezTo>
                  <a:cubicBezTo>
                    <a:pt x="211001" y="1177689"/>
                    <a:pt x="176530" y="1143218"/>
                    <a:pt x="176530" y="1100695"/>
                  </a:cubicBezTo>
                  <a:cubicBezTo>
                    <a:pt x="176530" y="1058172"/>
                    <a:pt x="211001" y="1023701"/>
                    <a:pt x="253524" y="1023701"/>
                  </a:cubicBezTo>
                  <a:close/>
                  <a:moveTo>
                    <a:pt x="57627" y="53550"/>
                  </a:moveTo>
                  <a:lnTo>
                    <a:pt x="57627" y="945355"/>
                  </a:lnTo>
                  <a:lnTo>
                    <a:pt x="1466374" y="945355"/>
                  </a:lnTo>
                  <a:lnTo>
                    <a:pt x="1466374" y="53550"/>
                  </a:lnTo>
                  <a:close/>
                  <a:moveTo>
                    <a:pt x="42193" y="0"/>
                  </a:moveTo>
                  <a:lnTo>
                    <a:pt x="1481807" y="0"/>
                  </a:lnTo>
                  <a:cubicBezTo>
                    <a:pt x="1505110" y="0"/>
                    <a:pt x="1524000" y="18890"/>
                    <a:pt x="1524000" y="42193"/>
                  </a:cubicBezTo>
                  <a:lnTo>
                    <a:pt x="1524000" y="1047750"/>
                  </a:lnTo>
                  <a:lnTo>
                    <a:pt x="342806" y="1047750"/>
                  </a:lnTo>
                  <a:cubicBezTo>
                    <a:pt x="325940" y="1015876"/>
                    <a:pt x="292155" y="995126"/>
                    <a:pt x="253524" y="995126"/>
                  </a:cubicBezTo>
                  <a:cubicBezTo>
                    <a:pt x="214893" y="995126"/>
                    <a:pt x="181109" y="1015876"/>
                    <a:pt x="164243" y="1047750"/>
                  </a:cubicBezTo>
                  <a:lnTo>
                    <a:pt x="0" y="1047750"/>
                  </a:lnTo>
                  <a:lnTo>
                    <a:pt x="0" y="42193"/>
                  </a:lnTo>
                  <a:cubicBezTo>
                    <a:pt x="0" y="18890"/>
                    <a:pt x="18890" y="0"/>
                    <a:pt x="42193" y="0"/>
                  </a:cubicBezTo>
                  <a:close/>
                </a:path>
              </a:pathLst>
            </a:custGeom>
            <a:grpFill/>
            <a:ln w="6350" cap="flat" cmpd="sng" algn="ctr">
              <a:solidFill>
                <a:schemeClr val="tx1"/>
              </a:solidFill>
              <a:prstDash val="solid"/>
              <a:miter lim="800000"/>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defRPr/>
              </a:pPr>
              <a:endParaRPr lang="en-US" sz="1100" kern="0" spc="-5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5" name="Rectangle 46"/>
            <p:cNvSpPr/>
            <p:nvPr/>
          </p:nvSpPr>
          <p:spPr bwMode="auto">
            <a:xfrm>
              <a:off x="5740734" y="4060375"/>
              <a:ext cx="667560" cy="677969"/>
            </a:xfrm>
            <a:custGeom>
              <a:avLst/>
              <a:gdLst/>
              <a:ahLst/>
              <a:cxnLst/>
              <a:rect l="l" t="t" r="r" b="b"/>
              <a:pathLst>
                <a:path w="667560" h="677969">
                  <a:moveTo>
                    <a:pt x="507521" y="570317"/>
                  </a:moveTo>
                  <a:lnTo>
                    <a:pt x="507521" y="645906"/>
                  </a:lnTo>
                  <a:lnTo>
                    <a:pt x="641961" y="645906"/>
                  </a:lnTo>
                  <a:lnTo>
                    <a:pt x="641961" y="570317"/>
                  </a:lnTo>
                  <a:close/>
                  <a:moveTo>
                    <a:pt x="347481" y="570317"/>
                  </a:moveTo>
                  <a:lnTo>
                    <a:pt x="347481" y="645906"/>
                  </a:lnTo>
                  <a:lnTo>
                    <a:pt x="481922" y="645906"/>
                  </a:lnTo>
                  <a:lnTo>
                    <a:pt x="481922" y="570317"/>
                  </a:lnTo>
                  <a:close/>
                  <a:moveTo>
                    <a:pt x="507521" y="462666"/>
                  </a:moveTo>
                  <a:lnTo>
                    <a:pt x="507521" y="538255"/>
                  </a:lnTo>
                  <a:lnTo>
                    <a:pt x="641961" y="538255"/>
                  </a:lnTo>
                  <a:lnTo>
                    <a:pt x="641961" y="462666"/>
                  </a:lnTo>
                  <a:close/>
                  <a:moveTo>
                    <a:pt x="347481" y="462666"/>
                  </a:moveTo>
                  <a:lnTo>
                    <a:pt x="347481" y="538255"/>
                  </a:lnTo>
                  <a:lnTo>
                    <a:pt x="481922" y="538255"/>
                  </a:lnTo>
                  <a:lnTo>
                    <a:pt x="481922" y="462666"/>
                  </a:lnTo>
                  <a:close/>
                  <a:moveTo>
                    <a:pt x="25599" y="462666"/>
                  </a:moveTo>
                  <a:lnTo>
                    <a:pt x="25599" y="538255"/>
                  </a:lnTo>
                  <a:lnTo>
                    <a:pt x="321882" y="538255"/>
                  </a:lnTo>
                  <a:lnTo>
                    <a:pt x="321882" y="462666"/>
                  </a:lnTo>
                  <a:close/>
                  <a:moveTo>
                    <a:pt x="507521" y="355015"/>
                  </a:moveTo>
                  <a:lnTo>
                    <a:pt x="507521" y="430604"/>
                  </a:lnTo>
                  <a:lnTo>
                    <a:pt x="641961" y="430604"/>
                  </a:lnTo>
                  <a:lnTo>
                    <a:pt x="641961" y="355015"/>
                  </a:lnTo>
                  <a:close/>
                  <a:moveTo>
                    <a:pt x="347481" y="355015"/>
                  </a:moveTo>
                  <a:lnTo>
                    <a:pt x="347481" y="430604"/>
                  </a:lnTo>
                  <a:lnTo>
                    <a:pt x="481922" y="430604"/>
                  </a:lnTo>
                  <a:lnTo>
                    <a:pt x="481922" y="355015"/>
                  </a:lnTo>
                  <a:close/>
                  <a:moveTo>
                    <a:pt x="25599" y="355015"/>
                  </a:moveTo>
                  <a:lnTo>
                    <a:pt x="25599" y="430604"/>
                  </a:lnTo>
                  <a:lnTo>
                    <a:pt x="321882" y="430604"/>
                  </a:lnTo>
                  <a:lnTo>
                    <a:pt x="321882" y="355015"/>
                  </a:lnTo>
                  <a:close/>
                  <a:moveTo>
                    <a:pt x="507521" y="247364"/>
                  </a:moveTo>
                  <a:lnTo>
                    <a:pt x="507521" y="322953"/>
                  </a:lnTo>
                  <a:lnTo>
                    <a:pt x="641961" y="322953"/>
                  </a:lnTo>
                  <a:lnTo>
                    <a:pt x="641961" y="247364"/>
                  </a:lnTo>
                  <a:close/>
                  <a:moveTo>
                    <a:pt x="347481" y="247364"/>
                  </a:moveTo>
                  <a:lnTo>
                    <a:pt x="347481" y="322953"/>
                  </a:lnTo>
                  <a:lnTo>
                    <a:pt x="481922" y="322953"/>
                  </a:lnTo>
                  <a:lnTo>
                    <a:pt x="481922" y="247364"/>
                  </a:lnTo>
                  <a:close/>
                  <a:moveTo>
                    <a:pt x="25599" y="247364"/>
                  </a:moveTo>
                  <a:lnTo>
                    <a:pt x="25599" y="322953"/>
                  </a:lnTo>
                  <a:lnTo>
                    <a:pt x="321882" y="322953"/>
                  </a:lnTo>
                  <a:lnTo>
                    <a:pt x="321882" y="247364"/>
                  </a:lnTo>
                  <a:close/>
                  <a:moveTo>
                    <a:pt x="507521" y="139713"/>
                  </a:moveTo>
                  <a:lnTo>
                    <a:pt x="507521" y="215302"/>
                  </a:lnTo>
                  <a:lnTo>
                    <a:pt x="641961" y="215302"/>
                  </a:lnTo>
                  <a:lnTo>
                    <a:pt x="641961" y="139713"/>
                  </a:lnTo>
                  <a:close/>
                  <a:moveTo>
                    <a:pt x="347481" y="139713"/>
                  </a:moveTo>
                  <a:lnTo>
                    <a:pt x="347481" y="215302"/>
                  </a:lnTo>
                  <a:lnTo>
                    <a:pt x="481922" y="215302"/>
                  </a:lnTo>
                  <a:lnTo>
                    <a:pt x="481922" y="139713"/>
                  </a:lnTo>
                  <a:close/>
                  <a:moveTo>
                    <a:pt x="25599" y="139713"/>
                  </a:moveTo>
                  <a:lnTo>
                    <a:pt x="25599" y="215302"/>
                  </a:lnTo>
                  <a:lnTo>
                    <a:pt x="321882" y="215302"/>
                  </a:lnTo>
                  <a:lnTo>
                    <a:pt x="321882" y="139713"/>
                  </a:lnTo>
                  <a:close/>
                  <a:moveTo>
                    <a:pt x="507521" y="32062"/>
                  </a:moveTo>
                  <a:lnTo>
                    <a:pt x="507521" y="107651"/>
                  </a:lnTo>
                  <a:lnTo>
                    <a:pt x="641961" y="107651"/>
                  </a:lnTo>
                  <a:lnTo>
                    <a:pt x="641961" y="32062"/>
                  </a:lnTo>
                  <a:close/>
                  <a:moveTo>
                    <a:pt x="347481" y="32062"/>
                  </a:moveTo>
                  <a:lnTo>
                    <a:pt x="347481" y="107651"/>
                  </a:lnTo>
                  <a:lnTo>
                    <a:pt x="481922" y="107651"/>
                  </a:lnTo>
                  <a:lnTo>
                    <a:pt x="481922" y="32062"/>
                  </a:lnTo>
                  <a:close/>
                  <a:moveTo>
                    <a:pt x="25599" y="32062"/>
                  </a:moveTo>
                  <a:lnTo>
                    <a:pt x="25599" y="107651"/>
                  </a:lnTo>
                  <a:lnTo>
                    <a:pt x="321882" y="107651"/>
                  </a:lnTo>
                  <a:lnTo>
                    <a:pt x="321882" y="32062"/>
                  </a:lnTo>
                  <a:close/>
                  <a:moveTo>
                    <a:pt x="0" y="0"/>
                  </a:moveTo>
                  <a:lnTo>
                    <a:pt x="667560" y="0"/>
                  </a:lnTo>
                  <a:lnTo>
                    <a:pt x="667560" y="2"/>
                  </a:lnTo>
                  <a:lnTo>
                    <a:pt x="667560" y="32062"/>
                  </a:lnTo>
                  <a:lnTo>
                    <a:pt x="667560" y="107651"/>
                  </a:lnTo>
                  <a:lnTo>
                    <a:pt x="667560" y="139713"/>
                  </a:lnTo>
                  <a:lnTo>
                    <a:pt x="667560" y="215302"/>
                  </a:lnTo>
                  <a:lnTo>
                    <a:pt x="667560" y="247364"/>
                  </a:lnTo>
                  <a:lnTo>
                    <a:pt x="667560" y="322953"/>
                  </a:lnTo>
                  <a:lnTo>
                    <a:pt x="667560" y="355015"/>
                  </a:lnTo>
                  <a:lnTo>
                    <a:pt x="667560" y="430604"/>
                  </a:lnTo>
                  <a:lnTo>
                    <a:pt x="667560" y="462666"/>
                  </a:lnTo>
                  <a:lnTo>
                    <a:pt x="667560" y="538255"/>
                  </a:lnTo>
                  <a:lnTo>
                    <a:pt x="667560" y="570317"/>
                  </a:lnTo>
                  <a:lnTo>
                    <a:pt x="667560" y="645906"/>
                  </a:lnTo>
                  <a:lnTo>
                    <a:pt x="667560" y="677968"/>
                  </a:lnTo>
                  <a:lnTo>
                    <a:pt x="667560" y="677969"/>
                  </a:lnTo>
                  <a:lnTo>
                    <a:pt x="641961" y="677969"/>
                  </a:lnTo>
                  <a:lnTo>
                    <a:pt x="641961" y="677968"/>
                  </a:lnTo>
                  <a:lnTo>
                    <a:pt x="507521" y="677968"/>
                  </a:lnTo>
                  <a:lnTo>
                    <a:pt x="507521" y="677969"/>
                  </a:lnTo>
                  <a:lnTo>
                    <a:pt x="481922" y="677969"/>
                  </a:lnTo>
                  <a:lnTo>
                    <a:pt x="481922" y="677968"/>
                  </a:lnTo>
                  <a:lnTo>
                    <a:pt x="347481" y="677968"/>
                  </a:lnTo>
                  <a:lnTo>
                    <a:pt x="347481" y="677969"/>
                  </a:lnTo>
                  <a:lnTo>
                    <a:pt x="321882" y="677969"/>
                  </a:lnTo>
                  <a:lnTo>
                    <a:pt x="321882" y="570317"/>
                  </a:lnTo>
                  <a:lnTo>
                    <a:pt x="0" y="570317"/>
                  </a:lnTo>
                  <a:lnTo>
                    <a:pt x="0" y="554287"/>
                  </a:lnTo>
                  <a:lnTo>
                    <a:pt x="0" y="538255"/>
                  </a:lnTo>
                  <a:lnTo>
                    <a:pt x="0" y="462666"/>
                  </a:lnTo>
                  <a:lnTo>
                    <a:pt x="0" y="430604"/>
                  </a:lnTo>
                  <a:lnTo>
                    <a:pt x="0" y="355015"/>
                  </a:lnTo>
                  <a:lnTo>
                    <a:pt x="0" y="322953"/>
                  </a:lnTo>
                  <a:lnTo>
                    <a:pt x="0" y="247364"/>
                  </a:lnTo>
                  <a:lnTo>
                    <a:pt x="0" y="215302"/>
                  </a:lnTo>
                  <a:lnTo>
                    <a:pt x="0" y="139713"/>
                  </a:lnTo>
                  <a:lnTo>
                    <a:pt x="0" y="107651"/>
                  </a:lnTo>
                  <a:lnTo>
                    <a:pt x="0" y="32062"/>
                  </a:lnTo>
                  <a:lnTo>
                    <a:pt x="0" y="2"/>
                  </a:lnTo>
                  <a:close/>
                </a:path>
              </a:pathLst>
            </a:custGeom>
            <a:grpFill/>
            <a:ln w="6350" cap="flat" cmpd="sng" algn="ctr">
              <a:solidFill>
                <a:schemeClr val="tx1"/>
              </a:solidFill>
              <a:prstDash val="solid"/>
              <a:miter lim="800000"/>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defRPr/>
              </a:pPr>
              <a:endParaRPr lang="en-US" sz="1100" kern="0" spc="-5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6" name="Freeform 45"/>
            <p:cNvSpPr/>
            <p:nvPr/>
          </p:nvSpPr>
          <p:spPr bwMode="auto">
            <a:xfrm>
              <a:off x="6469694" y="4060375"/>
              <a:ext cx="566900" cy="361398"/>
            </a:xfrm>
            <a:custGeom>
              <a:avLst/>
              <a:gdLst/>
              <a:ahLst/>
              <a:cxnLst/>
              <a:rect l="l" t="t" r="r" b="b"/>
              <a:pathLst>
                <a:path w="1395575" h="889678">
                  <a:moveTo>
                    <a:pt x="1288087" y="393176"/>
                  </a:moveTo>
                  <a:lnTo>
                    <a:pt x="1157081" y="483566"/>
                  </a:lnTo>
                  <a:lnTo>
                    <a:pt x="1118078" y="432149"/>
                  </a:lnTo>
                  <a:lnTo>
                    <a:pt x="1007728" y="605449"/>
                  </a:lnTo>
                  <a:lnTo>
                    <a:pt x="944370" y="572352"/>
                  </a:lnTo>
                  <a:lnTo>
                    <a:pt x="814699" y="511825"/>
                  </a:lnTo>
                  <a:lnTo>
                    <a:pt x="636856" y="666606"/>
                  </a:lnTo>
                  <a:lnTo>
                    <a:pt x="567828" y="614241"/>
                  </a:lnTo>
                  <a:lnTo>
                    <a:pt x="491174" y="722246"/>
                  </a:lnTo>
                  <a:lnTo>
                    <a:pt x="350257" y="722246"/>
                  </a:lnTo>
                  <a:lnTo>
                    <a:pt x="96017" y="830369"/>
                  </a:lnTo>
                  <a:lnTo>
                    <a:pt x="1328587" y="830369"/>
                  </a:lnTo>
                  <a:lnTo>
                    <a:pt x="1328587" y="499521"/>
                  </a:lnTo>
                  <a:close/>
                  <a:moveTo>
                    <a:pt x="1328587" y="146637"/>
                  </a:moveTo>
                  <a:lnTo>
                    <a:pt x="1217466" y="257758"/>
                  </a:lnTo>
                  <a:lnTo>
                    <a:pt x="1152160" y="174640"/>
                  </a:lnTo>
                  <a:lnTo>
                    <a:pt x="997802" y="311189"/>
                  </a:lnTo>
                  <a:lnTo>
                    <a:pt x="962179" y="257758"/>
                  </a:lnTo>
                  <a:lnTo>
                    <a:pt x="854142" y="390720"/>
                  </a:lnTo>
                  <a:lnTo>
                    <a:pt x="798327" y="351542"/>
                  </a:lnTo>
                  <a:lnTo>
                    <a:pt x="706895" y="459612"/>
                  </a:lnTo>
                  <a:lnTo>
                    <a:pt x="469419" y="459612"/>
                  </a:lnTo>
                  <a:lnTo>
                    <a:pt x="401731" y="404971"/>
                  </a:lnTo>
                  <a:lnTo>
                    <a:pt x="320995" y="542729"/>
                  </a:lnTo>
                  <a:lnTo>
                    <a:pt x="172573" y="542729"/>
                  </a:lnTo>
                  <a:lnTo>
                    <a:pt x="66990" y="677877"/>
                  </a:lnTo>
                  <a:lnTo>
                    <a:pt x="66990" y="798405"/>
                  </a:lnTo>
                  <a:lnTo>
                    <a:pt x="327711" y="680355"/>
                  </a:lnTo>
                  <a:lnTo>
                    <a:pt x="462991" y="685009"/>
                  </a:lnTo>
                  <a:lnTo>
                    <a:pt x="558814" y="559334"/>
                  </a:lnTo>
                  <a:lnTo>
                    <a:pt x="637729" y="619843"/>
                  </a:lnTo>
                  <a:lnTo>
                    <a:pt x="803422" y="472099"/>
                  </a:lnTo>
                  <a:lnTo>
                    <a:pt x="942109" y="531407"/>
                  </a:lnTo>
                  <a:lnTo>
                    <a:pt x="992841" y="559334"/>
                  </a:lnTo>
                  <a:lnTo>
                    <a:pt x="1121125" y="364495"/>
                  </a:lnTo>
                  <a:lnTo>
                    <a:pt x="1168389" y="430847"/>
                  </a:lnTo>
                  <a:lnTo>
                    <a:pt x="1303760" y="336617"/>
                  </a:lnTo>
                  <a:lnTo>
                    <a:pt x="1328587" y="398996"/>
                  </a:lnTo>
                  <a:close/>
                  <a:moveTo>
                    <a:pt x="66990" y="59308"/>
                  </a:moveTo>
                  <a:lnTo>
                    <a:pt x="66990" y="591593"/>
                  </a:lnTo>
                  <a:lnTo>
                    <a:pt x="148825" y="489298"/>
                  </a:lnTo>
                  <a:lnTo>
                    <a:pt x="291311" y="495234"/>
                  </a:lnTo>
                  <a:lnTo>
                    <a:pt x="392237" y="334937"/>
                  </a:lnTo>
                  <a:lnTo>
                    <a:pt x="475355" y="412116"/>
                  </a:lnTo>
                  <a:lnTo>
                    <a:pt x="695020" y="418055"/>
                  </a:lnTo>
                  <a:lnTo>
                    <a:pt x="795946" y="299317"/>
                  </a:lnTo>
                  <a:lnTo>
                    <a:pt x="849380" y="334937"/>
                  </a:lnTo>
                  <a:lnTo>
                    <a:pt x="968118" y="180579"/>
                  </a:lnTo>
                  <a:lnTo>
                    <a:pt x="1009709" y="253061"/>
                  </a:lnTo>
                  <a:lnTo>
                    <a:pt x="1160480" y="117686"/>
                  </a:lnTo>
                  <a:lnTo>
                    <a:pt x="1223403" y="192484"/>
                  </a:lnTo>
                  <a:lnTo>
                    <a:pt x="1328587" y="84562"/>
                  </a:lnTo>
                  <a:lnTo>
                    <a:pt x="1328587" y="59308"/>
                  </a:lnTo>
                  <a:close/>
                  <a:moveTo>
                    <a:pt x="0" y="0"/>
                  </a:moveTo>
                  <a:lnTo>
                    <a:pt x="1395575" y="0"/>
                  </a:lnTo>
                  <a:lnTo>
                    <a:pt x="1395575" y="889678"/>
                  </a:lnTo>
                  <a:lnTo>
                    <a:pt x="0" y="889678"/>
                  </a:lnTo>
                  <a:close/>
                </a:path>
              </a:pathLst>
            </a:custGeom>
            <a:grpFill/>
            <a:ln w="6350" cap="flat" cmpd="sng" algn="ctr">
              <a:solidFill>
                <a:schemeClr val="tx1"/>
              </a:solidFill>
              <a:prstDash val="solid"/>
              <a:miter lim="800000"/>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defRPr/>
              </a:pPr>
              <a:endParaRPr lang="en-US" sz="1100" kern="0" spc="-5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47" name="Picture 2"/>
            <p:cNvPicPr>
              <a:picLocks noChangeAspect="1" noChangeArrowheads="1"/>
            </p:cNvPicPr>
            <p:nvPr/>
          </p:nvPicPr>
          <p:blipFill rotWithShape="1">
            <a:blip r:embed="rId6">
              <a:lum bright="100000"/>
              <a:extLst>
                <a:ext uri="{28A0092B-C50C-407E-A947-70E740481C1C}">
                  <a14:useLocalDpi xmlns:a14="http://schemas.microsoft.com/office/drawing/2010/main" val="0"/>
                </a:ext>
              </a:extLst>
            </a:blip>
            <a:srcRect l="6069" t="19565" r="12771"/>
            <a:stretch/>
          </p:blipFill>
          <p:spPr bwMode="auto">
            <a:xfrm>
              <a:off x="6591089" y="4495965"/>
              <a:ext cx="324111" cy="278097"/>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48" name="Picture 7" descr="\\MAGNUM\Projects\Microsoft\Cloud Power FY12\Design\ICONS_PNG\Physical_Virtual.png"/>
          <p:cNvPicPr>
            <a:picLocks noChangeAspect="1" noChangeArrowheads="1"/>
          </p:cNvPicPr>
          <p:nvPr>
            <p:custDataLst>
              <p:tags r:id="rId1"/>
            </p:custDataLst>
          </p:nvPr>
        </p:nvPicPr>
        <p:blipFill rotWithShape="1">
          <a:blip r:embed="rId7" cstate="print">
            <a:biLevel thresh="25000"/>
          </a:blip>
          <a:srcRect l="28644" t="6880" r="27380" b="59786"/>
          <a:stretch/>
        </p:blipFill>
        <p:spPr bwMode="auto">
          <a:xfrm>
            <a:off x="10886009" y="2586899"/>
            <a:ext cx="742428" cy="562756"/>
          </a:xfrm>
          <a:prstGeom prst="rect">
            <a:avLst/>
          </a:prstGeom>
          <a:noFill/>
          <a:ln>
            <a:noFill/>
          </a:ln>
        </p:spPr>
      </p:pic>
      <p:sp>
        <p:nvSpPr>
          <p:cNvPr id="50" name="Rectangle 49"/>
          <p:cNvSpPr/>
          <p:nvPr/>
        </p:nvSpPr>
        <p:spPr bwMode="auto">
          <a:xfrm>
            <a:off x="6763912" y="5115143"/>
            <a:ext cx="4800600" cy="515719"/>
          </a:xfrm>
          <a:prstGeom prst="rect">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rgbClr val="505050"/>
                </a:solidFill>
                <a:ea typeface="Segoe UI" pitchFamily="34" charset="0"/>
                <a:cs typeface="Segoe UI" pitchFamily="34" charset="0"/>
              </a:rPr>
              <a:t>Service Bus / Event Hubs</a:t>
            </a:r>
          </a:p>
        </p:txBody>
      </p:sp>
    </p:spTree>
    <p:extLst>
      <p:ext uri="{BB962C8B-B14F-4D97-AF65-F5344CB8AC3E}">
        <p14:creationId xmlns:p14="http://schemas.microsoft.com/office/powerpoint/2010/main" val="1284357485"/>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4"/>
          <p:cNvSpPr/>
          <p:nvPr/>
        </p:nvSpPr>
        <p:spPr bwMode="auto">
          <a:xfrm>
            <a:off x="907746" y="1962794"/>
            <a:ext cx="10123620" cy="2860946"/>
          </a:xfrm>
          <a:custGeom>
            <a:avLst/>
            <a:gdLst>
              <a:gd name="connsiteX0" fmla="*/ 0 w 8029201"/>
              <a:gd name="connsiteY0" fmla="*/ 0 h 878337"/>
              <a:gd name="connsiteX1" fmla="*/ 8029201 w 8029201"/>
              <a:gd name="connsiteY1" fmla="*/ 0 h 878337"/>
              <a:gd name="connsiteX2" fmla="*/ 8029201 w 8029201"/>
              <a:gd name="connsiteY2" fmla="*/ 878337 h 878337"/>
              <a:gd name="connsiteX3" fmla="*/ 0 w 8029201"/>
              <a:gd name="connsiteY3" fmla="*/ 878337 h 878337"/>
              <a:gd name="connsiteX4" fmla="*/ 0 w 8029201"/>
              <a:gd name="connsiteY4" fmla="*/ 0 h 878337"/>
              <a:gd name="connsiteX0" fmla="*/ 0 w 8029201"/>
              <a:gd name="connsiteY0" fmla="*/ 0 h 878337"/>
              <a:gd name="connsiteX1" fmla="*/ 5851079 w 8029201"/>
              <a:gd name="connsiteY1" fmla="*/ 0 h 878337"/>
              <a:gd name="connsiteX2" fmla="*/ 8029201 w 8029201"/>
              <a:gd name="connsiteY2" fmla="*/ 878337 h 878337"/>
              <a:gd name="connsiteX3" fmla="*/ 0 w 8029201"/>
              <a:gd name="connsiteY3" fmla="*/ 878337 h 878337"/>
              <a:gd name="connsiteX4" fmla="*/ 0 w 8029201"/>
              <a:gd name="connsiteY4" fmla="*/ 0 h 878337"/>
              <a:gd name="connsiteX0" fmla="*/ 0 w 7977830"/>
              <a:gd name="connsiteY0" fmla="*/ 0 h 909160"/>
              <a:gd name="connsiteX1" fmla="*/ 5851079 w 7977830"/>
              <a:gd name="connsiteY1" fmla="*/ 0 h 909160"/>
              <a:gd name="connsiteX2" fmla="*/ 7977830 w 7977830"/>
              <a:gd name="connsiteY2" fmla="*/ 909160 h 909160"/>
              <a:gd name="connsiteX3" fmla="*/ 0 w 7977830"/>
              <a:gd name="connsiteY3" fmla="*/ 878337 h 909160"/>
              <a:gd name="connsiteX4" fmla="*/ 0 w 7977830"/>
              <a:gd name="connsiteY4" fmla="*/ 0 h 909160"/>
              <a:gd name="connsiteX0" fmla="*/ 0 w 5851080"/>
              <a:gd name="connsiteY0" fmla="*/ 0 h 909160"/>
              <a:gd name="connsiteX1" fmla="*/ 5851079 w 5851080"/>
              <a:gd name="connsiteY1" fmla="*/ 0 h 909160"/>
              <a:gd name="connsiteX2" fmla="*/ 5851080 w 5851080"/>
              <a:gd name="connsiteY2" fmla="*/ 909160 h 909160"/>
              <a:gd name="connsiteX3" fmla="*/ 0 w 5851080"/>
              <a:gd name="connsiteY3" fmla="*/ 878337 h 909160"/>
              <a:gd name="connsiteX4" fmla="*/ 0 w 5851080"/>
              <a:gd name="connsiteY4" fmla="*/ 0 h 909160"/>
              <a:gd name="connsiteX0" fmla="*/ 0 w 6005193"/>
              <a:gd name="connsiteY0" fmla="*/ 0 h 909160"/>
              <a:gd name="connsiteX1" fmla="*/ 5851079 w 6005193"/>
              <a:gd name="connsiteY1" fmla="*/ 0 h 909160"/>
              <a:gd name="connsiteX2" fmla="*/ 6005193 w 6005193"/>
              <a:gd name="connsiteY2" fmla="*/ 909160 h 909160"/>
              <a:gd name="connsiteX3" fmla="*/ 0 w 6005193"/>
              <a:gd name="connsiteY3" fmla="*/ 878337 h 909160"/>
              <a:gd name="connsiteX4" fmla="*/ 0 w 6005193"/>
              <a:gd name="connsiteY4" fmla="*/ 0 h 909160"/>
              <a:gd name="connsiteX0" fmla="*/ 0 w 6005193"/>
              <a:gd name="connsiteY0" fmla="*/ 0 h 909160"/>
              <a:gd name="connsiteX1" fmla="*/ 4618180 w 6005193"/>
              <a:gd name="connsiteY1" fmla="*/ 10275 h 909160"/>
              <a:gd name="connsiteX2" fmla="*/ 6005193 w 6005193"/>
              <a:gd name="connsiteY2" fmla="*/ 909160 h 909160"/>
              <a:gd name="connsiteX3" fmla="*/ 0 w 6005193"/>
              <a:gd name="connsiteY3" fmla="*/ 878337 h 909160"/>
              <a:gd name="connsiteX4" fmla="*/ 0 w 6005193"/>
              <a:gd name="connsiteY4" fmla="*/ 0 h 909160"/>
              <a:gd name="connsiteX0" fmla="*/ 0 w 6304801"/>
              <a:gd name="connsiteY0" fmla="*/ 0 h 909160"/>
              <a:gd name="connsiteX1" fmla="*/ 4618180 w 6304801"/>
              <a:gd name="connsiteY1" fmla="*/ 10275 h 909160"/>
              <a:gd name="connsiteX2" fmla="*/ 5319618 w 6304801"/>
              <a:gd name="connsiteY2" fmla="*/ 480062 h 909160"/>
              <a:gd name="connsiteX3" fmla="*/ 6005193 w 6304801"/>
              <a:gd name="connsiteY3" fmla="*/ 909160 h 909160"/>
              <a:gd name="connsiteX4" fmla="*/ 0 w 6304801"/>
              <a:gd name="connsiteY4" fmla="*/ 878337 h 909160"/>
              <a:gd name="connsiteX5" fmla="*/ 0 w 6304801"/>
              <a:gd name="connsiteY5" fmla="*/ 0 h 909160"/>
              <a:gd name="connsiteX0" fmla="*/ 0 w 6390618"/>
              <a:gd name="connsiteY0" fmla="*/ 1154610 h 2063770"/>
              <a:gd name="connsiteX1" fmla="*/ 4618180 w 6390618"/>
              <a:gd name="connsiteY1" fmla="*/ 1164885 h 2063770"/>
              <a:gd name="connsiteX2" fmla="*/ 5771681 w 6390618"/>
              <a:gd name="connsiteY2" fmla="*/ 11356 h 2063770"/>
              <a:gd name="connsiteX3" fmla="*/ 6005193 w 6390618"/>
              <a:gd name="connsiteY3" fmla="*/ 2063770 h 2063770"/>
              <a:gd name="connsiteX4" fmla="*/ 0 w 6390618"/>
              <a:gd name="connsiteY4" fmla="*/ 2032947 h 2063770"/>
              <a:gd name="connsiteX5" fmla="*/ 0 w 6390618"/>
              <a:gd name="connsiteY5" fmla="*/ 1154610 h 2063770"/>
              <a:gd name="connsiteX0" fmla="*/ 0 w 6390618"/>
              <a:gd name="connsiteY0" fmla="*/ 1154770 h 2063930"/>
              <a:gd name="connsiteX1" fmla="*/ 5789434 w 6390618"/>
              <a:gd name="connsiteY1" fmla="*/ 1144496 h 2063930"/>
              <a:gd name="connsiteX2" fmla="*/ 5771681 w 6390618"/>
              <a:gd name="connsiteY2" fmla="*/ 11516 h 2063930"/>
              <a:gd name="connsiteX3" fmla="*/ 6005193 w 6390618"/>
              <a:gd name="connsiteY3" fmla="*/ 2063930 h 2063930"/>
              <a:gd name="connsiteX4" fmla="*/ 0 w 6390618"/>
              <a:gd name="connsiteY4" fmla="*/ 2033107 h 2063930"/>
              <a:gd name="connsiteX5" fmla="*/ 0 w 6390618"/>
              <a:gd name="connsiteY5" fmla="*/ 1154770 h 2063930"/>
              <a:gd name="connsiteX0" fmla="*/ 0 w 6390618"/>
              <a:gd name="connsiteY0" fmla="*/ 1143254 h 2052414"/>
              <a:gd name="connsiteX1" fmla="*/ 5789434 w 6390618"/>
              <a:gd name="connsiteY1" fmla="*/ 1132980 h 2052414"/>
              <a:gd name="connsiteX2" fmla="*/ 5771681 w 6390618"/>
              <a:gd name="connsiteY2" fmla="*/ 0 h 2052414"/>
              <a:gd name="connsiteX3" fmla="*/ 6005193 w 6390618"/>
              <a:gd name="connsiteY3" fmla="*/ 2052414 h 2052414"/>
              <a:gd name="connsiteX4" fmla="*/ 0 w 6390618"/>
              <a:gd name="connsiteY4" fmla="*/ 2021591 h 2052414"/>
              <a:gd name="connsiteX5" fmla="*/ 0 w 6390618"/>
              <a:gd name="connsiteY5" fmla="*/ 1143254 h 2052414"/>
              <a:gd name="connsiteX0" fmla="*/ 0 w 6442532"/>
              <a:gd name="connsiteY0" fmla="*/ 1211000 h 2120160"/>
              <a:gd name="connsiteX1" fmla="*/ 5789434 w 6442532"/>
              <a:gd name="connsiteY1" fmla="*/ 1200726 h 2120160"/>
              <a:gd name="connsiteX2" fmla="*/ 5771681 w 6442532"/>
              <a:gd name="connsiteY2" fmla="*/ 67746 h 2120160"/>
              <a:gd name="connsiteX3" fmla="*/ 5956614 w 6442532"/>
              <a:gd name="connsiteY3" fmla="*/ 345147 h 2120160"/>
              <a:gd name="connsiteX4" fmla="*/ 6005193 w 6442532"/>
              <a:gd name="connsiteY4" fmla="*/ 2120160 h 2120160"/>
              <a:gd name="connsiteX5" fmla="*/ 0 w 6442532"/>
              <a:gd name="connsiteY5" fmla="*/ 2089337 h 2120160"/>
              <a:gd name="connsiteX6" fmla="*/ 0 w 6442532"/>
              <a:gd name="connsiteY6" fmla="*/ 1211000 h 2120160"/>
              <a:gd name="connsiteX0" fmla="*/ 0 w 6447805"/>
              <a:gd name="connsiteY0" fmla="*/ 1213461 h 2122621"/>
              <a:gd name="connsiteX1" fmla="*/ 5789434 w 6447805"/>
              <a:gd name="connsiteY1" fmla="*/ 1203187 h 2122621"/>
              <a:gd name="connsiteX2" fmla="*/ 5771681 w 6447805"/>
              <a:gd name="connsiteY2" fmla="*/ 70207 h 2122621"/>
              <a:gd name="connsiteX3" fmla="*/ 5977162 w 6447805"/>
              <a:gd name="connsiteY3" fmla="*/ 337334 h 2122621"/>
              <a:gd name="connsiteX4" fmla="*/ 6005193 w 6447805"/>
              <a:gd name="connsiteY4" fmla="*/ 2122621 h 2122621"/>
              <a:gd name="connsiteX5" fmla="*/ 0 w 6447805"/>
              <a:gd name="connsiteY5" fmla="*/ 2091798 h 2122621"/>
              <a:gd name="connsiteX6" fmla="*/ 0 w 6447805"/>
              <a:gd name="connsiteY6" fmla="*/ 1213461 h 2122621"/>
              <a:gd name="connsiteX0" fmla="*/ 0 w 8084347"/>
              <a:gd name="connsiteY0" fmla="*/ 1474305 h 2383465"/>
              <a:gd name="connsiteX1" fmla="*/ 5789434 w 8084347"/>
              <a:gd name="connsiteY1" fmla="*/ 1464031 h 2383465"/>
              <a:gd name="connsiteX2" fmla="*/ 5771681 w 8084347"/>
              <a:gd name="connsiteY2" fmla="*/ 331051 h 2383465"/>
              <a:gd name="connsiteX3" fmla="*/ 8083365 w 8084347"/>
              <a:gd name="connsiteY3" fmla="*/ 135841 h 2383465"/>
              <a:gd name="connsiteX4" fmla="*/ 6005193 w 8084347"/>
              <a:gd name="connsiteY4" fmla="*/ 2383465 h 2383465"/>
              <a:gd name="connsiteX5" fmla="*/ 0 w 8084347"/>
              <a:gd name="connsiteY5" fmla="*/ 2352642 h 2383465"/>
              <a:gd name="connsiteX6" fmla="*/ 0 w 8084347"/>
              <a:gd name="connsiteY6" fmla="*/ 1474305 h 2383465"/>
              <a:gd name="connsiteX0" fmla="*/ 0 w 8084347"/>
              <a:gd name="connsiteY0" fmla="*/ 1520140 h 2429300"/>
              <a:gd name="connsiteX1" fmla="*/ 5789434 w 8084347"/>
              <a:gd name="connsiteY1" fmla="*/ 1509866 h 2429300"/>
              <a:gd name="connsiteX2" fmla="*/ 5771681 w 8084347"/>
              <a:gd name="connsiteY2" fmla="*/ 202225 h 2429300"/>
              <a:gd name="connsiteX3" fmla="*/ 8083365 w 8084347"/>
              <a:gd name="connsiteY3" fmla="*/ 181676 h 2429300"/>
              <a:gd name="connsiteX4" fmla="*/ 6005193 w 8084347"/>
              <a:gd name="connsiteY4" fmla="*/ 2429300 h 2429300"/>
              <a:gd name="connsiteX5" fmla="*/ 0 w 8084347"/>
              <a:gd name="connsiteY5" fmla="*/ 2398477 h 2429300"/>
              <a:gd name="connsiteX6" fmla="*/ 0 w 8084347"/>
              <a:gd name="connsiteY6" fmla="*/ 1520140 h 2429300"/>
              <a:gd name="connsiteX0" fmla="*/ 0 w 8084347"/>
              <a:gd name="connsiteY0" fmla="*/ 1338464 h 2247624"/>
              <a:gd name="connsiteX1" fmla="*/ 5789434 w 8084347"/>
              <a:gd name="connsiteY1" fmla="*/ 1328190 h 2247624"/>
              <a:gd name="connsiteX2" fmla="*/ 5771681 w 8084347"/>
              <a:gd name="connsiteY2" fmla="*/ 20549 h 2247624"/>
              <a:gd name="connsiteX3" fmla="*/ 8083365 w 8084347"/>
              <a:gd name="connsiteY3" fmla="*/ 0 h 2247624"/>
              <a:gd name="connsiteX4" fmla="*/ 6005193 w 8084347"/>
              <a:gd name="connsiteY4" fmla="*/ 2247624 h 2247624"/>
              <a:gd name="connsiteX5" fmla="*/ 0 w 8084347"/>
              <a:gd name="connsiteY5" fmla="*/ 2216801 h 2247624"/>
              <a:gd name="connsiteX6" fmla="*/ 0 w 8084347"/>
              <a:gd name="connsiteY6" fmla="*/ 1338464 h 2247624"/>
              <a:gd name="connsiteX0" fmla="*/ 0 w 8143690"/>
              <a:gd name="connsiteY0" fmla="*/ 1338464 h 2247624"/>
              <a:gd name="connsiteX1" fmla="*/ 5789434 w 8143690"/>
              <a:gd name="connsiteY1" fmla="*/ 1328190 h 2247624"/>
              <a:gd name="connsiteX2" fmla="*/ 5771681 w 8143690"/>
              <a:gd name="connsiteY2" fmla="*/ 20549 h 2247624"/>
              <a:gd name="connsiteX3" fmla="*/ 8083365 w 8143690"/>
              <a:gd name="connsiteY3" fmla="*/ 0 h 2247624"/>
              <a:gd name="connsiteX4" fmla="*/ 7343626 w 8143690"/>
              <a:gd name="connsiteY4" fmla="*/ 1263722 h 2247624"/>
              <a:gd name="connsiteX5" fmla="*/ 6005193 w 8143690"/>
              <a:gd name="connsiteY5" fmla="*/ 2247624 h 2247624"/>
              <a:gd name="connsiteX6" fmla="*/ 0 w 8143690"/>
              <a:gd name="connsiteY6" fmla="*/ 2216801 h 2247624"/>
              <a:gd name="connsiteX7" fmla="*/ 0 w 8143690"/>
              <a:gd name="connsiteY7" fmla="*/ 1338464 h 2247624"/>
              <a:gd name="connsiteX0" fmla="*/ 0 w 8107269"/>
              <a:gd name="connsiteY0" fmla="*/ 1338464 h 2247624"/>
              <a:gd name="connsiteX1" fmla="*/ 5789434 w 8107269"/>
              <a:gd name="connsiteY1" fmla="*/ 1328190 h 2247624"/>
              <a:gd name="connsiteX2" fmla="*/ 5771681 w 8107269"/>
              <a:gd name="connsiteY2" fmla="*/ 20549 h 2247624"/>
              <a:gd name="connsiteX3" fmla="*/ 8083365 w 8107269"/>
              <a:gd name="connsiteY3" fmla="*/ 0 h 2247624"/>
              <a:gd name="connsiteX4" fmla="*/ 6028533 w 8107269"/>
              <a:gd name="connsiteY4" fmla="*/ 626724 h 2247624"/>
              <a:gd name="connsiteX5" fmla="*/ 6005193 w 8107269"/>
              <a:gd name="connsiteY5" fmla="*/ 2247624 h 2247624"/>
              <a:gd name="connsiteX6" fmla="*/ 0 w 8107269"/>
              <a:gd name="connsiteY6" fmla="*/ 2216801 h 2247624"/>
              <a:gd name="connsiteX7" fmla="*/ 0 w 8107269"/>
              <a:gd name="connsiteY7" fmla="*/ 1338464 h 2247624"/>
              <a:gd name="connsiteX0" fmla="*/ 0 w 8107269"/>
              <a:gd name="connsiteY0" fmla="*/ 1338464 h 2247624"/>
              <a:gd name="connsiteX1" fmla="*/ 5789434 w 8107269"/>
              <a:gd name="connsiteY1" fmla="*/ 1328190 h 2247624"/>
              <a:gd name="connsiteX2" fmla="*/ 5771681 w 8107269"/>
              <a:gd name="connsiteY2" fmla="*/ 20549 h 2247624"/>
              <a:gd name="connsiteX3" fmla="*/ 8083365 w 8107269"/>
              <a:gd name="connsiteY3" fmla="*/ 0 h 2247624"/>
              <a:gd name="connsiteX4" fmla="*/ 6028533 w 8107269"/>
              <a:gd name="connsiteY4" fmla="*/ 626724 h 2247624"/>
              <a:gd name="connsiteX5" fmla="*/ 6005193 w 8107269"/>
              <a:gd name="connsiteY5" fmla="*/ 2247624 h 2247624"/>
              <a:gd name="connsiteX6" fmla="*/ 0 w 8107269"/>
              <a:gd name="connsiteY6" fmla="*/ 2216801 h 2247624"/>
              <a:gd name="connsiteX7" fmla="*/ 0 w 8107269"/>
              <a:gd name="connsiteY7" fmla="*/ 1338464 h 2247624"/>
              <a:gd name="connsiteX0" fmla="*/ 0 w 8098959"/>
              <a:gd name="connsiteY0" fmla="*/ 1338464 h 2247624"/>
              <a:gd name="connsiteX1" fmla="*/ 5789434 w 8098959"/>
              <a:gd name="connsiteY1" fmla="*/ 1328190 h 2247624"/>
              <a:gd name="connsiteX2" fmla="*/ 5771681 w 8098959"/>
              <a:gd name="connsiteY2" fmla="*/ 20549 h 2247624"/>
              <a:gd name="connsiteX3" fmla="*/ 8083365 w 8098959"/>
              <a:gd name="connsiteY3" fmla="*/ 0 h 2247624"/>
              <a:gd name="connsiteX4" fmla="*/ 6747725 w 8098959"/>
              <a:gd name="connsiteY4" fmla="*/ 359596 h 2247624"/>
              <a:gd name="connsiteX5" fmla="*/ 6028533 w 8098959"/>
              <a:gd name="connsiteY5" fmla="*/ 626724 h 2247624"/>
              <a:gd name="connsiteX6" fmla="*/ 6005193 w 8098959"/>
              <a:gd name="connsiteY6" fmla="*/ 2247624 h 2247624"/>
              <a:gd name="connsiteX7" fmla="*/ 0 w 8098959"/>
              <a:gd name="connsiteY7" fmla="*/ 2216801 h 2247624"/>
              <a:gd name="connsiteX8" fmla="*/ 0 w 8098959"/>
              <a:gd name="connsiteY8" fmla="*/ 1338464 h 2247624"/>
              <a:gd name="connsiteX0" fmla="*/ 0 w 8278460"/>
              <a:gd name="connsiteY0" fmla="*/ 1338464 h 2247624"/>
              <a:gd name="connsiteX1" fmla="*/ 5789434 w 8278460"/>
              <a:gd name="connsiteY1" fmla="*/ 1328190 h 2247624"/>
              <a:gd name="connsiteX2" fmla="*/ 5771681 w 8278460"/>
              <a:gd name="connsiteY2" fmla="*/ 20549 h 2247624"/>
              <a:gd name="connsiteX3" fmla="*/ 8083365 w 8278460"/>
              <a:gd name="connsiteY3" fmla="*/ 0 h 2247624"/>
              <a:gd name="connsiteX4" fmla="*/ 8083365 w 8278460"/>
              <a:gd name="connsiteY4" fmla="*/ 657547 h 2247624"/>
              <a:gd name="connsiteX5" fmla="*/ 6028533 w 8278460"/>
              <a:gd name="connsiteY5" fmla="*/ 626724 h 2247624"/>
              <a:gd name="connsiteX6" fmla="*/ 6005193 w 8278460"/>
              <a:gd name="connsiteY6" fmla="*/ 2247624 h 2247624"/>
              <a:gd name="connsiteX7" fmla="*/ 0 w 8278460"/>
              <a:gd name="connsiteY7" fmla="*/ 2216801 h 2247624"/>
              <a:gd name="connsiteX8" fmla="*/ 0 w 8278460"/>
              <a:gd name="connsiteY8" fmla="*/ 1338464 h 2247624"/>
              <a:gd name="connsiteX0" fmla="*/ 0 w 8278460"/>
              <a:gd name="connsiteY0" fmla="*/ 1338464 h 2247624"/>
              <a:gd name="connsiteX1" fmla="*/ 5789434 w 8278460"/>
              <a:gd name="connsiteY1" fmla="*/ 1328190 h 2247624"/>
              <a:gd name="connsiteX2" fmla="*/ 5771681 w 8278460"/>
              <a:gd name="connsiteY2" fmla="*/ 20549 h 2247624"/>
              <a:gd name="connsiteX3" fmla="*/ 8083365 w 8278460"/>
              <a:gd name="connsiteY3" fmla="*/ 0 h 2247624"/>
              <a:gd name="connsiteX4" fmla="*/ 8083365 w 8278460"/>
              <a:gd name="connsiteY4" fmla="*/ 657547 h 2247624"/>
              <a:gd name="connsiteX5" fmla="*/ 6028533 w 8278460"/>
              <a:gd name="connsiteY5" fmla="*/ 626724 h 2247624"/>
              <a:gd name="connsiteX6" fmla="*/ 6005193 w 8278460"/>
              <a:gd name="connsiteY6" fmla="*/ 2247624 h 2247624"/>
              <a:gd name="connsiteX7" fmla="*/ 0 w 8278460"/>
              <a:gd name="connsiteY7" fmla="*/ 2216801 h 2247624"/>
              <a:gd name="connsiteX8" fmla="*/ 0 w 8278460"/>
              <a:gd name="connsiteY8" fmla="*/ 1338464 h 2247624"/>
              <a:gd name="connsiteX0" fmla="*/ 0 w 8083365"/>
              <a:gd name="connsiteY0" fmla="*/ 1338464 h 2247624"/>
              <a:gd name="connsiteX1" fmla="*/ 5789434 w 8083365"/>
              <a:gd name="connsiteY1" fmla="*/ 1328190 h 2247624"/>
              <a:gd name="connsiteX2" fmla="*/ 5771681 w 8083365"/>
              <a:gd name="connsiteY2" fmla="*/ 20549 h 2247624"/>
              <a:gd name="connsiteX3" fmla="*/ 8083365 w 8083365"/>
              <a:gd name="connsiteY3" fmla="*/ 0 h 2247624"/>
              <a:gd name="connsiteX4" fmla="*/ 8083365 w 8083365"/>
              <a:gd name="connsiteY4" fmla="*/ 657547 h 2247624"/>
              <a:gd name="connsiteX5" fmla="*/ 6028533 w 8083365"/>
              <a:gd name="connsiteY5" fmla="*/ 626724 h 2247624"/>
              <a:gd name="connsiteX6" fmla="*/ 6005193 w 8083365"/>
              <a:gd name="connsiteY6" fmla="*/ 2247624 h 2247624"/>
              <a:gd name="connsiteX7" fmla="*/ 0 w 8083365"/>
              <a:gd name="connsiteY7" fmla="*/ 2216801 h 2247624"/>
              <a:gd name="connsiteX8" fmla="*/ 0 w 8083365"/>
              <a:gd name="connsiteY8" fmla="*/ 1338464 h 2247624"/>
              <a:gd name="connsiteX0" fmla="*/ 0 w 8083365"/>
              <a:gd name="connsiteY0" fmla="*/ 1338464 h 2247624"/>
              <a:gd name="connsiteX1" fmla="*/ 5789434 w 8083365"/>
              <a:gd name="connsiteY1" fmla="*/ 1328190 h 2247624"/>
              <a:gd name="connsiteX2" fmla="*/ 5771681 w 8083365"/>
              <a:gd name="connsiteY2" fmla="*/ 20549 h 2247624"/>
              <a:gd name="connsiteX3" fmla="*/ 8083365 w 8083365"/>
              <a:gd name="connsiteY3" fmla="*/ 0 h 2247624"/>
              <a:gd name="connsiteX4" fmla="*/ 8083365 w 8083365"/>
              <a:gd name="connsiteY4" fmla="*/ 657547 h 2247624"/>
              <a:gd name="connsiteX5" fmla="*/ 6028533 w 8083365"/>
              <a:gd name="connsiteY5" fmla="*/ 678095 h 2247624"/>
              <a:gd name="connsiteX6" fmla="*/ 6005193 w 8083365"/>
              <a:gd name="connsiteY6" fmla="*/ 2247624 h 2247624"/>
              <a:gd name="connsiteX7" fmla="*/ 0 w 8083365"/>
              <a:gd name="connsiteY7" fmla="*/ 2216801 h 2247624"/>
              <a:gd name="connsiteX8" fmla="*/ 0 w 8083365"/>
              <a:gd name="connsiteY8" fmla="*/ 1338464 h 2247624"/>
              <a:gd name="connsiteX0" fmla="*/ 0 w 8100298"/>
              <a:gd name="connsiteY0" fmla="*/ 1440064 h 2247624"/>
              <a:gd name="connsiteX1" fmla="*/ 5806367 w 8100298"/>
              <a:gd name="connsiteY1" fmla="*/ 1328190 h 2247624"/>
              <a:gd name="connsiteX2" fmla="*/ 5788614 w 8100298"/>
              <a:gd name="connsiteY2" fmla="*/ 20549 h 2247624"/>
              <a:gd name="connsiteX3" fmla="*/ 8100298 w 8100298"/>
              <a:gd name="connsiteY3" fmla="*/ 0 h 2247624"/>
              <a:gd name="connsiteX4" fmla="*/ 8100298 w 8100298"/>
              <a:gd name="connsiteY4" fmla="*/ 657547 h 2247624"/>
              <a:gd name="connsiteX5" fmla="*/ 6045466 w 8100298"/>
              <a:gd name="connsiteY5" fmla="*/ 678095 h 2247624"/>
              <a:gd name="connsiteX6" fmla="*/ 6022126 w 8100298"/>
              <a:gd name="connsiteY6" fmla="*/ 2247624 h 2247624"/>
              <a:gd name="connsiteX7" fmla="*/ 16933 w 8100298"/>
              <a:gd name="connsiteY7" fmla="*/ 2216801 h 2247624"/>
              <a:gd name="connsiteX8" fmla="*/ 0 w 8100298"/>
              <a:gd name="connsiteY8" fmla="*/ 1440064 h 2247624"/>
              <a:gd name="connsiteX0" fmla="*/ 0 w 8100298"/>
              <a:gd name="connsiteY0" fmla="*/ 1440064 h 2247624"/>
              <a:gd name="connsiteX1" fmla="*/ 5789433 w 8100298"/>
              <a:gd name="connsiteY1" fmla="*/ 1455190 h 2247624"/>
              <a:gd name="connsiteX2" fmla="*/ 5788614 w 8100298"/>
              <a:gd name="connsiteY2" fmla="*/ 20549 h 2247624"/>
              <a:gd name="connsiteX3" fmla="*/ 8100298 w 8100298"/>
              <a:gd name="connsiteY3" fmla="*/ 0 h 2247624"/>
              <a:gd name="connsiteX4" fmla="*/ 8100298 w 8100298"/>
              <a:gd name="connsiteY4" fmla="*/ 657547 h 2247624"/>
              <a:gd name="connsiteX5" fmla="*/ 6045466 w 8100298"/>
              <a:gd name="connsiteY5" fmla="*/ 678095 h 2247624"/>
              <a:gd name="connsiteX6" fmla="*/ 6022126 w 8100298"/>
              <a:gd name="connsiteY6" fmla="*/ 2247624 h 2247624"/>
              <a:gd name="connsiteX7" fmla="*/ 16933 w 8100298"/>
              <a:gd name="connsiteY7" fmla="*/ 2216801 h 2247624"/>
              <a:gd name="connsiteX8" fmla="*/ 0 w 8100298"/>
              <a:gd name="connsiteY8" fmla="*/ 1440064 h 2247624"/>
              <a:gd name="connsiteX0" fmla="*/ 0 w 8100298"/>
              <a:gd name="connsiteY0" fmla="*/ 1440064 h 2247624"/>
              <a:gd name="connsiteX1" fmla="*/ 1217433 w 8100298"/>
              <a:gd name="connsiteY1" fmla="*/ 1455190 h 2247624"/>
              <a:gd name="connsiteX2" fmla="*/ 5788614 w 8100298"/>
              <a:gd name="connsiteY2" fmla="*/ 20549 h 2247624"/>
              <a:gd name="connsiteX3" fmla="*/ 8100298 w 8100298"/>
              <a:gd name="connsiteY3" fmla="*/ 0 h 2247624"/>
              <a:gd name="connsiteX4" fmla="*/ 8100298 w 8100298"/>
              <a:gd name="connsiteY4" fmla="*/ 657547 h 2247624"/>
              <a:gd name="connsiteX5" fmla="*/ 6045466 w 8100298"/>
              <a:gd name="connsiteY5" fmla="*/ 678095 h 2247624"/>
              <a:gd name="connsiteX6" fmla="*/ 6022126 w 8100298"/>
              <a:gd name="connsiteY6" fmla="*/ 2247624 h 2247624"/>
              <a:gd name="connsiteX7" fmla="*/ 16933 w 8100298"/>
              <a:gd name="connsiteY7" fmla="*/ 2216801 h 2247624"/>
              <a:gd name="connsiteX8" fmla="*/ 0 w 8100298"/>
              <a:gd name="connsiteY8" fmla="*/ 1440064 h 2247624"/>
              <a:gd name="connsiteX0" fmla="*/ 0 w 8100298"/>
              <a:gd name="connsiteY0" fmla="*/ 1440064 h 2247624"/>
              <a:gd name="connsiteX1" fmla="*/ 1217433 w 8100298"/>
              <a:gd name="connsiteY1" fmla="*/ 1455190 h 2247624"/>
              <a:gd name="connsiteX2" fmla="*/ 1338534 w 8100298"/>
              <a:gd name="connsiteY2" fmla="*/ 609829 h 2247624"/>
              <a:gd name="connsiteX3" fmla="*/ 8100298 w 8100298"/>
              <a:gd name="connsiteY3" fmla="*/ 0 h 2247624"/>
              <a:gd name="connsiteX4" fmla="*/ 8100298 w 8100298"/>
              <a:gd name="connsiteY4" fmla="*/ 657547 h 2247624"/>
              <a:gd name="connsiteX5" fmla="*/ 6045466 w 8100298"/>
              <a:gd name="connsiteY5" fmla="*/ 678095 h 2247624"/>
              <a:gd name="connsiteX6" fmla="*/ 6022126 w 8100298"/>
              <a:gd name="connsiteY6" fmla="*/ 2247624 h 2247624"/>
              <a:gd name="connsiteX7" fmla="*/ 16933 w 8100298"/>
              <a:gd name="connsiteY7" fmla="*/ 2216801 h 2247624"/>
              <a:gd name="connsiteX8" fmla="*/ 0 w 8100298"/>
              <a:gd name="connsiteY8" fmla="*/ 1440064 h 2247624"/>
              <a:gd name="connsiteX0" fmla="*/ 0 w 8100298"/>
              <a:gd name="connsiteY0" fmla="*/ 1440064 h 2247624"/>
              <a:gd name="connsiteX1" fmla="*/ 1308873 w 8100298"/>
              <a:gd name="connsiteY1" fmla="*/ 1434870 h 2247624"/>
              <a:gd name="connsiteX2" fmla="*/ 1338534 w 8100298"/>
              <a:gd name="connsiteY2" fmla="*/ 609829 h 2247624"/>
              <a:gd name="connsiteX3" fmla="*/ 8100298 w 8100298"/>
              <a:gd name="connsiteY3" fmla="*/ 0 h 2247624"/>
              <a:gd name="connsiteX4" fmla="*/ 8100298 w 8100298"/>
              <a:gd name="connsiteY4" fmla="*/ 657547 h 2247624"/>
              <a:gd name="connsiteX5" fmla="*/ 6045466 w 8100298"/>
              <a:gd name="connsiteY5" fmla="*/ 678095 h 2247624"/>
              <a:gd name="connsiteX6" fmla="*/ 6022126 w 8100298"/>
              <a:gd name="connsiteY6" fmla="*/ 2247624 h 2247624"/>
              <a:gd name="connsiteX7" fmla="*/ 16933 w 8100298"/>
              <a:gd name="connsiteY7" fmla="*/ 2216801 h 2247624"/>
              <a:gd name="connsiteX8" fmla="*/ 0 w 8100298"/>
              <a:gd name="connsiteY8" fmla="*/ 1440064 h 2247624"/>
              <a:gd name="connsiteX0" fmla="*/ 0 w 8100298"/>
              <a:gd name="connsiteY0" fmla="*/ 1440064 h 2247624"/>
              <a:gd name="connsiteX1" fmla="*/ 1308873 w 8100298"/>
              <a:gd name="connsiteY1" fmla="*/ 1434870 h 2247624"/>
              <a:gd name="connsiteX2" fmla="*/ 1318214 w 8100298"/>
              <a:gd name="connsiteY2" fmla="*/ 680949 h 2247624"/>
              <a:gd name="connsiteX3" fmla="*/ 8100298 w 8100298"/>
              <a:gd name="connsiteY3" fmla="*/ 0 h 2247624"/>
              <a:gd name="connsiteX4" fmla="*/ 8100298 w 8100298"/>
              <a:gd name="connsiteY4" fmla="*/ 657547 h 2247624"/>
              <a:gd name="connsiteX5" fmla="*/ 6045466 w 8100298"/>
              <a:gd name="connsiteY5" fmla="*/ 678095 h 2247624"/>
              <a:gd name="connsiteX6" fmla="*/ 6022126 w 8100298"/>
              <a:gd name="connsiteY6" fmla="*/ 2247624 h 2247624"/>
              <a:gd name="connsiteX7" fmla="*/ 16933 w 8100298"/>
              <a:gd name="connsiteY7" fmla="*/ 2216801 h 2247624"/>
              <a:gd name="connsiteX8" fmla="*/ 0 w 8100298"/>
              <a:gd name="connsiteY8" fmla="*/ 1440064 h 2247624"/>
              <a:gd name="connsiteX0" fmla="*/ 0 w 8100298"/>
              <a:gd name="connsiteY0" fmla="*/ 810144 h 1617704"/>
              <a:gd name="connsiteX1" fmla="*/ 1308873 w 8100298"/>
              <a:gd name="connsiteY1" fmla="*/ 804950 h 1617704"/>
              <a:gd name="connsiteX2" fmla="*/ 1318214 w 8100298"/>
              <a:gd name="connsiteY2" fmla="*/ 51029 h 1617704"/>
              <a:gd name="connsiteX3" fmla="*/ 3812778 w 8100298"/>
              <a:gd name="connsiteY3" fmla="*/ 0 h 1617704"/>
              <a:gd name="connsiteX4" fmla="*/ 8100298 w 8100298"/>
              <a:gd name="connsiteY4" fmla="*/ 27627 h 1617704"/>
              <a:gd name="connsiteX5" fmla="*/ 6045466 w 8100298"/>
              <a:gd name="connsiteY5" fmla="*/ 48175 h 1617704"/>
              <a:gd name="connsiteX6" fmla="*/ 6022126 w 8100298"/>
              <a:gd name="connsiteY6" fmla="*/ 1617704 h 1617704"/>
              <a:gd name="connsiteX7" fmla="*/ 16933 w 8100298"/>
              <a:gd name="connsiteY7" fmla="*/ 1586881 h 1617704"/>
              <a:gd name="connsiteX8" fmla="*/ 0 w 8100298"/>
              <a:gd name="connsiteY8" fmla="*/ 810144 h 1617704"/>
              <a:gd name="connsiteX0" fmla="*/ 0 w 8100298"/>
              <a:gd name="connsiteY0" fmla="*/ 810144 h 1617704"/>
              <a:gd name="connsiteX1" fmla="*/ 1308873 w 8100298"/>
              <a:gd name="connsiteY1" fmla="*/ 804950 h 1617704"/>
              <a:gd name="connsiteX2" fmla="*/ 1318214 w 8100298"/>
              <a:gd name="connsiteY2" fmla="*/ 51029 h 1617704"/>
              <a:gd name="connsiteX3" fmla="*/ 3812778 w 8100298"/>
              <a:gd name="connsiteY3" fmla="*/ 0 h 1617704"/>
              <a:gd name="connsiteX4" fmla="*/ 8100298 w 8100298"/>
              <a:gd name="connsiteY4" fmla="*/ 27627 h 1617704"/>
              <a:gd name="connsiteX5" fmla="*/ 3576586 w 8100298"/>
              <a:gd name="connsiteY5" fmla="*/ 759375 h 1617704"/>
              <a:gd name="connsiteX6" fmla="*/ 6022126 w 8100298"/>
              <a:gd name="connsiteY6" fmla="*/ 1617704 h 1617704"/>
              <a:gd name="connsiteX7" fmla="*/ 16933 w 8100298"/>
              <a:gd name="connsiteY7" fmla="*/ 1586881 h 1617704"/>
              <a:gd name="connsiteX8" fmla="*/ 0 w 8100298"/>
              <a:gd name="connsiteY8" fmla="*/ 810144 h 1617704"/>
              <a:gd name="connsiteX0" fmla="*/ 0 w 6022126"/>
              <a:gd name="connsiteY0" fmla="*/ 810144 h 1617704"/>
              <a:gd name="connsiteX1" fmla="*/ 1308873 w 6022126"/>
              <a:gd name="connsiteY1" fmla="*/ 804950 h 1617704"/>
              <a:gd name="connsiteX2" fmla="*/ 1318214 w 6022126"/>
              <a:gd name="connsiteY2" fmla="*/ 51029 h 1617704"/>
              <a:gd name="connsiteX3" fmla="*/ 3812778 w 6022126"/>
              <a:gd name="connsiteY3" fmla="*/ 0 h 1617704"/>
              <a:gd name="connsiteX4" fmla="*/ 3802618 w 6022126"/>
              <a:gd name="connsiteY4" fmla="*/ 1571947 h 1617704"/>
              <a:gd name="connsiteX5" fmla="*/ 3576586 w 6022126"/>
              <a:gd name="connsiteY5" fmla="*/ 759375 h 1617704"/>
              <a:gd name="connsiteX6" fmla="*/ 6022126 w 6022126"/>
              <a:gd name="connsiteY6" fmla="*/ 1617704 h 1617704"/>
              <a:gd name="connsiteX7" fmla="*/ 16933 w 6022126"/>
              <a:gd name="connsiteY7" fmla="*/ 1586881 h 1617704"/>
              <a:gd name="connsiteX8" fmla="*/ 0 w 6022126"/>
              <a:gd name="connsiteY8" fmla="*/ 810144 h 1617704"/>
              <a:gd name="connsiteX0" fmla="*/ 0 w 6022126"/>
              <a:gd name="connsiteY0" fmla="*/ 810144 h 2892975"/>
              <a:gd name="connsiteX1" fmla="*/ 1308873 w 6022126"/>
              <a:gd name="connsiteY1" fmla="*/ 804950 h 2892975"/>
              <a:gd name="connsiteX2" fmla="*/ 1318214 w 6022126"/>
              <a:gd name="connsiteY2" fmla="*/ 51029 h 2892975"/>
              <a:gd name="connsiteX3" fmla="*/ 3812778 w 6022126"/>
              <a:gd name="connsiteY3" fmla="*/ 0 h 2892975"/>
              <a:gd name="connsiteX4" fmla="*/ 3802618 w 6022126"/>
              <a:gd name="connsiteY4" fmla="*/ 1571947 h 2892975"/>
              <a:gd name="connsiteX5" fmla="*/ 3566426 w 6022126"/>
              <a:gd name="connsiteY5" fmla="*/ 2892975 h 2892975"/>
              <a:gd name="connsiteX6" fmla="*/ 6022126 w 6022126"/>
              <a:gd name="connsiteY6" fmla="*/ 1617704 h 2892975"/>
              <a:gd name="connsiteX7" fmla="*/ 16933 w 6022126"/>
              <a:gd name="connsiteY7" fmla="*/ 1586881 h 2892975"/>
              <a:gd name="connsiteX8" fmla="*/ 0 w 6022126"/>
              <a:gd name="connsiteY8" fmla="*/ 810144 h 2892975"/>
              <a:gd name="connsiteX0" fmla="*/ 0 w 3812778"/>
              <a:gd name="connsiteY0" fmla="*/ 810144 h 2892975"/>
              <a:gd name="connsiteX1" fmla="*/ 1308873 w 3812778"/>
              <a:gd name="connsiteY1" fmla="*/ 804950 h 2892975"/>
              <a:gd name="connsiteX2" fmla="*/ 1318214 w 3812778"/>
              <a:gd name="connsiteY2" fmla="*/ 51029 h 2892975"/>
              <a:gd name="connsiteX3" fmla="*/ 3812778 w 3812778"/>
              <a:gd name="connsiteY3" fmla="*/ 0 h 2892975"/>
              <a:gd name="connsiteX4" fmla="*/ 3802618 w 3812778"/>
              <a:gd name="connsiteY4" fmla="*/ 1571947 h 2892975"/>
              <a:gd name="connsiteX5" fmla="*/ 3566426 w 3812778"/>
              <a:gd name="connsiteY5" fmla="*/ 2892975 h 2892975"/>
              <a:gd name="connsiteX6" fmla="*/ 2842046 w 3812778"/>
              <a:gd name="connsiteY6" fmla="*/ 2318744 h 2892975"/>
              <a:gd name="connsiteX7" fmla="*/ 16933 w 3812778"/>
              <a:gd name="connsiteY7" fmla="*/ 1586881 h 2892975"/>
              <a:gd name="connsiteX8" fmla="*/ 0 w 3812778"/>
              <a:gd name="connsiteY8" fmla="*/ 810144 h 2892975"/>
              <a:gd name="connsiteX0" fmla="*/ 0 w 3812778"/>
              <a:gd name="connsiteY0" fmla="*/ 810144 h 2892975"/>
              <a:gd name="connsiteX1" fmla="*/ 1308873 w 3812778"/>
              <a:gd name="connsiteY1" fmla="*/ 804950 h 2892975"/>
              <a:gd name="connsiteX2" fmla="*/ 1318214 w 3812778"/>
              <a:gd name="connsiteY2" fmla="*/ 51029 h 2892975"/>
              <a:gd name="connsiteX3" fmla="*/ 3812778 w 3812778"/>
              <a:gd name="connsiteY3" fmla="*/ 0 h 2892975"/>
              <a:gd name="connsiteX4" fmla="*/ 3802618 w 3812778"/>
              <a:gd name="connsiteY4" fmla="*/ 1571947 h 2892975"/>
              <a:gd name="connsiteX5" fmla="*/ 3566426 w 3812778"/>
              <a:gd name="connsiteY5" fmla="*/ 2892975 h 2892975"/>
              <a:gd name="connsiteX6" fmla="*/ 1439966 w 3812778"/>
              <a:gd name="connsiteY6" fmla="*/ 1607544 h 2892975"/>
              <a:gd name="connsiteX7" fmla="*/ 16933 w 3812778"/>
              <a:gd name="connsiteY7" fmla="*/ 1586881 h 2892975"/>
              <a:gd name="connsiteX8" fmla="*/ 0 w 3812778"/>
              <a:gd name="connsiteY8" fmla="*/ 810144 h 2892975"/>
              <a:gd name="connsiteX0" fmla="*/ 0 w 3812778"/>
              <a:gd name="connsiteY0" fmla="*/ 810144 h 1607544"/>
              <a:gd name="connsiteX1" fmla="*/ 1308873 w 3812778"/>
              <a:gd name="connsiteY1" fmla="*/ 804950 h 1607544"/>
              <a:gd name="connsiteX2" fmla="*/ 1318214 w 3812778"/>
              <a:gd name="connsiteY2" fmla="*/ 51029 h 1607544"/>
              <a:gd name="connsiteX3" fmla="*/ 3812778 w 3812778"/>
              <a:gd name="connsiteY3" fmla="*/ 0 h 1607544"/>
              <a:gd name="connsiteX4" fmla="*/ 3802618 w 3812778"/>
              <a:gd name="connsiteY4" fmla="*/ 1571947 h 1607544"/>
              <a:gd name="connsiteX5" fmla="*/ 1432826 w 3812778"/>
              <a:gd name="connsiteY5" fmla="*/ 708575 h 1607544"/>
              <a:gd name="connsiteX6" fmla="*/ 1439966 w 3812778"/>
              <a:gd name="connsiteY6" fmla="*/ 1607544 h 1607544"/>
              <a:gd name="connsiteX7" fmla="*/ 16933 w 3812778"/>
              <a:gd name="connsiteY7" fmla="*/ 1586881 h 1607544"/>
              <a:gd name="connsiteX8" fmla="*/ 0 w 3812778"/>
              <a:gd name="connsiteY8" fmla="*/ 810144 h 1607544"/>
              <a:gd name="connsiteX0" fmla="*/ 0 w 3812778"/>
              <a:gd name="connsiteY0" fmla="*/ 810144 h 1607544"/>
              <a:gd name="connsiteX1" fmla="*/ 1308873 w 3812778"/>
              <a:gd name="connsiteY1" fmla="*/ 804950 h 1607544"/>
              <a:gd name="connsiteX2" fmla="*/ 1318214 w 3812778"/>
              <a:gd name="connsiteY2" fmla="*/ 51029 h 1607544"/>
              <a:gd name="connsiteX3" fmla="*/ 3812778 w 3812778"/>
              <a:gd name="connsiteY3" fmla="*/ 0 h 1607544"/>
              <a:gd name="connsiteX4" fmla="*/ 3629898 w 3812778"/>
              <a:gd name="connsiteY4" fmla="*/ 759147 h 1607544"/>
              <a:gd name="connsiteX5" fmla="*/ 1432826 w 3812778"/>
              <a:gd name="connsiteY5" fmla="*/ 708575 h 1607544"/>
              <a:gd name="connsiteX6" fmla="*/ 1439966 w 3812778"/>
              <a:gd name="connsiteY6" fmla="*/ 1607544 h 1607544"/>
              <a:gd name="connsiteX7" fmla="*/ 16933 w 3812778"/>
              <a:gd name="connsiteY7" fmla="*/ 1586881 h 1607544"/>
              <a:gd name="connsiteX8" fmla="*/ 0 w 3812778"/>
              <a:gd name="connsiteY8" fmla="*/ 810144 h 1607544"/>
              <a:gd name="connsiteX0" fmla="*/ 0 w 3812778"/>
              <a:gd name="connsiteY0" fmla="*/ 810144 h 1607544"/>
              <a:gd name="connsiteX1" fmla="*/ 1308873 w 3812778"/>
              <a:gd name="connsiteY1" fmla="*/ 804950 h 1607544"/>
              <a:gd name="connsiteX2" fmla="*/ 1318214 w 3812778"/>
              <a:gd name="connsiteY2" fmla="*/ 51029 h 1607544"/>
              <a:gd name="connsiteX3" fmla="*/ 3812778 w 3812778"/>
              <a:gd name="connsiteY3" fmla="*/ 0 h 1607544"/>
              <a:gd name="connsiteX4" fmla="*/ 3629898 w 3812778"/>
              <a:gd name="connsiteY4" fmla="*/ 759147 h 1607544"/>
              <a:gd name="connsiteX5" fmla="*/ 2483302 w 3812778"/>
              <a:gd name="connsiteY5" fmla="*/ 702362 h 1607544"/>
              <a:gd name="connsiteX6" fmla="*/ 1432826 w 3812778"/>
              <a:gd name="connsiteY6" fmla="*/ 708575 h 1607544"/>
              <a:gd name="connsiteX7" fmla="*/ 1439966 w 3812778"/>
              <a:gd name="connsiteY7" fmla="*/ 1607544 h 1607544"/>
              <a:gd name="connsiteX8" fmla="*/ 16933 w 3812778"/>
              <a:gd name="connsiteY8" fmla="*/ 1586881 h 1607544"/>
              <a:gd name="connsiteX9" fmla="*/ 0 w 3812778"/>
              <a:gd name="connsiteY9" fmla="*/ 810144 h 1607544"/>
              <a:gd name="connsiteX0" fmla="*/ 0 w 5367263"/>
              <a:gd name="connsiteY0" fmla="*/ 810144 h 1607544"/>
              <a:gd name="connsiteX1" fmla="*/ 1308873 w 5367263"/>
              <a:gd name="connsiteY1" fmla="*/ 804950 h 1607544"/>
              <a:gd name="connsiteX2" fmla="*/ 1318214 w 5367263"/>
              <a:gd name="connsiteY2" fmla="*/ 51029 h 1607544"/>
              <a:gd name="connsiteX3" fmla="*/ 3812778 w 5367263"/>
              <a:gd name="connsiteY3" fmla="*/ 0 h 1607544"/>
              <a:gd name="connsiteX4" fmla="*/ 5367258 w 5367263"/>
              <a:gd name="connsiteY4" fmla="*/ 789627 h 1607544"/>
              <a:gd name="connsiteX5" fmla="*/ 2483302 w 5367263"/>
              <a:gd name="connsiteY5" fmla="*/ 702362 h 1607544"/>
              <a:gd name="connsiteX6" fmla="*/ 1432826 w 5367263"/>
              <a:gd name="connsiteY6" fmla="*/ 708575 h 1607544"/>
              <a:gd name="connsiteX7" fmla="*/ 1439966 w 5367263"/>
              <a:gd name="connsiteY7" fmla="*/ 1607544 h 1607544"/>
              <a:gd name="connsiteX8" fmla="*/ 16933 w 5367263"/>
              <a:gd name="connsiteY8" fmla="*/ 1586881 h 1607544"/>
              <a:gd name="connsiteX9" fmla="*/ 0 w 5367263"/>
              <a:gd name="connsiteY9" fmla="*/ 810144 h 1607544"/>
              <a:gd name="connsiteX0" fmla="*/ 0 w 5367263"/>
              <a:gd name="connsiteY0" fmla="*/ 810144 h 1607544"/>
              <a:gd name="connsiteX1" fmla="*/ 1308873 w 5367263"/>
              <a:gd name="connsiteY1" fmla="*/ 804950 h 1607544"/>
              <a:gd name="connsiteX2" fmla="*/ 1318214 w 5367263"/>
              <a:gd name="connsiteY2" fmla="*/ 51029 h 1607544"/>
              <a:gd name="connsiteX3" fmla="*/ 3812778 w 5367263"/>
              <a:gd name="connsiteY3" fmla="*/ 0 h 1607544"/>
              <a:gd name="connsiteX4" fmla="*/ 5367258 w 5367263"/>
              <a:gd name="connsiteY4" fmla="*/ 789627 h 1607544"/>
              <a:gd name="connsiteX5" fmla="*/ 3743142 w 5367263"/>
              <a:gd name="connsiteY5" fmla="*/ 702362 h 1607544"/>
              <a:gd name="connsiteX6" fmla="*/ 1432826 w 5367263"/>
              <a:gd name="connsiteY6" fmla="*/ 708575 h 1607544"/>
              <a:gd name="connsiteX7" fmla="*/ 1439966 w 5367263"/>
              <a:gd name="connsiteY7" fmla="*/ 1607544 h 1607544"/>
              <a:gd name="connsiteX8" fmla="*/ 16933 w 5367263"/>
              <a:gd name="connsiteY8" fmla="*/ 1586881 h 1607544"/>
              <a:gd name="connsiteX9" fmla="*/ 0 w 5367263"/>
              <a:gd name="connsiteY9" fmla="*/ 810144 h 1607544"/>
              <a:gd name="connsiteX0" fmla="*/ 0 w 3812778"/>
              <a:gd name="connsiteY0" fmla="*/ 810144 h 2059627"/>
              <a:gd name="connsiteX1" fmla="*/ 1308873 w 3812778"/>
              <a:gd name="connsiteY1" fmla="*/ 804950 h 2059627"/>
              <a:gd name="connsiteX2" fmla="*/ 1318214 w 3812778"/>
              <a:gd name="connsiteY2" fmla="*/ 51029 h 2059627"/>
              <a:gd name="connsiteX3" fmla="*/ 3812778 w 3812778"/>
              <a:gd name="connsiteY3" fmla="*/ 0 h 2059627"/>
              <a:gd name="connsiteX4" fmla="*/ 3721338 w 3812778"/>
              <a:gd name="connsiteY4" fmla="*/ 2059627 h 2059627"/>
              <a:gd name="connsiteX5" fmla="*/ 3743142 w 3812778"/>
              <a:gd name="connsiteY5" fmla="*/ 702362 h 2059627"/>
              <a:gd name="connsiteX6" fmla="*/ 1432826 w 3812778"/>
              <a:gd name="connsiteY6" fmla="*/ 708575 h 2059627"/>
              <a:gd name="connsiteX7" fmla="*/ 1439966 w 3812778"/>
              <a:gd name="connsiteY7" fmla="*/ 1607544 h 2059627"/>
              <a:gd name="connsiteX8" fmla="*/ 16933 w 3812778"/>
              <a:gd name="connsiteY8" fmla="*/ 1586881 h 2059627"/>
              <a:gd name="connsiteX9" fmla="*/ 0 w 3812778"/>
              <a:gd name="connsiteY9" fmla="*/ 810144 h 2059627"/>
              <a:gd name="connsiteX0" fmla="*/ 0 w 4442711"/>
              <a:gd name="connsiteY0" fmla="*/ 810144 h 1968187"/>
              <a:gd name="connsiteX1" fmla="*/ 1308873 w 4442711"/>
              <a:gd name="connsiteY1" fmla="*/ 804950 h 1968187"/>
              <a:gd name="connsiteX2" fmla="*/ 1318214 w 4442711"/>
              <a:gd name="connsiteY2" fmla="*/ 51029 h 1968187"/>
              <a:gd name="connsiteX3" fmla="*/ 3812778 w 4442711"/>
              <a:gd name="connsiteY3" fmla="*/ 0 h 1968187"/>
              <a:gd name="connsiteX4" fmla="*/ 4442698 w 4442711"/>
              <a:gd name="connsiteY4" fmla="*/ 1968187 h 1968187"/>
              <a:gd name="connsiteX5" fmla="*/ 3743142 w 4442711"/>
              <a:gd name="connsiteY5" fmla="*/ 702362 h 1968187"/>
              <a:gd name="connsiteX6" fmla="*/ 1432826 w 4442711"/>
              <a:gd name="connsiteY6" fmla="*/ 708575 h 1968187"/>
              <a:gd name="connsiteX7" fmla="*/ 1439966 w 4442711"/>
              <a:gd name="connsiteY7" fmla="*/ 1607544 h 1968187"/>
              <a:gd name="connsiteX8" fmla="*/ 16933 w 4442711"/>
              <a:gd name="connsiteY8" fmla="*/ 1586881 h 1968187"/>
              <a:gd name="connsiteX9" fmla="*/ 0 w 4442711"/>
              <a:gd name="connsiteY9" fmla="*/ 810144 h 1968187"/>
              <a:gd name="connsiteX0" fmla="*/ 0 w 4454796"/>
              <a:gd name="connsiteY0" fmla="*/ 810144 h 1971531"/>
              <a:gd name="connsiteX1" fmla="*/ 1308873 w 4454796"/>
              <a:gd name="connsiteY1" fmla="*/ 804950 h 1971531"/>
              <a:gd name="connsiteX2" fmla="*/ 1318214 w 4454796"/>
              <a:gd name="connsiteY2" fmla="*/ 51029 h 1971531"/>
              <a:gd name="connsiteX3" fmla="*/ 3812778 w 4454796"/>
              <a:gd name="connsiteY3" fmla="*/ 0 h 1971531"/>
              <a:gd name="connsiteX4" fmla="*/ 4159702 w 4454796"/>
              <a:gd name="connsiteY4" fmla="*/ 1037642 h 1971531"/>
              <a:gd name="connsiteX5" fmla="*/ 4442698 w 4454796"/>
              <a:gd name="connsiteY5" fmla="*/ 1968187 h 1971531"/>
              <a:gd name="connsiteX6" fmla="*/ 3743142 w 4454796"/>
              <a:gd name="connsiteY6" fmla="*/ 702362 h 1971531"/>
              <a:gd name="connsiteX7" fmla="*/ 1432826 w 4454796"/>
              <a:gd name="connsiteY7" fmla="*/ 708575 h 1971531"/>
              <a:gd name="connsiteX8" fmla="*/ 1439966 w 4454796"/>
              <a:gd name="connsiteY8" fmla="*/ 1607544 h 1971531"/>
              <a:gd name="connsiteX9" fmla="*/ 16933 w 4454796"/>
              <a:gd name="connsiteY9" fmla="*/ 1586881 h 1971531"/>
              <a:gd name="connsiteX10" fmla="*/ 0 w 4454796"/>
              <a:gd name="connsiteY10" fmla="*/ 810144 h 1971531"/>
              <a:gd name="connsiteX0" fmla="*/ 0 w 4174815"/>
              <a:gd name="connsiteY0" fmla="*/ 810144 h 2265184"/>
              <a:gd name="connsiteX1" fmla="*/ 1308873 w 4174815"/>
              <a:gd name="connsiteY1" fmla="*/ 804950 h 2265184"/>
              <a:gd name="connsiteX2" fmla="*/ 1318214 w 4174815"/>
              <a:gd name="connsiteY2" fmla="*/ 51029 h 2265184"/>
              <a:gd name="connsiteX3" fmla="*/ 3812778 w 4174815"/>
              <a:gd name="connsiteY3" fmla="*/ 0 h 2265184"/>
              <a:gd name="connsiteX4" fmla="*/ 4159702 w 4174815"/>
              <a:gd name="connsiteY4" fmla="*/ 1037642 h 2265184"/>
              <a:gd name="connsiteX5" fmla="*/ 3721338 w 4174815"/>
              <a:gd name="connsiteY5" fmla="*/ 2262827 h 2265184"/>
              <a:gd name="connsiteX6" fmla="*/ 3743142 w 4174815"/>
              <a:gd name="connsiteY6" fmla="*/ 702362 h 2265184"/>
              <a:gd name="connsiteX7" fmla="*/ 1432826 w 4174815"/>
              <a:gd name="connsiteY7" fmla="*/ 708575 h 2265184"/>
              <a:gd name="connsiteX8" fmla="*/ 1439966 w 4174815"/>
              <a:gd name="connsiteY8" fmla="*/ 1607544 h 2265184"/>
              <a:gd name="connsiteX9" fmla="*/ 16933 w 4174815"/>
              <a:gd name="connsiteY9" fmla="*/ 1586881 h 2265184"/>
              <a:gd name="connsiteX10" fmla="*/ 0 w 4174815"/>
              <a:gd name="connsiteY10" fmla="*/ 810144 h 2265184"/>
              <a:gd name="connsiteX0" fmla="*/ 0 w 3993760"/>
              <a:gd name="connsiteY0" fmla="*/ 810144 h 2268042"/>
              <a:gd name="connsiteX1" fmla="*/ 1308873 w 3993760"/>
              <a:gd name="connsiteY1" fmla="*/ 804950 h 2268042"/>
              <a:gd name="connsiteX2" fmla="*/ 1318214 w 3993760"/>
              <a:gd name="connsiteY2" fmla="*/ 51029 h 2268042"/>
              <a:gd name="connsiteX3" fmla="*/ 3812778 w 3993760"/>
              <a:gd name="connsiteY3" fmla="*/ 0 h 2268042"/>
              <a:gd name="connsiteX4" fmla="*/ 3773622 w 3993760"/>
              <a:gd name="connsiteY4" fmla="*/ 1586282 h 2268042"/>
              <a:gd name="connsiteX5" fmla="*/ 3721338 w 3993760"/>
              <a:gd name="connsiteY5" fmla="*/ 2262827 h 2268042"/>
              <a:gd name="connsiteX6" fmla="*/ 3743142 w 3993760"/>
              <a:gd name="connsiteY6" fmla="*/ 702362 h 2268042"/>
              <a:gd name="connsiteX7" fmla="*/ 1432826 w 3993760"/>
              <a:gd name="connsiteY7" fmla="*/ 708575 h 2268042"/>
              <a:gd name="connsiteX8" fmla="*/ 1439966 w 3993760"/>
              <a:gd name="connsiteY8" fmla="*/ 1607544 h 2268042"/>
              <a:gd name="connsiteX9" fmla="*/ 16933 w 3993760"/>
              <a:gd name="connsiteY9" fmla="*/ 1586881 h 2268042"/>
              <a:gd name="connsiteX10" fmla="*/ 0 w 3993760"/>
              <a:gd name="connsiteY10" fmla="*/ 810144 h 2268042"/>
              <a:gd name="connsiteX0" fmla="*/ 0 w 3822156"/>
              <a:gd name="connsiteY0" fmla="*/ 810144 h 2268042"/>
              <a:gd name="connsiteX1" fmla="*/ 1308873 w 3822156"/>
              <a:gd name="connsiteY1" fmla="*/ 804950 h 2268042"/>
              <a:gd name="connsiteX2" fmla="*/ 1318214 w 3822156"/>
              <a:gd name="connsiteY2" fmla="*/ 51029 h 2268042"/>
              <a:gd name="connsiteX3" fmla="*/ 3812778 w 3822156"/>
              <a:gd name="connsiteY3" fmla="*/ 0 h 2268042"/>
              <a:gd name="connsiteX4" fmla="*/ 3773622 w 3822156"/>
              <a:gd name="connsiteY4" fmla="*/ 1586282 h 2268042"/>
              <a:gd name="connsiteX5" fmla="*/ 3721338 w 3822156"/>
              <a:gd name="connsiteY5" fmla="*/ 2262827 h 2268042"/>
              <a:gd name="connsiteX6" fmla="*/ 3743142 w 3822156"/>
              <a:gd name="connsiteY6" fmla="*/ 702362 h 2268042"/>
              <a:gd name="connsiteX7" fmla="*/ 1432826 w 3822156"/>
              <a:gd name="connsiteY7" fmla="*/ 708575 h 2268042"/>
              <a:gd name="connsiteX8" fmla="*/ 1439966 w 3822156"/>
              <a:gd name="connsiteY8" fmla="*/ 1607544 h 2268042"/>
              <a:gd name="connsiteX9" fmla="*/ 16933 w 3822156"/>
              <a:gd name="connsiteY9" fmla="*/ 1586881 h 2268042"/>
              <a:gd name="connsiteX10" fmla="*/ 0 w 3822156"/>
              <a:gd name="connsiteY10" fmla="*/ 810144 h 2268042"/>
              <a:gd name="connsiteX0" fmla="*/ 0 w 3870947"/>
              <a:gd name="connsiteY0" fmla="*/ 810144 h 2268160"/>
              <a:gd name="connsiteX1" fmla="*/ 1308873 w 3870947"/>
              <a:gd name="connsiteY1" fmla="*/ 804950 h 2268160"/>
              <a:gd name="connsiteX2" fmla="*/ 1318214 w 3870947"/>
              <a:gd name="connsiteY2" fmla="*/ 51029 h 2268160"/>
              <a:gd name="connsiteX3" fmla="*/ 3812778 w 3870947"/>
              <a:gd name="connsiteY3" fmla="*/ 0 h 2268160"/>
              <a:gd name="connsiteX4" fmla="*/ 3834582 w 3870947"/>
              <a:gd name="connsiteY4" fmla="*/ 1596442 h 2268160"/>
              <a:gd name="connsiteX5" fmla="*/ 3721338 w 3870947"/>
              <a:gd name="connsiteY5" fmla="*/ 2262827 h 2268160"/>
              <a:gd name="connsiteX6" fmla="*/ 3743142 w 3870947"/>
              <a:gd name="connsiteY6" fmla="*/ 702362 h 2268160"/>
              <a:gd name="connsiteX7" fmla="*/ 1432826 w 3870947"/>
              <a:gd name="connsiteY7" fmla="*/ 708575 h 2268160"/>
              <a:gd name="connsiteX8" fmla="*/ 1439966 w 3870947"/>
              <a:gd name="connsiteY8" fmla="*/ 1607544 h 2268160"/>
              <a:gd name="connsiteX9" fmla="*/ 16933 w 3870947"/>
              <a:gd name="connsiteY9" fmla="*/ 1586881 h 2268160"/>
              <a:gd name="connsiteX10" fmla="*/ 0 w 3870947"/>
              <a:gd name="connsiteY10" fmla="*/ 810144 h 2268160"/>
              <a:gd name="connsiteX0" fmla="*/ 0 w 3870947"/>
              <a:gd name="connsiteY0" fmla="*/ 810144 h 2268160"/>
              <a:gd name="connsiteX1" fmla="*/ 1308873 w 3870947"/>
              <a:gd name="connsiteY1" fmla="*/ 804950 h 2268160"/>
              <a:gd name="connsiteX2" fmla="*/ 1318214 w 3870947"/>
              <a:gd name="connsiteY2" fmla="*/ 51029 h 2268160"/>
              <a:gd name="connsiteX3" fmla="*/ 3812778 w 3870947"/>
              <a:gd name="connsiteY3" fmla="*/ 0 h 2268160"/>
              <a:gd name="connsiteX4" fmla="*/ 3834582 w 3870947"/>
              <a:gd name="connsiteY4" fmla="*/ 1596442 h 2268160"/>
              <a:gd name="connsiteX5" fmla="*/ 3721338 w 3870947"/>
              <a:gd name="connsiteY5" fmla="*/ 2262827 h 2268160"/>
              <a:gd name="connsiteX6" fmla="*/ 3743142 w 3870947"/>
              <a:gd name="connsiteY6" fmla="*/ 702362 h 2268160"/>
              <a:gd name="connsiteX7" fmla="*/ 2838902 w 3870947"/>
              <a:gd name="connsiteY7" fmla="*/ 692201 h 2268160"/>
              <a:gd name="connsiteX8" fmla="*/ 1432826 w 3870947"/>
              <a:gd name="connsiteY8" fmla="*/ 708575 h 2268160"/>
              <a:gd name="connsiteX9" fmla="*/ 1439966 w 3870947"/>
              <a:gd name="connsiteY9" fmla="*/ 1607544 h 2268160"/>
              <a:gd name="connsiteX10" fmla="*/ 16933 w 3870947"/>
              <a:gd name="connsiteY10" fmla="*/ 1586881 h 2268160"/>
              <a:gd name="connsiteX11" fmla="*/ 0 w 3870947"/>
              <a:gd name="connsiteY11" fmla="*/ 810144 h 2268160"/>
              <a:gd name="connsiteX0" fmla="*/ 0 w 3889148"/>
              <a:gd name="connsiteY0" fmla="*/ 810144 h 2299491"/>
              <a:gd name="connsiteX1" fmla="*/ 1308873 w 3889148"/>
              <a:gd name="connsiteY1" fmla="*/ 804950 h 2299491"/>
              <a:gd name="connsiteX2" fmla="*/ 1318214 w 3889148"/>
              <a:gd name="connsiteY2" fmla="*/ 51029 h 2299491"/>
              <a:gd name="connsiteX3" fmla="*/ 3812778 w 3889148"/>
              <a:gd name="connsiteY3" fmla="*/ 0 h 2299491"/>
              <a:gd name="connsiteX4" fmla="*/ 3834582 w 3889148"/>
              <a:gd name="connsiteY4" fmla="*/ 1596442 h 2299491"/>
              <a:gd name="connsiteX5" fmla="*/ 3885382 w 3889148"/>
              <a:gd name="connsiteY5" fmla="*/ 1789481 h 2299491"/>
              <a:gd name="connsiteX6" fmla="*/ 3721338 w 3889148"/>
              <a:gd name="connsiteY6" fmla="*/ 2262827 h 2299491"/>
              <a:gd name="connsiteX7" fmla="*/ 3743142 w 3889148"/>
              <a:gd name="connsiteY7" fmla="*/ 702362 h 2299491"/>
              <a:gd name="connsiteX8" fmla="*/ 2838902 w 3889148"/>
              <a:gd name="connsiteY8" fmla="*/ 692201 h 2299491"/>
              <a:gd name="connsiteX9" fmla="*/ 1432826 w 3889148"/>
              <a:gd name="connsiteY9" fmla="*/ 708575 h 2299491"/>
              <a:gd name="connsiteX10" fmla="*/ 1439966 w 3889148"/>
              <a:gd name="connsiteY10" fmla="*/ 1607544 h 2299491"/>
              <a:gd name="connsiteX11" fmla="*/ 16933 w 3889148"/>
              <a:gd name="connsiteY11" fmla="*/ 1586881 h 2299491"/>
              <a:gd name="connsiteX12" fmla="*/ 0 w 3889148"/>
              <a:gd name="connsiteY12" fmla="*/ 810144 h 2299491"/>
              <a:gd name="connsiteX0" fmla="*/ 0 w 5775278"/>
              <a:gd name="connsiteY0" fmla="*/ 810144 h 2296471"/>
              <a:gd name="connsiteX1" fmla="*/ 1308873 w 5775278"/>
              <a:gd name="connsiteY1" fmla="*/ 804950 h 2296471"/>
              <a:gd name="connsiteX2" fmla="*/ 1318214 w 5775278"/>
              <a:gd name="connsiteY2" fmla="*/ 51029 h 2296471"/>
              <a:gd name="connsiteX3" fmla="*/ 3812778 w 5775278"/>
              <a:gd name="connsiteY3" fmla="*/ 0 h 2296471"/>
              <a:gd name="connsiteX4" fmla="*/ 3834582 w 5775278"/>
              <a:gd name="connsiteY4" fmla="*/ 1596442 h 2296471"/>
              <a:gd name="connsiteX5" fmla="*/ 5775142 w 5775278"/>
              <a:gd name="connsiteY5" fmla="*/ 1728521 h 2296471"/>
              <a:gd name="connsiteX6" fmla="*/ 3721338 w 5775278"/>
              <a:gd name="connsiteY6" fmla="*/ 2262827 h 2296471"/>
              <a:gd name="connsiteX7" fmla="*/ 3743142 w 5775278"/>
              <a:gd name="connsiteY7" fmla="*/ 702362 h 2296471"/>
              <a:gd name="connsiteX8" fmla="*/ 2838902 w 5775278"/>
              <a:gd name="connsiteY8" fmla="*/ 692201 h 2296471"/>
              <a:gd name="connsiteX9" fmla="*/ 1432826 w 5775278"/>
              <a:gd name="connsiteY9" fmla="*/ 708575 h 2296471"/>
              <a:gd name="connsiteX10" fmla="*/ 1439966 w 5775278"/>
              <a:gd name="connsiteY10" fmla="*/ 1607544 h 2296471"/>
              <a:gd name="connsiteX11" fmla="*/ 16933 w 5775278"/>
              <a:gd name="connsiteY11" fmla="*/ 1586881 h 2296471"/>
              <a:gd name="connsiteX12" fmla="*/ 0 w 5775278"/>
              <a:gd name="connsiteY12" fmla="*/ 810144 h 2296471"/>
              <a:gd name="connsiteX0" fmla="*/ 0 w 5775142"/>
              <a:gd name="connsiteY0" fmla="*/ 810144 h 2296471"/>
              <a:gd name="connsiteX1" fmla="*/ 1308873 w 5775142"/>
              <a:gd name="connsiteY1" fmla="*/ 804950 h 2296471"/>
              <a:gd name="connsiteX2" fmla="*/ 1318214 w 5775142"/>
              <a:gd name="connsiteY2" fmla="*/ 51029 h 2296471"/>
              <a:gd name="connsiteX3" fmla="*/ 3812778 w 5775142"/>
              <a:gd name="connsiteY3" fmla="*/ 0 h 2296471"/>
              <a:gd name="connsiteX4" fmla="*/ 3834582 w 5775142"/>
              <a:gd name="connsiteY4" fmla="*/ 1596442 h 2296471"/>
              <a:gd name="connsiteX5" fmla="*/ 5775142 w 5775142"/>
              <a:gd name="connsiteY5" fmla="*/ 1728521 h 2296471"/>
              <a:gd name="connsiteX6" fmla="*/ 3721338 w 5775142"/>
              <a:gd name="connsiteY6" fmla="*/ 2262827 h 2296471"/>
              <a:gd name="connsiteX7" fmla="*/ 3743142 w 5775142"/>
              <a:gd name="connsiteY7" fmla="*/ 702362 h 2296471"/>
              <a:gd name="connsiteX8" fmla="*/ 2838902 w 5775142"/>
              <a:gd name="connsiteY8" fmla="*/ 692201 h 2296471"/>
              <a:gd name="connsiteX9" fmla="*/ 1432826 w 5775142"/>
              <a:gd name="connsiteY9" fmla="*/ 708575 h 2296471"/>
              <a:gd name="connsiteX10" fmla="*/ 1439966 w 5775142"/>
              <a:gd name="connsiteY10" fmla="*/ 1607544 h 2296471"/>
              <a:gd name="connsiteX11" fmla="*/ 16933 w 5775142"/>
              <a:gd name="connsiteY11" fmla="*/ 1586881 h 2296471"/>
              <a:gd name="connsiteX12" fmla="*/ 0 w 5775142"/>
              <a:gd name="connsiteY12" fmla="*/ 810144 h 2296471"/>
              <a:gd name="connsiteX0" fmla="*/ 0 w 5825942"/>
              <a:gd name="connsiteY0" fmla="*/ 810144 h 2291701"/>
              <a:gd name="connsiteX1" fmla="*/ 1308873 w 5825942"/>
              <a:gd name="connsiteY1" fmla="*/ 804950 h 2291701"/>
              <a:gd name="connsiteX2" fmla="*/ 1318214 w 5825942"/>
              <a:gd name="connsiteY2" fmla="*/ 51029 h 2291701"/>
              <a:gd name="connsiteX3" fmla="*/ 3812778 w 5825942"/>
              <a:gd name="connsiteY3" fmla="*/ 0 h 2291701"/>
              <a:gd name="connsiteX4" fmla="*/ 3834582 w 5825942"/>
              <a:gd name="connsiteY4" fmla="*/ 1596442 h 2291701"/>
              <a:gd name="connsiteX5" fmla="*/ 5825942 w 5825942"/>
              <a:gd name="connsiteY5" fmla="*/ 1606601 h 2291701"/>
              <a:gd name="connsiteX6" fmla="*/ 3721338 w 5825942"/>
              <a:gd name="connsiteY6" fmla="*/ 2262827 h 2291701"/>
              <a:gd name="connsiteX7" fmla="*/ 3743142 w 5825942"/>
              <a:gd name="connsiteY7" fmla="*/ 702362 h 2291701"/>
              <a:gd name="connsiteX8" fmla="*/ 2838902 w 5825942"/>
              <a:gd name="connsiteY8" fmla="*/ 692201 h 2291701"/>
              <a:gd name="connsiteX9" fmla="*/ 1432826 w 5825942"/>
              <a:gd name="connsiteY9" fmla="*/ 708575 h 2291701"/>
              <a:gd name="connsiteX10" fmla="*/ 1439966 w 5825942"/>
              <a:gd name="connsiteY10" fmla="*/ 1607544 h 2291701"/>
              <a:gd name="connsiteX11" fmla="*/ 16933 w 5825942"/>
              <a:gd name="connsiteY11" fmla="*/ 1586881 h 2291701"/>
              <a:gd name="connsiteX12" fmla="*/ 0 w 5825942"/>
              <a:gd name="connsiteY12" fmla="*/ 810144 h 2291701"/>
              <a:gd name="connsiteX0" fmla="*/ 0 w 5863700"/>
              <a:gd name="connsiteY0" fmla="*/ 810144 h 2324449"/>
              <a:gd name="connsiteX1" fmla="*/ 1308873 w 5863700"/>
              <a:gd name="connsiteY1" fmla="*/ 804950 h 2324449"/>
              <a:gd name="connsiteX2" fmla="*/ 1318214 w 5863700"/>
              <a:gd name="connsiteY2" fmla="*/ 51029 h 2324449"/>
              <a:gd name="connsiteX3" fmla="*/ 3812778 w 5863700"/>
              <a:gd name="connsiteY3" fmla="*/ 0 h 2324449"/>
              <a:gd name="connsiteX4" fmla="*/ 3834582 w 5863700"/>
              <a:gd name="connsiteY4" fmla="*/ 1596442 h 2324449"/>
              <a:gd name="connsiteX5" fmla="*/ 5825942 w 5863700"/>
              <a:gd name="connsiteY5" fmla="*/ 1606601 h 2324449"/>
              <a:gd name="connsiteX6" fmla="*/ 5033461 w 5863700"/>
              <a:gd name="connsiteY6" fmla="*/ 1972361 h 2324449"/>
              <a:gd name="connsiteX7" fmla="*/ 3721338 w 5863700"/>
              <a:gd name="connsiteY7" fmla="*/ 2262827 h 2324449"/>
              <a:gd name="connsiteX8" fmla="*/ 3743142 w 5863700"/>
              <a:gd name="connsiteY8" fmla="*/ 702362 h 2324449"/>
              <a:gd name="connsiteX9" fmla="*/ 2838902 w 5863700"/>
              <a:gd name="connsiteY9" fmla="*/ 692201 h 2324449"/>
              <a:gd name="connsiteX10" fmla="*/ 1432826 w 5863700"/>
              <a:gd name="connsiteY10" fmla="*/ 708575 h 2324449"/>
              <a:gd name="connsiteX11" fmla="*/ 1439966 w 5863700"/>
              <a:gd name="connsiteY11" fmla="*/ 1607544 h 2324449"/>
              <a:gd name="connsiteX12" fmla="*/ 16933 w 5863700"/>
              <a:gd name="connsiteY12" fmla="*/ 1586881 h 2324449"/>
              <a:gd name="connsiteX13" fmla="*/ 0 w 5863700"/>
              <a:gd name="connsiteY13" fmla="*/ 810144 h 2324449"/>
              <a:gd name="connsiteX0" fmla="*/ 0 w 6018522"/>
              <a:gd name="connsiteY0" fmla="*/ 810144 h 2439649"/>
              <a:gd name="connsiteX1" fmla="*/ 1308873 w 6018522"/>
              <a:gd name="connsiteY1" fmla="*/ 804950 h 2439649"/>
              <a:gd name="connsiteX2" fmla="*/ 1318214 w 6018522"/>
              <a:gd name="connsiteY2" fmla="*/ 51029 h 2439649"/>
              <a:gd name="connsiteX3" fmla="*/ 3812778 w 6018522"/>
              <a:gd name="connsiteY3" fmla="*/ 0 h 2439649"/>
              <a:gd name="connsiteX4" fmla="*/ 3834582 w 6018522"/>
              <a:gd name="connsiteY4" fmla="*/ 1596442 h 2439649"/>
              <a:gd name="connsiteX5" fmla="*/ 5825942 w 6018522"/>
              <a:gd name="connsiteY5" fmla="*/ 1606601 h 2439649"/>
              <a:gd name="connsiteX6" fmla="*/ 5795461 w 6018522"/>
              <a:gd name="connsiteY6" fmla="*/ 2368601 h 2439649"/>
              <a:gd name="connsiteX7" fmla="*/ 3721338 w 6018522"/>
              <a:gd name="connsiteY7" fmla="*/ 2262827 h 2439649"/>
              <a:gd name="connsiteX8" fmla="*/ 3743142 w 6018522"/>
              <a:gd name="connsiteY8" fmla="*/ 702362 h 2439649"/>
              <a:gd name="connsiteX9" fmla="*/ 2838902 w 6018522"/>
              <a:gd name="connsiteY9" fmla="*/ 692201 h 2439649"/>
              <a:gd name="connsiteX10" fmla="*/ 1432826 w 6018522"/>
              <a:gd name="connsiteY10" fmla="*/ 708575 h 2439649"/>
              <a:gd name="connsiteX11" fmla="*/ 1439966 w 6018522"/>
              <a:gd name="connsiteY11" fmla="*/ 1607544 h 2439649"/>
              <a:gd name="connsiteX12" fmla="*/ 16933 w 6018522"/>
              <a:gd name="connsiteY12" fmla="*/ 1586881 h 2439649"/>
              <a:gd name="connsiteX13" fmla="*/ 0 w 6018522"/>
              <a:gd name="connsiteY13" fmla="*/ 810144 h 2439649"/>
              <a:gd name="connsiteX0" fmla="*/ 0 w 6018522"/>
              <a:gd name="connsiteY0" fmla="*/ 810144 h 2368601"/>
              <a:gd name="connsiteX1" fmla="*/ 1308873 w 6018522"/>
              <a:gd name="connsiteY1" fmla="*/ 804950 h 2368601"/>
              <a:gd name="connsiteX2" fmla="*/ 1318214 w 6018522"/>
              <a:gd name="connsiteY2" fmla="*/ 51029 h 2368601"/>
              <a:gd name="connsiteX3" fmla="*/ 3812778 w 6018522"/>
              <a:gd name="connsiteY3" fmla="*/ 0 h 2368601"/>
              <a:gd name="connsiteX4" fmla="*/ 3834582 w 6018522"/>
              <a:gd name="connsiteY4" fmla="*/ 1596442 h 2368601"/>
              <a:gd name="connsiteX5" fmla="*/ 5825942 w 6018522"/>
              <a:gd name="connsiteY5" fmla="*/ 1606601 h 2368601"/>
              <a:gd name="connsiteX6" fmla="*/ 5795461 w 6018522"/>
              <a:gd name="connsiteY6" fmla="*/ 2368601 h 2368601"/>
              <a:gd name="connsiteX7" fmla="*/ 3721338 w 6018522"/>
              <a:gd name="connsiteY7" fmla="*/ 2262827 h 2368601"/>
              <a:gd name="connsiteX8" fmla="*/ 3743142 w 6018522"/>
              <a:gd name="connsiteY8" fmla="*/ 702362 h 2368601"/>
              <a:gd name="connsiteX9" fmla="*/ 2838902 w 6018522"/>
              <a:gd name="connsiteY9" fmla="*/ 692201 h 2368601"/>
              <a:gd name="connsiteX10" fmla="*/ 1432826 w 6018522"/>
              <a:gd name="connsiteY10" fmla="*/ 708575 h 2368601"/>
              <a:gd name="connsiteX11" fmla="*/ 1439966 w 6018522"/>
              <a:gd name="connsiteY11" fmla="*/ 1607544 h 2368601"/>
              <a:gd name="connsiteX12" fmla="*/ 16933 w 6018522"/>
              <a:gd name="connsiteY12" fmla="*/ 1586881 h 2368601"/>
              <a:gd name="connsiteX13" fmla="*/ 0 w 6018522"/>
              <a:gd name="connsiteY13" fmla="*/ 810144 h 2368601"/>
              <a:gd name="connsiteX0" fmla="*/ 0 w 5825942"/>
              <a:gd name="connsiteY0" fmla="*/ 810144 h 2368601"/>
              <a:gd name="connsiteX1" fmla="*/ 1308873 w 5825942"/>
              <a:gd name="connsiteY1" fmla="*/ 804950 h 2368601"/>
              <a:gd name="connsiteX2" fmla="*/ 1318214 w 5825942"/>
              <a:gd name="connsiteY2" fmla="*/ 51029 h 2368601"/>
              <a:gd name="connsiteX3" fmla="*/ 3812778 w 5825942"/>
              <a:gd name="connsiteY3" fmla="*/ 0 h 2368601"/>
              <a:gd name="connsiteX4" fmla="*/ 3834582 w 5825942"/>
              <a:gd name="connsiteY4" fmla="*/ 1596442 h 2368601"/>
              <a:gd name="connsiteX5" fmla="*/ 5825942 w 5825942"/>
              <a:gd name="connsiteY5" fmla="*/ 1606601 h 2368601"/>
              <a:gd name="connsiteX6" fmla="*/ 5795461 w 5825942"/>
              <a:gd name="connsiteY6" fmla="*/ 2368601 h 2368601"/>
              <a:gd name="connsiteX7" fmla="*/ 3721338 w 5825942"/>
              <a:gd name="connsiteY7" fmla="*/ 2262827 h 2368601"/>
              <a:gd name="connsiteX8" fmla="*/ 3743142 w 5825942"/>
              <a:gd name="connsiteY8" fmla="*/ 702362 h 2368601"/>
              <a:gd name="connsiteX9" fmla="*/ 2838902 w 5825942"/>
              <a:gd name="connsiteY9" fmla="*/ 692201 h 2368601"/>
              <a:gd name="connsiteX10" fmla="*/ 1432826 w 5825942"/>
              <a:gd name="connsiteY10" fmla="*/ 708575 h 2368601"/>
              <a:gd name="connsiteX11" fmla="*/ 1439966 w 5825942"/>
              <a:gd name="connsiteY11" fmla="*/ 1607544 h 2368601"/>
              <a:gd name="connsiteX12" fmla="*/ 16933 w 5825942"/>
              <a:gd name="connsiteY12" fmla="*/ 1586881 h 2368601"/>
              <a:gd name="connsiteX13" fmla="*/ 0 w 5825942"/>
              <a:gd name="connsiteY13" fmla="*/ 810144 h 2368601"/>
              <a:gd name="connsiteX0" fmla="*/ 0 w 5825942"/>
              <a:gd name="connsiteY0" fmla="*/ 810144 h 2287321"/>
              <a:gd name="connsiteX1" fmla="*/ 1308873 w 5825942"/>
              <a:gd name="connsiteY1" fmla="*/ 804950 h 2287321"/>
              <a:gd name="connsiteX2" fmla="*/ 1318214 w 5825942"/>
              <a:gd name="connsiteY2" fmla="*/ 51029 h 2287321"/>
              <a:gd name="connsiteX3" fmla="*/ 3812778 w 5825942"/>
              <a:gd name="connsiteY3" fmla="*/ 0 h 2287321"/>
              <a:gd name="connsiteX4" fmla="*/ 3834582 w 5825942"/>
              <a:gd name="connsiteY4" fmla="*/ 1596442 h 2287321"/>
              <a:gd name="connsiteX5" fmla="*/ 5825942 w 5825942"/>
              <a:gd name="connsiteY5" fmla="*/ 1606601 h 2287321"/>
              <a:gd name="connsiteX6" fmla="*/ 5815781 w 5825942"/>
              <a:gd name="connsiteY6" fmla="*/ 2287321 h 2287321"/>
              <a:gd name="connsiteX7" fmla="*/ 3721338 w 5825942"/>
              <a:gd name="connsiteY7" fmla="*/ 2262827 h 2287321"/>
              <a:gd name="connsiteX8" fmla="*/ 3743142 w 5825942"/>
              <a:gd name="connsiteY8" fmla="*/ 702362 h 2287321"/>
              <a:gd name="connsiteX9" fmla="*/ 2838902 w 5825942"/>
              <a:gd name="connsiteY9" fmla="*/ 692201 h 2287321"/>
              <a:gd name="connsiteX10" fmla="*/ 1432826 w 5825942"/>
              <a:gd name="connsiteY10" fmla="*/ 708575 h 2287321"/>
              <a:gd name="connsiteX11" fmla="*/ 1439966 w 5825942"/>
              <a:gd name="connsiteY11" fmla="*/ 1607544 h 2287321"/>
              <a:gd name="connsiteX12" fmla="*/ 16933 w 5825942"/>
              <a:gd name="connsiteY12" fmla="*/ 1586881 h 2287321"/>
              <a:gd name="connsiteX13" fmla="*/ 0 w 5825942"/>
              <a:gd name="connsiteY13" fmla="*/ 810144 h 2287321"/>
              <a:gd name="connsiteX0" fmla="*/ 0 w 5825942"/>
              <a:gd name="connsiteY0" fmla="*/ 810144 h 2287321"/>
              <a:gd name="connsiteX1" fmla="*/ 1308873 w 5825942"/>
              <a:gd name="connsiteY1" fmla="*/ 804950 h 2287321"/>
              <a:gd name="connsiteX2" fmla="*/ 1318214 w 5825942"/>
              <a:gd name="connsiteY2" fmla="*/ 51029 h 2287321"/>
              <a:gd name="connsiteX3" fmla="*/ 3812778 w 5825942"/>
              <a:gd name="connsiteY3" fmla="*/ 0 h 2287321"/>
              <a:gd name="connsiteX4" fmla="*/ 3834582 w 5825942"/>
              <a:gd name="connsiteY4" fmla="*/ 1596442 h 2287321"/>
              <a:gd name="connsiteX5" fmla="*/ 5825942 w 5825942"/>
              <a:gd name="connsiteY5" fmla="*/ 1606601 h 2287321"/>
              <a:gd name="connsiteX6" fmla="*/ 5815781 w 5825942"/>
              <a:gd name="connsiteY6" fmla="*/ 2287321 h 2287321"/>
              <a:gd name="connsiteX7" fmla="*/ 3721338 w 5825942"/>
              <a:gd name="connsiteY7" fmla="*/ 2262827 h 2287321"/>
              <a:gd name="connsiteX8" fmla="*/ 3743142 w 5825942"/>
              <a:gd name="connsiteY8" fmla="*/ 702362 h 2287321"/>
              <a:gd name="connsiteX9" fmla="*/ 2838902 w 5825942"/>
              <a:gd name="connsiteY9" fmla="*/ 692201 h 2287321"/>
              <a:gd name="connsiteX10" fmla="*/ 1442986 w 5825942"/>
              <a:gd name="connsiteY10" fmla="*/ 728895 h 2287321"/>
              <a:gd name="connsiteX11" fmla="*/ 1439966 w 5825942"/>
              <a:gd name="connsiteY11" fmla="*/ 1607544 h 2287321"/>
              <a:gd name="connsiteX12" fmla="*/ 16933 w 5825942"/>
              <a:gd name="connsiteY12" fmla="*/ 1586881 h 2287321"/>
              <a:gd name="connsiteX13" fmla="*/ 0 w 5825942"/>
              <a:gd name="connsiteY13" fmla="*/ 810144 h 2287321"/>
              <a:gd name="connsiteX0" fmla="*/ 0 w 5825942"/>
              <a:gd name="connsiteY0" fmla="*/ 789824 h 2267001"/>
              <a:gd name="connsiteX1" fmla="*/ 1308873 w 5825942"/>
              <a:gd name="connsiteY1" fmla="*/ 784630 h 2267001"/>
              <a:gd name="connsiteX2" fmla="*/ 1318214 w 5825942"/>
              <a:gd name="connsiteY2" fmla="*/ 30709 h 2267001"/>
              <a:gd name="connsiteX3" fmla="*/ 3853418 w 5825942"/>
              <a:gd name="connsiteY3" fmla="*/ 0 h 2267001"/>
              <a:gd name="connsiteX4" fmla="*/ 3834582 w 5825942"/>
              <a:gd name="connsiteY4" fmla="*/ 1576122 h 2267001"/>
              <a:gd name="connsiteX5" fmla="*/ 5825942 w 5825942"/>
              <a:gd name="connsiteY5" fmla="*/ 1586281 h 2267001"/>
              <a:gd name="connsiteX6" fmla="*/ 5815781 w 5825942"/>
              <a:gd name="connsiteY6" fmla="*/ 2267001 h 2267001"/>
              <a:gd name="connsiteX7" fmla="*/ 3721338 w 5825942"/>
              <a:gd name="connsiteY7" fmla="*/ 2242507 h 2267001"/>
              <a:gd name="connsiteX8" fmla="*/ 3743142 w 5825942"/>
              <a:gd name="connsiteY8" fmla="*/ 682042 h 2267001"/>
              <a:gd name="connsiteX9" fmla="*/ 2838902 w 5825942"/>
              <a:gd name="connsiteY9" fmla="*/ 671881 h 2267001"/>
              <a:gd name="connsiteX10" fmla="*/ 1442986 w 5825942"/>
              <a:gd name="connsiteY10" fmla="*/ 708575 h 2267001"/>
              <a:gd name="connsiteX11" fmla="*/ 1439966 w 5825942"/>
              <a:gd name="connsiteY11" fmla="*/ 1587224 h 2267001"/>
              <a:gd name="connsiteX12" fmla="*/ 16933 w 5825942"/>
              <a:gd name="connsiteY12" fmla="*/ 1566561 h 2267001"/>
              <a:gd name="connsiteX13" fmla="*/ 0 w 5825942"/>
              <a:gd name="connsiteY13" fmla="*/ 789824 h 2267001"/>
              <a:gd name="connsiteX0" fmla="*/ 0 w 5866582"/>
              <a:gd name="connsiteY0" fmla="*/ 789824 h 2267001"/>
              <a:gd name="connsiteX1" fmla="*/ 1308873 w 5866582"/>
              <a:gd name="connsiteY1" fmla="*/ 784630 h 2267001"/>
              <a:gd name="connsiteX2" fmla="*/ 1318214 w 5866582"/>
              <a:gd name="connsiteY2" fmla="*/ 30709 h 2267001"/>
              <a:gd name="connsiteX3" fmla="*/ 3853418 w 5866582"/>
              <a:gd name="connsiteY3" fmla="*/ 0 h 2267001"/>
              <a:gd name="connsiteX4" fmla="*/ 3834582 w 5866582"/>
              <a:gd name="connsiteY4" fmla="*/ 1576122 h 2267001"/>
              <a:gd name="connsiteX5" fmla="*/ 5866582 w 5866582"/>
              <a:gd name="connsiteY5" fmla="*/ 214681 h 2267001"/>
              <a:gd name="connsiteX6" fmla="*/ 5815781 w 5866582"/>
              <a:gd name="connsiteY6" fmla="*/ 2267001 h 2267001"/>
              <a:gd name="connsiteX7" fmla="*/ 3721338 w 5866582"/>
              <a:gd name="connsiteY7" fmla="*/ 2242507 h 2267001"/>
              <a:gd name="connsiteX8" fmla="*/ 3743142 w 5866582"/>
              <a:gd name="connsiteY8" fmla="*/ 682042 h 2267001"/>
              <a:gd name="connsiteX9" fmla="*/ 2838902 w 5866582"/>
              <a:gd name="connsiteY9" fmla="*/ 671881 h 2267001"/>
              <a:gd name="connsiteX10" fmla="*/ 1442986 w 5866582"/>
              <a:gd name="connsiteY10" fmla="*/ 708575 h 2267001"/>
              <a:gd name="connsiteX11" fmla="*/ 1439966 w 5866582"/>
              <a:gd name="connsiteY11" fmla="*/ 1587224 h 2267001"/>
              <a:gd name="connsiteX12" fmla="*/ 16933 w 5866582"/>
              <a:gd name="connsiteY12" fmla="*/ 1566561 h 2267001"/>
              <a:gd name="connsiteX13" fmla="*/ 0 w 5866582"/>
              <a:gd name="connsiteY13" fmla="*/ 789824 h 2267001"/>
              <a:gd name="connsiteX0" fmla="*/ 0 w 5866582"/>
              <a:gd name="connsiteY0" fmla="*/ 789824 h 2267001"/>
              <a:gd name="connsiteX1" fmla="*/ 1308873 w 5866582"/>
              <a:gd name="connsiteY1" fmla="*/ 784630 h 2267001"/>
              <a:gd name="connsiteX2" fmla="*/ 1318214 w 5866582"/>
              <a:gd name="connsiteY2" fmla="*/ 30709 h 2267001"/>
              <a:gd name="connsiteX3" fmla="*/ 3853418 w 5866582"/>
              <a:gd name="connsiteY3" fmla="*/ 0 h 2267001"/>
              <a:gd name="connsiteX4" fmla="*/ 3834582 w 5866582"/>
              <a:gd name="connsiteY4" fmla="*/ 1576122 h 2267001"/>
              <a:gd name="connsiteX5" fmla="*/ 5866582 w 5866582"/>
              <a:gd name="connsiteY5" fmla="*/ 214681 h 2267001"/>
              <a:gd name="connsiteX6" fmla="*/ 5846261 w 5866582"/>
              <a:gd name="connsiteY6" fmla="*/ 1251001 h 2267001"/>
              <a:gd name="connsiteX7" fmla="*/ 5815781 w 5866582"/>
              <a:gd name="connsiteY7" fmla="*/ 2267001 h 2267001"/>
              <a:gd name="connsiteX8" fmla="*/ 3721338 w 5866582"/>
              <a:gd name="connsiteY8" fmla="*/ 2242507 h 2267001"/>
              <a:gd name="connsiteX9" fmla="*/ 3743142 w 5866582"/>
              <a:gd name="connsiteY9" fmla="*/ 682042 h 2267001"/>
              <a:gd name="connsiteX10" fmla="*/ 2838902 w 5866582"/>
              <a:gd name="connsiteY10" fmla="*/ 671881 h 2267001"/>
              <a:gd name="connsiteX11" fmla="*/ 1442986 w 5866582"/>
              <a:gd name="connsiteY11" fmla="*/ 708575 h 2267001"/>
              <a:gd name="connsiteX12" fmla="*/ 1439966 w 5866582"/>
              <a:gd name="connsiteY12" fmla="*/ 1587224 h 2267001"/>
              <a:gd name="connsiteX13" fmla="*/ 16933 w 5866582"/>
              <a:gd name="connsiteY13" fmla="*/ 1566561 h 2267001"/>
              <a:gd name="connsiteX14" fmla="*/ 0 w 5866582"/>
              <a:gd name="connsiteY14" fmla="*/ 789824 h 2267001"/>
              <a:gd name="connsiteX0" fmla="*/ 0 w 5846261"/>
              <a:gd name="connsiteY0" fmla="*/ 789824 h 2267001"/>
              <a:gd name="connsiteX1" fmla="*/ 1308873 w 5846261"/>
              <a:gd name="connsiteY1" fmla="*/ 784630 h 2267001"/>
              <a:gd name="connsiteX2" fmla="*/ 1318214 w 5846261"/>
              <a:gd name="connsiteY2" fmla="*/ 30709 h 2267001"/>
              <a:gd name="connsiteX3" fmla="*/ 3853418 w 5846261"/>
              <a:gd name="connsiteY3" fmla="*/ 0 h 2267001"/>
              <a:gd name="connsiteX4" fmla="*/ 3834582 w 5846261"/>
              <a:gd name="connsiteY4" fmla="*/ 1576122 h 2267001"/>
              <a:gd name="connsiteX5" fmla="*/ 5399222 w 5846261"/>
              <a:gd name="connsiteY5" fmla="*/ 1261161 h 2267001"/>
              <a:gd name="connsiteX6" fmla="*/ 5846261 w 5846261"/>
              <a:gd name="connsiteY6" fmla="*/ 1251001 h 2267001"/>
              <a:gd name="connsiteX7" fmla="*/ 5815781 w 5846261"/>
              <a:gd name="connsiteY7" fmla="*/ 2267001 h 2267001"/>
              <a:gd name="connsiteX8" fmla="*/ 3721338 w 5846261"/>
              <a:gd name="connsiteY8" fmla="*/ 2242507 h 2267001"/>
              <a:gd name="connsiteX9" fmla="*/ 3743142 w 5846261"/>
              <a:gd name="connsiteY9" fmla="*/ 682042 h 2267001"/>
              <a:gd name="connsiteX10" fmla="*/ 2838902 w 5846261"/>
              <a:gd name="connsiteY10" fmla="*/ 671881 h 2267001"/>
              <a:gd name="connsiteX11" fmla="*/ 1442986 w 5846261"/>
              <a:gd name="connsiteY11" fmla="*/ 708575 h 2267001"/>
              <a:gd name="connsiteX12" fmla="*/ 1439966 w 5846261"/>
              <a:gd name="connsiteY12" fmla="*/ 1587224 h 2267001"/>
              <a:gd name="connsiteX13" fmla="*/ 16933 w 5846261"/>
              <a:gd name="connsiteY13" fmla="*/ 1566561 h 2267001"/>
              <a:gd name="connsiteX14" fmla="*/ 0 w 5846261"/>
              <a:gd name="connsiteY14" fmla="*/ 789824 h 2267001"/>
              <a:gd name="connsiteX0" fmla="*/ 0 w 5856421"/>
              <a:gd name="connsiteY0" fmla="*/ 789824 h 2267001"/>
              <a:gd name="connsiteX1" fmla="*/ 1308873 w 5856421"/>
              <a:gd name="connsiteY1" fmla="*/ 784630 h 2267001"/>
              <a:gd name="connsiteX2" fmla="*/ 1318214 w 5856421"/>
              <a:gd name="connsiteY2" fmla="*/ 30709 h 2267001"/>
              <a:gd name="connsiteX3" fmla="*/ 3853418 w 5856421"/>
              <a:gd name="connsiteY3" fmla="*/ 0 h 2267001"/>
              <a:gd name="connsiteX4" fmla="*/ 3834582 w 5856421"/>
              <a:gd name="connsiteY4" fmla="*/ 1576122 h 2267001"/>
              <a:gd name="connsiteX5" fmla="*/ 5399222 w 5856421"/>
              <a:gd name="connsiteY5" fmla="*/ 1261161 h 2267001"/>
              <a:gd name="connsiteX6" fmla="*/ 5856421 w 5856421"/>
              <a:gd name="connsiteY6" fmla="*/ 174041 h 2267001"/>
              <a:gd name="connsiteX7" fmla="*/ 5815781 w 5856421"/>
              <a:gd name="connsiteY7" fmla="*/ 2267001 h 2267001"/>
              <a:gd name="connsiteX8" fmla="*/ 3721338 w 5856421"/>
              <a:gd name="connsiteY8" fmla="*/ 2242507 h 2267001"/>
              <a:gd name="connsiteX9" fmla="*/ 3743142 w 5856421"/>
              <a:gd name="connsiteY9" fmla="*/ 682042 h 2267001"/>
              <a:gd name="connsiteX10" fmla="*/ 2838902 w 5856421"/>
              <a:gd name="connsiteY10" fmla="*/ 671881 h 2267001"/>
              <a:gd name="connsiteX11" fmla="*/ 1442986 w 5856421"/>
              <a:gd name="connsiteY11" fmla="*/ 708575 h 2267001"/>
              <a:gd name="connsiteX12" fmla="*/ 1439966 w 5856421"/>
              <a:gd name="connsiteY12" fmla="*/ 1587224 h 2267001"/>
              <a:gd name="connsiteX13" fmla="*/ 16933 w 5856421"/>
              <a:gd name="connsiteY13" fmla="*/ 1566561 h 2267001"/>
              <a:gd name="connsiteX14" fmla="*/ 0 w 5856421"/>
              <a:gd name="connsiteY14" fmla="*/ 789824 h 2267001"/>
              <a:gd name="connsiteX0" fmla="*/ 0 w 5856421"/>
              <a:gd name="connsiteY0" fmla="*/ 789824 h 2267001"/>
              <a:gd name="connsiteX1" fmla="*/ 1308873 w 5856421"/>
              <a:gd name="connsiteY1" fmla="*/ 784630 h 2267001"/>
              <a:gd name="connsiteX2" fmla="*/ 1318214 w 5856421"/>
              <a:gd name="connsiteY2" fmla="*/ 30709 h 2267001"/>
              <a:gd name="connsiteX3" fmla="*/ 3853418 w 5856421"/>
              <a:gd name="connsiteY3" fmla="*/ 0 h 2267001"/>
              <a:gd name="connsiteX4" fmla="*/ 3834582 w 5856421"/>
              <a:gd name="connsiteY4" fmla="*/ 1576122 h 2267001"/>
              <a:gd name="connsiteX5" fmla="*/ 5764982 w 5856421"/>
              <a:gd name="connsiteY5" fmla="*/ 1525321 h 2267001"/>
              <a:gd name="connsiteX6" fmla="*/ 5856421 w 5856421"/>
              <a:gd name="connsiteY6" fmla="*/ 174041 h 2267001"/>
              <a:gd name="connsiteX7" fmla="*/ 5815781 w 5856421"/>
              <a:gd name="connsiteY7" fmla="*/ 2267001 h 2267001"/>
              <a:gd name="connsiteX8" fmla="*/ 3721338 w 5856421"/>
              <a:gd name="connsiteY8" fmla="*/ 2242507 h 2267001"/>
              <a:gd name="connsiteX9" fmla="*/ 3743142 w 5856421"/>
              <a:gd name="connsiteY9" fmla="*/ 682042 h 2267001"/>
              <a:gd name="connsiteX10" fmla="*/ 2838902 w 5856421"/>
              <a:gd name="connsiteY10" fmla="*/ 671881 h 2267001"/>
              <a:gd name="connsiteX11" fmla="*/ 1442986 w 5856421"/>
              <a:gd name="connsiteY11" fmla="*/ 708575 h 2267001"/>
              <a:gd name="connsiteX12" fmla="*/ 1439966 w 5856421"/>
              <a:gd name="connsiteY12" fmla="*/ 1587224 h 2267001"/>
              <a:gd name="connsiteX13" fmla="*/ 16933 w 5856421"/>
              <a:gd name="connsiteY13" fmla="*/ 1566561 h 2267001"/>
              <a:gd name="connsiteX14" fmla="*/ 0 w 5856421"/>
              <a:gd name="connsiteY14" fmla="*/ 789824 h 2267001"/>
              <a:gd name="connsiteX0" fmla="*/ 0 w 5856421"/>
              <a:gd name="connsiteY0" fmla="*/ 789824 h 2267001"/>
              <a:gd name="connsiteX1" fmla="*/ 1308873 w 5856421"/>
              <a:gd name="connsiteY1" fmla="*/ 784630 h 2267001"/>
              <a:gd name="connsiteX2" fmla="*/ 1318214 w 5856421"/>
              <a:gd name="connsiteY2" fmla="*/ 30709 h 2267001"/>
              <a:gd name="connsiteX3" fmla="*/ 3853418 w 5856421"/>
              <a:gd name="connsiteY3" fmla="*/ 0 h 2267001"/>
              <a:gd name="connsiteX4" fmla="*/ 3834582 w 5856421"/>
              <a:gd name="connsiteY4" fmla="*/ 1576122 h 2267001"/>
              <a:gd name="connsiteX5" fmla="*/ 5764982 w 5856421"/>
              <a:gd name="connsiteY5" fmla="*/ 1525321 h 2267001"/>
              <a:gd name="connsiteX6" fmla="*/ 5856421 w 5856421"/>
              <a:gd name="connsiteY6" fmla="*/ 174041 h 2267001"/>
              <a:gd name="connsiteX7" fmla="*/ 5805622 w 5856421"/>
              <a:gd name="connsiteY7" fmla="*/ 1708201 h 2267001"/>
              <a:gd name="connsiteX8" fmla="*/ 5815781 w 5856421"/>
              <a:gd name="connsiteY8" fmla="*/ 2267001 h 2267001"/>
              <a:gd name="connsiteX9" fmla="*/ 3721338 w 5856421"/>
              <a:gd name="connsiteY9" fmla="*/ 2242507 h 2267001"/>
              <a:gd name="connsiteX10" fmla="*/ 3743142 w 5856421"/>
              <a:gd name="connsiteY10" fmla="*/ 682042 h 2267001"/>
              <a:gd name="connsiteX11" fmla="*/ 2838902 w 5856421"/>
              <a:gd name="connsiteY11" fmla="*/ 671881 h 2267001"/>
              <a:gd name="connsiteX12" fmla="*/ 1442986 w 5856421"/>
              <a:gd name="connsiteY12" fmla="*/ 708575 h 2267001"/>
              <a:gd name="connsiteX13" fmla="*/ 1439966 w 5856421"/>
              <a:gd name="connsiteY13" fmla="*/ 1587224 h 2267001"/>
              <a:gd name="connsiteX14" fmla="*/ 16933 w 5856421"/>
              <a:gd name="connsiteY14" fmla="*/ 1566561 h 2267001"/>
              <a:gd name="connsiteX15" fmla="*/ 0 w 5856421"/>
              <a:gd name="connsiteY15" fmla="*/ 789824 h 2267001"/>
              <a:gd name="connsiteX0" fmla="*/ 0 w 8091622"/>
              <a:gd name="connsiteY0" fmla="*/ 789824 h 2267001"/>
              <a:gd name="connsiteX1" fmla="*/ 1308873 w 8091622"/>
              <a:gd name="connsiteY1" fmla="*/ 784630 h 2267001"/>
              <a:gd name="connsiteX2" fmla="*/ 1318214 w 8091622"/>
              <a:gd name="connsiteY2" fmla="*/ 30709 h 2267001"/>
              <a:gd name="connsiteX3" fmla="*/ 3853418 w 8091622"/>
              <a:gd name="connsiteY3" fmla="*/ 0 h 2267001"/>
              <a:gd name="connsiteX4" fmla="*/ 3834582 w 8091622"/>
              <a:gd name="connsiteY4" fmla="*/ 1576122 h 2267001"/>
              <a:gd name="connsiteX5" fmla="*/ 5764982 w 8091622"/>
              <a:gd name="connsiteY5" fmla="*/ 1525321 h 2267001"/>
              <a:gd name="connsiteX6" fmla="*/ 5856421 w 8091622"/>
              <a:gd name="connsiteY6" fmla="*/ 174041 h 2267001"/>
              <a:gd name="connsiteX7" fmla="*/ 8091622 w 8091622"/>
              <a:gd name="connsiteY7" fmla="*/ 163881 h 2267001"/>
              <a:gd name="connsiteX8" fmla="*/ 5815781 w 8091622"/>
              <a:gd name="connsiteY8" fmla="*/ 2267001 h 2267001"/>
              <a:gd name="connsiteX9" fmla="*/ 3721338 w 8091622"/>
              <a:gd name="connsiteY9" fmla="*/ 2242507 h 2267001"/>
              <a:gd name="connsiteX10" fmla="*/ 3743142 w 8091622"/>
              <a:gd name="connsiteY10" fmla="*/ 682042 h 2267001"/>
              <a:gd name="connsiteX11" fmla="*/ 2838902 w 8091622"/>
              <a:gd name="connsiteY11" fmla="*/ 671881 h 2267001"/>
              <a:gd name="connsiteX12" fmla="*/ 1442986 w 8091622"/>
              <a:gd name="connsiteY12" fmla="*/ 708575 h 2267001"/>
              <a:gd name="connsiteX13" fmla="*/ 1439966 w 8091622"/>
              <a:gd name="connsiteY13" fmla="*/ 1587224 h 2267001"/>
              <a:gd name="connsiteX14" fmla="*/ 16933 w 8091622"/>
              <a:gd name="connsiteY14" fmla="*/ 1566561 h 2267001"/>
              <a:gd name="connsiteX15" fmla="*/ 0 w 8091622"/>
              <a:gd name="connsiteY15" fmla="*/ 789824 h 2267001"/>
              <a:gd name="connsiteX0" fmla="*/ 0 w 8091622"/>
              <a:gd name="connsiteY0" fmla="*/ 789824 h 2267001"/>
              <a:gd name="connsiteX1" fmla="*/ 1308873 w 8091622"/>
              <a:gd name="connsiteY1" fmla="*/ 784630 h 2267001"/>
              <a:gd name="connsiteX2" fmla="*/ 1318214 w 8091622"/>
              <a:gd name="connsiteY2" fmla="*/ 30709 h 2267001"/>
              <a:gd name="connsiteX3" fmla="*/ 3853418 w 8091622"/>
              <a:gd name="connsiteY3" fmla="*/ 0 h 2267001"/>
              <a:gd name="connsiteX4" fmla="*/ 3834582 w 8091622"/>
              <a:gd name="connsiteY4" fmla="*/ 1576122 h 2267001"/>
              <a:gd name="connsiteX5" fmla="*/ 5836102 w 8091622"/>
              <a:gd name="connsiteY5" fmla="*/ 1555801 h 2267001"/>
              <a:gd name="connsiteX6" fmla="*/ 5856421 w 8091622"/>
              <a:gd name="connsiteY6" fmla="*/ 174041 h 2267001"/>
              <a:gd name="connsiteX7" fmla="*/ 8091622 w 8091622"/>
              <a:gd name="connsiteY7" fmla="*/ 163881 h 2267001"/>
              <a:gd name="connsiteX8" fmla="*/ 5815781 w 8091622"/>
              <a:gd name="connsiteY8" fmla="*/ 2267001 h 2267001"/>
              <a:gd name="connsiteX9" fmla="*/ 3721338 w 8091622"/>
              <a:gd name="connsiteY9" fmla="*/ 2242507 h 2267001"/>
              <a:gd name="connsiteX10" fmla="*/ 3743142 w 8091622"/>
              <a:gd name="connsiteY10" fmla="*/ 682042 h 2267001"/>
              <a:gd name="connsiteX11" fmla="*/ 2838902 w 8091622"/>
              <a:gd name="connsiteY11" fmla="*/ 671881 h 2267001"/>
              <a:gd name="connsiteX12" fmla="*/ 1442986 w 8091622"/>
              <a:gd name="connsiteY12" fmla="*/ 708575 h 2267001"/>
              <a:gd name="connsiteX13" fmla="*/ 1439966 w 8091622"/>
              <a:gd name="connsiteY13" fmla="*/ 1587224 h 2267001"/>
              <a:gd name="connsiteX14" fmla="*/ 16933 w 8091622"/>
              <a:gd name="connsiteY14" fmla="*/ 1566561 h 2267001"/>
              <a:gd name="connsiteX15" fmla="*/ 0 w 8091622"/>
              <a:gd name="connsiteY15" fmla="*/ 789824 h 2267001"/>
              <a:gd name="connsiteX0" fmla="*/ 0 w 8091622"/>
              <a:gd name="connsiteY0" fmla="*/ 789824 h 2267001"/>
              <a:gd name="connsiteX1" fmla="*/ 1308873 w 8091622"/>
              <a:gd name="connsiteY1" fmla="*/ 784630 h 2267001"/>
              <a:gd name="connsiteX2" fmla="*/ 1318214 w 8091622"/>
              <a:gd name="connsiteY2" fmla="*/ 30709 h 2267001"/>
              <a:gd name="connsiteX3" fmla="*/ 3853418 w 8091622"/>
              <a:gd name="connsiteY3" fmla="*/ 0 h 2267001"/>
              <a:gd name="connsiteX4" fmla="*/ 3834582 w 8091622"/>
              <a:gd name="connsiteY4" fmla="*/ 1576122 h 2267001"/>
              <a:gd name="connsiteX5" fmla="*/ 5836102 w 8091622"/>
              <a:gd name="connsiteY5" fmla="*/ 1555801 h 2267001"/>
              <a:gd name="connsiteX6" fmla="*/ 5856421 w 8091622"/>
              <a:gd name="connsiteY6" fmla="*/ 174041 h 2267001"/>
              <a:gd name="connsiteX7" fmla="*/ 8091622 w 8091622"/>
              <a:gd name="connsiteY7" fmla="*/ 163881 h 2267001"/>
              <a:gd name="connsiteX8" fmla="*/ 6760661 w 8091622"/>
              <a:gd name="connsiteY8" fmla="*/ 1352601 h 2267001"/>
              <a:gd name="connsiteX9" fmla="*/ 5815781 w 8091622"/>
              <a:gd name="connsiteY9" fmla="*/ 2267001 h 2267001"/>
              <a:gd name="connsiteX10" fmla="*/ 3721338 w 8091622"/>
              <a:gd name="connsiteY10" fmla="*/ 2242507 h 2267001"/>
              <a:gd name="connsiteX11" fmla="*/ 3743142 w 8091622"/>
              <a:gd name="connsiteY11" fmla="*/ 682042 h 2267001"/>
              <a:gd name="connsiteX12" fmla="*/ 2838902 w 8091622"/>
              <a:gd name="connsiteY12" fmla="*/ 671881 h 2267001"/>
              <a:gd name="connsiteX13" fmla="*/ 1442986 w 8091622"/>
              <a:gd name="connsiteY13" fmla="*/ 708575 h 2267001"/>
              <a:gd name="connsiteX14" fmla="*/ 1439966 w 8091622"/>
              <a:gd name="connsiteY14" fmla="*/ 1587224 h 2267001"/>
              <a:gd name="connsiteX15" fmla="*/ 16933 w 8091622"/>
              <a:gd name="connsiteY15" fmla="*/ 1566561 h 2267001"/>
              <a:gd name="connsiteX16" fmla="*/ 0 w 8091622"/>
              <a:gd name="connsiteY16" fmla="*/ 789824 h 2267001"/>
              <a:gd name="connsiteX0" fmla="*/ 0 w 8091622"/>
              <a:gd name="connsiteY0" fmla="*/ 789824 h 2267001"/>
              <a:gd name="connsiteX1" fmla="*/ 1308873 w 8091622"/>
              <a:gd name="connsiteY1" fmla="*/ 784630 h 2267001"/>
              <a:gd name="connsiteX2" fmla="*/ 1318214 w 8091622"/>
              <a:gd name="connsiteY2" fmla="*/ 30709 h 2267001"/>
              <a:gd name="connsiteX3" fmla="*/ 3853418 w 8091622"/>
              <a:gd name="connsiteY3" fmla="*/ 0 h 2267001"/>
              <a:gd name="connsiteX4" fmla="*/ 3834582 w 8091622"/>
              <a:gd name="connsiteY4" fmla="*/ 1576122 h 2267001"/>
              <a:gd name="connsiteX5" fmla="*/ 5836102 w 8091622"/>
              <a:gd name="connsiteY5" fmla="*/ 1555801 h 2267001"/>
              <a:gd name="connsiteX6" fmla="*/ 5856421 w 8091622"/>
              <a:gd name="connsiteY6" fmla="*/ 174041 h 2267001"/>
              <a:gd name="connsiteX7" fmla="*/ 8091622 w 8091622"/>
              <a:gd name="connsiteY7" fmla="*/ 163881 h 2267001"/>
              <a:gd name="connsiteX8" fmla="*/ 5947861 w 8091622"/>
              <a:gd name="connsiteY8" fmla="*/ 895401 h 2267001"/>
              <a:gd name="connsiteX9" fmla="*/ 5815781 w 8091622"/>
              <a:gd name="connsiteY9" fmla="*/ 2267001 h 2267001"/>
              <a:gd name="connsiteX10" fmla="*/ 3721338 w 8091622"/>
              <a:gd name="connsiteY10" fmla="*/ 2242507 h 2267001"/>
              <a:gd name="connsiteX11" fmla="*/ 3743142 w 8091622"/>
              <a:gd name="connsiteY11" fmla="*/ 682042 h 2267001"/>
              <a:gd name="connsiteX12" fmla="*/ 2838902 w 8091622"/>
              <a:gd name="connsiteY12" fmla="*/ 671881 h 2267001"/>
              <a:gd name="connsiteX13" fmla="*/ 1442986 w 8091622"/>
              <a:gd name="connsiteY13" fmla="*/ 708575 h 2267001"/>
              <a:gd name="connsiteX14" fmla="*/ 1439966 w 8091622"/>
              <a:gd name="connsiteY14" fmla="*/ 1587224 h 2267001"/>
              <a:gd name="connsiteX15" fmla="*/ 16933 w 8091622"/>
              <a:gd name="connsiteY15" fmla="*/ 1566561 h 2267001"/>
              <a:gd name="connsiteX16" fmla="*/ 0 w 8091622"/>
              <a:gd name="connsiteY16" fmla="*/ 789824 h 2267001"/>
              <a:gd name="connsiteX0" fmla="*/ 0 w 8091622"/>
              <a:gd name="connsiteY0" fmla="*/ 789824 h 2242507"/>
              <a:gd name="connsiteX1" fmla="*/ 1308873 w 8091622"/>
              <a:gd name="connsiteY1" fmla="*/ 784630 h 2242507"/>
              <a:gd name="connsiteX2" fmla="*/ 1318214 w 8091622"/>
              <a:gd name="connsiteY2" fmla="*/ 30709 h 2242507"/>
              <a:gd name="connsiteX3" fmla="*/ 3853418 w 8091622"/>
              <a:gd name="connsiteY3" fmla="*/ 0 h 2242507"/>
              <a:gd name="connsiteX4" fmla="*/ 3834582 w 8091622"/>
              <a:gd name="connsiteY4" fmla="*/ 1576122 h 2242507"/>
              <a:gd name="connsiteX5" fmla="*/ 5836102 w 8091622"/>
              <a:gd name="connsiteY5" fmla="*/ 1555801 h 2242507"/>
              <a:gd name="connsiteX6" fmla="*/ 5856421 w 8091622"/>
              <a:gd name="connsiteY6" fmla="*/ 174041 h 2242507"/>
              <a:gd name="connsiteX7" fmla="*/ 8091622 w 8091622"/>
              <a:gd name="connsiteY7" fmla="*/ 163881 h 2242507"/>
              <a:gd name="connsiteX8" fmla="*/ 5947861 w 8091622"/>
              <a:gd name="connsiteY8" fmla="*/ 895401 h 2242507"/>
              <a:gd name="connsiteX9" fmla="*/ 5958021 w 8091622"/>
              <a:gd name="connsiteY9" fmla="*/ 2226361 h 2242507"/>
              <a:gd name="connsiteX10" fmla="*/ 3721338 w 8091622"/>
              <a:gd name="connsiteY10" fmla="*/ 2242507 h 2242507"/>
              <a:gd name="connsiteX11" fmla="*/ 3743142 w 8091622"/>
              <a:gd name="connsiteY11" fmla="*/ 682042 h 2242507"/>
              <a:gd name="connsiteX12" fmla="*/ 2838902 w 8091622"/>
              <a:gd name="connsiteY12" fmla="*/ 671881 h 2242507"/>
              <a:gd name="connsiteX13" fmla="*/ 1442986 w 8091622"/>
              <a:gd name="connsiteY13" fmla="*/ 708575 h 2242507"/>
              <a:gd name="connsiteX14" fmla="*/ 1439966 w 8091622"/>
              <a:gd name="connsiteY14" fmla="*/ 1587224 h 2242507"/>
              <a:gd name="connsiteX15" fmla="*/ 16933 w 8091622"/>
              <a:gd name="connsiteY15" fmla="*/ 1566561 h 2242507"/>
              <a:gd name="connsiteX16" fmla="*/ 0 w 8091622"/>
              <a:gd name="connsiteY16" fmla="*/ 789824 h 2242507"/>
              <a:gd name="connsiteX0" fmla="*/ 0 w 8091622"/>
              <a:gd name="connsiteY0" fmla="*/ 789824 h 2242507"/>
              <a:gd name="connsiteX1" fmla="*/ 1308873 w 8091622"/>
              <a:gd name="connsiteY1" fmla="*/ 784630 h 2242507"/>
              <a:gd name="connsiteX2" fmla="*/ 1318214 w 8091622"/>
              <a:gd name="connsiteY2" fmla="*/ 30709 h 2242507"/>
              <a:gd name="connsiteX3" fmla="*/ 3853418 w 8091622"/>
              <a:gd name="connsiteY3" fmla="*/ 0 h 2242507"/>
              <a:gd name="connsiteX4" fmla="*/ 3834582 w 8091622"/>
              <a:gd name="connsiteY4" fmla="*/ 1576122 h 2242507"/>
              <a:gd name="connsiteX5" fmla="*/ 5836102 w 8091622"/>
              <a:gd name="connsiteY5" fmla="*/ 1555801 h 2242507"/>
              <a:gd name="connsiteX6" fmla="*/ 5856421 w 8091622"/>
              <a:gd name="connsiteY6" fmla="*/ 174041 h 2242507"/>
              <a:gd name="connsiteX7" fmla="*/ 8091622 w 8091622"/>
              <a:gd name="connsiteY7" fmla="*/ 163881 h 2242507"/>
              <a:gd name="connsiteX8" fmla="*/ 6913061 w 8091622"/>
              <a:gd name="connsiteY8" fmla="*/ 580441 h 2242507"/>
              <a:gd name="connsiteX9" fmla="*/ 5947861 w 8091622"/>
              <a:gd name="connsiteY9" fmla="*/ 895401 h 2242507"/>
              <a:gd name="connsiteX10" fmla="*/ 5958021 w 8091622"/>
              <a:gd name="connsiteY10" fmla="*/ 2226361 h 2242507"/>
              <a:gd name="connsiteX11" fmla="*/ 3721338 w 8091622"/>
              <a:gd name="connsiteY11" fmla="*/ 2242507 h 2242507"/>
              <a:gd name="connsiteX12" fmla="*/ 3743142 w 8091622"/>
              <a:gd name="connsiteY12" fmla="*/ 682042 h 2242507"/>
              <a:gd name="connsiteX13" fmla="*/ 2838902 w 8091622"/>
              <a:gd name="connsiteY13" fmla="*/ 671881 h 2242507"/>
              <a:gd name="connsiteX14" fmla="*/ 1442986 w 8091622"/>
              <a:gd name="connsiteY14" fmla="*/ 708575 h 2242507"/>
              <a:gd name="connsiteX15" fmla="*/ 1439966 w 8091622"/>
              <a:gd name="connsiteY15" fmla="*/ 1587224 h 2242507"/>
              <a:gd name="connsiteX16" fmla="*/ 16933 w 8091622"/>
              <a:gd name="connsiteY16" fmla="*/ 1566561 h 2242507"/>
              <a:gd name="connsiteX17" fmla="*/ 0 w 8091622"/>
              <a:gd name="connsiteY17" fmla="*/ 789824 h 2242507"/>
              <a:gd name="connsiteX0" fmla="*/ 0 w 8111941"/>
              <a:gd name="connsiteY0" fmla="*/ 789824 h 2242507"/>
              <a:gd name="connsiteX1" fmla="*/ 1308873 w 8111941"/>
              <a:gd name="connsiteY1" fmla="*/ 784630 h 2242507"/>
              <a:gd name="connsiteX2" fmla="*/ 1318214 w 8111941"/>
              <a:gd name="connsiteY2" fmla="*/ 30709 h 2242507"/>
              <a:gd name="connsiteX3" fmla="*/ 3853418 w 8111941"/>
              <a:gd name="connsiteY3" fmla="*/ 0 h 2242507"/>
              <a:gd name="connsiteX4" fmla="*/ 3834582 w 8111941"/>
              <a:gd name="connsiteY4" fmla="*/ 1576122 h 2242507"/>
              <a:gd name="connsiteX5" fmla="*/ 5836102 w 8111941"/>
              <a:gd name="connsiteY5" fmla="*/ 1555801 h 2242507"/>
              <a:gd name="connsiteX6" fmla="*/ 5856421 w 8111941"/>
              <a:gd name="connsiteY6" fmla="*/ 174041 h 2242507"/>
              <a:gd name="connsiteX7" fmla="*/ 8091622 w 8111941"/>
              <a:gd name="connsiteY7" fmla="*/ 163881 h 2242507"/>
              <a:gd name="connsiteX8" fmla="*/ 8111941 w 8111941"/>
              <a:gd name="connsiteY8" fmla="*/ 824281 h 2242507"/>
              <a:gd name="connsiteX9" fmla="*/ 5947861 w 8111941"/>
              <a:gd name="connsiteY9" fmla="*/ 895401 h 2242507"/>
              <a:gd name="connsiteX10" fmla="*/ 5958021 w 8111941"/>
              <a:gd name="connsiteY10" fmla="*/ 2226361 h 2242507"/>
              <a:gd name="connsiteX11" fmla="*/ 3721338 w 8111941"/>
              <a:gd name="connsiteY11" fmla="*/ 2242507 h 2242507"/>
              <a:gd name="connsiteX12" fmla="*/ 3743142 w 8111941"/>
              <a:gd name="connsiteY12" fmla="*/ 682042 h 2242507"/>
              <a:gd name="connsiteX13" fmla="*/ 2838902 w 8111941"/>
              <a:gd name="connsiteY13" fmla="*/ 671881 h 2242507"/>
              <a:gd name="connsiteX14" fmla="*/ 1442986 w 8111941"/>
              <a:gd name="connsiteY14" fmla="*/ 708575 h 2242507"/>
              <a:gd name="connsiteX15" fmla="*/ 1439966 w 8111941"/>
              <a:gd name="connsiteY15" fmla="*/ 1587224 h 2242507"/>
              <a:gd name="connsiteX16" fmla="*/ 16933 w 8111941"/>
              <a:gd name="connsiteY16" fmla="*/ 1566561 h 2242507"/>
              <a:gd name="connsiteX17" fmla="*/ 0 w 8111941"/>
              <a:gd name="connsiteY17" fmla="*/ 789824 h 2242507"/>
              <a:gd name="connsiteX0" fmla="*/ 0 w 8101781"/>
              <a:gd name="connsiteY0" fmla="*/ 789824 h 2242507"/>
              <a:gd name="connsiteX1" fmla="*/ 1308873 w 8101781"/>
              <a:gd name="connsiteY1" fmla="*/ 784630 h 2242507"/>
              <a:gd name="connsiteX2" fmla="*/ 1318214 w 8101781"/>
              <a:gd name="connsiteY2" fmla="*/ 30709 h 2242507"/>
              <a:gd name="connsiteX3" fmla="*/ 3853418 w 8101781"/>
              <a:gd name="connsiteY3" fmla="*/ 0 h 2242507"/>
              <a:gd name="connsiteX4" fmla="*/ 3834582 w 8101781"/>
              <a:gd name="connsiteY4" fmla="*/ 1576122 h 2242507"/>
              <a:gd name="connsiteX5" fmla="*/ 5836102 w 8101781"/>
              <a:gd name="connsiteY5" fmla="*/ 1555801 h 2242507"/>
              <a:gd name="connsiteX6" fmla="*/ 5856421 w 8101781"/>
              <a:gd name="connsiteY6" fmla="*/ 174041 h 2242507"/>
              <a:gd name="connsiteX7" fmla="*/ 8091622 w 8101781"/>
              <a:gd name="connsiteY7" fmla="*/ 163881 h 2242507"/>
              <a:gd name="connsiteX8" fmla="*/ 8101781 w 8101781"/>
              <a:gd name="connsiteY8" fmla="*/ 905561 h 2242507"/>
              <a:gd name="connsiteX9" fmla="*/ 5947861 w 8101781"/>
              <a:gd name="connsiteY9" fmla="*/ 895401 h 2242507"/>
              <a:gd name="connsiteX10" fmla="*/ 5958021 w 8101781"/>
              <a:gd name="connsiteY10" fmla="*/ 2226361 h 2242507"/>
              <a:gd name="connsiteX11" fmla="*/ 3721338 w 8101781"/>
              <a:gd name="connsiteY11" fmla="*/ 2242507 h 2242507"/>
              <a:gd name="connsiteX12" fmla="*/ 3743142 w 8101781"/>
              <a:gd name="connsiteY12" fmla="*/ 682042 h 2242507"/>
              <a:gd name="connsiteX13" fmla="*/ 2838902 w 8101781"/>
              <a:gd name="connsiteY13" fmla="*/ 671881 h 2242507"/>
              <a:gd name="connsiteX14" fmla="*/ 1442986 w 8101781"/>
              <a:gd name="connsiteY14" fmla="*/ 708575 h 2242507"/>
              <a:gd name="connsiteX15" fmla="*/ 1439966 w 8101781"/>
              <a:gd name="connsiteY15" fmla="*/ 1587224 h 2242507"/>
              <a:gd name="connsiteX16" fmla="*/ 16933 w 8101781"/>
              <a:gd name="connsiteY16" fmla="*/ 1566561 h 2242507"/>
              <a:gd name="connsiteX17" fmla="*/ 0 w 8101781"/>
              <a:gd name="connsiteY17" fmla="*/ 789824 h 2242507"/>
              <a:gd name="connsiteX0" fmla="*/ 0 w 8142422"/>
              <a:gd name="connsiteY0" fmla="*/ 1408263 h 2860946"/>
              <a:gd name="connsiteX1" fmla="*/ 1308873 w 8142422"/>
              <a:gd name="connsiteY1" fmla="*/ 1403069 h 2860946"/>
              <a:gd name="connsiteX2" fmla="*/ 1318214 w 8142422"/>
              <a:gd name="connsiteY2" fmla="*/ 649148 h 2860946"/>
              <a:gd name="connsiteX3" fmla="*/ 3853418 w 8142422"/>
              <a:gd name="connsiteY3" fmla="*/ 618439 h 2860946"/>
              <a:gd name="connsiteX4" fmla="*/ 3834582 w 8142422"/>
              <a:gd name="connsiteY4" fmla="*/ 2194561 h 2860946"/>
              <a:gd name="connsiteX5" fmla="*/ 5836102 w 8142422"/>
              <a:gd name="connsiteY5" fmla="*/ 2174240 h 2860946"/>
              <a:gd name="connsiteX6" fmla="*/ 5856421 w 8142422"/>
              <a:gd name="connsiteY6" fmla="*/ 792480 h 2860946"/>
              <a:gd name="connsiteX7" fmla="*/ 8142422 w 8142422"/>
              <a:gd name="connsiteY7" fmla="*/ 0 h 2860946"/>
              <a:gd name="connsiteX8" fmla="*/ 8101781 w 8142422"/>
              <a:gd name="connsiteY8" fmla="*/ 1524000 h 2860946"/>
              <a:gd name="connsiteX9" fmla="*/ 5947861 w 8142422"/>
              <a:gd name="connsiteY9" fmla="*/ 1513840 h 2860946"/>
              <a:gd name="connsiteX10" fmla="*/ 5958021 w 8142422"/>
              <a:gd name="connsiteY10" fmla="*/ 2844800 h 2860946"/>
              <a:gd name="connsiteX11" fmla="*/ 3721338 w 8142422"/>
              <a:gd name="connsiteY11" fmla="*/ 2860946 h 2860946"/>
              <a:gd name="connsiteX12" fmla="*/ 3743142 w 8142422"/>
              <a:gd name="connsiteY12" fmla="*/ 1300481 h 2860946"/>
              <a:gd name="connsiteX13" fmla="*/ 2838902 w 8142422"/>
              <a:gd name="connsiteY13" fmla="*/ 1290320 h 2860946"/>
              <a:gd name="connsiteX14" fmla="*/ 1442986 w 8142422"/>
              <a:gd name="connsiteY14" fmla="*/ 1327014 h 2860946"/>
              <a:gd name="connsiteX15" fmla="*/ 1439966 w 8142422"/>
              <a:gd name="connsiteY15" fmla="*/ 2205663 h 2860946"/>
              <a:gd name="connsiteX16" fmla="*/ 16933 w 8142422"/>
              <a:gd name="connsiteY16" fmla="*/ 2185000 h 2860946"/>
              <a:gd name="connsiteX17" fmla="*/ 0 w 8142422"/>
              <a:gd name="connsiteY17" fmla="*/ 1408263 h 2860946"/>
              <a:gd name="connsiteX0" fmla="*/ 0 w 8142422"/>
              <a:gd name="connsiteY0" fmla="*/ 1408263 h 2860946"/>
              <a:gd name="connsiteX1" fmla="*/ 1308873 w 8142422"/>
              <a:gd name="connsiteY1" fmla="*/ 1403069 h 2860946"/>
              <a:gd name="connsiteX2" fmla="*/ 1318214 w 8142422"/>
              <a:gd name="connsiteY2" fmla="*/ 649148 h 2860946"/>
              <a:gd name="connsiteX3" fmla="*/ 3853418 w 8142422"/>
              <a:gd name="connsiteY3" fmla="*/ 618439 h 2860946"/>
              <a:gd name="connsiteX4" fmla="*/ 3834582 w 8142422"/>
              <a:gd name="connsiteY4" fmla="*/ 2194561 h 2860946"/>
              <a:gd name="connsiteX5" fmla="*/ 5836102 w 8142422"/>
              <a:gd name="connsiteY5" fmla="*/ 2174240 h 2860946"/>
              <a:gd name="connsiteX6" fmla="*/ 5856421 w 8142422"/>
              <a:gd name="connsiteY6" fmla="*/ 792480 h 2860946"/>
              <a:gd name="connsiteX7" fmla="*/ 7603940 w 8142422"/>
              <a:gd name="connsiteY7" fmla="*/ 162560 h 2860946"/>
              <a:gd name="connsiteX8" fmla="*/ 8142422 w 8142422"/>
              <a:gd name="connsiteY8" fmla="*/ 0 h 2860946"/>
              <a:gd name="connsiteX9" fmla="*/ 8101781 w 8142422"/>
              <a:gd name="connsiteY9" fmla="*/ 1524000 h 2860946"/>
              <a:gd name="connsiteX10" fmla="*/ 5947861 w 8142422"/>
              <a:gd name="connsiteY10" fmla="*/ 1513840 h 2860946"/>
              <a:gd name="connsiteX11" fmla="*/ 5958021 w 8142422"/>
              <a:gd name="connsiteY11" fmla="*/ 2844800 h 2860946"/>
              <a:gd name="connsiteX12" fmla="*/ 3721338 w 8142422"/>
              <a:gd name="connsiteY12" fmla="*/ 2860946 h 2860946"/>
              <a:gd name="connsiteX13" fmla="*/ 3743142 w 8142422"/>
              <a:gd name="connsiteY13" fmla="*/ 1300481 h 2860946"/>
              <a:gd name="connsiteX14" fmla="*/ 2838902 w 8142422"/>
              <a:gd name="connsiteY14" fmla="*/ 1290320 h 2860946"/>
              <a:gd name="connsiteX15" fmla="*/ 1442986 w 8142422"/>
              <a:gd name="connsiteY15" fmla="*/ 1327014 h 2860946"/>
              <a:gd name="connsiteX16" fmla="*/ 1439966 w 8142422"/>
              <a:gd name="connsiteY16" fmla="*/ 2205663 h 2860946"/>
              <a:gd name="connsiteX17" fmla="*/ 16933 w 8142422"/>
              <a:gd name="connsiteY17" fmla="*/ 2185000 h 2860946"/>
              <a:gd name="connsiteX18" fmla="*/ 0 w 8142422"/>
              <a:gd name="connsiteY18" fmla="*/ 1408263 h 2860946"/>
              <a:gd name="connsiteX0" fmla="*/ 0 w 8142422"/>
              <a:gd name="connsiteY0" fmla="*/ 1408263 h 2860946"/>
              <a:gd name="connsiteX1" fmla="*/ 1308873 w 8142422"/>
              <a:gd name="connsiteY1" fmla="*/ 1403069 h 2860946"/>
              <a:gd name="connsiteX2" fmla="*/ 1318214 w 8142422"/>
              <a:gd name="connsiteY2" fmla="*/ 649148 h 2860946"/>
              <a:gd name="connsiteX3" fmla="*/ 3853418 w 8142422"/>
              <a:gd name="connsiteY3" fmla="*/ 618439 h 2860946"/>
              <a:gd name="connsiteX4" fmla="*/ 3834582 w 8142422"/>
              <a:gd name="connsiteY4" fmla="*/ 2194561 h 2860946"/>
              <a:gd name="connsiteX5" fmla="*/ 5836102 w 8142422"/>
              <a:gd name="connsiteY5" fmla="*/ 2174240 h 2860946"/>
              <a:gd name="connsiteX6" fmla="*/ 5856421 w 8142422"/>
              <a:gd name="connsiteY6" fmla="*/ 792480 h 2860946"/>
              <a:gd name="connsiteX7" fmla="*/ 8071300 w 8142422"/>
              <a:gd name="connsiteY7" fmla="*/ 762000 h 2860946"/>
              <a:gd name="connsiteX8" fmla="*/ 8142422 w 8142422"/>
              <a:gd name="connsiteY8" fmla="*/ 0 h 2860946"/>
              <a:gd name="connsiteX9" fmla="*/ 8101781 w 8142422"/>
              <a:gd name="connsiteY9" fmla="*/ 1524000 h 2860946"/>
              <a:gd name="connsiteX10" fmla="*/ 5947861 w 8142422"/>
              <a:gd name="connsiteY10" fmla="*/ 1513840 h 2860946"/>
              <a:gd name="connsiteX11" fmla="*/ 5958021 w 8142422"/>
              <a:gd name="connsiteY11" fmla="*/ 2844800 h 2860946"/>
              <a:gd name="connsiteX12" fmla="*/ 3721338 w 8142422"/>
              <a:gd name="connsiteY12" fmla="*/ 2860946 h 2860946"/>
              <a:gd name="connsiteX13" fmla="*/ 3743142 w 8142422"/>
              <a:gd name="connsiteY13" fmla="*/ 1300481 h 2860946"/>
              <a:gd name="connsiteX14" fmla="*/ 2838902 w 8142422"/>
              <a:gd name="connsiteY14" fmla="*/ 1290320 h 2860946"/>
              <a:gd name="connsiteX15" fmla="*/ 1442986 w 8142422"/>
              <a:gd name="connsiteY15" fmla="*/ 1327014 h 2860946"/>
              <a:gd name="connsiteX16" fmla="*/ 1439966 w 8142422"/>
              <a:gd name="connsiteY16" fmla="*/ 2205663 h 2860946"/>
              <a:gd name="connsiteX17" fmla="*/ 16933 w 8142422"/>
              <a:gd name="connsiteY17" fmla="*/ 2185000 h 2860946"/>
              <a:gd name="connsiteX18" fmla="*/ 0 w 8142422"/>
              <a:gd name="connsiteY18" fmla="*/ 1408263 h 2860946"/>
              <a:gd name="connsiteX0" fmla="*/ 0 w 8142422"/>
              <a:gd name="connsiteY0" fmla="*/ 1408263 h 2860946"/>
              <a:gd name="connsiteX1" fmla="*/ 1308873 w 8142422"/>
              <a:gd name="connsiteY1" fmla="*/ 1403069 h 2860946"/>
              <a:gd name="connsiteX2" fmla="*/ 1318214 w 8142422"/>
              <a:gd name="connsiteY2" fmla="*/ 649148 h 2860946"/>
              <a:gd name="connsiteX3" fmla="*/ 3853418 w 8142422"/>
              <a:gd name="connsiteY3" fmla="*/ 618439 h 2860946"/>
              <a:gd name="connsiteX4" fmla="*/ 3834582 w 8142422"/>
              <a:gd name="connsiteY4" fmla="*/ 2194561 h 2860946"/>
              <a:gd name="connsiteX5" fmla="*/ 5836102 w 8142422"/>
              <a:gd name="connsiteY5" fmla="*/ 2174240 h 2860946"/>
              <a:gd name="connsiteX6" fmla="*/ 5856421 w 8142422"/>
              <a:gd name="connsiteY6" fmla="*/ 792480 h 2860946"/>
              <a:gd name="connsiteX7" fmla="*/ 8071300 w 8142422"/>
              <a:gd name="connsiteY7" fmla="*/ 762000 h 2860946"/>
              <a:gd name="connsiteX8" fmla="*/ 8142422 w 8142422"/>
              <a:gd name="connsiteY8" fmla="*/ 0 h 2860946"/>
              <a:gd name="connsiteX9" fmla="*/ 8091620 w 8142422"/>
              <a:gd name="connsiteY9" fmla="*/ 934720 h 2860946"/>
              <a:gd name="connsiteX10" fmla="*/ 8101781 w 8142422"/>
              <a:gd name="connsiteY10" fmla="*/ 1524000 h 2860946"/>
              <a:gd name="connsiteX11" fmla="*/ 5947861 w 8142422"/>
              <a:gd name="connsiteY11" fmla="*/ 1513840 h 2860946"/>
              <a:gd name="connsiteX12" fmla="*/ 5958021 w 8142422"/>
              <a:gd name="connsiteY12" fmla="*/ 2844800 h 2860946"/>
              <a:gd name="connsiteX13" fmla="*/ 3721338 w 8142422"/>
              <a:gd name="connsiteY13" fmla="*/ 2860946 h 2860946"/>
              <a:gd name="connsiteX14" fmla="*/ 3743142 w 8142422"/>
              <a:gd name="connsiteY14" fmla="*/ 1300481 h 2860946"/>
              <a:gd name="connsiteX15" fmla="*/ 2838902 w 8142422"/>
              <a:gd name="connsiteY15" fmla="*/ 1290320 h 2860946"/>
              <a:gd name="connsiteX16" fmla="*/ 1442986 w 8142422"/>
              <a:gd name="connsiteY16" fmla="*/ 1327014 h 2860946"/>
              <a:gd name="connsiteX17" fmla="*/ 1439966 w 8142422"/>
              <a:gd name="connsiteY17" fmla="*/ 2205663 h 2860946"/>
              <a:gd name="connsiteX18" fmla="*/ 16933 w 8142422"/>
              <a:gd name="connsiteY18" fmla="*/ 2185000 h 2860946"/>
              <a:gd name="connsiteX19" fmla="*/ 0 w 8142422"/>
              <a:gd name="connsiteY19" fmla="*/ 1408263 h 2860946"/>
              <a:gd name="connsiteX0" fmla="*/ 0 w 10123620"/>
              <a:gd name="connsiteY0" fmla="*/ 1408263 h 2860946"/>
              <a:gd name="connsiteX1" fmla="*/ 1308873 w 10123620"/>
              <a:gd name="connsiteY1" fmla="*/ 1403069 h 2860946"/>
              <a:gd name="connsiteX2" fmla="*/ 1318214 w 10123620"/>
              <a:gd name="connsiteY2" fmla="*/ 649148 h 2860946"/>
              <a:gd name="connsiteX3" fmla="*/ 3853418 w 10123620"/>
              <a:gd name="connsiteY3" fmla="*/ 618439 h 2860946"/>
              <a:gd name="connsiteX4" fmla="*/ 3834582 w 10123620"/>
              <a:gd name="connsiteY4" fmla="*/ 2194561 h 2860946"/>
              <a:gd name="connsiteX5" fmla="*/ 5836102 w 10123620"/>
              <a:gd name="connsiteY5" fmla="*/ 2174240 h 2860946"/>
              <a:gd name="connsiteX6" fmla="*/ 5856421 w 10123620"/>
              <a:gd name="connsiteY6" fmla="*/ 792480 h 2860946"/>
              <a:gd name="connsiteX7" fmla="*/ 8071300 w 10123620"/>
              <a:gd name="connsiteY7" fmla="*/ 762000 h 2860946"/>
              <a:gd name="connsiteX8" fmla="*/ 8142422 w 10123620"/>
              <a:gd name="connsiteY8" fmla="*/ 0 h 2860946"/>
              <a:gd name="connsiteX9" fmla="*/ 10123620 w 10123620"/>
              <a:gd name="connsiteY9" fmla="*/ 0 h 2860946"/>
              <a:gd name="connsiteX10" fmla="*/ 8101781 w 10123620"/>
              <a:gd name="connsiteY10" fmla="*/ 1524000 h 2860946"/>
              <a:gd name="connsiteX11" fmla="*/ 5947861 w 10123620"/>
              <a:gd name="connsiteY11" fmla="*/ 1513840 h 2860946"/>
              <a:gd name="connsiteX12" fmla="*/ 5958021 w 10123620"/>
              <a:gd name="connsiteY12" fmla="*/ 2844800 h 2860946"/>
              <a:gd name="connsiteX13" fmla="*/ 3721338 w 10123620"/>
              <a:gd name="connsiteY13" fmla="*/ 2860946 h 2860946"/>
              <a:gd name="connsiteX14" fmla="*/ 3743142 w 10123620"/>
              <a:gd name="connsiteY14" fmla="*/ 1300481 h 2860946"/>
              <a:gd name="connsiteX15" fmla="*/ 2838902 w 10123620"/>
              <a:gd name="connsiteY15" fmla="*/ 1290320 h 2860946"/>
              <a:gd name="connsiteX16" fmla="*/ 1442986 w 10123620"/>
              <a:gd name="connsiteY16" fmla="*/ 1327014 h 2860946"/>
              <a:gd name="connsiteX17" fmla="*/ 1439966 w 10123620"/>
              <a:gd name="connsiteY17" fmla="*/ 2205663 h 2860946"/>
              <a:gd name="connsiteX18" fmla="*/ 16933 w 10123620"/>
              <a:gd name="connsiteY18" fmla="*/ 2185000 h 2860946"/>
              <a:gd name="connsiteX19" fmla="*/ 0 w 10123620"/>
              <a:gd name="connsiteY19" fmla="*/ 1408263 h 2860946"/>
              <a:gd name="connsiteX0" fmla="*/ 0 w 10123620"/>
              <a:gd name="connsiteY0" fmla="*/ 1408263 h 2860946"/>
              <a:gd name="connsiteX1" fmla="*/ 1308873 w 10123620"/>
              <a:gd name="connsiteY1" fmla="*/ 1403069 h 2860946"/>
              <a:gd name="connsiteX2" fmla="*/ 1318214 w 10123620"/>
              <a:gd name="connsiteY2" fmla="*/ 649148 h 2860946"/>
              <a:gd name="connsiteX3" fmla="*/ 3853418 w 10123620"/>
              <a:gd name="connsiteY3" fmla="*/ 618439 h 2860946"/>
              <a:gd name="connsiteX4" fmla="*/ 3834582 w 10123620"/>
              <a:gd name="connsiteY4" fmla="*/ 2194561 h 2860946"/>
              <a:gd name="connsiteX5" fmla="*/ 5836102 w 10123620"/>
              <a:gd name="connsiteY5" fmla="*/ 2174240 h 2860946"/>
              <a:gd name="connsiteX6" fmla="*/ 5856421 w 10123620"/>
              <a:gd name="connsiteY6" fmla="*/ 792480 h 2860946"/>
              <a:gd name="connsiteX7" fmla="*/ 8071300 w 10123620"/>
              <a:gd name="connsiteY7" fmla="*/ 762000 h 2860946"/>
              <a:gd name="connsiteX8" fmla="*/ 8142422 w 10123620"/>
              <a:gd name="connsiteY8" fmla="*/ 0 h 2860946"/>
              <a:gd name="connsiteX9" fmla="*/ 10123620 w 10123620"/>
              <a:gd name="connsiteY9" fmla="*/ 0 h 2860946"/>
              <a:gd name="connsiteX10" fmla="*/ 9077140 w 10123620"/>
              <a:gd name="connsiteY10" fmla="*/ 772160 h 2860946"/>
              <a:gd name="connsiteX11" fmla="*/ 8101781 w 10123620"/>
              <a:gd name="connsiteY11" fmla="*/ 1524000 h 2860946"/>
              <a:gd name="connsiteX12" fmla="*/ 5947861 w 10123620"/>
              <a:gd name="connsiteY12" fmla="*/ 1513840 h 2860946"/>
              <a:gd name="connsiteX13" fmla="*/ 5958021 w 10123620"/>
              <a:gd name="connsiteY13" fmla="*/ 2844800 h 2860946"/>
              <a:gd name="connsiteX14" fmla="*/ 3721338 w 10123620"/>
              <a:gd name="connsiteY14" fmla="*/ 2860946 h 2860946"/>
              <a:gd name="connsiteX15" fmla="*/ 3743142 w 10123620"/>
              <a:gd name="connsiteY15" fmla="*/ 1300481 h 2860946"/>
              <a:gd name="connsiteX16" fmla="*/ 2838902 w 10123620"/>
              <a:gd name="connsiteY16" fmla="*/ 1290320 h 2860946"/>
              <a:gd name="connsiteX17" fmla="*/ 1442986 w 10123620"/>
              <a:gd name="connsiteY17" fmla="*/ 1327014 h 2860946"/>
              <a:gd name="connsiteX18" fmla="*/ 1439966 w 10123620"/>
              <a:gd name="connsiteY18" fmla="*/ 2205663 h 2860946"/>
              <a:gd name="connsiteX19" fmla="*/ 16933 w 10123620"/>
              <a:gd name="connsiteY19" fmla="*/ 2185000 h 2860946"/>
              <a:gd name="connsiteX20" fmla="*/ 0 w 10123620"/>
              <a:gd name="connsiteY20" fmla="*/ 1408263 h 2860946"/>
              <a:gd name="connsiteX0" fmla="*/ 0 w 10123620"/>
              <a:gd name="connsiteY0" fmla="*/ 1408263 h 2860946"/>
              <a:gd name="connsiteX1" fmla="*/ 1308873 w 10123620"/>
              <a:gd name="connsiteY1" fmla="*/ 1403069 h 2860946"/>
              <a:gd name="connsiteX2" fmla="*/ 1318214 w 10123620"/>
              <a:gd name="connsiteY2" fmla="*/ 649148 h 2860946"/>
              <a:gd name="connsiteX3" fmla="*/ 3853418 w 10123620"/>
              <a:gd name="connsiteY3" fmla="*/ 618439 h 2860946"/>
              <a:gd name="connsiteX4" fmla="*/ 3834582 w 10123620"/>
              <a:gd name="connsiteY4" fmla="*/ 2194561 h 2860946"/>
              <a:gd name="connsiteX5" fmla="*/ 5836102 w 10123620"/>
              <a:gd name="connsiteY5" fmla="*/ 2174240 h 2860946"/>
              <a:gd name="connsiteX6" fmla="*/ 5856421 w 10123620"/>
              <a:gd name="connsiteY6" fmla="*/ 792480 h 2860946"/>
              <a:gd name="connsiteX7" fmla="*/ 8071300 w 10123620"/>
              <a:gd name="connsiteY7" fmla="*/ 762000 h 2860946"/>
              <a:gd name="connsiteX8" fmla="*/ 8142422 w 10123620"/>
              <a:gd name="connsiteY8" fmla="*/ 0 h 2860946"/>
              <a:gd name="connsiteX9" fmla="*/ 10123620 w 10123620"/>
              <a:gd name="connsiteY9" fmla="*/ 0 h 2860946"/>
              <a:gd name="connsiteX10" fmla="*/ 8142420 w 10123620"/>
              <a:gd name="connsiteY10" fmla="*/ 568960 h 2860946"/>
              <a:gd name="connsiteX11" fmla="*/ 8101781 w 10123620"/>
              <a:gd name="connsiteY11" fmla="*/ 1524000 h 2860946"/>
              <a:gd name="connsiteX12" fmla="*/ 5947861 w 10123620"/>
              <a:gd name="connsiteY12" fmla="*/ 1513840 h 2860946"/>
              <a:gd name="connsiteX13" fmla="*/ 5958021 w 10123620"/>
              <a:gd name="connsiteY13" fmla="*/ 2844800 h 2860946"/>
              <a:gd name="connsiteX14" fmla="*/ 3721338 w 10123620"/>
              <a:gd name="connsiteY14" fmla="*/ 2860946 h 2860946"/>
              <a:gd name="connsiteX15" fmla="*/ 3743142 w 10123620"/>
              <a:gd name="connsiteY15" fmla="*/ 1300481 h 2860946"/>
              <a:gd name="connsiteX16" fmla="*/ 2838902 w 10123620"/>
              <a:gd name="connsiteY16" fmla="*/ 1290320 h 2860946"/>
              <a:gd name="connsiteX17" fmla="*/ 1442986 w 10123620"/>
              <a:gd name="connsiteY17" fmla="*/ 1327014 h 2860946"/>
              <a:gd name="connsiteX18" fmla="*/ 1439966 w 10123620"/>
              <a:gd name="connsiteY18" fmla="*/ 2205663 h 2860946"/>
              <a:gd name="connsiteX19" fmla="*/ 16933 w 10123620"/>
              <a:gd name="connsiteY19" fmla="*/ 2185000 h 2860946"/>
              <a:gd name="connsiteX20" fmla="*/ 0 w 10123620"/>
              <a:gd name="connsiteY20" fmla="*/ 1408263 h 2860946"/>
              <a:gd name="connsiteX0" fmla="*/ 0 w 10123620"/>
              <a:gd name="connsiteY0" fmla="*/ 1408263 h 2860946"/>
              <a:gd name="connsiteX1" fmla="*/ 1308873 w 10123620"/>
              <a:gd name="connsiteY1" fmla="*/ 1403069 h 2860946"/>
              <a:gd name="connsiteX2" fmla="*/ 1318214 w 10123620"/>
              <a:gd name="connsiteY2" fmla="*/ 649148 h 2860946"/>
              <a:gd name="connsiteX3" fmla="*/ 3853418 w 10123620"/>
              <a:gd name="connsiteY3" fmla="*/ 618439 h 2860946"/>
              <a:gd name="connsiteX4" fmla="*/ 3834582 w 10123620"/>
              <a:gd name="connsiteY4" fmla="*/ 2194561 h 2860946"/>
              <a:gd name="connsiteX5" fmla="*/ 5836102 w 10123620"/>
              <a:gd name="connsiteY5" fmla="*/ 2174240 h 2860946"/>
              <a:gd name="connsiteX6" fmla="*/ 5856421 w 10123620"/>
              <a:gd name="connsiteY6" fmla="*/ 792480 h 2860946"/>
              <a:gd name="connsiteX7" fmla="*/ 8071300 w 10123620"/>
              <a:gd name="connsiteY7" fmla="*/ 762000 h 2860946"/>
              <a:gd name="connsiteX8" fmla="*/ 8081462 w 10123620"/>
              <a:gd name="connsiteY8" fmla="*/ 40640 h 2860946"/>
              <a:gd name="connsiteX9" fmla="*/ 10123620 w 10123620"/>
              <a:gd name="connsiteY9" fmla="*/ 0 h 2860946"/>
              <a:gd name="connsiteX10" fmla="*/ 8142420 w 10123620"/>
              <a:gd name="connsiteY10" fmla="*/ 568960 h 2860946"/>
              <a:gd name="connsiteX11" fmla="*/ 8101781 w 10123620"/>
              <a:gd name="connsiteY11" fmla="*/ 1524000 h 2860946"/>
              <a:gd name="connsiteX12" fmla="*/ 5947861 w 10123620"/>
              <a:gd name="connsiteY12" fmla="*/ 1513840 h 2860946"/>
              <a:gd name="connsiteX13" fmla="*/ 5958021 w 10123620"/>
              <a:gd name="connsiteY13" fmla="*/ 2844800 h 2860946"/>
              <a:gd name="connsiteX14" fmla="*/ 3721338 w 10123620"/>
              <a:gd name="connsiteY14" fmla="*/ 2860946 h 2860946"/>
              <a:gd name="connsiteX15" fmla="*/ 3743142 w 10123620"/>
              <a:gd name="connsiteY15" fmla="*/ 1300481 h 2860946"/>
              <a:gd name="connsiteX16" fmla="*/ 2838902 w 10123620"/>
              <a:gd name="connsiteY16" fmla="*/ 1290320 h 2860946"/>
              <a:gd name="connsiteX17" fmla="*/ 1442986 w 10123620"/>
              <a:gd name="connsiteY17" fmla="*/ 1327014 h 2860946"/>
              <a:gd name="connsiteX18" fmla="*/ 1439966 w 10123620"/>
              <a:gd name="connsiteY18" fmla="*/ 2205663 h 2860946"/>
              <a:gd name="connsiteX19" fmla="*/ 16933 w 10123620"/>
              <a:gd name="connsiteY19" fmla="*/ 2185000 h 2860946"/>
              <a:gd name="connsiteX20" fmla="*/ 0 w 10123620"/>
              <a:gd name="connsiteY20" fmla="*/ 1408263 h 2860946"/>
              <a:gd name="connsiteX0" fmla="*/ 0 w 10123620"/>
              <a:gd name="connsiteY0" fmla="*/ 1408263 h 2860946"/>
              <a:gd name="connsiteX1" fmla="*/ 1308873 w 10123620"/>
              <a:gd name="connsiteY1" fmla="*/ 1403069 h 2860946"/>
              <a:gd name="connsiteX2" fmla="*/ 1318214 w 10123620"/>
              <a:gd name="connsiteY2" fmla="*/ 649148 h 2860946"/>
              <a:gd name="connsiteX3" fmla="*/ 3853418 w 10123620"/>
              <a:gd name="connsiteY3" fmla="*/ 618439 h 2860946"/>
              <a:gd name="connsiteX4" fmla="*/ 3834582 w 10123620"/>
              <a:gd name="connsiteY4" fmla="*/ 2194561 h 2860946"/>
              <a:gd name="connsiteX5" fmla="*/ 5836102 w 10123620"/>
              <a:gd name="connsiteY5" fmla="*/ 2174240 h 2860946"/>
              <a:gd name="connsiteX6" fmla="*/ 5856421 w 10123620"/>
              <a:gd name="connsiteY6" fmla="*/ 792480 h 2860946"/>
              <a:gd name="connsiteX7" fmla="*/ 8071300 w 10123620"/>
              <a:gd name="connsiteY7" fmla="*/ 762000 h 2860946"/>
              <a:gd name="connsiteX8" fmla="*/ 8081462 w 10123620"/>
              <a:gd name="connsiteY8" fmla="*/ 40640 h 2860946"/>
              <a:gd name="connsiteX9" fmla="*/ 10123620 w 10123620"/>
              <a:gd name="connsiteY9" fmla="*/ 0 h 2860946"/>
              <a:gd name="connsiteX10" fmla="*/ 9138100 w 10123620"/>
              <a:gd name="connsiteY10" fmla="*/ 294640 h 2860946"/>
              <a:gd name="connsiteX11" fmla="*/ 8142420 w 10123620"/>
              <a:gd name="connsiteY11" fmla="*/ 568960 h 2860946"/>
              <a:gd name="connsiteX12" fmla="*/ 8101781 w 10123620"/>
              <a:gd name="connsiteY12" fmla="*/ 1524000 h 2860946"/>
              <a:gd name="connsiteX13" fmla="*/ 5947861 w 10123620"/>
              <a:gd name="connsiteY13" fmla="*/ 1513840 h 2860946"/>
              <a:gd name="connsiteX14" fmla="*/ 5958021 w 10123620"/>
              <a:gd name="connsiteY14" fmla="*/ 2844800 h 2860946"/>
              <a:gd name="connsiteX15" fmla="*/ 3721338 w 10123620"/>
              <a:gd name="connsiteY15" fmla="*/ 2860946 h 2860946"/>
              <a:gd name="connsiteX16" fmla="*/ 3743142 w 10123620"/>
              <a:gd name="connsiteY16" fmla="*/ 1300481 h 2860946"/>
              <a:gd name="connsiteX17" fmla="*/ 2838902 w 10123620"/>
              <a:gd name="connsiteY17" fmla="*/ 1290320 h 2860946"/>
              <a:gd name="connsiteX18" fmla="*/ 1442986 w 10123620"/>
              <a:gd name="connsiteY18" fmla="*/ 1327014 h 2860946"/>
              <a:gd name="connsiteX19" fmla="*/ 1439966 w 10123620"/>
              <a:gd name="connsiteY19" fmla="*/ 2205663 h 2860946"/>
              <a:gd name="connsiteX20" fmla="*/ 16933 w 10123620"/>
              <a:gd name="connsiteY20" fmla="*/ 2185000 h 2860946"/>
              <a:gd name="connsiteX21" fmla="*/ 0 w 10123620"/>
              <a:gd name="connsiteY21" fmla="*/ 1408263 h 2860946"/>
              <a:gd name="connsiteX0" fmla="*/ 0 w 10123620"/>
              <a:gd name="connsiteY0" fmla="*/ 1408263 h 2860946"/>
              <a:gd name="connsiteX1" fmla="*/ 1308873 w 10123620"/>
              <a:gd name="connsiteY1" fmla="*/ 1403069 h 2860946"/>
              <a:gd name="connsiteX2" fmla="*/ 1318214 w 10123620"/>
              <a:gd name="connsiteY2" fmla="*/ 649148 h 2860946"/>
              <a:gd name="connsiteX3" fmla="*/ 3853418 w 10123620"/>
              <a:gd name="connsiteY3" fmla="*/ 618439 h 2860946"/>
              <a:gd name="connsiteX4" fmla="*/ 3834582 w 10123620"/>
              <a:gd name="connsiteY4" fmla="*/ 2194561 h 2860946"/>
              <a:gd name="connsiteX5" fmla="*/ 5836102 w 10123620"/>
              <a:gd name="connsiteY5" fmla="*/ 2174240 h 2860946"/>
              <a:gd name="connsiteX6" fmla="*/ 5856421 w 10123620"/>
              <a:gd name="connsiteY6" fmla="*/ 792480 h 2860946"/>
              <a:gd name="connsiteX7" fmla="*/ 8071300 w 10123620"/>
              <a:gd name="connsiteY7" fmla="*/ 762000 h 2860946"/>
              <a:gd name="connsiteX8" fmla="*/ 8081462 w 10123620"/>
              <a:gd name="connsiteY8" fmla="*/ 40640 h 2860946"/>
              <a:gd name="connsiteX9" fmla="*/ 10123620 w 10123620"/>
              <a:gd name="connsiteY9" fmla="*/ 0 h 2860946"/>
              <a:gd name="connsiteX10" fmla="*/ 10113460 w 10123620"/>
              <a:gd name="connsiteY10" fmla="*/ 640080 h 2860946"/>
              <a:gd name="connsiteX11" fmla="*/ 8142420 w 10123620"/>
              <a:gd name="connsiteY11" fmla="*/ 568960 h 2860946"/>
              <a:gd name="connsiteX12" fmla="*/ 8101781 w 10123620"/>
              <a:gd name="connsiteY12" fmla="*/ 1524000 h 2860946"/>
              <a:gd name="connsiteX13" fmla="*/ 5947861 w 10123620"/>
              <a:gd name="connsiteY13" fmla="*/ 1513840 h 2860946"/>
              <a:gd name="connsiteX14" fmla="*/ 5958021 w 10123620"/>
              <a:gd name="connsiteY14" fmla="*/ 2844800 h 2860946"/>
              <a:gd name="connsiteX15" fmla="*/ 3721338 w 10123620"/>
              <a:gd name="connsiteY15" fmla="*/ 2860946 h 2860946"/>
              <a:gd name="connsiteX16" fmla="*/ 3743142 w 10123620"/>
              <a:gd name="connsiteY16" fmla="*/ 1300481 h 2860946"/>
              <a:gd name="connsiteX17" fmla="*/ 2838902 w 10123620"/>
              <a:gd name="connsiteY17" fmla="*/ 1290320 h 2860946"/>
              <a:gd name="connsiteX18" fmla="*/ 1442986 w 10123620"/>
              <a:gd name="connsiteY18" fmla="*/ 1327014 h 2860946"/>
              <a:gd name="connsiteX19" fmla="*/ 1439966 w 10123620"/>
              <a:gd name="connsiteY19" fmla="*/ 2205663 h 2860946"/>
              <a:gd name="connsiteX20" fmla="*/ 16933 w 10123620"/>
              <a:gd name="connsiteY20" fmla="*/ 2185000 h 2860946"/>
              <a:gd name="connsiteX21" fmla="*/ 0 w 10123620"/>
              <a:gd name="connsiteY21" fmla="*/ 1408263 h 2860946"/>
              <a:gd name="connsiteX0" fmla="*/ 0 w 10123620"/>
              <a:gd name="connsiteY0" fmla="*/ 1408263 h 2860946"/>
              <a:gd name="connsiteX1" fmla="*/ 1308873 w 10123620"/>
              <a:gd name="connsiteY1" fmla="*/ 1403069 h 2860946"/>
              <a:gd name="connsiteX2" fmla="*/ 1318214 w 10123620"/>
              <a:gd name="connsiteY2" fmla="*/ 649148 h 2860946"/>
              <a:gd name="connsiteX3" fmla="*/ 3853418 w 10123620"/>
              <a:gd name="connsiteY3" fmla="*/ 618439 h 2860946"/>
              <a:gd name="connsiteX4" fmla="*/ 3834582 w 10123620"/>
              <a:gd name="connsiteY4" fmla="*/ 2194561 h 2860946"/>
              <a:gd name="connsiteX5" fmla="*/ 5836102 w 10123620"/>
              <a:gd name="connsiteY5" fmla="*/ 2174240 h 2860946"/>
              <a:gd name="connsiteX6" fmla="*/ 5856421 w 10123620"/>
              <a:gd name="connsiteY6" fmla="*/ 792480 h 2860946"/>
              <a:gd name="connsiteX7" fmla="*/ 8071300 w 10123620"/>
              <a:gd name="connsiteY7" fmla="*/ 762000 h 2860946"/>
              <a:gd name="connsiteX8" fmla="*/ 8081462 w 10123620"/>
              <a:gd name="connsiteY8" fmla="*/ 40640 h 2860946"/>
              <a:gd name="connsiteX9" fmla="*/ 10123620 w 10123620"/>
              <a:gd name="connsiteY9" fmla="*/ 0 h 2860946"/>
              <a:gd name="connsiteX10" fmla="*/ 10113460 w 10123620"/>
              <a:gd name="connsiteY10" fmla="*/ 640080 h 2860946"/>
              <a:gd name="connsiteX11" fmla="*/ 8183060 w 10123620"/>
              <a:gd name="connsiteY11" fmla="*/ 629920 h 2860946"/>
              <a:gd name="connsiteX12" fmla="*/ 8101781 w 10123620"/>
              <a:gd name="connsiteY12" fmla="*/ 1524000 h 2860946"/>
              <a:gd name="connsiteX13" fmla="*/ 5947861 w 10123620"/>
              <a:gd name="connsiteY13" fmla="*/ 1513840 h 2860946"/>
              <a:gd name="connsiteX14" fmla="*/ 5958021 w 10123620"/>
              <a:gd name="connsiteY14" fmla="*/ 2844800 h 2860946"/>
              <a:gd name="connsiteX15" fmla="*/ 3721338 w 10123620"/>
              <a:gd name="connsiteY15" fmla="*/ 2860946 h 2860946"/>
              <a:gd name="connsiteX16" fmla="*/ 3743142 w 10123620"/>
              <a:gd name="connsiteY16" fmla="*/ 1300481 h 2860946"/>
              <a:gd name="connsiteX17" fmla="*/ 2838902 w 10123620"/>
              <a:gd name="connsiteY17" fmla="*/ 1290320 h 2860946"/>
              <a:gd name="connsiteX18" fmla="*/ 1442986 w 10123620"/>
              <a:gd name="connsiteY18" fmla="*/ 1327014 h 2860946"/>
              <a:gd name="connsiteX19" fmla="*/ 1439966 w 10123620"/>
              <a:gd name="connsiteY19" fmla="*/ 2205663 h 2860946"/>
              <a:gd name="connsiteX20" fmla="*/ 16933 w 10123620"/>
              <a:gd name="connsiteY20" fmla="*/ 2185000 h 2860946"/>
              <a:gd name="connsiteX21" fmla="*/ 0 w 10123620"/>
              <a:gd name="connsiteY21" fmla="*/ 1408263 h 2860946"/>
              <a:gd name="connsiteX0" fmla="*/ 0 w 10123620"/>
              <a:gd name="connsiteY0" fmla="*/ 1408263 h 2860946"/>
              <a:gd name="connsiteX1" fmla="*/ 1308873 w 10123620"/>
              <a:gd name="connsiteY1" fmla="*/ 1403069 h 2860946"/>
              <a:gd name="connsiteX2" fmla="*/ 1318214 w 10123620"/>
              <a:gd name="connsiteY2" fmla="*/ 649148 h 2860946"/>
              <a:gd name="connsiteX3" fmla="*/ 3853418 w 10123620"/>
              <a:gd name="connsiteY3" fmla="*/ 618439 h 2860946"/>
              <a:gd name="connsiteX4" fmla="*/ 3834582 w 10123620"/>
              <a:gd name="connsiteY4" fmla="*/ 2194561 h 2860946"/>
              <a:gd name="connsiteX5" fmla="*/ 5836102 w 10123620"/>
              <a:gd name="connsiteY5" fmla="*/ 2174240 h 2860946"/>
              <a:gd name="connsiteX6" fmla="*/ 5856421 w 10123620"/>
              <a:gd name="connsiteY6" fmla="*/ 792480 h 2860946"/>
              <a:gd name="connsiteX7" fmla="*/ 8071300 w 10123620"/>
              <a:gd name="connsiteY7" fmla="*/ 762000 h 2860946"/>
              <a:gd name="connsiteX8" fmla="*/ 8081462 w 10123620"/>
              <a:gd name="connsiteY8" fmla="*/ 40640 h 2860946"/>
              <a:gd name="connsiteX9" fmla="*/ 10123620 w 10123620"/>
              <a:gd name="connsiteY9" fmla="*/ 0 h 2860946"/>
              <a:gd name="connsiteX10" fmla="*/ 10113460 w 10123620"/>
              <a:gd name="connsiteY10" fmla="*/ 640080 h 2860946"/>
              <a:gd name="connsiteX11" fmla="*/ 8183060 w 10123620"/>
              <a:gd name="connsiteY11" fmla="*/ 629920 h 2860946"/>
              <a:gd name="connsiteX12" fmla="*/ 8162741 w 10123620"/>
              <a:gd name="connsiteY12" fmla="*/ 1493520 h 2860946"/>
              <a:gd name="connsiteX13" fmla="*/ 5947861 w 10123620"/>
              <a:gd name="connsiteY13" fmla="*/ 1513840 h 2860946"/>
              <a:gd name="connsiteX14" fmla="*/ 5958021 w 10123620"/>
              <a:gd name="connsiteY14" fmla="*/ 2844800 h 2860946"/>
              <a:gd name="connsiteX15" fmla="*/ 3721338 w 10123620"/>
              <a:gd name="connsiteY15" fmla="*/ 2860946 h 2860946"/>
              <a:gd name="connsiteX16" fmla="*/ 3743142 w 10123620"/>
              <a:gd name="connsiteY16" fmla="*/ 1300481 h 2860946"/>
              <a:gd name="connsiteX17" fmla="*/ 2838902 w 10123620"/>
              <a:gd name="connsiteY17" fmla="*/ 1290320 h 2860946"/>
              <a:gd name="connsiteX18" fmla="*/ 1442986 w 10123620"/>
              <a:gd name="connsiteY18" fmla="*/ 1327014 h 2860946"/>
              <a:gd name="connsiteX19" fmla="*/ 1439966 w 10123620"/>
              <a:gd name="connsiteY19" fmla="*/ 2205663 h 2860946"/>
              <a:gd name="connsiteX20" fmla="*/ 16933 w 10123620"/>
              <a:gd name="connsiteY20" fmla="*/ 2185000 h 2860946"/>
              <a:gd name="connsiteX21" fmla="*/ 0 w 10123620"/>
              <a:gd name="connsiteY21" fmla="*/ 1408263 h 2860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123620" h="2860946">
                <a:moveTo>
                  <a:pt x="0" y="1408263"/>
                </a:moveTo>
                <a:lnTo>
                  <a:pt x="1308873" y="1403069"/>
                </a:lnTo>
                <a:lnTo>
                  <a:pt x="1318214" y="649148"/>
                </a:lnTo>
                <a:lnTo>
                  <a:pt x="3853418" y="618439"/>
                </a:lnTo>
                <a:lnTo>
                  <a:pt x="3834582" y="2194561"/>
                </a:lnTo>
                <a:lnTo>
                  <a:pt x="5836102" y="2174240"/>
                </a:lnTo>
                <a:lnTo>
                  <a:pt x="5856421" y="792480"/>
                </a:lnTo>
                <a:lnTo>
                  <a:pt x="8071300" y="762000"/>
                </a:lnTo>
                <a:lnTo>
                  <a:pt x="8081462" y="40640"/>
                </a:lnTo>
                <a:lnTo>
                  <a:pt x="10123620" y="0"/>
                </a:lnTo>
                <a:lnTo>
                  <a:pt x="10113460" y="640080"/>
                </a:lnTo>
                <a:lnTo>
                  <a:pt x="8183060" y="629920"/>
                </a:lnTo>
                <a:lnTo>
                  <a:pt x="8162741" y="1493520"/>
                </a:lnTo>
                <a:lnTo>
                  <a:pt x="5947861" y="1513840"/>
                </a:lnTo>
                <a:cubicBezTo>
                  <a:pt x="5951248" y="1957493"/>
                  <a:pt x="5954634" y="2401147"/>
                  <a:pt x="5958021" y="2844800"/>
                </a:cubicBezTo>
                <a:lnTo>
                  <a:pt x="3721338" y="2860946"/>
                </a:lnTo>
                <a:lnTo>
                  <a:pt x="3743142" y="1300481"/>
                </a:lnTo>
                <a:lnTo>
                  <a:pt x="2838902" y="1290320"/>
                </a:lnTo>
                <a:lnTo>
                  <a:pt x="1442986" y="1327014"/>
                </a:lnTo>
                <a:cubicBezTo>
                  <a:pt x="1441979" y="1619897"/>
                  <a:pt x="1440973" y="1912780"/>
                  <a:pt x="1439966" y="2205663"/>
                </a:cubicBezTo>
                <a:lnTo>
                  <a:pt x="16933" y="2185000"/>
                </a:lnTo>
                <a:lnTo>
                  <a:pt x="0" y="1408263"/>
                </a:lnTo>
                <a:close/>
              </a:path>
            </a:pathLst>
          </a:custGeom>
          <a:solidFill>
            <a:srgbClr val="442359"/>
          </a:solidFill>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GB" sz="2000" dirty="0">
              <a:gradFill>
                <a:gsLst>
                  <a:gs pos="0">
                    <a:srgbClr val="FFFFFF"/>
                  </a:gs>
                  <a:gs pos="100000">
                    <a:srgbClr val="FFFFFF"/>
                  </a:gs>
                </a:gsLst>
                <a:lin ang="5400000" scaled="0"/>
              </a:gradFill>
            </a:endParaRPr>
          </a:p>
        </p:txBody>
      </p:sp>
      <p:pic>
        <p:nvPicPr>
          <p:cNvPr id="71" name="Picture 4" descr="\\MAGNUM\Projects\Microsoft\Cloud Power FY12\Design\Icons\PNGs\IT_guy.png"/>
          <p:cNvPicPr>
            <a:picLocks noChangeAspect="1" noChangeArrowheads="1"/>
          </p:cNvPicPr>
          <p:nvPr/>
        </p:nvPicPr>
        <p:blipFill>
          <a:blip r:embed="rId3" cstate="print">
            <a:lum bright="100000"/>
          </a:blip>
          <a:stretch>
            <a:fillRect/>
          </a:stretch>
        </p:blipFill>
        <p:spPr bwMode="auto">
          <a:xfrm>
            <a:off x="4706027" y="4099963"/>
            <a:ext cx="751755" cy="751755"/>
          </a:xfrm>
          <a:prstGeom prst="rect">
            <a:avLst/>
          </a:prstGeom>
          <a:noFill/>
        </p:spPr>
      </p:pic>
      <p:sp>
        <p:nvSpPr>
          <p:cNvPr id="72" name="TextBox 71"/>
          <p:cNvSpPr txBox="1"/>
          <p:nvPr/>
        </p:nvSpPr>
        <p:spPr>
          <a:xfrm>
            <a:off x="5426149" y="4397783"/>
            <a:ext cx="1016625" cy="261482"/>
          </a:xfrm>
          <a:prstGeom prst="rect">
            <a:avLst/>
          </a:prstGeom>
          <a:noFill/>
        </p:spPr>
        <p:txBody>
          <a:bodyPr wrap="none" rtlCol="0">
            <a:spAutoFit/>
          </a:bodyPr>
          <a:lstStyle/>
          <a:p>
            <a:pPr algn="ctr" defTabSz="914187">
              <a:defRPr/>
            </a:pPr>
            <a:r>
              <a:rPr lang="en-US" sz="1099" kern="0" dirty="0" smtClean="0">
                <a:solidFill>
                  <a:srgbClr val="FFFFFF"/>
                </a:solidFill>
              </a:rPr>
              <a:t>DocumentDB</a:t>
            </a:r>
            <a:endParaRPr lang="en-US" sz="1099" kern="0" dirty="0">
              <a:solidFill>
                <a:srgbClr val="FFFFFF"/>
              </a:solidFill>
            </a:endParaRPr>
          </a:p>
        </p:txBody>
      </p:sp>
      <p:sp>
        <p:nvSpPr>
          <p:cNvPr id="124" name="Title 1"/>
          <p:cNvSpPr>
            <a:spLocks noGrp="1"/>
          </p:cNvSpPr>
          <p:nvPr>
            <p:ph type="title"/>
          </p:nvPr>
        </p:nvSpPr>
        <p:spPr/>
        <p:txBody>
          <a:bodyPr/>
          <a:lstStyle/>
          <a:p>
            <a:r>
              <a:rPr lang="en-US" sz="4390" dirty="0" smtClean="0"/>
              <a:t>Microsoft Azure IoT </a:t>
            </a:r>
            <a:r>
              <a:rPr lang="en-US" sz="4390" dirty="0"/>
              <a:t>Cloud </a:t>
            </a:r>
            <a:r>
              <a:rPr lang="en-US" sz="4390" dirty="0" smtClean="0"/>
              <a:t>Services</a:t>
            </a:r>
            <a:endParaRPr lang="en-US" sz="4390" dirty="0"/>
          </a:p>
        </p:txBody>
      </p:sp>
      <p:cxnSp>
        <p:nvCxnSpPr>
          <p:cNvPr id="125" name="Straight Connector 124"/>
          <p:cNvCxnSpPr/>
          <p:nvPr/>
        </p:nvCxnSpPr>
        <p:spPr>
          <a:xfrm flipV="1">
            <a:off x="2329805" y="2032846"/>
            <a:ext cx="0" cy="3888432"/>
          </a:xfrm>
          <a:prstGeom prst="line">
            <a:avLst/>
          </a:prstGeom>
          <a:ln>
            <a:solidFill>
              <a:schemeClr val="bg1"/>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1" name="TextBox 130"/>
          <p:cNvSpPr txBox="1"/>
          <p:nvPr/>
        </p:nvSpPr>
        <p:spPr>
          <a:xfrm>
            <a:off x="961653" y="1481038"/>
            <a:ext cx="1333122" cy="517065"/>
          </a:xfrm>
          <a:prstGeom prst="rect">
            <a:avLst/>
          </a:prstGeom>
          <a:noFill/>
        </p:spPr>
        <p:txBody>
          <a:bodyPr wrap="none" lIns="182880" tIns="146304" rIns="182880" bIns="146304" rtlCol="0">
            <a:spAutoFit/>
          </a:bodyPr>
          <a:lstStyle/>
          <a:p>
            <a:pPr>
              <a:lnSpc>
                <a:spcPct val="90000"/>
              </a:lnSpc>
              <a:spcAft>
                <a:spcPts val="600"/>
              </a:spcAft>
            </a:pPr>
            <a:r>
              <a:rPr lang="en-GB" sz="1600" b="1" dirty="0" smtClean="0">
                <a:solidFill>
                  <a:srgbClr val="FFFFFF"/>
                </a:solidFill>
              </a:rPr>
              <a:t>Producers</a:t>
            </a:r>
          </a:p>
        </p:txBody>
      </p:sp>
      <p:sp>
        <p:nvSpPr>
          <p:cNvPr id="132" name="TextBox 131"/>
          <p:cNvSpPr txBox="1"/>
          <p:nvPr/>
        </p:nvSpPr>
        <p:spPr>
          <a:xfrm>
            <a:off x="2589714" y="1489752"/>
            <a:ext cx="1859740" cy="517065"/>
          </a:xfrm>
          <a:prstGeom prst="rect">
            <a:avLst/>
          </a:prstGeom>
          <a:noFill/>
        </p:spPr>
        <p:txBody>
          <a:bodyPr wrap="none" lIns="182880" tIns="146304" rIns="182880" bIns="146304" rtlCol="0">
            <a:spAutoFit/>
          </a:bodyPr>
          <a:lstStyle/>
          <a:p>
            <a:pPr>
              <a:lnSpc>
                <a:spcPct val="90000"/>
              </a:lnSpc>
              <a:spcAft>
                <a:spcPts val="600"/>
              </a:spcAft>
            </a:pPr>
            <a:r>
              <a:rPr lang="en-GB" sz="1600" b="1" dirty="0" smtClean="0">
                <a:solidFill>
                  <a:srgbClr val="FFFFFF"/>
                </a:solidFill>
              </a:rPr>
              <a:t>Event Ingestion</a:t>
            </a:r>
          </a:p>
        </p:txBody>
      </p:sp>
      <p:cxnSp>
        <p:nvCxnSpPr>
          <p:cNvPr id="133" name="Straight Connector 132"/>
          <p:cNvCxnSpPr/>
          <p:nvPr/>
        </p:nvCxnSpPr>
        <p:spPr>
          <a:xfrm flipV="1">
            <a:off x="4706069" y="2032846"/>
            <a:ext cx="0" cy="3888432"/>
          </a:xfrm>
          <a:prstGeom prst="line">
            <a:avLst/>
          </a:prstGeom>
          <a:ln>
            <a:solidFill>
              <a:schemeClr val="bg1"/>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4" name="TextBox 133"/>
          <p:cNvSpPr txBox="1"/>
          <p:nvPr/>
        </p:nvSpPr>
        <p:spPr>
          <a:xfrm>
            <a:off x="6931360" y="1481038"/>
            <a:ext cx="1850058" cy="517065"/>
          </a:xfrm>
          <a:prstGeom prst="rect">
            <a:avLst/>
          </a:prstGeom>
          <a:noFill/>
        </p:spPr>
        <p:txBody>
          <a:bodyPr wrap="none" lIns="182880" tIns="146304" rIns="182880" bIns="146304" rtlCol="0">
            <a:spAutoFit/>
          </a:bodyPr>
          <a:lstStyle/>
          <a:p>
            <a:pPr>
              <a:lnSpc>
                <a:spcPct val="90000"/>
              </a:lnSpc>
              <a:spcAft>
                <a:spcPts val="600"/>
              </a:spcAft>
            </a:pPr>
            <a:r>
              <a:rPr lang="en-GB" sz="1600" b="1" dirty="0" smtClean="0">
                <a:solidFill>
                  <a:srgbClr val="FFFFFF"/>
                </a:solidFill>
              </a:rPr>
              <a:t>Transformation</a:t>
            </a:r>
          </a:p>
        </p:txBody>
      </p:sp>
      <p:cxnSp>
        <p:nvCxnSpPr>
          <p:cNvPr id="135" name="Straight Connector 134"/>
          <p:cNvCxnSpPr/>
          <p:nvPr/>
        </p:nvCxnSpPr>
        <p:spPr>
          <a:xfrm flipV="1">
            <a:off x="6794301" y="2006817"/>
            <a:ext cx="0" cy="3888432"/>
          </a:xfrm>
          <a:prstGeom prst="line">
            <a:avLst/>
          </a:prstGeom>
          <a:ln>
            <a:solidFill>
              <a:schemeClr val="bg1"/>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36" name="TextBox 135"/>
          <p:cNvSpPr txBox="1"/>
          <p:nvPr/>
        </p:nvSpPr>
        <p:spPr>
          <a:xfrm>
            <a:off x="5227005" y="1481038"/>
            <a:ext cx="1113575" cy="517065"/>
          </a:xfrm>
          <a:prstGeom prst="rect">
            <a:avLst/>
          </a:prstGeom>
          <a:noFill/>
        </p:spPr>
        <p:txBody>
          <a:bodyPr wrap="none" lIns="182880" tIns="146304" rIns="182880" bIns="146304" rtlCol="0">
            <a:spAutoFit/>
          </a:bodyPr>
          <a:lstStyle/>
          <a:p>
            <a:pPr>
              <a:lnSpc>
                <a:spcPct val="90000"/>
              </a:lnSpc>
              <a:spcAft>
                <a:spcPts val="600"/>
              </a:spcAft>
            </a:pPr>
            <a:r>
              <a:rPr lang="en-GB" sz="1600" b="1" dirty="0" smtClean="0">
                <a:solidFill>
                  <a:srgbClr val="FFFFFF"/>
                </a:solidFill>
              </a:rPr>
              <a:t>Storage</a:t>
            </a:r>
          </a:p>
        </p:txBody>
      </p:sp>
      <p:cxnSp>
        <p:nvCxnSpPr>
          <p:cNvPr id="137" name="Straight Connector 136"/>
          <p:cNvCxnSpPr/>
          <p:nvPr/>
        </p:nvCxnSpPr>
        <p:spPr>
          <a:xfrm flipV="1">
            <a:off x="9026549" y="2032846"/>
            <a:ext cx="0" cy="3888432"/>
          </a:xfrm>
          <a:prstGeom prst="line">
            <a:avLst/>
          </a:prstGeom>
          <a:ln>
            <a:solidFill>
              <a:schemeClr val="bg1"/>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flipV="1">
            <a:off x="817637" y="1991248"/>
            <a:ext cx="0" cy="3888432"/>
          </a:xfrm>
          <a:prstGeom prst="line">
            <a:avLst/>
          </a:prstGeom>
          <a:ln>
            <a:solidFill>
              <a:schemeClr val="bg1"/>
            </a:solidFill>
            <a:prstDash val="dash"/>
            <a:headEnd type="none"/>
            <a:tailEnd type="none"/>
          </a:ln>
        </p:spPr>
        <p:style>
          <a:lnRef idx="1">
            <a:schemeClr val="accent1"/>
          </a:lnRef>
          <a:fillRef idx="0">
            <a:schemeClr val="accent1"/>
          </a:fillRef>
          <a:effectRef idx="0">
            <a:schemeClr val="accent1"/>
          </a:effectRef>
          <a:fontRef idx="minor">
            <a:schemeClr val="tx1"/>
          </a:fontRef>
        </p:style>
      </p:cxnSp>
      <p:grpSp>
        <p:nvGrpSpPr>
          <p:cNvPr id="139" name="Group 138"/>
          <p:cNvGrpSpPr/>
          <p:nvPr/>
        </p:nvGrpSpPr>
        <p:grpSpPr>
          <a:xfrm>
            <a:off x="1193838" y="2044800"/>
            <a:ext cx="914365" cy="1903927"/>
            <a:chOff x="1983187" y="-1718549"/>
            <a:chExt cx="914494" cy="1904195"/>
          </a:xfrm>
        </p:grpSpPr>
        <p:grpSp>
          <p:nvGrpSpPr>
            <p:cNvPr id="144" name="Group 143"/>
            <p:cNvGrpSpPr/>
            <p:nvPr/>
          </p:nvGrpSpPr>
          <p:grpSpPr>
            <a:xfrm>
              <a:off x="2112423" y="-262118"/>
              <a:ext cx="734842" cy="447764"/>
              <a:chOff x="2012636" y="-279971"/>
              <a:chExt cx="734842" cy="447764"/>
            </a:xfrm>
          </p:grpSpPr>
          <p:sp>
            <p:nvSpPr>
              <p:cNvPr id="165" name="Donut 100"/>
              <p:cNvSpPr>
                <a:spLocks noChangeAspect="1"/>
              </p:cNvSpPr>
              <p:nvPr/>
            </p:nvSpPr>
            <p:spPr bwMode="auto">
              <a:xfrm>
                <a:off x="2012636" y="-139831"/>
                <a:ext cx="548640" cy="307624"/>
              </a:xfrm>
              <a:custGeom>
                <a:avLst/>
                <a:gdLst/>
                <a:ahLst/>
                <a:cxnLst/>
                <a:rect l="l" t="t" r="r" b="b"/>
                <a:pathLst>
                  <a:path w="6911584" h="2912616">
                    <a:moveTo>
                      <a:pt x="4928423" y="2274235"/>
                    </a:moveTo>
                    <a:cubicBezTo>
                      <a:pt x="4810900" y="2274235"/>
                      <a:pt x="4715629" y="2369506"/>
                      <a:pt x="4715629" y="2487029"/>
                    </a:cubicBezTo>
                    <a:cubicBezTo>
                      <a:pt x="4715629" y="2604552"/>
                      <a:pt x="4810900" y="2699823"/>
                      <a:pt x="4928423" y="2699823"/>
                    </a:cubicBezTo>
                    <a:cubicBezTo>
                      <a:pt x="5045946" y="2699823"/>
                      <a:pt x="5141217" y="2604552"/>
                      <a:pt x="5141217" y="2487029"/>
                    </a:cubicBezTo>
                    <a:cubicBezTo>
                      <a:pt x="5141217" y="2369506"/>
                      <a:pt x="5045946" y="2274235"/>
                      <a:pt x="4928423" y="2274235"/>
                    </a:cubicBezTo>
                    <a:close/>
                    <a:moveTo>
                      <a:pt x="813623" y="2274235"/>
                    </a:moveTo>
                    <a:cubicBezTo>
                      <a:pt x="696100" y="2274235"/>
                      <a:pt x="600829" y="2369506"/>
                      <a:pt x="600829" y="2487029"/>
                    </a:cubicBezTo>
                    <a:cubicBezTo>
                      <a:pt x="600829" y="2604552"/>
                      <a:pt x="696100" y="2699823"/>
                      <a:pt x="813623" y="2699823"/>
                    </a:cubicBezTo>
                    <a:cubicBezTo>
                      <a:pt x="931146" y="2699823"/>
                      <a:pt x="1026417" y="2604552"/>
                      <a:pt x="1026417" y="2487029"/>
                    </a:cubicBezTo>
                    <a:cubicBezTo>
                      <a:pt x="1026417" y="2369506"/>
                      <a:pt x="931146" y="2274235"/>
                      <a:pt x="813623" y="2274235"/>
                    </a:cubicBezTo>
                    <a:close/>
                    <a:moveTo>
                      <a:pt x="4928422" y="2061442"/>
                    </a:moveTo>
                    <a:cubicBezTo>
                      <a:pt x="5163467" y="2061442"/>
                      <a:pt x="5354009" y="2251984"/>
                      <a:pt x="5354009" y="2487029"/>
                    </a:cubicBezTo>
                    <a:cubicBezTo>
                      <a:pt x="5354009" y="2722074"/>
                      <a:pt x="5163467" y="2912616"/>
                      <a:pt x="4928422" y="2912616"/>
                    </a:cubicBezTo>
                    <a:cubicBezTo>
                      <a:pt x="4693377" y="2912616"/>
                      <a:pt x="4502835" y="2722074"/>
                      <a:pt x="4502835" y="2487029"/>
                    </a:cubicBezTo>
                    <a:cubicBezTo>
                      <a:pt x="4502835" y="2251984"/>
                      <a:pt x="4693377" y="2061442"/>
                      <a:pt x="4928422" y="2061442"/>
                    </a:cubicBezTo>
                    <a:close/>
                    <a:moveTo>
                      <a:pt x="813622" y="2061442"/>
                    </a:moveTo>
                    <a:cubicBezTo>
                      <a:pt x="1048667" y="2061442"/>
                      <a:pt x="1239209" y="2251984"/>
                      <a:pt x="1239209" y="2487029"/>
                    </a:cubicBezTo>
                    <a:cubicBezTo>
                      <a:pt x="1239209" y="2722074"/>
                      <a:pt x="1048667" y="2912616"/>
                      <a:pt x="813622" y="2912616"/>
                    </a:cubicBezTo>
                    <a:cubicBezTo>
                      <a:pt x="578577" y="2912616"/>
                      <a:pt x="388035" y="2722074"/>
                      <a:pt x="388035" y="2487029"/>
                    </a:cubicBezTo>
                    <a:cubicBezTo>
                      <a:pt x="388035" y="2251984"/>
                      <a:pt x="578577" y="2061442"/>
                      <a:pt x="813622" y="2061442"/>
                    </a:cubicBezTo>
                    <a:close/>
                    <a:moveTo>
                      <a:pt x="2036754" y="1611385"/>
                    </a:moveTo>
                    <a:cubicBezTo>
                      <a:pt x="2013445" y="1611385"/>
                      <a:pt x="1994550" y="1630280"/>
                      <a:pt x="1994550" y="1653589"/>
                    </a:cubicBezTo>
                    <a:lnTo>
                      <a:pt x="1994550" y="1854931"/>
                    </a:lnTo>
                    <a:cubicBezTo>
                      <a:pt x="1994550" y="1878240"/>
                      <a:pt x="2013445" y="1897135"/>
                      <a:pt x="2036754" y="1897135"/>
                    </a:cubicBezTo>
                    <a:lnTo>
                      <a:pt x="2066645" y="1897135"/>
                    </a:lnTo>
                    <a:cubicBezTo>
                      <a:pt x="2089954" y="1897135"/>
                      <a:pt x="2108849" y="1878240"/>
                      <a:pt x="2108849" y="1854931"/>
                    </a:cubicBezTo>
                    <a:lnTo>
                      <a:pt x="2108849" y="1653589"/>
                    </a:lnTo>
                    <a:cubicBezTo>
                      <a:pt x="2108849" y="1630280"/>
                      <a:pt x="2089954" y="1611385"/>
                      <a:pt x="2066645" y="1611385"/>
                    </a:cubicBezTo>
                    <a:close/>
                    <a:moveTo>
                      <a:pt x="1475440" y="727942"/>
                    </a:moveTo>
                    <a:cubicBezTo>
                      <a:pt x="1454397" y="727942"/>
                      <a:pt x="1437338" y="745001"/>
                      <a:pt x="1437338" y="766044"/>
                    </a:cubicBezTo>
                    <a:lnTo>
                      <a:pt x="1437338" y="1383960"/>
                    </a:lnTo>
                    <a:cubicBezTo>
                      <a:pt x="1437338" y="1405003"/>
                      <a:pt x="1454397" y="1422062"/>
                      <a:pt x="1475440" y="1422062"/>
                    </a:cubicBezTo>
                    <a:lnTo>
                      <a:pt x="2070748" y="1422062"/>
                    </a:lnTo>
                    <a:cubicBezTo>
                      <a:pt x="2091791" y="1422062"/>
                      <a:pt x="2108850" y="1405003"/>
                      <a:pt x="2108850" y="1383960"/>
                    </a:cubicBezTo>
                    <a:lnTo>
                      <a:pt x="2108850" y="766044"/>
                    </a:lnTo>
                    <a:cubicBezTo>
                      <a:pt x="2108850" y="745001"/>
                      <a:pt x="2091791" y="727942"/>
                      <a:pt x="2070748" y="727942"/>
                    </a:cubicBezTo>
                    <a:close/>
                    <a:moveTo>
                      <a:pt x="1119593" y="646850"/>
                    </a:moveTo>
                    <a:lnTo>
                      <a:pt x="732731" y="1335162"/>
                    </a:lnTo>
                    <a:lnTo>
                      <a:pt x="848287" y="1415549"/>
                    </a:lnTo>
                    <a:lnTo>
                      <a:pt x="1124617" y="1400476"/>
                    </a:lnTo>
                    <a:cubicBezTo>
                      <a:pt x="1122942" y="1150942"/>
                      <a:pt x="1121269" y="876287"/>
                      <a:pt x="1119593" y="646850"/>
                    </a:cubicBezTo>
                    <a:close/>
                    <a:moveTo>
                      <a:pt x="1397179" y="570778"/>
                    </a:moveTo>
                    <a:lnTo>
                      <a:pt x="2125675" y="570778"/>
                    </a:lnTo>
                    <a:cubicBezTo>
                      <a:pt x="2202933" y="570778"/>
                      <a:pt x="2252218" y="637545"/>
                      <a:pt x="2252218" y="717081"/>
                    </a:cubicBezTo>
                    <a:cubicBezTo>
                      <a:pt x="2253123" y="910308"/>
                      <a:pt x="2249578" y="2044608"/>
                      <a:pt x="2248259" y="2269890"/>
                    </a:cubicBezTo>
                    <a:cubicBezTo>
                      <a:pt x="2250483" y="2331108"/>
                      <a:pt x="2252033" y="2459994"/>
                      <a:pt x="2105231" y="2459767"/>
                    </a:cubicBezTo>
                    <a:lnTo>
                      <a:pt x="1635886" y="2456926"/>
                    </a:lnTo>
                    <a:cubicBezTo>
                      <a:pt x="1549301" y="2441989"/>
                      <a:pt x="1520317" y="2406126"/>
                      <a:pt x="1487860" y="2315192"/>
                    </a:cubicBezTo>
                    <a:cubicBezTo>
                      <a:pt x="1453241" y="2211444"/>
                      <a:pt x="1369113" y="2004793"/>
                      <a:pt x="1281013" y="1739585"/>
                    </a:cubicBezTo>
                    <a:cubicBezTo>
                      <a:pt x="1281013" y="1190396"/>
                      <a:pt x="1277309" y="1261690"/>
                      <a:pt x="1277309" y="712501"/>
                    </a:cubicBezTo>
                    <a:cubicBezTo>
                      <a:pt x="1277309" y="632964"/>
                      <a:pt x="1319921" y="570778"/>
                      <a:pt x="1397179" y="570778"/>
                    </a:cubicBezTo>
                    <a:close/>
                    <a:moveTo>
                      <a:pt x="1378516" y="531296"/>
                    </a:moveTo>
                    <a:cubicBezTo>
                      <a:pt x="1295800" y="531296"/>
                      <a:pt x="1250178" y="595968"/>
                      <a:pt x="1250178" y="678684"/>
                    </a:cubicBezTo>
                    <a:cubicBezTo>
                      <a:pt x="1250178" y="1249827"/>
                      <a:pt x="1254144" y="1175683"/>
                      <a:pt x="1254144" y="1746826"/>
                    </a:cubicBezTo>
                    <a:cubicBezTo>
                      <a:pt x="1348468" y="2022635"/>
                      <a:pt x="1438538" y="2237547"/>
                      <a:pt x="1475603" y="2345442"/>
                    </a:cubicBezTo>
                    <a:cubicBezTo>
                      <a:pt x="1510353" y="2440012"/>
                      <a:pt x="1541385" y="2477308"/>
                      <a:pt x="1634086" y="2492842"/>
                    </a:cubicBezTo>
                    <a:lnTo>
                      <a:pt x="2136588" y="2495797"/>
                    </a:lnTo>
                    <a:cubicBezTo>
                      <a:pt x="2293761" y="2496033"/>
                      <a:pt x="2292101" y="2361995"/>
                      <a:pt x="2289720" y="2298329"/>
                    </a:cubicBezTo>
                    <a:cubicBezTo>
                      <a:pt x="2291132" y="2064042"/>
                      <a:pt x="2294928" y="884398"/>
                      <a:pt x="2293959" y="683448"/>
                    </a:cubicBezTo>
                    <a:cubicBezTo>
                      <a:pt x="2293959" y="600732"/>
                      <a:pt x="2241192" y="531296"/>
                      <a:pt x="2158476" y="531296"/>
                    </a:cubicBezTo>
                    <a:close/>
                    <a:moveTo>
                      <a:pt x="1423549" y="416"/>
                    </a:moveTo>
                    <a:cubicBezTo>
                      <a:pt x="1438368" y="-304"/>
                      <a:pt x="1455791" y="-118"/>
                      <a:pt x="1476421" y="1183"/>
                    </a:cubicBezTo>
                    <a:lnTo>
                      <a:pt x="6481089" y="10105"/>
                    </a:lnTo>
                    <a:cubicBezTo>
                      <a:pt x="6632014" y="13345"/>
                      <a:pt x="6655620" y="51095"/>
                      <a:pt x="6655050" y="184063"/>
                    </a:cubicBezTo>
                    <a:lnTo>
                      <a:pt x="6646128" y="2374162"/>
                    </a:lnTo>
                    <a:lnTo>
                      <a:pt x="6863866" y="2378147"/>
                    </a:lnTo>
                    <a:cubicBezTo>
                      <a:pt x="6877434" y="2384454"/>
                      <a:pt x="6910051" y="2397906"/>
                      <a:pt x="6906950" y="2418501"/>
                    </a:cubicBezTo>
                    <a:cubicBezTo>
                      <a:pt x="6907670" y="2461406"/>
                      <a:pt x="6908389" y="2504311"/>
                      <a:pt x="6909109" y="2547216"/>
                    </a:cubicBezTo>
                    <a:cubicBezTo>
                      <a:pt x="6920218" y="2597501"/>
                      <a:pt x="6893227" y="2619210"/>
                      <a:pt x="6842424" y="2621870"/>
                    </a:cubicBezTo>
                    <a:lnTo>
                      <a:pt x="5499782" y="2628410"/>
                    </a:lnTo>
                    <a:cubicBezTo>
                      <a:pt x="5461124" y="2372676"/>
                      <a:pt x="5294599" y="2012863"/>
                      <a:pt x="4928839" y="2021784"/>
                    </a:cubicBezTo>
                    <a:cubicBezTo>
                      <a:pt x="4563079" y="2030705"/>
                      <a:pt x="4451567" y="2316177"/>
                      <a:pt x="4380199" y="2623950"/>
                    </a:cubicBezTo>
                    <a:lnTo>
                      <a:pt x="1413975" y="2606108"/>
                    </a:lnTo>
                    <a:cubicBezTo>
                      <a:pt x="1330713" y="2347400"/>
                      <a:pt x="1185005" y="2039627"/>
                      <a:pt x="816270" y="2030705"/>
                    </a:cubicBezTo>
                    <a:cubicBezTo>
                      <a:pt x="447535" y="2021783"/>
                      <a:pt x="361300" y="2329558"/>
                      <a:pt x="294392" y="2458912"/>
                    </a:cubicBezTo>
                    <a:cubicBezTo>
                      <a:pt x="271687" y="2479538"/>
                      <a:pt x="308514" y="2502545"/>
                      <a:pt x="226278" y="2520790"/>
                    </a:cubicBezTo>
                    <a:lnTo>
                      <a:pt x="55873" y="2516259"/>
                    </a:lnTo>
                    <a:cubicBezTo>
                      <a:pt x="16901" y="2506858"/>
                      <a:pt x="4125" y="2495077"/>
                      <a:pt x="3253" y="2459482"/>
                    </a:cubicBezTo>
                    <a:cubicBezTo>
                      <a:pt x="1084" y="2355022"/>
                      <a:pt x="5613" y="2226184"/>
                      <a:pt x="0" y="2146678"/>
                    </a:cubicBezTo>
                    <a:cubicBezTo>
                      <a:pt x="66060" y="2122888"/>
                      <a:pt x="36869" y="2094337"/>
                      <a:pt x="55304" y="2068166"/>
                    </a:cubicBezTo>
                    <a:lnTo>
                      <a:pt x="51749" y="1667628"/>
                    </a:lnTo>
                    <a:cubicBezTo>
                      <a:pt x="59172" y="1613788"/>
                      <a:pt x="45162" y="1555186"/>
                      <a:pt x="102591" y="1548972"/>
                    </a:cubicBezTo>
                    <a:lnTo>
                      <a:pt x="611087" y="1308106"/>
                    </a:lnTo>
                    <a:lnTo>
                      <a:pt x="1289081" y="77011"/>
                    </a:lnTo>
                    <a:cubicBezTo>
                      <a:pt x="1343722" y="54894"/>
                      <a:pt x="1319816" y="5457"/>
                      <a:pt x="1423549" y="416"/>
                    </a:cubicBezTo>
                    <a:close/>
                  </a:path>
                </a:pathLst>
              </a:custGeom>
              <a:solidFill>
                <a:schemeClr val="tx1"/>
              </a:solidFill>
              <a:ln w="9525" cap="flat" cmpd="sng" algn="ctr">
                <a:noFill/>
                <a:prstDash val="solid"/>
                <a:headEnd type="none" w="med" len="med"/>
                <a:tailEnd type="none" w="med" len="med"/>
              </a:ln>
              <a:effectLst/>
            </p:spPr>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algn="ctr" defTabSz="913923" fontAlgn="base">
                  <a:spcBef>
                    <a:spcPct val="0"/>
                  </a:spcBef>
                  <a:spcAft>
                    <a:spcPct val="0"/>
                  </a:spcAft>
                  <a:defRPr/>
                </a:pPr>
                <a:endParaRPr lang="en-US" kern="0" spc="-50" dirty="0" err="1">
                  <a:gradFill>
                    <a:gsLst>
                      <a:gs pos="0">
                        <a:srgbClr val="FFFFFF"/>
                      </a:gs>
                      <a:gs pos="100000">
                        <a:srgbClr val="FFFFFF"/>
                      </a:gs>
                    </a:gsLst>
                    <a:lin ang="5400000" scaled="0"/>
                  </a:gradFill>
                  <a:ea typeface="Segoe UI" pitchFamily="34" charset="0"/>
                  <a:cs typeface="Segoe UI" pitchFamily="34" charset="0"/>
                </a:endParaRPr>
              </a:p>
            </p:txBody>
          </p:sp>
          <p:sp>
            <p:nvSpPr>
              <p:cNvPr id="166" name="Frame 5"/>
              <p:cNvSpPr>
                <a:spLocks noChangeAspect="1"/>
              </p:cNvSpPr>
              <p:nvPr/>
            </p:nvSpPr>
            <p:spPr bwMode="auto">
              <a:xfrm>
                <a:off x="2427352" y="-279971"/>
                <a:ext cx="320126" cy="320040"/>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09712" tIns="54856" rIns="54856" bIns="109712" numCol="1" spcCol="0" rtlCol="0" fromWordArt="0" anchor="b" anchorCtr="0" forceAA="0" compatLnSpc="1">
                <a:prstTxWarp prst="textNoShape">
                  <a:avLst/>
                </a:prstTxWarp>
                <a:noAutofit/>
              </a:bodyPr>
              <a:lstStyle/>
              <a:p>
                <a:pPr algn="ctr" defTabSz="1096709" fontAlgn="base">
                  <a:spcBef>
                    <a:spcPct val="0"/>
                  </a:spcBef>
                  <a:spcAft>
                    <a:spcPct val="0"/>
                  </a:spcAft>
                  <a:defRPr/>
                </a:pPr>
                <a:endParaRPr lang="en-US" sz="2400" kern="0" spc="-60"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145" name="Group 144"/>
            <p:cNvGrpSpPr>
              <a:grpSpLocks noChangeAspect="1"/>
            </p:cNvGrpSpPr>
            <p:nvPr/>
          </p:nvGrpSpPr>
          <p:grpSpPr>
            <a:xfrm>
              <a:off x="1983187" y="-1718549"/>
              <a:ext cx="914494" cy="660467"/>
              <a:chOff x="5893817" y="-2363993"/>
              <a:chExt cx="1589176" cy="1147736"/>
            </a:xfrm>
          </p:grpSpPr>
          <p:pic>
            <p:nvPicPr>
              <p:cNvPr id="156" name="Picture 155"/>
              <p:cNvPicPr>
                <a:picLocks noChangeAspect="1"/>
              </p:cNvPicPr>
              <p:nvPr/>
            </p:nvPicPr>
            <p:blipFill>
              <a:blip r:embed="rId4" cstate="print">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591521" y="-2363993"/>
                <a:ext cx="190326" cy="365760"/>
              </a:xfrm>
              <a:prstGeom prst="rect">
                <a:avLst/>
              </a:prstGeom>
            </p:spPr>
          </p:pic>
          <p:grpSp>
            <p:nvGrpSpPr>
              <p:cNvPr id="157" name="Group 156"/>
              <p:cNvGrpSpPr>
                <a:grpSpLocks noChangeAspect="1"/>
              </p:cNvGrpSpPr>
              <p:nvPr/>
            </p:nvGrpSpPr>
            <p:grpSpPr>
              <a:xfrm>
                <a:off x="6051365" y="-2363988"/>
                <a:ext cx="1149652" cy="1147731"/>
                <a:chOff x="2475317" y="-6877877"/>
                <a:chExt cx="1493848" cy="1490961"/>
              </a:xfrm>
            </p:grpSpPr>
            <p:sp>
              <p:nvSpPr>
                <p:cNvPr id="162" name="Round Same Side Corner Rectangle 11"/>
                <p:cNvSpPr/>
                <p:nvPr/>
              </p:nvSpPr>
              <p:spPr>
                <a:xfrm>
                  <a:off x="2475317" y="-6877877"/>
                  <a:ext cx="564521" cy="361777"/>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rgbClr val="FFFFFF"/>
                </a:solidFill>
                <a:ln w="25400" cap="flat" cmpd="sng" algn="ctr">
                  <a:noFill/>
                  <a:prstDash val="solid"/>
                </a:ln>
                <a:effectLst/>
              </p:spPr>
              <p:txBody>
                <a:bodyPr rtlCol="0" anchor="ctr"/>
                <a:lstStyle/>
                <a:p>
                  <a:pPr algn="ctr" defTabSz="932597">
                    <a:defRPr/>
                  </a:pPr>
                  <a:endParaRPr lang="en-US" sz="1199" kern="0">
                    <a:solidFill>
                      <a:sysClr val="window" lastClr="FFFFFF"/>
                    </a:solidFill>
                    <a:sym typeface="Segoe UI" panose="020B0502040204020203" pitchFamily="34" charset="0"/>
                  </a:endParaRPr>
                </a:p>
              </p:txBody>
            </p:sp>
            <p:sp>
              <p:nvSpPr>
                <p:cNvPr id="163" name="Trapezoid 12"/>
                <p:cNvSpPr/>
                <p:nvPr/>
              </p:nvSpPr>
              <p:spPr>
                <a:xfrm>
                  <a:off x="3302774" y="-5591537"/>
                  <a:ext cx="666391" cy="84126"/>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solidFill>
                  <a:srgbClr val="FFFFFF"/>
                </a:solidFill>
                <a:ln w="25400" cap="flat" cmpd="sng" algn="ctr">
                  <a:noFill/>
                  <a:prstDash val="solid"/>
                </a:ln>
                <a:effectLst/>
              </p:spPr>
              <p:txBody>
                <a:bodyPr rtlCol="0" anchor="ctr"/>
                <a:lstStyle/>
                <a:p>
                  <a:pPr algn="ctr" defTabSz="932597">
                    <a:defRPr/>
                  </a:pPr>
                  <a:endParaRPr lang="en-US" sz="1199" kern="0">
                    <a:solidFill>
                      <a:sysClr val="window" lastClr="FFFFFF"/>
                    </a:solidFill>
                    <a:sym typeface="Segoe UI" panose="020B0502040204020203" pitchFamily="34" charset="0"/>
                  </a:endParaRPr>
                </a:p>
              </p:txBody>
            </p:sp>
            <p:sp>
              <p:nvSpPr>
                <p:cNvPr id="164" name="Rectangle 163"/>
                <p:cNvSpPr/>
                <p:nvPr/>
              </p:nvSpPr>
              <p:spPr>
                <a:xfrm>
                  <a:off x="3265064" y="-5414348"/>
                  <a:ext cx="665797" cy="27432"/>
                </a:xfrm>
                <a:prstGeom prst="rect">
                  <a:avLst/>
                </a:prstGeom>
                <a:solidFill>
                  <a:srgbClr val="FFFFFF"/>
                </a:solidFill>
                <a:ln w="25400" cap="flat" cmpd="sng" algn="ctr">
                  <a:noFill/>
                  <a:prstDash val="solid"/>
                </a:ln>
                <a:effectLst/>
              </p:spPr>
              <p:txBody>
                <a:bodyPr rtlCol="0" anchor="ctr"/>
                <a:lstStyle/>
                <a:p>
                  <a:pPr algn="ctr" defTabSz="932597">
                    <a:defRPr/>
                  </a:pPr>
                  <a:endParaRPr lang="en-US" sz="1199" kern="0">
                    <a:solidFill>
                      <a:sysClr val="window" lastClr="FFFFFF"/>
                    </a:solidFill>
                    <a:sym typeface="Segoe UI" panose="020B0502040204020203" pitchFamily="34" charset="0"/>
                  </a:endParaRPr>
                </a:p>
              </p:txBody>
            </p:sp>
          </p:grpSp>
          <p:sp>
            <p:nvSpPr>
              <p:cNvPr id="158" name="Rounded Rectangle 6"/>
              <p:cNvSpPr>
                <a:spLocks noChangeAspect="1"/>
              </p:cNvSpPr>
              <p:nvPr/>
            </p:nvSpPr>
            <p:spPr bwMode="auto">
              <a:xfrm rot="16200000">
                <a:off x="6950542" y="-2438448"/>
                <a:ext cx="349866" cy="509437"/>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w="1079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algn="ctr" defTabSz="822795">
                  <a:defRPr/>
                </a:pPr>
                <a:endParaRPr lang="en-US" kern="0" dirty="0">
                  <a:solidFill>
                    <a:srgbClr val="00188F"/>
                  </a:solidFill>
                  <a:latin typeface="Segoe UI Light" panose="020B0502040204020203" pitchFamily="34" charset="0"/>
                  <a:sym typeface="Segoe UI Light" panose="020B0502040204020203" pitchFamily="34" charset="0"/>
                </a:endParaRPr>
              </a:p>
            </p:txBody>
          </p:sp>
          <p:pic>
            <p:nvPicPr>
              <p:cNvPr id="159" name="Picture 2" descr="\\MAGNUM\Projects\Microsoft\Cloud Power FY12\Design\ICONS_PNG\Next_Gen_Application.png"/>
              <p:cNvPicPr>
                <a:picLocks noChangeAspect="1" noChangeArrowheads="1"/>
              </p:cNvPicPr>
              <p:nvPr/>
            </p:nvPicPr>
            <p:blipFill>
              <a:blip r:embed="rId6" cstate="print">
                <a:lum bright="100000"/>
                <a:extLst>
                  <a:ext uri="{28A0092B-C50C-407E-A947-70E740481C1C}">
                    <a14:useLocalDpi xmlns:a14="http://schemas.microsoft.com/office/drawing/2010/main" val="0"/>
                  </a:ext>
                </a:extLst>
              </a:blip>
              <a:srcRect/>
              <a:stretch>
                <a:fillRect/>
              </a:stretch>
            </p:blipFill>
            <p:spPr bwMode="auto">
              <a:xfrm>
                <a:off x="5893817" y="-2050668"/>
                <a:ext cx="640080" cy="640079"/>
              </a:xfrm>
              <a:prstGeom prst="rect">
                <a:avLst/>
              </a:prstGeom>
              <a:noFill/>
            </p:spPr>
          </p:pic>
          <p:pic>
            <p:nvPicPr>
              <p:cNvPr id="160" name="Picture 24" descr="E:\Eric Suchiang FD\Icons\Metro Icon\Metro icons ALL WHITE\cctv.png"/>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a:off x="6751473" y="-1979040"/>
                <a:ext cx="731520" cy="403482"/>
              </a:xfrm>
              <a:prstGeom prst="rect">
                <a:avLst/>
              </a:prstGeom>
              <a:noFill/>
              <a:extLst>
                <a:ext uri="{909E8E84-426E-40DD-AFC4-6F175D3DCCD1}">
                  <a14:hiddenFill xmlns:a14="http://schemas.microsoft.com/office/drawing/2010/main">
                    <a:solidFill>
                      <a:srgbClr val="FFFFFF"/>
                    </a:solidFill>
                  </a14:hiddenFill>
                </a:ext>
              </a:extLst>
            </p:spPr>
          </p:pic>
          <p:sp>
            <p:nvSpPr>
              <p:cNvPr id="161" name="Freeform 160"/>
              <p:cNvSpPr>
                <a:spLocks noChangeAspect="1"/>
              </p:cNvSpPr>
              <p:nvPr/>
            </p:nvSpPr>
            <p:spPr bwMode="auto">
              <a:xfrm flipH="1">
                <a:off x="6520288" y="-1953486"/>
                <a:ext cx="304147" cy="445714"/>
              </a:xfrm>
              <a:custGeom>
                <a:avLst/>
                <a:gdLst/>
                <a:ahLst/>
                <a:cxnLst/>
                <a:rect l="l" t="t" r="r" b="b"/>
                <a:pathLst>
                  <a:path w="739747" h="1113745">
                    <a:moveTo>
                      <a:pt x="580449" y="183754"/>
                    </a:moveTo>
                    <a:lnTo>
                      <a:pt x="608377" y="183754"/>
                    </a:lnTo>
                    <a:cubicBezTo>
                      <a:pt x="612233" y="183754"/>
                      <a:pt x="615359" y="186880"/>
                      <a:pt x="615359" y="190736"/>
                    </a:cubicBezTo>
                    <a:lnTo>
                      <a:pt x="615359" y="243798"/>
                    </a:lnTo>
                    <a:cubicBezTo>
                      <a:pt x="615359" y="247654"/>
                      <a:pt x="612233" y="250780"/>
                      <a:pt x="608377" y="250780"/>
                    </a:cubicBezTo>
                    <a:lnTo>
                      <a:pt x="580449" y="250780"/>
                    </a:lnTo>
                    <a:cubicBezTo>
                      <a:pt x="576593" y="250780"/>
                      <a:pt x="573467" y="247654"/>
                      <a:pt x="573467" y="243798"/>
                    </a:cubicBezTo>
                    <a:lnTo>
                      <a:pt x="573467" y="190736"/>
                    </a:lnTo>
                    <a:cubicBezTo>
                      <a:pt x="573467" y="186880"/>
                      <a:pt x="576593" y="183754"/>
                      <a:pt x="580449" y="183754"/>
                    </a:cubicBezTo>
                    <a:close/>
                    <a:moveTo>
                      <a:pt x="425201" y="49190"/>
                    </a:moveTo>
                    <a:lnTo>
                      <a:pt x="413467" y="958610"/>
                    </a:lnTo>
                    <a:lnTo>
                      <a:pt x="51654" y="872558"/>
                    </a:lnTo>
                    <a:lnTo>
                      <a:pt x="55565" y="51146"/>
                    </a:lnTo>
                    <a:close/>
                    <a:moveTo>
                      <a:pt x="565200" y="20779"/>
                    </a:moveTo>
                    <a:lnTo>
                      <a:pt x="565200" y="995333"/>
                    </a:lnTo>
                    <a:lnTo>
                      <a:pt x="621304" y="987021"/>
                    </a:lnTo>
                    <a:lnTo>
                      <a:pt x="625460" y="20779"/>
                    </a:lnTo>
                    <a:close/>
                    <a:moveTo>
                      <a:pt x="681565" y="0"/>
                    </a:moveTo>
                    <a:lnTo>
                      <a:pt x="677409" y="1005723"/>
                    </a:lnTo>
                    <a:lnTo>
                      <a:pt x="627538" y="1011957"/>
                    </a:lnTo>
                    <a:lnTo>
                      <a:pt x="627538" y="1022346"/>
                    </a:lnTo>
                    <a:lnTo>
                      <a:pt x="739747" y="1061827"/>
                    </a:lnTo>
                    <a:lnTo>
                      <a:pt x="669097" y="1070139"/>
                    </a:lnTo>
                    <a:cubicBezTo>
                      <a:pt x="592617" y="1050415"/>
                      <a:pt x="552151" y="1057209"/>
                      <a:pt x="515329" y="1090918"/>
                    </a:cubicBezTo>
                    <a:lnTo>
                      <a:pt x="422658" y="1113745"/>
                    </a:lnTo>
                    <a:lnTo>
                      <a:pt x="409354" y="1068061"/>
                    </a:lnTo>
                    <a:cubicBezTo>
                      <a:pt x="306312" y="1018127"/>
                      <a:pt x="187349" y="984387"/>
                      <a:pt x="81040" y="978710"/>
                    </a:cubicBezTo>
                    <a:lnTo>
                      <a:pt x="0" y="984943"/>
                    </a:lnTo>
                    <a:lnTo>
                      <a:pt x="72728" y="945463"/>
                    </a:lnTo>
                    <a:lnTo>
                      <a:pt x="108053" y="937151"/>
                    </a:lnTo>
                    <a:lnTo>
                      <a:pt x="108053" y="922605"/>
                    </a:lnTo>
                    <a:lnTo>
                      <a:pt x="64416" y="912216"/>
                    </a:lnTo>
                    <a:lnTo>
                      <a:pt x="64483" y="897455"/>
                    </a:lnTo>
                    <a:lnTo>
                      <a:pt x="441070" y="987021"/>
                    </a:lnTo>
                    <a:lnTo>
                      <a:pt x="453538" y="20779"/>
                    </a:lnTo>
                    <a:lnTo>
                      <a:pt x="68477" y="22817"/>
                    </a:lnTo>
                    <a:lnTo>
                      <a:pt x="68572" y="2078"/>
                    </a:lnTo>
                    <a:close/>
                  </a:path>
                </a:pathLst>
              </a:custGeom>
              <a:solidFill>
                <a:srgbClr val="FFFFFF"/>
              </a:solidFill>
              <a:ln w="12700" cap="flat" cmpd="sng" algn="ctr">
                <a:noFill/>
                <a:prstDash val="solid"/>
                <a:headEnd type="none" w="med" len="med"/>
                <a:tailEnd type="none" w="med" len="med"/>
              </a:ln>
              <a:effectLst/>
            </p:spPr>
            <p:txBody>
              <a:bodyPr vert="horz" wrap="none" lIns="89626" tIns="44813" rIns="89626" bIns="44813" numCol="1" rtlCol="0" anchor="ctr" anchorCtr="0" compatLnSpc="1">
                <a:prstTxWarp prst="textNoShape">
                  <a:avLst/>
                </a:prstTxWarp>
              </a:bodyPr>
              <a:lstStyle/>
              <a:p>
                <a:pPr algn="ctr" defTabSz="895919" fontAlgn="base">
                  <a:spcBef>
                    <a:spcPct val="0"/>
                  </a:spcBef>
                  <a:spcAft>
                    <a:spcPct val="0"/>
                  </a:spcAft>
                  <a:defRPr/>
                </a:pPr>
                <a:endParaRPr lang="en-US" sz="1764" kern="0" dirty="0">
                  <a:solidFill>
                    <a:srgbClr val="FFFFFF"/>
                  </a:solidFill>
                </a:endParaRPr>
              </a:p>
            </p:txBody>
          </p:sp>
        </p:grpSp>
        <p:grpSp>
          <p:nvGrpSpPr>
            <p:cNvPr id="146" name="Group 145"/>
            <p:cNvGrpSpPr>
              <a:grpSpLocks noChangeAspect="1"/>
            </p:cNvGrpSpPr>
            <p:nvPr/>
          </p:nvGrpSpPr>
          <p:grpSpPr>
            <a:xfrm>
              <a:off x="2070017" y="-962216"/>
              <a:ext cx="738535" cy="548635"/>
              <a:chOff x="5630249" y="-855090"/>
              <a:chExt cx="1258953" cy="935238"/>
            </a:xfrm>
          </p:grpSpPr>
          <p:sp>
            <p:nvSpPr>
              <p:cNvPr id="147" name="Freeform 239"/>
              <p:cNvSpPr>
                <a:spLocks/>
              </p:cNvSpPr>
              <p:nvPr/>
            </p:nvSpPr>
            <p:spPr bwMode="auto">
              <a:xfrm>
                <a:off x="6536381" y="-810289"/>
                <a:ext cx="352821" cy="439918"/>
              </a:xfrm>
              <a:custGeom>
                <a:avLst/>
                <a:gdLst/>
                <a:ahLst/>
                <a:cxnLst/>
                <a:rect l="l" t="t" r="r" b="b"/>
                <a:pathLst>
                  <a:path w="555609" h="711730">
                    <a:moveTo>
                      <a:pt x="11038" y="660302"/>
                    </a:moveTo>
                    <a:cubicBezTo>
                      <a:pt x="11053" y="660302"/>
                      <a:pt x="13887" y="660302"/>
                      <a:pt x="548250" y="660302"/>
                    </a:cubicBezTo>
                    <a:cubicBezTo>
                      <a:pt x="551930" y="660302"/>
                      <a:pt x="555609" y="663976"/>
                      <a:pt x="555609" y="671323"/>
                    </a:cubicBezTo>
                    <a:cubicBezTo>
                      <a:pt x="555609" y="671332"/>
                      <a:pt x="555609" y="671847"/>
                      <a:pt x="555609" y="704383"/>
                    </a:cubicBezTo>
                    <a:cubicBezTo>
                      <a:pt x="555609" y="708057"/>
                      <a:pt x="551930" y="711730"/>
                      <a:pt x="548250" y="711730"/>
                    </a:cubicBezTo>
                    <a:cubicBezTo>
                      <a:pt x="548235" y="711730"/>
                      <a:pt x="545395" y="711730"/>
                      <a:pt x="11038" y="711730"/>
                    </a:cubicBezTo>
                    <a:lnTo>
                      <a:pt x="0" y="704383"/>
                    </a:lnTo>
                    <a:cubicBezTo>
                      <a:pt x="0" y="704375"/>
                      <a:pt x="0" y="703860"/>
                      <a:pt x="0" y="671323"/>
                    </a:cubicBezTo>
                    <a:cubicBezTo>
                      <a:pt x="0" y="663976"/>
                      <a:pt x="3679" y="660302"/>
                      <a:pt x="11038" y="660302"/>
                    </a:cubicBezTo>
                    <a:close/>
                    <a:moveTo>
                      <a:pt x="176551" y="568466"/>
                    </a:moveTo>
                    <a:cubicBezTo>
                      <a:pt x="206005" y="583160"/>
                      <a:pt x="242823" y="590507"/>
                      <a:pt x="279641" y="590507"/>
                    </a:cubicBezTo>
                    <a:cubicBezTo>
                      <a:pt x="316459" y="590507"/>
                      <a:pt x="349595" y="583160"/>
                      <a:pt x="382732" y="568466"/>
                    </a:cubicBezTo>
                    <a:cubicBezTo>
                      <a:pt x="404822" y="601527"/>
                      <a:pt x="437959" y="627242"/>
                      <a:pt x="482140" y="649282"/>
                    </a:cubicBezTo>
                    <a:cubicBezTo>
                      <a:pt x="482124" y="649282"/>
                      <a:pt x="479561" y="649282"/>
                      <a:pt x="77142" y="649282"/>
                    </a:cubicBezTo>
                    <a:cubicBezTo>
                      <a:pt x="121323" y="627242"/>
                      <a:pt x="154460" y="601527"/>
                      <a:pt x="176551" y="568466"/>
                    </a:cubicBezTo>
                    <a:close/>
                    <a:moveTo>
                      <a:pt x="272261" y="221325"/>
                    </a:moveTo>
                    <a:lnTo>
                      <a:pt x="279642" y="221325"/>
                    </a:lnTo>
                    <a:cubicBezTo>
                      <a:pt x="334999" y="221325"/>
                      <a:pt x="379284" y="265615"/>
                      <a:pt x="379284" y="317285"/>
                    </a:cubicBezTo>
                    <a:cubicBezTo>
                      <a:pt x="379284" y="372647"/>
                      <a:pt x="334999" y="416936"/>
                      <a:pt x="279642" y="416936"/>
                    </a:cubicBezTo>
                    <a:cubicBezTo>
                      <a:pt x="224285" y="416936"/>
                      <a:pt x="179999" y="372647"/>
                      <a:pt x="179999" y="317285"/>
                    </a:cubicBezTo>
                    <a:cubicBezTo>
                      <a:pt x="179999" y="298831"/>
                      <a:pt x="187380" y="280378"/>
                      <a:pt x="194761" y="265615"/>
                    </a:cubicBezTo>
                    <a:cubicBezTo>
                      <a:pt x="194761" y="302522"/>
                      <a:pt x="220594" y="324667"/>
                      <a:pt x="250118" y="324667"/>
                    </a:cubicBezTo>
                    <a:cubicBezTo>
                      <a:pt x="279642" y="324667"/>
                      <a:pt x="305475" y="302522"/>
                      <a:pt x="305475" y="269305"/>
                    </a:cubicBezTo>
                    <a:cubicBezTo>
                      <a:pt x="305475" y="247161"/>
                      <a:pt x="290713" y="228707"/>
                      <a:pt x="272261" y="221325"/>
                    </a:cubicBezTo>
                    <a:close/>
                    <a:moveTo>
                      <a:pt x="277805" y="177015"/>
                    </a:moveTo>
                    <a:cubicBezTo>
                      <a:pt x="202284" y="177015"/>
                      <a:pt x="141063" y="238236"/>
                      <a:pt x="141063" y="313757"/>
                    </a:cubicBezTo>
                    <a:cubicBezTo>
                      <a:pt x="141063" y="389278"/>
                      <a:pt x="202284" y="450499"/>
                      <a:pt x="277805" y="450499"/>
                    </a:cubicBezTo>
                    <a:cubicBezTo>
                      <a:pt x="353326" y="450499"/>
                      <a:pt x="414547" y="389278"/>
                      <a:pt x="414547" y="313757"/>
                    </a:cubicBezTo>
                    <a:cubicBezTo>
                      <a:pt x="414547" y="238236"/>
                      <a:pt x="353326" y="177015"/>
                      <a:pt x="277805" y="177015"/>
                    </a:cubicBezTo>
                    <a:close/>
                    <a:moveTo>
                      <a:pt x="277805" y="67313"/>
                    </a:moveTo>
                    <a:cubicBezTo>
                      <a:pt x="413912" y="67313"/>
                      <a:pt x="524249" y="177650"/>
                      <a:pt x="524249" y="313757"/>
                    </a:cubicBezTo>
                    <a:cubicBezTo>
                      <a:pt x="524249" y="449864"/>
                      <a:pt x="413912" y="560201"/>
                      <a:pt x="277805" y="560201"/>
                    </a:cubicBezTo>
                    <a:cubicBezTo>
                      <a:pt x="141698" y="560201"/>
                      <a:pt x="31361" y="449864"/>
                      <a:pt x="31361" y="313757"/>
                    </a:cubicBezTo>
                    <a:cubicBezTo>
                      <a:pt x="31361" y="177650"/>
                      <a:pt x="141698" y="67313"/>
                      <a:pt x="277805" y="67313"/>
                    </a:cubicBezTo>
                    <a:close/>
                    <a:moveTo>
                      <a:pt x="279641" y="0"/>
                    </a:moveTo>
                    <a:cubicBezTo>
                      <a:pt x="338653" y="0"/>
                      <a:pt x="375536" y="29388"/>
                      <a:pt x="379224" y="29388"/>
                    </a:cubicBezTo>
                    <a:lnTo>
                      <a:pt x="382912" y="36735"/>
                    </a:lnTo>
                    <a:cubicBezTo>
                      <a:pt x="382917" y="36751"/>
                      <a:pt x="383137" y="37482"/>
                      <a:pt x="393977" y="73469"/>
                    </a:cubicBezTo>
                    <a:cubicBezTo>
                      <a:pt x="357095" y="55102"/>
                      <a:pt x="320212" y="47755"/>
                      <a:pt x="279641" y="47755"/>
                    </a:cubicBezTo>
                    <a:cubicBezTo>
                      <a:pt x="239070" y="47755"/>
                      <a:pt x="198500" y="55102"/>
                      <a:pt x="165305" y="73469"/>
                    </a:cubicBezTo>
                    <a:cubicBezTo>
                      <a:pt x="165310" y="73454"/>
                      <a:pt x="165529" y="72727"/>
                      <a:pt x="176370" y="36735"/>
                    </a:cubicBezTo>
                    <a:lnTo>
                      <a:pt x="180058" y="29388"/>
                    </a:lnTo>
                    <a:cubicBezTo>
                      <a:pt x="183747" y="29388"/>
                      <a:pt x="220629" y="0"/>
                      <a:pt x="279641" y="0"/>
                    </a:cubicBezTo>
                    <a:close/>
                  </a:path>
                </a:pathLst>
              </a:custGeom>
              <a:solidFill>
                <a:srgbClr val="FFFFFF"/>
              </a:solidFill>
              <a:ln>
                <a:noFill/>
              </a:ln>
              <a:extLst/>
            </p:spPr>
            <p:txBody>
              <a:bodyPr vert="horz" wrap="square" lIns="91427" tIns="45713" rIns="91427" bIns="45713" numCol="1" anchor="t" anchorCtr="0" compatLnSpc="1">
                <a:prstTxWarp prst="textNoShape">
                  <a:avLst/>
                </a:prstTxWarp>
              </a:bodyPr>
              <a:lstStyle/>
              <a:p>
                <a:pPr algn="ctr" defTabSz="932597">
                  <a:defRPr/>
                </a:pPr>
                <a:endParaRPr lang="en-US" kern="0" dirty="0">
                  <a:solidFill>
                    <a:srgbClr val="00D8CC"/>
                  </a:solidFill>
                </a:endParaRPr>
              </a:p>
            </p:txBody>
          </p:sp>
          <p:sp>
            <p:nvSpPr>
              <p:cNvPr id="148" name="Round Same Side Corner Rectangle 26"/>
              <p:cNvSpPr>
                <a:spLocks noChangeAspect="1"/>
              </p:cNvSpPr>
              <p:nvPr/>
            </p:nvSpPr>
            <p:spPr bwMode="auto">
              <a:xfrm>
                <a:off x="6169585" y="-360487"/>
                <a:ext cx="240729" cy="403680"/>
              </a:xfrm>
              <a:custGeom>
                <a:avLst/>
                <a:gdLst/>
                <a:ahLst/>
                <a:cxnLst/>
                <a:rect l="l" t="t" r="r" b="b"/>
                <a:pathLst>
                  <a:path w="1752600" h="3019424">
                    <a:moveTo>
                      <a:pt x="125916" y="2027200"/>
                    </a:moveTo>
                    <a:lnTo>
                      <a:pt x="125916" y="2164731"/>
                    </a:lnTo>
                    <a:lnTo>
                      <a:pt x="125916" y="2491833"/>
                    </a:lnTo>
                    <a:cubicBezTo>
                      <a:pt x="125916" y="2672486"/>
                      <a:pt x="272365" y="2818935"/>
                      <a:pt x="453018" y="2818935"/>
                    </a:cubicBezTo>
                    <a:lnTo>
                      <a:pt x="1281926" y="2818935"/>
                    </a:lnTo>
                    <a:cubicBezTo>
                      <a:pt x="1462579" y="2818935"/>
                      <a:pt x="1609028" y="2672486"/>
                      <a:pt x="1609028" y="2491833"/>
                    </a:cubicBezTo>
                    <a:cubicBezTo>
                      <a:pt x="1609028" y="2384143"/>
                      <a:pt x="1601776" y="2160419"/>
                      <a:pt x="1601623" y="2049869"/>
                    </a:cubicBezTo>
                    <a:lnTo>
                      <a:pt x="1616462" y="2045785"/>
                    </a:lnTo>
                    <a:lnTo>
                      <a:pt x="1601594" y="2045785"/>
                    </a:lnTo>
                    <a:lnTo>
                      <a:pt x="1601623" y="2049869"/>
                    </a:lnTo>
                    <a:cubicBezTo>
                      <a:pt x="1126071" y="2202699"/>
                      <a:pt x="536769" y="2180503"/>
                      <a:pt x="125916" y="2027200"/>
                    </a:cubicBezTo>
                    <a:close/>
                    <a:moveTo>
                      <a:pt x="1324773" y="1874254"/>
                    </a:moveTo>
                    <a:cubicBezTo>
                      <a:pt x="1312258" y="1874254"/>
                      <a:pt x="1302112" y="1884400"/>
                      <a:pt x="1302112" y="1896915"/>
                    </a:cubicBezTo>
                    <a:lnTo>
                      <a:pt x="1302112" y="1987559"/>
                    </a:lnTo>
                    <a:cubicBezTo>
                      <a:pt x="1302112" y="2000074"/>
                      <a:pt x="1312258" y="2010220"/>
                      <a:pt x="1324773" y="2010220"/>
                    </a:cubicBezTo>
                    <a:lnTo>
                      <a:pt x="1593801" y="2010220"/>
                    </a:lnTo>
                    <a:cubicBezTo>
                      <a:pt x="1606316" y="2010220"/>
                      <a:pt x="1616462" y="2000074"/>
                      <a:pt x="1616462" y="1987559"/>
                    </a:cubicBezTo>
                    <a:lnTo>
                      <a:pt x="1616462" y="1896915"/>
                    </a:lnTo>
                    <a:cubicBezTo>
                      <a:pt x="1616462" y="1884400"/>
                      <a:pt x="1606316" y="1874254"/>
                      <a:pt x="1593801" y="1874254"/>
                    </a:cubicBezTo>
                    <a:close/>
                    <a:moveTo>
                      <a:pt x="935186" y="1874254"/>
                    </a:moveTo>
                    <a:cubicBezTo>
                      <a:pt x="922671" y="1874254"/>
                      <a:pt x="912525" y="1884400"/>
                      <a:pt x="912525" y="1896915"/>
                    </a:cubicBezTo>
                    <a:lnTo>
                      <a:pt x="912525" y="1987559"/>
                    </a:lnTo>
                    <a:cubicBezTo>
                      <a:pt x="912525" y="2000074"/>
                      <a:pt x="922671" y="2010220"/>
                      <a:pt x="935186" y="2010220"/>
                    </a:cubicBezTo>
                    <a:lnTo>
                      <a:pt x="1204214" y="2010220"/>
                    </a:lnTo>
                    <a:cubicBezTo>
                      <a:pt x="1216729" y="2010220"/>
                      <a:pt x="1226875" y="2000074"/>
                      <a:pt x="1226875" y="1987559"/>
                    </a:cubicBezTo>
                    <a:lnTo>
                      <a:pt x="1226875" y="1896915"/>
                    </a:lnTo>
                    <a:cubicBezTo>
                      <a:pt x="1226875" y="1884400"/>
                      <a:pt x="1216729" y="1874254"/>
                      <a:pt x="1204214" y="1874254"/>
                    </a:cubicBezTo>
                    <a:close/>
                    <a:moveTo>
                      <a:pt x="545598" y="1874254"/>
                    </a:moveTo>
                    <a:cubicBezTo>
                      <a:pt x="533083" y="1874254"/>
                      <a:pt x="522937" y="1884400"/>
                      <a:pt x="522937" y="1896915"/>
                    </a:cubicBezTo>
                    <a:lnTo>
                      <a:pt x="522937" y="1987559"/>
                    </a:lnTo>
                    <a:cubicBezTo>
                      <a:pt x="522937" y="2000074"/>
                      <a:pt x="533083" y="2010220"/>
                      <a:pt x="545598" y="2010220"/>
                    </a:cubicBezTo>
                    <a:lnTo>
                      <a:pt x="814626" y="2010220"/>
                    </a:lnTo>
                    <a:cubicBezTo>
                      <a:pt x="827141" y="2010220"/>
                      <a:pt x="837287" y="2000074"/>
                      <a:pt x="837287" y="1987559"/>
                    </a:cubicBezTo>
                    <a:lnTo>
                      <a:pt x="837287" y="1896915"/>
                    </a:lnTo>
                    <a:cubicBezTo>
                      <a:pt x="837287" y="1884400"/>
                      <a:pt x="827141" y="1874254"/>
                      <a:pt x="814626" y="1874254"/>
                    </a:cubicBezTo>
                    <a:close/>
                    <a:moveTo>
                      <a:pt x="156010" y="1874254"/>
                    </a:moveTo>
                    <a:cubicBezTo>
                      <a:pt x="143495" y="1874254"/>
                      <a:pt x="133349" y="1884400"/>
                      <a:pt x="133349" y="1896915"/>
                    </a:cubicBezTo>
                    <a:lnTo>
                      <a:pt x="133349" y="1987559"/>
                    </a:lnTo>
                    <a:cubicBezTo>
                      <a:pt x="133349" y="2000074"/>
                      <a:pt x="143495" y="2010220"/>
                      <a:pt x="156010" y="2010220"/>
                    </a:cubicBezTo>
                    <a:lnTo>
                      <a:pt x="425038" y="2010220"/>
                    </a:lnTo>
                    <a:cubicBezTo>
                      <a:pt x="437553" y="2010220"/>
                      <a:pt x="447699" y="2000074"/>
                      <a:pt x="447699" y="1987559"/>
                    </a:cubicBezTo>
                    <a:lnTo>
                      <a:pt x="447699" y="1896915"/>
                    </a:lnTo>
                    <a:cubicBezTo>
                      <a:pt x="447699" y="1884400"/>
                      <a:pt x="437553" y="1874254"/>
                      <a:pt x="425038" y="1874254"/>
                    </a:cubicBezTo>
                    <a:close/>
                    <a:moveTo>
                      <a:pt x="0" y="1811356"/>
                    </a:moveTo>
                    <a:lnTo>
                      <a:pt x="1752600" y="1811356"/>
                    </a:lnTo>
                    <a:lnTo>
                      <a:pt x="1752600" y="2501115"/>
                    </a:lnTo>
                    <a:cubicBezTo>
                      <a:pt x="1752600" y="2787369"/>
                      <a:pt x="1520545" y="3019424"/>
                      <a:pt x="1234291" y="3019424"/>
                    </a:cubicBezTo>
                    <a:lnTo>
                      <a:pt x="518309" y="3019424"/>
                    </a:lnTo>
                    <a:cubicBezTo>
                      <a:pt x="232055" y="3019424"/>
                      <a:pt x="0" y="2787369"/>
                      <a:pt x="0" y="2501115"/>
                    </a:cubicBezTo>
                    <a:close/>
                    <a:moveTo>
                      <a:pt x="142875" y="676276"/>
                    </a:moveTo>
                    <a:lnTo>
                      <a:pt x="142875" y="1628776"/>
                    </a:lnTo>
                    <a:lnTo>
                      <a:pt x="1609725" y="1628776"/>
                    </a:lnTo>
                    <a:lnTo>
                      <a:pt x="1609725" y="676276"/>
                    </a:lnTo>
                    <a:close/>
                    <a:moveTo>
                      <a:pt x="699410" y="192089"/>
                    </a:moveTo>
                    <a:cubicBezTo>
                      <a:pt x="638133" y="192089"/>
                      <a:pt x="588459" y="241763"/>
                      <a:pt x="588459" y="303040"/>
                    </a:cubicBezTo>
                    <a:cubicBezTo>
                      <a:pt x="588459" y="303039"/>
                      <a:pt x="588459" y="303039"/>
                      <a:pt x="588459" y="303039"/>
                    </a:cubicBezTo>
                    <a:lnTo>
                      <a:pt x="588459" y="303040"/>
                    </a:lnTo>
                    <a:lnTo>
                      <a:pt x="588459" y="303040"/>
                    </a:lnTo>
                    <a:cubicBezTo>
                      <a:pt x="588459" y="364316"/>
                      <a:pt x="638133" y="413990"/>
                      <a:pt x="699410" y="413990"/>
                    </a:cubicBezTo>
                    <a:lnTo>
                      <a:pt x="1053190" y="413991"/>
                    </a:lnTo>
                    <a:cubicBezTo>
                      <a:pt x="1114467" y="413991"/>
                      <a:pt x="1164141" y="364317"/>
                      <a:pt x="1164141" y="303040"/>
                    </a:cubicBezTo>
                    <a:lnTo>
                      <a:pt x="1164142" y="303040"/>
                    </a:lnTo>
                    <a:cubicBezTo>
                      <a:pt x="1164142" y="241763"/>
                      <a:pt x="1114468" y="192089"/>
                      <a:pt x="1053191" y="192089"/>
                    </a:cubicBezTo>
                    <a:close/>
                    <a:moveTo>
                      <a:pt x="434978" y="0"/>
                    </a:moveTo>
                    <a:lnTo>
                      <a:pt x="1317622" y="0"/>
                    </a:lnTo>
                    <a:cubicBezTo>
                      <a:pt x="1557854" y="0"/>
                      <a:pt x="1752600" y="194746"/>
                      <a:pt x="1752600" y="434978"/>
                    </a:cubicBezTo>
                    <a:lnTo>
                      <a:pt x="1752600" y="1781175"/>
                    </a:lnTo>
                    <a:lnTo>
                      <a:pt x="0" y="1781175"/>
                    </a:lnTo>
                    <a:lnTo>
                      <a:pt x="0" y="434978"/>
                    </a:lnTo>
                    <a:cubicBezTo>
                      <a:pt x="0" y="194746"/>
                      <a:pt x="194746" y="0"/>
                      <a:pt x="434978"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algn="ctr" defTabSz="913923" fontAlgn="base">
                  <a:spcBef>
                    <a:spcPct val="0"/>
                  </a:spcBef>
                  <a:spcAft>
                    <a:spcPct val="0"/>
                  </a:spcAft>
                  <a:defRPr/>
                </a:pPr>
                <a:endParaRPr lang="en-US" sz="1000" kern="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49" name="Picture 3" descr="C:\Users\chrisw\Desktop\Kinect Hand.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black">
              <a:xfrm>
                <a:off x="5630249" y="-354098"/>
                <a:ext cx="495792" cy="397290"/>
              </a:xfrm>
              <a:prstGeom prst="rect">
                <a:avLst/>
              </a:prstGeom>
              <a:noFill/>
              <a:extLst>
                <a:ext uri="{909E8E84-426E-40DD-AFC4-6F175D3DCCD1}">
                  <a14:hiddenFill xmlns:a14="http://schemas.microsoft.com/office/drawing/2010/main">
                    <a:solidFill>
                      <a:srgbClr val="FFFFFF"/>
                    </a:solidFill>
                  </a14:hiddenFill>
                </a:ext>
              </a:extLst>
            </p:spPr>
          </p:pic>
          <p:sp>
            <p:nvSpPr>
              <p:cNvPr id="150" name="Freeform 362"/>
              <p:cNvSpPr>
                <a:spLocks noChangeAspect="1"/>
              </p:cNvSpPr>
              <p:nvPr/>
            </p:nvSpPr>
            <p:spPr bwMode="auto">
              <a:xfrm rot="19207886">
                <a:off x="5709957" y="-855090"/>
                <a:ext cx="265470" cy="461887"/>
              </a:xfrm>
              <a:custGeom>
                <a:avLst/>
                <a:gdLst/>
                <a:ahLst/>
                <a:cxnLst/>
                <a:rect l="l" t="t" r="r" b="b"/>
                <a:pathLst>
                  <a:path w="2319649" h="4146395">
                    <a:moveTo>
                      <a:pt x="721347" y="1393541"/>
                    </a:moveTo>
                    <a:lnTo>
                      <a:pt x="1004577" y="1630094"/>
                    </a:lnTo>
                    <a:lnTo>
                      <a:pt x="783124" y="1895244"/>
                    </a:lnTo>
                    <a:lnTo>
                      <a:pt x="499894" y="1658691"/>
                    </a:lnTo>
                    <a:close/>
                    <a:moveTo>
                      <a:pt x="221453" y="976031"/>
                    </a:moveTo>
                    <a:lnTo>
                      <a:pt x="504683" y="1212584"/>
                    </a:lnTo>
                    <a:lnTo>
                      <a:pt x="283230" y="1477734"/>
                    </a:lnTo>
                    <a:lnTo>
                      <a:pt x="0" y="1241181"/>
                    </a:lnTo>
                    <a:close/>
                    <a:moveTo>
                      <a:pt x="1119716" y="916564"/>
                    </a:moveTo>
                    <a:lnTo>
                      <a:pt x="1402946" y="1153118"/>
                    </a:lnTo>
                    <a:lnTo>
                      <a:pt x="1181493" y="1418268"/>
                    </a:lnTo>
                    <a:lnTo>
                      <a:pt x="898263" y="1181715"/>
                    </a:lnTo>
                    <a:close/>
                    <a:moveTo>
                      <a:pt x="619823" y="499054"/>
                    </a:moveTo>
                    <a:lnTo>
                      <a:pt x="903053" y="735607"/>
                    </a:lnTo>
                    <a:lnTo>
                      <a:pt x="681600" y="1000757"/>
                    </a:lnTo>
                    <a:lnTo>
                      <a:pt x="398370" y="764204"/>
                    </a:lnTo>
                    <a:close/>
                    <a:moveTo>
                      <a:pt x="1788219" y="1414996"/>
                    </a:moveTo>
                    <a:lnTo>
                      <a:pt x="1827007" y="1456492"/>
                    </a:lnTo>
                    <a:lnTo>
                      <a:pt x="1848826" y="1510192"/>
                    </a:lnTo>
                    <a:lnTo>
                      <a:pt x="1853674" y="1566334"/>
                    </a:lnTo>
                    <a:lnTo>
                      <a:pt x="1843977" y="1620034"/>
                    </a:lnTo>
                    <a:lnTo>
                      <a:pt x="1817310" y="1671294"/>
                    </a:lnTo>
                    <a:lnTo>
                      <a:pt x="1371242" y="2230266"/>
                    </a:lnTo>
                    <a:lnTo>
                      <a:pt x="1412455" y="2191212"/>
                    </a:lnTo>
                    <a:lnTo>
                      <a:pt x="1465789" y="2166802"/>
                    </a:lnTo>
                    <a:lnTo>
                      <a:pt x="1519123" y="2161920"/>
                    </a:lnTo>
                    <a:lnTo>
                      <a:pt x="1574882" y="2171684"/>
                    </a:lnTo>
                    <a:lnTo>
                      <a:pt x="1625792" y="2200975"/>
                    </a:lnTo>
                    <a:lnTo>
                      <a:pt x="1664580" y="2244912"/>
                    </a:lnTo>
                    <a:lnTo>
                      <a:pt x="1688823" y="2296171"/>
                    </a:lnTo>
                    <a:lnTo>
                      <a:pt x="1693672" y="2349872"/>
                    </a:lnTo>
                    <a:lnTo>
                      <a:pt x="1679126" y="2406013"/>
                    </a:lnTo>
                    <a:lnTo>
                      <a:pt x="1650035" y="2454832"/>
                    </a:lnTo>
                    <a:lnTo>
                      <a:pt x="1613670" y="2506091"/>
                    </a:lnTo>
                    <a:lnTo>
                      <a:pt x="1664580" y="2476800"/>
                    </a:lnTo>
                    <a:lnTo>
                      <a:pt x="1727611" y="2467036"/>
                    </a:lnTo>
                    <a:lnTo>
                      <a:pt x="1783370" y="2476800"/>
                    </a:lnTo>
                    <a:lnTo>
                      <a:pt x="1839128" y="2506091"/>
                    </a:lnTo>
                    <a:lnTo>
                      <a:pt x="1877917" y="2550028"/>
                    </a:lnTo>
                    <a:lnTo>
                      <a:pt x="1902160" y="2601288"/>
                    </a:lnTo>
                    <a:lnTo>
                      <a:pt x="1907008" y="2654988"/>
                    </a:lnTo>
                    <a:lnTo>
                      <a:pt x="1897311" y="2711129"/>
                    </a:lnTo>
                    <a:lnTo>
                      <a:pt x="1868220" y="2759948"/>
                    </a:lnTo>
                    <a:lnTo>
                      <a:pt x="1797916" y="2850262"/>
                    </a:lnTo>
                    <a:lnTo>
                      <a:pt x="1848825" y="2820971"/>
                    </a:lnTo>
                    <a:lnTo>
                      <a:pt x="1907008" y="2811207"/>
                    </a:lnTo>
                    <a:lnTo>
                      <a:pt x="1967616" y="2820971"/>
                    </a:lnTo>
                    <a:lnTo>
                      <a:pt x="2020950" y="2850262"/>
                    </a:lnTo>
                    <a:lnTo>
                      <a:pt x="2057314" y="2891758"/>
                    </a:lnTo>
                    <a:lnTo>
                      <a:pt x="2081557" y="2945459"/>
                    </a:lnTo>
                    <a:lnTo>
                      <a:pt x="2086406" y="3001600"/>
                    </a:lnTo>
                    <a:lnTo>
                      <a:pt x="2076708" y="3055300"/>
                    </a:lnTo>
                    <a:lnTo>
                      <a:pt x="2050041" y="3106560"/>
                    </a:lnTo>
                    <a:lnTo>
                      <a:pt x="1380939" y="3941357"/>
                    </a:lnTo>
                    <a:lnTo>
                      <a:pt x="1351848" y="3975530"/>
                    </a:lnTo>
                    <a:lnTo>
                      <a:pt x="1313059" y="4017026"/>
                    </a:lnTo>
                    <a:lnTo>
                      <a:pt x="1271846" y="4060963"/>
                    </a:lnTo>
                    <a:lnTo>
                      <a:pt x="1218512" y="4097577"/>
                    </a:lnTo>
                    <a:lnTo>
                      <a:pt x="1167602" y="4126868"/>
                    </a:lnTo>
                    <a:lnTo>
                      <a:pt x="1109420" y="4146395"/>
                    </a:lnTo>
                    <a:lnTo>
                      <a:pt x="1058510" y="4141514"/>
                    </a:lnTo>
                    <a:lnTo>
                      <a:pt x="1010024" y="4117104"/>
                    </a:lnTo>
                    <a:lnTo>
                      <a:pt x="973660" y="4090254"/>
                    </a:lnTo>
                    <a:lnTo>
                      <a:pt x="915477" y="4046317"/>
                    </a:lnTo>
                    <a:lnTo>
                      <a:pt x="850022" y="3990176"/>
                    </a:lnTo>
                    <a:lnTo>
                      <a:pt x="777293" y="3931593"/>
                    </a:lnTo>
                    <a:lnTo>
                      <a:pt x="697292" y="3865688"/>
                    </a:lnTo>
                    <a:lnTo>
                      <a:pt x="612442" y="3797343"/>
                    </a:lnTo>
                    <a:lnTo>
                      <a:pt x="532440" y="3731438"/>
                    </a:lnTo>
                    <a:lnTo>
                      <a:pt x="450015" y="3670415"/>
                    </a:lnTo>
                    <a:lnTo>
                      <a:pt x="379710" y="3611832"/>
                    </a:lnTo>
                    <a:lnTo>
                      <a:pt x="319104" y="3560573"/>
                    </a:lnTo>
                    <a:lnTo>
                      <a:pt x="270618" y="3521518"/>
                    </a:lnTo>
                    <a:lnTo>
                      <a:pt x="236678" y="3497108"/>
                    </a:lnTo>
                    <a:lnTo>
                      <a:pt x="190617" y="3445849"/>
                    </a:lnTo>
                    <a:lnTo>
                      <a:pt x="161525" y="3392148"/>
                    </a:lnTo>
                    <a:lnTo>
                      <a:pt x="151828" y="3336007"/>
                    </a:lnTo>
                    <a:lnTo>
                      <a:pt x="151828" y="3277425"/>
                    </a:lnTo>
                    <a:lnTo>
                      <a:pt x="156677" y="3221284"/>
                    </a:lnTo>
                    <a:lnTo>
                      <a:pt x="319104" y="2110661"/>
                    </a:lnTo>
                    <a:lnTo>
                      <a:pt x="333649" y="2052078"/>
                    </a:lnTo>
                    <a:lnTo>
                      <a:pt x="365165" y="2005701"/>
                    </a:lnTo>
                    <a:lnTo>
                      <a:pt x="413651" y="1976410"/>
                    </a:lnTo>
                    <a:lnTo>
                      <a:pt x="464561" y="1956882"/>
                    </a:lnTo>
                    <a:lnTo>
                      <a:pt x="522743" y="1956882"/>
                    </a:lnTo>
                    <a:lnTo>
                      <a:pt x="578502" y="1971528"/>
                    </a:lnTo>
                    <a:lnTo>
                      <a:pt x="622139" y="2005701"/>
                    </a:lnTo>
                    <a:lnTo>
                      <a:pt x="656079" y="2052078"/>
                    </a:lnTo>
                    <a:lnTo>
                      <a:pt x="673049" y="2105779"/>
                    </a:lnTo>
                    <a:lnTo>
                      <a:pt x="673049" y="2161921"/>
                    </a:lnTo>
                    <a:lnTo>
                      <a:pt x="612442" y="2601288"/>
                    </a:lnTo>
                    <a:lnTo>
                      <a:pt x="1531245" y="1441846"/>
                    </a:lnTo>
                    <a:lnTo>
                      <a:pt x="1574882" y="1405232"/>
                    </a:lnTo>
                    <a:lnTo>
                      <a:pt x="1625792" y="1380823"/>
                    </a:lnTo>
                    <a:lnTo>
                      <a:pt x="1683974" y="1375941"/>
                    </a:lnTo>
                    <a:lnTo>
                      <a:pt x="1734885" y="1385705"/>
                    </a:lnTo>
                    <a:close/>
                    <a:moveTo>
                      <a:pt x="2036419" y="835021"/>
                    </a:moveTo>
                    <a:lnTo>
                      <a:pt x="2319649" y="1071574"/>
                    </a:lnTo>
                    <a:lnTo>
                      <a:pt x="2098196" y="1336724"/>
                    </a:lnTo>
                    <a:lnTo>
                      <a:pt x="1814966" y="1100171"/>
                    </a:lnTo>
                    <a:close/>
                    <a:moveTo>
                      <a:pt x="1536525" y="417510"/>
                    </a:moveTo>
                    <a:lnTo>
                      <a:pt x="1819755" y="654063"/>
                    </a:lnTo>
                    <a:lnTo>
                      <a:pt x="1598302" y="919214"/>
                    </a:lnTo>
                    <a:lnTo>
                      <a:pt x="1315073" y="682661"/>
                    </a:lnTo>
                    <a:close/>
                    <a:moveTo>
                      <a:pt x="1036632" y="0"/>
                    </a:moveTo>
                    <a:lnTo>
                      <a:pt x="1319862" y="236553"/>
                    </a:lnTo>
                    <a:lnTo>
                      <a:pt x="1098409" y="501703"/>
                    </a:lnTo>
                    <a:lnTo>
                      <a:pt x="815179" y="265150"/>
                    </a:lnTo>
                    <a:close/>
                  </a:path>
                </a:pathLst>
              </a:custGeom>
              <a:solidFill>
                <a:schemeClr val="tx1"/>
              </a:solidFill>
              <a:ln w="0">
                <a:noFill/>
                <a:prstDash val="solid"/>
                <a:round/>
                <a:headEnd/>
                <a:tailEnd/>
              </a:ln>
            </p:spPr>
            <p:txBody>
              <a:bodyPr vert="horz" wrap="square" lIns="89629" tIns="44815" rIns="89629" bIns="44815" numCol="1" anchor="t" anchorCtr="0" compatLnSpc="1">
                <a:prstTxWarp prst="textNoShape">
                  <a:avLst/>
                </a:prstTxWarp>
              </a:bodyPr>
              <a:lstStyle/>
              <a:p>
                <a:pPr algn="ctr" defTabSz="896214">
                  <a:defRPr/>
                </a:pPr>
                <a:endParaRPr lang="en-US" sz="1764" kern="0">
                  <a:solidFill>
                    <a:srgbClr val="000000"/>
                  </a:solidFill>
                </a:endParaRPr>
              </a:p>
            </p:txBody>
          </p:sp>
          <p:sp>
            <p:nvSpPr>
              <p:cNvPr id="151" name="handheld"/>
              <p:cNvSpPr>
                <a:spLocks noChangeAspect="1"/>
              </p:cNvSpPr>
              <p:nvPr/>
            </p:nvSpPr>
            <p:spPr bwMode="auto">
              <a:xfrm>
                <a:off x="6068808" y="-810289"/>
                <a:ext cx="396090" cy="274321"/>
              </a:xfrm>
              <a:custGeom>
                <a:avLst/>
                <a:gdLst/>
                <a:ahLst/>
                <a:cxnLst/>
                <a:rect l="l" t="t" r="r" b="b"/>
                <a:pathLst>
                  <a:path w="2953954" h="2046352">
                    <a:moveTo>
                      <a:pt x="2765016" y="1281519"/>
                    </a:moveTo>
                    <a:lnTo>
                      <a:pt x="2953954" y="1281519"/>
                    </a:lnTo>
                    <a:lnTo>
                      <a:pt x="2953954" y="2046352"/>
                    </a:lnTo>
                    <a:lnTo>
                      <a:pt x="2765016" y="2046352"/>
                    </a:lnTo>
                    <a:close/>
                    <a:moveTo>
                      <a:pt x="2620827" y="1281519"/>
                    </a:moveTo>
                    <a:lnTo>
                      <a:pt x="2712607" y="1281519"/>
                    </a:lnTo>
                    <a:lnTo>
                      <a:pt x="2712607" y="2046352"/>
                    </a:lnTo>
                    <a:lnTo>
                      <a:pt x="2620827" y="2046352"/>
                    </a:lnTo>
                    <a:close/>
                    <a:moveTo>
                      <a:pt x="2223114" y="1281519"/>
                    </a:moveTo>
                    <a:lnTo>
                      <a:pt x="2314894" y="1281519"/>
                    </a:lnTo>
                    <a:lnTo>
                      <a:pt x="2314894" y="2046352"/>
                    </a:lnTo>
                    <a:lnTo>
                      <a:pt x="2223114" y="2046352"/>
                    </a:lnTo>
                    <a:close/>
                    <a:moveTo>
                      <a:pt x="1923980" y="1281519"/>
                    </a:moveTo>
                    <a:lnTo>
                      <a:pt x="2015760" y="1281519"/>
                    </a:lnTo>
                    <a:lnTo>
                      <a:pt x="2015760" y="2046352"/>
                    </a:lnTo>
                    <a:lnTo>
                      <a:pt x="1923980" y="2046352"/>
                    </a:lnTo>
                    <a:close/>
                    <a:moveTo>
                      <a:pt x="1648639" y="1281519"/>
                    </a:moveTo>
                    <a:lnTo>
                      <a:pt x="1869590" y="1281519"/>
                    </a:lnTo>
                    <a:lnTo>
                      <a:pt x="1869590" y="2046352"/>
                    </a:lnTo>
                    <a:lnTo>
                      <a:pt x="1648639" y="2046352"/>
                    </a:lnTo>
                    <a:close/>
                    <a:moveTo>
                      <a:pt x="1531611" y="1281519"/>
                    </a:moveTo>
                    <a:lnTo>
                      <a:pt x="1621444" y="1281519"/>
                    </a:lnTo>
                    <a:lnTo>
                      <a:pt x="1621444" y="2046352"/>
                    </a:lnTo>
                    <a:lnTo>
                      <a:pt x="1531611" y="2046352"/>
                    </a:lnTo>
                    <a:close/>
                    <a:moveTo>
                      <a:pt x="0" y="0"/>
                    </a:moveTo>
                    <a:lnTo>
                      <a:pt x="2947156" y="0"/>
                    </a:lnTo>
                    <a:lnTo>
                      <a:pt x="2953954" y="363720"/>
                    </a:lnTo>
                    <a:lnTo>
                      <a:pt x="2648021" y="1009579"/>
                    </a:lnTo>
                    <a:lnTo>
                      <a:pt x="1407293" y="1009579"/>
                    </a:lnTo>
                    <a:lnTo>
                      <a:pt x="1233930" y="1346105"/>
                    </a:lnTo>
                    <a:lnTo>
                      <a:pt x="1094561" y="1305314"/>
                    </a:lnTo>
                    <a:lnTo>
                      <a:pt x="815822" y="2029356"/>
                    </a:lnTo>
                    <a:lnTo>
                      <a:pt x="370519" y="2046352"/>
                    </a:lnTo>
                    <a:lnTo>
                      <a:pt x="608467" y="1026575"/>
                    </a:lnTo>
                    <a:lnTo>
                      <a:pt x="0" y="1026575"/>
                    </a:ln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91427" tIns="45713" rIns="1097125" bIns="45713" numCol="1" spcCol="0" rtlCol="0" fromWordArt="0" anchor="b" anchorCtr="0" forceAA="0" compatLnSpc="1">
                <a:prstTxWarp prst="textNoShape">
                  <a:avLst/>
                </a:prstTxWarp>
                <a:noAutofit/>
              </a:bodyPr>
              <a:lstStyle/>
              <a:p>
                <a:pPr defTabSz="913923" fontAlgn="base">
                  <a:spcBef>
                    <a:spcPct val="0"/>
                  </a:spcBef>
                  <a:spcAft>
                    <a:spcPct val="0"/>
                  </a:spcAft>
                  <a:defRPr/>
                </a:pPr>
                <a:endParaRPr lang="en-US" sz="2200" kern="0" spc="-50" dirty="0" err="1">
                  <a:solidFill>
                    <a:srgbClr val="008272"/>
                  </a:solidFill>
                  <a:latin typeface="Segoe UI Light"/>
                  <a:ea typeface="Segoe UI" pitchFamily="34" charset="0"/>
                  <a:cs typeface="Segoe UI" pitchFamily="34" charset="0"/>
                </a:endParaRPr>
              </a:p>
            </p:txBody>
          </p:sp>
          <p:sp>
            <p:nvSpPr>
              <p:cNvPr id="153" name="Freeform 86"/>
              <p:cNvSpPr>
                <a:spLocks noEditPoints="1"/>
              </p:cNvSpPr>
              <p:nvPr/>
            </p:nvSpPr>
            <p:spPr bwMode="black">
              <a:xfrm>
                <a:off x="6488062" y="-249940"/>
                <a:ext cx="328185" cy="330088"/>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sz="2100">
                  <a:solidFill>
                    <a:prstClr val="black"/>
                  </a:solidFill>
                </a:endParaRPr>
              </a:p>
            </p:txBody>
          </p:sp>
        </p:grpSp>
      </p:grpSp>
      <p:pic>
        <p:nvPicPr>
          <p:cNvPr id="167" name="Picture 2" descr="C:\Users\mitchellg\AppData\Local\Microsoft\Windows\Temporary Internet Files\Content.Outlook\DRES7FCJ\Storage_white (2).png"/>
          <p:cNvPicPr>
            <a:picLocks noChangeAspect="1" noChangeArrowheads="1"/>
          </p:cNvPicPr>
          <p:nvPr/>
        </p:nvPicPr>
        <p:blipFill>
          <a:blip r:embed="rId9" cstate="print">
            <a:lum bright="100000"/>
          </a:blip>
          <a:srcRect/>
          <a:stretch>
            <a:fillRect/>
          </a:stretch>
        </p:blipFill>
        <p:spPr bwMode="auto">
          <a:xfrm>
            <a:off x="2495788" y="1951247"/>
            <a:ext cx="630088" cy="630088"/>
          </a:xfrm>
          <a:prstGeom prst="rect">
            <a:avLst/>
          </a:prstGeom>
          <a:noFill/>
        </p:spPr>
      </p:pic>
      <p:sp>
        <p:nvSpPr>
          <p:cNvPr id="168" name="TextBox 167"/>
          <p:cNvSpPr txBox="1"/>
          <p:nvPr/>
        </p:nvSpPr>
        <p:spPr>
          <a:xfrm>
            <a:off x="3000819" y="2140047"/>
            <a:ext cx="1473481" cy="261482"/>
          </a:xfrm>
          <a:prstGeom prst="rect">
            <a:avLst/>
          </a:prstGeom>
          <a:noFill/>
        </p:spPr>
        <p:txBody>
          <a:bodyPr wrap="none" rtlCol="0">
            <a:spAutoFit/>
          </a:bodyPr>
          <a:lstStyle/>
          <a:p>
            <a:pPr algn="ctr" defTabSz="914187">
              <a:defRPr/>
            </a:pPr>
            <a:r>
              <a:rPr lang="en-US" sz="1099" kern="0" dirty="0" smtClean="0">
                <a:solidFill>
                  <a:srgbClr val="FFFFFF"/>
                </a:solidFill>
              </a:rPr>
              <a:t>External Data Source</a:t>
            </a:r>
            <a:endParaRPr lang="en-US" sz="1099" kern="0" dirty="0">
              <a:solidFill>
                <a:srgbClr val="FFFFFF"/>
              </a:solidFill>
            </a:endParaRPr>
          </a:p>
        </p:txBody>
      </p:sp>
      <p:pic>
        <p:nvPicPr>
          <p:cNvPr id="169" name="Picture 7" descr="\\MAGNUM\Projects\Microsoft\Cloud Power FY12\Design\Icons\PNGs\Pooled.png"/>
          <p:cNvPicPr>
            <a:picLocks noChangeAspect="1" noChangeArrowheads="1"/>
          </p:cNvPicPr>
          <p:nvPr/>
        </p:nvPicPr>
        <p:blipFill>
          <a:blip r:embed="rId10" cstate="print">
            <a:lum bright="100000"/>
          </a:blip>
          <a:stretch>
            <a:fillRect/>
          </a:stretch>
        </p:blipFill>
        <p:spPr bwMode="auto">
          <a:xfrm>
            <a:off x="2379111" y="2563101"/>
            <a:ext cx="756632" cy="756632"/>
          </a:xfrm>
          <a:prstGeom prst="rect">
            <a:avLst/>
          </a:prstGeom>
          <a:noFill/>
        </p:spPr>
      </p:pic>
      <p:sp>
        <p:nvSpPr>
          <p:cNvPr id="170" name="TextBox 169"/>
          <p:cNvSpPr txBox="1"/>
          <p:nvPr/>
        </p:nvSpPr>
        <p:spPr>
          <a:xfrm>
            <a:off x="3000819" y="2849190"/>
            <a:ext cx="1648208" cy="261482"/>
          </a:xfrm>
          <a:prstGeom prst="rect">
            <a:avLst/>
          </a:prstGeom>
          <a:noFill/>
        </p:spPr>
        <p:txBody>
          <a:bodyPr wrap="none" rtlCol="0">
            <a:spAutoFit/>
          </a:bodyPr>
          <a:lstStyle/>
          <a:p>
            <a:pPr algn="ctr" defTabSz="914187">
              <a:defRPr/>
            </a:pPr>
            <a:r>
              <a:rPr lang="en-US" sz="1099" kern="0" dirty="0" smtClean="0">
                <a:solidFill>
                  <a:srgbClr val="FFFFFF"/>
                </a:solidFill>
              </a:rPr>
              <a:t>Event Hub (Service Bus)</a:t>
            </a:r>
            <a:endParaRPr lang="en-US" sz="1099" kern="0" dirty="0">
              <a:solidFill>
                <a:srgbClr val="FFFFFF"/>
              </a:solidFill>
            </a:endParaRPr>
          </a:p>
        </p:txBody>
      </p:sp>
      <p:pic>
        <p:nvPicPr>
          <p:cNvPr id="174" name="Picture 6" descr="\\MAGNUM\Projects\Microsoft\Cloud Power FY12\Design\Icons\PNGs\Web Service.png"/>
          <p:cNvPicPr>
            <a:picLocks noChangeAspect="1" noChangeArrowheads="1"/>
          </p:cNvPicPr>
          <p:nvPr/>
        </p:nvPicPr>
        <p:blipFill>
          <a:blip r:embed="rId11" cstate="print">
            <a:lum bright="100000"/>
          </a:blip>
          <a:srcRect/>
          <a:stretch>
            <a:fillRect/>
          </a:stretch>
        </p:blipFill>
        <p:spPr bwMode="auto">
          <a:xfrm>
            <a:off x="6797121" y="1843371"/>
            <a:ext cx="929057" cy="929057"/>
          </a:xfrm>
          <a:prstGeom prst="rect">
            <a:avLst/>
          </a:prstGeom>
          <a:noFill/>
        </p:spPr>
      </p:pic>
      <p:sp>
        <p:nvSpPr>
          <p:cNvPr id="175" name="TextBox 174"/>
          <p:cNvSpPr txBox="1"/>
          <p:nvPr/>
        </p:nvSpPr>
        <p:spPr>
          <a:xfrm>
            <a:off x="7576499" y="2200280"/>
            <a:ext cx="774571" cy="261482"/>
          </a:xfrm>
          <a:prstGeom prst="rect">
            <a:avLst/>
          </a:prstGeom>
          <a:noFill/>
        </p:spPr>
        <p:txBody>
          <a:bodyPr wrap="none" rtlCol="0">
            <a:spAutoFit/>
          </a:bodyPr>
          <a:lstStyle/>
          <a:p>
            <a:pPr algn="ctr" defTabSz="914187">
              <a:defRPr/>
            </a:pPr>
            <a:r>
              <a:rPr lang="en-US" sz="1099" kern="0" dirty="0" smtClean="0">
                <a:solidFill>
                  <a:srgbClr val="FFFFFF"/>
                </a:solidFill>
              </a:rPr>
              <a:t>Azure ML</a:t>
            </a:r>
            <a:endParaRPr lang="en-US" sz="1099" kern="0" dirty="0">
              <a:solidFill>
                <a:srgbClr val="FFFFFF"/>
              </a:solidFill>
            </a:endParaRPr>
          </a:p>
        </p:txBody>
      </p:sp>
      <p:pic>
        <p:nvPicPr>
          <p:cNvPr id="176" name="Picture 6" descr="\\MAGNUM\Projects\Microsoft\Cloud Power FY12\Design\Icons\PNGs\Web Service.png"/>
          <p:cNvPicPr>
            <a:picLocks noChangeAspect="1" noChangeArrowheads="1"/>
          </p:cNvPicPr>
          <p:nvPr/>
        </p:nvPicPr>
        <p:blipFill>
          <a:blip r:embed="rId11" cstate="print">
            <a:lum bright="100000"/>
          </a:blip>
          <a:srcRect/>
          <a:stretch>
            <a:fillRect/>
          </a:stretch>
        </p:blipFill>
        <p:spPr bwMode="auto">
          <a:xfrm>
            <a:off x="6794301" y="2620807"/>
            <a:ext cx="929057" cy="929057"/>
          </a:xfrm>
          <a:prstGeom prst="rect">
            <a:avLst/>
          </a:prstGeom>
          <a:noFill/>
        </p:spPr>
      </p:pic>
      <p:pic>
        <p:nvPicPr>
          <p:cNvPr id="177" name="Picture 6" descr="\\MAGNUM\Projects\Microsoft\Cloud Power FY12\Design\Icons\PNGs\Web Service.png"/>
          <p:cNvPicPr>
            <a:picLocks noChangeAspect="1" noChangeArrowheads="1"/>
          </p:cNvPicPr>
          <p:nvPr/>
        </p:nvPicPr>
        <p:blipFill>
          <a:blip r:embed="rId11" cstate="print">
            <a:lum bright="100000"/>
          </a:blip>
          <a:srcRect/>
          <a:stretch>
            <a:fillRect/>
          </a:stretch>
        </p:blipFill>
        <p:spPr bwMode="auto">
          <a:xfrm>
            <a:off x="6820400" y="3405191"/>
            <a:ext cx="929057" cy="929057"/>
          </a:xfrm>
          <a:prstGeom prst="rect">
            <a:avLst/>
          </a:prstGeom>
          <a:noFill/>
        </p:spPr>
      </p:pic>
      <p:pic>
        <p:nvPicPr>
          <p:cNvPr id="178" name="Picture 6" descr="\\MAGNUM\Projects\Microsoft\Cloud Power FY12\Design\Icons\PNGs\Web Service.png"/>
          <p:cNvPicPr>
            <a:picLocks noChangeAspect="1" noChangeArrowheads="1"/>
          </p:cNvPicPr>
          <p:nvPr/>
        </p:nvPicPr>
        <p:blipFill>
          <a:blip r:embed="rId11" cstate="print">
            <a:lum bright="100000"/>
          </a:blip>
          <a:srcRect/>
          <a:stretch>
            <a:fillRect/>
          </a:stretch>
        </p:blipFill>
        <p:spPr bwMode="auto">
          <a:xfrm>
            <a:off x="6835232" y="4210871"/>
            <a:ext cx="929057" cy="929057"/>
          </a:xfrm>
          <a:prstGeom prst="rect">
            <a:avLst/>
          </a:prstGeom>
          <a:noFill/>
        </p:spPr>
      </p:pic>
      <p:sp>
        <p:nvSpPr>
          <p:cNvPr id="179" name="TextBox 178"/>
          <p:cNvSpPr txBox="1"/>
          <p:nvPr/>
        </p:nvSpPr>
        <p:spPr>
          <a:xfrm>
            <a:off x="7599937" y="2931473"/>
            <a:ext cx="843501" cy="261482"/>
          </a:xfrm>
          <a:prstGeom prst="rect">
            <a:avLst/>
          </a:prstGeom>
          <a:noFill/>
        </p:spPr>
        <p:txBody>
          <a:bodyPr wrap="none" rtlCol="0">
            <a:spAutoFit/>
          </a:bodyPr>
          <a:lstStyle/>
          <a:p>
            <a:pPr algn="ctr" defTabSz="914187">
              <a:defRPr/>
            </a:pPr>
            <a:r>
              <a:rPr lang="en-US" sz="1099" kern="0" dirty="0" smtClean="0">
                <a:solidFill>
                  <a:srgbClr val="FFFFFF"/>
                </a:solidFill>
              </a:rPr>
              <a:t>HD Insight</a:t>
            </a:r>
            <a:endParaRPr lang="en-US" sz="1099" kern="0" dirty="0">
              <a:solidFill>
                <a:srgbClr val="FFFFFF"/>
              </a:solidFill>
            </a:endParaRPr>
          </a:p>
        </p:txBody>
      </p:sp>
      <p:sp>
        <p:nvSpPr>
          <p:cNvPr id="180" name="TextBox 179"/>
          <p:cNvSpPr txBox="1"/>
          <p:nvPr/>
        </p:nvSpPr>
        <p:spPr>
          <a:xfrm>
            <a:off x="7596731" y="3659603"/>
            <a:ext cx="846707" cy="261482"/>
          </a:xfrm>
          <a:prstGeom prst="rect">
            <a:avLst/>
          </a:prstGeom>
          <a:noFill/>
        </p:spPr>
        <p:txBody>
          <a:bodyPr wrap="none" rtlCol="0">
            <a:spAutoFit/>
          </a:bodyPr>
          <a:lstStyle/>
          <a:p>
            <a:pPr algn="ctr" defTabSz="914187">
              <a:defRPr/>
            </a:pPr>
            <a:r>
              <a:rPr lang="en-US" sz="1099" kern="0" dirty="0" smtClean="0">
                <a:solidFill>
                  <a:srgbClr val="FFFFFF"/>
                </a:solidFill>
              </a:rPr>
              <a:t>Azure NRT</a:t>
            </a:r>
            <a:endParaRPr lang="en-US" sz="1099" kern="0" dirty="0">
              <a:solidFill>
                <a:srgbClr val="FFFFFF"/>
              </a:solidFill>
            </a:endParaRPr>
          </a:p>
        </p:txBody>
      </p:sp>
      <p:sp>
        <p:nvSpPr>
          <p:cNvPr id="181" name="TextBox 180"/>
          <p:cNvSpPr txBox="1"/>
          <p:nvPr/>
        </p:nvSpPr>
        <p:spPr>
          <a:xfrm>
            <a:off x="8810525" y="1489752"/>
            <a:ext cx="2470035" cy="517065"/>
          </a:xfrm>
          <a:prstGeom prst="rect">
            <a:avLst/>
          </a:prstGeom>
          <a:noFill/>
        </p:spPr>
        <p:txBody>
          <a:bodyPr wrap="none" lIns="182880" tIns="146304" rIns="182880" bIns="146304" rtlCol="0">
            <a:spAutoFit/>
          </a:bodyPr>
          <a:lstStyle/>
          <a:p>
            <a:pPr>
              <a:lnSpc>
                <a:spcPct val="90000"/>
              </a:lnSpc>
              <a:spcAft>
                <a:spcPts val="600"/>
              </a:spcAft>
            </a:pPr>
            <a:r>
              <a:rPr lang="en-GB" sz="1600" b="1" dirty="0" smtClean="0">
                <a:solidFill>
                  <a:srgbClr val="FFFFFF"/>
                </a:solidFill>
              </a:rPr>
              <a:t>Presentation &amp; action</a:t>
            </a:r>
          </a:p>
        </p:txBody>
      </p:sp>
      <p:cxnSp>
        <p:nvCxnSpPr>
          <p:cNvPr id="182" name="Straight Connector 181"/>
          <p:cNvCxnSpPr/>
          <p:nvPr/>
        </p:nvCxnSpPr>
        <p:spPr>
          <a:xfrm flipV="1">
            <a:off x="11042773" y="2057102"/>
            <a:ext cx="0" cy="3888432"/>
          </a:xfrm>
          <a:prstGeom prst="line">
            <a:avLst/>
          </a:prstGeom>
          <a:ln>
            <a:solidFill>
              <a:schemeClr val="bg1"/>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83" name="TextBox 182"/>
          <p:cNvSpPr txBox="1"/>
          <p:nvPr/>
        </p:nvSpPr>
        <p:spPr>
          <a:xfrm>
            <a:off x="7579342" y="4606347"/>
            <a:ext cx="1029449" cy="261482"/>
          </a:xfrm>
          <a:prstGeom prst="rect">
            <a:avLst/>
          </a:prstGeom>
          <a:noFill/>
        </p:spPr>
        <p:txBody>
          <a:bodyPr wrap="none" rtlCol="0">
            <a:spAutoFit/>
          </a:bodyPr>
          <a:lstStyle/>
          <a:p>
            <a:pPr algn="ctr" defTabSz="914187">
              <a:defRPr/>
            </a:pPr>
            <a:r>
              <a:rPr lang="en-US" sz="1099" kern="0" dirty="0" smtClean="0">
                <a:solidFill>
                  <a:srgbClr val="FFFFFF"/>
                </a:solidFill>
              </a:rPr>
              <a:t>Cloud Service</a:t>
            </a:r>
            <a:endParaRPr lang="en-US" sz="1099" kern="0" dirty="0">
              <a:solidFill>
                <a:srgbClr val="FFFFFF"/>
              </a:solidFill>
            </a:endParaRPr>
          </a:p>
        </p:txBody>
      </p:sp>
      <p:pic>
        <p:nvPicPr>
          <p:cNvPr id="184" name="Picture 2" descr="C:\Users\mitchellg\AppData\Local\Microsoft\Windows\Temporary Internet Files\Content.Outlook\DRES7FCJ\Storage_white (2).png"/>
          <p:cNvPicPr>
            <a:picLocks noChangeAspect="1" noChangeArrowheads="1"/>
          </p:cNvPicPr>
          <p:nvPr/>
        </p:nvPicPr>
        <p:blipFill>
          <a:blip r:embed="rId9" cstate="print">
            <a:lum bright="100000"/>
          </a:blip>
          <a:srcRect/>
          <a:stretch>
            <a:fillRect/>
          </a:stretch>
        </p:blipFill>
        <p:spPr bwMode="auto">
          <a:xfrm>
            <a:off x="4701588" y="2016365"/>
            <a:ext cx="630088" cy="630088"/>
          </a:xfrm>
          <a:prstGeom prst="rect">
            <a:avLst/>
          </a:prstGeom>
          <a:noFill/>
        </p:spPr>
      </p:pic>
      <p:sp>
        <p:nvSpPr>
          <p:cNvPr id="185" name="TextBox 184"/>
          <p:cNvSpPr txBox="1"/>
          <p:nvPr/>
        </p:nvSpPr>
        <p:spPr>
          <a:xfrm>
            <a:off x="5392828" y="2220845"/>
            <a:ext cx="1473481" cy="261482"/>
          </a:xfrm>
          <a:prstGeom prst="rect">
            <a:avLst/>
          </a:prstGeom>
          <a:noFill/>
        </p:spPr>
        <p:txBody>
          <a:bodyPr wrap="none" rtlCol="0">
            <a:spAutoFit/>
          </a:bodyPr>
          <a:lstStyle/>
          <a:p>
            <a:pPr algn="ctr" defTabSz="914187">
              <a:defRPr/>
            </a:pPr>
            <a:r>
              <a:rPr lang="en-US" sz="1099" kern="0" dirty="0" smtClean="0">
                <a:solidFill>
                  <a:srgbClr val="FFFFFF"/>
                </a:solidFill>
              </a:rPr>
              <a:t>External Data Source</a:t>
            </a:r>
            <a:endParaRPr lang="en-US" sz="1099" kern="0" dirty="0">
              <a:solidFill>
                <a:srgbClr val="FFFFFF"/>
              </a:solidFill>
            </a:endParaRPr>
          </a:p>
        </p:txBody>
      </p:sp>
      <p:pic>
        <p:nvPicPr>
          <p:cNvPr id="186" name="Picture 6" descr="\\MAGNUM\Projects\Microsoft\Cloud Power FY12\Design\Icons\PNGs\Web Service.png"/>
          <p:cNvPicPr>
            <a:picLocks noChangeAspect="1" noChangeArrowheads="1"/>
          </p:cNvPicPr>
          <p:nvPr/>
        </p:nvPicPr>
        <p:blipFill>
          <a:blip r:embed="rId11" cstate="print">
            <a:lum bright="100000"/>
          </a:blip>
          <a:srcRect/>
          <a:stretch>
            <a:fillRect/>
          </a:stretch>
        </p:blipFill>
        <p:spPr bwMode="auto">
          <a:xfrm>
            <a:off x="4597748" y="2586682"/>
            <a:ext cx="929057" cy="929057"/>
          </a:xfrm>
          <a:prstGeom prst="rect">
            <a:avLst/>
          </a:prstGeom>
          <a:noFill/>
        </p:spPr>
      </p:pic>
      <p:pic>
        <p:nvPicPr>
          <p:cNvPr id="187" name="Picture 2" descr="C:\Users\mitchellg\AppData\Local\Microsoft\Windows\Temporary Internet Files\Content.Outlook\DRES7FCJ\Storage_white (2).png"/>
          <p:cNvPicPr>
            <a:picLocks noChangeAspect="1" noChangeArrowheads="1"/>
          </p:cNvPicPr>
          <p:nvPr/>
        </p:nvPicPr>
        <p:blipFill>
          <a:blip r:embed="rId9" cstate="print">
            <a:lum bright="100000"/>
          </a:blip>
          <a:srcRect/>
          <a:stretch>
            <a:fillRect/>
          </a:stretch>
        </p:blipFill>
        <p:spPr bwMode="auto">
          <a:xfrm>
            <a:off x="4706069" y="3017920"/>
            <a:ext cx="420841" cy="420841"/>
          </a:xfrm>
          <a:prstGeom prst="rect">
            <a:avLst/>
          </a:prstGeom>
          <a:noFill/>
        </p:spPr>
      </p:pic>
      <p:sp>
        <p:nvSpPr>
          <p:cNvPr id="188" name="TextBox 187"/>
          <p:cNvSpPr txBox="1"/>
          <p:nvPr/>
        </p:nvSpPr>
        <p:spPr>
          <a:xfrm>
            <a:off x="5426149" y="2931473"/>
            <a:ext cx="1050288" cy="261482"/>
          </a:xfrm>
          <a:prstGeom prst="rect">
            <a:avLst/>
          </a:prstGeom>
          <a:noFill/>
        </p:spPr>
        <p:txBody>
          <a:bodyPr wrap="none" rtlCol="0">
            <a:spAutoFit/>
          </a:bodyPr>
          <a:lstStyle/>
          <a:p>
            <a:pPr algn="ctr" defTabSz="914187">
              <a:defRPr/>
            </a:pPr>
            <a:r>
              <a:rPr lang="en-US" sz="1099" kern="0" dirty="0" smtClean="0">
                <a:solidFill>
                  <a:srgbClr val="FFFFFF"/>
                </a:solidFill>
              </a:rPr>
              <a:t>SQL Database</a:t>
            </a:r>
            <a:endParaRPr lang="en-US" sz="1099" kern="0" dirty="0">
              <a:solidFill>
                <a:srgbClr val="FFFFFF"/>
              </a:solidFill>
            </a:endParaRPr>
          </a:p>
        </p:txBody>
      </p:sp>
      <p:pic>
        <p:nvPicPr>
          <p:cNvPr id="189" name="Picture 5" descr="\\MAGNUM\Projects\Microsoft\Cloud Power FY12\Design\Icons\PNGs\Stop_watch.png"/>
          <p:cNvPicPr>
            <a:picLocks noChangeAspect="1" noChangeArrowheads="1"/>
          </p:cNvPicPr>
          <p:nvPr/>
        </p:nvPicPr>
        <p:blipFill>
          <a:blip r:embed="rId12" cstate="print">
            <a:lum bright="100000"/>
          </a:blip>
          <a:stretch>
            <a:fillRect/>
          </a:stretch>
        </p:blipFill>
        <p:spPr bwMode="auto">
          <a:xfrm>
            <a:off x="4689957" y="3490323"/>
            <a:ext cx="784036" cy="784036"/>
          </a:xfrm>
          <a:prstGeom prst="rect">
            <a:avLst/>
          </a:prstGeom>
          <a:noFill/>
        </p:spPr>
      </p:pic>
      <p:sp>
        <p:nvSpPr>
          <p:cNvPr id="190" name="TextBox 189"/>
          <p:cNvSpPr txBox="1"/>
          <p:nvPr/>
        </p:nvSpPr>
        <p:spPr>
          <a:xfrm>
            <a:off x="5401303" y="3758410"/>
            <a:ext cx="1430200" cy="261482"/>
          </a:xfrm>
          <a:prstGeom prst="rect">
            <a:avLst/>
          </a:prstGeom>
          <a:noFill/>
        </p:spPr>
        <p:txBody>
          <a:bodyPr wrap="none" rtlCol="0">
            <a:spAutoFit/>
          </a:bodyPr>
          <a:lstStyle/>
          <a:p>
            <a:pPr algn="ctr" defTabSz="914187">
              <a:defRPr/>
            </a:pPr>
            <a:r>
              <a:rPr lang="en-US" sz="1099" kern="0" dirty="0" smtClean="0">
                <a:solidFill>
                  <a:srgbClr val="FFFFFF"/>
                </a:solidFill>
              </a:rPr>
              <a:t>Table/Blob Storage</a:t>
            </a:r>
            <a:endParaRPr lang="en-US" sz="1099" kern="0" dirty="0">
              <a:solidFill>
                <a:srgbClr val="FFFFFF"/>
              </a:solidFill>
            </a:endParaRPr>
          </a:p>
        </p:txBody>
      </p:sp>
      <p:cxnSp>
        <p:nvCxnSpPr>
          <p:cNvPr id="191" name="Straight Connector 190"/>
          <p:cNvCxnSpPr/>
          <p:nvPr/>
        </p:nvCxnSpPr>
        <p:spPr>
          <a:xfrm flipH="1">
            <a:off x="817637" y="1951247"/>
            <a:ext cx="10225136" cy="1"/>
          </a:xfrm>
          <a:prstGeom prst="line">
            <a:avLst/>
          </a:prstGeom>
          <a:ln>
            <a:solidFill>
              <a:schemeClr val="bg1"/>
            </a:solidFill>
            <a:prstDash val="dash"/>
            <a:headEnd type="none"/>
            <a:tailEnd type="none"/>
          </a:ln>
        </p:spPr>
        <p:style>
          <a:lnRef idx="1">
            <a:schemeClr val="accent1"/>
          </a:lnRef>
          <a:fillRef idx="0">
            <a:schemeClr val="accent1"/>
          </a:fillRef>
          <a:effectRef idx="0">
            <a:schemeClr val="accent1"/>
          </a:effectRef>
          <a:fontRef idx="minor">
            <a:schemeClr val="tx1"/>
          </a:fontRef>
        </p:style>
      </p:cxnSp>
      <p:pic>
        <p:nvPicPr>
          <p:cNvPr id="195" name="Picture 5" descr="C:\Users\v-junyo\Dropbox\ZumTeam\Team_Resources\Design inspirations\Metro_Style_Icons\app_64.png"/>
          <p:cNvPicPr>
            <a:picLocks noChangeAspect="1" noChangeArrowheads="1"/>
          </p:cNvPicPr>
          <p:nvPr/>
        </p:nvPicPr>
        <p:blipFill>
          <a:blip r:embed="rId13">
            <a:lum bright="70000" contrast="-70000"/>
            <a:extLst>
              <a:ext uri="{28A0092B-C50C-407E-A947-70E740481C1C}">
                <a14:useLocalDpi xmlns:a14="http://schemas.microsoft.com/office/drawing/2010/main" val="0"/>
              </a:ext>
            </a:extLst>
          </a:blip>
          <a:srcRect/>
          <a:stretch>
            <a:fillRect/>
          </a:stretch>
        </p:blipFill>
        <p:spPr bwMode="auto">
          <a:xfrm flipH="1">
            <a:off x="9190302" y="2114693"/>
            <a:ext cx="452237" cy="452355"/>
          </a:xfrm>
          <a:prstGeom prst="rect">
            <a:avLst/>
          </a:prstGeom>
          <a:noFill/>
          <a:extLst>
            <a:ext uri="{909E8E84-426E-40DD-AFC4-6F175D3DCCD1}">
              <a14:hiddenFill xmlns:a14="http://schemas.microsoft.com/office/drawing/2010/main">
                <a:solidFill>
                  <a:srgbClr val="FFFFFF"/>
                </a:solidFill>
              </a14:hiddenFill>
            </a:ext>
          </a:extLst>
        </p:spPr>
      </p:pic>
      <p:sp>
        <p:nvSpPr>
          <p:cNvPr id="196" name="TextBox 195"/>
          <p:cNvSpPr txBox="1"/>
          <p:nvPr/>
        </p:nvSpPr>
        <p:spPr>
          <a:xfrm>
            <a:off x="9681884" y="2220845"/>
            <a:ext cx="1144865" cy="261482"/>
          </a:xfrm>
          <a:prstGeom prst="rect">
            <a:avLst/>
          </a:prstGeom>
          <a:noFill/>
        </p:spPr>
        <p:txBody>
          <a:bodyPr wrap="none" rtlCol="0">
            <a:spAutoFit/>
          </a:bodyPr>
          <a:lstStyle/>
          <a:p>
            <a:pPr algn="ctr" defTabSz="914187">
              <a:defRPr/>
            </a:pPr>
            <a:r>
              <a:rPr lang="en-US" sz="1099" kern="0" dirty="0" smtClean="0">
                <a:solidFill>
                  <a:srgbClr val="FFFFFF"/>
                </a:solidFill>
              </a:rPr>
              <a:t>Azure Websites</a:t>
            </a:r>
            <a:endParaRPr lang="en-US" sz="1099" kern="0" dirty="0">
              <a:solidFill>
                <a:srgbClr val="FFFFFF"/>
              </a:solidFill>
            </a:endParaRPr>
          </a:p>
        </p:txBody>
      </p:sp>
      <p:pic>
        <p:nvPicPr>
          <p:cNvPr id="60" name="Picture 6" descr="\\MAGNUM\Projects\Microsoft\Cloud Power FY12\Design\Icons\PNGs\Web Service.png"/>
          <p:cNvPicPr>
            <a:picLocks noChangeAspect="1" noChangeArrowheads="1"/>
          </p:cNvPicPr>
          <p:nvPr/>
        </p:nvPicPr>
        <p:blipFill>
          <a:blip r:embed="rId11" cstate="print">
            <a:lum bright="100000"/>
          </a:blip>
          <a:srcRect/>
          <a:stretch>
            <a:fillRect/>
          </a:stretch>
        </p:blipFill>
        <p:spPr bwMode="auto">
          <a:xfrm>
            <a:off x="8954541" y="2489150"/>
            <a:ext cx="929057" cy="929057"/>
          </a:xfrm>
          <a:prstGeom prst="rect">
            <a:avLst/>
          </a:prstGeom>
          <a:noFill/>
        </p:spPr>
      </p:pic>
      <p:pic>
        <p:nvPicPr>
          <p:cNvPr id="61" name="Picture 2" descr="C:\Users\mitchellg\AppData\Local\Microsoft\Windows\Temporary Internet Files\Content.Outlook\DRES7FCJ\Storage_white (2).png"/>
          <p:cNvPicPr>
            <a:picLocks noChangeAspect="1" noChangeArrowheads="1"/>
          </p:cNvPicPr>
          <p:nvPr/>
        </p:nvPicPr>
        <p:blipFill>
          <a:blip r:embed="rId9" cstate="print">
            <a:lum bright="100000"/>
          </a:blip>
          <a:srcRect/>
          <a:stretch>
            <a:fillRect/>
          </a:stretch>
        </p:blipFill>
        <p:spPr bwMode="auto">
          <a:xfrm>
            <a:off x="8990854" y="2920388"/>
            <a:ext cx="420841" cy="420841"/>
          </a:xfrm>
          <a:prstGeom prst="rect">
            <a:avLst/>
          </a:prstGeom>
          <a:noFill/>
        </p:spPr>
      </p:pic>
      <p:sp>
        <p:nvSpPr>
          <p:cNvPr id="62" name="TextBox 61"/>
          <p:cNvSpPr txBox="1"/>
          <p:nvPr/>
        </p:nvSpPr>
        <p:spPr>
          <a:xfrm>
            <a:off x="9669005" y="2803732"/>
            <a:ext cx="1156087" cy="261482"/>
          </a:xfrm>
          <a:prstGeom prst="rect">
            <a:avLst/>
          </a:prstGeom>
          <a:noFill/>
        </p:spPr>
        <p:txBody>
          <a:bodyPr wrap="none" rtlCol="0">
            <a:spAutoFit/>
          </a:bodyPr>
          <a:lstStyle/>
          <a:p>
            <a:pPr algn="ctr" defTabSz="914187">
              <a:defRPr/>
            </a:pPr>
            <a:r>
              <a:rPr lang="en-US" sz="1099" kern="0" dirty="0" smtClean="0">
                <a:solidFill>
                  <a:srgbClr val="FFFFFF"/>
                </a:solidFill>
              </a:rPr>
              <a:t>Mobile Services</a:t>
            </a:r>
            <a:endParaRPr lang="en-US" sz="1099" kern="0" dirty="0">
              <a:solidFill>
                <a:srgbClr val="FFFFFF"/>
              </a:solidFill>
            </a:endParaRPr>
          </a:p>
        </p:txBody>
      </p:sp>
      <p:pic>
        <p:nvPicPr>
          <p:cNvPr id="63" name="Picture 62"/>
          <p:cNvPicPr>
            <a:picLocks noChangeAspect="1"/>
          </p:cNvPicPr>
          <p:nvPr/>
        </p:nvPicPr>
        <p:blipFill rotWithShape="1">
          <a:blip r:embed="rId14" cstate="print">
            <a:extLst>
              <a:ext uri="{28A0092B-C50C-407E-A947-70E740481C1C}">
                <a14:useLocalDpi xmlns:a14="http://schemas.microsoft.com/office/drawing/2010/main" val="0"/>
              </a:ext>
            </a:extLst>
          </a:blip>
          <a:srcRect t="-1" r="-9452" b="-4026"/>
          <a:stretch/>
        </p:blipFill>
        <p:spPr>
          <a:xfrm>
            <a:off x="9182213" y="3353246"/>
            <a:ext cx="523948" cy="508465"/>
          </a:xfrm>
          <a:prstGeom prst="rect">
            <a:avLst/>
          </a:prstGeom>
        </p:spPr>
      </p:pic>
      <p:sp>
        <p:nvSpPr>
          <p:cNvPr id="64" name="TextBox 63"/>
          <p:cNvSpPr txBox="1"/>
          <p:nvPr/>
        </p:nvSpPr>
        <p:spPr>
          <a:xfrm>
            <a:off x="9674621" y="3494452"/>
            <a:ext cx="728084" cy="261482"/>
          </a:xfrm>
          <a:prstGeom prst="rect">
            <a:avLst/>
          </a:prstGeom>
          <a:noFill/>
        </p:spPr>
        <p:txBody>
          <a:bodyPr wrap="none" rtlCol="0">
            <a:spAutoFit/>
          </a:bodyPr>
          <a:lstStyle/>
          <a:p>
            <a:pPr algn="ctr" defTabSz="914187">
              <a:defRPr/>
            </a:pPr>
            <a:r>
              <a:rPr lang="en-US" sz="1099" kern="0" dirty="0" smtClean="0">
                <a:solidFill>
                  <a:srgbClr val="FFFFFF"/>
                </a:solidFill>
              </a:rPr>
              <a:t>Power BI</a:t>
            </a:r>
            <a:endParaRPr lang="en-US" sz="1099" kern="0" dirty="0">
              <a:solidFill>
                <a:srgbClr val="FFFFFF"/>
              </a:solidFill>
            </a:endParaRPr>
          </a:p>
        </p:txBody>
      </p:sp>
      <p:pic>
        <p:nvPicPr>
          <p:cNvPr id="65" name="Picture 6" descr="\\MAGNUM\Projects\Microsoft\Cloud Power FY12\Design\ICONS_PNG\Cloud.png"/>
          <p:cNvPicPr>
            <a:picLocks noChangeAspect="1" noChangeArrowheads="1"/>
          </p:cNvPicPr>
          <p:nvPr/>
        </p:nvPicPr>
        <p:blipFill>
          <a:blip r:embed="rId15" cstate="print">
            <a:lum bright="100000"/>
          </a:blip>
          <a:srcRect/>
          <a:stretch>
            <a:fillRect/>
          </a:stretch>
        </p:blipFill>
        <p:spPr bwMode="auto">
          <a:xfrm>
            <a:off x="9074364" y="4172821"/>
            <a:ext cx="547416" cy="547416"/>
          </a:xfrm>
          <a:prstGeom prst="rect">
            <a:avLst/>
          </a:prstGeom>
          <a:noFill/>
        </p:spPr>
      </p:pic>
      <p:pic>
        <p:nvPicPr>
          <p:cNvPr id="66" name="Picture 6" descr="\\MAGNUM\Projects\Microsoft\Cloud Power FY12\Design\Icons\PNGs\Web Service.png"/>
          <p:cNvPicPr>
            <a:picLocks noChangeAspect="1" noChangeArrowheads="1"/>
          </p:cNvPicPr>
          <p:nvPr/>
        </p:nvPicPr>
        <p:blipFill>
          <a:blip r:embed="rId11" cstate="print">
            <a:lum bright="100000"/>
          </a:blip>
          <a:srcRect/>
          <a:stretch>
            <a:fillRect/>
          </a:stretch>
        </p:blipFill>
        <p:spPr bwMode="auto">
          <a:xfrm>
            <a:off x="8961588" y="3794752"/>
            <a:ext cx="929057" cy="929057"/>
          </a:xfrm>
          <a:prstGeom prst="rect">
            <a:avLst/>
          </a:prstGeom>
          <a:noFill/>
        </p:spPr>
      </p:pic>
      <p:sp>
        <p:nvSpPr>
          <p:cNvPr id="67" name="TextBox 66"/>
          <p:cNvSpPr txBox="1"/>
          <p:nvPr/>
        </p:nvSpPr>
        <p:spPr>
          <a:xfrm>
            <a:off x="9674621" y="4128539"/>
            <a:ext cx="1029449" cy="261482"/>
          </a:xfrm>
          <a:prstGeom prst="rect">
            <a:avLst/>
          </a:prstGeom>
          <a:noFill/>
        </p:spPr>
        <p:txBody>
          <a:bodyPr wrap="none" rtlCol="0">
            <a:spAutoFit/>
          </a:bodyPr>
          <a:lstStyle/>
          <a:p>
            <a:pPr algn="ctr" defTabSz="914187">
              <a:defRPr/>
            </a:pPr>
            <a:r>
              <a:rPr lang="en-US" sz="1099" kern="0" dirty="0" smtClean="0">
                <a:solidFill>
                  <a:srgbClr val="FFFFFF"/>
                </a:solidFill>
              </a:rPr>
              <a:t>Cloud Service</a:t>
            </a:r>
            <a:endParaRPr lang="en-US" sz="1099" kern="0" dirty="0">
              <a:solidFill>
                <a:srgbClr val="FFFFFF"/>
              </a:solidFill>
            </a:endParaRPr>
          </a:p>
        </p:txBody>
      </p:sp>
      <p:pic>
        <p:nvPicPr>
          <p:cNvPr id="68" name="Picture 6" descr="\\MAGNUM\Projects\Microsoft\Cloud Power FY12\Design\Icons\PNGs\Web Service.png"/>
          <p:cNvPicPr>
            <a:picLocks noChangeAspect="1" noChangeArrowheads="1"/>
          </p:cNvPicPr>
          <p:nvPr/>
        </p:nvPicPr>
        <p:blipFill>
          <a:blip r:embed="rId11" cstate="print">
            <a:lum bright="100000"/>
          </a:blip>
          <a:srcRect/>
          <a:stretch>
            <a:fillRect/>
          </a:stretch>
        </p:blipFill>
        <p:spPr bwMode="auto">
          <a:xfrm>
            <a:off x="8961588" y="4593067"/>
            <a:ext cx="929057" cy="929057"/>
          </a:xfrm>
          <a:prstGeom prst="rect">
            <a:avLst/>
          </a:prstGeom>
          <a:noFill/>
        </p:spPr>
      </p:pic>
      <p:sp>
        <p:nvSpPr>
          <p:cNvPr id="69" name="TextBox 68"/>
          <p:cNvSpPr txBox="1"/>
          <p:nvPr/>
        </p:nvSpPr>
        <p:spPr>
          <a:xfrm>
            <a:off x="9652105" y="4886813"/>
            <a:ext cx="1154483" cy="261482"/>
          </a:xfrm>
          <a:prstGeom prst="rect">
            <a:avLst/>
          </a:prstGeom>
          <a:noFill/>
        </p:spPr>
        <p:txBody>
          <a:bodyPr wrap="none" rtlCol="0">
            <a:spAutoFit/>
          </a:bodyPr>
          <a:lstStyle/>
          <a:p>
            <a:pPr algn="ctr" defTabSz="914187">
              <a:defRPr/>
            </a:pPr>
            <a:r>
              <a:rPr lang="en-US" sz="1099" kern="0" dirty="0" smtClean="0">
                <a:solidFill>
                  <a:srgbClr val="FFFFFF"/>
                </a:solidFill>
              </a:rPr>
              <a:t>External Service</a:t>
            </a:r>
            <a:endParaRPr lang="en-US" sz="1099" kern="0" dirty="0">
              <a:solidFill>
                <a:srgbClr val="FFFFFF"/>
              </a:solidFill>
            </a:endParaRPr>
          </a:p>
        </p:txBody>
      </p:sp>
      <p:sp>
        <p:nvSpPr>
          <p:cNvPr id="73" name="TextBox 72"/>
          <p:cNvSpPr txBox="1"/>
          <p:nvPr/>
        </p:nvSpPr>
        <p:spPr>
          <a:xfrm>
            <a:off x="3000819" y="3515106"/>
            <a:ext cx="1449435" cy="261482"/>
          </a:xfrm>
          <a:prstGeom prst="rect">
            <a:avLst/>
          </a:prstGeom>
          <a:noFill/>
        </p:spPr>
        <p:txBody>
          <a:bodyPr wrap="none" rtlCol="0">
            <a:spAutoFit/>
          </a:bodyPr>
          <a:lstStyle/>
          <a:p>
            <a:pPr algn="ctr" defTabSz="914187">
              <a:defRPr/>
            </a:pPr>
            <a:r>
              <a:rPr lang="en-US" sz="1099" kern="0" dirty="0" smtClean="0">
                <a:solidFill>
                  <a:srgbClr val="FFFFFF"/>
                </a:solidFill>
              </a:rPr>
              <a:t>Device Connectivity</a:t>
            </a:r>
            <a:endParaRPr lang="en-US" sz="1099" kern="0" dirty="0">
              <a:solidFill>
                <a:srgbClr val="FFFFFF"/>
              </a:solidFill>
            </a:endParaRPr>
          </a:p>
        </p:txBody>
      </p:sp>
      <p:sp>
        <p:nvSpPr>
          <p:cNvPr id="74" name="Donut 59"/>
          <p:cNvSpPr>
            <a:spLocks noChangeAspect="1"/>
          </p:cNvSpPr>
          <p:nvPr/>
        </p:nvSpPr>
        <p:spPr bwMode="auto">
          <a:xfrm>
            <a:off x="2571355" y="3413556"/>
            <a:ext cx="315176" cy="342378"/>
          </a:xfrm>
          <a:custGeom>
            <a:avLst/>
            <a:gdLst/>
            <a:ahLst/>
            <a:cxnLst/>
            <a:rect l="l" t="t" r="r" b="b"/>
            <a:pathLst>
              <a:path w="3409950" h="3705225">
                <a:moveTo>
                  <a:pt x="1678275" y="1464104"/>
                </a:moveTo>
                <a:cubicBezTo>
                  <a:pt x="1863395" y="1464104"/>
                  <a:pt x="2013464" y="1614173"/>
                  <a:pt x="2013464" y="1799293"/>
                </a:cubicBezTo>
                <a:cubicBezTo>
                  <a:pt x="2013464" y="1984413"/>
                  <a:pt x="1863395" y="2134482"/>
                  <a:pt x="1678275" y="2134482"/>
                </a:cubicBezTo>
                <a:cubicBezTo>
                  <a:pt x="1493155" y="2134482"/>
                  <a:pt x="1343086" y="1984413"/>
                  <a:pt x="1343086" y="1799293"/>
                </a:cubicBezTo>
                <a:cubicBezTo>
                  <a:pt x="1343086" y="1614173"/>
                  <a:pt x="1493155" y="1464104"/>
                  <a:pt x="1678275" y="1464104"/>
                </a:cubicBezTo>
                <a:close/>
                <a:moveTo>
                  <a:pt x="1678275" y="1128915"/>
                </a:moveTo>
                <a:cubicBezTo>
                  <a:pt x="1308035" y="1128915"/>
                  <a:pt x="1007897" y="1429053"/>
                  <a:pt x="1007897" y="1799293"/>
                </a:cubicBezTo>
                <a:cubicBezTo>
                  <a:pt x="1007897" y="2169533"/>
                  <a:pt x="1308035" y="2469671"/>
                  <a:pt x="1678275" y="2469671"/>
                </a:cubicBezTo>
                <a:cubicBezTo>
                  <a:pt x="2048515" y="2469671"/>
                  <a:pt x="2348653" y="2169533"/>
                  <a:pt x="2348653" y="1799293"/>
                </a:cubicBezTo>
                <a:cubicBezTo>
                  <a:pt x="2348653" y="1429053"/>
                  <a:pt x="2048515" y="1128915"/>
                  <a:pt x="1678275" y="1128915"/>
                </a:cubicBezTo>
                <a:close/>
                <a:moveTo>
                  <a:pt x="1876425" y="0"/>
                </a:moveTo>
                <a:lnTo>
                  <a:pt x="1952625" y="352425"/>
                </a:lnTo>
                <a:lnTo>
                  <a:pt x="2314575" y="476250"/>
                </a:lnTo>
                <a:lnTo>
                  <a:pt x="2533650" y="238125"/>
                </a:lnTo>
                <a:lnTo>
                  <a:pt x="2867025" y="466725"/>
                </a:lnTo>
                <a:lnTo>
                  <a:pt x="2743200" y="800100"/>
                </a:lnTo>
                <a:lnTo>
                  <a:pt x="2924175" y="1066800"/>
                </a:lnTo>
                <a:lnTo>
                  <a:pt x="3295650" y="1066800"/>
                </a:lnTo>
                <a:lnTo>
                  <a:pt x="3409950" y="1485900"/>
                </a:lnTo>
                <a:lnTo>
                  <a:pt x="3152775" y="1685925"/>
                </a:lnTo>
                <a:lnTo>
                  <a:pt x="3152775" y="2000250"/>
                </a:lnTo>
                <a:lnTo>
                  <a:pt x="3390900" y="2219325"/>
                </a:lnTo>
                <a:lnTo>
                  <a:pt x="3305175" y="2600325"/>
                </a:lnTo>
                <a:lnTo>
                  <a:pt x="2895600" y="2609850"/>
                </a:lnTo>
                <a:lnTo>
                  <a:pt x="2752725" y="2838450"/>
                </a:lnTo>
                <a:lnTo>
                  <a:pt x="2838450" y="3190875"/>
                </a:lnTo>
                <a:lnTo>
                  <a:pt x="2533650" y="3419475"/>
                </a:lnTo>
                <a:lnTo>
                  <a:pt x="2257425" y="3200400"/>
                </a:lnTo>
                <a:lnTo>
                  <a:pt x="1952625" y="3333750"/>
                </a:lnTo>
                <a:lnTo>
                  <a:pt x="1885950" y="3667125"/>
                </a:lnTo>
                <a:lnTo>
                  <a:pt x="1495425" y="3705225"/>
                </a:lnTo>
                <a:lnTo>
                  <a:pt x="1400175" y="3295650"/>
                </a:lnTo>
                <a:lnTo>
                  <a:pt x="1085850" y="3200400"/>
                </a:lnTo>
                <a:lnTo>
                  <a:pt x="819150" y="3419475"/>
                </a:lnTo>
                <a:lnTo>
                  <a:pt x="552450" y="3181350"/>
                </a:lnTo>
                <a:lnTo>
                  <a:pt x="647700" y="2867025"/>
                </a:lnTo>
                <a:lnTo>
                  <a:pt x="447675" y="2600325"/>
                </a:lnTo>
                <a:lnTo>
                  <a:pt x="76200" y="2590800"/>
                </a:lnTo>
                <a:lnTo>
                  <a:pt x="0" y="2219325"/>
                </a:lnTo>
                <a:lnTo>
                  <a:pt x="295275" y="2066925"/>
                </a:lnTo>
                <a:lnTo>
                  <a:pt x="285750" y="1695450"/>
                </a:lnTo>
                <a:lnTo>
                  <a:pt x="0" y="1457325"/>
                </a:lnTo>
                <a:lnTo>
                  <a:pt x="104775" y="1104900"/>
                </a:lnTo>
                <a:lnTo>
                  <a:pt x="457200" y="1114425"/>
                </a:lnTo>
                <a:lnTo>
                  <a:pt x="657225" y="895350"/>
                </a:lnTo>
                <a:lnTo>
                  <a:pt x="533400" y="466725"/>
                </a:lnTo>
                <a:lnTo>
                  <a:pt x="809625" y="247650"/>
                </a:lnTo>
                <a:lnTo>
                  <a:pt x="1133475" y="466725"/>
                </a:lnTo>
                <a:lnTo>
                  <a:pt x="1400175" y="371475"/>
                </a:lnTo>
                <a:lnTo>
                  <a:pt x="1504950" y="9525"/>
                </a:lnTo>
                <a:close/>
              </a:path>
            </a:pathLst>
          </a:custGeom>
          <a:solidFill>
            <a:sysClr val="window" lastClr="FFFFFF"/>
          </a:solidFill>
          <a:ln w="9525" cap="flat" cmpd="sng" algn="ctr">
            <a:noFill/>
            <a:prstDash val="solid"/>
            <a:headEnd type="none" w="med" len="med"/>
            <a:tailEnd type="none" w="med" len="med"/>
          </a:ln>
          <a:effectLst/>
        </p:spPr>
        <p:txBody>
          <a:bodyPr rot="0" spcFirstLastPara="0" vert="horz" wrap="square" lIns="91201" tIns="45601" rIns="45601" bIns="91201"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1639" fontAlgn="base">
              <a:spcBef>
                <a:spcPct val="0"/>
              </a:spcBef>
              <a:spcAft>
                <a:spcPct val="0"/>
              </a:spcAft>
              <a:defRPr/>
            </a:pPr>
            <a:endParaRPr lang="en-US" sz="1596" spc="-50" dirty="0" err="1">
              <a:gradFill>
                <a:gsLst>
                  <a:gs pos="0">
                    <a:srgbClr val="FFFFFF"/>
                  </a:gs>
                  <a:gs pos="100000">
                    <a:srgbClr val="FFFFFF"/>
                  </a:gs>
                </a:gsLst>
                <a:lin ang="5400000" scaled="0"/>
              </a:gradFill>
              <a:ea typeface="Segoe UI" pitchFamily="34" charset="0"/>
              <a:cs typeface="Segoe UI" pitchFamily="34" charset="0"/>
            </a:endParaRPr>
          </a:p>
        </p:txBody>
      </p:sp>
      <p:sp>
        <p:nvSpPr>
          <p:cNvPr id="75" name="Donut 59"/>
          <p:cNvSpPr>
            <a:spLocks noChangeAspect="1"/>
          </p:cNvSpPr>
          <p:nvPr/>
        </p:nvSpPr>
        <p:spPr bwMode="auto">
          <a:xfrm>
            <a:off x="2803453" y="3664011"/>
            <a:ext cx="240707" cy="261482"/>
          </a:xfrm>
          <a:custGeom>
            <a:avLst/>
            <a:gdLst/>
            <a:ahLst/>
            <a:cxnLst/>
            <a:rect l="l" t="t" r="r" b="b"/>
            <a:pathLst>
              <a:path w="3409950" h="3705225">
                <a:moveTo>
                  <a:pt x="1678275" y="1464104"/>
                </a:moveTo>
                <a:cubicBezTo>
                  <a:pt x="1863395" y="1464104"/>
                  <a:pt x="2013464" y="1614173"/>
                  <a:pt x="2013464" y="1799293"/>
                </a:cubicBezTo>
                <a:cubicBezTo>
                  <a:pt x="2013464" y="1984413"/>
                  <a:pt x="1863395" y="2134482"/>
                  <a:pt x="1678275" y="2134482"/>
                </a:cubicBezTo>
                <a:cubicBezTo>
                  <a:pt x="1493155" y="2134482"/>
                  <a:pt x="1343086" y="1984413"/>
                  <a:pt x="1343086" y="1799293"/>
                </a:cubicBezTo>
                <a:cubicBezTo>
                  <a:pt x="1343086" y="1614173"/>
                  <a:pt x="1493155" y="1464104"/>
                  <a:pt x="1678275" y="1464104"/>
                </a:cubicBezTo>
                <a:close/>
                <a:moveTo>
                  <a:pt x="1678275" y="1128915"/>
                </a:moveTo>
                <a:cubicBezTo>
                  <a:pt x="1308035" y="1128915"/>
                  <a:pt x="1007897" y="1429053"/>
                  <a:pt x="1007897" y="1799293"/>
                </a:cubicBezTo>
                <a:cubicBezTo>
                  <a:pt x="1007897" y="2169533"/>
                  <a:pt x="1308035" y="2469671"/>
                  <a:pt x="1678275" y="2469671"/>
                </a:cubicBezTo>
                <a:cubicBezTo>
                  <a:pt x="2048515" y="2469671"/>
                  <a:pt x="2348653" y="2169533"/>
                  <a:pt x="2348653" y="1799293"/>
                </a:cubicBezTo>
                <a:cubicBezTo>
                  <a:pt x="2348653" y="1429053"/>
                  <a:pt x="2048515" y="1128915"/>
                  <a:pt x="1678275" y="1128915"/>
                </a:cubicBezTo>
                <a:close/>
                <a:moveTo>
                  <a:pt x="1876425" y="0"/>
                </a:moveTo>
                <a:lnTo>
                  <a:pt x="1952625" y="352425"/>
                </a:lnTo>
                <a:lnTo>
                  <a:pt x="2314575" y="476250"/>
                </a:lnTo>
                <a:lnTo>
                  <a:pt x="2533650" y="238125"/>
                </a:lnTo>
                <a:lnTo>
                  <a:pt x="2867025" y="466725"/>
                </a:lnTo>
                <a:lnTo>
                  <a:pt x="2743200" y="800100"/>
                </a:lnTo>
                <a:lnTo>
                  <a:pt x="2924175" y="1066800"/>
                </a:lnTo>
                <a:lnTo>
                  <a:pt x="3295650" y="1066800"/>
                </a:lnTo>
                <a:lnTo>
                  <a:pt x="3409950" y="1485900"/>
                </a:lnTo>
                <a:lnTo>
                  <a:pt x="3152775" y="1685925"/>
                </a:lnTo>
                <a:lnTo>
                  <a:pt x="3152775" y="2000250"/>
                </a:lnTo>
                <a:lnTo>
                  <a:pt x="3390900" y="2219325"/>
                </a:lnTo>
                <a:lnTo>
                  <a:pt x="3305175" y="2600325"/>
                </a:lnTo>
                <a:lnTo>
                  <a:pt x="2895600" y="2609850"/>
                </a:lnTo>
                <a:lnTo>
                  <a:pt x="2752725" y="2838450"/>
                </a:lnTo>
                <a:lnTo>
                  <a:pt x="2838450" y="3190875"/>
                </a:lnTo>
                <a:lnTo>
                  <a:pt x="2533650" y="3419475"/>
                </a:lnTo>
                <a:lnTo>
                  <a:pt x="2257425" y="3200400"/>
                </a:lnTo>
                <a:lnTo>
                  <a:pt x="1952625" y="3333750"/>
                </a:lnTo>
                <a:lnTo>
                  <a:pt x="1885950" y="3667125"/>
                </a:lnTo>
                <a:lnTo>
                  <a:pt x="1495425" y="3705225"/>
                </a:lnTo>
                <a:lnTo>
                  <a:pt x="1400175" y="3295650"/>
                </a:lnTo>
                <a:lnTo>
                  <a:pt x="1085850" y="3200400"/>
                </a:lnTo>
                <a:lnTo>
                  <a:pt x="819150" y="3419475"/>
                </a:lnTo>
                <a:lnTo>
                  <a:pt x="552450" y="3181350"/>
                </a:lnTo>
                <a:lnTo>
                  <a:pt x="647700" y="2867025"/>
                </a:lnTo>
                <a:lnTo>
                  <a:pt x="447675" y="2600325"/>
                </a:lnTo>
                <a:lnTo>
                  <a:pt x="76200" y="2590800"/>
                </a:lnTo>
                <a:lnTo>
                  <a:pt x="0" y="2219325"/>
                </a:lnTo>
                <a:lnTo>
                  <a:pt x="295275" y="2066925"/>
                </a:lnTo>
                <a:lnTo>
                  <a:pt x="285750" y="1695450"/>
                </a:lnTo>
                <a:lnTo>
                  <a:pt x="0" y="1457325"/>
                </a:lnTo>
                <a:lnTo>
                  <a:pt x="104775" y="1104900"/>
                </a:lnTo>
                <a:lnTo>
                  <a:pt x="457200" y="1114425"/>
                </a:lnTo>
                <a:lnTo>
                  <a:pt x="657225" y="895350"/>
                </a:lnTo>
                <a:lnTo>
                  <a:pt x="533400" y="466725"/>
                </a:lnTo>
                <a:lnTo>
                  <a:pt x="809625" y="247650"/>
                </a:lnTo>
                <a:lnTo>
                  <a:pt x="1133475" y="466725"/>
                </a:lnTo>
                <a:lnTo>
                  <a:pt x="1400175" y="371475"/>
                </a:lnTo>
                <a:lnTo>
                  <a:pt x="1504950" y="9525"/>
                </a:lnTo>
                <a:close/>
              </a:path>
            </a:pathLst>
          </a:custGeom>
          <a:solidFill>
            <a:sysClr val="window" lastClr="FFFFFF"/>
          </a:solidFill>
          <a:ln w="9525" cap="flat" cmpd="sng" algn="ctr">
            <a:noFill/>
            <a:prstDash val="solid"/>
            <a:headEnd type="none" w="med" len="med"/>
            <a:tailEnd type="none" w="med" len="med"/>
          </a:ln>
          <a:effectLst/>
        </p:spPr>
        <p:txBody>
          <a:bodyPr rot="0" spcFirstLastPara="0" vert="horz" wrap="square" lIns="91201" tIns="45601" rIns="45601" bIns="91201"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1639" fontAlgn="base">
              <a:spcBef>
                <a:spcPct val="0"/>
              </a:spcBef>
              <a:spcAft>
                <a:spcPct val="0"/>
              </a:spcAft>
              <a:defRPr/>
            </a:pPr>
            <a:endParaRPr lang="en-US" sz="1596" spc="-50" dirty="0" err="1">
              <a:gradFill>
                <a:gsLst>
                  <a:gs pos="0">
                    <a:srgbClr val="FFFFFF"/>
                  </a:gs>
                  <a:gs pos="100000">
                    <a:srgbClr val="FFFFFF"/>
                  </a:gs>
                </a:gsLst>
                <a:lin ang="5400000" scaled="0"/>
              </a:gradFill>
              <a:ea typeface="Segoe UI" pitchFamily="34" charset="0"/>
              <a:cs typeface="Segoe UI" pitchFamily="34" charset="0"/>
            </a:endParaRPr>
          </a:p>
        </p:txBody>
      </p:sp>
      <p:sp>
        <p:nvSpPr>
          <p:cNvPr id="76" name="Donut 59"/>
          <p:cNvSpPr>
            <a:spLocks noChangeAspect="1"/>
          </p:cNvSpPr>
          <p:nvPr/>
        </p:nvSpPr>
        <p:spPr bwMode="auto">
          <a:xfrm>
            <a:off x="2581946" y="3728662"/>
            <a:ext cx="170041" cy="184717"/>
          </a:xfrm>
          <a:custGeom>
            <a:avLst/>
            <a:gdLst/>
            <a:ahLst/>
            <a:cxnLst/>
            <a:rect l="l" t="t" r="r" b="b"/>
            <a:pathLst>
              <a:path w="3409950" h="3705225">
                <a:moveTo>
                  <a:pt x="1678275" y="1464104"/>
                </a:moveTo>
                <a:cubicBezTo>
                  <a:pt x="1863395" y="1464104"/>
                  <a:pt x="2013464" y="1614173"/>
                  <a:pt x="2013464" y="1799293"/>
                </a:cubicBezTo>
                <a:cubicBezTo>
                  <a:pt x="2013464" y="1984413"/>
                  <a:pt x="1863395" y="2134482"/>
                  <a:pt x="1678275" y="2134482"/>
                </a:cubicBezTo>
                <a:cubicBezTo>
                  <a:pt x="1493155" y="2134482"/>
                  <a:pt x="1343086" y="1984413"/>
                  <a:pt x="1343086" y="1799293"/>
                </a:cubicBezTo>
                <a:cubicBezTo>
                  <a:pt x="1343086" y="1614173"/>
                  <a:pt x="1493155" y="1464104"/>
                  <a:pt x="1678275" y="1464104"/>
                </a:cubicBezTo>
                <a:close/>
                <a:moveTo>
                  <a:pt x="1678275" y="1128915"/>
                </a:moveTo>
                <a:cubicBezTo>
                  <a:pt x="1308035" y="1128915"/>
                  <a:pt x="1007897" y="1429053"/>
                  <a:pt x="1007897" y="1799293"/>
                </a:cubicBezTo>
                <a:cubicBezTo>
                  <a:pt x="1007897" y="2169533"/>
                  <a:pt x="1308035" y="2469671"/>
                  <a:pt x="1678275" y="2469671"/>
                </a:cubicBezTo>
                <a:cubicBezTo>
                  <a:pt x="2048515" y="2469671"/>
                  <a:pt x="2348653" y="2169533"/>
                  <a:pt x="2348653" y="1799293"/>
                </a:cubicBezTo>
                <a:cubicBezTo>
                  <a:pt x="2348653" y="1429053"/>
                  <a:pt x="2048515" y="1128915"/>
                  <a:pt x="1678275" y="1128915"/>
                </a:cubicBezTo>
                <a:close/>
                <a:moveTo>
                  <a:pt x="1876425" y="0"/>
                </a:moveTo>
                <a:lnTo>
                  <a:pt x="1952625" y="352425"/>
                </a:lnTo>
                <a:lnTo>
                  <a:pt x="2314575" y="476250"/>
                </a:lnTo>
                <a:lnTo>
                  <a:pt x="2533650" y="238125"/>
                </a:lnTo>
                <a:lnTo>
                  <a:pt x="2867025" y="466725"/>
                </a:lnTo>
                <a:lnTo>
                  <a:pt x="2743200" y="800100"/>
                </a:lnTo>
                <a:lnTo>
                  <a:pt x="2924175" y="1066800"/>
                </a:lnTo>
                <a:lnTo>
                  <a:pt x="3295650" y="1066800"/>
                </a:lnTo>
                <a:lnTo>
                  <a:pt x="3409950" y="1485900"/>
                </a:lnTo>
                <a:lnTo>
                  <a:pt x="3152775" y="1685925"/>
                </a:lnTo>
                <a:lnTo>
                  <a:pt x="3152775" y="2000250"/>
                </a:lnTo>
                <a:lnTo>
                  <a:pt x="3390900" y="2219325"/>
                </a:lnTo>
                <a:lnTo>
                  <a:pt x="3305175" y="2600325"/>
                </a:lnTo>
                <a:lnTo>
                  <a:pt x="2895600" y="2609850"/>
                </a:lnTo>
                <a:lnTo>
                  <a:pt x="2752725" y="2838450"/>
                </a:lnTo>
                <a:lnTo>
                  <a:pt x="2838450" y="3190875"/>
                </a:lnTo>
                <a:lnTo>
                  <a:pt x="2533650" y="3419475"/>
                </a:lnTo>
                <a:lnTo>
                  <a:pt x="2257425" y="3200400"/>
                </a:lnTo>
                <a:lnTo>
                  <a:pt x="1952625" y="3333750"/>
                </a:lnTo>
                <a:lnTo>
                  <a:pt x="1885950" y="3667125"/>
                </a:lnTo>
                <a:lnTo>
                  <a:pt x="1495425" y="3705225"/>
                </a:lnTo>
                <a:lnTo>
                  <a:pt x="1400175" y="3295650"/>
                </a:lnTo>
                <a:lnTo>
                  <a:pt x="1085850" y="3200400"/>
                </a:lnTo>
                <a:lnTo>
                  <a:pt x="819150" y="3419475"/>
                </a:lnTo>
                <a:lnTo>
                  <a:pt x="552450" y="3181350"/>
                </a:lnTo>
                <a:lnTo>
                  <a:pt x="647700" y="2867025"/>
                </a:lnTo>
                <a:lnTo>
                  <a:pt x="447675" y="2600325"/>
                </a:lnTo>
                <a:lnTo>
                  <a:pt x="76200" y="2590800"/>
                </a:lnTo>
                <a:lnTo>
                  <a:pt x="0" y="2219325"/>
                </a:lnTo>
                <a:lnTo>
                  <a:pt x="295275" y="2066925"/>
                </a:lnTo>
                <a:lnTo>
                  <a:pt x="285750" y="1695450"/>
                </a:lnTo>
                <a:lnTo>
                  <a:pt x="0" y="1457325"/>
                </a:lnTo>
                <a:lnTo>
                  <a:pt x="104775" y="1104900"/>
                </a:lnTo>
                <a:lnTo>
                  <a:pt x="457200" y="1114425"/>
                </a:lnTo>
                <a:lnTo>
                  <a:pt x="657225" y="895350"/>
                </a:lnTo>
                <a:lnTo>
                  <a:pt x="533400" y="466725"/>
                </a:lnTo>
                <a:lnTo>
                  <a:pt x="809625" y="247650"/>
                </a:lnTo>
                <a:lnTo>
                  <a:pt x="1133475" y="466725"/>
                </a:lnTo>
                <a:lnTo>
                  <a:pt x="1400175" y="371475"/>
                </a:lnTo>
                <a:lnTo>
                  <a:pt x="1504950" y="9525"/>
                </a:lnTo>
                <a:close/>
              </a:path>
            </a:pathLst>
          </a:custGeom>
          <a:solidFill>
            <a:sysClr val="window" lastClr="FFFFFF"/>
          </a:solidFill>
          <a:ln w="9525" cap="flat" cmpd="sng" algn="ctr">
            <a:noFill/>
            <a:prstDash val="solid"/>
            <a:headEnd type="none" w="med" len="med"/>
            <a:tailEnd type="none" w="med" len="med"/>
          </a:ln>
          <a:effectLst/>
        </p:spPr>
        <p:txBody>
          <a:bodyPr rot="0" spcFirstLastPara="0" vert="horz" wrap="square" lIns="91201" tIns="45601" rIns="45601" bIns="91201"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11639" fontAlgn="base">
              <a:spcBef>
                <a:spcPct val="0"/>
              </a:spcBef>
              <a:spcAft>
                <a:spcPct val="0"/>
              </a:spcAft>
              <a:defRPr/>
            </a:pPr>
            <a:endParaRPr lang="en-US" sz="1596" spc="-5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37862395"/>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6172778" y="2089817"/>
            <a:ext cx="5989059" cy="4667545"/>
          </a:xfrm>
          <a:prstGeom prst="rect">
            <a:avLst/>
          </a:prstGeom>
          <a:solidFill>
            <a:schemeClr val="tx2"/>
          </a:solidFill>
          <a:ln>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r" defTabSz="932472" fontAlgn="base">
              <a:lnSpc>
                <a:spcPct val="90000"/>
              </a:lnSpc>
              <a:spcBef>
                <a:spcPct val="0"/>
              </a:spcBef>
              <a:spcAft>
                <a:spcPct val="0"/>
              </a:spcAft>
            </a:pPr>
            <a:r>
              <a:rPr lang="en-US" sz="2400" dirty="0" smtClean="0">
                <a:solidFill>
                  <a:srgbClr val="FFFFFF"/>
                </a:solidFill>
                <a:ea typeface="Segoe UI" pitchFamily="34" charset="0"/>
                <a:cs typeface="Segoe UI" pitchFamily="34" charset="0"/>
              </a:rPr>
              <a:t>Connectivity</a:t>
            </a:r>
            <a:endParaRPr lang="en-US" sz="1600" dirty="0">
              <a:solidFill>
                <a:srgbClr val="FFFFFF"/>
              </a:solidFill>
              <a:ea typeface="Segoe UI" pitchFamily="34" charset="0"/>
              <a:cs typeface="Segoe UI" pitchFamily="34" charset="0"/>
            </a:endParaRPr>
          </a:p>
        </p:txBody>
      </p:sp>
      <p:sp>
        <p:nvSpPr>
          <p:cNvPr id="13" name="Rectangle 12"/>
          <p:cNvSpPr/>
          <p:nvPr/>
        </p:nvSpPr>
        <p:spPr bwMode="auto">
          <a:xfrm>
            <a:off x="305378" y="2106317"/>
            <a:ext cx="5562600" cy="4667545"/>
          </a:xfrm>
          <a:prstGeom prst="rect">
            <a:avLst/>
          </a:prstGeom>
          <a:solidFill>
            <a:schemeClr val="tx2"/>
          </a:solidFill>
          <a:ln>
            <a:solidFill>
              <a:schemeClr val="tx1"/>
            </a:solidFill>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solidFill>
                  <a:srgbClr val="FFFFFF"/>
                </a:solidFill>
                <a:ea typeface="Segoe UI" pitchFamily="34" charset="0"/>
                <a:cs typeface="Segoe UI" pitchFamily="34" charset="0"/>
              </a:rPr>
              <a:t>Messaging</a:t>
            </a:r>
            <a:endParaRPr lang="en-US" sz="1600" dirty="0">
              <a:solidFill>
                <a:srgbClr val="FFFFFF"/>
              </a:soli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Delivering on IoT Challenges with Azure Platform capabilities</a:t>
            </a:r>
            <a:endParaRPr lang="en-US" dirty="0"/>
          </a:p>
        </p:txBody>
      </p:sp>
      <p:sp>
        <p:nvSpPr>
          <p:cNvPr id="5" name="Rectangle 4"/>
          <p:cNvSpPr/>
          <p:nvPr/>
        </p:nvSpPr>
        <p:spPr bwMode="auto">
          <a:xfrm>
            <a:off x="9438411" y="2906391"/>
            <a:ext cx="2590800" cy="175260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r" defTabSz="932472" fontAlgn="base">
              <a:lnSpc>
                <a:spcPct val="90000"/>
              </a:lnSpc>
              <a:spcBef>
                <a:spcPct val="0"/>
              </a:spcBef>
              <a:spcAft>
                <a:spcPct val="0"/>
              </a:spcAft>
            </a:pPr>
            <a:r>
              <a:rPr lang="en-US" sz="2400" dirty="0" smtClean="0">
                <a:solidFill>
                  <a:srgbClr val="505050"/>
                </a:solidFill>
                <a:ea typeface="Segoe UI" pitchFamily="34" charset="0"/>
                <a:cs typeface="Segoe UI" pitchFamily="34" charset="0"/>
              </a:rPr>
              <a:t>Addressability</a:t>
            </a:r>
          </a:p>
          <a:p>
            <a:pPr algn="r" defTabSz="932472" fontAlgn="base">
              <a:lnSpc>
                <a:spcPct val="90000"/>
              </a:lnSpc>
              <a:spcBef>
                <a:spcPct val="0"/>
              </a:spcBef>
              <a:spcAft>
                <a:spcPct val="0"/>
              </a:spcAft>
            </a:pPr>
            <a:r>
              <a:rPr lang="en-US" sz="1600" dirty="0" smtClean="0">
                <a:solidFill>
                  <a:srgbClr val="505050"/>
                </a:solidFill>
                <a:ea typeface="Segoe UI" pitchFamily="34" charset="0"/>
                <a:cs typeface="Segoe UI" pitchFamily="34" charset="0"/>
              </a:rPr>
              <a:t>Short Haul/ Long Haul protocols, Non-IP devices, firewalls/NAT routing, online/offline, roaming, targeting</a:t>
            </a:r>
            <a:endParaRPr lang="en-US" sz="1600" dirty="0">
              <a:solidFill>
                <a:srgbClr val="505050"/>
              </a:solidFill>
              <a:ea typeface="Segoe UI" pitchFamily="34" charset="0"/>
              <a:cs typeface="Segoe UI" pitchFamily="34" charset="0"/>
            </a:endParaRPr>
          </a:p>
          <a:p>
            <a:pPr algn="ctr" defTabSz="932472" fontAlgn="base">
              <a:lnSpc>
                <a:spcPct val="90000"/>
              </a:lnSpc>
              <a:spcBef>
                <a:spcPct val="0"/>
              </a:spcBef>
              <a:spcAft>
                <a:spcPct val="0"/>
              </a:spcAft>
            </a:pPr>
            <a:endParaRPr lang="en-US" sz="2400" dirty="0" smtClean="0">
              <a:solidFill>
                <a:srgbClr val="505050"/>
              </a:solidFill>
              <a:ea typeface="Segoe UI" pitchFamily="34" charset="0"/>
              <a:cs typeface="Segoe UI" pitchFamily="34" charset="0"/>
            </a:endParaRPr>
          </a:p>
        </p:txBody>
      </p:sp>
      <p:sp>
        <p:nvSpPr>
          <p:cNvPr id="6" name="Rectangle 5"/>
          <p:cNvSpPr/>
          <p:nvPr/>
        </p:nvSpPr>
        <p:spPr bwMode="auto">
          <a:xfrm>
            <a:off x="6675437" y="2906391"/>
            <a:ext cx="2667000" cy="175260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r" defTabSz="932472" fontAlgn="base">
              <a:lnSpc>
                <a:spcPct val="90000"/>
              </a:lnSpc>
              <a:spcBef>
                <a:spcPct val="0"/>
              </a:spcBef>
              <a:spcAft>
                <a:spcPct val="0"/>
              </a:spcAft>
            </a:pPr>
            <a:r>
              <a:rPr lang="en-US" sz="2400" dirty="0">
                <a:solidFill>
                  <a:srgbClr val="505050"/>
                </a:solidFill>
              </a:rPr>
              <a:t>Heterogeneity</a:t>
            </a:r>
            <a:endParaRPr lang="en-US" sz="2400" dirty="0" smtClean="0">
              <a:solidFill>
                <a:srgbClr val="505050"/>
              </a:solidFill>
              <a:ea typeface="Segoe UI" pitchFamily="34" charset="0"/>
              <a:cs typeface="Segoe UI" pitchFamily="34" charset="0"/>
            </a:endParaRPr>
          </a:p>
          <a:p>
            <a:pPr algn="r" defTabSz="932472" fontAlgn="base">
              <a:lnSpc>
                <a:spcPct val="90000"/>
              </a:lnSpc>
              <a:spcBef>
                <a:spcPct val="0"/>
              </a:spcBef>
              <a:spcAft>
                <a:spcPct val="0"/>
              </a:spcAft>
            </a:pPr>
            <a:r>
              <a:rPr lang="en-US" sz="1600" dirty="0" smtClean="0">
                <a:solidFill>
                  <a:srgbClr val="505050"/>
                </a:solidFill>
                <a:ea typeface="Segoe UI" pitchFamily="34" charset="0"/>
                <a:cs typeface="Segoe UI" pitchFamily="34" charset="0"/>
              </a:rPr>
              <a:t>OS/firmware, , power/network, protocols</a:t>
            </a:r>
            <a:endParaRPr lang="en-US" sz="1600" dirty="0">
              <a:solidFill>
                <a:srgbClr val="505050"/>
              </a:solidFill>
              <a:ea typeface="Segoe UI" pitchFamily="34" charset="0"/>
              <a:cs typeface="Segoe UI" pitchFamily="34" charset="0"/>
            </a:endParaRPr>
          </a:p>
        </p:txBody>
      </p:sp>
      <p:sp>
        <p:nvSpPr>
          <p:cNvPr id="7" name="Rectangle 6"/>
          <p:cNvSpPr/>
          <p:nvPr/>
        </p:nvSpPr>
        <p:spPr bwMode="auto">
          <a:xfrm>
            <a:off x="6294437" y="5253804"/>
            <a:ext cx="3886200" cy="137160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r" defTabSz="932472" fontAlgn="base">
              <a:lnSpc>
                <a:spcPct val="90000"/>
              </a:lnSpc>
              <a:spcBef>
                <a:spcPct val="0"/>
              </a:spcBef>
              <a:spcAft>
                <a:spcPct val="0"/>
              </a:spcAft>
            </a:pPr>
            <a:r>
              <a:rPr lang="en-US" sz="2400" dirty="0">
                <a:solidFill>
                  <a:srgbClr val="505050"/>
                </a:solidFill>
              </a:rPr>
              <a:t>Security</a:t>
            </a:r>
            <a:endParaRPr lang="en-US" sz="2400" dirty="0" smtClean="0">
              <a:solidFill>
                <a:srgbClr val="505050"/>
              </a:solidFill>
              <a:ea typeface="Segoe UI" pitchFamily="34" charset="0"/>
              <a:cs typeface="Segoe UI" pitchFamily="34" charset="0"/>
            </a:endParaRPr>
          </a:p>
          <a:p>
            <a:pPr algn="r" defTabSz="932472" fontAlgn="base">
              <a:lnSpc>
                <a:spcPct val="90000"/>
              </a:lnSpc>
              <a:spcBef>
                <a:spcPct val="0"/>
              </a:spcBef>
              <a:spcAft>
                <a:spcPct val="0"/>
              </a:spcAft>
            </a:pPr>
            <a:r>
              <a:rPr lang="en-US" sz="1600" dirty="0" smtClean="0">
                <a:solidFill>
                  <a:srgbClr val="505050"/>
                </a:solidFill>
                <a:ea typeface="Segoe UI" pitchFamily="34" charset="0"/>
                <a:cs typeface="Segoe UI" pitchFamily="34" charset="0"/>
              </a:rPr>
              <a:t>Identity Federation, Device and Data Authorization, Privacy, Edge Data integrity, Transport security, format</a:t>
            </a:r>
            <a:endParaRPr lang="en-US" sz="1600" dirty="0">
              <a:solidFill>
                <a:srgbClr val="505050"/>
              </a:solidFill>
              <a:ea typeface="Segoe UI" pitchFamily="34" charset="0"/>
              <a:cs typeface="Segoe UI" pitchFamily="34" charset="0"/>
            </a:endParaRPr>
          </a:p>
          <a:p>
            <a:pPr algn="r" defTabSz="932472" fontAlgn="base">
              <a:lnSpc>
                <a:spcPct val="90000"/>
              </a:lnSpc>
              <a:spcBef>
                <a:spcPct val="0"/>
              </a:spcBef>
              <a:spcAft>
                <a:spcPct val="0"/>
              </a:spcAft>
            </a:pPr>
            <a:endParaRPr lang="en-US" sz="1600" dirty="0">
              <a:solidFill>
                <a:srgbClr val="505050"/>
              </a:solidFill>
              <a:ea typeface="Segoe UI" pitchFamily="34" charset="0"/>
              <a:cs typeface="Segoe UI" pitchFamily="34" charset="0"/>
            </a:endParaRPr>
          </a:p>
        </p:txBody>
      </p:sp>
      <p:sp>
        <p:nvSpPr>
          <p:cNvPr id="8" name="Rectangle 7"/>
          <p:cNvSpPr/>
          <p:nvPr/>
        </p:nvSpPr>
        <p:spPr bwMode="auto">
          <a:xfrm>
            <a:off x="10222012" y="5253804"/>
            <a:ext cx="1828800" cy="137160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r" defTabSz="932472" fontAlgn="base">
              <a:lnSpc>
                <a:spcPct val="90000"/>
              </a:lnSpc>
              <a:spcBef>
                <a:spcPct val="0"/>
              </a:spcBef>
              <a:spcAft>
                <a:spcPct val="0"/>
              </a:spcAft>
            </a:pPr>
            <a:r>
              <a:rPr lang="en-US" sz="2400" dirty="0" smtClean="0">
                <a:solidFill>
                  <a:srgbClr val="505050"/>
                </a:solidFill>
              </a:rPr>
              <a:t>Scale</a:t>
            </a:r>
            <a:endParaRPr lang="en-US" sz="2400" dirty="0" smtClean="0">
              <a:solidFill>
                <a:srgbClr val="505050"/>
              </a:solidFill>
              <a:ea typeface="Segoe UI" pitchFamily="34" charset="0"/>
              <a:cs typeface="Segoe UI" pitchFamily="34" charset="0"/>
            </a:endParaRPr>
          </a:p>
          <a:p>
            <a:pPr algn="r" defTabSz="932472" fontAlgn="base">
              <a:lnSpc>
                <a:spcPct val="90000"/>
              </a:lnSpc>
              <a:spcBef>
                <a:spcPct val="0"/>
              </a:spcBef>
              <a:spcAft>
                <a:spcPct val="0"/>
              </a:spcAft>
            </a:pPr>
            <a:r>
              <a:rPr lang="en-US" sz="1600" dirty="0" smtClean="0">
                <a:solidFill>
                  <a:srgbClr val="505050"/>
                </a:solidFill>
                <a:ea typeface="Segoe UI" pitchFamily="34" charset="0"/>
                <a:cs typeface="Segoe UI" pitchFamily="34" charset="0"/>
              </a:rPr>
              <a:t>Large volume of devices per instance and cost effective</a:t>
            </a:r>
            <a:endParaRPr lang="en-US" sz="1600" dirty="0">
              <a:solidFill>
                <a:srgbClr val="505050"/>
              </a:solidFill>
              <a:ea typeface="Segoe UI" pitchFamily="34" charset="0"/>
              <a:cs typeface="Segoe UI" pitchFamily="34" charset="0"/>
            </a:endParaRPr>
          </a:p>
          <a:p>
            <a:pPr algn="r" defTabSz="932472" fontAlgn="base">
              <a:lnSpc>
                <a:spcPct val="90000"/>
              </a:lnSpc>
              <a:spcBef>
                <a:spcPct val="0"/>
              </a:spcBef>
              <a:spcAft>
                <a:spcPct val="0"/>
              </a:spcAft>
            </a:pPr>
            <a:endParaRPr lang="en-US" sz="1600" dirty="0">
              <a:solidFill>
                <a:srgbClr val="505050"/>
              </a:solidFill>
              <a:ea typeface="Segoe UI" pitchFamily="34" charset="0"/>
              <a:cs typeface="Segoe UI" pitchFamily="34" charset="0"/>
            </a:endParaRPr>
          </a:p>
        </p:txBody>
      </p:sp>
      <p:sp>
        <p:nvSpPr>
          <p:cNvPr id="9" name="Rectangle 8"/>
          <p:cNvSpPr/>
          <p:nvPr/>
        </p:nvSpPr>
        <p:spPr bwMode="auto">
          <a:xfrm>
            <a:off x="421225" y="3439791"/>
            <a:ext cx="2362200" cy="121920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solidFill>
                  <a:srgbClr val="505050"/>
                </a:solidFill>
              </a:rPr>
              <a:t>Telemetry</a:t>
            </a:r>
            <a:endParaRPr lang="en-US" sz="2400" dirty="0" smtClean="0">
              <a:solidFill>
                <a:srgbClr val="505050"/>
              </a:solidFill>
              <a:ea typeface="Segoe UI" pitchFamily="34" charset="0"/>
              <a:cs typeface="Segoe UI" pitchFamily="34" charset="0"/>
            </a:endParaRPr>
          </a:p>
          <a:p>
            <a:pPr defTabSz="932472" fontAlgn="base">
              <a:lnSpc>
                <a:spcPct val="90000"/>
              </a:lnSpc>
              <a:spcBef>
                <a:spcPct val="0"/>
              </a:spcBef>
              <a:spcAft>
                <a:spcPct val="0"/>
              </a:spcAft>
            </a:pPr>
            <a:r>
              <a:rPr lang="en-US" sz="1600" dirty="0" smtClean="0">
                <a:solidFill>
                  <a:srgbClr val="505050"/>
                </a:solidFill>
                <a:ea typeface="Segoe UI" pitchFamily="34" charset="0"/>
                <a:cs typeface="Segoe UI" pitchFamily="34" charset="0"/>
              </a:rPr>
              <a:t>Collection, Filtering, Routing, Throughput, Per-message </a:t>
            </a:r>
            <a:r>
              <a:rPr lang="en-US" sz="1600" dirty="0" err="1" smtClean="0">
                <a:solidFill>
                  <a:srgbClr val="505050"/>
                </a:solidFill>
                <a:ea typeface="Segoe UI" pitchFamily="34" charset="0"/>
                <a:cs typeface="Segoe UI" pitchFamily="34" charset="0"/>
              </a:rPr>
              <a:t>QoS</a:t>
            </a:r>
            <a:endParaRPr lang="en-US" sz="1600" dirty="0">
              <a:solidFill>
                <a:srgbClr val="505050"/>
              </a:solidFill>
              <a:ea typeface="Segoe UI" pitchFamily="34" charset="0"/>
              <a:cs typeface="Segoe UI" pitchFamily="34" charset="0"/>
            </a:endParaRPr>
          </a:p>
        </p:txBody>
      </p:sp>
      <p:sp>
        <p:nvSpPr>
          <p:cNvPr id="10" name="Rectangle 9"/>
          <p:cNvSpPr/>
          <p:nvPr/>
        </p:nvSpPr>
        <p:spPr bwMode="auto">
          <a:xfrm>
            <a:off x="2899271" y="2906391"/>
            <a:ext cx="2286000" cy="175260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solidFill>
                  <a:srgbClr val="505050"/>
                </a:solidFill>
              </a:rPr>
              <a:t>Notifications</a:t>
            </a:r>
            <a:endParaRPr lang="en-US" sz="2400" dirty="0" smtClean="0">
              <a:solidFill>
                <a:srgbClr val="505050"/>
              </a:solidFill>
              <a:ea typeface="Segoe UI" pitchFamily="34" charset="0"/>
              <a:cs typeface="Segoe UI" pitchFamily="34" charset="0"/>
            </a:endParaRPr>
          </a:p>
          <a:p>
            <a:pPr defTabSz="932472" fontAlgn="base">
              <a:lnSpc>
                <a:spcPct val="90000"/>
              </a:lnSpc>
              <a:spcBef>
                <a:spcPct val="0"/>
              </a:spcBef>
              <a:spcAft>
                <a:spcPct val="0"/>
              </a:spcAft>
            </a:pPr>
            <a:r>
              <a:rPr lang="en-US" sz="1600" dirty="0" smtClean="0">
                <a:solidFill>
                  <a:srgbClr val="505050"/>
                </a:solidFill>
                <a:ea typeface="Segoe UI" pitchFamily="34" charset="0"/>
                <a:cs typeface="Segoe UI" pitchFamily="34" charset="0"/>
              </a:rPr>
              <a:t>Scheduling and Targeting edge devices</a:t>
            </a:r>
          </a:p>
          <a:p>
            <a:pPr defTabSz="932472" fontAlgn="base">
              <a:lnSpc>
                <a:spcPct val="90000"/>
              </a:lnSpc>
              <a:spcBef>
                <a:spcPct val="0"/>
              </a:spcBef>
              <a:spcAft>
                <a:spcPct val="0"/>
              </a:spcAft>
            </a:pPr>
            <a:r>
              <a:rPr lang="en-US" sz="1600" dirty="0">
                <a:solidFill>
                  <a:srgbClr val="505050"/>
                </a:solidFill>
                <a:ea typeface="Segoe UI" pitchFamily="34" charset="0"/>
                <a:cs typeface="Segoe UI" pitchFamily="34" charset="0"/>
              </a:rPr>
              <a:t>D</a:t>
            </a:r>
            <a:r>
              <a:rPr lang="en-US" sz="1600" dirty="0" smtClean="0">
                <a:solidFill>
                  <a:srgbClr val="505050"/>
                </a:solidFill>
                <a:ea typeface="Segoe UI" pitchFamily="34" charset="0"/>
                <a:cs typeface="Segoe UI" pitchFamily="34" charset="0"/>
              </a:rPr>
              <a:t>evice </a:t>
            </a:r>
            <a:r>
              <a:rPr lang="en-US" sz="1600" dirty="0">
                <a:solidFill>
                  <a:srgbClr val="505050"/>
                </a:solidFill>
                <a:ea typeface="Segoe UI" pitchFamily="34" charset="0"/>
                <a:cs typeface="Segoe UI" pitchFamily="34" charset="0"/>
              </a:rPr>
              <a:t>groups within large populations</a:t>
            </a:r>
          </a:p>
          <a:p>
            <a:pPr defTabSz="932472" fontAlgn="base">
              <a:lnSpc>
                <a:spcPct val="90000"/>
              </a:lnSpc>
              <a:spcBef>
                <a:spcPct val="0"/>
              </a:spcBef>
              <a:spcAft>
                <a:spcPct val="0"/>
              </a:spcAft>
            </a:pPr>
            <a:endParaRPr lang="en-US" sz="1600" dirty="0">
              <a:solidFill>
                <a:srgbClr val="505050"/>
              </a:solidFill>
              <a:ea typeface="Segoe UI" pitchFamily="34" charset="0"/>
              <a:cs typeface="Segoe UI" pitchFamily="34" charset="0"/>
            </a:endParaRPr>
          </a:p>
        </p:txBody>
      </p:sp>
      <p:sp>
        <p:nvSpPr>
          <p:cNvPr id="11" name="Rectangle 10"/>
          <p:cNvSpPr/>
          <p:nvPr/>
        </p:nvSpPr>
        <p:spPr bwMode="auto">
          <a:xfrm>
            <a:off x="427037" y="5281826"/>
            <a:ext cx="4752520" cy="1131799"/>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sz="2400" dirty="0" smtClean="0">
                <a:solidFill>
                  <a:srgbClr val="505050"/>
                </a:solidFill>
                <a:ea typeface="Segoe UI" pitchFamily="34" charset="0"/>
                <a:cs typeface="Segoe UI" pitchFamily="34" charset="0"/>
              </a:rPr>
              <a:t>Command/Control </a:t>
            </a:r>
            <a:r>
              <a:rPr lang="en-US" sz="2400" dirty="0">
                <a:solidFill>
                  <a:srgbClr val="505050"/>
                </a:solidFill>
                <a:ea typeface="Segoe UI" pitchFamily="34" charset="0"/>
                <a:cs typeface="Segoe UI" pitchFamily="34" charset="0"/>
              </a:rPr>
              <a:t>and </a:t>
            </a:r>
            <a:r>
              <a:rPr lang="en-US" sz="2400" dirty="0" smtClean="0">
                <a:solidFill>
                  <a:srgbClr val="505050"/>
                </a:solidFill>
                <a:ea typeface="Segoe UI" pitchFamily="34" charset="0"/>
                <a:cs typeface="Segoe UI" pitchFamily="34" charset="0"/>
              </a:rPr>
              <a:t>Query</a:t>
            </a:r>
            <a:endParaRPr lang="en-US" sz="2400" dirty="0">
              <a:solidFill>
                <a:srgbClr val="505050"/>
              </a:solidFill>
              <a:ea typeface="Segoe UI" pitchFamily="34" charset="0"/>
              <a:cs typeface="Segoe UI" pitchFamily="34" charset="0"/>
            </a:endParaRPr>
          </a:p>
          <a:p>
            <a:pPr defTabSz="932472" fontAlgn="base">
              <a:lnSpc>
                <a:spcPct val="90000"/>
              </a:lnSpc>
              <a:spcBef>
                <a:spcPct val="0"/>
              </a:spcBef>
              <a:spcAft>
                <a:spcPct val="0"/>
              </a:spcAft>
            </a:pPr>
            <a:r>
              <a:rPr lang="en-US" sz="1600" dirty="0">
                <a:solidFill>
                  <a:srgbClr val="505050"/>
                </a:solidFill>
                <a:ea typeface="Segoe UI" pitchFamily="34" charset="0"/>
                <a:cs typeface="Segoe UI" pitchFamily="34" charset="0"/>
              </a:rPr>
              <a:t>Correlation, </a:t>
            </a:r>
            <a:r>
              <a:rPr lang="en-US" sz="1600" dirty="0" smtClean="0">
                <a:solidFill>
                  <a:srgbClr val="505050"/>
                </a:solidFill>
                <a:ea typeface="Segoe UI" pitchFamily="34" charset="0"/>
                <a:cs typeface="Segoe UI" pitchFamily="34" charset="0"/>
              </a:rPr>
              <a:t>Sessions/batching</a:t>
            </a:r>
            <a:endParaRPr lang="en-US" sz="1600" dirty="0">
              <a:solidFill>
                <a:srgbClr val="505050"/>
              </a:solidFill>
              <a:ea typeface="Segoe UI" pitchFamily="34" charset="0"/>
              <a:cs typeface="Segoe UI" pitchFamily="34" charset="0"/>
            </a:endParaRPr>
          </a:p>
        </p:txBody>
      </p:sp>
      <p:sp>
        <p:nvSpPr>
          <p:cNvPr id="12" name="Rectangle 11"/>
          <p:cNvSpPr/>
          <p:nvPr/>
        </p:nvSpPr>
        <p:spPr bwMode="auto">
          <a:xfrm>
            <a:off x="427037" y="4706705"/>
            <a:ext cx="11602174" cy="499385"/>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rgbClr val="505050"/>
                </a:solidFill>
              </a:rPr>
              <a:t>Organizational IP/Architecture, Provider integration, 3</a:t>
            </a:r>
            <a:r>
              <a:rPr lang="en-US" baseline="30000" dirty="0" smtClean="0">
                <a:solidFill>
                  <a:srgbClr val="505050"/>
                </a:solidFill>
              </a:rPr>
              <a:t>rd</a:t>
            </a:r>
            <a:r>
              <a:rPr lang="en-US" dirty="0" smtClean="0">
                <a:solidFill>
                  <a:srgbClr val="505050"/>
                </a:solidFill>
              </a:rPr>
              <a:t> party service and technology</a:t>
            </a:r>
            <a:endParaRPr lang="en-US" sz="1200" dirty="0">
              <a:solidFill>
                <a:srgbClr val="505050"/>
              </a:solidFill>
              <a:ea typeface="Segoe UI" pitchFamily="34" charset="0"/>
              <a:cs typeface="Segoe UI" pitchFamily="34" charset="0"/>
            </a:endParaRPr>
          </a:p>
        </p:txBody>
      </p:sp>
    </p:spTree>
    <p:extLst>
      <p:ext uri="{BB962C8B-B14F-4D97-AF65-F5344CB8AC3E}">
        <p14:creationId xmlns:p14="http://schemas.microsoft.com/office/powerpoint/2010/main" val="99825748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Freeform 90"/>
          <p:cNvSpPr/>
          <p:nvPr/>
        </p:nvSpPr>
        <p:spPr bwMode="auto">
          <a:xfrm>
            <a:off x="7978142" y="-2385"/>
            <a:ext cx="3963763" cy="7003852"/>
          </a:xfrm>
          <a:custGeom>
            <a:avLst/>
            <a:gdLst>
              <a:gd name="connsiteX0" fmla="*/ 0 w 3898900"/>
              <a:gd name="connsiteY0" fmla="*/ 0 h 6413500"/>
              <a:gd name="connsiteX1" fmla="*/ 0 w 3898900"/>
              <a:gd name="connsiteY1" fmla="*/ 88900 h 6413500"/>
              <a:gd name="connsiteX2" fmla="*/ 660400 w 3898900"/>
              <a:gd name="connsiteY2" fmla="*/ 812800 h 6413500"/>
              <a:gd name="connsiteX3" fmla="*/ 1663700 w 3898900"/>
              <a:gd name="connsiteY3" fmla="*/ 812800 h 6413500"/>
              <a:gd name="connsiteX4" fmla="*/ 2362200 w 3898900"/>
              <a:gd name="connsiteY4" fmla="*/ 1282700 h 6413500"/>
              <a:gd name="connsiteX5" fmla="*/ 2362200 w 3898900"/>
              <a:gd name="connsiteY5" fmla="*/ 1803400 h 6413500"/>
              <a:gd name="connsiteX6" fmla="*/ 2933700 w 3898900"/>
              <a:gd name="connsiteY6" fmla="*/ 2374900 h 6413500"/>
              <a:gd name="connsiteX7" fmla="*/ 3314700 w 3898900"/>
              <a:gd name="connsiteY7" fmla="*/ 2387600 h 6413500"/>
              <a:gd name="connsiteX8" fmla="*/ 3898900 w 3898900"/>
              <a:gd name="connsiteY8" fmla="*/ 2908300 h 6413500"/>
              <a:gd name="connsiteX9" fmla="*/ 3886200 w 3898900"/>
              <a:gd name="connsiteY9" fmla="*/ 4203700 h 6413500"/>
              <a:gd name="connsiteX10" fmla="*/ 3327400 w 3898900"/>
              <a:gd name="connsiteY10" fmla="*/ 4775200 h 6413500"/>
              <a:gd name="connsiteX11" fmla="*/ 2921000 w 3898900"/>
              <a:gd name="connsiteY11" fmla="*/ 4762500 h 6413500"/>
              <a:gd name="connsiteX12" fmla="*/ 2374900 w 3898900"/>
              <a:gd name="connsiteY12" fmla="*/ 5219700 h 6413500"/>
              <a:gd name="connsiteX13" fmla="*/ 2349500 w 3898900"/>
              <a:gd name="connsiteY13" fmla="*/ 6413500 h 6413500"/>
              <a:gd name="connsiteX0" fmla="*/ 0 w 3898900"/>
              <a:gd name="connsiteY0" fmla="*/ 0 h 6413500"/>
              <a:gd name="connsiteX1" fmla="*/ 660400 w 3898900"/>
              <a:gd name="connsiteY1" fmla="*/ 812800 h 6413500"/>
              <a:gd name="connsiteX2" fmla="*/ 1663700 w 3898900"/>
              <a:gd name="connsiteY2" fmla="*/ 812800 h 6413500"/>
              <a:gd name="connsiteX3" fmla="*/ 2362200 w 3898900"/>
              <a:gd name="connsiteY3" fmla="*/ 1282700 h 6413500"/>
              <a:gd name="connsiteX4" fmla="*/ 2362200 w 3898900"/>
              <a:gd name="connsiteY4" fmla="*/ 1803400 h 6413500"/>
              <a:gd name="connsiteX5" fmla="*/ 2933700 w 3898900"/>
              <a:gd name="connsiteY5" fmla="*/ 2374900 h 6413500"/>
              <a:gd name="connsiteX6" fmla="*/ 3314700 w 3898900"/>
              <a:gd name="connsiteY6" fmla="*/ 2387600 h 6413500"/>
              <a:gd name="connsiteX7" fmla="*/ 3898900 w 3898900"/>
              <a:gd name="connsiteY7" fmla="*/ 2908300 h 6413500"/>
              <a:gd name="connsiteX8" fmla="*/ 3886200 w 3898900"/>
              <a:gd name="connsiteY8" fmla="*/ 4203700 h 6413500"/>
              <a:gd name="connsiteX9" fmla="*/ 3327400 w 3898900"/>
              <a:gd name="connsiteY9" fmla="*/ 4775200 h 6413500"/>
              <a:gd name="connsiteX10" fmla="*/ 2921000 w 3898900"/>
              <a:gd name="connsiteY10" fmla="*/ 4762500 h 6413500"/>
              <a:gd name="connsiteX11" fmla="*/ 2374900 w 3898900"/>
              <a:gd name="connsiteY11" fmla="*/ 5219700 h 6413500"/>
              <a:gd name="connsiteX12" fmla="*/ 2349500 w 3898900"/>
              <a:gd name="connsiteY12" fmla="*/ 6413500 h 6413500"/>
              <a:gd name="connsiteX0" fmla="*/ 0 w 3898900"/>
              <a:gd name="connsiteY0" fmla="*/ 0 h 6413500"/>
              <a:gd name="connsiteX1" fmla="*/ 660400 w 3898900"/>
              <a:gd name="connsiteY1" fmla="*/ 812800 h 6413500"/>
              <a:gd name="connsiteX2" fmla="*/ 1663700 w 3898900"/>
              <a:gd name="connsiteY2" fmla="*/ 812800 h 6413500"/>
              <a:gd name="connsiteX3" fmla="*/ 2362200 w 3898900"/>
              <a:gd name="connsiteY3" fmla="*/ 1282700 h 6413500"/>
              <a:gd name="connsiteX4" fmla="*/ 2362200 w 3898900"/>
              <a:gd name="connsiteY4" fmla="*/ 1803400 h 6413500"/>
              <a:gd name="connsiteX5" fmla="*/ 2933700 w 3898900"/>
              <a:gd name="connsiteY5" fmla="*/ 2374900 h 6413500"/>
              <a:gd name="connsiteX6" fmla="*/ 3314700 w 3898900"/>
              <a:gd name="connsiteY6" fmla="*/ 2387600 h 6413500"/>
              <a:gd name="connsiteX7" fmla="*/ 3898900 w 3898900"/>
              <a:gd name="connsiteY7" fmla="*/ 2908300 h 6413500"/>
              <a:gd name="connsiteX8" fmla="*/ 3886200 w 3898900"/>
              <a:gd name="connsiteY8" fmla="*/ 4203700 h 6413500"/>
              <a:gd name="connsiteX9" fmla="*/ 3327400 w 3898900"/>
              <a:gd name="connsiteY9" fmla="*/ 4775200 h 6413500"/>
              <a:gd name="connsiteX10" fmla="*/ 2921000 w 3898900"/>
              <a:gd name="connsiteY10" fmla="*/ 4762500 h 6413500"/>
              <a:gd name="connsiteX11" fmla="*/ 2374900 w 3898900"/>
              <a:gd name="connsiteY11" fmla="*/ 5219700 h 6413500"/>
              <a:gd name="connsiteX12" fmla="*/ 2349500 w 3898900"/>
              <a:gd name="connsiteY12" fmla="*/ 6413500 h 6413500"/>
              <a:gd name="connsiteX0" fmla="*/ 0 w 3898900"/>
              <a:gd name="connsiteY0" fmla="*/ 0 h 6413500"/>
              <a:gd name="connsiteX1" fmla="*/ 660400 w 3898900"/>
              <a:gd name="connsiteY1" fmla="*/ 812800 h 6413500"/>
              <a:gd name="connsiteX2" fmla="*/ 1663700 w 3898900"/>
              <a:gd name="connsiteY2" fmla="*/ 812800 h 6413500"/>
              <a:gd name="connsiteX3" fmla="*/ 2362200 w 3898900"/>
              <a:gd name="connsiteY3" fmla="*/ 1282700 h 6413500"/>
              <a:gd name="connsiteX4" fmla="*/ 2362200 w 3898900"/>
              <a:gd name="connsiteY4" fmla="*/ 1803400 h 6413500"/>
              <a:gd name="connsiteX5" fmla="*/ 2933700 w 3898900"/>
              <a:gd name="connsiteY5" fmla="*/ 2374900 h 6413500"/>
              <a:gd name="connsiteX6" fmla="*/ 3314700 w 3898900"/>
              <a:gd name="connsiteY6" fmla="*/ 2387600 h 6413500"/>
              <a:gd name="connsiteX7" fmla="*/ 3898900 w 3898900"/>
              <a:gd name="connsiteY7" fmla="*/ 2908300 h 6413500"/>
              <a:gd name="connsiteX8" fmla="*/ 3886200 w 3898900"/>
              <a:gd name="connsiteY8" fmla="*/ 4203700 h 6413500"/>
              <a:gd name="connsiteX9" fmla="*/ 3327400 w 3898900"/>
              <a:gd name="connsiteY9" fmla="*/ 4775200 h 6413500"/>
              <a:gd name="connsiteX10" fmla="*/ 2921000 w 3898900"/>
              <a:gd name="connsiteY10" fmla="*/ 4762500 h 6413500"/>
              <a:gd name="connsiteX11" fmla="*/ 2374900 w 3898900"/>
              <a:gd name="connsiteY11" fmla="*/ 5219700 h 6413500"/>
              <a:gd name="connsiteX12" fmla="*/ 2349500 w 3898900"/>
              <a:gd name="connsiteY12" fmla="*/ 6413500 h 6413500"/>
              <a:gd name="connsiteX0" fmla="*/ 0 w 3898900"/>
              <a:gd name="connsiteY0" fmla="*/ 0 h 6413500"/>
              <a:gd name="connsiteX1" fmla="*/ 660400 w 3898900"/>
              <a:gd name="connsiteY1" fmla="*/ 812800 h 6413500"/>
              <a:gd name="connsiteX2" fmla="*/ 1663700 w 3898900"/>
              <a:gd name="connsiteY2" fmla="*/ 812800 h 6413500"/>
              <a:gd name="connsiteX3" fmla="*/ 2362200 w 3898900"/>
              <a:gd name="connsiteY3" fmla="*/ 1282700 h 6413500"/>
              <a:gd name="connsiteX4" fmla="*/ 2362200 w 3898900"/>
              <a:gd name="connsiteY4" fmla="*/ 1803400 h 6413500"/>
              <a:gd name="connsiteX5" fmla="*/ 2933700 w 3898900"/>
              <a:gd name="connsiteY5" fmla="*/ 2374900 h 6413500"/>
              <a:gd name="connsiteX6" fmla="*/ 3314700 w 3898900"/>
              <a:gd name="connsiteY6" fmla="*/ 2387600 h 6413500"/>
              <a:gd name="connsiteX7" fmla="*/ 3898900 w 3898900"/>
              <a:gd name="connsiteY7" fmla="*/ 2908300 h 6413500"/>
              <a:gd name="connsiteX8" fmla="*/ 3886200 w 3898900"/>
              <a:gd name="connsiteY8" fmla="*/ 4203700 h 6413500"/>
              <a:gd name="connsiteX9" fmla="*/ 3327400 w 3898900"/>
              <a:gd name="connsiteY9" fmla="*/ 4775200 h 6413500"/>
              <a:gd name="connsiteX10" fmla="*/ 2921000 w 3898900"/>
              <a:gd name="connsiteY10" fmla="*/ 4762500 h 6413500"/>
              <a:gd name="connsiteX11" fmla="*/ 2374900 w 3898900"/>
              <a:gd name="connsiteY11" fmla="*/ 5219700 h 6413500"/>
              <a:gd name="connsiteX12" fmla="*/ 2349500 w 3898900"/>
              <a:gd name="connsiteY12" fmla="*/ 6413500 h 6413500"/>
              <a:gd name="connsiteX0" fmla="*/ 0 w 3898900"/>
              <a:gd name="connsiteY0" fmla="*/ 0 h 6413500"/>
              <a:gd name="connsiteX1" fmla="*/ 660400 w 3898900"/>
              <a:gd name="connsiteY1" fmla="*/ 812800 h 6413500"/>
              <a:gd name="connsiteX2" fmla="*/ 1663700 w 3898900"/>
              <a:gd name="connsiteY2" fmla="*/ 812800 h 6413500"/>
              <a:gd name="connsiteX3" fmla="*/ 2362200 w 3898900"/>
              <a:gd name="connsiteY3" fmla="*/ 1282700 h 6413500"/>
              <a:gd name="connsiteX4" fmla="*/ 2362200 w 3898900"/>
              <a:gd name="connsiteY4" fmla="*/ 1803400 h 6413500"/>
              <a:gd name="connsiteX5" fmla="*/ 2933700 w 3898900"/>
              <a:gd name="connsiteY5" fmla="*/ 2374900 h 6413500"/>
              <a:gd name="connsiteX6" fmla="*/ 3314700 w 3898900"/>
              <a:gd name="connsiteY6" fmla="*/ 2387600 h 6413500"/>
              <a:gd name="connsiteX7" fmla="*/ 3898900 w 3898900"/>
              <a:gd name="connsiteY7" fmla="*/ 2908300 h 6413500"/>
              <a:gd name="connsiteX8" fmla="*/ 3886200 w 3898900"/>
              <a:gd name="connsiteY8" fmla="*/ 4203700 h 6413500"/>
              <a:gd name="connsiteX9" fmla="*/ 3327400 w 3898900"/>
              <a:gd name="connsiteY9" fmla="*/ 4775200 h 6413500"/>
              <a:gd name="connsiteX10" fmla="*/ 2921000 w 3898900"/>
              <a:gd name="connsiteY10" fmla="*/ 4762500 h 6413500"/>
              <a:gd name="connsiteX11" fmla="*/ 2374900 w 3898900"/>
              <a:gd name="connsiteY11" fmla="*/ 5219700 h 6413500"/>
              <a:gd name="connsiteX12" fmla="*/ 2349500 w 3898900"/>
              <a:gd name="connsiteY12" fmla="*/ 6413500 h 6413500"/>
              <a:gd name="connsiteX0" fmla="*/ 0 w 3898900"/>
              <a:gd name="connsiteY0" fmla="*/ 0 h 6413500"/>
              <a:gd name="connsiteX1" fmla="*/ 660400 w 3898900"/>
              <a:gd name="connsiteY1" fmla="*/ 812800 h 6413500"/>
              <a:gd name="connsiteX2" fmla="*/ 1663700 w 3898900"/>
              <a:gd name="connsiteY2" fmla="*/ 812800 h 6413500"/>
              <a:gd name="connsiteX3" fmla="*/ 2362200 w 3898900"/>
              <a:gd name="connsiteY3" fmla="*/ 1282700 h 6413500"/>
              <a:gd name="connsiteX4" fmla="*/ 2362200 w 3898900"/>
              <a:gd name="connsiteY4" fmla="*/ 1803400 h 6413500"/>
              <a:gd name="connsiteX5" fmla="*/ 2933700 w 3898900"/>
              <a:gd name="connsiteY5" fmla="*/ 2374900 h 6413500"/>
              <a:gd name="connsiteX6" fmla="*/ 3314700 w 3898900"/>
              <a:gd name="connsiteY6" fmla="*/ 2387600 h 6413500"/>
              <a:gd name="connsiteX7" fmla="*/ 3898900 w 3898900"/>
              <a:gd name="connsiteY7" fmla="*/ 2908300 h 6413500"/>
              <a:gd name="connsiteX8" fmla="*/ 3886200 w 3898900"/>
              <a:gd name="connsiteY8" fmla="*/ 4203700 h 6413500"/>
              <a:gd name="connsiteX9" fmla="*/ 3327400 w 3898900"/>
              <a:gd name="connsiteY9" fmla="*/ 4775200 h 6413500"/>
              <a:gd name="connsiteX10" fmla="*/ 2921000 w 3898900"/>
              <a:gd name="connsiteY10" fmla="*/ 4762500 h 6413500"/>
              <a:gd name="connsiteX11" fmla="*/ 2374900 w 3898900"/>
              <a:gd name="connsiteY11" fmla="*/ 5219700 h 6413500"/>
              <a:gd name="connsiteX12" fmla="*/ 2349500 w 3898900"/>
              <a:gd name="connsiteY12" fmla="*/ 6413500 h 6413500"/>
              <a:gd name="connsiteX0" fmla="*/ 0 w 3898900"/>
              <a:gd name="connsiteY0" fmla="*/ 0 h 6413500"/>
              <a:gd name="connsiteX1" fmla="*/ 660400 w 3898900"/>
              <a:gd name="connsiteY1" fmla="*/ 812800 h 6413500"/>
              <a:gd name="connsiteX2" fmla="*/ 1663700 w 3898900"/>
              <a:gd name="connsiteY2" fmla="*/ 812800 h 6413500"/>
              <a:gd name="connsiteX3" fmla="*/ 2362200 w 3898900"/>
              <a:gd name="connsiteY3" fmla="*/ 1282700 h 6413500"/>
              <a:gd name="connsiteX4" fmla="*/ 2362200 w 3898900"/>
              <a:gd name="connsiteY4" fmla="*/ 1803400 h 6413500"/>
              <a:gd name="connsiteX5" fmla="*/ 2933700 w 3898900"/>
              <a:gd name="connsiteY5" fmla="*/ 2374900 h 6413500"/>
              <a:gd name="connsiteX6" fmla="*/ 3314700 w 3898900"/>
              <a:gd name="connsiteY6" fmla="*/ 2387600 h 6413500"/>
              <a:gd name="connsiteX7" fmla="*/ 3898900 w 3898900"/>
              <a:gd name="connsiteY7" fmla="*/ 2908300 h 6413500"/>
              <a:gd name="connsiteX8" fmla="*/ 3886200 w 3898900"/>
              <a:gd name="connsiteY8" fmla="*/ 4203700 h 6413500"/>
              <a:gd name="connsiteX9" fmla="*/ 3327400 w 3898900"/>
              <a:gd name="connsiteY9" fmla="*/ 4775200 h 6413500"/>
              <a:gd name="connsiteX10" fmla="*/ 2921000 w 3898900"/>
              <a:gd name="connsiteY10" fmla="*/ 4762500 h 6413500"/>
              <a:gd name="connsiteX11" fmla="*/ 2374900 w 3898900"/>
              <a:gd name="connsiteY11" fmla="*/ 5219700 h 6413500"/>
              <a:gd name="connsiteX12" fmla="*/ 2349500 w 3898900"/>
              <a:gd name="connsiteY12" fmla="*/ 6413500 h 6413500"/>
              <a:gd name="connsiteX0" fmla="*/ 0 w 3898900"/>
              <a:gd name="connsiteY0" fmla="*/ 0 h 6413500"/>
              <a:gd name="connsiteX1" fmla="*/ 660400 w 3898900"/>
              <a:gd name="connsiteY1" fmla="*/ 812800 h 6413500"/>
              <a:gd name="connsiteX2" fmla="*/ 1663700 w 3898900"/>
              <a:gd name="connsiteY2" fmla="*/ 812800 h 6413500"/>
              <a:gd name="connsiteX3" fmla="*/ 2362200 w 3898900"/>
              <a:gd name="connsiteY3" fmla="*/ 1282700 h 6413500"/>
              <a:gd name="connsiteX4" fmla="*/ 2362200 w 3898900"/>
              <a:gd name="connsiteY4" fmla="*/ 1803400 h 6413500"/>
              <a:gd name="connsiteX5" fmla="*/ 2933700 w 3898900"/>
              <a:gd name="connsiteY5" fmla="*/ 2374900 h 6413500"/>
              <a:gd name="connsiteX6" fmla="*/ 3314700 w 3898900"/>
              <a:gd name="connsiteY6" fmla="*/ 2387600 h 6413500"/>
              <a:gd name="connsiteX7" fmla="*/ 3898900 w 3898900"/>
              <a:gd name="connsiteY7" fmla="*/ 2908300 h 6413500"/>
              <a:gd name="connsiteX8" fmla="*/ 3886200 w 3898900"/>
              <a:gd name="connsiteY8" fmla="*/ 4203700 h 6413500"/>
              <a:gd name="connsiteX9" fmla="*/ 3327400 w 3898900"/>
              <a:gd name="connsiteY9" fmla="*/ 4775200 h 6413500"/>
              <a:gd name="connsiteX10" fmla="*/ 2921000 w 3898900"/>
              <a:gd name="connsiteY10" fmla="*/ 4762500 h 6413500"/>
              <a:gd name="connsiteX11" fmla="*/ 2374900 w 3898900"/>
              <a:gd name="connsiteY11" fmla="*/ 5219700 h 6413500"/>
              <a:gd name="connsiteX12" fmla="*/ 2349500 w 3898900"/>
              <a:gd name="connsiteY12" fmla="*/ 6413500 h 6413500"/>
              <a:gd name="connsiteX0" fmla="*/ 0 w 3898900"/>
              <a:gd name="connsiteY0" fmla="*/ 0 h 6413500"/>
              <a:gd name="connsiteX1" fmla="*/ 660400 w 3898900"/>
              <a:gd name="connsiteY1" fmla="*/ 812800 h 6413500"/>
              <a:gd name="connsiteX2" fmla="*/ 1663700 w 3898900"/>
              <a:gd name="connsiteY2" fmla="*/ 812800 h 6413500"/>
              <a:gd name="connsiteX3" fmla="*/ 2362200 w 3898900"/>
              <a:gd name="connsiteY3" fmla="*/ 1282700 h 6413500"/>
              <a:gd name="connsiteX4" fmla="*/ 2362200 w 3898900"/>
              <a:gd name="connsiteY4" fmla="*/ 1803400 h 6413500"/>
              <a:gd name="connsiteX5" fmla="*/ 2933700 w 3898900"/>
              <a:gd name="connsiteY5" fmla="*/ 2374900 h 6413500"/>
              <a:gd name="connsiteX6" fmla="*/ 3314700 w 3898900"/>
              <a:gd name="connsiteY6" fmla="*/ 2387600 h 6413500"/>
              <a:gd name="connsiteX7" fmla="*/ 3898900 w 3898900"/>
              <a:gd name="connsiteY7" fmla="*/ 2908300 h 6413500"/>
              <a:gd name="connsiteX8" fmla="*/ 3886200 w 3898900"/>
              <a:gd name="connsiteY8" fmla="*/ 4203700 h 6413500"/>
              <a:gd name="connsiteX9" fmla="*/ 3327400 w 3898900"/>
              <a:gd name="connsiteY9" fmla="*/ 4775200 h 6413500"/>
              <a:gd name="connsiteX10" fmla="*/ 2921000 w 3898900"/>
              <a:gd name="connsiteY10" fmla="*/ 4762500 h 6413500"/>
              <a:gd name="connsiteX11" fmla="*/ 2374900 w 3898900"/>
              <a:gd name="connsiteY11" fmla="*/ 5219700 h 6413500"/>
              <a:gd name="connsiteX12" fmla="*/ 2349500 w 3898900"/>
              <a:gd name="connsiteY12" fmla="*/ 6413500 h 6413500"/>
              <a:gd name="connsiteX0" fmla="*/ 0 w 3898900"/>
              <a:gd name="connsiteY0" fmla="*/ 0 h 6413500"/>
              <a:gd name="connsiteX1" fmla="*/ 660400 w 3898900"/>
              <a:gd name="connsiteY1" fmla="*/ 812800 h 6413500"/>
              <a:gd name="connsiteX2" fmla="*/ 1663700 w 3898900"/>
              <a:gd name="connsiteY2" fmla="*/ 812800 h 6413500"/>
              <a:gd name="connsiteX3" fmla="*/ 2362200 w 3898900"/>
              <a:gd name="connsiteY3" fmla="*/ 1282700 h 6413500"/>
              <a:gd name="connsiteX4" fmla="*/ 2362200 w 3898900"/>
              <a:gd name="connsiteY4" fmla="*/ 1803400 h 6413500"/>
              <a:gd name="connsiteX5" fmla="*/ 2933700 w 3898900"/>
              <a:gd name="connsiteY5" fmla="*/ 2374900 h 6413500"/>
              <a:gd name="connsiteX6" fmla="*/ 3314700 w 3898900"/>
              <a:gd name="connsiteY6" fmla="*/ 2387600 h 6413500"/>
              <a:gd name="connsiteX7" fmla="*/ 3898900 w 3898900"/>
              <a:gd name="connsiteY7" fmla="*/ 2908300 h 6413500"/>
              <a:gd name="connsiteX8" fmla="*/ 3886200 w 3898900"/>
              <a:gd name="connsiteY8" fmla="*/ 4203700 h 6413500"/>
              <a:gd name="connsiteX9" fmla="*/ 3327400 w 3898900"/>
              <a:gd name="connsiteY9" fmla="*/ 4775200 h 6413500"/>
              <a:gd name="connsiteX10" fmla="*/ 2921000 w 3898900"/>
              <a:gd name="connsiteY10" fmla="*/ 4762500 h 6413500"/>
              <a:gd name="connsiteX11" fmla="*/ 2374900 w 3898900"/>
              <a:gd name="connsiteY11" fmla="*/ 5219700 h 6413500"/>
              <a:gd name="connsiteX12" fmla="*/ 2349500 w 3898900"/>
              <a:gd name="connsiteY12" fmla="*/ 6413500 h 6413500"/>
              <a:gd name="connsiteX0" fmla="*/ 0 w 3898900"/>
              <a:gd name="connsiteY0" fmla="*/ 0 h 6413500"/>
              <a:gd name="connsiteX1" fmla="*/ 660400 w 3898900"/>
              <a:gd name="connsiteY1" fmla="*/ 812800 h 6413500"/>
              <a:gd name="connsiteX2" fmla="*/ 1663700 w 3898900"/>
              <a:gd name="connsiteY2" fmla="*/ 812800 h 6413500"/>
              <a:gd name="connsiteX3" fmla="*/ 2362200 w 3898900"/>
              <a:gd name="connsiteY3" fmla="*/ 1282700 h 6413500"/>
              <a:gd name="connsiteX4" fmla="*/ 2362200 w 3898900"/>
              <a:gd name="connsiteY4" fmla="*/ 1803400 h 6413500"/>
              <a:gd name="connsiteX5" fmla="*/ 2933700 w 3898900"/>
              <a:gd name="connsiteY5" fmla="*/ 2374900 h 6413500"/>
              <a:gd name="connsiteX6" fmla="*/ 3314700 w 3898900"/>
              <a:gd name="connsiteY6" fmla="*/ 2387600 h 6413500"/>
              <a:gd name="connsiteX7" fmla="*/ 3898900 w 3898900"/>
              <a:gd name="connsiteY7" fmla="*/ 2908300 h 6413500"/>
              <a:gd name="connsiteX8" fmla="*/ 3886200 w 3898900"/>
              <a:gd name="connsiteY8" fmla="*/ 4203700 h 6413500"/>
              <a:gd name="connsiteX9" fmla="*/ 3327400 w 3898900"/>
              <a:gd name="connsiteY9" fmla="*/ 4775200 h 6413500"/>
              <a:gd name="connsiteX10" fmla="*/ 2921000 w 3898900"/>
              <a:gd name="connsiteY10" fmla="*/ 4762500 h 6413500"/>
              <a:gd name="connsiteX11" fmla="*/ 2374900 w 3898900"/>
              <a:gd name="connsiteY11" fmla="*/ 5219700 h 6413500"/>
              <a:gd name="connsiteX12" fmla="*/ 2349500 w 3898900"/>
              <a:gd name="connsiteY12" fmla="*/ 6413500 h 6413500"/>
              <a:gd name="connsiteX0" fmla="*/ 0 w 3898900"/>
              <a:gd name="connsiteY0" fmla="*/ 0 h 6413500"/>
              <a:gd name="connsiteX1" fmla="*/ 660400 w 3898900"/>
              <a:gd name="connsiteY1" fmla="*/ 812800 h 6413500"/>
              <a:gd name="connsiteX2" fmla="*/ 1663700 w 3898900"/>
              <a:gd name="connsiteY2" fmla="*/ 812800 h 6413500"/>
              <a:gd name="connsiteX3" fmla="*/ 2362200 w 3898900"/>
              <a:gd name="connsiteY3" fmla="*/ 1282700 h 6413500"/>
              <a:gd name="connsiteX4" fmla="*/ 2362200 w 3898900"/>
              <a:gd name="connsiteY4" fmla="*/ 1803400 h 6413500"/>
              <a:gd name="connsiteX5" fmla="*/ 2933700 w 3898900"/>
              <a:gd name="connsiteY5" fmla="*/ 2374900 h 6413500"/>
              <a:gd name="connsiteX6" fmla="*/ 3314700 w 3898900"/>
              <a:gd name="connsiteY6" fmla="*/ 2387600 h 6413500"/>
              <a:gd name="connsiteX7" fmla="*/ 3898900 w 3898900"/>
              <a:gd name="connsiteY7" fmla="*/ 2908300 h 6413500"/>
              <a:gd name="connsiteX8" fmla="*/ 3886200 w 3898900"/>
              <a:gd name="connsiteY8" fmla="*/ 4203700 h 6413500"/>
              <a:gd name="connsiteX9" fmla="*/ 3327400 w 3898900"/>
              <a:gd name="connsiteY9" fmla="*/ 4775200 h 6413500"/>
              <a:gd name="connsiteX10" fmla="*/ 2921000 w 3898900"/>
              <a:gd name="connsiteY10" fmla="*/ 4762500 h 6413500"/>
              <a:gd name="connsiteX11" fmla="*/ 2374900 w 3898900"/>
              <a:gd name="connsiteY11" fmla="*/ 5219700 h 6413500"/>
              <a:gd name="connsiteX12" fmla="*/ 2349500 w 3898900"/>
              <a:gd name="connsiteY12" fmla="*/ 6413500 h 6413500"/>
              <a:gd name="connsiteX0" fmla="*/ 0 w 3898900"/>
              <a:gd name="connsiteY0" fmla="*/ 0 h 6413500"/>
              <a:gd name="connsiteX1" fmla="*/ 660400 w 3898900"/>
              <a:gd name="connsiteY1" fmla="*/ 812800 h 6413500"/>
              <a:gd name="connsiteX2" fmla="*/ 1663700 w 3898900"/>
              <a:gd name="connsiteY2" fmla="*/ 812800 h 6413500"/>
              <a:gd name="connsiteX3" fmla="*/ 2362200 w 3898900"/>
              <a:gd name="connsiteY3" fmla="*/ 1282700 h 6413500"/>
              <a:gd name="connsiteX4" fmla="*/ 2362200 w 3898900"/>
              <a:gd name="connsiteY4" fmla="*/ 1803400 h 6413500"/>
              <a:gd name="connsiteX5" fmla="*/ 2933700 w 3898900"/>
              <a:gd name="connsiteY5" fmla="*/ 2374900 h 6413500"/>
              <a:gd name="connsiteX6" fmla="*/ 3314700 w 3898900"/>
              <a:gd name="connsiteY6" fmla="*/ 2387600 h 6413500"/>
              <a:gd name="connsiteX7" fmla="*/ 3898900 w 3898900"/>
              <a:gd name="connsiteY7" fmla="*/ 2908300 h 6413500"/>
              <a:gd name="connsiteX8" fmla="*/ 3886200 w 3898900"/>
              <a:gd name="connsiteY8" fmla="*/ 4203700 h 6413500"/>
              <a:gd name="connsiteX9" fmla="*/ 3327400 w 3898900"/>
              <a:gd name="connsiteY9" fmla="*/ 4775200 h 6413500"/>
              <a:gd name="connsiteX10" fmla="*/ 2921000 w 3898900"/>
              <a:gd name="connsiteY10" fmla="*/ 4762500 h 6413500"/>
              <a:gd name="connsiteX11" fmla="*/ 2374900 w 3898900"/>
              <a:gd name="connsiteY11" fmla="*/ 5219700 h 6413500"/>
              <a:gd name="connsiteX12" fmla="*/ 2349500 w 3898900"/>
              <a:gd name="connsiteY12" fmla="*/ 6413500 h 6413500"/>
              <a:gd name="connsiteX0" fmla="*/ 0 w 3898900"/>
              <a:gd name="connsiteY0" fmla="*/ 0 h 6413500"/>
              <a:gd name="connsiteX1" fmla="*/ 660400 w 3898900"/>
              <a:gd name="connsiteY1" fmla="*/ 812800 h 6413500"/>
              <a:gd name="connsiteX2" fmla="*/ 1663700 w 3898900"/>
              <a:gd name="connsiteY2" fmla="*/ 812800 h 6413500"/>
              <a:gd name="connsiteX3" fmla="*/ 2362200 w 3898900"/>
              <a:gd name="connsiteY3" fmla="*/ 1282700 h 6413500"/>
              <a:gd name="connsiteX4" fmla="*/ 2362200 w 3898900"/>
              <a:gd name="connsiteY4" fmla="*/ 1803400 h 6413500"/>
              <a:gd name="connsiteX5" fmla="*/ 2933700 w 3898900"/>
              <a:gd name="connsiteY5" fmla="*/ 2374900 h 6413500"/>
              <a:gd name="connsiteX6" fmla="*/ 3314700 w 3898900"/>
              <a:gd name="connsiteY6" fmla="*/ 2387600 h 6413500"/>
              <a:gd name="connsiteX7" fmla="*/ 3898900 w 3898900"/>
              <a:gd name="connsiteY7" fmla="*/ 2908300 h 6413500"/>
              <a:gd name="connsiteX8" fmla="*/ 3886200 w 3898900"/>
              <a:gd name="connsiteY8" fmla="*/ 4203700 h 6413500"/>
              <a:gd name="connsiteX9" fmla="*/ 3327400 w 3898900"/>
              <a:gd name="connsiteY9" fmla="*/ 4775200 h 6413500"/>
              <a:gd name="connsiteX10" fmla="*/ 2921000 w 3898900"/>
              <a:gd name="connsiteY10" fmla="*/ 4762500 h 6413500"/>
              <a:gd name="connsiteX11" fmla="*/ 2374900 w 3898900"/>
              <a:gd name="connsiteY11" fmla="*/ 5219700 h 6413500"/>
              <a:gd name="connsiteX12" fmla="*/ 2349500 w 3898900"/>
              <a:gd name="connsiteY12" fmla="*/ 6413500 h 6413500"/>
              <a:gd name="connsiteX0" fmla="*/ 0 w 3886708"/>
              <a:gd name="connsiteY0" fmla="*/ 0 h 6425692"/>
              <a:gd name="connsiteX1" fmla="*/ 648208 w 3886708"/>
              <a:gd name="connsiteY1" fmla="*/ 824992 h 6425692"/>
              <a:gd name="connsiteX2" fmla="*/ 1651508 w 3886708"/>
              <a:gd name="connsiteY2" fmla="*/ 824992 h 6425692"/>
              <a:gd name="connsiteX3" fmla="*/ 2350008 w 3886708"/>
              <a:gd name="connsiteY3" fmla="*/ 1294892 h 6425692"/>
              <a:gd name="connsiteX4" fmla="*/ 2350008 w 3886708"/>
              <a:gd name="connsiteY4" fmla="*/ 1815592 h 6425692"/>
              <a:gd name="connsiteX5" fmla="*/ 2921508 w 3886708"/>
              <a:gd name="connsiteY5" fmla="*/ 2387092 h 6425692"/>
              <a:gd name="connsiteX6" fmla="*/ 3302508 w 3886708"/>
              <a:gd name="connsiteY6" fmla="*/ 2399792 h 6425692"/>
              <a:gd name="connsiteX7" fmla="*/ 3886708 w 3886708"/>
              <a:gd name="connsiteY7" fmla="*/ 2920492 h 6425692"/>
              <a:gd name="connsiteX8" fmla="*/ 3874008 w 3886708"/>
              <a:gd name="connsiteY8" fmla="*/ 4215892 h 6425692"/>
              <a:gd name="connsiteX9" fmla="*/ 3315208 w 3886708"/>
              <a:gd name="connsiteY9" fmla="*/ 4787392 h 6425692"/>
              <a:gd name="connsiteX10" fmla="*/ 2908808 w 3886708"/>
              <a:gd name="connsiteY10" fmla="*/ 4774692 h 6425692"/>
              <a:gd name="connsiteX11" fmla="*/ 2362708 w 3886708"/>
              <a:gd name="connsiteY11" fmla="*/ 5231892 h 6425692"/>
              <a:gd name="connsiteX12" fmla="*/ 2337308 w 3886708"/>
              <a:gd name="connsiteY12"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350008 w 3886708"/>
              <a:gd name="connsiteY3" fmla="*/ 1294892 h 6425692"/>
              <a:gd name="connsiteX4" fmla="*/ 2350008 w 3886708"/>
              <a:gd name="connsiteY4" fmla="*/ 1815592 h 6425692"/>
              <a:gd name="connsiteX5" fmla="*/ 3302508 w 3886708"/>
              <a:gd name="connsiteY5" fmla="*/ 2399792 h 6425692"/>
              <a:gd name="connsiteX6" fmla="*/ 3886708 w 3886708"/>
              <a:gd name="connsiteY6" fmla="*/ 2920492 h 6425692"/>
              <a:gd name="connsiteX7" fmla="*/ 3874008 w 3886708"/>
              <a:gd name="connsiteY7" fmla="*/ 4215892 h 6425692"/>
              <a:gd name="connsiteX8" fmla="*/ 3315208 w 3886708"/>
              <a:gd name="connsiteY8" fmla="*/ 4787392 h 6425692"/>
              <a:gd name="connsiteX9" fmla="*/ 2908808 w 3886708"/>
              <a:gd name="connsiteY9" fmla="*/ 4774692 h 6425692"/>
              <a:gd name="connsiteX10" fmla="*/ 2362708 w 3886708"/>
              <a:gd name="connsiteY10" fmla="*/ 5231892 h 6425692"/>
              <a:gd name="connsiteX11" fmla="*/ 2337308 w 3886708"/>
              <a:gd name="connsiteY11"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350008 w 3886708"/>
              <a:gd name="connsiteY3" fmla="*/ 1294892 h 6425692"/>
              <a:gd name="connsiteX4" fmla="*/ 2350008 w 3886708"/>
              <a:gd name="connsiteY4" fmla="*/ 1815592 h 6425692"/>
              <a:gd name="connsiteX5" fmla="*/ 3302508 w 3886708"/>
              <a:gd name="connsiteY5" fmla="*/ 2399792 h 6425692"/>
              <a:gd name="connsiteX6" fmla="*/ 3886708 w 3886708"/>
              <a:gd name="connsiteY6" fmla="*/ 2920492 h 6425692"/>
              <a:gd name="connsiteX7" fmla="*/ 3874008 w 3886708"/>
              <a:gd name="connsiteY7" fmla="*/ 4215892 h 6425692"/>
              <a:gd name="connsiteX8" fmla="*/ 3315208 w 3886708"/>
              <a:gd name="connsiteY8" fmla="*/ 4787392 h 6425692"/>
              <a:gd name="connsiteX9" fmla="*/ 2908808 w 3886708"/>
              <a:gd name="connsiteY9" fmla="*/ 4774692 h 6425692"/>
              <a:gd name="connsiteX10" fmla="*/ 2362708 w 3886708"/>
              <a:gd name="connsiteY10" fmla="*/ 5231892 h 6425692"/>
              <a:gd name="connsiteX11" fmla="*/ 2337308 w 3886708"/>
              <a:gd name="connsiteY11"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350008 w 3886708"/>
              <a:gd name="connsiteY3" fmla="*/ 1294892 h 6425692"/>
              <a:gd name="connsiteX4" fmla="*/ 3302508 w 3886708"/>
              <a:gd name="connsiteY4" fmla="*/ 2399792 h 6425692"/>
              <a:gd name="connsiteX5" fmla="*/ 3886708 w 3886708"/>
              <a:gd name="connsiteY5" fmla="*/ 2920492 h 6425692"/>
              <a:gd name="connsiteX6" fmla="*/ 3874008 w 3886708"/>
              <a:gd name="connsiteY6" fmla="*/ 4215892 h 6425692"/>
              <a:gd name="connsiteX7" fmla="*/ 3315208 w 3886708"/>
              <a:gd name="connsiteY7" fmla="*/ 4787392 h 6425692"/>
              <a:gd name="connsiteX8" fmla="*/ 2908808 w 3886708"/>
              <a:gd name="connsiteY8" fmla="*/ 4774692 h 6425692"/>
              <a:gd name="connsiteX9" fmla="*/ 2362708 w 3886708"/>
              <a:gd name="connsiteY9" fmla="*/ 5231892 h 6425692"/>
              <a:gd name="connsiteX10" fmla="*/ 2337308 w 3886708"/>
              <a:gd name="connsiteY10"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350008 w 3886708"/>
              <a:gd name="connsiteY3" fmla="*/ 1294892 h 6425692"/>
              <a:gd name="connsiteX4" fmla="*/ 3302508 w 3886708"/>
              <a:gd name="connsiteY4" fmla="*/ 2399792 h 6425692"/>
              <a:gd name="connsiteX5" fmla="*/ 3886708 w 3886708"/>
              <a:gd name="connsiteY5" fmla="*/ 2920492 h 6425692"/>
              <a:gd name="connsiteX6" fmla="*/ 3874008 w 3886708"/>
              <a:gd name="connsiteY6" fmla="*/ 4215892 h 6425692"/>
              <a:gd name="connsiteX7" fmla="*/ 3315208 w 3886708"/>
              <a:gd name="connsiteY7" fmla="*/ 4787392 h 6425692"/>
              <a:gd name="connsiteX8" fmla="*/ 2908808 w 3886708"/>
              <a:gd name="connsiteY8" fmla="*/ 4774692 h 6425692"/>
              <a:gd name="connsiteX9" fmla="*/ 2362708 w 3886708"/>
              <a:gd name="connsiteY9" fmla="*/ 5231892 h 6425692"/>
              <a:gd name="connsiteX10" fmla="*/ 2337308 w 3886708"/>
              <a:gd name="connsiteY10"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350008 w 3886708"/>
              <a:gd name="connsiteY3" fmla="*/ 1294892 h 6425692"/>
              <a:gd name="connsiteX4" fmla="*/ 3302508 w 3886708"/>
              <a:gd name="connsiteY4" fmla="*/ 2399792 h 6425692"/>
              <a:gd name="connsiteX5" fmla="*/ 3886708 w 3886708"/>
              <a:gd name="connsiteY5" fmla="*/ 2920492 h 6425692"/>
              <a:gd name="connsiteX6" fmla="*/ 3874008 w 3886708"/>
              <a:gd name="connsiteY6" fmla="*/ 4215892 h 6425692"/>
              <a:gd name="connsiteX7" fmla="*/ 3315208 w 3886708"/>
              <a:gd name="connsiteY7" fmla="*/ 4787392 h 6425692"/>
              <a:gd name="connsiteX8" fmla="*/ 2908808 w 3886708"/>
              <a:gd name="connsiteY8" fmla="*/ 4774692 h 6425692"/>
              <a:gd name="connsiteX9" fmla="*/ 2362708 w 3886708"/>
              <a:gd name="connsiteY9" fmla="*/ 5231892 h 6425692"/>
              <a:gd name="connsiteX10" fmla="*/ 2337308 w 3886708"/>
              <a:gd name="connsiteY10"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350008 w 3886708"/>
              <a:gd name="connsiteY3" fmla="*/ 1294892 h 6425692"/>
              <a:gd name="connsiteX4" fmla="*/ 3302508 w 3886708"/>
              <a:gd name="connsiteY4" fmla="*/ 2399792 h 6425692"/>
              <a:gd name="connsiteX5" fmla="*/ 3886708 w 3886708"/>
              <a:gd name="connsiteY5" fmla="*/ 2920492 h 6425692"/>
              <a:gd name="connsiteX6" fmla="*/ 3874008 w 3886708"/>
              <a:gd name="connsiteY6" fmla="*/ 4215892 h 6425692"/>
              <a:gd name="connsiteX7" fmla="*/ 3315208 w 3886708"/>
              <a:gd name="connsiteY7" fmla="*/ 4787392 h 6425692"/>
              <a:gd name="connsiteX8" fmla="*/ 2908808 w 3886708"/>
              <a:gd name="connsiteY8" fmla="*/ 4774692 h 6425692"/>
              <a:gd name="connsiteX9" fmla="*/ 2362708 w 3886708"/>
              <a:gd name="connsiteY9" fmla="*/ 5231892 h 6425692"/>
              <a:gd name="connsiteX10" fmla="*/ 2337308 w 3886708"/>
              <a:gd name="connsiteY10"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350008 w 3886708"/>
              <a:gd name="connsiteY3" fmla="*/ 1294892 h 6425692"/>
              <a:gd name="connsiteX4" fmla="*/ 3302508 w 3886708"/>
              <a:gd name="connsiteY4" fmla="*/ 2399792 h 6425692"/>
              <a:gd name="connsiteX5" fmla="*/ 3886708 w 3886708"/>
              <a:gd name="connsiteY5" fmla="*/ 2920492 h 6425692"/>
              <a:gd name="connsiteX6" fmla="*/ 3874008 w 3886708"/>
              <a:gd name="connsiteY6" fmla="*/ 4215892 h 6425692"/>
              <a:gd name="connsiteX7" fmla="*/ 3315208 w 3886708"/>
              <a:gd name="connsiteY7" fmla="*/ 4787392 h 6425692"/>
              <a:gd name="connsiteX8" fmla="*/ 2908808 w 3886708"/>
              <a:gd name="connsiteY8" fmla="*/ 4774692 h 6425692"/>
              <a:gd name="connsiteX9" fmla="*/ 2362708 w 3886708"/>
              <a:gd name="connsiteY9" fmla="*/ 5231892 h 6425692"/>
              <a:gd name="connsiteX10" fmla="*/ 2337308 w 3886708"/>
              <a:gd name="connsiteY10"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350008 w 3886708"/>
              <a:gd name="connsiteY3" fmla="*/ 1294892 h 6425692"/>
              <a:gd name="connsiteX4" fmla="*/ 3302508 w 3886708"/>
              <a:gd name="connsiteY4" fmla="*/ 2399792 h 6425692"/>
              <a:gd name="connsiteX5" fmla="*/ 3886708 w 3886708"/>
              <a:gd name="connsiteY5" fmla="*/ 2920492 h 6425692"/>
              <a:gd name="connsiteX6" fmla="*/ 3874008 w 3886708"/>
              <a:gd name="connsiteY6" fmla="*/ 4215892 h 6425692"/>
              <a:gd name="connsiteX7" fmla="*/ 3315208 w 3886708"/>
              <a:gd name="connsiteY7" fmla="*/ 4787392 h 6425692"/>
              <a:gd name="connsiteX8" fmla="*/ 2908808 w 3886708"/>
              <a:gd name="connsiteY8" fmla="*/ 4774692 h 6425692"/>
              <a:gd name="connsiteX9" fmla="*/ 2362708 w 3886708"/>
              <a:gd name="connsiteY9" fmla="*/ 5231892 h 6425692"/>
              <a:gd name="connsiteX10" fmla="*/ 2351822 w 3886708"/>
              <a:gd name="connsiteY10"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350008 w 3886708"/>
              <a:gd name="connsiteY3" fmla="*/ 1294892 h 6425692"/>
              <a:gd name="connsiteX4" fmla="*/ 3302508 w 3886708"/>
              <a:gd name="connsiteY4" fmla="*/ 2399792 h 6425692"/>
              <a:gd name="connsiteX5" fmla="*/ 3886708 w 3886708"/>
              <a:gd name="connsiteY5" fmla="*/ 2920492 h 6425692"/>
              <a:gd name="connsiteX6" fmla="*/ 3874008 w 3886708"/>
              <a:gd name="connsiteY6" fmla="*/ 4215892 h 6425692"/>
              <a:gd name="connsiteX7" fmla="*/ 3315208 w 3886708"/>
              <a:gd name="connsiteY7" fmla="*/ 4787392 h 6425692"/>
              <a:gd name="connsiteX8" fmla="*/ 2908808 w 3886708"/>
              <a:gd name="connsiteY8" fmla="*/ 4774692 h 6425692"/>
              <a:gd name="connsiteX9" fmla="*/ 2362708 w 3886708"/>
              <a:gd name="connsiteY9" fmla="*/ 5231892 h 6425692"/>
              <a:gd name="connsiteX10" fmla="*/ 2351822 w 3886708"/>
              <a:gd name="connsiteY10"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495923 w 3886708"/>
              <a:gd name="connsiteY3" fmla="*/ 1303803 h 6425692"/>
              <a:gd name="connsiteX4" fmla="*/ 3302508 w 3886708"/>
              <a:gd name="connsiteY4" fmla="*/ 2399792 h 6425692"/>
              <a:gd name="connsiteX5" fmla="*/ 3886708 w 3886708"/>
              <a:gd name="connsiteY5" fmla="*/ 2920492 h 6425692"/>
              <a:gd name="connsiteX6" fmla="*/ 3874008 w 3886708"/>
              <a:gd name="connsiteY6" fmla="*/ 4215892 h 6425692"/>
              <a:gd name="connsiteX7" fmla="*/ 3315208 w 3886708"/>
              <a:gd name="connsiteY7" fmla="*/ 4787392 h 6425692"/>
              <a:gd name="connsiteX8" fmla="*/ 2908808 w 3886708"/>
              <a:gd name="connsiteY8" fmla="*/ 4774692 h 6425692"/>
              <a:gd name="connsiteX9" fmla="*/ 2362708 w 3886708"/>
              <a:gd name="connsiteY9" fmla="*/ 5231892 h 6425692"/>
              <a:gd name="connsiteX10" fmla="*/ 2351822 w 3886708"/>
              <a:gd name="connsiteY10"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243004 w 3886708"/>
              <a:gd name="connsiteY3" fmla="*/ 1339443 h 6425692"/>
              <a:gd name="connsiteX4" fmla="*/ 3302508 w 3886708"/>
              <a:gd name="connsiteY4" fmla="*/ 2399792 h 6425692"/>
              <a:gd name="connsiteX5" fmla="*/ 3886708 w 3886708"/>
              <a:gd name="connsiteY5" fmla="*/ 2920492 h 6425692"/>
              <a:gd name="connsiteX6" fmla="*/ 3874008 w 3886708"/>
              <a:gd name="connsiteY6" fmla="*/ 4215892 h 6425692"/>
              <a:gd name="connsiteX7" fmla="*/ 3315208 w 3886708"/>
              <a:gd name="connsiteY7" fmla="*/ 4787392 h 6425692"/>
              <a:gd name="connsiteX8" fmla="*/ 2908808 w 3886708"/>
              <a:gd name="connsiteY8" fmla="*/ 4774692 h 6425692"/>
              <a:gd name="connsiteX9" fmla="*/ 2362708 w 3886708"/>
              <a:gd name="connsiteY9" fmla="*/ 5231892 h 6425692"/>
              <a:gd name="connsiteX10" fmla="*/ 2351822 w 3886708"/>
              <a:gd name="connsiteY10"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564220 w 3886708"/>
              <a:gd name="connsiteY3" fmla="*/ 1294892 h 6425692"/>
              <a:gd name="connsiteX4" fmla="*/ 3302508 w 3886708"/>
              <a:gd name="connsiteY4" fmla="*/ 2399792 h 6425692"/>
              <a:gd name="connsiteX5" fmla="*/ 3886708 w 3886708"/>
              <a:gd name="connsiteY5" fmla="*/ 2920492 h 6425692"/>
              <a:gd name="connsiteX6" fmla="*/ 3874008 w 3886708"/>
              <a:gd name="connsiteY6" fmla="*/ 4215892 h 6425692"/>
              <a:gd name="connsiteX7" fmla="*/ 3315208 w 3886708"/>
              <a:gd name="connsiteY7" fmla="*/ 4787392 h 6425692"/>
              <a:gd name="connsiteX8" fmla="*/ 2908808 w 3886708"/>
              <a:gd name="connsiteY8" fmla="*/ 4774692 h 6425692"/>
              <a:gd name="connsiteX9" fmla="*/ 2362708 w 3886708"/>
              <a:gd name="connsiteY9" fmla="*/ 5231892 h 6425692"/>
              <a:gd name="connsiteX10" fmla="*/ 2351822 w 3886708"/>
              <a:gd name="connsiteY10"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536687 w 3886708"/>
              <a:gd name="connsiteY3" fmla="*/ 1294892 h 6425692"/>
              <a:gd name="connsiteX4" fmla="*/ 3302508 w 3886708"/>
              <a:gd name="connsiteY4" fmla="*/ 2399792 h 6425692"/>
              <a:gd name="connsiteX5" fmla="*/ 3886708 w 3886708"/>
              <a:gd name="connsiteY5" fmla="*/ 2920492 h 6425692"/>
              <a:gd name="connsiteX6" fmla="*/ 3874008 w 3886708"/>
              <a:gd name="connsiteY6" fmla="*/ 4215892 h 6425692"/>
              <a:gd name="connsiteX7" fmla="*/ 3315208 w 3886708"/>
              <a:gd name="connsiteY7" fmla="*/ 4787392 h 6425692"/>
              <a:gd name="connsiteX8" fmla="*/ 2908808 w 3886708"/>
              <a:gd name="connsiteY8" fmla="*/ 4774692 h 6425692"/>
              <a:gd name="connsiteX9" fmla="*/ 2362708 w 3886708"/>
              <a:gd name="connsiteY9" fmla="*/ 5231892 h 6425692"/>
              <a:gd name="connsiteX10" fmla="*/ 2351822 w 3886708"/>
              <a:gd name="connsiteY10"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536687 w 3886708"/>
              <a:gd name="connsiteY3" fmla="*/ 1294892 h 6425692"/>
              <a:gd name="connsiteX4" fmla="*/ 3302508 w 3886708"/>
              <a:gd name="connsiteY4" fmla="*/ 2399792 h 6425692"/>
              <a:gd name="connsiteX5" fmla="*/ 3886708 w 3886708"/>
              <a:gd name="connsiteY5" fmla="*/ 2920492 h 6425692"/>
              <a:gd name="connsiteX6" fmla="*/ 3874008 w 3886708"/>
              <a:gd name="connsiteY6" fmla="*/ 4215892 h 6425692"/>
              <a:gd name="connsiteX7" fmla="*/ 3315208 w 3886708"/>
              <a:gd name="connsiteY7" fmla="*/ 4787392 h 6425692"/>
              <a:gd name="connsiteX8" fmla="*/ 2908808 w 3886708"/>
              <a:gd name="connsiteY8" fmla="*/ 4774692 h 6425692"/>
              <a:gd name="connsiteX9" fmla="*/ 2362708 w 3886708"/>
              <a:gd name="connsiteY9" fmla="*/ 5231892 h 6425692"/>
              <a:gd name="connsiteX10" fmla="*/ 2351822 w 3886708"/>
              <a:gd name="connsiteY10"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536687 w 3886708"/>
              <a:gd name="connsiteY3" fmla="*/ 1294892 h 6425692"/>
              <a:gd name="connsiteX4" fmla="*/ 3302508 w 3886708"/>
              <a:gd name="connsiteY4" fmla="*/ 2399792 h 6425692"/>
              <a:gd name="connsiteX5" fmla="*/ 3886708 w 3886708"/>
              <a:gd name="connsiteY5" fmla="*/ 2920492 h 6425692"/>
              <a:gd name="connsiteX6" fmla="*/ 3874008 w 3886708"/>
              <a:gd name="connsiteY6" fmla="*/ 4215892 h 6425692"/>
              <a:gd name="connsiteX7" fmla="*/ 3315208 w 3886708"/>
              <a:gd name="connsiteY7" fmla="*/ 4787392 h 6425692"/>
              <a:gd name="connsiteX8" fmla="*/ 2908808 w 3886708"/>
              <a:gd name="connsiteY8" fmla="*/ 4774692 h 6425692"/>
              <a:gd name="connsiteX9" fmla="*/ 2362708 w 3886708"/>
              <a:gd name="connsiteY9" fmla="*/ 5231892 h 6425692"/>
              <a:gd name="connsiteX10" fmla="*/ 2351822 w 3886708"/>
              <a:gd name="connsiteY10"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536687 w 3886708"/>
              <a:gd name="connsiteY3" fmla="*/ 1294892 h 6425692"/>
              <a:gd name="connsiteX4" fmla="*/ 3302508 w 3886708"/>
              <a:gd name="connsiteY4" fmla="*/ 2399792 h 6425692"/>
              <a:gd name="connsiteX5" fmla="*/ 3886708 w 3886708"/>
              <a:gd name="connsiteY5" fmla="*/ 2920492 h 6425692"/>
              <a:gd name="connsiteX6" fmla="*/ 3874008 w 3886708"/>
              <a:gd name="connsiteY6" fmla="*/ 4215892 h 6425692"/>
              <a:gd name="connsiteX7" fmla="*/ 3315208 w 3886708"/>
              <a:gd name="connsiteY7" fmla="*/ 4787392 h 6425692"/>
              <a:gd name="connsiteX8" fmla="*/ 2908808 w 3886708"/>
              <a:gd name="connsiteY8" fmla="*/ 4774692 h 6425692"/>
              <a:gd name="connsiteX9" fmla="*/ 2362708 w 3886708"/>
              <a:gd name="connsiteY9" fmla="*/ 5231892 h 6425692"/>
              <a:gd name="connsiteX10" fmla="*/ 2351822 w 3886708"/>
              <a:gd name="connsiteY10"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536687 w 3886708"/>
              <a:gd name="connsiteY3" fmla="*/ 1294892 h 6425692"/>
              <a:gd name="connsiteX4" fmla="*/ 3385107 w 3886708"/>
              <a:gd name="connsiteY4" fmla="*/ 2399792 h 6425692"/>
              <a:gd name="connsiteX5" fmla="*/ 3886708 w 3886708"/>
              <a:gd name="connsiteY5" fmla="*/ 2920492 h 6425692"/>
              <a:gd name="connsiteX6" fmla="*/ 3874008 w 3886708"/>
              <a:gd name="connsiteY6" fmla="*/ 4215892 h 6425692"/>
              <a:gd name="connsiteX7" fmla="*/ 3315208 w 3886708"/>
              <a:gd name="connsiteY7" fmla="*/ 4787392 h 6425692"/>
              <a:gd name="connsiteX8" fmla="*/ 2908808 w 3886708"/>
              <a:gd name="connsiteY8" fmla="*/ 4774692 h 6425692"/>
              <a:gd name="connsiteX9" fmla="*/ 2362708 w 3886708"/>
              <a:gd name="connsiteY9" fmla="*/ 5231892 h 6425692"/>
              <a:gd name="connsiteX10" fmla="*/ 2351822 w 3886708"/>
              <a:gd name="connsiteY10"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536687 w 3886708"/>
              <a:gd name="connsiteY3" fmla="*/ 1294892 h 6425692"/>
              <a:gd name="connsiteX4" fmla="*/ 3412640 w 3886708"/>
              <a:gd name="connsiteY4" fmla="*/ 2399792 h 6425692"/>
              <a:gd name="connsiteX5" fmla="*/ 3886708 w 3886708"/>
              <a:gd name="connsiteY5" fmla="*/ 2920492 h 6425692"/>
              <a:gd name="connsiteX6" fmla="*/ 3874008 w 3886708"/>
              <a:gd name="connsiteY6" fmla="*/ 4215892 h 6425692"/>
              <a:gd name="connsiteX7" fmla="*/ 3315208 w 3886708"/>
              <a:gd name="connsiteY7" fmla="*/ 4787392 h 6425692"/>
              <a:gd name="connsiteX8" fmla="*/ 2908808 w 3886708"/>
              <a:gd name="connsiteY8" fmla="*/ 4774692 h 6425692"/>
              <a:gd name="connsiteX9" fmla="*/ 2362708 w 3886708"/>
              <a:gd name="connsiteY9" fmla="*/ 5231892 h 6425692"/>
              <a:gd name="connsiteX10" fmla="*/ 2351822 w 3886708"/>
              <a:gd name="connsiteY10"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536687 w 3886708"/>
              <a:gd name="connsiteY3" fmla="*/ 1294892 h 6425692"/>
              <a:gd name="connsiteX4" fmla="*/ 3412640 w 3886708"/>
              <a:gd name="connsiteY4" fmla="*/ 2399792 h 6425692"/>
              <a:gd name="connsiteX5" fmla="*/ 3886708 w 3886708"/>
              <a:gd name="connsiteY5" fmla="*/ 2920492 h 6425692"/>
              <a:gd name="connsiteX6" fmla="*/ 3874008 w 3886708"/>
              <a:gd name="connsiteY6" fmla="*/ 4215892 h 6425692"/>
              <a:gd name="connsiteX7" fmla="*/ 3315208 w 3886708"/>
              <a:gd name="connsiteY7" fmla="*/ 4787392 h 6425692"/>
              <a:gd name="connsiteX8" fmla="*/ 2908808 w 3886708"/>
              <a:gd name="connsiteY8" fmla="*/ 4774692 h 6425692"/>
              <a:gd name="connsiteX9" fmla="*/ 2362708 w 3886708"/>
              <a:gd name="connsiteY9" fmla="*/ 5231892 h 6425692"/>
              <a:gd name="connsiteX10" fmla="*/ 2351822 w 3886708"/>
              <a:gd name="connsiteY10"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536687 w 3886708"/>
              <a:gd name="connsiteY3" fmla="*/ 1294892 h 6425692"/>
              <a:gd name="connsiteX4" fmla="*/ 3412640 w 3886708"/>
              <a:gd name="connsiteY4" fmla="*/ 2399792 h 6425692"/>
              <a:gd name="connsiteX5" fmla="*/ 3886708 w 3886708"/>
              <a:gd name="connsiteY5" fmla="*/ 2920492 h 6425692"/>
              <a:gd name="connsiteX6" fmla="*/ 3874008 w 3886708"/>
              <a:gd name="connsiteY6" fmla="*/ 4215892 h 6425692"/>
              <a:gd name="connsiteX7" fmla="*/ 3315208 w 3886708"/>
              <a:gd name="connsiteY7" fmla="*/ 4787392 h 6425692"/>
              <a:gd name="connsiteX8" fmla="*/ 2908808 w 3886708"/>
              <a:gd name="connsiteY8" fmla="*/ 4774692 h 6425692"/>
              <a:gd name="connsiteX9" fmla="*/ 2362708 w 3886708"/>
              <a:gd name="connsiteY9" fmla="*/ 5231892 h 6425692"/>
              <a:gd name="connsiteX10" fmla="*/ 2351822 w 3886708"/>
              <a:gd name="connsiteY10"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536687 w 3886708"/>
              <a:gd name="connsiteY3" fmla="*/ 1294892 h 6425692"/>
              <a:gd name="connsiteX4" fmla="*/ 3412640 w 3886708"/>
              <a:gd name="connsiteY4" fmla="*/ 2399792 h 6425692"/>
              <a:gd name="connsiteX5" fmla="*/ 3886708 w 3886708"/>
              <a:gd name="connsiteY5" fmla="*/ 2920492 h 6425692"/>
              <a:gd name="connsiteX6" fmla="*/ 3874008 w 3886708"/>
              <a:gd name="connsiteY6" fmla="*/ 4215892 h 6425692"/>
              <a:gd name="connsiteX7" fmla="*/ 3315208 w 3886708"/>
              <a:gd name="connsiteY7" fmla="*/ 4787392 h 6425692"/>
              <a:gd name="connsiteX8" fmla="*/ 2908808 w 3886708"/>
              <a:gd name="connsiteY8" fmla="*/ 4774692 h 6425692"/>
              <a:gd name="connsiteX9" fmla="*/ 2362708 w 3886708"/>
              <a:gd name="connsiteY9" fmla="*/ 5231892 h 6425692"/>
              <a:gd name="connsiteX10" fmla="*/ 2351822 w 3886708"/>
              <a:gd name="connsiteY10"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536687 w 3886708"/>
              <a:gd name="connsiteY3" fmla="*/ 1294892 h 6425692"/>
              <a:gd name="connsiteX4" fmla="*/ 3412640 w 3886708"/>
              <a:gd name="connsiteY4" fmla="*/ 2399792 h 6425692"/>
              <a:gd name="connsiteX5" fmla="*/ 3886708 w 3886708"/>
              <a:gd name="connsiteY5" fmla="*/ 2920492 h 6425692"/>
              <a:gd name="connsiteX6" fmla="*/ 3874008 w 3886708"/>
              <a:gd name="connsiteY6" fmla="*/ 4215892 h 6425692"/>
              <a:gd name="connsiteX7" fmla="*/ 3315208 w 3886708"/>
              <a:gd name="connsiteY7" fmla="*/ 4787392 h 6425692"/>
              <a:gd name="connsiteX8" fmla="*/ 2908808 w 3886708"/>
              <a:gd name="connsiteY8" fmla="*/ 4774692 h 6425692"/>
              <a:gd name="connsiteX9" fmla="*/ 2362708 w 3886708"/>
              <a:gd name="connsiteY9" fmla="*/ 5231892 h 6425692"/>
              <a:gd name="connsiteX10" fmla="*/ 2351822 w 3886708"/>
              <a:gd name="connsiteY10" fmla="*/ 6425692 h 6425692"/>
              <a:gd name="connsiteX0" fmla="*/ 0 w 3886708"/>
              <a:gd name="connsiteY0" fmla="*/ 0 h 6425692"/>
              <a:gd name="connsiteX1" fmla="*/ 648208 w 3886708"/>
              <a:gd name="connsiteY1" fmla="*/ 824992 h 6425692"/>
              <a:gd name="connsiteX2" fmla="*/ 1651508 w 3886708"/>
              <a:gd name="connsiteY2" fmla="*/ 824992 h 6425692"/>
              <a:gd name="connsiteX3" fmla="*/ 2536687 w 3886708"/>
              <a:gd name="connsiteY3" fmla="*/ 1294892 h 6425692"/>
              <a:gd name="connsiteX4" fmla="*/ 3412640 w 3886708"/>
              <a:gd name="connsiteY4" fmla="*/ 2399792 h 6425692"/>
              <a:gd name="connsiteX5" fmla="*/ 3886708 w 3886708"/>
              <a:gd name="connsiteY5" fmla="*/ 2920492 h 6425692"/>
              <a:gd name="connsiteX6" fmla="*/ 3874008 w 3886708"/>
              <a:gd name="connsiteY6" fmla="*/ 4215892 h 6425692"/>
              <a:gd name="connsiteX7" fmla="*/ 3315208 w 3886708"/>
              <a:gd name="connsiteY7" fmla="*/ 4787392 h 6425692"/>
              <a:gd name="connsiteX8" fmla="*/ 2908808 w 3886708"/>
              <a:gd name="connsiteY8" fmla="*/ 4774692 h 6425692"/>
              <a:gd name="connsiteX9" fmla="*/ 2362708 w 3886708"/>
              <a:gd name="connsiteY9" fmla="*/ 5231892 h 6425692"/>
              <a:gd name="connsiteX10" fmla="*/ 2351822 w 3886708"/>
              <a:gd name="connsiteY10" fmla="*/ 6425692 h 6425692"/>
              <a:gd name="connsiteX0" fmla="*/ 0 w 3731196"/>
              <a:gd name="connsiteY0" fmla="*/ 0 h 6434603"/>
              <a:gd name="connsiteX1" fmla="*/ 492696 w 3731196"/>
              <a:gd name="connsiteY1" fmla="*/ 833903 h 6434603"/>
              <a:gd name="connsiteX2" fmla="*/ 1495996 w 3731196"/>
              <a:gd name="connsiteY2" fmla="*/ 833903 h 6434603"/>
              <a:gd name="connsiteX3" fmla="*/ 2381175 w 3731196"/>
              <a:gd name="connsiteY3" fmla="*/ 1303803 h 6434603"/>
              <a:gd name="connsiteX4" fmla="*/ 3257128 w 3731196"/>
              <a:gd name="connsiteY4" fmla="*/ 2408703 h 6434603"/>
              <a:gd name="connsiteX5" fmla="*/ 3731196 w 3731196"/>
              <a:gd name="connsiteY5" fmla="*/ 2929403 h 6434603"/>
              <a:gd name="connsiteX6" fmla="*/ 3718496 w 3731196"/>
              <a:gd name="connsiteY6" fmla="*/ 4224803 h 6434603"/>
              <a:gd name="connsiteX7" fmla="*/ 3159696 w 3731196"/>
              <a:gd name="connsiteY7" fmla="*/ 4796303 h 6434603"/>
              <a:gd name="connsiteX8" fmla="*/ 2753296 w 3731196"/>
              <a:gd name="connsiteY8" fmla="*/ 4783603 h 6434603"/>
              <a:gd name="connsiteX9" fmla="*/ 2207196 w 3731196"/>
              <a:gd name="connsiteY9" fmla="*/ 5240803 h 6434603"/>
              <a:gd name="connsiteX10" fmla="*/ 2196310 w 3731196"/>
              <a:gd name="connsiteY10" fmla="*/ 6434603 h 6434603"/>
              <a:gd name="connsiteX0" fmla="*/ 0 w 3731196"/>
              <a:gd name="connsiteY0" fmla="*/ 0 h 6434603"/>
              <a:gd name="connsiteX1" fmla="*/ 492696 w 3731196"/>
              <a:gd name="connsiteY1" fmla="*/ 833903 h 6434603"/>
              <a:gd name="connsiteX2" fmla="*/ 1495996 w 3731196"/>
              <a:gd name="connsiteY2" fmla="*/ 833903 h 6434603"/>
              <a:gd name="connsiteX3" fmla="*/ 2381175 w 3731196"/>
              <a:gd name="connsiteY3" fmla="*/ 1303803 h 6434603"/>
              <a:gd name="connsiteX4" fmla="*/ 3257128 w 3731196"/>
              <a:gd name="connsiteY4" fmla="*/ 2408703 h 6434603"/>
              <a:gd name="connsiteX5" fmla="*/ 3731196 w 3731196"/>
              <a:gd name="connsiteY5" fmla="*/ 2929403 h 6434603"/>
              <a:gd name="connsiteX6" fmla="*/ 3718496 w 3731196"/>
              <a:gd name="connsiteY6" fmla="*/ 4224803 h 6434603"/>
              <a:gd name="connsiteX7" fmla="*/ 3159696 w 3731196"/>
              <a:gd name="connsiteY7" fmla="*/ 4796303 h 6434603"/>
              <a:gd name="connsiteX8" fmla="*/ 2753296 w 3731196"/>
              <a:gd name="connsiteY8" fmla="*/ 4783603 h 6434603"/>
              <a:gd name="connsiteX9" fmla="*/ 2207196 w 3731196"/>
              <a:gd name="connsiteY9" fmla="*/ 5240803 h 6434603"/>
              <a:gd name="connsiteX10" fmla="*/ 2196310 w 3731196"/>
              <a:gd name="connsiteY10" fmla="*/ 6434603 h 6434603"/>
              <a:gd name="connsiteX0" fmla="*/ 0 w 3731196"/>
              <a:gd name="connsiteY0" fmla="*/ 0 h 6434603"/>
              <a:gd name="connsiteX1" fmla="*/ 492696 w 3731196"/>
              <a:gd name="connsiteY1" fmla="*/ 833903 h 6434603"/>
              <a:gd name="connsiteX2" fmla="*/ 1495996 w 3731196"/>
              <a:gd name="connsiteY2" fmla="*/ 833903 h 6434603"/>
              <a:gd name="connsiteX3" fmla="*/ 2381175 w 3731196"/>
              <a:gd name="connsiteY3" fmla="*/ 1303803 h 6434603"/>
              <a:gd name="connsiteX4" fmla="*/ 3257128 w 3731196"/>
              <a:gd name="connsiteY4" fmla="*/ 2408703 h 6434603"/>
              <a:gd name="connsiteX5" fmla="*/ 3731196 w 3731196"/>
              <a:gd name="connsiteY5" fmla="*/ 2929403 h 6434603"/>
              <a:gd name="connsiteX6" fmla="*/ 3718496 w 3731196"/>
              <a:gd name="connsiteY6" fmla="*/ 4224803 h 6434603"/>
              <a:gd name="connsiteX7" fmla="*/ 3159696 w 3731196"/>
              <a:gd name="connsiteY7" fmla="*/ 4796303 h 6434603"/>
              <a:gd name="connsiteX8" fmla="*/ 2753296 w 3731196"/>
              <a:gd name="connsiteY8" fmla="*/ 4783603 h 6434603"/>
              <a:gd name="connsiteX9" fmla="*/ 2207196 w 3731196"/>
              <a:gd name="connsiteY9" fmla="*/ 5240803 h 6434603"/>
              <a:gd name="connsiteX10" fmla="*/ 2196310 w 3731196"/>
              <a:gd name="connsiteY10" fmla="*/ 6434603 h 6434603"/>
              <a:gd name="connsiteX0" fmla="*/ 0 w 3731196"/>
              <a:gd name="connsiteY0" fmla="*/ 0 h 6434603"/>
              <a:gd name="connsiteX1" fmla="*/ 492696 w 3731196"/>
              <a:gd name="connsiteY1" fmla="*/ 833903 h 6434603"/>
              <a:gd name="connsiteX2" fmla="*/ 1495996 w 3731196"/>
              <a:gd name="connsiteY2" fmla="*/ 833903 h 6434603"/>
              <a:gd name="connsiteX3" fmla="*/ 2381175 w 3731196"/>
              <a:gd name="connsiteY3" fmla="*/ 1303803 h 6434603"/>
              <a:gd name="connsiteX4" fmla="*/ 3257128 w 3731196"/>
              <a:gd name="connsiteY4" fmla="*/ 2408703 h 6434603"/>
              <a:gd name="connsiteX5" fmla="*/ 3731196 w 3731196"/>
              <a:gd name="connsiteY5" fmla="*/ 2929403 h 6434603"/>
              <a:gd name="connsiteX6" fmla="*/ 3718496 w 3731196"/>
              <a:gd name="connsiteY6" fmla="*/ 4224803 h 6434603"/>
              <a:gd name="connsiteX7" fmla="*/ 3162682 w 3731196"/>
              <a:gd name="connsiteY7" fmla="*/ 4790487 h 6434603"/>
              <a:gd name="connsiteX8" fmla="*/ 2753296 w 3731196"/>
              <a:gd name="connsiteY8" fmla="*/ 4783603 h 6434603"/>
              <a:gd name="connsiteX9" fmla="*/ 2207196 w 3731196"/>
              <a:gd name="connsiteY9" fmla="*/ 5240803 h 6434603"/>
              <a:gd name="connsiteX10" fmla="*/ 2196310 w 3731196"/>
              <a:gd name="connsiteY10" fmla="*/ 6434603 h 6434603"/>
              <a:gd name="connsiteX0" fmla="*/ 0 w 3731196"/>
              <a:gd name="connsiteY0" fmla="*/ 0 h 6434603"/>
              <a:gd name="connsiteX1" fmla="*/ 492696 w 3731196"/>
              <a:gd name="connsiteY1" fmla="*/ 833903 h 6434603"/>
              <a:gd name="connsiteX2" fmla="*/ 1495996 w 3731196"/>
              <a:gd name="connsiteY2" fmla="*/ 833903 h 6434603"/>
              <a:gd name="connsiteX3" fmla="*/ 2381175 w 3731196"/>
              <a:gd name="connsiteY3" fmla="*/ 1303803 h 6434603"/>
              <a:gd name="connsiteX4" fmla="*/ 3257128 w 3731196"/>
              <a:gd name="connsiteY4" fmla="*/ 2408703 h 6434603"/>
              <a:gd name="connsiteX5" fmla="*/ 3731196 w 3731196"/>
              <a:gd name="connsiteY5" fmla="*/ 2929403 h 6434603"/>
              <a:gd name="connsiteX6" fmla="*/ 3718496 w 3731196"/>
              <a:gd name="connsiteY6" fmla="*/ 4224803 h 6434603"/>
              <a:gd name="connsiteX7" fmla="*/ 3162682 w 3731196"/>
              <a:gd name="connsiteY7" fmla="*/ 4790487 h 6434603"/>
              <a:gd name="connsiteX8" fmla="*/ 2753296 w 3731196"/>
              <a:gd name="connsiteY8" fmla="*/ 4783603 h 6434603"/>
              <a:gd name="connsiteX9" fmla="*/ 2207196 w 3731196"/>
              <a:gd name="connsiteY9" fmla="*/ 5240803 h 6434603"/>
              <a:gd name="connsiteX10" fmla="*/ 2196310 w 3731196"/>
              <a:gd name="connsiteY10" fmla="*/ 6434603 h 6434603"/>
              <a:gd name="connsiteX0" fmla="*/ 0 w 3731196"/>
              <a:gd name="connsiteY0" fmla="*/ 0 h 6434603"/>
              <a:gd name="connsiteX1" fmla="*/ 492696 w 3731196"/>
              <a:gd name="connsiteY1" fmla="*/ 833903 h 6434603"/>
              <a:gd name="connsiteX2" fmla="*/ 1495996 w 3731196"/>
              <a:gd name="connsiteY2" fmla="*/ 833903 h 6434603"/>
              <a:gd name="connsiteX3" fmla="*/ 2381175 w 3731196"/>
              <a:gd name="connsiteY3" fmla="*/ 1303803 h 6434603"/>
              <a:gd name="connsiteX4" fmla="*/ 3257128 w 3731196"/>
              <a:gd name="connsiteY4" fmla="*/ 2408703 h 6434603"/>
              <a:gd name="connsiteX5" fmla="*/ 3731196 w 3731196"/>
              <a:gd name="connsiteY5" fmla="*/ 2929403 h 6434603"/>
              <a:gd name="connsiteX6" fmla="*/ 3718496 w 3731196"/>
              <a:gd name="connsiteY6" fmla="*/ 4224803 h 6434603"/>
              <a:gd name="connsiteX7" fmla="*/ 3162682 w 3731196"/>
              <a:gd name="connsiteY7" fmla="*/ 4790487 h 6434603"/>
              <a:gd name="connsiteX8" fmla="*/ 2753296 w 3731196"/>
              <a:gd name="connsiteY8" fmla="*/ 4783603 h 6434603"/>
              <a:gd name="connsiteX9" fmla="*/ 2207196 w 3731196"/>
              <a:gd name="connsiteY9" fmla="*/ 5240803 h 6434603"/>
              <a:gd name="connsiteX10" fmla="*/ 2196310 w 3731196"/>
              <a:gd name="connsiteY10" fmla="*/ 6434603 h 6434603"/>
              <a:gd name="connsiteX0" fmla="*/ 0 w 3731196"/>
              <a:gd name="connsiteY0" fmla="*/ 0 h 6434603"/>
              <a:gd name="connsiteX1" fmla="*/ 492696 w 3731196"/>
              <a:gd name="connsiteY1" fmla="*/ 833903 h 6434603"/>
              <a:gd name="connsiteX2" fmla="*/ 1495996 w 3731196"/>
              <a:gd name="connsiteY2" fmla="*/ 833903 h 6434603"/>
              <a:gd name="connsiteX3" fmla="*/ 2381175 w 3731196"/>
              <a:gd name="connsiteY3" fmla="*/ 1303803 h 6434603"/>
              <a:gd name="connsiteX4" fmla="*/ 3257128 w 3731196"/>
              <a:gd name="connsiteY4" fmla="*/ 2408703 h 6434603"/>
              <a:gd name="connsiteX5" fmla="*/ 3731196 w 3731196"/>
              <a:gd name="connsiteY5" fmla="*/ 2929403 h 6434603"/>
              <a:gd name="connsiteX6" fmla="*/ 3718496 w 3731196"/>
              <a:gd name="connsiteY6" fmla="*/ 4224803 h 6434603"/>
              <a:gd name="connsiteX7" fmla="*/ 3162682 w 3731196"/>
              <a:gd name="connsiteY7" fmla="*/ 4790487 h 6434603"/>
              <a:gd name="connsiteX8" fmla="*/ 2753296 w 3731196"/>
              <a:gd name="connsiteY8" fmla="*/ 4783603 h 6434603"/>
              <a:gd name="connsiteX9" fmla="*/ 2207196 w 3731196"/>
              <a:gd name="connsiteY9" fmla="*/ 5240803 h 6434603"/>
              <a:gd name="connsiteX10" fmla="*/ 2196310 w 3731196"/>
              <a:gd name="connsiteY10" fmla="*/ 6434603 h 6434603"/>
              <a:gd name="connsiteX0" fmla="*/ 0 w 3732519"/>
              <a:gd name="connsiteY0" fmla="*/ 0 h 6434603"/>
              <a:gd name="connsiteX1" fmla="*/ 492696 w 3732519"/>
              <a:gd name="connsiteY1" fmla="*/ 833903 h 6434603"/>
              <a:gd name="connsiteX2" fmla="*/ 1495996 w 3732519"/>
              <a:gd name="connsiteY2" fmla="*/ 833903 h 6434603"/>
              <a:gd name="connsiteX3" fmla="*/ 2381175 w 3732519"/>
              <a:gd name="connsiteY3" fmla="*/ 1303803 h 6434603"/>
              <a:gd name="connsiteX4" fmla="*/ 3257128 w 3732519"/>
              <a:gd name="connsiteY4" fmla="*/ 2408703 h 6434603"/>
              <a:gd name="connsiteX5" fmla="*/ 3731196 w 3732519"/>
              <a:gd name="connsiteY5" fmla="*/ 2929403 h 6434603"/>
              <a:gd name="connsiteX6" fmla="*/ 3718496 w 3732519"/>
              <a:gd name="connsiteY6" fmla="*/ 4224803 h 6434603"/>
              <a:gd name="connsiteX7" fmla="*/ 3162682 w 3732519"/>
              <a:gd name="connsiteY7" fmla="*/ 4790487 h 6434603"/>
              <a:gd name="connsiteX8" fmla="*/ 2753296 w 3732519"/>
              <a:gd name="connsiteY8" fmla="*/ 4783603 h 6434603"/>
              <a:gd name="connsiteX9" fmla="*/ 2207196 w 3732519"/>
              <a:gd name="connsiteY9" fmla="*/ 5240803 h 6434603"/>
              <a:gd name="connsiteX10" fmla="*/ 2196310 w 3732519"/>
              <a:gd name="connsiteY10" fmla="*/ 6434603 h 6434603"/>
              <a:gd name="connsiteX0" fmla="*/ 0 w 3732519"/>
              <a:gd name="connsiteY0" fmla="*/ 0 h 6434603"/>
              <a:gd name="connsiteX1" fmla="*/ 492696 w 3732519"/>
              <a:gd name="connsiteY1" fmla="*/ 833903 h 6434603"/>
              <a:gd name="connsiteX2" fmla="*/ 1495996 w 3732519"/>
              <a:gd name="connsiteY2" fmla="*/ 833903 h 6434603"/>
              <a:gd name="connsiteX3" fmla="*/ 2381175 w 3732519"/>
              <a:gd name="connsiteY3" fmla="*/ 1303803 h 6434603"/>
              <a:gd name="connsiteX4" fmla="*/ 3257128 w 3732519"/>
              <a:gd name="connsiteY4" fmla="*/ 2408703 h 6434603"/>
              <a:gd name="connsiteX5" fmla="*/ 3731196 w 3732519"/>
              <a:gd name="connsiteY5" fmla="*/ 2929403 h 6434603"/>
              <a:gd name="connsiteX6" fmla="*/ 3718496 w 3732519"/>
              <a:gd name="connsiteY6" fmla="*/ 4224803 h 6434603"/>
              <a:gd name="connsiteX7" fmla="*/ 3162682 w 3732519"/>
              <a:gd name="connsiteY7" fmla="*/ 4790487 h 6434603"/>
              <a:gd name="connsiteX8" fmla="*/ 2753296 w 3732519"/>
              <a:gd name="connsiteY8" fmla="*/ 4783603 h 6434603"/>
              <a:gd name="connsiteX9" fmla="*/ 2207196 w 3732519"/>
              <a:gd name="connsiteY9" fmla="*/ 5240803 h 6434603"/>
              <a:gd name="connsiteX10" fmla="*/ 2196310 w 3732519"/>
              <a:gd name="connsiteY10" fmla="*/ 6434603 h 6434603"/>
              <a:gd name="connsiteX0" fmla="*/ 0 w 3732519"/>
              <a:gd name="connsiteY0" fmla="*/ 0 h 6434603"/>
              <a:gd name="connsiteX1" fmla="*/ 492696 w 3732519"/>
              <a:gd name="connsiteY1" fmla="*/ 833903 h 6434603"/>
              <a:gd name="connsiteX2" fmla="*/ 1495996 w 3732519"/>
              <a:gd name="connsiteY2" fmla="*/ 833903 h 6434603"/>
              <a:gd name="connsiteX3" fmla="*/ 2381175 w 3732519"/>
              <a:gd name="connsiteY3" fmla="*/ 1303803 h 6434603"/>
              <a:gd name="connsiteX4" fmla="*/ 3257128 w 3732519"/>
              <a:gd name="connsiteY4" fmla="*/ 2408703 h 6434603"/>
              <a:gd name="connsiteX5" fmla="*/ 3731196 w 3732519"/>
              <a:gd name="connsiteY5" fmla="*/ 2929403 h 6434603"/>
              <a:gd name="connsiteX6" fmla="*/ 3718496 w 3732519"/>
              <a:gd name="connsiteY6" fmla="*/ 4224803 h 6434603"/>
              <a:gd name="connsiteX7" fmla="*/ 3162682 w 3732519"/>
              <a:gd name="connsiteY7" fmla="*/ 4790487 h 6434603"/>
              <a:gd name="connsiteX8" fmla="*/ 2753296 w 3732519"/>
              <a:gd name="connsiteY8" fmla="*/ 4783603 h 6434603"/>
              <a:gd name="connsiteX9" fmla="*/ 2207196 w 3732519"/>
              <a:gd name="connsiteY9" fmla="*/ 5240803 h 6434603"/>
              <a:gd name="connsiteX10" fmla="*/ 2196310 w 3732519"/>
              <a:gd name="connsiteY10" fmla="*/ 6434603 h 6434603"/>
              <a:gd name="connsiteX0" fmla="*/ 0 w 3732519"/>
              <a:gd name="connsiteY0" fmla="*/ 0 h 6434603"/>
              <a:gd name="connsiteX1" fmla="*/ 492696 w 3732519"/>
              <a:gd name="connsiteY1" fmla="*/ 833903 h 6434603"/>
              <a:gd name="connsiteX2" fmla="*/ 1495996 w 3732519"/>
              <a:gd name="connsiteY2" fmla="*/ 833903 h 6434603"/>
              <a:gd name="connsiteX3" fmla="*/ 2381175 w 3732519"/>
              <a:gd name="connsiteY3" fmla="*/ 1303803 h 6434603"/>
              <a:gd name="connsiteX4" fmla="*/ 3257128 w 3732519"/>
              <a:gd name="connsiteY4" fmla="*/ 2408703 h 6434603"/>
              <a:gd name="connsiteX5" fmla="*/ 3731196 w 3732519"/>
              <a:gd name="connsiteY5" fmla="*/ 2929403 h 6434603"/>
              <a:gd name="connsiteX6" fmla="*/ 3718496 w 3732519"/>
              <a:gd name="connsiteY6" fmla="*/ 4224803 h 6434603"/>
              <a:gd name="connsiteX7" fmla="*/ 3162682 w 3732519"/>
              <a:gd name="connsiteY7" fmla="*/ 4790487 h 6434603"/>
              <a:gd name="connsiteX8" fmla="*/ 2753296 w 3732519"/>
              <a:gd name="connsiteY8" fmla="*/ 4783603 h 6434603"/>
              <a:gd name="connsiteX9" fmla="*/ 2207196 w 3732519"/>
              <a:gd name="connsiteY9" fmla="*/ 5240803 h 6434603"/>
              <a:gd name="connsiteX10" fmla="*/ 2196310 w 3732519"/>
              <a:gd name="connsiteY10" fmla="*/ 6434603 h 6434603"/>
              <a:gd name="connsiteX0" fmla="*/ 0 w 3732519"/>
              <a:gd name="connsiteY0" fmla="*/ 0 h 6434603"/>
              <a:gd name="connsiteX1" fmla="*/ 492696 w 3732519"/>
              <a:gd name="connsiteY1" fmla="*/ 833903 h 6434603"/>
              <a:gd name="connsiteX2" fmla="*/ 1495996 w 3732519"/>
              <a:gd name="connsiteY2" fmla="*/ 833903 h 6434603"/>
              <a:gd name="connsiteX3" fmla="*/ 2381175 w 3732519"/>
              <a:gd name="connsiteY3" fmla="*/ 1303803 h 6434603"/>
              <a:gd name="connsiteX4" fmla="*/ 3257128 w 3732519"/>
              <a:gd name="connsiteY4" fmla="*/ 2408703 h 6434603"/>
              <a:gd name="connsiteX5" fmla="*/ 3731196 w 3732519"/>
              <a:gd name="connsiteY5" fmla="*/ 2929403 h 6434603"/>
              <a:gd name="connsiteX6" fmla="*/ 3718496 w 3732519"/>
              <a:gd name="connsiteY6" fmla="*/ 4224803 h 6434603"/>
              <a:gd name="connsiteX7" fmla="*/ 3162682 w 3732519"/>
              <a:gd name="connsiteY7" fmla="*/ 4790487 h 6434603"/>
              <a:gd name="connsiteX8" fmla="*/ 2753296 w 3732519"/>
              <a:gd name="connsiteY8" fmla="*/ 4783603 h 6434603"/>
              <a:gd name="connsiteX9" fmla="*/ 2207196 w 3732519"/>
              <a:gd name="connsiteY9" fmla="*/ 5240803 h 6434603"/>
              <a:gd name="connsiteX10" fmla="*/ 2196310 w 3732519"/>
              <a:gd name="connsiteY10" fmla="*/ 6434603 h 6434603"/>
              <a:gd name="connsiteX0" fmla="*/ 0 w 3732519"/>
              <a:gd name="connsiteY0" fmla="*/ 0 h 6434603"/>
              <a:gd name="connsiteX1" fmla="*/ 492696 w 3732519"/>
              <a:gd name="connsiteY1" fmla="*/ 833903 h 6434603"/>
              <a:gd name="connsiteX2" fmla="*/ 1495996 w 3732519"/>
              <a:gd name="connsiteY2" fmla="*/ 833903 h 6434603"/>
              <a:gd name="connsiteX3" fmla="*/ 2381175 w 3732519"/>
              <a:gd name="connsiteY3" fmla="*/ 1303803 h 6434603"/>
              <a:gd name="connsiteX4" fmla="*/ 3257128 w 3732519"/>
              <a:gd name="connsiteY4" fmla="*/ 2408703 h 6434603"/>
              <a:gd name="connsiteX5" fmla="*/ 3731196 w 3732519"/>
              <a:gd name="connsiteY5" fmla="*/ 2929403 h 6434603"/>
              <a:gd name="connsiteX6" fmla="*/ 3718496 w 3732519"/>
              <a:gd name="connsiteY6" fmla="*/ 4224803 h 6434603"/>
              <a:gd name="connsiteX7" fmla="*/ 3162682 w 3732519"/>
              <a:gd name="connsiteY7" fmla="*/ 4790487 h 6434603"/>
              <a:gd name="connsiteX8" fmla="*/ 2753296 w 3732519"/>
              <a:gd name="connsiteY8" fmla="*/ 4783603 h 6434603"/>
              <a:gd name="connsiteX9" fmla="*/ 2207196 w 3732519"/>
              <a:gd name="connsiteY9" fmla="*/ 5240803 h 6434603"/>
              <a:gd name="connsiteX10" fmla="*/ 2196310 w 3732519"/>
              <a:gd name="connsiteY10" fmla="*/ 6434603 h 6434603"/>
              <a:gd name="connsiteX0" fmla="*/ 0 w 3726548"/>
              <a:gd name="connsiteY0" fmla="*/ 0 h 6417154"/>
              <a:gd name="connsiteX1" fmla="*/ 486725 w 3726548"/>
              <a:gd name="connsiteY1" fmla="*/ 816454 h 6417154"/>
              <a:gd name="connsiteX2" fmla="*/ 1490025 w 3726548"/>
              <a:gd name="connsiteY2" fmla="*/ 816454 h 6417154"/>
              <a:gd name="connsiteX3" fmla="*/ 2375204 w 3726548"/>
              <a:gd name="connsiteY3" fmla="*/ 1286354 h 6417154"/>
              <a:gd name="connsiteX4" fmla="*/ 3251157 w 3726548"/>
              <a:gd name="connsiteY4" fmla="*/ 2391254 h 6417154"/>
              <a:gd name="connsiteX5" fmla="*/ 3725225 w 3726548"/>
              <a:gd name="connsiteY5" fmla="*/ 2911954 h 6417154"/>
              <a:gd name="connsiteX6" fmla="*/ 3712525 w 3726548"/>
              <a:gd name="connsiteY6" fmla="*/ 4207354 h 6417154"/>
              <a:gd name="connsiteX7" fmla="*/ 3156711 w 3726548"/>
              <a:gd name="connsiteY7" fmla="*/ 4773038 h 6417154"/>
              <a:gd name="connsiteX8" fmla="*/ 2747325 w 3726548"/>
              <a:gd name="connsiteY8" fmla="*/ 4766154 h 6417154"/>
              <a:gd name="connsiteX9" fmla="*/ 2201225 w 3726548"/>
              <a:gd name="connsiteY9" fmla="*/ 5223354 h 6417154"/>
              <a:gd name="connsiteX10" fmla="*/ 2190339 w 3726548"/>
              <a:gd name="connsiteY10" fmla="*/ 6417154 h 6417154"/>
              <a:gd name="connsiteX0" fmla="*/ 26358 w 3752906"/>
              <a:gd name="connsiteY0" fmla="*/ 0 h 6417154"/>
              <a:gd name="connsiteX1" fmla="*/ 513083 w 3752906"/>
              <a:gd name="connsiteY1" fmla="*/ 816454 h 6417154"/>
              <a:gd name="connsiteX2" fmla="*/ 1516383 w 3752906"/>
              <a:gd name="connsiteY2" fmla="*/ 816454 h 6417154"/>
              <a:gd name="connsiteX3" fmla="*/ 2401562 w 3752906"/>
              <a:gd name="connsiteY3" fmla="*/ 1286354 h 6417154"/>
              <a:gd name="connsiteX4" fmla="*/ 3277515 w 3752906"/>
              <a:gd name="connsiteY4" fmla="*/ 2391254 h 6417154"/>
              <a:gd name="connsiteX5" fmla="*/ 3751583 w 3752906"/>
              <a:gd name="connsiteY5" fmla="*/ 2911954 h 6417154"/>
              <a:gd name="connsiteX6" fmla="*/ 3738883 w 3752906"/>
              <a:gd name="connsiteY6" fmla="*/ 4207354 h 6417154"/>
              <a:gd name="connsiteX7" fmla="*/ 3183069 w 3752906"/>
              <a:gd name="connsiteY7" fmla="*/ 4773038 h 6417154"/>
              <a:gd name="connsiteX8" fmla="*/ 2773683 w 3752906"/>
              <a:gd name="connsiteY8" fmla="*/ 4766154 h 6417154"/>
              <a:gd name="connsiteX9" fmla="*/ 2227583 w 3752906"/>
              <a:gd name="connsiteY9" fmla="*/ 5223354 h 6417154"/>
              <a:gd name="connsiteX10" fmla="*/ 2216697 w 3752906"/>
              <a:gd name="connsiteY10" fmla="*/ 6417154 h 6417154"/>
              <a:gd name="connsiteX0" fmla="*/ 11982 w 3738530"/>
              <a:gd name="connsiteY0" fmla="*/ 0 h 6417154"/>
              <a:gd name="connsiteX1" fmla="*/ 498707 w 3738530"/>
              <a:gd name="connsiteY1" fmla="*/ 816454 h 6417154"/>
              <a:gd name="connsiteX2" fmla="*/ 1502007 w 3738530"/>
              <a:gd name="connsiteY2" fmla="*/ 816454 h 6417154"/>
              <a:gd name="connsiteX3" fmla="*/ 2387186 w 3738530"/>
              <a:gd name="connsiteY3" fmla="*/ 1286354 h 6417154"/>
              <a:gd name="connsiteX4" fmla="*/ 3263139 w 3738530"/>
              <a:gd name="connsiteY4" fmla="*/ 2391254 h 6417154"/>
              <a:gd name="connsiteX5" fmla="*/ 3737207 w 3738530"/>
              <a:gd name="connsiteY5" fmla="*/ 2911954 h 6417154"/>
              <a:gd name="connsiteX6" fmla="*/ 3724507 w 3738530"/>
              <a:gd name="connsiteY6" fmla="*/ 4207354 h 6417154"/>
              <a:gd name="connsiteX7" fmla="*/ 3168693 w 3738530"/>
              <a:gd name="connsiteY7" fmla="*/ 4773038 h 6417154"/>
              <a:gd name="connsiteX8" fmla="*/ 2759307 w 3738530"/>
              <a:gd name="connsiteY8" fmla="*/ 4766154 h 6417154"/>
              <a:gd name="connsiteX9" fmla="*/ 2213207 w 3738530"/>
              <a:gd name="connsiteY9" fmla="*/ 5223354 h 6417154"/>
              <a:gd name="connsiteX10" fmla="*/ 2202321 w 3738530"/>
              <a:gd name="connsiteY10" fmla="*/ 6417154 h 6417154"/>
              <a:gd name="connsiteX0" fmla="*/ 5254 w 3731802"/>
              <a:gd name="connsiteY0" fmla="*/ 0 h 6417154"/>
              <a:gd name="connsiteX1" fmla="*/ 491979 w 3731802"/>
              <a:gd name="connsiteY1" fmla="*/ 816454 h 6417154"/>
              <a:gd name="connsiteX2" fmla="*/ 1495279 w 3731802"/>
              <a:gd name="connsiteY2" fmla="*/ 816454 h 6417154"/>
              <a:gd name="connsiteX3" fmla="*/ 2380458 w 3731802"/>
              <a:gd name="connsiteY3" fmla="*/ 1286354 h 6417154"/>
              <a:gd name="connsiteX4" fmla="*/ 3256411 w 3731802"/>
              <a:gd name="connsiteY4" fmla="*/ 2391254 h 6417154"/>
              <a:gd name="connsiteX5" fmla="*/ 3730479 w 3731802"/>
              <a:gd name="connsiteY5" fmla="*/ 2911954 h 6417154"/>
              <a:gd name="connsiteX6" fmla="*/ 3717779 w 3731802"/>
              <a:gd name="connsiteY6" fmla="*/ 4207354 h 6417154"/>
              <a:gd name="connsiteX7" fmla="*/ 3161965 w 3731802"/>
              <a:gd name="connsiteY7" fmla="*/ 4773038 h 6417154"/>
              <a:gd name="connsiteX8" fmla="*/ 2752579 w 3731802"/>
              <a:gd name="connsiteY8" fmla="*/ 4766154 h 6417154"/>
              <a:gd name="connsiteX9" fmla="*/ 2206479 w 3731802"/>
              <a:gd name="connsiteY9" fmla="*/ 5223354 h 6417154"/>
              <a:gd name="connsiteX10" fmla="*/ 2195593 w 3731802"/>
              <a:gd name="connsiteY10" fmla="*/ 6417154 h 6417154"/>
              <a:gd name="connsiteX0" fmla="*/ 1984 w 3728532"/>
              <a:gd name="connsiteY0" fmla="*/ 0 h 6417154"/>
              <a:gd name="connsiteX1" fmla="*/ 488709 w 3728532"/>
              <a:gd name="connsiteY1" fmla="*/ 816454 h 6417154"/>
              <a:gd name="connsiteX2" fmla="*/ 1492009 w 3728532"/>
              <a:gd name="connsiteY2" fmla="*/ 816454 h 6417154"/>
              <a:gd name="connsiteX3" fmla="*/ 2377188 w 3728532"/>
              <a:gd name="connsiteY3" fmla="*/ 1286354 h 6417154"/>
              <a:gd name="connsiteX4" fmla="*/ 3253141 w 3728532"/>
              <a:gd name="connsiteY4" fmla="*/ 2391254 h 6417154"/>
              <a:gd name="connsiteX5" fmla="*/ 3727209 w 3728532"/>
              <a:gd name="connsiteY5" fmla="*/ 2911954 h 6417154"/>
              <a:gd name="connsiteX6" fmla="*/ 3714509 w 3728532"/>
              <a:gd name="connsiteY6" fmla="*/ 4207354 h 6417154"/>
              <a:gd name="connsiteX7" fmla="*/ 3158695 w 3728532"/>
              <a:gd name="connsiteY7" fmla="*/ 4773038 h 6417154"/>
              <a:gd name="connsiteX8" fmla="*/ 2749309 w 3728532"/>
              <a:gd name="connsiteY8" fmla="*/ 4766154 h 6417154"/>
              <a:gd name="connsiteX9" fmla="*/ 2203209 w 3728532"/>
              <a:gd name="connsiteY9" fmla="*/ 5223354 h 6417154"/>
              <a:gd name="connsiteX10" fmla="*/ 2192323 w 3728532"/>
              <a:gd name="connsiteY10" fmla="*/ 6417154 h 6417154"/>
              <a:gd name="connsiteX0" fmla="*/ 1984 w 3728532"/>
              <a:gd name="connsiteY0" fmla="*/ 0 h 6414246"/>
              <a:gd name="connsiteX1" fmla="*/ 488709 w 3728532"/>
              <a:gd name="connsiteY1" fmla="*/ 816454 h 6414246"/>
              <a:gd name="connsiteX2" fmla="*/ 1492009 w 3728532"/>
              <a:gd name="connsiteY2" fmla="*/ 816454 h 6414246"/>
              <a:gd name="connsiteX3" fmla="*/ 2377188 w 3728532"/>
              <a:gd name="connsiteY3" fmla="*/ 1286354 h 6414246"/>
              <a:gd name="connsiteX4" fmla="*/ 3253141 w 3728532"/>
              <a:gd name="connsiteY4" fmla="*/ 2391254 h 6414246"/>
              <a:gd name="connsiteX5" fmla="*/ 3727209 w 3728532"/>
              <a:gd name="connsiteY5" fmla="*/ 2911954 h 6414246"/>
              <a:gd name="connsiteX6" fmla="*/ 3714509 w 3728532"/>
              <a:gd name="connsiteY6" fmla="*/ 4207354 h 6414246"/>
              <a:gd name="connsiteX7" fmla="*/ 3158695 w 3728532"/>
              <a:gd name="connsiteY7" fmla="*/ 4773038 h 6414246"/>
              <a:gd name="connsiteX8" fmla="*/ 2749309 w 3728532"/>
              <a:gd name="connsiteY8" fmla="*/ 4766154 h 6414246"/>
              <a:gd name="connsiteX9" fmla="*/ 2203209 w 3728532"/>
              <a:gd name="connsiteY9" fmla="*/ 5223354 h 6414246"/>
              <a:gd name="connsiteX10" fmla="*/ 2198294 w 3728532"/>
              <a:gd name="connsiteY10" fmla="*/ 6414246 h 6414246"/>
              <a:gd name="connsiteX0" fmla="*/ 1984 w 3728532"/>
              <a:gd name="connsiteY0" fmla="*/ 0 h 6414246"/>
              <a:gd name="connsiteX1" fmla="*/ 488709 w 3728532"/>
              <a:gd name="connsiteY1" fmla="*/ 816454 h 6414246"/>
              <a:gd name="connsiteX2" fmla="*/ 1492009 w 3728532"/>
              <a:gd name="connsiteY2" fmla="*/ 816454 h 6414246"/>
              <a:gd name="connsiteX3" fmla="*/ 2377188 w 3728532"/>
              <a:gd name="connsiteY3" fmla="*/ 1286354 h 6414246"/>
              <a:gd name="connsiteX4" fmla="*/ 3253141 w 3728532"/>
              <a:gd name="connsiteY4" fmla="*/ 2391254 h 6414246"/>
              <a:gd name="connsiteX5" fmla="*/ 3727209 w 3728532"/>
              <a:gd name="connsiteY5" fmla="*/ 2911954 h 6414246"/>
              <a:gd name="connsiteX6" fmla="*/ 3714509 w 3728532"/>
              <a:gd name="connsiteY6" fmla="*/ 4207354 h 6414246"/>
              <a:gd name="connsiteX7" fmla="*/ 3158695 w 3728532"/>
              <a:gd name="connsiteY7" fmla="*/ 4773038 h 6414246"/>
              <a:gd name="connsiteX8" fmla="*/ 2749309 w 3728532"/>
              <a:gd name="connsiteY8" fmla="*/ 4766154 h 6414246"/>
              <a:gd name="connsiteX9" fmla="*/ 2203209 w 3728532"/>
              <a:gd name="connsiteY9" fmla="*/ 5223354 h 6414246"/>
              <a:gd name="connsiteX10" fmla="*/ 2204266 w 3728532"/>
              <a:gd name="connsiteY10" fmla="*/ 6414246 h 6414246"/>
              <a:gd name="connsiteX0" fmla="*/ 1984 w 3728532"/>
              <a:gd name="connsiteY0" fmla="*/ 0 h 6417154"/>
              <a:gd name="connsiteX1" fmla="*/ 488709 w 3728532"/>
              <a:gd name="connsiteY1" fmla="*/ 816454 h 6417154"/>
              <a:gd name="connsiteX2" fmla="*/ 1492009 w 3728532"/>
              <a:gd name="connsiteY2" fmla="*/ 816454 h 6417154"/>
              <a:gd name="connsiteX3" fmla="*/ 2377188 w 3728532"/>
              <a:gd name="connsiteY3" fmla="*/ 1286354 h 6417154"/>
              <a:gd name="connsiteX4" fmla="*/ 3253141 w 3728532"/>
              <a:gd name="connsiteY4" fmla="*/ 2391254 h 6417154"/>
              <a:gd name="connsiteX5" fmla="*/ 3727209 w 3728532"/>
              <a:gd name="connsiteY5" fmla="*/ 2911954 h 6417154"/>
              <a:gd name="connsiteX6" fmla="*/ 3714509 w 3728532"/>
              <a:gd name="connsiteY6" fmla="*/ 4207354 h 6417154"/>
              <a:gd name="connsiteX7" fmla="*/ 3158695 w 3728532"/>
              <a:gd name="connsiteY7" fmla="*/ 4773038 h 6417154"/>
              <a:gd name="connsiteX8" fmla="*/ 2749309 w 3728532"/>
              <a:gd name="connsiteY8" fmla="*/ 4766154 h 6417154"/>
              <a:gd name="connsiteX9" fmla="*/ 2203209 w 3728532"/>
              <a:gd name="connsiteY9" fmla="*/ 5223354 h 6417154"/>
              <a:gd name="connsiteX10" fmla="*/ 2201281 w 3728532"/>
              <a:gd name="connsiteY10" fmla="*/ 6417154 h 6417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8532" h="6417154">
                <a:moveTo>
                  <a:pt x="1984" y="0"/>
                </a:moveTo>
                <a:cubicBezTo>
                  <a:pt x="288" y="277629"/>
                  <a:pt x="-50524" y="820945"/>
                  <a:pt x="488709" y="816454"/>
                </a:cubicBezTo>
                <a:lnTo>
                  <a:pt x="1492009" y="816454"/>
                </a:lnTo>
                <a:cubicBezTo>
                  <a:pt x="1993944" y="817428"/>
                  <a:pt x="2384525" y="831620"/>
                  <a:pt x="2377188" y="1286354"/>
                </a:cubicBezTo>
                <a:cubicBezTo>
                  <a:pt x="2402588" y="1968741"/>
                  <a:pt x="2211741" y="2476635"/>
                  <a:pt x="3253141" y="2391254"/>
                </a:cubicBezTo>
                <a:cubicBezTo>
                  <a:pt x="3717451" y="2361621"/>
                  <a:pt x="3735634" y="2716962"/>
                  <a:pt x="3727209" y="2911954"/>
                </a:cubicBezTo>
                <a:lnTo>
                  <a:pt x="3714509" y="4207354"/>
                </a:lnTo>
                <a:cubicBezTo>
                  <a:pt x="3741828" y="4664554"/>
                  <a:pt x="3467463" y="4776719"/>
                  <a:pt x="3158695" y="4773038"/>
                </a:cubicBezTo>
                <a:lnTo>
                  <a:pt x="2749309" y="4766154"/>
                </a:lnTo>
                <a:cubicBezTo>
                  <a:pt x="2287876" y="4748998"/>
                  <a:pt x="2207442" y="5109054"/>
                  <a:pt x="2203209" y="5223354"/>
                </a:cubicBezTo>
                <a:cubicBezTo>
                  <a:pt x="2199580" y="5621287"/>
                  <a:pt x="2204910" y="6019221"/>
                  <a:pt x="2201281" y="6417154"/>
                </a:cubicBezTo>
              </a:path>
            </a:pathLst>
          </a:custGeom>
          <a:noFill/>
          <a:ln w="107950">
            <a:solidFill>
              <a:srgbClr val="DC3C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63"/>
            <a:endParaRPr lang="en-US">
              <a:solidFill>
                <a:prstClr val="white"/>
              </a:solidFill>
            </a:endParaRPr>
          </a:p>
        </p:txBody>
      </p:sp>
      <p:sp>
        <p:nvSpPr>
          <p:cNvPr id="92" name="Freeform 91"/>
          <p:cNvSpPr/>
          <p:nvPr/>
        </p:nvSpPr>
        <p:spPr bwMode="auto">
          <a:xfrm>
            <a:off x="7796110" y="-3146"/>
            <a:ext cx="3101552" cy="7004615"/>
          </a:xfrm>
          <a:custGeom>
            <a:avLst/>
            <a:gdLst>
              <a:gd name="connsiteX0" fmla="*/ 3035300 w 3098800"/>
              <a:gd name="connsiteY0" fmla="*/ 0 h 6375400"/>
              <a:gd name="connsiteX1" fmla="*/ 3048000 w 3098800"/>
              <a:gd name="connsiteY1" fmla="*/ 1168400 h 6375400"/>
              <a:gd name="connsiteX2" fmla="*/ 2565400 w 3098800"/>
              <a:gd name="connsiteY2" fmla="*/ 1739900 h 6375400"/>
              <a:gd name="connsiteX3" fmla="*/ 736600 w 3098800"/>
              <a:gd name="connsiteY3" fmla="*/ 1727200 h 6375400"/>
              <a:gd name="connsiteX4" fmla="*/ 0 w 3098800"/>
              <a:gd name="connsiteY4" fmla="*/ 2235200 h 6375400"/>
              <a:gd name="connsiteX5" fmla="*/ 25400 w 3098800"/>
              <a:gd name="connsiteY5" fmla="*/ 2895600 h 6375400"/>
              <a:gd name="connsiteX6" fmla="*/ 685800 w 3098800"/>
              <a:gd name="connsiteY6" fmla="*/ 3365500 h 6375400"/>
              <a:gd name="connsiteX7" fmla="*/ 2463800 w 3098800"/>
              <a:gd name="connsiteY7" fmla="*/ 3365500 h 6375400"/>
              <a:gd name="connsiteX8" fmla="*/ 3098800 w 3098800"/>
              <a:gd name="connsiteY8" fmla="*/ 4013200 h 6375400"/>
              <a:gd name="connsiteX9" fmla="*/ 3073400 w 3098800"/>
              <a:gd name="connsiteY9" fmla="*/ 6375400 h 6375400"/>
              <a:gd name="connsiteX0" fmla="*/ 3035300 w 3098800"/>
              <a:gd name="connsiteY0" fmla="*/ 0 h 6375400"/>
              <a:gd name="connsiteX1" fmla="*/ 3048000 w 3098800"/>
              <a:gd name="connsiteY1" fmla="*/ 1168400 h 6375400"/>
              <a:gd name="connsiteX2" fmla="*/ 2565400 w 3098800"/>
              <a:gd name="connsiteY2" fmla="*/ 1739900 h 6375400"/>
              <a:gd name="connsiteX3" fmla="*/ 736600 w 3098800"/>
              <a:gd name="connsiteY3" fmla="*/ 1727200 h 6375400"/>
              <a:gd name="connsiteX4" fmla="*/ 0 w 3098800"/>
              <a:gd name="connsiteY4" fmla="*/ 2235200 h 6375400"/>
              <a:gd name="connsiteX5" fmla="*/ 25400 w 3098800"/>
              <a:gd name="connsiteY5" fmla="*/ 2895600 h 6375400"/>
              <a:gd name="connsiteX6" fmla="*/ 685800 w 3098800"/>
              <a:gd name="connsiteY6" fmla="*/ 3365500 h 6375400"/>
              <a:gd name="connsiteX7" fmla="*/ 2463800 w 3098800"/>
              <a:gd name="connsiteY7" fmla="*/ 3365500 h 6375400"/>
              <a:gd name="connsiteX8" fmla="*/ 3098800 w 3098800"/>
              <a:gd name="connsiteY8" fmla="*/ 4013200 h 6375400"/>
              <a:gd name="connsiteX9" fmla="*/ 3073400 w 3098800"/>
              <a:gd name="connsiteY9" fmla="*/ 6375400 h 6375400"/>
              <a:gd name="connsiteX0" fmla="*/ 3035300 w 3098800"/>
              <a:gd name="connsiteY0" fmla="*/ 0 h 6375400"/>
              <a:gd name="connsiteX1" fmla="*/ 3048000 w 3098800"/>
              <a:gd name="connsiteY1" fmla="*/ 1168400 h 6375400"/>
              <a:gd name="connsiteX2" fmla="*/ 2565400 w 3098800"/>
              <a:gd name="connsiteY2" fmla="*/ 1739900 h 6375400"/>
              <a:gd name="connsiteX3" fmla="*/ 736600 w 3098800"/>
              <a:gd name="connsiteY3" fmla="*/ 1727200 h 6375400"/>
              <a:gd name="connsiteX4" fmla="*/ 0 w 3098800"/>
              <a:gd name="connsiteY4" fmla="*/ 2235200 h 6375400"/>
              <a:gd name="connsiteX5" fmla="*/ 25400 w 3098800"/>
              <a:gd name="connsiteY5" fmla="*/ 2895600 h 6375400"/>
              <a:gd name="connsiteX6" fmla="*/ 685800 w 3098800"/>
              <a:gd name="connsiteY6" fmla="*/ 3365500 h 6375400"/>
              <a:gd name="connsiteX7" fmla="*/ 2463800 w 3098800"/>
              <a:gd name="connsiteY7" fmla="*/ 3365500 h 6375400"/>
              <a:gd name="connsiteX8" fmla="*/ 3098800 w 3098800"/>
              <a:gd name="connsiteY8" fmla="*/ 4013200 h 6375400"/>
              <a:gd name="connsiteX9" fmla="*/ 3073400 w 3098800"/>
              <a:gd name="connsiteY9" fmla="*/ 6375400 h 6375400"/>
              <a:gd name="connsiteX0" fmla="*/ 3035300 w 3098800"/>
              <a:gd name="connsiteY0" fmla="*/ 0 h 6375400"/>
              <a:gd name="connsiteX1" fmla="*/ 3048000 w 3098800"/>
              <a:gd name="connsiteY1" fmla="*/ 1168400 h 6375400"/>
              <a:gd name="connsiteX2" fmla="*/ 2565400 w 3098800"/>
              <a:gd name="connsiteY2" fmla="*/ 1739900 h 6375400"/>
              <a:gd name="connsiteX3" fmla="*/ 736600 w 3098800"/>
              <a:gd name="connsiteY3" fmla="*/ 1727200 h 6375400"/>
              <a:gd name="connsiteX4" fmla="*/ 0 w 3098800"/>
              <a:gd name="connsiteY4" fmla="*/ 2235200 h 6375400"/>
              <a:gd name="connsiteX5" fmla="*/ 25400 w 3098800"/>
              <a:gd name="connsiteY5" fmla="*/ 2895600 h 6375400"/>
              <a:gd name="connsiteX6" fmla="*/ 685800 w 3098800"/>
              <a:gd name="connsiteY6" fmla="*/ 3365500 h 6375400"/>
              <a:gd name="connsiteX7" fmla="*/ 2463800 w 3098800"/>
              <a:gd name="connsiteY7" fmla="*/ 3365500 h 6375400"/>
              <a:gd name="connsiteX8" fmla="*/ 3098800 w 3098800"/>
              <a:gd name="connsiteY8" fmla="*/ 4013200 h 6375400"/>
              <a:gd name="connsiteX9" fmla="*/ 3073400 w 3098800"/>
              <a:gd name="connsiteY9" fmla="*/ 6375400 h 6375400"/>
              <a:gd name="connsiteX0" fmla="*/ 3035300 w 3098800"/>
              <a:gd name="connsiteY0" fmla="*/ 0 h 6375400"/>
              <a:gd name="connsiteX1" fmla="*/ 3048000 w 3098800"/>
              <a:gd name="connsiteY1" fmla="*/ 1168400 h 6375400"/>
              <a:gd name="connsiteX2" fmla="*/ 2565400 w 3098800"/>
              <a:gd name="connsiteY2" fmla="*/ 1739900 h 6375400"/>
              <a:gd name="connsiteX3" fmla="*/ 736600 w 3098800"/>
              <a:gd name="connsiteY3" fmla="*/ 1727200 h 6375400"/>
              <a:gd name="connsiteX4" fmla="*/ 0 w 3098800"/>
              <a:gd name="connsiteY4" fmla="*/ 2235200 h 6375400"/>
              <a:gd name="connsiteX5" fmla="*/ 25400 w 3098800"/>
              <a:gd name="connsiteY5" fmla="*/ 2895600 h 6375400"/>
              <a:gd name="connsiteX6" fmla="*/ 685800 w 3098800"/>
              <a:gd name="connsiteY6" fmla="*/ 3365500 h 6375400"/>
              <a:gd name="connsiteX7" fmla="*/ 2463800 w 3098800"/>
              <a:gd name="connsiteY7" fmla="*/ 3365500 h 6375400"/>
              <a:gd name="connsiteX8" fmla="*/ 3098800 w 3098800"/>
              <a:gd name="connsiteY8" fmla="*/ 4013200 h 6375400"/>
              <a:gd name="connsiteX9" fmla="*/ 3073400 w 3098800"/>
              <a:gd name="connsiteY9" fmla="*/ 6375400 h 6375400"/>
              <a:gd name="connsiteX0" fmla="*/ 3035300 w 3098800"/>
              <a:gd name="connsiteY0" fmla="*/ 0 h 6375400"/>
              <a:gd name="connsiteX1" fmla="*/ 3048000 w 3098800"/>
              <a:gd name="connsiteY1" fmla="*/ 1168400 h 6375400"/>
              <a:gd name="connsiteX2" fmla="*/ 2565400 w 3098800"/>
              <a:gd name="connsiteY2" fmla="*/ 1739900 h 6375400"/>
              <a:gd name="connsiteX3" fmla="*/ 736600 w 3098800"/>
              <a:gd name="connsiteY3" fmla="*/ 1727200 h 6375400"/>
              <a:gd name="connsiteX4" fmla="*/ 0 w 3098800"/>
              <a:gd name="connsiteY4" fmla="*/ 2235200 h 6375400"/>
              <a:gd name="connsiteX5" fmla="*/ 25400 w 3098800"/>
              <a:gd name="connsiteY5" fmla="*/ 2895600 h 6375400"/>
              <a:gd name="connsiteX6" fmla="*/ 685800 w 3098800"/>
              <a:gd name="connsiteY6" fmla="*/ 3365500 h 6375400"/>
              <a:gd name="connsiteX7" fmla="*/ 2463800 w 3098800"/>
              <a:gd name="connsiteY7" fmla="*/ 3365500 h 6375400"/>
              <a:gd name="connsiteX8" fmla="*/ 3098800 w 3098800"/>
              <a:gd name="connsiteY8" fmla="*/ 4013200 h 6375400"/>
              <a:gd name="connsiteX9" fmla="*/ 3073400 w 3098800"/>
              <a:gd name="connsiteY9" fmla="*/ 6375400 h 6375400"/>
              <a:gd name="connsiteX0" fmla="*/ 3035300 w 3098800"/>
              <a:gd name="connsiteY0" fmla="*/ 0 h 6375400"/>
              <a:gd name="connsiteX1" fmla="*/ 3048000 w 3098800"/>
              <a:gd name="connsiteY1" fmla="*/ 1168400 h 6375400"/>
              <a:gd name="connsiteX2" fmla="*/ 2565400 w 3098800"/>
              <a:gd name="connsiteY2" fmla="*/ 1739900 h 6375400"/>
              <a:gd name="connsiteX3" fmla="*/ 736600 w 3098800"/>
              <a:gd name="connsiteY3" fmla="*/ 1727200 h 6375400"/>
              <a:gd name="connsiteX4" fmla="*/ 0 w 3098800"/>
              <a:gd name="connsiteY4" fmla="*/ 2235200 h 6375400"/>
              <a:gd name="connsiteX5" fmla="*/ 25400 w 3098800"/>
              <a:gd name="connsiteY5" fmla="*/ 2895600 h 6375400"/>
              <a:gd name="connsiteX6" fmla="*/ 685800 w 3098800"/>
              <a:gd name="connsiteY6" fmla="*/ 3365500 h 6375400"/>
              <a:gd name="connsiteX7" fmla="*/ 2463800 w 3098800"/>
              <a:gd name="connsiteY7" fmla="*/ 3365500 h 6375400"/>
              <a:gd name="connsiteX8" fmla="*/ 3098800 w 3098800"/>
              <a:gd name="connsiteY8" fmla="*/ 4013200 h 6375400"/>
              <a:gd name="connsiteX9" fmla="*/ 3073400 w 3098800"/>
              <a:gd name="connsiteY9" fmla="*/ 6375400 h 6375400"/>
              <a:gd name="connsiteX0" fmla="*/ 3035300 w 3098800"/>
              <a:gd name="connsiteY0" fmla="*/ 0 h 6375400"/>
              <a:gd name="connsiteX1" fmla="*/ 3048000 w 3098800"/>
              <a:gd name="connsiteY1" fmla="*/ 1168400 h 6375400"/>
              <a:gd name="connsiteX2" fmla="*/ 2565400 w 3098800"/>
              <a:gd name="connsiteY2" fmla="*/ 1739900 h 6375400"/>
              <a:gd name="connsiteX3" fmla="*/ 736600 w 3098800"/>
              <a:gd name="connsiteY3" fmla="*/ 1727200 h 6375400"/>
              <a:gd name="connsiteX4" fmla="*/ 0 w 3098800"/>
              <a:gd name="connsiteY4" fmla="*/ 2235200 h 6375400"/>
              <a:gd name="connsiteX5" fmla="*/ 25400 w 3098800"/>
              <a:gd name="connsiteY5" fmla="*/ 2895600 h 6375400"/>
              <a:gd name="connsiteX6" fmla="*/ 685800 w 3098800"/>
              <a:gd name="connsiteY6" fmla="*/ 3365500 h 6375400"/>
              <a:gd name="connsiteX7" fmla="*/ 2463800 w 3098800"/>
              <a:gd name="connsiteY7" fmla="*/ 3365500 h 6375400"/>
              <a:gd name="connsiteX8" fmla="*/ 3098800 w 3098800"/>
              <a:gd name="connsiteY8" fmla="*/ 4013200 h 6375400"/>
              <a:gd name="connsiteX9" fmla="*/ 3073400 w 3098800"/>
              <a:gd name="connsiteY9" fmla="*/ 6375400 h 6375400"/>
              <a:gd name="connsiteX0" fmla="*/ 3035300 w 3102188"/>
              <a:gd name="connsiteY0" fmla="*/ 0 h 6375400"/>
              <a:gd name="connsiteX1" fmla="*/ 3048000 w 3102188"/>
              <a:gd name="connsiteY1" fmla="*/ 1168400 h 6375400"/>
              <a:gd name="connsiteX2" fmla="*/ 2565400 w 3102188"/>
              <a:gd name="connsiteY2" fmla="*/ 1739900 h 6375400"/>
              <a:gd name="connsiteX3" fmla="*/ 736600 w 3102188"/>
              <a:gd name="connsiteY3" fmla="*/ 1727200 h 6375400"/>
              <a:gd name="connsiteX4" fmla="*/ 0 w 3102188"/>
              <a:gd name="connsiteY4" fmla="*/ 2235200 h 6375400"/>
              <a:gd name="connsiteX5" fmla="*/ 25400 w 3102188"/>
              <a:gd name="connsiteY5" fmla="*/ 2895600 h 6375400"/>
              <a:gd name="connsiteX6" fmla="*/ 685800 w 3102188"/>
              <a:gd name="connsiteY6" fmla="*/ 3365500 h 6375400"/>
              <a:gd name="connsiteX7" fmla="*/ 2463800 w 3102188"/>
              <a:gd name="connsiteY7" fmla="*/ 3365500 h 6375400"/>
              <a:gd name="connsiteX8" fmla="*/ 3098800 w 3102188"/>
              <a:gd name="connsiteY8" fmla="*/ 4013200 h 6375400"/>
              <a:gd name="connsiteX9" fmla="*/ 3073400 w 3102188"/>
              <a:gd name="connsiteY9" fmla="*/ 6375400 h 6375400"/>
              <a:gd name="connsiteX0" fmla="*/ 3035300 w 3102188"/>
              <a:gd name="connsiteY0" fmla="*/ 0 h 6438900"/>
              <a:gd name="connsiteX1" fmla="*/ 3048000 w 3102188"/>
              <a:gd name="connsiteY1" fmla="*/ 1231900 h 6438900"/>
              <a:gd name="connsiteX2" fmla="*/ 2565400 w 3102188"/>
              <a:gd name="connsiteY2" fmla="*/ 1803400 h 6438900"/>
              <a:gd name="connsiteX3" fmla="*/ 736600 w 3102188"/>
              <a:gd name="connsiteY3" fmla="*/ 1790700 h 6438900"/>
              <a:gd name="connsiteX4" fmla="*/ 0 w 3102188"/>
              <a:gd name="connsiteY4" fmla="*/ 2298700 h 6438900"/>
              <a:gd name="connsiteX5" fmla="*/ 25400 w 3102188"/>
              <a:gd name="connsiteY5" fmla="*/ 2959100 h 6438900"/>
              <a:gd name="connsiteX6" fmla="*/ 685800 w 3102188"/>
              <a:gd name="connsiteY6" fmla="*/ 3429000 h 6438900"/>
              <a:gd name="connsiteX7" fmla="*/ 2463800 w 3102188"/>
              <a:gd name="connsiteY7" fmla="*/ 3429000 h 6438900"/>
              <a:gd name="connsiteX8" fmla="*/ 3098800 w 3102188"/>
              <a:gd name="connsiteY8" fmla="*/ 4076700 h 6438900"/>
              <a:gd name="connsiteX9" fmla="*/ 3073400 w 3102188"/>
              <a:gd name="connsiteY9" fmla="*/ 6438900 h 6438900"/>
              <a:gd name="connsiteX0" fmla="*/ 3035300 w 3102188"/>
              <a:gd name="connsiteY0" fmla="*/ 0 h 6438900"/>
              <a:gd name="connsiteX1" fmla="*/ 3048000 w 3102188"/>
              <a:gd name="connsiteY1" fmla="*/ 1231900 h 6438900"/>
              <a:gd name="connsiteX2" fmla="*/ 2565400 w 3102188"/>
              <a:gd name="connsiteY2" fmla="*/ 1803400 h 6438900"/>
              <a:gd name="connsiteX3" fmla="*/ 736600 w 3102188"/>
              <a:gd name="connsiteY3" fmla="*/ 1790700 h 6438900"/>
              <a:gd name="connsiteX4" fmla="*/ 0 w 3102188"/>
              <a:gd name="connsiteY4" fmla="*/ 2298700 h 6438900"/>
              <a:gd name="connsiteX5" fmla="*/ 25400 w 3102188"/>
              <a:gd name="connsiteY5" fmla="*/ 2959100 h 6438900"/>
              <a:gd name="connsiteX6" fmla="*/ 685800 w 3102188"/>
              <a:gd name="connsiteY6" fmla="*/ 3429000 h 6438900"/>
              <a:gd name="connsiteX7" fmla="*/ 2463800 w 3102188"/>
              <a:gd name="connsiteY7" fmla="*/ 3429000 h 6438900"/>
              <a:gd name="connsiteX8" fmla="*/ 3098800 w 3102188"/>
              <a:gd name="connsiteY8" fmla="*/ 4076700 h 6438900"/>
              <a:gd name="connsiteX9" fmla="*/ 3073400 w 3102188"/>
              <a:gd name="connsiteY9" fmla="*/ 6438900 h 6438900"/>
              <a:gd name="connsiteX0" fmla="*/ 3035300 w 3102188"/>
              <a:gd name="connsiteY0" fmla="*/ 0 h 6438900"/>
              <a:gd name="connsiteX1" fmla="*/ 3048000 w 3102188"/>
              <a:gd name="connsiteY1" fmla="*/ 1231900 h 6438900"/>
              <a:gd name="connsiteX2" fmla="*/ 2565400 w 3102188"/>
              <a:gd name="connsiteY2" fmla="*/ 1803400 h 6438900"/>
              <a:gd name="connsiteX3" fmla="*/ 736600 w 3102188"/>
              <a:gd name="connsiteY3" fmla="*/ 1790700 h 6438900"/>
              <a:gd name="connsiteX4" fmla="*/ 0 w 3102188"/>
              <a:gd name="connsiteY4" fmla="*/ 2298700 h 6438900"/>
              <a:gd name="connsiteX5" fmla="*/ 25400 w 3102188"/>
              <a:gd name="connsiteY5" fmla="*/ 2959100 h 6438900"/>
              <a:gd name="connsiteX6" fmla="*/ 685800 w 3102188"/>
              <a:gd name="connsiteY6" fmla="*/ 3429000 h 6438900"/>
              <a:gd name="connsiteX7" fmla="*/ 2463800 w 3102188"/>
              <a:gd name="connsiteY7" fmla="*/ 3429000 h 6438900"/>
              <a:gd name="connsiteX8" fmla="*/ 3098800 w 3102188"/>
              <a:gd name="connsiteY8" fmla="*/ 4076700 h 6438900"/>
              <a:gd name="connsiteX9" fmla="*/ 3073400 w 3102188"/>
              <a:gd name="connsiteY9" fmla="*/ 6438900 h 6438900"/>
              <a:gd name="connsiteX0" fmla="*/ 3035300 w 3102188"/>
              <a:gd name="connsiteY0" fmla="*/ 0 h 6438900"/>
              <a:gd name="connsiteX1" fmla="*/ 3048000 w 3102188"/>
              <a:gd name="connsiteY1" fmla="*/ 1231900 h 6438900"/>
              <a:gd name="connsiteX2" fmla="*/ 2565400 w 3102188"/>
              <a:gd name="connsiteY2" fmla="*/ 1803400 h 6438900"/>
              <a:gd name="connsiteX3" fmla="*/ 736600 w 3102188"/>
              <a:gd name="connsiteY3" fmla="*/ 1790700 h 6438900"/>
              <a:gd name="connsiteX4" fmla="*/ 0 w 3102188"/>
              <a:gd name="connsiteY4" fmla="*/ 2298700 h 6438900"/>
              <a:gd name="connsiteX5" fmla="*/ 25400 w 3102188"/>
              <a:gd name="connsiteY5" fmla="*/ 2959100 h 6438900"/>
              <a:gd name="connsiteX6" fmla="*/ 685800 w 3102188"/>
              <a:gd name="connsiteY6" fmla="*/ 3429000 h 6438900"/>
              <a:gd name="connsiteX7" fmla="*/ 2463800 w 3102188"/>
              <a:gd name="connsiteY7" fmla="*/ 3429000 h 6438900"/>
              <a:gd name="connsiteX8" fmla="*/ 3098800 w 3102188"/>
              <a:gd name="connsiteY8" fmla="*/ 4076700 h 6438900"/>
              <a:gd name="connsiteX9" fmla="*/ 3073400 w 3102188"/>
              <a:gd name="connsiteY9" fmla="*/ 6438900 h 6438900"/>
              <a:gd name="connsiteX0" fmla="*/ 3035300 w 3102188"/>
              <a:gd name="connsiteY0" fmla="*/ 0 h 6438900"/>
              <a:gd name="connsiteX1" fmla="*/ 3048000 w 3102188"/>
              <a:gd name="connsiteY1" fmla="*/ 1231900 h 6438900"/>
              <a:gd name="connsiteX2" fmla="*/ 2565400 w 3102188"/>
              <a:gd name="connsiteY2" fmla="*/ 1803400 h 6438900"/>
              <a:gd name="connsiteX3" fmla="*/ 736600 w 3102188"/>
              <a:gd name="connsiteY3" fmla="*/ 1790700 h 6438900"/>
              <a:gd name="connsiteX4" fmla="*/ 0 w 3102188"/>
              <a:gd name="connsiteY4" fmla="*/ 2298700 h 6438900"/>
              <a:gd name="connsiteX5" fmla="*/ 25400 w 3102188"/>
              <a:gd name="connsiteY5" fmla="*/ 2959100 h 6438900"/>
              <a:gd name="connsiteX6" fmla="*/ 685800 w 3102188"/>
              <a:gd name="connsiteY6" fmla="*/ 3429000 h 6438900"/>
              <a:gd name="connsiteX7" fmla="*/ 2463800 w 3102188"/>
              <a:gd name="connsiteY7" fmla="*/ 3429000 h 6438900"/>
              <a:gd name="connsiteX8" fmla="*/ 3098800 w 3102188"/>
              <a:gd name="connsiteY8" fmla="*/ 4076700 h 6438900"/>
              <a:gd name="connsiteX9" fmla="*/ 3073400 w 3102188"/>
              <a:gd name="connsiteY9" fmla="*/ 6438900 h 6438900"/>
              <a:gd name="connsiteX0" fmla="*/ 3035300 w 3102188"/>
              <a:gd name="connsiteY0" fmla="*/ 0 h 6438900"/>
              <a:gd name="connsiteX1" fmla="*/ 3048000 w 3102188"/>
              <a:gd name="connsiteY1" fmla="*/ 1231900 h 6438900"/>
              <a:gd name="connsiteX2" fmla="*/ 2565400 w 3102188"/>
              <a:gd name="connsiteY2" fmla="*/ 1803400 h 6438900"/>
              <a:gd name="connsiteX3" fmla="*/ 736600 w 3102188"/>
              <a:gd name="connsiteY3" fmla="*/ 1790700 h 6438900"/>
              <a:gd name="connsiteX4" fmla="*/ 0 w 3102188"/>
              <a:gd name="connsiteY4" fmla="*/ 2298700 h 6438900"/>
              <a:gd name="connsiteX5" fmla="*/ 25400 w 3102188"/>
              <a:gd name="connsiteY5" fmla="*/ 2959100 h 6438900"/>
              <a:gd name="connsiteX6" fmla="*/ 685800 w 3102188"/>
              <a:gd name="connsiteY6" fmla="*/ 3429000 h 6438900"/>
              <a:gd name="connsiteX7" fmla="*/ 2463800 w 3102188"/>
              <a:gd name="connsiteY7" fmla="*/ 3429000 h 6438900"/>
              <a:gd name="connsiteX8" fmla="*/ 3098800 w 3102188"/>
              <a:gd name="connsiteY8" fmla="*/ 4076700 h 6438900"/>
              <a:gd name="connsiteX9" fmla="*/ 3073400 w 3102188"/>
              <a:gd name="connsiteY9" fmla="*/ 6438900 h 6438900"/>
              <a:gd name="connsiteX0" fmla="*/ 3035300 w 3102188"/>
              <a:gd name="connsiteY0" fmla="*/ 0 h 6438900"/>
              <a:gd name="connsiteX1" fmla="*/ 3048000 w 3102188"/>
              <a:gd name="connsiteY1" fmla="*/ 1231900 h 6438900"/>
              <a:gd name="connsiteX2" fmla="*/ 2565400 w 3102188"/>
              <a:gd name="connsiteY2" fmla="*/ 1803400 h 6438900"/>
              <a:gd name="connsiteX3" fmla="*/ 736600 w 3102188"/>
              <a:gd name="connsiteY3" fmla="*/ 1790700 h 6438900"/>
              <a:gd name="connsiteX4" fmla="*/ 0 w 3102188"/>
              <a:gd name="connsiteY4" fmla="*/ 2298700 h 6438900"/>
              <a:gd name="connsiteX5" fmla="*/ 25400 w 3102188"/>
              <a:gd name="connsiteY5" fmla="*/ 2959100 h 6438900"/>
              <a:gd name="connsiteX6" fmla="*/ 685800 w 3102188"/>
              <a:gd name="connsiteY6" fmla="*/ 3429000 h 6438900"/>
              <a:gd name="connsiteX7" fmla="*/ 2463800 w 3102188"/>
              <a:gd name="connsiteY7" fmla="*/ 3429000 h 6438900"/>
              <a:gd name="connsiteX8" fmla="*/ 3098800 w 3102188"/>
              <a:gd name="connsiteY8" fmla="*/ 4076700 h 6438900"/>
              <a:gd name="connsiteX9" fmla="*/ 3073400 w 3102188"/>
              <a:gd name="connsiteY9" fmla="*/ 6438900 h 6438900"/>
              <a:gd name="connsiteX0" fmla="*/ 3035300 w 3102188"/>
              <a:gd name="connsiteY0" fmla="*/ 0 h 6438900"/>
              <a:gd name="connsiteX1" fmla="*/ 3048000 w 3102188"/>
              <a:gd name="connsiteY1" fmla="*/ 1231900 h 6438900"/>
              <a:gd name="connsiteX2" fmla="*/ 2565400 w 3102188"/>
              <a:gd name="connsiteY2" fmla="*/ 1803400 h 6438900"/>
              <a:gd name="connsiteX3" fmla="*/ 736600 w 3102188"/>
              <a:gd name="connsiteY3" fmla="*/ 1790700 h 6438900"/>
              <a:gd name="connsiteX4" fmla="*/ 0 w 3102188"/>
              <a:gd name="connsiteY4" fmla="*/ 2298700 h 6438900"/>
              <a:gd name="connsiteX5" fmla="*/ 25400 w 3102188"/>
              <a:gd name="connsiteY5" fmla="*/ 2959100 h 6438900"/>
              <a:gd name="connsiteX6" fmla="*/ 685800 w 3102188"/>
              <a:gd name="connsiteY6" fmla="*/ 3429000 h 6438900"/>
              <a:gd name="connsiteX7" fmla="*/ 2463800 w 3102188"/>
              <a:gd name="connsiteY7" fmla="*/ 3429000 h 6438900"/>
              <a:gd name="connsiteX8" fmla="*/ 3098800 w 3102188"/>
              <a:gd name="connsiteY8" fmla="*/ 4076700 h 6438900"/>
              <a:gd name="connsiteX9" fmla="*/ 3073400 w 3102188"/>
              <a:gd name="connsiteY9" fmla="*/ 6438900 h 6438900"/>
              <a:gd name="connsiteX0" fmla="*/ 3035300 w 3102188"/>
              <a:gd name="connsiteY0" fmla="*/ 0 h 6438900"/>
              <a:gd name="connsiteX1" fmla="*/ 3048000 w 3102188"/>
              <a:gd name="connsiteY1" fmla="*/ 1231900 h 6438900"/>
              <a:gd name="connsiteX2" fmla="*/ 2565400 w 3102188"/>
              <a:gd name="connsiteY2" fmla="*/ 1803400 h 6438900"/>
              <a:gd name="connsiteX3" fmla="*/ 736600 w 3102188"/>
              <a:gd name="connsiteY3" fmla="*/ 1790700 h 6438900"/>
              <a:gd name="connsiteX4" fmla="*/ 0 w 3102188"/>
              <a:gd name="connsiteY4" fmla="*/ 2298700 h 6438900"/>
              <a:gd name="connsiteX5" fmla="*/ 25400 w 3102188"/>
              <a:gd name="connsiteY5" fmla="*/ 2959100 h 6438900"/>
              <a:gd name="connsiteX6" fmla="*/ 685800 w 3102188"/>
              <a:gd name="connsiteY6" fmla="*/ 3429000 h 6438900"/>
              <a:gd name="connsiteX7" fmla="*/ 2463800 w 3102188"/>
              <a:gd name="connsiteY7" fmla="*/ 3429000 h 6438900"/>
              <a:gd name="connsiteX8" fmla="*/ 3098800 w 3102188"/>
              <a:gd name="connsiteY8" fmla="*/ 4076700 h 6438900"/>
              <a:gd name="connsiteX9" fmla="*/ 3073400 w 3102188"/>
              <a:gd name="connsiteY9" fmla="*/ 6438900 h 6438900"/>
              <a:gd name="connsiteX0" fmla="*/ 3035300 w 3102188"/>
              <a:gd name="connsiteY0" fmla="*/ 0 h 6438900"/>
              <a:gd name="connsiteX1" fmla="*/ 3048000 w 3102188"/>
              <a:gd name="connsiteY1" fmla="*/ 1231900 h 6438900"/>
              <a:gd name="connsiteX2" fmla="*/ 2565400 w 3102188"/>
              <a:gd name="connsiteY2" fmla="*/ 1803400 h 6438900"/>
              <a:gd name="connsiteX3" fmla="*/ 736600 w 3102188"/>
              <a:gd name="connsiteY3" fmla="*/ 1790700 h 6438900"/>
              <a:gd name="connsiteX4" fmla="*/ 0 w 3102188"/>
              <a:gd name="connsiteY4" fmla="*/ 2298700 h 6438900"/>
              <a:gd name="connsiteX5" fmla="*/ 25400 w 3102188"/>
              <a:gd name="connsiteY5" fmla="*/ 2959100 h 6438900"/>
              <a:gd name="connsiteX6" fmla="*/ 685800 w 3102188"/>
              <a:gd name="connsiteY6" fmla="*/ 3429000 h 6438900"/>
              <a:gd name="connsiteX7" fmla="*/ 2463800 w 3102188"/>
              <a:gd name="connsiteY7" fmla="*/ 3429000 h 6438900"/>
              <a:gd name="connsiteX8" fmla="*/ 3098800 w 3102188"/>
              <a:gd name="connsiteY8" fmla="*/ 4076700 h 6438900"/>
              <a:gd name="connsiteX9" fmla="*/ 3073400 w 3102188"/>
              <a:gd name="connsiteY9" fmla="*/ 6438900 h 6438900"/>
              <a:gd name="connsiteX0" fmla="*/ 3035300 w 3102188"/>
              <a:gd name="connsiteY0" fmla="*/ 0 h 6438900"/>
              <a:gd name="connsiteX1" fmla="*/ 3048000 w 3102188"/>
              <a:gd name="connsiteY1" fmla="*/ 1231900 h 6438900"/>
              <a:gd name="connsiteX2" fmla="*/ 2565400 w 3102188"/>
              <a:gd name="connsiteY2" fmla="*/ 1803400 h 6438900"/>
              <a:gd name="connsiteX3" fmla="*/ 736600 w 3102188"/>
              <a:gd name="connsiteY3" fmla="*/ 1790700 h 6438900"/>
              <a:gd name="connsiteX4" fmla="*/ 0 w 3102188"/>
              <a:gd name="connsiteY4" fmla="*/ 2298700 h 6438900"/>
              <a:gd name="connsiteX5" fmla="*/ 25400 w 3102188"/>
              <a:gd name="connsiteY5" fmla="*/ 2959100 h 6438900"/>
              <a:gd name="connsiteX6" fmla="*/ 685800 w 3102188"/>
              <a:gd name="connsiteY6" fmla="*/ 3429000 h 6438900"/>
              <a:gd name="connsiteX7" fmla="*/ 2463800 w 3102188"/>
              <a:gd name="connsiteY7" fmla="*/ 3429000 h 6438900"/>
              <a:gd name="connsiteX8" fmla="*/ 3098800 w 3102188"/>
              <a:gd name="connsiteY8" fmla="*/ 4076700 h 6438900"/>
              <a:gd name="connsiteX9" fmla="*/ 3073400 w 3102188"/>
              <a:gd name="connsiteY9" fmla="*/ 6438900 h 6438900"/>
              <a:gd name="connsiteX0" fmla="*/ 3035300 w 3102188"/>
              <a:gd name="connsiteY0" fmla="*/ 0 h 6438900"/>
              <a:gd name="connsiteX1" fmla="*/ 3048000 w 3102188"/>
              <a:gd name="connsiteY1" fmla="*/ 1231900 h 6438900"/>
              <a:gd name="connsiteX2" fmla="*/ 2565400 w 3102188"/>
              <a:gd name="connsiteY2" fmla="*/ 1803400 h 6438900"/>
              <a:gd name="connsiteX3" fmla="*/ 736600 w 3102188"/>
              <a:gd name="connsiteY3" fmla="*/ 1790700 h 6438900"/>
              <a:gd name="connsiteX4" fmla="*/ 0 w 3102188"/>
              <a:gd name="connsiteY4" fmla="*/ 2298700 h 6438900"/>
              <a:gd name="connsiteX5" fmla="*/ 25400 w 3102188"/>
              <a:gd name="connsiteY5" fmla="*/ 2959100 h 6438900"/>
              <a:gd name="connsiteX6" fmla="*/ 685800 w 3102188"/>
              <a:gd name="connsiteY6" fmla="*/ 3429000 h 6438900"/>
              <a:gd name="connsiteX7" fmla="*/ 2463800 w 3102188"/>
              <a:gd name="connsiteY7" fmla="*/ 3429000 h 6438900"/>
              <a:gd name="connsiteX8" fmla="*/ 3098800 w 3102188"/>
              <a:gd name="connsiteY8" fmla="*/ 4076700 h 6438900"/>
              <a:gd name="connsiteX9" fmla="*/ 3073400 w 3102188"/>
              <a:gd name="connsiteY9" fmla="*/ 6438900 h 6438900"/>
              <a:gd name="connsiteX0" fmla="*/ 3051247 w 3118135"/>
              <a:gd name="connsiteY0" fmla="*/ 0 h 6438900"/>
              <a:gd name="connsiteX1" fmla="*/ 3063947 w 3118135"/>
              <a:gd name="connsiteY1" fmla="*/ 1231900 h 6438900"/>
              <a:gd name="connsiteX2" fmla="*/ 2581347 w 3118135"/>
              <a:gd name="connsiteY2" fmla="*/ 1803400 h 6438900"/>
              <a:gd name="connsiteX3" fmla="*/ 752547 w 3118135"/>
              <a:gd name="connsiteY3" fmla="*/ 1790700 h 6438900"/>
              <a:gd name="connsiteX4" fmla="*/ 15947 w 3118135"/>
              <a:gd name="connsiteY4" fmla="*/ 2298700 h 6438900"/>
              <a:gd name="connsiteX5" fmla="*/ 9597 w 3118135"/>
              <a:gd name="connsiteY5" fmla="*/ 2964929 h 6438900"/>
              <a:gd name="connsiteX6" fmla="*/ 701747 w 3118135"/>
              <a:gd name="connsiteY6" fmla="*/ 3429000 h 6438900"/>
              <a:gd name="connsiteX7" fmla="*/ 2479747 w 3118135"/>
              <a:gd name="connsiteY7" fmla="*/ 3429000 h 6438900"/>
              <a:gd name="connsiteX8" fmla="*/ 3114747 w 3118135"/>
              <a:gd name="connsiteY8" fmla="*/ 4076700 h 6438900"/>
              <a:gd name="connsiteX9" fmla="*/ 3089347 w 3118135"/>
              <a:gd name="connsiteY9" fmla="*/ 6438900 h 6438900"/>
              <a:gd name="connsiteX0" fmla="*/ 3041125 w 3108013"/>
              <a:gd name="connsiteY0" fmla="*/ 0 h 6438900"/>
              <a:gd name="connsiteX1" fmla="*/ 3053825 w 3108013"/>
              <a:gd name="connsiteY1" fmla="*/ 1231900 h 6438900"/>
              <a:gd name="connsiteX2" fmla="*/ 2571225 w 3108013"/>
              <a:gd name="connsiteY2" fmla="*/ 1803400 h 6438900"/>
              <a:gd name="connsiteX3" fmla="*/ 742425 w 3108013"/>
              <a:gd name="connsiteY3" fmla="*/ 1790700 h 6438900"/>
              <a:gd name="connsiteX4" fmla="*/ 5825 w 3108013"/>
              <a:gd name="connsiteY4" fmla="*/ 2298700 h 6438900"/>
              <a:gd name="connsiteX5" fmla="*/ 12175 w 3108013"/>
              <a:gd name="connsiteY5" fmla="*/ 2959100 h 6438900"/>
              <a:gd name="connsiteX6" fmla="*/ 691625 w 3108013"/>
              <a:gd name="connsiteY6" fmla="*/ 3429000 h 6438900"/>
              <a:gd name="connsiteX7" fmla="*/ 2469625 w 3108013"/>
              <a:gd name="connsiteY7" fmla="*/ 3429000 h 6438900"/>
              <a:gd name="connsiteX8" fmla="*/ 3104625 w 3108013"/>
              <a:gd name="connsiteY8" fmla="*/ 4076700 h 6438900"/>
              <a:gd name="connsiteX9" fmla="*/ 3079225 w 3108013"/>
              <a:gd name="connsiteY9" fmla="*/ 6438900 h 6438900"/>
              <a:gd name="connsiteX0" fmla="*/ 3036695 w 3103583"/>
              <a:gd name="connsiteY0" fmla="*/ 0 h 6438900"/>
              <a:gd name="connsiteX1" fmla="*/ 3049395 w 3103583"/>
              <a:gd name="connsiteY1" fmla="*/ 1231900 h 6438900"/>
              <a:gd name="connsiteX2" fmla="*/ 2566795 w 3103583"/>
              <a:gd name="connsiteY2" fmla="*/ 1803400 h 6438900"/>
              <a:gd name="connsiteX3" fmla="*/ 737995 w 3103583"/>
              <a:gd name="connsiteY3" fmla="*/ 1790700 h 6438900"/>
              <a:gd name="connsiteX4" fmla="*/ 1395 w 3103583"/>
              <a:gd name="connsiteY4" fmla="*/ 2298700 h 6438900"/>
              <a:gd name="connsiteX5" fmla="*/ 14095 w 3103583"/>
              <a:gd name="connsiteY5" fmla="*/ 2953272 h 6438900"/>
              <a:gd name="connsiteX6" fmla="*/ 687195 w 3103583"/>
              <a:gd name="connsiteY6" fmla="*/ 3429000 h 6438900"/>
              <a:gd name="connsiteX7" fmla="*/ 2465195 w 3103583"/>
              <a:gd name="connsiteY7" fmla="*/ 3429000 h 6438900"/>
              <a:gd name="connsiteX8" fmla="*/ 3100195 w 3103583"/>
              <a:gd name="connsiteY8" fmla="*/ 4076700 h 6438900"/>
              <a:gd name="connsiteX9" fmla="*/ 3074795 w 3103583"/>
              <a:gd name="connsiteY9" fmla="*/ 6438900 h 6438900"/>
              <a:gd name="connsiteX0" fmla="*/ 3035300 w 3102188"/>
              <a:gd name="connsiteY0" fmla="*/ 0 h 6438900"/>
              <a:gd name="connsiteX1" fmla="*/ 3048000 w 3102188"/>
              <a:gd name="connsiteY1" fmla="*/ 1231900 h 6438900"/>
              <a:gd name="connsiteX2" fmla="*/ 2565400 w 3102188"/>
              <a:gd name="connsiteY2" fmla="*/ 1803400 h 6438900"/>
              <a:gd name="connsiteX3" fmla="*/ 736600 w 3102188"/>
              <a:gd name="connsiteY3" fmla="*/ 1790700 h 6438900"/>
              <a:gd name="connsiteX4" fmla="*/ 0 w 3102188"/>
              <a:gd name="connsiteY4" fmla="*/ 2298700 h 6438900"/>
              <a:gd name="connsiteX5" fmla="*/ 15875 w 3102188"/>
              <a:gd name="connsiteY5" fmla="*/ 2973671 h 6438900"/>
              <a:gd name="connsiteX6" fmla="*/ 685800 w 3102188"/>
              <a:gd name="connsiteY6" fmla="*/ 3429000 h 6438900"/>
              <a:gd name="connsiteX7" fmla="*/ 2463800 w 3102188"/>
              <a:gd name="connsiteY7" fmla="*/ 3429000 h 6438900"/>
              <a:gd name="connsiteX8" fmla="*/ 3098800 w 3102188"/>
              <a:gd name="connsiteY8" fmla="*/ 4076700 h 6438900"/>
              <a:gd name="connsiteX9" fmla="*/ 3073400 w 3102188"/>
              <a:gd name="connsiteY9" fmla="*/ 6438900 h 6438900"/>
              <a:gd name="connsiteX0" fmla="*/ 3035300 w 3102188"/>
              <a:gd name="connsiteY0" fmla="*/ 0 h 6438900"/>
              <a:gd name="connsiteX1" fmla="*/ 3048000 w 3102188"/>
              <a:gd name="connsiteY1" fmla="*/ 1231900 h 6438900"/>
              <a:gd name="connsiteX2" fmla="*/ 2565400 w 3102188"/>
              <a:gd name="connsiteY2" fmla="*/ 1803400 h 6438900"/>
              <a:gd name="connsiteX3" fmla="*/ 736600 w 3102188"/>
              <a:gd name="connsiteY3" fmla="*/ 1790700 h 6438900"/>
              <a:gd name="connsiteX4" fmla="*/ 0 w 3102188"/>
              <a:gd name="connsiteY4" fmla="*/ 2298700 h 6438900"/>
              <a:gd name="connsiteX5" fmla="*/ 15875 w 3102188"/>
              <a:gd name="connsiteY5" fmla="*/ 2973671 h 6438900"/>
              <a:gd name="connsiteX6" fmla="*/ 685800 w 3102188"/>
              <a:gd name="connsiteY6" fmla="*/ 3429000 h 6438900"/>
              <a:gd name="connsiteX7" fmla="*/ 2463800 w 3102188"/>
              <a:gd name="connsiteY7" fmla="*/ 3429000 h 6438900"/>
              <a:gd name="connsiteX8" fmla="*/ 3098800 w 3102188"/>
              <a:gd name="connsiteY8" fmla="*/ 4076700 h 6438900"/>
              <a:gd name="connsiteX9" fmla="*/ 3073400 w 3102188"/>
              <a:gd name="connsiteY9" fmla="*/ 6438900 h 6438900"/>
              <a:gd name="connsiteX0" fmla="*/ 3035300 w 3102188"/>
              <a:gd name="connsiteY0" fmla="*/ 0 h 6438900"/>
              <a:gd name="connsiteX1" fmla="*/ 3048000 w 3102188"/>
              <a:gd name="connsiteY1" fmla="*/ 1231900 h 6438900"/>
              <a:gd name="connsiteX2" fmla="*/ 2565400 w 3102188"/>
              <a:gd name="connsiteY2" fmla="*/ 1803400 h 6438900"/>
              <a:gd name="connsiteX3" fmla="*/ 736600 w 3102188"/>
              <a:gd name="connsiteY3" fmla="*/ 1790700 h 6438900"/>
              <a:gd name="connsiteX4" fmla="*/ 0 w 3102188"/>
              <a:gd name="connsiteY4" fmla="*/ 2298700 h 6438900"/>
              <a:gd name="connsiteX5" fmla="*/ 15875 w 3102188"/>
              <a:gd name="connsiteY5" fmla="*/ 2973671 h 6438900"/>
              <a:gd name="connsiteX6" fmla="*/ 685800 w 3102188"/>
              <a:gd name="connsiteY6" fmla="*/ 3429000 h 6438900"/>
              <a:gd name="connsiteX7" fmla="*/ 2463800 w 3102188"/>
              <a:gd name="connsiteY7" fmla="*/ 3429000 h 6438900"/>
              <a:gd name="connsiteX8" fmla="*/ 3098800 w 3102188"/>
              <a:gd name="connsiteY8" fmla="*/ 4076700 h 6438900"/>
              <a:gd name="connsiteX9" fmla="*/ 3073400 w 3102188"/>
              <a:gd name="connsiteY9" fmla="*/ 6438900 h 6438900"/>
              <a:gd name="connsiteX0" fmla="*/ 3036544 w 3103432"/>
              <a:gd name="connsiteY0" fmla="*/ 0 h 6438900"/>
              <a:gd name="connsiteX1" fmla="*/ 3049244 w 3103432"/>
              <a:gd name="connsiteY1" fmla="*/ 1231900 h 6438900"/>
              <a:gd name="connsiteX2" fmla="*/ 2566644 w 3103432"/>
              <a:gd name="connsiteY2" fmla="*/ 1803400 h 6438900"/>
              <a:gd name="connsiteX3" fmla="*/ 737844 w 3103432"/>
              <a:gd name="connsiteY3" fmla="*/ 1790700 h 6438900"/>
              <a:gd name="connsiteX4" fmla="*/ 1244 w 3103432"/>
              <a:gd name="connsiteY4" fmla="*/ 2298700 h 6438900"/>
              <a:gd name="connsiteX5" fmla="*/ 4419 w 3103432"/>
              <a:gd name="connsiteY5" fmla="*/ 2979500 h 6438900"/>
              <a:gd name="connsiteX6" fmla="*/ 687044 w 3103432"/>
              <a:gd name="connsiteY6" fmla="*/ 3429000 h 6438900"/>
              <a:gd name="connsiteX7" fmla="*/ 2465044 w 3103432"/>
              <a:gd name="connsiteY7" fmla="*/ 3429000 h 6438900"/>
              <a:gd name="connsiteX8" fmla="*/ 3100044 w 3103432"/>
              <a:gd name="connsiteY8" fmla="*/ 4076700 h 6438900"/>
              <a:gd name="connsiteX9" fmla="*/ 3074644 w 3103432"/>
              <a:gd name="connsiteY9" fmla="*/ 6438900 h 6438900"/>
              <a:gd name="connsiteX0" fmla="*/ 3036544 w 3103432"/>
              <a:gd name="connsiteY0" fmla="*/ 0 h 6438900"/>
              <a:gd name="connsiteX1" fmla="*/ 3049244 w 3103432"/>
              <a:gd name="connsiteY1" fmla="*/ 1231900 h 6438900"/>
              <a:gd name="connsiteX2" fmla="*/ 2566644 w 3103432"/>
              <a:gd name="connsiteY2" fmla="*/ 1803400 h 6438900"/>
              <a:gd name="connsiteX3" fmla="*/ 737844 w 3103432"/>
              <a:gd name="connsiteY3" fmla="*/ 1790700 h 6438900"/>
              <a:gd name="connsiteX4" fmla="*/ 1244 w 3103432"/>
              <a:gd name="connsiteY4" fmla="*/ 2298700 h 6438900"/>
              <a:gd name="connsiteX5" fmla="*/ 4419 w 3103432"/>
              <a:gd name="connsiteY5" fmla="*/ 2979500 h 6438900"/>
              <a:gd name="connsiteX6" fmla="*/ 687044 w 3103432"/>
              <a:gd name="connsiteY6" fmla="*/ 3429000 h 6438900"/>
              <a:gd name="connsiteX7" fmla="*/ 2465044 w 3103432"/>
              <a:gd name="connsiteY7" fmla="*/ 3429000 h 6438900"/>
              <a:gd name="connsiteX8" fmla="*/ 3100044 w 3103432"/>
              <a:gd name="connsiteY8" fmla="*/ 4076700 h 6438900"/>
              <a:gd name="connsiteX9" fmla="*/ 3074644 w 3103432"/>
              <a:gd name="connsiteY9" fmla="*/ 6438900 h 6438900"/>
              <a:gd name="connsiteX0" fmla="*/ 3036544 w 3103432"/>
              <a:gd name="connsiteY0" fmla="*/ 0 h 6438900"/>
              <a:gd name="connsiteX1" fmla="*/ 3049244 w 3103432"/>
              <a:gd name="connsiteY1" fmla="*/ 1231900 h 6438900"/>
              <a:gd name="connsiteX2" fmla="*/ 2566644 w 3103432"/>
              <a:gd name="connsiteY2" fmla="*/ 1803400 h 6438900"/>
              <a:gd name="connsiteX3" fmla="*/ 737844 w 3103432"/>
              <a:gd name="connsiteY3" fmla="*/ 1790700 h 6438900"/>
              <a:gd name="connsiteX4" fmla="*/ 1244 w 3103432"/>
              <a:gd name="connsiteY4" fmla="*/ 2298700 h 6438900"/>
              <a:gd name="connsiteX5" fmla="*/ 4419 w 3103432"/>
              <a:gd name="connsiteY5" fmla="*/ 2979500 h 6438900"/>
              <a:gd name="connsiteX6" fmla="*/ 687044 w 3103432"/>
              <a:gd name="connsiteY6" fmla="*/ 3429000 h 6438900"/>
              <a:gd name="connsiteX7" fmla="*/ 2465044 w 3103432"/>
              <a:gd name="connsiteY7" fmla="*/ 3429000 h 6438900"/>
              <a:gd name="connsiteX8" fmla="*/ 3100044 w 3103432"/>
              <a:gd name="connsiteY8" fmla="*/ 4076700 h 6438900"/>
              <a:gd name="connsiteX9" fmla="*/ 3074644 w 3103432"/>
              <a:gd name="connsiteY9" fmla="*/ 6438900 h 6438900"/>
              <a:gd name="connsiteX0" fmla="*/ 3036544 w 3103432"/>
              <a:gd name="connsiteY0" fmla="*/ 0 h 6438900"/>
              <a:gd name="connsiteX1" fmla="*/ 3049244 w 3103432"/>
              <a:gd name="connsiteY1" fmla="*/ 1231900 h 6438900"/>
              <a:gd name="connsiteX2" fmla="*/ 2566644 w 3103432"/>
              <a:gd name="connsiteY2" fmla="*/ 1803400 h 6438900"/>
              <a:gd name="connsiteX3" fmla="*/ 737844 w 3103432"/>
              <a:gd name="connsiteY3" fmla="*/ 1790700 h 6438900"/>
              <a:gd name="connsiteX4" fmla="*/ 1244 w 3103432"/>
              <a:gd name="connsiteY4" fmla="*/ 2298700 h 6438900"/>
              <a:gd name="connsiteX5" fmla="*/ 4419 w 3103432"/>
              <a:gd name="connsiteY5" fmla="*/ 2979500 h 6438900"/>
              <a:gd name="connsiteX6" fmla="*/ 687044 w 3103432"/>
              <a:gd name="connsiteY6" fmla="*/ 3429000 h 6438900"/>
              <a:gd name="connsiteX7" fmla="*/ 2465044 w 3103432"/>
              <a:gd name="connsiteY7" fmla="*/ 3429000 h 6438900"/>
              <a:gd name="connsiteX8" fmla="*/ 3100044 w 3103432"/>
              <a:gd name="connsiteY8" fmla="*/ 4076700 h 6438900"/>
              <a:gd name="connsiteX9" fmla="*/ 3074644 w 3103432"/>
              <a:gd name="connsiteY9" fmla="*/ 6438900 h 6438900"/>
              <a:gd name="connsiteX0" fmla="*/ 3036544 w 3103432"/>
              <a:gd name="connsiteY0" fmla="*/ 0 h 6438900"/>
              <a:gd name="connsiteX1" fmla="*/ 3049244 w 3103432"/>
              <a:gd name="connsiteY1" fmla="*/ 1231900 h 6438900"/>
              <a:gd name="connsiteX2" fmla="*/ 2566644 w 3103432"/>
              <a:gd name="connsiteY2" fmla="*/ 1803400 h 6438900"/>
              <a:gd name="connsiteX3" fmla="*/ 737844 w 3103432"/>
              <a:gd name="connsiteY3" fmla="*/ 1790700 h 6438900"/>
              <a:gd name="connsiteX4" fmla="*/ 1244 w 3103432"/>
              <a:gd name="connsiteY4" fmla="*/ 2298700 h 6438900"/>
              <a:gd name="connsiteX5" fmla="*/ 4419 w 3103432"/>
              <a:gd name="connsiteY5" fmla="*/ 2979500 h 6438900"/>
              <a:gd name="connsiteX6" fmla="*/ 687044 w 3103432"/>
              <a:gd name="connsiteY6" fmla="*/ 3429000 h 6438900"/>
              <a:gd name="connsiteX7" fmla="*/ 2465044 w 3103432"/>
              <a:gd name="connsiteY7" fmla="*/ 3429000 h 6438900"/>
              <a:gd name="connsiteX8" fmla="*/ 3100044 w 3103432"/>
              <a:gd name="connsiteY8" fmla="*/ 4076700 h 6438900"/>
              <a:gd name="connsiteX9" fmla="*/ 3074644 w 3103432"/>
              <a:gd name="connsiteY9" fmla="*/ 6438900 h 6438900"/>
              <a:gd name="connsiteX0" fmla="*/ 3036544 w 3103945"/>
              <a:gd name="connsiteY0" fmla="*/ 0 h 6438900"/>
              <a:gd name="connsiteX1" fmla="*/ 3049244 w 3103945"/>
              <a:gd name="connsiteY1" fmla="*/ 1231900 h 6438900"/>
              <a:gd name="connsiteX2" fmla="*/ 2566644 w 3103945"/>
              <a:gd name="connsiteY2" fmla="*/ 1803400 h 6438900"/>
              <a:gd name="connsiteX3" fmla="*/ 737844 w 3103945"/>
              <a:gd name="connsiteY3" fmla="*/ 1790700 h 6438900"/>
              <a:gd name="connsiteX4" fmla="*/ 1244 w 3103945"/>
              <a:gd name="connsiteY4" fmla="*/ 2298700 h 6438900"/>
              <a:gd name="connsiteX5" fmla="*/ 4419 w 3103945"/>
              <a:gd name="connsiteY5" fmla="*/ 2979500 h 6438900"/>
              <a:gd name="connsiteX6" fmla="*/ 687044 w 3103945"/>
              <a:gd name="connsiteY6" fmla="*/ 3429000 h 6438900"/>
              <a:gd name="connsiteX7" fmla="*/ 2465044 w 3103945"/>
              <a:gd name="connsiteY7" fmla="*/ 3429000 h 6438900"/>
              <a:gd name="connsiteX8" fmla="*/ 3100044 w 3103945"/>
              <a:gd name="connsiteY8" fmla="*/ 4076700 h 6438900"/>
              <a:gd name="connsiteX9" fmla="*/ 3074644 w 3103945"/>
              <a:gd name="connsiteY9" fmla="*/ 6438900 h 6438900"/>
              <a:gd name="connsiteX0" fmla="*/ 3036544 w 3100051"/>
              <a:gd name="connsiteY0" fmla="*/ 0 h 6438900"/>
              <a:gd name="connsiteX1" fmla="*/ 3049244 w 3100051"/>
              <a:gd name="connsiteY1" fmla="*/ 1231900 h 6438900"/>
              <a:gd name="connsiteX2" fmla="*/ 2566644 w 3100051"/>
              <a:gd name="connsiteY2" fmla="*/ 1803400 h 6438900"/>
              <a:gd name="connsiteX3" fmla="*/ 737844 w 3100051"/>
              <a:gd name="connsiteY3" fmla="*/ 1790700 h 6438900"/>
              <a:gd name="connsiteX4" fmla="*/ 1244 w 3100051"/>
              <a:gd name="connsiteY4" fmla="*/ 2298700 h 6438900"/>
              <a:gd name="connsiteX5" fmla="*/ 4419 w 3100051"/>
              <a:gd name="connsiteY5" fmla="*/ 2979500 h 6438900"/>
              <a:gd name="connsiteX6" fmla="*/ 687044 w 3100051"/>
              <a:gd name="connsiteY6" fmla="*/ 3429000 h 6438900"/>
              <a:gd name="connsiteX7" fmla="*/ 2465044 w 3100051"/>
              <a:gd name="connsiteY7" fmla="*/ 3429000 h 6438900"/>
              <a:gd name="connsiteX8" fmla="*/ 3100044 w 3100051"/>
              <a:gd name="connsiteY8" fmla="*/ 4076700 h 6438900"/>
              <a:gd name="connsiteX9" fmla="*/ 3074644 w 3100051"/>
              <a:gd name="connsiteY9" fmla="*/ 6438900 h 6438900"/>
              <a:gd name="connsiteX0" fmla="*/ 3036544 w 3101558"/>
              <a:gd name="connsiteY0" fmla="*/ 0 h 6438900"/>
              <a:gd name="connsiteX1" fmla="*/ 3049244 w 3101558"/>
              <a:gd name="connsiteY1" fmla="*/ 1231900 h 6438900"/>
              <a:gd name="connsiteX2" fmla="*/ 2566644 w 3101558"/>
              <a:gd name="connsiteY2" fmla="*/ 1803400 h 6438900"/>
              <a:gd name="connsiteX3" fmla="*/ 737844 w 3101558"/>
              <a:gd name="connsiteY3" fmla="*/ 1790700 h 6438900"/>
              <a:gd name="connsiteX4" fmla="*/ 1244 w 3101558"/>
              <a:gd name="connsiteY4" fmla="*/ 2298700 h 6438900"/>
              <a:gd name="connsiteX5" fmla="*/ 4419 w 3101558"/>
              <a:gd name="connsiteY5" fmla="*/ 2979500 h 6438900"/>
              <a:gd name="connsiteX6" fmla="*/ 687044 w 3101558"/>
              <a:gd name="connsiteY6" fmla="*/ 3429000 h 6438900"/>
              <a:gd name="connsiteX7" fmla="*/ 2465044 w 3101558"/>
              <a:gd name="connsiteY7" fmla="*/ 3429000 h 6438900"/>
              <a:gd name="connsiteX8" fmla="*/ 3100044 w 3101558"/>
              <a:gd name="connsiteY8" fmla="*/ 4076700 h 6438900"/>
              <a:gd name="connsiteX9" fmla="*/ 3074644 w 3101558"/>
              <a:gd name="connsiteY9" fmla="*/ 6438900 h 6438900"/>
              <a:gd name="connsiteX0" fmla="*/ 3036544 w 3103280"/>
              <a:gd name="connsiteY0" fmla="*/ 0 h 6438900"/>
              <a:gd name="connsiteX1" fmla="*/ 3049244 w 3103280"/>
              <a:gd name="connsiteY1" fmla="*/ 1231900 h 6438900"/>
              <a:gd name="connsiteX2" fmla="*/ 2566644 w 3103280"/>
              <a:gd name="connsiteY2" fmla="*/ 1803400 h 6438900"/>
              <a:gd name="connsiteX3" fmla="*/ 737844 w 3103280"/>
              <a:gd name="connsiteY3" fmla="*/ 1790700 h 6438900"/>
              <a:gd name="connsiteX4" fmla="*/ 1244 w 3103280"/>
              <a:gd name="connsiteY4" fmla="*/ 2298700 h 6438900"/>
              <a:gd name="connsiteX5" fmla="*/ 4419 w 3103280"/>
              <a:gd name="connsiteY5" fmla="*/ 2979500 h 6438900"/>
              <a:gd name="connsiteX6" fmla="*/ 687044 w 3103280"/>
              <a:gd name="connsiteY6" fmla="*/ 3429000 h 6438900"/>
              <a:gd name="connsiteX7" fmla="*/ 2465044 w 3103280"/>
              <a:gd name="connsiteY7" fmla="*/ 3429000 h 6438900"/>
              <a:gd name="connsiteX8" fmla="*/ 3100044 w 3103280"/>
              <a:gd name="connsiteY8" fmla="*/ 4076700 h 6438900"/>
              <a:gd name="connsiteX9" fmla="*/ 3074644 w 3103280"/>
              <a:gd name="connsiteY9" fmla="*/ 6438900 h 6438900"/>
              <a:gd name="connsiteX0" fmla="*/ 3036544 w 3101558"/>
              <a:gd name="connsiteY0" fmla="*/ 0 h 6438900"/>
              <a:gd name="connsiteX1" fmla="*/ 3049244 w 3101558"/>
              <a:gd name="connsiteY1" fmla="*/ 1231900 h 6438900"/>
              <a:gd name="connsiteX2" fmla="*/ 2566644 w 3101558"/>
              <a:gd name="connsiteY2" fmla="*/ 1803400 h 6438900"/>
              <a:gd name="connsiteX3" fmla="*/ 737844 w 3101558"/>
              <a:gd name="connsiteY3" fmla="*/ 1790700 h 6438900"/>
              <a:gd name="connsiteX4" fmla="*/ 1244 w 3101558"/>
              <a:gd name="connsiteY4" fmla="*/ 2298700 h 6438900"/>
              <a:gd name="connsiteX5" fmla="*/ 4419 w 3101558"/>
              <a:gd name="connsiteY5" fmla="*/ 2979500 h 6438900"/>
              <a:gd name="connsiteX6" fmla="*/ 687044 w 3101558"/>
              <a:gd name="connsiteY6" fmla="*/ 3429000 h 6438900"/>
              <a:gd name="connsiteX7" fmla="*/ 2465044 w 3101558"/>
              <a:gd name="connsiteY7" fmla="*/ 3429000 h 6438900"/>
              <a:gd name="connsiteX8" fmla="*/ 3100044 w 3101558"/>
              <a:gd name="connsiteY8" fmla="*/ 4076700 h 6438900"/>
              <a:gd name="connsiteX9" fmla="*/ 3074644 w 3101558"/>
              <a:gd name="connsiteY9" fmla="*/ 6438900 h 6438900"/>
              <a:gd name="connsiteX0" fmla="*/ 3036544 w 3102432"/>
              <a:gd name="connsiteY0" fmla="*/ 0 h 6438900"/>
              <a:gd name="connsiteX1" fmla="*/ 3049244 w 3102432"/>
              <a:gd name="connsiteY1" fmla="*/ 1231900 h 6438900"/>
              <a:gd name="connsiteX2" fmla="*/ 2566644 w 3102432"/>
              <a:gd name="connsiteY2" fmla="*/ 1803400 h 6438900"/>
              <a:gd name="connsiteX3" fmla="*/ 737844 w 3102432"/>
              <a:gd name="connsiteY3" fmla="*/ 1790700 h 6438900"/>
              <a:gd name="connsiteX4" fmla="*/ 1244 w 3102432"/>
              <a:gd name="connsiteY4" fmla="*/ 2298700 h 6438900"/>
              <a:gd name="connsiteX5" fmla="*/ 4419 w 3102432"/>
              <a:gd name="connsiteY5" fmla="*/ 2979500 h 6438900"/>
              <a:gd name="connsiteX6" fmla="*/ 687044 w 3102432"/>
              <a:gd name="connsiteY6" fmla="*/ 3429000 h 6438900"/>
              <a:gd name="connsiteX7" fmla="*/ 2465044 w 3102432"/>
              <a:gd name="connsiteY7" fmla="*/ 3429000 h 6438900"/>
              <a:gd name="connsiteX8" fmla="*/ 3100044 w 3102432"/>
              <a:gd name="connsiteY8" fmla="*/ 4076700 h 6438900"/>
              <a:gd name="connsiteX9" fmla="*/ 3074644 w 3102432"/>
              <a:gd name="connsiteY9" fmla="*/ 6438900 h 6438900"/>
              <a:gd name="connsiteX0" fmla="*/ 3036544 w 3102432"/>
              <a:gd name="connsiteY0" fmla="*/ 0 h 6438900"/>
              <a:gd name="connsiteX1" fmla="*/ 3049244 w 3102432"/>
              <a:gd name="connsiteY1" fmla="*/ 1231900 h 6438900"/>
              <a:gd name="connsiteX2" fmla="*/ 2566644 w 3102432"/>
              <a:gd name="connsiteY2" fmla="*/ 1803400 h 6438900"/>
              <a:gd name="connsiteX3" fmla="*/ 737844 w 3102432"/>
              <a:gd name="connsiteY3" fmla="*/ 1790700 h 6438900"/>
              <a:gd name="connsiteX4" fmla="*/ 1244 w 3102432"/>
              <a:gd name="connsiteY4" fmla="*/ 2298700 h 6438900"/>
              <a:gd name="connsiteX5" fmla="*/ 4419 w 3102432"/>
              <a:gd name="connsiteY5" fmla="*/ 2979500 h 6438900"/>
              <a:gd name="connsiteX6" fmla="*/ 687044 w 3102432"/>
              <a:gd name="connsiteY6" fmla="*/ 3429000 h 6438900"/>
              <a:gd name="connsiteX7" fmla="*/ 2465044 w 3102432"/>
              <a:gd name="connsiteY7" fmla="*/ 3429000 h 6438900"/>
              <a:gd name="connsiteX8" fmla="*/ 3100044 w 3102432"/>
              <a:gd name="connsiteY8" fmla="*/ 4076700 h 6438900"/>
              <a:gd name="connsiteX9" fmla="*/ 3074644 w 3102432"/>
              <a:gd name="connsiteY9" fmla="*/ 6438900 h 6438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2432" h="6438900">
                <a:moveTo>
                  <a:pt x="3036544" y="0"/>
                </a:moveTo>
                <a:lnTo>
                  <a:pt x="3049244" y="1231900"/>
                </a:lnTo>
                <a:cubicBezTo>
                  <a:pt x="3047127" y="1606028"/>
                  <a:pt x="2918011" y="1818799"/>
                  <a:pt x="2566644" y="1803400"/>
                </a:cubicBezTo>
                <a:lnTo>
                  <a:pt x="737844" y="1790700"/>
                </a:lnTo>
                <a:cubicBezTo>
                  <a:pt x="200211" y="1783888"/>
                  <a:pt x="-1684" y="1930370"/>
                  <a:pt x="1244" y="2298700"/>
                </a:cubicBezTo>
                <a:cubicBezTo>
                  <a:pt x="9711" y="2608119"/>
                  <a:pt x="-7628" y="2688496"/>
                  <a:pt x="4419" y="2979500"/>
                </a:cubicBezTo>
                <a:cubicBezTo>
                  <a:pt x="2302" y="3267703"/>
                  <a:pt x="98611" y="3416240"/>
                  <a:pt x="687044" y="3429000"/>
                </a:cubicBezTo>
                <a:lnTo>
                  <a:pt x="2465044" y="3429000"/>
                </a:lnTo>
                <a:cubicBezTo>
                  <a:pt x="3057711" y="3432527"/>
                  <a:pt x="3116977" y="3716748"/>
                  <a:pt x="3100044" y="4076700"/>
                </a:cubicBezTo>
                <a:lnTo>
                  <a:pt x="3074644" y="6438900"/>
                </a:lnTo>
              </a:path>
            </a:pathLst>
          </a:custGeom>
          <a:noFill/>
          <a:ln w="107950">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63"/>
            <a:endParaRPr lang="en-US">
              <a:solidFill>
                <a:prstClr val="white"/>
              </a:solidFill>
            </a:endParaRPr>
          </a:p>
        </p:txBody>
      </p:sp>
      <p:sp>
        <p:nvSpPr>
          <p:cNvPr id="93" name="Freeform 92"/>
          <p:cNvSpPr/>
          <p:nvPr/>
        </p:nvSpPr>
        <p:spPr bwMode="auto">
          <a:xfrm>
            <a:off x="11421037" y="993"/>
            <a:ext cx="1015712" cy="1696746"/>
          </a:xfrm>
          <a:custGeom>
            <a:avLst/>
            <a:gdLst>
              <a:gd name="connsiteX0" fmla="*/ 12700 w 1016000"/>
              <a:gd name="connsiteY0" fmla="*/ 0 h 1498600"/>
              <a:gd name="connsiteX1" fmla="*/ 0 w 1016000"/>
              <a:gd name="connsiteY1" fmla="*/ 952500 h 1498600"/>
              <a:gd name="connsiteX2" fmla="*/ 520700 w 1016000"/>
              <a:gd name="connsiteY2" fmla="*/ 1498600 h 1498600"/>
              <a:gd name="connsiteX3" fmla="*/ 1016000 w 1016000"/>
              <a:gd name="connsiteY3" fmla="*/ 1473200 h 1498600"/>
              <a:gd name="connsiteX0" fmla="*/ 12700 w 1016000"/>
              <a:gd name="connsiteY0" fmla="*/ 0 h 1498600"/>
              <a:gd name="connsiteX1" fmla="*/ 0 w 1016000"/>
              <a:gd name="connsiteY1" fmla="*/ 952500 h 1498600"/>
              <a:gd name="connsiteX2" fmla="*/ 520700 w 1016000"/>
              <a:gd name="connsiteY2" fmla="*/ 1498600 h 1498600"/>
              <a:gd name="connsiteX3" fmla="*/ 1016000 w 1016000"/>
              <a:gd name="connsiteY3" fmla="*/ 1473200 h 1498600"/>
              <a:gd name="connsiteX0" fmla="*/ 12700 w 1016000"/>
              <a:gd name="connsiteY0" fmla="*/ 0 h 1498600"/>
              <a:gd name="connsiteX1" fmla="*/ 0 w 1016000"/>
              <a:gd name="connsiteY1" fmla="*/ 952500 h 1498600"/>
              <a:gd name="connsiteX2" fmla="*/ 520700 w 1016000"/>
              <a:gd name="connsiteY2" fmla="*/ 1498600 h 1498600"/>
              <a:gd name="connsiteX3" fmla="*/ 1016000 w 1016000"/>
              <a:gd name="connsiteY3" fmla="*/ 1473200 h 1498600"/>
              <a:gd name="connsiteX0" fmla="*/ 12700 w 1016000"/>
              <a:gd name="connsiteY0" fmla="*/ 0 h 1498600"/>
              <a:gd name="connsiteX1" fmla="*/ 0 w 1016000"/>
              <a:gd name="connsiteY1" fmla="*/ 952500 h 1498600"/>
              <a:gd name="connsiteX2" fmla="*/ 520700 w 1016000"/>
              <a:gd name="connsiteY2" fmla="*/ 1498600 h 1498600"/>
              <a:gd name="connsiteX3" fmla="*/ 1016000 w 1016000"/>
              <a:gd name="connsiteY3" fmla="*/ 1473200 h 1498600"/>
              <a:gd name="connsiteX0" fmla="*/ 0 w 1016000"/>
              <a:gd name="connsiteY0" fmla="*/ 0 h 1524000"/>
              <a:gd name="connsiteX1" fmla="*/ 0 w 1016000"/>
              <a:gd name="connsiteY1" fmla="*/ 977900 h 1524000"/>
              <a:gd name="connsiteX2" fmla="*/ 520700 w 1016000"/>
              <a:gd name="connsiteY2" fmla="*/ 1524000 h 1524000"/>
              <a:gd name="connsiteX3" fmla="*/ 1016000 w 1016000"/>
              <a:gd name="connsiteY3" fmla="*/ 1498600 h 1524000"/>
              <a:gd name="connsiteX0" fmla="*/ 0 w 1016000"/>
              <a:gd name="connsiteY0" fmla="*/ 0 h 1524000"/>
              <a:gd name="connsiteX1" fmla="*/ 0 w 1016000"/>
              <a:gd name="connsiteY1" fmla="*/ 977900 h 1524000"/>
              <a:gd name="connsiteX2" fmla="*/ 520700 w 1016000"/>
              <a:gd name="connsiteY2" fmla="*/ 1524000 h 1524000"/>
              <a:gd name="connsiteX3" fmla="*/ 1016000 w 1016000"/>
              <a:gd name="connsiteY3" fmla="*/ 1498600 h 1524000"/>
              <a:gd name="connsiteX0" fmla="*/ 0 w 1016000"/>
              <a:gd name="connsiteY0" fmla="*/ 0 h 1498600"/>
              <a:gd name="connsiteX1" fmla="*/ 0 w 1016000"/>
              <a:gd name="connsiteY1" fmla="*/ 977900 h 1498600"/>
              <a:gd name="connsiteX2" fmla="*/ 1016000 w 1016000"/>
              <a:gd name="connsiteY2" fmla="*/ 1498600 h 1498600"/>
              <a:gd name="connsiteX0" fmla="*/ 0 w 1016000"/>
              <a:gd name="connsiteY0" fmla="*/ 0 h 1505604"/>
              <a:gd name="connsiteX1" fmla="*/ 0 w 1016000"/>
              <a:gd name="connsiteY1" fmla="*/ 977900 h 1505604"/>
              <a:gd name="connsiteX2" fmla="*/ 1016000 w 1016000"/>
              <a:gd name="connsiteY2" fmla="*/ 1498600 h 1505604"/>
              <a:gd name="connsiteX0" fmla="*/ 0 w 1016000"/>
              <a:gd name="connsiteY0" fmla="*/ 0 h 1506490"/>
              <a:gd name="connsiteX1" fmla="*/ 0 w 1016000"/>
              <a:gd name="connsiteY1" fmla="*/ 977900 h 1506490"/>
              <a:gd name="connsiteX2" fmla="*/ 1016000 w 1016000"/>
              <a:gd name="connsiteY2" fmla="*/ 1498600 h 1506490"/>
            </a:gdLst>
            <a:ahLst/>
            <a:cxnLst>
              <a:cxn ang="0">
                <a:pos x="connsiteX0" y="connsiteY0"/>
              </a:cxn>
              <a:cxn ang="0">
                <a:pos x="connsiteX1" y="connsiteY1"/>
              </a:cxn>
              <a:cxn ang="0">
                <a:pos x="connsiteX2" y="connsiteY2"/>
              </a:cxn>
            </a:cxnLst>
            <a:rect l="l" t="t" r="r" b="b"/>
            <a:pathLst>
              <a:path w="1016000" h="1506490">
                <a:moveTo>
                  <a:pt x="0" y="0"/>
                </a:moveTo>
                <a:lnTo>
                  <a:pt x="0" y="977900"/>
                </a:lnTo>
                <a:cubicBezTo>
                  <a:pt x="4233" y="1272423"/>
                  <a:pt x="105833" y="1557956"/>
                  <a:pt x="1016000" y="1498600"/>
                </a:cubicBezTo>
              </a:path>
            </a:pathLst>
          </a:custGeom>
          <a:noFill/>
          <a:ln w="1079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63"/>
            <a:endParaRPr lang="en-US">
              <a:solidFill>
                <a:prstClr val="white"/>
              </a:solidFill>
            </a:endParaRPr>
          </a:p>
        </p:txBody>
      </p:sp>
      <p:sp>
        <p:nvSpPr>
          <p:cNvPr id="94" name="Freeform 93"/>
          <p:cNvSpPr/>
          <p:nvPr/>
        </p:nvSpPr>
        <p:spPr bwMode="auto">
          <a:xfrm>
            <a:off x="11136314" y="4217230"/>
            <a:ext cx="1297763" cy="2784239"/>
          </a:xfrm>
          <a:custGeom>
            <a:avLst/>
            <a:gdLst>
              <a:gd name="connsiteX0" fmla="*/ 1295400 w 1295400"/>
              <a:gd name="connsiteY0" fmla="*/ 0 h 2705100"/>
              <a:gd name="connsiteX1" fmla="*/ 762000 w 1295400"/>
              <a:gd name="connsiteY1" fmla="*/ 203200 h 2705100"/>
              <a:gd name="connsiteX2" fmla="*/ 457200 w 1295400"/>
              <a:gd name="connsiteY2" fmla="*/ 203200 h 2705100"/>
              <a:gd name="connsiteX3" fmla="*/ 0 w 1295400"/>
              <a:gd name="connsiteY3" fmla="*/ 787400 h 2705100"/>
              <a:gd name="connsiteX4" fmla="*/ 0 w 1295400"/>
              <a:gd name="connsiteY4" fmla="*/ 2705100 h 2705100"/>
              <a:gd name="connsiteX0" fmla="*/ 1295400 w 1295400"/>
              <a:gd name="connsiteY0" fmla="*/ 0 h 2705100"/>
              <a:gd name="connsiteX1" fmla="*/ 762000 w 1295400"/>
              <a:gd name="connsiteY1" fmla="*/ 203200 h 2705100"/>
              <a:gd name="connsiteX2" fmla="*/ 457200 w 1295400"/>
              <a:gd name="connsiteY2" fmla="*/ 203200 h 2705100"/>
              <a:gd name="connsiteX3" fmla="*/ 0 w 1295400"/>
              <a:gd name="connsiteY3" fmla="*/ 787400 h 2705100"/>
              <a:gd name="connsiteX4" fmla="*/ 0 w 1295400"/>
              <a:gd name="connsiteY4" fmla="*/ 2705100 h 2705100"/>
              <a:gd name="connsiteX0" fmla="*/ 1295400 w 1295400"/>
              <a:gd name="connsiteY0" fmla="*/ 0 h 2705100"/>
              <a:gd name="connsiteX1" fmla="*/ 762000 w 1295400"/>
              <a:gd name="connsiteY1" fmla="*/ 203200 h 2705100"/>
              <a:gd name="connsiteX2" fmla="*/ 457200 w 1295400"/>
              <a:gd name="connsiteY2" fmla="*/ 203200 h 2705100"/>
              <a:gd name="connsiteX3" fmla="*/ 0 w 1295400"/>
              <a:gd name="connsiteY3" fmla="*/ 787400 h 2705100"/>
              <a:gd name="connsiteX4" fmla="*/ 0 w 1295400"/>
              <a:gd name="connsiteY4" fmla="*/ 2705100 h 2705100"/>
              <a:gd name="connsiteX0" fmla="*/ 1300242 w 1300242"/>
              <a:gd name="connsiteY0" fmla="*/ 0 h 2705100"/>
              <a:gd name="connsiteX1" fmla="*/ 766842 w 1300242"/>
              <a:gd name="connsiteY1" fmla="*/ 203200 h 2705100"/>
              <a:gd name="connsiteX2" fmla="*/ 462042 w 1300242"/>
              <a:gd name="connsiteY2" fmla="*/ 203200 h 2705100"/>
              <a:gd name="connsiteX3" fmla="*/ 4842 w 1300242"/>
              <a:gd name="connsiteY3" fmla="*/ 787400 h 2705100"/>
              <a:gd name="connsiteX4" fmla="*/ 4842 w 1300242"/>
              <a:gd name="connsiteY4" fmla="*/ 2705100 h 2705100"/>
              <a:gd name="connsiteX0" fmla="*/ 1287542 w 1287542"/>
              <a:gd name="connsiteY0" fmla="*/ 0 h 2705100"/>
              <a:gd name="connsiteX1" fmla="*/ 766842 w 1287542"/>
              <a:gd name="connsiteY1" fmla="*/ 203200 h 2705100"/>
              <a:gd name="connsiteX2" fmla="*/ 462042 w 1287542"/>
              <a:gd name="connsiteY2" fmla="*/ 203200 h 2705100"/>
              <a:gd name="connsiteX3" fmla="*/ 4842 w 1287542"/>
              <a:gd name="connsiteY3" fmla="*/ 787400 h 2705100"/>
              <a:gd name="connsiteX4" fmla="*/ 4842 w 1287542"/>
              <a:gd name="connsiteY4" fmla="*/ 2705100 h 2705100"/>
              <a:gd name="connsiteX0" fmla="*/ 1338342 w 1338342"/>
              <a:gd name="connsiteY0" fmla="*/ 0 h 2716509"/>
              <a:gd name="connsiteX1" fmla="*/ 766842 w 1338342"/>
              <a:gd name="connsiteY1" fmla="*/ 214609 h 2716509"/>
              <a:gd name="connsiteX2" fmla="*/ 462042 w 1338342"/>
              <a:gd name="connsiteY2" fmla="*/ 214609 h 2716509"/>
              <a:gd name="connsiteX3" fmla="*/ 4842 w 1338342"/>
              <a:gd name="connsiteY3" fmla="*/ 798809 h 2716509"/>
              <a:gd name="connsiteX4" fmla="*/ 4842 w 1338342"/>
              <a:gd name="connsiteY4" fmla="*/ 2716509 h 2716509"/>
              <a:gd name="connsiteX0" fmla="*/ 766842 w 766842"/>
              <a:gd name="connsiteY0" fmla="*/ 0 h 2501900"/>
              <a:gd name="connsiteX1" fmla="*/ 462042 w 766842"/>
              <a:gd name="connsiteY1" fmla="*/ 0 h 2501900"/>
              <a:gd name="connsiteX2" fmla="*/ 4842 w 766842"/>
              <a:gd name="connsiteY2" fmla="*/ 584200 h 2501900"/>
              <a:gd name="connsiteX3" fmla="*/ 4842 w 766842"/>
              <a:gd name="connsiteY3" fmla="*/ 2501900 h 2501900"/>
              <a:gd name="connsiteX0" fmla="*/ 1319292 w 1319292"/>
              <a:gd name="connsiteY0" fmla="*/ 0 h 2501900"/>
              <a:gd name="connsiteX1" fmla="*/ 462042 w 1319292"/>
              <a:gd name="connsiteY1" fmla="*/ 0 h 2501900"/>
              <a:gd name="connsiteX2" fmla="*/ 4842 w 1319292"/>
              <a:gd name="connsiteY2" fmla="*/ 584200 h 2501900"/>
              <a:gd name="connsiteX3" fmla="*/ 4842 w 1319292"/>
              <a:gd name="connsiteY3" fmla="*/ 2501900 h 2501900"/>
              <a:gd name="connsiteX0" fmla="*/ 1314583 w 1314583"/>
              <a:gd name="connsiteY0" fmla="*/ 0 h 2501900"/>
              <a:gd name="connsiteX1" fmla="*/ 457333 w 1314583"/>
              <a:gd name="connsiteY1" fmla="*/ 0 h 2501900"/>
              <a:gd name="connsiteX2" fmla="*/ 133 w 1314583"/>
              <a:gd name="connsiteY2" fmla="*/ 584200 h 2501900"/>
              <a:gd name="connsiteX3" fmla="*/ 133 w 1314583"/>
              <a:gd name="connsiteY3" fmla="*/ 2501900 h 2501900"/>
            </a:gdLst>
            <a:ahLst/>
            <a:cxnLst>
              <a:cxn ang="0">
                <a:pos x="connsiteX0" y="connsiteY0"/>
              </a:cxn>
              <a:cxn ang="0">
                <a:pos x="connsiteX1" y="connsiteY1"/>
              </a:cxn>
              <a:cxn ang="0">
                <a:pos x="connsiteX2" y="connsiteY2"/>
              </a:cxn>
              <a:cxn ang="0">
                <a:pos x="connsiteX3" y="connsiteY3"/>
              </a:cxn>
            </a:cxnLst>
            <a:rect l="l" t="t" r="r" b="b"/>
            <a:pathLst>
              <a:path w="1314583" h="2501900">
                <a:moveTo>
                  <a:pt x="1314583" y="0"/>
                </a:moveTo>
                <a:lnTo>
                  <a:pt x="457333" y="0"/>
                </a:lnTo>
                <a:cubicBezTo>
                  <a:pt x="38233" y="42333"/>
                  <a:pt x="-2761" y="405770"/>
                  <a:pt x="133" y="584200"/>
                </a:cubicBezTo>
                <a:lnTo>
                  <a:pt x="133" y="2501900"/>
                </a:lnTo>
              </a:path>
            </a:pathLst>
          </a:custGeom>
          <a:noFill/>
          <a:ln w="107950">
            <a:solidFill>
              <a:srgbClr val="FF8C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63"/>
            <a:endParaRPr lang="en-US">
              <a:solidFill>
                <a:prstClr val="white"/>
              </a:solidFill>
            </a:endParaRPr>
          </a:p>
        </p:txBody>
      </p:sp>
      <p:sp>
        <p:nvSpPr>
          <p:cNvPr id="95" name="Freeform 94"/>
          <p:cNvSpPr/>
          <p:nvPr/>
        </p:nvSpPr>
        <p:spPr bwMode="auto">
          <a:xfrm>
            <a:off x="11395385" y="5427090"/>
            <a:ext cx="1038693" cy="1571204"/>
          </a:xfrm>
          <a:custGeom>
            <a:avLst/>
            <a:gdLst>
              <a:gd name="connsiteX0" fmla="*/ 0 w 1048512"/>
              <a:gd name="connsiteY0" fmla="*/ 1414272 h 1414272"/>
              <a:gd name="connsiteX1" fmla="*/ 12192 w 1048512"/>
              <a:gd name="connsiteY1" fmla="*/ 487680 h 1414272"/>
              <a:gd name="connsiteX2" fmla="*/ 438912 w 1048512"/>
              <a:gd name="connsiteY2" fmla="*/ 12192 h 1414272"/>
              <a:gd name="connsiteX3" fmla="*/ 1048512 w 1048512"/>
              <a:gd name="connsiteY3" fmla="*/ 0 h 1414272"/>
              <a:gd name="connsiteX0" fmla="*/ 0 w 1048512"/>
              <a:gd name="connsiteY0" fmla="*/ 1414272 h 1414272"/>
              <a:gd name="connsiteX1" fmla="*/ 12192 w 1048512"/>
              <a:gd name="connsiteY1" fmla="*/ 487680 h 1414272"/>
              <a:gd name="connsiteX2" fmla="*/ 438912 w 1048512"/>
              <a:gd name="connsiteY2" fmla="*/ 12192 h 1414272"/>
              <a:gd name="connsiteX3" fmla="*/ 1048512 w 1048512"/>
              <a:gd name="connsiteY3" fmla="*/ 0 h 1414272"/>
              <a:gd name="connsiteX0" fmla="*/ 0 w 1048512"/>
              <a:gd name="connsiteY0" fmla="*/ 1414272 h 1414272"/>
              <a:gd name="connsiteX1" fmla="*/ 12192 w 1048512"/>
              <a:gd name="connsiteY1" fmla="*/ 487680 h 1414272"/>
              <a:gd name="connsiteX2" fmla="*/ 438912 w 1048512"/>
              <a:gd name="connsiteY2" fmla="*/ 12192 h 1414272"/>
              <a:gd name="connsiteX3" fmla="*/ 1048512 w 1048512"/>
              <a:gd name="connsiteY3" fmla="*/ 0 h 1414272"/>
              <a:gd name="connsiteX0" fmla="*/ 0 w 1048512"/>
              <a:gd name="connsiteY0" fmla="*/ 1414272 h 1414272"/>
              <a:gd name="connsiteX1" fmla="*/ 12192 w 1048512"/>
              <a:gd name="connsiteY1" fmla="*/ 487680 h 1414272"/>
              <a:gd name="connsiteX2" fmla="*/ 438912 w 1048512"/>
              <a:gd name="connsiteY2" fmla="*/ 12192 h 1414272"/>
              <a:gd name="connsiteX3" fmla="*/ 1048512 w 1048512"/>
              <a:gd name="connsiteY3" fmla="*/ 0 h 1414272"/>
              <a:gd name="connsiteX0" fmla="*/ 0 w 1048512"/>
              <a:gd name="connsiteY0" fmla="*/ 1414272 h 1414272"/>
              <a:gd name="connsiteX1" fmla="*/ 12192 w 1048512"/>
              <a:gd name="connsiteY1" fmla="*/ 487680 h 1414272"/>
              <a:gd name="connsiteX2" fmla="*/ 1048512 w 1048512"/>
              <a:gd name="connsiteY2" fmla="*/ 0 h 1414272"/>
              <a:gd name="connsiteX0" fmla="*/ 0 w 1048512"/>
              <a:gd name="connsiteY0" fmla="*/ 1446741 h 1446741"/>
              <a:gd name="connsiteX1" fmla="*/ 12192 w 1048512"/>
              <a:gd name="connsiteY1" fmla="*/ 520149 h 1446741"/>
              <a:gd name="connsiteX2" fmla="*/ 1048512 w 1048512"/>
              <a:gd name="connsiteY2" fmla="*/ 32469 h 1446741"/>
              <a:gd name="connsiteX0" fmla="*/ 0 w 1048512"/>
              <a:gd name="connsiteY0" fmla="*/ 1454721 h 1454721"/>
              <a:gd name="connsiteX1" fmla="*/ 12192 w 1048512"/>
              <a:gd name="connsiteY1" fmla="*/ 528129 h 1454721"/>
              <a:gd name="connsiteX2" fmla="*/ 1048512 w 1048512"/>
              <a:gd name="connsiteY2" fmla="*/ 40449 h 1454721"/>
              <a:gd name="connsiteX0" fmla="*/ 0 w 1048512"/>
              <a:gd name="connsiteY0" fmla="*/ 1421418 h 1421418"/>
              <a:gd name="connsiteX1" fmla="*/ 12192 w 1048512"/>
              <a:gd name="connsiteY1" fmla="*/ 494826 h 1421418"/>
              <a:gd name="connsiteX2" fmla="*/ 1048512 w 1048512"/>
              <a:gd name="connsiteY2" fmla="*/ 7146 h 1421418"/>
              <a:gd name="connsiteX0" fmla="*/ 0 w 1048512"/>
              <a:gd name="connsiteY0" fmla="*/ 1421108 h 1421108"/>
              <a:gd name="connsiteX1" fmla="*/ 12192 w 1048512"/>
              <a:gd name="connsiteY1" fmla="*/ 494516 h 1421108"/>
              <a:gd name="connsiteX2" fmla="*/ 1048512 w 1048512"/>
              <a:gd name="connsiteY2" fmla="*/ 6836 h 1421108"/>
              <a:gd name="connsiteX0" fmla="*/ 0 w 1048512"/>
              <a:gd name="connsiteY0" fmla="*/ 1424515 h 1424515"/>
              <a:gd name="connsiteX1" fmla="*/ 12192 w 1048512"/>
              <a:gd name="connsiteY1" fmla="*/ 497923 h 1424515"/>
              <a:gd name="connsiteX2" fmla="*/ 1048512 w 1048512"/>
              <a:gd name="connsiteY2" fmla="*/ 10243 h 1424515"/>
              <a:gd name="connsiteX0" fmla="*/ 0 w 1048512"/>
              <a:gd name="connsiteY0" fmla="*/ 1414727 h 1414727"/>
              <a:gd name="connsiteX1" fmla="*/ 12192 w 1048512"/>
              <a:gd name="connsiteY1" fmla="*/ 488135 h 1414727"/>
              <a:gd name="connsiteX2" fmla="*/ 1048512 w 1048512"/>
              <a:gd name="connsiteY2" fmla="*/ 455 h 1414727"/>
              <a:gd name="connsiteX0" fmla="*/ 0 w 1042162"/>
              <a:gd name="connsiteY0" fmla="*/ 1411875 h 1411875"/>
              <a:gd name="connsiteX1" fmla="*/ 5842 w 1042162"/>
              <a:gd name="connsiteY1" fmla="*/ 488135 h 1411875"/>
              <a:gd name="connsiteX2" fmla="*/ 1042162 w 1042162"/>
              <a:gd name="connsiteY2" fmla="*/ 455 h 1411875"/>
              <a:gd name="connsiteX0" fmla="*/ 0 w 1038987"/>
              <a:gd name="connsiteY0" fmla="*/ 1411875 h 1411875"/>
              <a:gd name="connsiteX1" fmla="*/ 2667 w 1038987"/>
              <a:gd name="connsiteY1" fmla="*/ 488135 h 1411875"/>
              <a:gd name="connsiteX2" fmla="*/ 1038987 w 1038987"/>
              <a:gd name="connsiteY2" fmla="*/ 455 h 1411875"/>
            </a:gdLst>
            <a:ahLst/>
            <a:cxnLst>
              <a:cxn ang="0">
                <a:pos x="connsiteX0" y="connsiteY0"/>
              </a:cxn>
              <a:cxn ang="0">
                <a:pos x="connsiteX1" y="connsiteY1"/>
              </a:cxn>
              <a:cxn ang="0">
                <a:pos x="connsiteX2" y="connsiteY2"/>
              </a:cxn>
            </a:cxnLst>
            <a:rect l="l" t="t" r="r" b="b"/>
            <a:pathLst>
              <a:path w="1038987" h="1411875">
                <a:moveTo>
                  <a:pt x="0" y="1411875"/>
                </a:moveTo>
                <a:cubicBezTo>
                  <a:pt x="1947" y="1103962"/>
                  <a:pt x="720" y="796048"/>
                  <a:pt x="2667" y="488135"/>
                </a:cubicBezTo>
                <a:cubicBezTo>
                  <a:pt x="-381" y="58472"/>
                  <a:pt x="191262" y="-6329"/>
                  <a:pt x="1038987" y="455"/>
                </a:cubicBezTo>
              </a:path>
            </a:pathLst>
          </a:custGeom>
          <a:noFill/>
          <a:ln w="107950">
            <a:solidFill>
              <a:srgbClr val="68217A"/>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63"/>
            <a:endParaRPr lang="en-US">
              <a:solidFill>
                <a:prstClr val="white"/>
              </a:solidFill>
            </a:endParaRPr>
          </a:p>
        </p:txBody>
      </p:sp>
      <p:sp>
        <p:nvSpPr>
          <p:cNvPr id="96" name="Freeform 95"/>
          <p:cNvSpPr/>
          <p:nvPr/>
        </p:nvSpPr>
        <p:spPr bwMode="auto">
          <a:xfrm>
            <a:off x="7581008" y="2515983"/>
            <a:ext cx="2476304" cy="4485486"/>
          </a:xfrm>
          <a:custGeom>
            <a:avLst/>
            <a:gdLst>
              <a:gd name="connsiteX0" fmla="*/ 2450592 w 2450592"/>
              <a:gd name="connsiteY0" fmla="*/ 4047744 h 4047744"/>
              <a:gd name="connsiteX1" fmla="*/ 2450592 w 2450592"/>
              <a:gd name="connsiteY1" fmla="*/ 3035808 h 4047744"/>
              <a:gd name="connsiteX2" fmla="*/ 1950720 w 2450592"/>
              <a:gd name="connsiteY2" fmla="*/ 2694432 h 4047744"/>
              <a:gd name="connsiteX3" fmla="*/ 1548384 w 2450592"/>
              <a:gd name="connsiteY3" fmla="*/ 2694432 h 4047744"/>
              <a:gd name="connsiteX4" fmla="*/ 1048512 w 2450592"/>
              <a:gd name="connsiteY4" fmla="*/ 2243328 h 4047744"/>
              <a:gd name="connsiteX5" fmla="*/ 1072896 w 2450592"/>
              <a:gd name="connsiteY5" fmla="*/ 426720 h 4047744"/>
              <a:gd name="connsiteX6" fmla="*/ 646176 w 2450592"/>
              <a:gd name="connsiteY6" fmla="*/ 24384 h 4047744"/>
              <a:gd name="connsiteX7" fmla="*/ 0 w 2450592"/>
              <a:gd name="connsiteY7" fmla="*/ 0 h 4047744"/>
              <a:gd name="connsiteX0" fmla="*/ 2450592 w 2450592"/>
              <a:gd name="connsiteY0" fmla="*/ 4047744 h 4047744"/>
              <a:gd name="connsiteX1" fmla="*/ 2450592 w 2450592"/>
              <a:gd name="connsiteY1" fmla="*/ 3035808 h 4047744"/>
              <a:gd name="connsiteX2" fmla="*/ 1950720 w 2450592"/>
              <a:gd name="connsiteY2" fmla="*/ 2694432 h 4047744"/>
              <a:gd name="connsiteX3" fmla="*/ 1548384 w 2450592"/>
              <a:gd name="connsiteY3" fmla="*/ 2694432 h 4047744"/>
              <a:gd name="connsiteX4" fmla="*/ 1048512 w 2450592"/>
              <a:gd name="connsiteY4" fmla="*/ 2243328 h 4047744"/>
              <a:gd name="connsiteX5" fmla="*/ 1072896 w 2450592"/>
              <a:gd name="connsiteY5" fmla="*/ 426720 h 4047744"/>
              <a:gd name="connsiteX6" fmla="*/ 646176 w 2450592"/>
              <a:gd name="connsiteY6" fmla="*/ 24384 h 4047744"/>
              <a:gd name="connsiteX7" fmla="*/ 0 w 2450592"/>
              <a:gd name="connsiteY7" fmla="*/ 0 h 4047744"/>
              <a:gd name="connsiteX0" fmla="*/ 2450592 w 2450592"/>
              <a:gd name="connsiteY0" fmla="*/ 4047744 h 4047744"/>
              <a:gd name="connsiteX1" fmla="*/ 2450592 w 2450592"/>
              <a:gd name="connsiteY1" fmla="*/ 3035808 h 4047744"/>
              <a:gd name="connsiteX2" fmla="*/ 1950720 w 2450592"/>
              <a:gd name="connsiteY2" fmla="*/ 2694432 h 4047744"/>
              <a:gd name="connsiteX3" fmla="*/ 1548384 w 2450592"/>
              <a:gd name="connsiteY3" fmla="*/ 2694432 h 4047744"/>
              <a:gd name="connsiteX4" fmla="*/ 1048512 w 2450592"/>
              <a:gd name="connsiteY4" fmla="*/ 2243328 h 4047744"/>
              <a:gd name="connsiteX5" fmla="*/ 1072896 w 2450592"/>
              <a:gd name="connsiteY5" fmla="*/ 426720 h 4047744"/>
              <a:gd name="connsiteX6" fmla="*/ 646176 w 2450592"/>
              <a:gd name="connsiteY6" fmla="*/ 24384 h 4047744"/>
              <a:gd name="connsiteX7" fmla="*/ 0 w 2450592"/>
              <a:gd name="connsiteY7" fmla="*/ 0 h 4047744"/>
              <a:gd name="connsiteX0" fmla="*/ 2450592 w 2450592"/>
              <a:gd name="connsiteY0" fmla="*/ 4047744 h 4047744"/>
              <a:gd name="connsiteX1" fmla="*/ 2450592 w 2450592"/>
              <a:gd name="connsiteY1" fmla="*/ 3035808 h 4047744"/>
              <a:gd name="connsiteX2" fmla="*/ 1950720 w 2450592"/>
              <a:gd name="connsiteY2" fmla="*/ 2694432 h 4047744"/>
              <a:gd name="connsiteX3" fmla="*/ 1548384 w 2450592"/>
              <a:gd name="connsiteY3" fmla="*/ 2694432 h 4047744"/>
              <a:gd name="connsiteX4" fmla="*/ 1048512 w 2450592"/>
              <a:gd name="connsiteY4" fmla="*/ 2243328 h 4047744"/>
              <a:gd name="connsiteX5" fmla="*/ 1072896 w 2450592"/>
              <a:gd name="connsiteY5" fmla="*/ 426720 h 4047744"/>
              <a:gd name="connsiteX6" fmla="*/ 646176 w 2450592"/>
              <a:gd name="connsiteY6" fmla="*/ 24384 h 4047744"/>
              <a:gd name="connsiteX7" fmla="*/ 0 w 2450592"/>
              <a:gd name="connsiteY7" fmla="*/ 0 h 4047744"/>
              <a:gd name="connsiteX0" fmla="*/ 2450592 w 2450592"/>
              <a:gd name="connsiteY0" fmla="*/ 4047744 h 4047744"/>
              <a:gd name="connsiteX1" fmla="*/ 2450592 w 2450592"/>
              <a:gd name="connsiteY1" fmla="*/ 3035808 h 4047744"/>
              <a:gd name="connsiteX2" fmla="*/ 1950720 w 2450592"/>
              <a:gd name="connsiteY2" fmla="*/ 2694432 h 4047744"/>
              <a:gd name="connsiteX3" fmla="*/ 1548384 w 2450592"/>
              <a:gd name="connsiteY3" fmla="*/ 2694432 h 4047744"/>
              <a:gd name="connsiteX4" fmla="*/ 1048512 w 2450592"/>
              <a:gd name="connsiteY4" fmla="*/ 2243328 h 4047744"/>
              <a:gd name="connsiteX5" fmla="*/ 1072896 w 2450592"/>
              <a:gd name="connsiteY5" fmla="*/ 426720 h 4047744"/>
              <a:gd name="connsiteX6" fmla="*/ 646176 w 2450592"/>
              <a:gd name="connsiteY6" fmla="*/ 24384 h 4047744"/>
              <a:gd name="connsiteX7" fmla="*/ 0 w 2450592"/>
              <a:gd name="connsiteY7" fmla="*/ 0 h 4047744"/>
              <a:gd name="connsiteX0" fmla="*/ 2450592 w 2450592"/>
              <a:gd name="connsiteY0" fmla="*/ 4047744 h 4047744"/>
              <a:gd name="connsiteX1" fmla="*/ 2450592 w 2450592"/>
              <a:gd name="connsiteY1" fmla="*/ 3035808 h 4047744"/>
              <a:gd name="connsiteX2" fmla="*/ 1950720 w 2450592"/>
              <a:gd name="connsiteY2" fmla="*/ 2694432 h 4047744"/>
              <a:gd name="connsiteX3" fmla="*/ 1548384 w 2450592"/>
              <a:gd name="connsiteY3" fmla="*/ 2694432 h 4047744"/>
              <a:gd name="connsiteX4" fmla="*/ 1048512 w 2450592"/>
              <a:gd name="connsiteY4" fmla="*/ 2243328 h 4047744"/>
              <a:gd name="connsiteX5" fmla="*/ 1072896 w 2450592"/>
              <a:gd name="connsiteY5" fmla="*/ 426720 h 4047744"/>
              <a:gd name="connsiteX6" fmla="*/ 646176 w 2450592"/>
              <a:gd name="connsiteY6" fmla="*/ 24384 h 4047744"/>
              <a:gd name="connsiteX7" fmla="*/ 0 w 2450592"/>
              <a:gd name="connsiteY7" fmla="*/ 0 h 4047744"/>
              <a:gd name="connsiteX0" fmla="*/ 2450592 w 2450592"/>
              <a:gd name="connsiteY0" fmla="*/ 4047744 h 4047744"/>
              <a:gd name="connsiteX1" fmla="*/ 2450592 w 2450592"/>
              <a:gd name="connsiteY1" fmla="*/ 3035808 h 4047744"/>
              <a:gd name="connsiteX2" fmla="*/ 1950720 w 2450592"/>
              <a:gd name="connsiteY2" fmla="*/ 2694432 h 4047744"/>
              <a:gd name="connsiteX3" fmla="*/ 1548384 w 2450592"/>
              <a:gd name="connsiteY3" fmla="*/ 2694432 h 4047744"/>
              <a:gd name="connsiteX4" fmla="*/ 1048512 w 2450592"/>
              <a:gd name="connsiteY4" fmla="*/ 2243328 h 4047744"/>
              <a:gd name="connsiteX5" fmla="*/ 1072896 w 2450592"/>
              <a:gd name="connsiteY5" fmla="*/ 426720 h 4047744"/>
              <a:gd name="connsiteX6" fmla="*/ 646176 w 2450592"/>
              <a:gd name="connsiteY6" fmla="*/ 24384 h 4047744"/>
              <a:gd name="connsiteX7" fmla="*/ 0 w 2450592"/>
              <a:gd name="connsiteY7" fmla="*/ 0 h 4047744"/>
              <a:gd name="connsiteX0" fmla="*/ 2450592 w 2450592"/>
              <a:gd name="connsiteY0" fmla="*/ 4047744 h 4047744"/>
              <a:gd name="connsiteX1" fmla="*/ 2450592 w 2450592"/>
              <a:gd name="connsiteY1" fmla="*/ 3072384 h 4047744"/>
              <a:gd name="connsiteX2" fmla="*/ 1950720 w 2450592"/>
              <a:gd name="connsiteY2" fmla="*/ 2694432 h 4047744"/>
              <a:gd name="connsiteX3" fmla="*/ 1548384 w 2450592"/>
              <a:gd name="connsiteY3" fmla="*/ 2694432 h 4047744"/>
              <a:gd name="connsiteX4" fmla="*/ 1048512 w 2450592"/>
              <a:gd name="connsiteY4" fmla="*/ 2243328 h 4047744"/>
              <a:gd name="connsiteX5" fmla="*/ 1072896 w 2450592"/>
              <a:gd name="connsiteY5" fmla="*/ 426720 h 4047744"/>
              <a:gd name="connsiteX6" fmla="*/ 646176 w 2450592"/>
              <a:gd name="connsiteY6" fmla="*/ 24384 h 4047744"/>
              <a:gd name="connsiteX7" fmla="*/ 0 w 2450592"/>
              <a:gd name="connsiteY7" fmla="*/ 0 h 4047744"/>
              <a:gd name="connsiteX0" fmla="*/ 2450592 w 2450592"/>
              <a:gd name="connsiteY0" fmla="*/ 4047744 h 4047744"/>
              <a:gd name="connsiteX1" fmla="*/ 2450592 w 2450592"/>
              <a:gd name="connsiteY1" fmla="*/ 3072384 h 4047744"/>
              <a:gd name="connsiteX2" fmla="*/ 1950720 w 2450592"/>
              <a:gd name="connsiteY2" fmla="*/ 2694432 h 4047744"/>
              <a:gd name="connsiteX3" fmla="*/ 1548384 w 2450592"/>
              <a:gd name="connsiteY3" fmla="*/ 2694432 h 4047744"/>
              <a:gd name="connsiteX4" fmla="*/ 1048512 w 2450592"/>
              <a:gd name="connsiteY4" fmla="*/ 2243328 h 4047744"/>
              <a:gd name="connsiteX5" fmla="*/ 1072896 w 2450592"/>
              <a:gd name="connsiteY5" fmla="*/ 426720 h 4047744"/>
              <a:gd name="connsiteX6" fmla="*/ 646176 w 2450592"/>
              <a:gd name="connsiteY6" fmla="*/ 24384 h 4047744"/>
              <a:gd name="connsiteX7" fmla="*/ 0 w 2450592"/>
              <a:gd name="connsiteY7" fmla="*/ 0 h 4047744"/>
              <a:gd name="connsiteX0" fmla="*/ 2479167 w 2479167"/>
              <a:gd name="connsiteY0" fmla="*/ 4030631 h 4030631"/>
              <a:gd name="connsiteX1" fmla="*/ 2479167 w 2479167"/>
              <a:gd name="connsiteY1" fmla="*/ 3055271 h 4030631"/>
              <a:gd name="connsiteX2" fmla="*/ 1979295 w 2479167"/>
              <a:gd name="connsiteY2" fmla="*/ 2677319 h 4030631"/>
              <a:gd name="connsiteX3" fmla="*/ 1576959 w 2479167"/>
              <a:gd name="connsiteY3" fmla="*/ 2677319 h 4030631"/>
              <a:gd name="connsiteX4" fmla="*/ 1077087 w 2479167"/>
              <a:gd name="connsiteY4" fmla="*/ 2226215 h 4030631"/>
              <a:gd name="connsiteX5" fmla="*/ 1101471 w 2479167"/>
              <a:gd name="connsiteY5" fmla="*/ 409607 h 4030631"/>
              <a:gd name="connsiteX6" fmla="*/ 674751 w 2479167"/>
              <a:gd name="connsiteY6" fmla="*/ 7271 h 4030631"/>
              <a:gd name="connsiteX7" fmla="*/ 0 w 2479167"/>
              <a:gd name="connsiteY7" fmla="*/ 0 h 4030631"/>
              <a:gd name="connsiteX0" fmla="*/ 2479167 w 2479167"/>
              <a:gd name="connsiteY0" fmla="*/ 4030631 h 4030631"/>
              <a:gd name="connsiteX1" fmla="*/ 2479167 w 2479167"/>
              <a:gd name="connsiteY1" fmla="*/ 3055271 h 4030631"/>
              <a:gd name="connsiteX2" fmla="*/ 1979295 w 2479167"/>
              <a:gd name="connsiteY2" fmla="*/ 2677319 h 4030631"/>
              <a:gd name="connsiteX3" fmla="*/ 1576959 w 2479167"/>
              <a:gd name="connsiteY3" fmla="*/ 2677319 h 4030631"/>
              <a:gd name="connsiteX4" fmla="*/ 1077087 w 2479167"/>
              <a:gd name="connsiteY4" fmla="*/ 2226215 h 4030631"/>
              <a:gd name="connsiteX5" fmla="*/ 1101471 w 2479167"/>
              <a:gd name="connsiteY5" fmla="*/ 409607 h 4030631"/>
              <a:gd name="connsiteX6" fmla="*/ 674751 w 2479167"/>
              <a:gd name="connsiteY6" fmla="*/ 7271 h 4030631"/>
              <a:gd name="connsiteX7" fmla="*/ 0 w 2479167"/>
              <a:gd name="connsiteY7" fmla="*/ 0 h 4030631"/>
              <a:gd name="connsiteX0" fmla="*/ 2479167 w 2479167"/>
              <a:gd name="connsiteY0" fmla="*/ 4030631 h 4030631"/>
              <a:gd name="connsiteX1" fmla="*/ 2479167 w 2479167"/>
              <a:gd name="connsiteY1" fmla="*/ 3055271 h 4030631"/>
              <a:gd name="connsiteX2" fmla="*/ 1979295 w 2479167"/>
              <a:gd name="connsiteY2" fmla="*/ 2677319 h 4030631"/>
              <a:gd name="connsiteX3" fmla="*/ 1576959 w 2479167"/>
              <a:gd name="connsiteY3" fmla="*/ 2677319 h 4030631"/>
              <a:gd name="connsiteX4" fmla="*/ 1077087 w 2479167"/>
              <a:gd name="connsiteY4" fmla="*/ 2226215 h 4030631"/>
              <a:gd name="connsiteX5" fmla="*/ 1101471 w 2479167"/>
              <a:gd name="connsiteY5" fmla="*/ 409607 h 4030631"/>
              <a:gd name="connsiteX6" fmla="*/ 674751 w 2479167"/>
              <a:gd name="connsiteY6" fmla="*/ 7271 h 4030631"/>
              <a:gd name="connsiteX7" fmla="*/ 0 w 2479167"/>
              <a:gd name="connsiteY7" fmla="*/ 0 h 4030631"/>
              <a:gd name="connsiteX0" fmla="*/ 2479167 w 2479167"/>
              <a:gd name="connsiteY0" fmla="*/ 4030631 h 4030631"/>
              <a:gd name="connsiteX1" fmla="*/ 2479167 w 2479167"/>
              <a:gd name="connsiteY1" fmla="*/ 3055271 h 4030631"/>
              <a:gd name="connsiteX2" fmla="*/ 1979295 w 2479167"/>
              <a:gd name="connsiteY2" fmla="*/ 2677319 h 4030631"/>
              <a:gd name="connsiteX3" fmla="*/ 1576959 w 2479167"/>
              <a:gd name="connsiteY3" fmla="*/ 2677319 h 4030631"/>
              <a:gd name="connsiteX4" fmla="*/ 1077087 w 2479167"/>
              <a:gd name="connsiteY4" fmla="*/ 2226215 h 4030631"/>
              <a:gd name="connsiteX5" fmla="*/ 1101471 w 2479167"/>
              <a:gd name="connsiteY5" fmla="*/ 409607 h 4030631"/>
              <a:gd name="connsiteX6" fmla="*/ 674751 w 2479167"/>
              <a:gd name="connsiteY6" fmla="*/ 7271 h 4030631"/>
              <a:gd name="connsiteX7" fmla="*/ 0 w 2479167"/>
              <a:gd name="connsiteY7" fmla="*/ 0 h 4030631"/>
              <a:gd name="connsiteX0" fmla="*/ 2479167 w 2479167"/>
              <a:gd name="connsiteY0" fmla="*/ 4030631 h 4030631"/>
              <a:gd name="connsiteX1" fmla="*/ 2479167 w 2479167"/>
              <a:gd name="connsiteY1" fmla="*/ 3055271 h 4030631"/>
              <a:gd name="connsiteX2" fmla="*/ 1979295 w 2479167"/>
              <a:gd name="connsiteY2" fmla="*/ 2677319 h 4030631"/>
              <a:gd name="connsiteX3" fmla="*/ 1576959 w 2479167"/>
              <a:gd name="connsiteY3" fmla="*/ 2677319 h 4030631"/>
              <a:gd name="connsiteX4" fmla="*/ 1077087 w 2479167"/>
              <a:gd name="connsiteY4" fmla="*/ 2226215 h 4030631"/>
              <a:gd name="connsiteX5" fmla="*/ 1101471 w 2479167"/>
              <a:gd name="connsiteY5" fmla="*/ 409607 h 4030631"/>
              <a:gd name="connsiteX6" fmla="*/ 674751 w 2479167"/>
              <a:gd name="connsiteY6" fmla="*/ 7271 h 4030631"/>
              <a:gd name="connsiteX7" fmla="*/ 0 w 2479167"/>
              <a:gd name="connsiteY7" fmla="*/ 0 h 4030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9167" h="4030631">
                <a:moveTo>
                  <a:pt x="2479167" y="4030631"/>
                </a:moveTo>
                <a:lnTo>
                  <a:pt x="2479167" y="3055271"/>
                </a:lnTo>
                <a:cubicBezTo>
                  <a:pt x="2478432" y="2904400"/>
                  <a:pt x="2328799" y="2681383"/>
                  <a:pt x="1979295" y="2677319"/>
                </a:cubicBezTo>
                <a:lnTo>
                  <a:pt x="1576959" y="2677319"/>
                </a:lnTo>
                <a:cubicBezTo>
                  <a:pt x="1349375" y="2671689"/>
                  <a:pt x="1093710" y="2571656"/>
                  <a:pt x="1077087" y="2226215"/>
                </a:cubicBezTo>
                <a:lnTo>
                  <a:pt x="1101471" y="409607"/>
                </a:lnTo>
                <a:cubicBezTo>
                  <a:pt x="1068959" y="238919"/>
                  <a:pt x="987679" y="68231"/>
                  <a:pt x="674751" y="7271"/>
                </a:cubicBezTo>
                <a:lnTo>
                  <a:pt x="0" y="0"/>
                </a:lnTo>
              </a:path>
            </a:pathLst>
          </a:custGeom>
          <a:noFill/>
          <a:ln w="107950">
            <a:solidFill>
              <a:schemeClr val="accent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63"/>
            <a:endParaRPr lang="en-US">
              <a:solidFill>
                <a:prstClr val="white"/>
              </a:solidFill>
            </a:endParaRPr>
          </a:p>
        </p:txBody>
      </p:sp>
      <p:sp>
        <p:nvSpPr>
          <p:cNvPr id="97" name="Freeform 96"/>
          <p:cNvSpPr/>
          <p:nvPr/>
        </p:nvSpPr>
        <p:spPr bwMode="auto">
          <a:xfrm>
            <a:off x="10569064" y="4654227"/>
            <a:ext cx="1865013" cy="2347241"/>
          </a:xfrm>
          <a:custGeom>
            <a:avLst/>
            <a:gdLst>
              <a:gd name="connsiteX0" fmla="*/ 12192 w 1865376"/>
              <a:gd name="connsiteY0" fmla="*/ 2109216 h 2109216"/>
              <a:gd name="connsiteX1" fmla="*/ 0 w 1865376"/>
              <a:gd name="connsiteY1" fmla="*/ 585216 h 2109216"/>
              <a:gd name="connsiteX2" fmla="*/ 426720 w 1865376"/>
              <a:gd name="connsiteY2" fmla="*/ 0 h 2109216"/>
              <a:gd name="connsiteX3" fmla="*/ 1865376 w 1865376"/>
              <a:gd name="connsiteY3" fmla="*/ 0 h 2109216"/>
              <a:gd name="connsiteX0" fmla="*/ 12192 w 1865376"/>
              <a:gd name="connsiteY0" fmla="*/ 2109216 h 2109216"/>
              <a:gd name="connsiteX1" fmla="*/ 0 w 1865376"/>
              <a:gd name="connsiteY1" fmla="*/ 585216 h 2109216"/>
              <a:gd name="connsiteX2" fmla="*/ 426720 w 1865376"/>
              <a:gd name="connsiteY2" fmla="*/ 0 h 2109216"/>
              <a:gd name="connsiteX3" fmla="*/ 1865376 w 1865376"/>
              <a:gd name="connsiteY3" fmla="*/ 0 h 2109216"/>
              <a:gd name="connsiteX0" fmla="*/ 12730 w 1865914"/>
              <a:gd name="connsiteY0" fmla="*/ 2109216 h 2109216"/>
              <a:gd name="connsiteX1" fmla="*/ 538 w 1865914"/>
              <a:gd name="connsiteY1" fmla="*/ 585216 h 2109216"/>
              <a:gd name="connsiteX2" fmla="*/ 427258 w 1865914"/>
              <a:gd name="connsiteY2" fmla="*/ 0 h 2109216"/>
              <a:gd name="connsiteX3" fmla="*/ 1865914 w 1865914"/>
              <a:gd name="connsiteY3" fmla="*/ 0 h 2109216"/>
              <a:gd name="connsiteX0" fmla="*/ 12192 w 1865376"/>
              <a:gd name="connsiteY0" fmla="*/ 2109216 h 2109216"/>
              <a:gd name="connsiteX1" fmla="*/ 0 w 1865376"/>
              <a:gd name="connsiteY1" fmla="*/ 585216 h 2109216"/>
              <a:gd name="connsiteX2" fmla="*/ 426720 w 1865376"/>
              <a:gd name="connsiteY2" fmla="*/ 0 h 2109216"/>
              <a:gd name="connsiteX3" fmla="*/ 1865376 w 1865376"/>
              <a:gd name="connsiteY3" fmla="*/ 0 h 2109216"/>
              <a:gd name="connsiteX0" fmla="*/ 12192 w 1865376"/>
              <a:gd name="connsiteY0" fmla="*/ 2109216 h 2109216"/>
              <a:gd name="connsiteX1" fmla="*/ 0 w 1865376"/>
              <a:gd name="connsiteY1" fmla="*/ 585216 h 2109216"/>
              <a:gd name="connsiteX2" fmla="*/ 426720 w 1865376"/>
              <a:gd name="connsiteY2" fmla="*/ 0 h 2109216"/>
              <a:gd name="connsiteX3" fmla="*/ 1865376 w 1865376"/>
              <a:gd name="connsiteY3" fmla="*/ 0 h 2109216"/>
              <a:gd name="connsiteX0" fmla="*/ 12192 w 1865376"/>
              <a:gd name="connsiteY0" fmla="*/ 2109216 h 2109216"/>
              <a:gd name="connsiteX1" fmla="*/ 0 w 1865376"/>
              <a:gd name="connsiteY1" fmla="*/ 585216 h 2109216"/>
              <a:gd name="connsiteX2" fmla="*/ 426720 w 1865376"/>
              <a:gd name="connsiteY2" fmla="*/ 0 h 2109216"/>
              <a:gd name="connsiteX3" fmla="*/ 1865376 w 1865376"/>
              <a:gd name="connsiteY3" fmla="*/ 0 h 2109216"/>
              <a:gd name="connsiteX0" fmla="*/ 12192 w 1865376"/>
              <a:gd name="connsiteY0" fmla="*/ 2124428 h 2124428"/>
              <a:gd name="connsiteX1" fmla="*/ 0 w 1865376"/>
              <a:gd name="connsiteY1" fmla="*/ 600428 h 2124428"/>
              <a:gd name="connsiteX2" fmla="*/ 426720 w 1865376"/>
              <a:gd name="connsiteY2" fmla="*/ 15212 h 2124428"/>
              <a:gd name="connsiteX3" fmla="*/ 1865376 w 1865376"/>
              <a:gd name="connsiteY3" fmla="*/ 15212 h 2124428"/>
              <a:gd name="connsiteX0" fmla="*/ 12192 w 1865376"/>
              <a:gd name="connsiteY0" fmla="*/ 2116668 h 2116668"/>
              <a:gd name="connsiteX1" fmla="*/ 0 w 1865376"/>
              <a:gd name="connsiteY1" fmla="*/ 592668 h 2116668"/>
              <a:gd name="connsiteX2" fmla="*/ 731520 w 1865376"/>
              <a:gd name="connsiteY2" fmla="*/ 18860 h 2116668"/>
              <a:gd name="connsiteX3" fmla="*/ 1865376 w 1865376"/>
              <a:gd name="connsiteY3" fmla="*/ 7452 h 2116668"/>
              <a:gd name="connsiteX0" fmla="*/ 12192 w 1865376"/>
              <a:gd name="connsiteY0" fmla="*/ 2116668 h 2116668"/>
              <a:gd name="connsiteX1" fmla="*/ 0 w 1865376"/>
              <a:gd name="connsiteY1" fmla="*/ 592668 h 2116668"/>
              <a:gd name="connsiteX2" fmla="*/ 731520 w 1865376"/>
              <a:gd name="connsiteY2" fmla="*/ 18860 h 2116668"/>
              <a:gd name="connsiteX3" fmla="*/ 1865376 w 1865376"/>
              <a:gd name="connsiteY3" fmla="*/ 7452 h 2116668"/>
              <a:gd name="connsiteX0" fmla="*/ 12192 w 1865376"/>
              <a:gd name="connsiteY0" fmla="*/ 2109217 h 2109217"/>
              <a:gd name="connsiteX1" fmla="*/ 0 w 1865376"/>
              <a:gd name="connsiteY1" fmla="*/ 585217 h 2109217"/>
              <a:gd name="connsiteX2" fmla="*/ 731520 w 1865376"/>
              <a:gd name="connsiteY2" fmla="*/ 11409 h 2109217"/>
              <a:gd name="connsiteX3" fmla="*/ 1865376 w 1865376"/>
              <a:gd name="connsiteY3" fmla="*/ 1 h 2109217"/>
              <a:gd name="connsiteX0" fmla="*/ 12192 w 1865376"/>
              <a:gd name="connsiteY0" fmla="*/ 2212929 h 2212929"/>
              <a:gd name="connsiteX1" fmla="*/ 0 w 1865376"/>
              <a:gd name="connsiteY1" fmla="*/ 688929 h 2212929"/>
              <a:gd name="connsiteX2" fmla="*/ 744220 w 1865376"/>
              <a:gd name="connsiteY2" fmla="*/ 1032 h 2212929"/>
              <a:gd name="connsiteX3" fmla="*/ 1865376 w 1865376"/>
              <a:gd name="connsiteY3" fmla="*/ 103713 h 2212929"/>
              <a:gd name="connsiteX0" fmla="*/ 12192 w 1865376"/>
              <a:gd name="connsiteY0" fmla="*/ 2212699 h 2212699"/>
              <a:gd name="connsiteX1" fmla="*/ 0 w 1865376"/>
              <a:gd name="connsiteY1" fmla="*/ 688699 h 2212699"/>
              <a:gd name="connsiteX2" fmla="*/ 744220 w 1865376"/>
              <a:gd name="connsiteY2" fmla="*/ 802 h 2212699"/>
              <a:gd name="connsiteX3" fmla="*/ 1865376 w 1865376"/>
              <a:gd name="connsiteY3" fmla="*/ 103483 h 2212699"/>
              <a:gd name="connsiteX0" fmla="*/ 12192 w 1865376"/>
              <a:gd name="connsiteY0" fmla="*/ 2212699 h 2212699"/>
              <a:gd name="connsiteX1" fmla="*/ 0 w 1865376"/>
              <a:gd name="connsiteY1" fmla="*/ 688699 h 2212699"/>
              <a:gd name="connsiteX2" fmla="*/ 744220 w 1865376"/>
              <a:gd name="connsiteY2" fmla="*/ 802 h 2212699"/>
              <a:gd name="connsiteX3" fmla="*/ 1865376 w 1865376"/>
              <a:gd name="connsiteY3" fmla="*/ 103483 h 2212699"/>
              <a:gd name="connsiteX0" fmla="*/ 12192 w 1865376"/>
              <a:gd name="connsiteY0" fmla="*/ 2212699 h 2212699"/>
              <a:gd name="connsiteX1" fmla="*/ 0 w 1865376"/>
              <a:gd name="connsiteY1" fmla="*/ 688699 h 2212699"/>
              <a:gd name="connsiteX2" fmla="*/ 744220 w 1865376"/>
              <a:gd name="connsiteY2" fmla="*/ 802 h 2212699"/>
              <a:gd name="connsiteX3" fmla="*/ 1865376 w 1865376"/>
              <a:gd name="connsiteY3" fmla="*/ 103483 h 2212699"/>
              <a:gd name="connsiteX0" fmla="*/ 12192 w 1865376"/>
              <a:gd name="connsiteY0" fmla="*/ 2212699 h 2212699"/>
              <a:gd name="connsiteX1" fmla="*/ 0 w 1865376"/>
              <a:gd name="connsiteY1" fmla="*/ 688699 h 2212699"/>
              <a:gd name="connsiteX2" fmla="*/ 744220 w 1865376"/>
              <a:gd name="connsiteY2" fmla="*/ 802 h 2212699"/>
              <a:gd name="connsiteX3" fmla="*/ 1865376 w 1865376"/>
              <a:gd name="connsiteY3" fmla="*/ 103483 h 2212699"/>
              <a:gd name="connsiteX0" fmla="*/ 12192 w 1865376"/>
              <a:gd name="connsiteY0" fmla="*/ 2109216 h 2109216"/>
              <a:gd name="connsiteX1" fmla="*/ 0 w 1865376"/>
              <a:gd name="connsiteY1" fmla="*/ 585216 h 2109216"/>
              <a:gd name="connsiteX2" fmla="*/ 579120 w 1865376"/>
              <a:gd name="connsiteY2" fmla="*/ 45635 h 2109216"/>
              <a:gd name="connsiteX3" fmla="*/ 1865376 w 1865376"/>
              <a:gd name="connsiteY3" fmla="*/ 0 h 2109216"/>
              <a:gd name="connsiteX0" fmla="*/ 12192 w 1865376"/>
              <a:gd name="connsiteY0" fmla="*/ 2109216 h 2109216"/>
              <a:gd name="connsiteX1" fmla="*/ 0 w 1865376"/>
              <a:gd name="connsiteY1" fmla="*/ 585216 h 2109216"/>
              <a:gd name="connsiteX2" fmla="*/ 579120 w 1865376"/>
              <a:gd name="connsiteY2" fmla="*/ 45635 h 2109216"/>
              <a:gd name="connsiteX3" fmla="*/ 1865376 w 1865376"/>
              <a:gd name="connsiteY3" fmla="*/ 0 h 2109216"/>
              <a:gd name="connsiteX0" fmla="*/ 12317 w 1865501"/>
              <a:gd name="connsiteY0" fmla="*/ 2109216 h 2109216"/>
              <a:gd name="connsiteX1" fmla="*/ 125 w 1865501"/>
              <a:gd name="connsiteY1" fmla="*/ 585216 h 2109216"/>
              <a:gd name="connsiteX2" fmla="*/ 579245 w 1865501"/>
              <a:gd name="connsiteY2" fmla="*/ 45635 h 2109216"/>
              <a:gd name="connsiteX3" fmla="*/ 1865501 w 1865501"/>
              <a:gd name="connsiteY3" fmla="*/ 0 h 2109216"/>
              <a:gd name="connsiteX0" fmla="*/ 12358 w 1865542"/>
              <a:gd name="connsiteY0" fmla="*/ 2109216 h 2109216"/>
              <a:gd name="connsiteX1" fmla="*/ 166 w 1865542"/>
              <a:gd name="connsiteY1" fmla="*/ 585216 h 2109216"/>
              <a:gd name="connsiteX2" fmla="*/ 503086 w 1865542"/>
              <a:gd name="connsiteY2" fmla="*/ 34226 h 2109216"/>
              <a:gd name="connsiteX3" fmla="*/ 1865542 w 1865542"/>
              <a:gd name="connsiteY3" fmla="*/ 0 h 2109216"/>
            </a:gdLst>
            <a:ahLst/>
            <a:cxnLst>
              <a:cxn ang="0">
                <a:pos x="connsiteX0" y="connsiteY0"/>
              </a:cxn>
              <a:cxn ang="0">
                <a:pos x="connsiteX1" y="connsiteY1"/>
              </a:cxn>
              <a:cxn ang="0">
                <a:pos x="connsiteX2" y="connsiteY2"/>
              </a:cxn>
              <a:cxn ang="0">
                <a:pos x="connsiteX3" y="connsiteY3"/>
              </a:cxn>
            </a:cxnLst>
            <a:rect l="l" t="t" r="r" b="b"/>
            <a:pathLst>
              <a:path w="1865542" h="2109216">
                <a:moveTo>
                  <a:pt x="12358" y="2109216"/>
                </a:moveTo>
                <a:lnTo>
                  <a:pt x="166" y="585216"/>
                </a:lnTo>
                <a:cubicBezTo>
                  <a:pt x="-6946" y="267906"/>
                  <a:pt x="214034" y="45635"/>
                  <a:pt x="503086" y="34226"/>
                </a:cubicBezTo>
                <a:cubicBezTo>
                  <a:pt x="893738" y="22817"/>
                  <a:pt x="1385990" y="0"/>
                  <a:pt x="1865542" y="0"/>
                </a:cubicBezTo>
              </a:path>
            </a:pathLst>
          </a:custGeom>
          <a:noFill/>
          <a:ln w="107950">
            <a:solidFill>
              <a:srgbClr val="00188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63"/>
            <a:endParaRPr lang="en-US">
              <a:solidFill>
                <a:prstClr val="white"/>
              </a:solidFill>
            </a:endParaRPr>
          </a:p>
        </p:txBody>
      </p:sp>
      <p:sp>
        <p:nvSpPr>
          <p:cNvPr id="117" name="Freeform 116"/>
          <p:cNvSpPr/>
          <p:nvPr/>
        </p:nvSpPr>
        <p:spPr bwMode="auto">
          <a:xfrm flipH="1">
            <a:off x="10017467" y="-3147"/>
            <a:ext cx="2419281" cy="3094530"/>
          </a:xfrm>
          <a:custGeom>
            <a:avLst/>
            <a:gdLst>
              <a:gd name="connsiteX0" fmla="*/ 885372 w 885372"/>
              <a:gd name="connsiteY0" fmla="*/ 0 h 4339772"/>
              <a:gd name="connsiteX1" fmla="*/ 885372 w 885372"/>
              <a:gd name="connsiteY1" fmla="*/ 3947886 h 4339772"/>
              <a:gd name="connsiteX2" fmla="*/ 493486 w 885372"/>
              <a:gd name="connsiteY2" fmla="*/ 4339772 h 4339772"/>
              <a:gd name="connsiteX3" fmla="*/ 0 w 885372"/>
              <a:gd name="connsiteY3" fmla="*/ 4339772 h 4339772"/>
              <a:gd name="connsiteX0" fmla="*/ 885372 w 885372"/>
              <a:gd name="connsiteY0" fmla="*/ 0 h 4339772"/>
              <a:gd name="connsiteX1" fmla="*/ 885372 w 885372"/>
              <a:gd name="connsiteY1" fmla="*/ 3947886 h 4339772"/>
              <a:gd name="connsiteX2" fmla="*/ 493486 w 885372"/>
              <a:gd name="connsiteY2" fmla="*/ 4339772 h 4339772"/>
              <a:gd name="connsiteX3" fmla="*/ 0 w 885372"/>
              <a:gd name="connsiteY3" fmla="*/ 4339772 h 4339772"/>
              <a:gd name="connsiteX0" fmla="*/ 885372 w 885372"/>
              <a:gd name="connsiteY0" fmla="*/ 0 h 4357487"/>
              <a:gd name="connsiteX1" fmla="*/ 885372 w 885372"/>
              <a:gd name="connsiteY1" fmla="*/ 3947886 h 4357487"/>
              <a:gd name="connsiteX2" fmla="*/ 493486 w 885372"/>
              <a:gd name="connsiteY2" fmla="*/ 4339772 h 4357487"/>
              <a:gd name="connsiteX3" fmla="*/ 0 w 885372"/>
              <a:gd name="connsiteY3" fmla="*/ 4339772 h 4357487"/>
              <a:gd name="connsiteX0" fmla="*/ 885372 w 932374"/>
              <a:gd name="connsiteY0" fmla="*/ 0 h 4358057"/>
              <a:gd name="connsiteX1" fmla="*/ 885372 w 932374"/>
              <a:gd name="connsiteY1" fmla="*/ 3947886 h 4358057"/>
              <a:gd name="connsiteX2" fmla="*/ 493486 w 932374"/>
              <a:gd name="connsiteY2" fmla="*/ 4339772 h 4358057"/>
              <a:gd name="connsiteX3" fmla="*/ 0 w 932374"/>
              <a:gd name="connsiteY3" fmla="*/ 4339772 h 4358057"/>
              <a:gd name="connsiteX0" fmla="*/ 885372 w 892667"/>
              <a:gd name="connsiteY0" fmla="*/ 0 h 4359989"/>
              <a:gd name="connsiteX1" fmla="*/ 885372 w 892667"/>
              <a:gd name="connsiteY1" fmla="*/ 3947886 h 4359989"/>
              <a:gd name="connsiteX2" fmla="*/ 493486 w 892667"/>
              <a:gd name="connsiteY2" fmla="*/ 4339772 h 4359989"/>
              <a:gd name="connsiteX3" fmla="*/ 0 w 892667"/>
              <a:gd name="connsiteY3" fmla="*/ 4339772 h 4359989"/>
              <a:gd name="connsiteX0" fmla="*/ 885372 w 894773"/>
              <a:gd name="connsiteY0" fmla="*/ 0 h 4339772"/>
              <a:gd name="connsiteX1" fmla="*/ 885372 w 894773"/>
              <a:gd name="connsiteY1" fmla="*/ 3947886 h 4339772"/>
              <a:gd name="connsiteX2" fmla="*/ 493486 w 894773"/>
              <a:gd name="connsiteY2" fmla="*/ 4339772 h 4339772"/>
              <a:gd name="connsiteX3" fmla="*/ 0 w 894773"/>
              <a:gd name="connsiteY3" fmla="*/ 4339772 h 4339772"/>
              <a:gd name="connsiteX0" fmla="*/ 885372 w 885372"/>
              <a:gd name="connsiteY0" fmla="*/ 0 h 4339772"/>
              <a:gd name="connsiteX1" fmla="*/ 885372 w 885372"/>
              <a:gd name="connsiteY1" fmla="*/ 3947886 h 4339772"/>
              <a:gd name="connsiteX2" fmla="*/ 493486 w 885372"/>
              <a:gd name="connsiteY2" fmla="*/ 4339772 h 4339772"/>
              <a:gd name="connsiteX3" fmla="*/ 0 w 885372"/>
              <a:gd name="connsiteY3" fmla="*/ 4339772 h 4339772"/>
              <a:gd name="connsiteX0" fmla="*/ 885372 w 885372"/>
              <a:gd name="connsiteY0" fmla="*/ 0 h 4339772"/>
              <a:gd name="connsiteX1" fmla="*/ 885372 w 885372"/>
              <a:gd name="connsiteY1" fmla="*/ 3947886 h 4339772"/>
              <a:gd name="connsiteX2" fmla="*/ 493486 w 885372"/>
              <a:gd name="connsiteY2" fmla="*/ 4339772 h 4339772"/>
              <a:gd name="connsiteX3" fmla="*/ 0 w 885372"/>
              <a:gd name="connsiteY3" fmla="*/ 4339772 h 4339772"/>
              <a:gd name="connsiteX0" fmla="*/ 885372 w 888933"/>
              <a:gd name="connsiteY0" fmla="*/ 0 h 4339772"/>
              <a:gd name="connsiteX1" fmla="*/ 888933 w 888933"/>
              <a:gd name="connsiteY1" fmla="*/ 3731415 h 4339772"/>
              <a:gd name="connsiteX2" fmla="*/ 493486 w 888933"/>
              <a:gd name="connsiteY2" fmla="*/ 4339772 h 4339772"/>
              <a:gd name="connsiteX3" fmla="*/ 0 w 888933"/>
              <a:gd name="connsiteY3" fmla="*/ 4339772 h 4339772"/>
              <a:gd name="connsiteX0" fmla="*/ 885372 w 888933"/>
              <a:gd name="connsiteY0" fmla="*/ 0 h 4339772"/>
              <a:gd name="connsiteX1" fmla="*/ 888933 w 888933"/>
              <a:gd name="connsiteY1" fmla="*/ 3731415 h 4339772"/>
              <a:gd name="connsiteX2" fmla="*/ 493486 w 888933"/>
              <a:gd name="connsiteY2" fmla="*/ 4339772 h 4339772"/>
              <a:gd name="connsiteX3" fmla="*/ 0 w 888933"/>
              <a:gd name="connsiteY3" fmla="*/ 4339772 h 4339772"/>
              <a:gd name="connsiteX0" fmla="*/ 885372 w 885372"/>
              <a:gd name="connsiteY0" fmla="*/ 0 h 4339772"/>
              <a:gd name="connsiteX1" fmla="*/ 885372 w 885372"/>
              <a:gd name="connsiteY1" fmla="*/ 3744944 h 4339772"/>
              <a:gd name="connsiteX2" fmla="*/ 493486 w 885372"/>
              <a:gd name="connsiteY2" fmla="*/ 4339772 h 4339772"/>
              <a:gd name="connsiteX3" fmla="*/ 0 w 885372"/>
              <a:gd name="connsiteY3" fmla="*/ 4339772 h 4339772"/>
              <a:gd name="connsiteX0" fmla="*/ 885372 w 885372"/>
              <a:gd name="connsiteY0" fmla="*/ 0 h 4339772"/>
              <a:gd name="connsiteX1" fmla="*/ 885372 w 885372"/>
              <a:gd name="connsiteY1" fmla="*/ 3744944 h 4339772"/>
              <a:gd name="connsiteX2" fmla="*/ 493486 w 885372"/>
              <a:gd name="connsiteY2" fmla="*/ 4339772 h 4339772"/>
              <a:gd name="connsiteX3" fmla="*/ 0 w 885372"/>
              <a:gd name="connsiteY3" fmla="*/ 4339772 h 4339772"/>
              <a:gd name="connsiteX0" fmla="*/ 885372 w 885372"/>
              <a:gd name="connsiteY0" fmla="*/ 0 h 4339772"/>
              <a:gd name="connsiteX1" fmla="*/ 885372 w 885372"/>
              <a:gd name="connsiteY1" fmla="*/ 3744944 h 4339772"/>
              <a:gd name="connsiteX2" fmla="*/ 493486 w 885372"/>
              <a:gd name="connsiteY2" fmla="*/ 4339772 h 4339772"/>
              <a:gd name="connsiteX3" fmla="*/ 0 w 885372"/>
              <a:gd name="connsiteY3" fmla="*/ 4339772 h 4339772"/>
              <a:gd name="connsiteX0" fmla="*/ 885372 w 932040"/>
              <a:gd name="connsiteY0" fmla="*/ 0 h 4339772"/>
              <a:gd name="connsiteX1" fmla="*/ 885372 w 932040"/>
              <a:gd name="connsiteY1" fmla="*/ 3744944 h 4339772"/>
              <a:gd name="connsiteX2" fmla="*/ 686389 w 932040"/>
              <a:gd name="connsiteY2" fmla="*/ 4339772 h 4339772"/>
              <a:gd name="connsiteX3" fmla="*/ 0 w 932040"/>
              <a:gd name="connsiteY3" fmla="*/ 4339772 h 4339772"/>
              <a:gd name="connsiteX0" fmla="*/ 885372 w 885372"/>
              <a:gd name="connsiteY0" fmla="*/ 0 h 4339772"/>
              <a:gd name="connsiteX1" fmla="*/ 885372 w 885372"/>
              <a:gd name="connsiteY1" fmla="*/ 3744944 h 4339772"/>
              <a:gd name="connsiteX2" fmla="*/ 686389 w 885372"/>
              <a:gd name="connsiteY2" fmla="*/ 4339772 h 4339772"/>
              <a:gd name="connsiteX3" fmla="*/ 0 w 885372"/>
              <a:gd name="connsiteY3" fmla="*/ 4339772 h 4339772"/>
              <a:gd name="connsiteX0" fmla="*/ 885372 w 885705"/>
              <a:gd name="connsiteY0" fmla="*/ 0 h 4339772"/>
              <a:gd name="connsiteX1" fmla="*/ 885372 w 885705"/>
              <a:gd name="connsiteY1" fmla="*/ 3744944 h 4339772"/>
              <a:gd name="connsiteX2" fmla="*/ 686389 w 885705"/>
              <a:gd name="connsiteY2" fmla="*/ 4339772 h 4339772"/>
              <a:gd name="connsiteX3" fmla="*/ 0 w 885705"/>
              <a:gd name="connsiteY3" fmla="*/ 4339772 h 4339772"/>
              <a:gd name="connsiteX0" fmla="*/ 885372 w 885592"/>
              <a:gd name="connsiteY0" fmla="*/ 0 h 4339772"/>
              <a:gd name="connsiteX1" fmla="*/ 885372 w 885592"/>
              <a:gd name="connsiteY1" fmla="*/ 3744944 h 4339772"/>
              <a:gd name="connsiteX2" fmla="*/ 686389 w 885592"/>
              <a:gd name="connsiteY2" fmla="*/ 4339772 h 4339772"/>
              <a:gd name="connsiteX3" fmla="*/ 0 w 885592"/>
              <a:gd name="connsiteY3" fmla="*/ 4339772 h 4339772"/>
              <a:gd name="connsiteX0" fmla="*/ 885372 w 885722"/>
              <a:gd name="connsiteY0" fmla="*/ 0 h 4339772"/>
              <a:gd name="connsiteX1" fmla="*/ 885372 w 885722"/>
              <a:gd name="connsiteY1" fmla="*/ 3744944 h 4339772"/>
              <a:gd name="connsiteX2" fmla="*/ 686389 w 885722"/>
              <a:gd name="connsiteY2" fmla="*/ 4339772 h 4339772"/>
              <a:gd name="connsiteX3" fmla="*/ 0 w 885722"/>
              <a:gd name="connsiteY3" fmla="*/ 4339772 h 4339772"/>
            </a:gdLst>
            <a:ahLst/>
            <a:cxnLst>
              <a:cxn ang="0">
                <a:pos x="connsiteX0" y="connsiteY0"/>
              </a:cxn>
              <a:cxn ang="0">
                <a:pos x="connsiteX1" y="connsiteY1"/>
              </a:cxn>
              <a:cxn ang="0">
                <a:pos x="connsiteX2" y="connsiteY2"/>
              </a:cxn>
              <a:cxn ang="0">
                <a:pos x="connsiteX3" y="connsiteY3"/>
              </a:cxn>
            </a:cxnLst>
            <a:rect l="l" t="t" r="r" b="b"/>
            <a:pathLst>
              <a:path w="885722" h="4339772">
                <a:moveTo>
                  <a:pt x="885372" y="0"/>
                </a:moveTo>
                <a:lnTo>
                  <a:pt x="885372" y="3744944"/>
                </a:lnTo>
                <a:cubicBezTo>
                  <a:pt x="889725" y="4273184"/>
                  <a:pt x="855275" y="4336597"/>
                  <a:pt x="686389" y="4339772"/>
                </a:cubicBezTo>
                <a:lnTo>
                  <a:pt x="0" y="4339772"/>
                </a:lnTo>
              </a:path>
            </a:pathLst>
          </a:custGeom>
          <a:noFill/>
          <a:ln w="107950">
            <a:solidFill>
              <a:srgbClr val="FF8C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63"/>
            <a:endParaRPr lang="en-US" dirty="0">
              <a:solidFill>
                <a:prstClr val="white"/>
              </a:solidFill>
            </a:endParaRPr>
          </a:p>
        </p:txBody>
      </p:sp>
      <p:sp>
        <p:nvSpPr>
          <p:cNvPr id="120" name="Rectangle 78"/>
          <p:cNvSpPr/>
          <p:nvPr/>
        </p:nvSpPr>
        <p:spPr bwMode="auto">
          <a:xfrm>
            <a:off x="9713519" y="6366485"/>
            <a:ext cx="2041911" cy="635746"/>
          </a:xfrm>
          <a:custGeom>
            <a:avLst/>
            <a:gdLst>
              <a:gd name="connsiteX0" fmla="*/ 0 w 2544741"/>
              <a:gd name="connsiteY0" fmla="*/ 0 h 855488"/>
              <a:gd name="connsiteX1" fmla="*/ 2544741 w 2544741"/>
              <a:gd name="connsiteY1" fmla="*/ 0 h 855488"/>
              <a:gd name="connsiteX2" fmla="*/ 2544741 w 2544741"/>
              <a:gd name="connsiteY2" fmla="*/ 855488 h 855488"/>
              <a:gd name="connsiteX3" fmla="*/ 0 w 2544741"/>
              <a:gd name="connsiteY3" fmla="*/ 855488 h 855488"/>
              <a:gd name="connsiteX4" fmla="*/ 0 w 2544741"/>
              <a:gd name="connsiteY4" fmla="*/ 0 h 855488"/>
              <a:gd name="connsiteX0" fmla="*/ 2544741 w 2636181"/>
              <a:gd name="connsiteY0" fmla="*/ 855488 h 946928"/>
              <a:gd name="connsiteX1" fmla="*/ 0 w 2636181"/>
              <a:gd name="connsiteY1" fmla="*/ 855488 h 946928"/>
              <a:gd name="connsiteX2" fmla="*/ 0 w 2636181"/>
              <a:gd name="connsiteY2" fmla="*/ 0 h 946928"/>
              <a:gd name="connsiteX3" fmla="*/ 2544741 w 2636181"/>
              <a:gd name="connsiteY3" fmla="*/ 0 h 946928"/>
              <a:gd name="connsiteX4" fmla="*/ 2636181 w 2636181"/>
              <a:gd name="connsiteY4" fmla="*/ 946928 h 946928"/>
              <a:gd name="connsiteX0" fmla="*/ 0 w 2636181"/>
              <a:gd name="connsiteY0" fmla="*/ 855488 h 946928"/>
              <a:gd name="connsiteX1" fmla="*/ 0 w 2636181"/>
              <a:gd name="connsiteY1" fmla="*/ 0 h 946928"/>
              <a:gd name="connsiteX2" fmla="*/ 2544741 w 2636181"/>
              <a:gd name="connsiteY2" fmla="*/ 0 h 946928"/>
              <a:gd name="connsiteX3" fmla="*/ 2636181 w 2636181"/>
              <a:gd name="connsiteY3" fmla="*/ 946928 h 946928"/>
              <a:gd name="connsiteX0" fmla="*/ 0 w 2549095"/>
              <a:gd name="connsiteY0" fmla="*/ 855488 h 946928"/>
              <a:gd name="connsiteX1" fmla="*/ 0 w 2549095"/>
              <a:gd name="connsiteY1" fmla="*/ 0 h 946928"/>
              <a:gd name="connsiteX2" fmla="*/ 2544741 w 2549095"/>
              <a:gd name="connsiteY2" fmla="*/ 0 h 946928"/>
              <a:gd name="connsiteX3" fmla="*/ 2549095 w 2549095"/>
              <a:gd name="connsiteY3" fmla="*/ 946928 h 946928"/>
              <a:gd name="connsiteX0" fmla="*/ 0 w 2556715"/>
              <a:gd name="connsiteY0" fmla="*/ 855488 h 855488"/>
              <a:gd name="connsiteX1" fmla="*/ 0 w 2556715"/>
              <a:gd name="connsiteY1" fmla="*/ 0 h 855488"/>
              <a:gd name="connsiteX2" fmla="*/ 2544741 w 2556715"/>
              <a:gd name="connsiteY2" fmla="*/ 0 h 855488"/>
              <a:gd name="connsiteX3" fmla="*/ 2556715 w 2556715"/>
              <a:gd name="connsiteY3" fmla="*/ 839152 h 855488"/>
              <a:gd name="connsiteX0" fmla="*/ 0 w 2549095"/>
              <a:gd name="connsiteY0" fmla="*/ 855488 h 855488"/>
              <a:gd name="connsiteX1" fmla="*/ 0 w 2549095"/>
              <a:gd name="connsiteY1" fmla="*/ 0 h 855488"/>
              <a:gd name="connsiteX2" fmla="*/ 2544741 w 2549095"/>
              <a:gd name="connsiteY2" fmla="*/ 0 h 855488"/>
              <a:gd name="connsiteX3" fmla="*/ 2549095 w 2549095"/>
              <a:gd name="connsiteY3" fmla="*/ 839152 h 855488"/>
              <a:gd name="connsiteX0" fmla="*/ 0 w 2549095"/>
              <a:gd name="connsiteY0" fmla="*/ 855488 h 855488"/>
              <a:gd name="connsiteX1" fmla="*/ 0 w 2549095"/>
              <a:gd name="connsiteY1" fmla="*/ 0 h 855488"/>
              <a:gd name="connsiteX2" fmla="*/ 2544741 w 2549095"/>
              <a:gd name="connsiteY2" fmla="*/ 0 h 855488"/>
              <a:gd name="connsiteX3" fmla="*/ 2549095 w 2549095"/>
              <a:gd name="connsiteY3" fmla="*/ 839152 h 855488"/>
              <a:gd name="connsiteX0" fmla="*/ 0 w 2549095"/>
              <a:gd name="connsiteY0" fmla="*/ 855488 h 866096"/>
              <a:gd name="connsiteX1" fmla="*/ 0 w 2549095"/>
              <a:gd name="connsiteY1" fmla="*/ 0 h 866096"/>
              <a:gd name="connsiteX2" fmla="*/ 2544741 w 2549095"/>
              <a:gd name="connsiteY2" fmla="*/ 0 h 866096"/>
              <a:gd name="connsiteX3" fmla="*/ 2549095 w 2549095"/>
              <a:gd name="connsiteY3" fmla="*/ 866096 h 866096"/>
            </a:gdLst>
            <a:ahLst/>
            <a:cxnLst>
              <a:cxn ang="0">
                <a:pos x="connsiteX0" y="connsiteY0"/>
              </a:cxn>
              <a:cxn ang="0">
                <a:pos x="connsiteX1" y="connsiteY1"/>
              </a:cxn>
              <a:cxn ang="0">
                <a:pos x="connsiteX2" y="connsiteY2"/>
              </a:cxn>
              <a:cxn ang="0">
                <a:pos x="connsiteX3" y="connsiteY3"/>
              </a:cxn>
            </a:cxnLst>
            <a:rect l="l" t="t" r="r" b="b"/>
            <a:pathLst>
              <a:path w="2549095" h="866096">
                <a:moveTo>
                  <a:pt x="0" y="855488"/>
                </a:moveTo>
                <a:lnTo>
                  <a:pt x="0" y="0"/>
                </a:lnTo>
                <a:lnTo>
                  <a:pt x="2544741" y="0"/>
                </a:lnTo>
                <a:cubicBezTo>
                  <a:pt x="2544741" y="285163"/>
                  <a:pt x="2549095" y="866096"/>
                  <a:pt x="2549095" y="866096"/>
                </a:cubicBezTo>
              </a:path>
            </a:pathLst>
          </a:custGeom>
          <a:noFill/>
          <a:ln w="76200">
            <a:solidFill>
              <a:srgbClr val="00B0F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5" name="Freeform 114"/>
          <p:cNvSpPr/>
          <p:nvPr/>
        </p:nvSpPr>
        <p:spPr bwMode="auto">
          <a:xfrm>
            <a:off x="8243540" y="-3148"/>
            <a:ext cx="605749" cy="4313660"/>
          </a:xfrm>
          <a:custGeom>
            <a:avLst/>
            <a:gdLst>
              <a:gd name="connsiteX0" fmla="*/ 885372 w 885372"/>
              <a:gd name="connsiteY0" fmla="*/ 0 h 4339772"/>
              <a:gd name="connsiteX1" fmla="*/ 885372 w 885372"/>
              <a:gd name="connsiteY1" fmla="*/ 3947886 h 4339772"/>
              <a:gd name="connsiteX2" fmla="*/ 493486 w 885372"/>
              <a:gd name="connsiteY2" fmla="*/ 4339772 h 4339772"/>
              <a:gd name="connsiteX3" fmla="*/ 0 w 885372"/>
              <a:gd name="connsiteY3" fmla="*/ 4339772 h 4339772"/>
              <a:gd name="connsiteX0" fmla="*/ 885372 w 885372"/>
              <a:gd name="connsiteY0" fmla="*/ 0 h 4339772"/>
              <a:gd name="connsiteX1" fmla="*/ 885372 w 885372"/>
              <a:gd name="connsiteY1" fmla="*/ 3947886 h 4339772"/>
              <a:gd name="connsiteX2" fmla="*/ 493486 w 885372"/>
              <a:gd name="connsiteY2" fmla="*/ 4339772 h 4339772"/>
              <a:gd name="connsiteX3" fmla="*/ 0 w 885372"/>
              <a:gd name="connsiteY3" fmla="*/ 4339772 h 4339772"/>
              <a:gd name="connsiteX0" fmla="*/ 885372 w 885372"/>
              <a:gd name="connsiteY0" fmla="*/ 0 h 4357487"/>
              <a:gd name="connsiteX1" fmla="*/ 885372 w 885372"/>
              <a:gd name="connsiteY1" fmla="*/ 3947886 h 4357487"/>
              <a:gd name="connsiteX2" fmla="*/ 493486 w 885372"/>
              <a:gd name="connsiteY2" fmla="*/ 4339772 h 4357487"/>
              <a:gd name="connsiteX3" fmla="*/ 0 w 885372"/>
              <a:gd name="connsiteY3" fmla="*/ 4339772 h 4357487"/>
              <a:gd name="connsiteX0" fmla="*/ 885372 w 932374"/>
              <a:gd name="connsiteY0" fmla="*/ 0 h 4358057"/>
              <a:gd name="connsiteX1" fmla="*/ 885372 w 932374"/>
              <a:gd name="connsiteY1" fmla="*/ 3947886 h 4358057"/>
              <a:gd name="connsiteX2" fmla="*/ 493486 w 932374"/>
              <a:gd name="connsiteY2" fmla="*/ 4339772 h 4358057"/>
              <a:gd name="connsiteX3" fmla="*/ 0 w 932374"/>
              <a:gd name="connsiteY3" fmla="*/ 4339772 h 4358057"/>
              <a:gd name="connsiteX0" fmla="*/ 885372 w 892667"/>
              <a:gd name="connsiteY0" fmla="*/ 0 h 4359989"/>
              <a:gd name="connsiteX1" fmla="*/ 885372 w 892667"/>
              <a:gd name="connsiteY1" fmla="*/ 3947886 h 4359989"/>
              <a:gd name="connsiteX2" fmla="*/ 493486 w 892667"/>
              <a:gd name="connsiteY2" fmla="*/ 4339772 h 4359989"/>
              <a:gd name="connsiteX3" fmla="*/ 0 w 892667"/>
              <a:gd name="connsiteY3" fmla="*/ 4339772 h 4359989"/>
              <a:gd name="connsiteX0" fmla="*/ 885372 w 894773"/>
              <a:gd name="connsiteY0" fmla="*/ 0 h 4339772"/>
              <a:gd name="connsiteX1" fmla="*/ 885372 w 894773"/>
              <a:gd name="connsiteY1" fmla="*/ 3947886 h 4339772"/>
              <a:gd name="connsiteX2" fmla="*/ 493486 w 894773"/>
              <a:gd name="connsiteY2" fmla="*/ 4339772 h 4339772"/>
              <a:gd name="connsiteX3" fmla="*/ 0 w 894773"/>
              <a:gd name="connsiteY3" fmla="*/ 4339772 h 4339772"/>
              <a:gd name="connsiteX0" fmla="*/ 885372 w 886846"/>
              <a:gd name="connsiteY0" fmla="*/ 0 h 4339772"/>
              <a:gd name="connsiteX1" fmla="*/ 885372 w 886846"/>
              <a:gd name="connsiteY1" fmla="*/ 3947886 h 4339772"/>
              <a:gd name="connsiteX2" fmla="*/ 493486 w 886846"/>
              <a:gd name="connsiteY2" fmla="*/ 4339772 h 4339772"/>
              <a:gd name="connsiteX3" fmla="*/ 0 w 886846"/>
              <a:gd name="connsiteY3" fmla="*/ 4339772 h 4339772"/>
            </a:gdLst>
            <a:ahLst/>
            <a:cxnLst>
              <a:cxn ang="0">
                <a:pos x="connsiteX0" y="connsiteY0"/>
              </a:cxn>
              <a:cxn ang="0">
                <a:pos x="connsiteX1" y="connsiteY1"/>
              </a:cxn>
              <a:cxn ang="0">
                <a:pos x="connsiteX2" y="connsiteY2"/>
              </a:cxn>
              <a:cxn ang="0">
                <a:pos x="connsiteX3" y="connsiteY3"/>
              </a:cxn>
            </a:cxnLst>
            <a:rect l="l" t="t" r="r" b="b"/>
            <a:pathLst>
              <a:path w="886846" h="4339772">
                <a:moveTo>
                  <a:pt x="885372" y="0"/>
                </a:moveTo>
                <a:lnTo>
                  <a:pt x="885372" y="3947886"/>
                </a:lnTo>
                <a:cubicBezTo>
                  <a:pt x="891165" y="4155623"/>
                  <a:pt x="899433" y="4336596"/>
                  <a:pt x="493486" y="4339772"/>
                </a:cubicBezTo>
                <a:lnTo>
                  <a:pt x="0" y="4339772"/>
                </a:lnTo>
              </a:path>
            </a:pathLst>
          </a:custGeom>
          <a:noFill/>
          <a:ln w="107950">
            <a:solidFill>
              <a:srgbClr val="FF581D"/>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63"/>
            <a:endParaRPr lang="en-US">
              <a:solidFill>
                <a:prstClr val="white"/>
              </a:solidFill>
            </a:endParaRPr>
          </a:p>
        </p:txBody>
      </p:sp>
      <p:grpSp>
        <p:nvGrpSpPr>
          <p:cNvPr id="6" name="Group 5"/>
          <p:cNvGrpSpPr/>
          <p:nvPr/>
        </p:nvGrpSpPr>
        <p:grpSpPr>
          <a:xfrm>
            <a:off x="6952587" y="4310513"/>
            <a:ext cx="1204480" cy="0"/>
            <a:chOff x="6952690" y="4310628"/>
            <a:chExt cx="1204651" cy="0"/>
          </a:xfrm>
        </p:grpSpPr>
        <p:cxnSp>
          <p:nvCxnSpPr>
            <p:cNvPr id="116" name="Straight Connector 115"/>
            <p:cNvCxnSpPr/>
            <p:nvPr/>
          </p:nvCxnSpPr>
          <p:spPr>
            <a:xfrm>
              <a:off x="7756878" y="4310628"/>
              <a:ext cx="400463" cy="0"/>
            </a:xfrm>
            <a:prstGeom prst="line">
              <a:avLst/>
            </a:prstGeom>
            <a:noFill/>
            <a:ln w="107950">
              <a:solidFill>
                <a:srgbClr val="DC3C00"/>
              </a:solidFill>
              <a:headEnd type="triangle" w="med" len="sm"/>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123" name="Straight Connector 122"/>
            <p:cNvCxnSpPr/>
            <p:nvPr/>
          </p:nvCxnSpPr>
          <p:spPr>
            <a:xfrm>
              <a:off x="6952690" y="4310628"/>
              <a:ext cx="400463" cy="0"/>
            </a:xfrm>
            <a:prstGeom prst="line">
              <a:avLst/>
            </a:prstGeom>
            <a:noFill/>
            <a:ln w="107950">
              <a:solidFill>
                <a:schemeClr val="accent2"/>
              </a:solidFill>
              <a:headEnd type="triangle" w="med" len="sm"/>
              <a:tailEnd type="none" w="med" len="med"/>
            </a:ln>
            <a:effectLst/>
          </p:spPr>
          <p:style>
            <a:lnRef idx="1">
              <a:schemeClr val="accent2"/>
            </a:lnRef>
            <a:fillRef idx="3">
              <a:schemeClr val="accent2"/>
            </a:fillRef>
            <a:effectRef idx="2">
              <a:schemeClr val="accent2"/>
            </a:effectRef>
            <a:fontRef idx="minor">
              <a:schemeClr val="lt1"/>
            </a:fontRef>
          </p:style>
        </p:cxnSp>
      </p:grpSp>
      <p:grpSp>
        <p:nvGrpSpPr>
          <p:cNvPr id="8" name="Group 7"/>
          <p:cNvGrpSpPr/>
          <p:nvPr/>
        </p:nvGrpSpPr>
        <p:grpSpPr>
          <a:xfrm>
            <a:off x="7408747" y="59297"/>
            <a:ext cx="5025397" cy="5374278"/>
            <a:chOff x="7408915" y="58809"/>
            <a:chExt cx="5026110" cy="5375040"/>
          </a:xfrm>
        </p:grpSpPr>
        <p:sp>
          <p:nvSpPr>
            <p:cNvPr id="121" name="Right Arrow 120"/>
            <p:cNvSpPr/>
            <p:nvPr/>
          </p:nvSpPr>
          <p:spPr bwMode="auto">
            <a:xfrm>
              <a:off x="7857891" y="1287577"/>
              <a:ext cx="391594" cy="396584"/>
            </a:xfrm>
            <a:prstGeom prst="rightArrow">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2" name="Right Arrow 121"/>
            <p:cNvSpPr/>
            <p:nvPr/>
          </p:nvSpPr>
          <p:spPr bwMode="auto">
            <a:xfrm flipH="1">
              <a:off x="9611828" y="2696253"/>
              <a:ext cx="391594" cy="253272"/>
            </a:xfrm>
            <a:prstGeom prst="rightArrow">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4" name="Right Arrow 133"/>
            <p:cNvSpPr/>
            <p:nvPr/>
          </p:nvSpPr>
          <p:spPr bwMode="auto">
            <a:xfrm flipH="1">
              <a:off x="12043431" y="456700"/>
              <a:ext cx="391594" cy="396584"/>
            </a:xfrm>
            <a:prstGeom prst="rightArrow">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98" name="Freeform 61"/>
            <p:cNvSpPr>
              <a:spLocks noEditPoints="1"/>
            </p:cNvSpPr>
            <p:nvPr/>
          </p:nvSpPr>
          <p:spPr bwMode="black">
            <a:xfrm>
              <a:off x="9807465" y="4761854"/>
              <a:ext cx="536335" cy="671995"/>
            </a:xfrm>
            <a:custGeom>
              <a:avLst/>
              <a:gdLst>
                <a:gd name="T0" fmla="*/ 91 w 162"/>
                <a:gd name="T1" fmla="*/ 100 h 203"/>
                <a:gd name="T2" fmla="*/ 128 w 162"/>
                <a:gd name="T3" fmla="*/ 203 h 203"/>
                <a:gd name="T4" fmla="*/ 108 w 162"/>
                <a:gd name="T5" fmla="*/ 203 h 203"/>
                <a:gd name="T6" fmla="*/ 81 w 162"/>
                <a:gd name="T7" fmla="*/ 180 h 203"/>
                <a:gd name="T8" fmla="*/ 54 w 162"/>
                <a:gd name="T9" fmla="*/ 203 h 203"/>
                <a:gd name="T10" fmla="*/ 34 w 162"/>
                <a:gd name="T11" fmla="*/ 203 h 203"/>
                <a:gd name="T12" fmla="*/ 71 w 162"/>
                <a:gd name="T13" fmla="*/ 100 h 203"/>
                <a:gd name="T14" fmla="*/ 64 w 162"/>
                <a:gd name="T15" fmla="*/ 86 h 203"/>
                <a:gd name="T16" fmla="*/ 81 w 162"/>
                <a:gd name="T17" fmla="*/ 69 h 203"/>
                <a:gd name="T18" fmla="*/ 98 w 162"/>
                <a:gd name="T19" fmla="*/ 86 h 203"/>
                <a:gd name="T20" fmla="*/ 91 w 162"/>
                <a:gd name="T21" fmla="*/ 100 h 203"/>
                <a:gd name="T22" fmla="*/ 81 w 162"/>
                <a:gd name="T23" fmla="*/ 34 h 203"/>
                <a:gd name="T24" fmla="*/ 130 w 162"/>
                <a:gd name="T25" fmla="*/ 83 h 203"/>
                <a:gd name="T26" fmla="*/ 107 w 162"/>
                <a:gd name="T27" fmla="*/ 123 h 203"/>
                <a:gd name="T28" fmla="*/ 106 w 162"/>
                <a:gd name="T29" fmla="*/ 117 h 203"/>
                <a:gd name="T30" fmla="*/ 121 w 162"/>
                <a:gd name="T31" fmla="*/ 86 h 203"/>
                <a:gd name="T32" fmla="*/ 81 w 162"/>
                <a:gd name="T33" fmla="*/ 47 h 203"/>
                <a:gd name="T34" fmla="*/ 42 w 162"/>
                <a:gd name="T35" fmla="*/ 86 h 203"/>
                <a:gd name="T36" fmla="*/ 56 w 162"/>
                <a:gd name="T37" fmla="*/ 117 h 203"/>
                <a:gd name="T38" fmla="*/ 55 w 162"/>
                <a:gd name="T39" fmla="*/ 123 h 203"/>
                <a:gd name="T40" fmla="*/ 33 w 162"/>
                <a:gd name="T41" fmla="*/ 83 h 203"/>
                <a:gd name="T42" fmla="*/ 81 w 162"/>
                <a:gd name="T43" fmla="*/ 34 h 203"/>
                <a:gd name="T44" fmla="*/ 81 w 162"/>
                <a:gd name="T45" fmla="*/ 0 h 203"/>
                <a:gd name="T46" fmla="*/ 162 w 162"/>
                <a:gd name="T47" fmla="*/ 81 h 203"/>
                <a:gd name="T48" fmla="*/ 118 w 162"/>
                <a:gd name="T49" fmla="*/ 154 h 203"/>
                <a:gd name="T50" fmla="*/ 115 w 162"/>
                <a:gd name="T51" fmla="*/ 148 h 203"/>
                <a:gd name="T52" fmla="*/ 153 w 162"/>
                <a:gd name="T53" fmla="*/ 85 h 203"/>
                <a:gd name="T54" fmla="*/ 81 w 162"/>
                <a:gd name="T55" fmla="*/ 13 h 203"/>
                <a:gd name="T56" fmla="*/ 10 w 162"/>
                <a:gd name="T57" fmla="*/ 85 h 203"/>
                <a:gd name="T58" fmla="*/ 47 w 162"/>
                <a:gd name="T59" fmla="*/ 148 h 203"/>
                <a:gd name="T60" fmla="*/ 45 w 162"/>
                <a:gd name="T61" fmla="*/ 154 h 203"/>
                <a:gd name="T62" fmla="*/ 0 w 162"/>
                <a:gd name="T63" fmla="*/ 81 h 203"/>
                <a:gd name="T64" fmla="*/ 81 w 162"/>
                <a:gd name="T65" fmla="*/ 0 h 203"/>
                <a:gd name="T66" fmla="*/ 81 w 162"/>
                <a:gd name="T67" fmla="*/ 124 h 203"/>
                <a:gd name="T68" fmla="*/ 89 w 162"/>
                <a:gd name="T69" fmla="*/ 132 h 203"/>
                <a:gd name="T70" fmla="*/ 81 w 162"/>
                <a:gd name="T71" fmla="*/ 139 h 203"/>
                <a:gd name="T72" fmla="*/ 73 w 162"/>
                <a:gd name="T73" fmla="*/ 132 h 203"/>
                <a:gd name="T74" fmla="*/ 81 w 162"/>
                <a:gd name="T75" fmla="*/ 124 h 203"/>
                <a:gd name="T76" fmla="*/ 81 w 162"/>
                <a:gd name="T77" fmla="*/ 171 h 203"/>
                <a:gd name="T78" fmla="*/ 95 w 162"/>
                <a:gd name="T79" fmla="*/ 160 h 203"/>
                <a:gd name="T80" fmla="*/ 81 w 162"/>
                <a:gd name="T81" fmla="*/ 149 h 203"/>
                <a:gd name="T82" fmla="*/ 68 w 162"/>
                <a:gd name="T83" fmla="*/ 160 h 203"/>
                <a:gd name="T84" fmla="*/ 81 w 162"/>
                <a:gd name="T85" fmla="*/ 171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2" h="203">
                  <a:moveTo>
                    <a:pt x="91" y="100"/>
                  </a:moveTo>
                  <a:cubicBezTo>
                    <a:pt x="98" y="144"/>
                    <a:pt x="114" y="181"/>
                    <a:pt x="128" y="203"/>
                  </a:cubicBezTo>
                  <a:cubicBezTo>
                    <a:pt x="108" y="203"/>
                    <a:pt x="108" y="203"/>
                    <a:pt x="108" y="203"/>
                  </a:cubicBezTo>
                  <a:cubicBezTo>
                    <a:pt x="108" y="190"/>
                    <a:pt x="100" y="180"/>
                    <a:pt x="81" y="180"/>
                  </a:cubicBezTo>
                  <a:cubicBezTo>
                    <a:pt x="63" y="180"/>
                    <a:pt x="55" y="190"/>
                    <a:pt x="54" y="203"/>
                  </a:cubicBezTo>
                  <a:cubicBezTo>
                    <a:pt x="34" y="203"/>
                    <a:pt x="34" y="203"/>
                    <a:pt x="34" y="203"/>
                  </a:cubicBezTo>
                  <a:cubicBezTo>
                    <a:pt x="49" y="181"/>
                    <a:pt x="64" y="144"/>
                    <a:pt x="71" y="100"/>
                  </a:cubicBezTo>
                  <a:cubicBezTo>
                    <a:pt x="67" y="97"/>
                    <a:pt x="64" y="92"/>
                    <a:pt x="64" y="86"/>
                  </a:cubicBezTo>
                  <a:cubicBezTo>
                    <a:pt x="64" y="77"/>
                    <a:pt x="72" y="69"/>
                    <a:pt x="81" y="69"/>
                  </a:cubicBezTo>
                  <a:cubicBezTo>
                    <a:pt x="91" y="69"/>
                    <a:pt x="98" y="77"/>
                    <a:pt x="98" y="86"/>
                  </a:cubicBezTo>
                  <a:cubicBezTo>
                    <a:pt x="98" y="92"/>
                    <a:pt x="96" y="97"/>
                    <a:pt x="91" y="100"/>
                  </a:cubicBezTo>
                  <a:close/>
                  <a:moveTo>
                    <a:pt x="81" y="34"/>
                  </a:moveTo>
                  <a:cubicBezTo>
                    <a:pt x="108" y="34"/>
                    <a:pt x="130" y="56"/>
                    <a:pt x="130" y="83"/>
                  </a:cubicBezTo>
                  <a:cubicBezTo>
                    <a:pt x="130" y="100"/>
                    <a:pt x="121" y="115"/>
                    <a:pt x="107" y="123"/>
                  </a:cubicBezTo>
                  <a:cubicBezTo>
                    <a:pt x="107" y="121"/>
                    <a:pt x="106" y="119"/>
                    <a:pt x="106" y="117"/>
                  </a:cubicBezTo>
                  <a:cubicBezTo>
                    <a:pt x="115" y="110"/>
                    <a:pt x="121" y="99"/>
                    <a:pt x="121" y="86"/>
                  </a:cubicBezTo>
                  <a:cubicBezTo>
                    <a:pt x="121" y="64"/>
                    <a:pt x="103" y="47"/>
                    <a:pt x="81" y="47"/>
                  </a:cubicBezTo>
                  <a:cubicBezTo>
                    <a:pt x="59" y="47"/>
                    <a:pt x="42" y="64"/>
                    <a:pt x="42" y="86"/>
                  </a:cubicBezTo>
                  <a:cubicBezTo>
                    <a:pt x="42" y="99"/>
                    <a:pt x="47" y="110"/>
                    <a:pt x="56" y="117"/>
                  </a:cubicBezTo>
                  <a:cubicBezTo>
                    <a:pt x="56" y="119"/>
                    <a:pt x="55" y="121"/>
                    <a:pt x="55" y="123"/>
                  </a:cubicBezTo>
                  <a:cubicBezTo>
                    <a:pt x="42" y="115"/>
                    <a:pt x="33" y="100"/>
                    <a:pt x="33" y="83"/>
                  </a:cubicBezTo>
                  <a:cubicBezTo>
                    <a:pt x="33" y="56"/>
                    <a:pt x="54" y="34"/>
                    <a:pt x="81" y="34"/>
                  </a:cubicBezTo>
                  <a:close/>
                  <a:moveTo>
                    <a:pt x="81" y="0"/>
                  </a:moveTo>
                  <a:cubicBezTo>
                    <a:pt x="126" y="0"/>
                    <a:pt x="162" y="37"/>
                    <a:pt x="162" y="81"/>
                  </a:cubicBezTo>
                  <a:cubicBezTo>
                    <a:pt x="162" y="113"/>
                    <a:pt x="144" y="141"/>
                    <a:pt x="118" y="154"/>
                  </a:cubicBezTo>
                  <a:cubicBezTo>
                    <a:pt x="117" y="152"/>
                    <a:pt x="116" y="150"/>
                    <a:pt x="115" y="148"/>
                  </a:cubicBezTo>
                  <a:cubicBezTo>
                    <a:pt x="138" y="136"/>
                    <a:pt x="153" y="112"/>
                    <a:pt x="153" y="85"/>
                  </a:cubicBezTo>
                  <a:cubicBezTo>
                    <a:pt x="153" y="45"/>
                    <a:pt x="121" y="13"/>
                    <a:pt x="81" y="13"/>
                  </a:cubicBezTo>
                  <a:cubicBezTo>
                    <a:pt x="42" y="13"/>
                    <a:pt x="10" y="45"/>
                    <a:pt x="10" y="85"/>
                  </a:cubicBezTo>
                  <a:cubicBezTo>
                    <a:pt x="10" y="112"/>
                    <a:pt x="25" y="136"/>
                    <a:pt x="47" y="148"/>
                  </a:cubicBezTo>
                  <a:cubicBezTo>
                    <a:pt x="46" y="150"/>
                    <a:pt x="46" y="152"/>
                    <a:pt x="45" y="154"/>
                  </a:cubicBezTo>
                  <a:cubicBezTo>
                    <a:pt x="18" y="141"/>
                    <a:pt x="0" y="113"/>
                    <a:pt x="0" y="81"/>
                  </a:cubicBezTo>
                  <a:cubicBezTo>
                    <a:pt x="0" y="37"/>
                    <a:pt x="36" y="0"/>
                    <a:pt x="81" y="0"/>
                  </a:cubicBezTo>
                  <a:close/>
                  <a:moveTo>
                    <a:pt x="81" y="124"/>
                  </a:moveTo>
                  <a:cubicBezTo>
                    <a:pt x="87" y="124"/>
                    <a:pt x="89" y="128"/>
                    <a:pt x="89" y="132"/>
                  </a:cubicBezTo>
                  <a:cubicBezTo>
                    <a:pt x="89" y="135"/>
                    <a:pt x="87" y="139"/>
                    <a:pt x="81" y="139"/>
                  </a:cubicBezTo>
                  <a:cubicBezTo>
                    <a:pt x="75" y="139"/>
                    <a:pt x="73" y="135"/>
                    <a:pt x="73" y="132"/>
                  </a:cubicBezTo>
                  <a:cubicBezTo>
                    <a:pt x="73" y="128"/>
                    <a:pt x="75" y="124"/>
                    <a:pt x="81" y="124"/>
                  </a:cubicBezTo>
                  <a:close/>
                  <a:moveTo>
                    <a:pt x="81" y="171"/>
                  </a:moveTo>
                  <a:cubicBezTo>
                    <a:pt x="91" y="171"/>
                    <a:pt x="95" y="166"/>
                    <a:pt x="95" y="160"/>
                  </a:cubicBezTo>
                  <a:cubicBezTo>
                    <a:pt x="95" y="154"/>
                    <a:pt x="91" y="149"/>
                    <a:pt x="81" y="149"/>
                  </a:cubicBezTo>
                  <a:cubicBezTo>
                    <a:pt x="71" y="149"/>
                    <a:pt x="68" y="154"/>
                    <a:pt x="68" y="160"/>
                  </a:cubicBezTo>
                  <a:cubicBezTo>
                    <a:pt x="68" y="166"/>
                    <a:pt x="71" y="171"/>
                    <a:pt x="81" y="171"/>
                  </a:cubicBezTo>
                  <a:close/>
                </a:path>
              </a:pathLst>
            </a:custGeom>
            <a:solidFill>
              <a:srgbClr val="68217A"/>
            </a:solidFill>
            <a:ln>
              <a:noFill/>
            </a:ln>
          </p:spPr>
          <p:txBody>
            <a:bodyPr vert="horz" wrap="square" lIns="82281" tIns="41141" rIns="82281" bIns="41141" numCol="1" anchor="t" anchorCtr="0" compatLnSpc="1">
              <a:prstTxWarp prst="textNoShape">
                <a:avLst/>
              </a:prstTxWarp>
            </a:bodyPr>
            <a:lstStyle/>
            <a:p>
              <a:pPr defTabSz="932563"/>
              <a:endParaRPr lang="en-US" sz="1598">
                <a:solidFill>
                  <a:prstClr val="black"/>
                </a:solidFill>
              </a:endParaRPr>
            </a:p>
          </p:txBody>
        </p:sp>
        <p:sp>
          <p:nvSpPr>
            <p:cNvPr id="99" name="Freeform 85"/>
            <p:cNvSpPr>
              <a:spLocks noEditPoints="1"/>
            </p:cNvSpPr>
            <p:nvPr/>
          </p:nvSpPr>
          <p:spPr bwMode="black">
            <a:xfrm>
              <a:off x="8923644" y="2206369"/>
              <a:ext cx="697647" cy="1137971"/>
            </a:xfrm>
            <a:custGeom>
              <a:avLst/>
              <a:gdLst>
                <a:gd name="T0" fmla="*/ 1222 w 1490"/>
                <a:gd name="T1" fmla="*/ 199 h 2432"/>
                <a:gd name="T2" fmla="*/ 1082 w 1490"/>
                <a:gd name="T3" fmla="*/ 239 h 2432"/>
                <a:gd name="T4" fmla="*/ 705 w 1490"/>
                <a:gd name="T5" fmla="*/ 0 h 2432"/>
                <a:gd name="T6" fmla="*/ 298 w 1490"/>
                <a:gd name="T7" fmla="*/ 326 h 2432"/>
                <a:gd name="T8" fmla="*/ 214 w 1490"/>
                <a:gd name="T9" fmla="*/ 309 h 2432"/>
                <a:gd name="T10" fmla="*/ 0 w 1490"/>
                <a:gd name="T11" fmla="*/ 522 h 2432"/>
                <a:gd name="T12" fmla="*/ 214 w 1490"/>
                <a:gd name="T13" fmla="*/ 736 h 2432"/>
                <a:gd name="T14" fmla="*/ 1222 w 1490"/>
                <a:gd name="T15" fmla="*/ 736 h 2432"/>
                <a:gd name="T16" fmla="*/ 1490 w 1490"/>
                <a:gd name="T17" fmla="*/ 467 h 2432"/>
                <a:gd name="T18" fmla="*/ 1222 w 1490"/>
                <a:gd name="T19" fmla="*/ 199 h 2432"/>
                <a:gd name="T20" fmla="*/ 318 w 1490"/>
                <a:gd name="T21" fmla="*/ 2032 h 2432"/>
                <a:gd name="T22" fmla="*/ 318 w 1490"/>
                <a:gd name="T23" fmla="*/ 2398 h 2432"/>
                <a:gd name="T24" fmla="*/ 351 w 1490"/>
                <a:gd name="T25" fmla="*/ 2432 h 2432"/>
                <a:gd name="T26" fmla="*/ 605 w 1490"/>
                <a:gd name="T27" fmla="*/ 2432 h 2432"/>
                <a:gd name="T28" fmla="*/ 605 w 1490"/>
                <a:gd name="T29" fmla="*/ 2091 h 2432"/>
                <a:gd name="T30" fmla="*/ 639 w 1490"/>
                <a:gd name="T31" fmla="*/ 2058 h 2432"/>
                <a:gd name="T32" fmla="*/ 852 w 1490"/>
                <a:gd name="T33" fmla="*/ 2058 h 2432"/>
                <a:gd name="T34" fmla="*/ 886 w 1490"/>
                <a:gd name="T35" fmla="*/ 2091 h 2432"/>
                <a:gd name="T36" fmla="*/ 886 w 1490"/>
                <a:gd name="T37" fmla="*/ 2432 h 2432"/>
                <a:gd name="T38" fmla="*/ 1140 w 1490"/>
                <a:gd name="T39" fmla="*/ 2432 h 2432"/>
                <a:gd name="T40" fmla="*/ 1173 w 1490"/>
                <a:gd name="T41" fmla="*/ 2398 h 2432"/>
                <a:gd name="T42" fmla="*/ 1173 w 1490"/>
                <a:gd name="T43" fmla="*/ 2032 h 2432"/>
                <a:gd name="T44" fmla="*/ 745 w 1490"/>
                <a:gd name="T45" fmla="*/ 1657 h 2432"/>
                <a:gd name="T46" fmla="*/ 318 w 1490"/>
                <a:gd name="T47" fmla="*/ 2032 h 2432"/>
                <a:gd name="T48" fmla="*/ 1086 w 1490"/>
                <a:gd name="T49" fmla="*/ 1483 h 2432"/>
                <a:gd name="T50" fmla="*/ 926 w 1490"/>
                <a:gd name="T51" fmla="*/ 1483 h 2432"/>
                <a:gd name="T52" fmla="*/ 926 w 1490"/>
                <a:gd name="T53" fmla="*/ 1601 h 2432"/>
                <a:gd name="T54" fmla="*/ 745 w 1490"/>
                <a:gd name="T55" fmla="*/ 1443 h 2432"/>
                <a:gd name="T56" fmla="*/ 198 w 1490"/>
                <a:gd name="T57" fmla="*/ 1924 h 2432"/>
                <a:gd name="T58" fmla="*/ 198 w 1490"/>
                <a:gd name="T59" fmla="*/ 2071 h 2432"/>
                <a:gd name="T60" fmla="*/ 745 w 1490"/>
                <a:gd name="T61" fmla="*/ 1590 h 2432"/>
                <a:gd name="T62" fmla="*/ 1293 w 1490"/>
                <a:gd name="T63" fmla="*/ 2071 h 2432"/>
                <a:gd name="T64" fmla="*/ 1293 w 1490"/>
                <a:gd name="T65" fmla="*/ 1924 h 2432"/>
                <a:gd name="T66" fmla="*/ 1086 w 1490"/>
                <a:gd name="T67" fmla="*/ 1742 h 2432"/>
                <a:gd name="T68" fmla="*/ 1086 w 1490"/>
                <a:gd name="T69" fmla="*/ 1483 h 2432"/>
                <a:gd name="T70" fmla="*/ 745 w 1490"/>
                <a:gd name="T71" fmla="*/ 1287 h 2432"/>
                <a:gd name="T72" fmla="*/ 1091 w 1490"/>
                <a:gd name="T73" fmla="*/ 1085 h 2432"/>
                <a:gd name="T74" fmla="*/ 745 w 1490"/>
                <a:gd name="T75" fmla="*/ 1228 h 2432"/>
                <a:gd name="T76" fmla="*/ 400 w 1490"/>
                <a:gd name="T77" fmla="*/ 1085 h 2432"/>
                <a:gd name="T78" fmla="*/ 745 w 1490"/>
                <a:gd name="T79" fmla="*/ 1287 h 2432"/>
                <a:gd name="T80" fmla="*/ 745 w 1490"/>
                <a:gd name="T81" fmla="*/ 1115 h 2432"/>
                <a:gd name="T82" fmla="*/ 982 w 1490"/>
                <a:gd name="T83" fmla="*/ 959 h 2432"/>
                <a:gd name="T84" fmla="*/ 745 w 1490"/>
                <a:gd name="T85" fmla="*/ 1063 h 2432"/>
                <a:gd name="T86" fmla="*/ 509 w 1490"/>
                <a:gd name="T87" fmla="*/ 959 h 2432"/>
                <a:gd name="T88" fmla="*/ 745 w 1490"/>
                <a:gd name="T89" fmla="*/ 1115 h 2432"/>
                <a:gd name="T90" fmla="*/ 883 w 1490"/>
                <a:gd name="T91" fmla="*/ 866 h 2432"/>
                <a:gd name="T92" fmla="*/ 745 w 1490"/>
                <a:gd name="T93" fmla="*/ 923 h 2432"/>
                <a:gd name="T94" fmla="*/ 608 w 1490"/>
                <a:gd name="T95" fmla="*/ 866 h 2432"/>
                <a:gd name="T96" fmla="*/ 745 w 1490"/>
                <a:gd name="T97" fmla="*/ 969 h 2432"/>
                <a:gd name="T98" fmla="*/ 883 w 1490"/>
                <a:gd name="T99" fmla="*/ 866 h 2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90" h="2432">
                  <a:moveTo>
                    <a:pt x="1222" y="199"/>
                  </a:moveTo>
                  <a:cubicBezTo>
                    <a:pt x="1171" y="199"/>
                    <a:pt x="1123" y="214"/>
                    <a:pt x="1082" y="239"/>
                  </a:cubicBezTo>
                  <a:cubicBezTo>
                    <a:pt x="1015" y="98"/>
                    <a:pt x="871" y="0"/>
                    <a:pt x="705" y="0"/>
                  </a:cubicBezTo>
                  <a:cubicBezTo>
                    <a:pt x="506" y="0"/>
                    <a:pt x="340" y="140"/>
                    <a:pt x="298" y="326"/>
                  </a:cubicBezTo>
                  <a:cubicBezTo>
                    <a:pt x="272" y="315"/>
                    <a:pt x="244" y="309"/>
                    <a:pt x="214" y="309"/>
                  </a:cubicBezTo>
                  <a:cubicBezTo>
                    <a:pt x="96" y="309"/>
                    <a:pt x="0" y="404"/>
                    <a:pt x="0" y="522"/>
                  </a:cubicBezTo>
                  <a:cubicBezTo>
                    <a:pt x="0" y="640"/>
                    <a:pt x="96" y="736"/>
                    <a:pt x="214" y="736"/>
                  </a:cubicBezTo>
                  <a:cubicBezTo>
                    <a:pt x="1222" y="736"/>
                    <a:pt x="1222" y="736"/>
                    <a:pt x="1222" y="736"/>
                  </a:cubicBezTo>
                  <a:cubicBezTo>
                    <a:pt x="1370" y="736"/>
                    <a:pt x="1490" y="616"/>
                    <a:pt x="1490" y="467"/>
                  </a:cubicBezTo>
                  <a:cubicBezTo>
                    <a:pt x="1490" y="319"/>
                    <a:pt x="1370" y="199"/>
                    <a:pt x="1222" y="199"/>
                  </a:cubicBezTo>
                  <a:close/>
                  <a:moveTo>
                    <a:pt x="318" y="2032"/>
                  </a:moveTo>
                  <a:cubicBezTo>
                    <a:pt x="318" y="2398"/>
                    <a:pt x="318" y="2398"/>
                    <a:pt x="318" y="2398"/>
                  </a:cubicBezTo>
                  <a:cubicBezTo>
                    <a:pt x="318" y="2417"/>
                    <a:pt x="333" y="2432"/>
                    <a:pt x="351" y="2432"/>
                  </a:cubicBezTo>
                  <a:cubicBezTo>
                    <a:pt x="605" y="2432"/>
                    <a:pt x="605" y="2432"/>
                    <a:pt x="605" y="2432"/>
                  </a:cubicBezTo>
                  <a:cubicBezTo>
                    <a:pt x="605" y="2091"/>
                    <a:pt x="605" y="2091"/>
                    <a:pt x="605" y="2091"/>
                  </a:cubicBezTo>
                  <a:cubicBezTo>
                    <a:pt x="605" y="2073"/>
                    <a:pt x="620" y="2058"/>
                    <a:pt x="639" y="2058"/>
                  </a:cubicBezTo>
                  <a:cubicBezTo>
                    <a:pt x="852" y="2058"/>
                    <a:pt x="852" y="2058"/>
                    <a:pt x="852" y="2058"/>
                  </a:cubicBezTo>
                  <a:cubicBezTo>
                    <a:pt x="871" y="2058"/>
                    <a:pt x="886" y="2073"/>
                    <a:pt x="886" y="2091"/>
                  </a:cubicBezTo>
                  <a:cubicBezTo>
                    <a:pt x="886" y="2432"/>
                    <a:pt x="886" y="2432"/>
                    <a:pt x="886" y="2432"/>
                  </a:cubicBezTo>
                  <a:cubicBezTo>
                    <a:pt x="1140" y="2432"/>
                    <a:pt x="1140" y="2432"/>
                    <a:pt x="1140" y="2432"/>
                  </a:cubicBezTo>
                  <a:cubicBezTo>
                    <a:pt x="1158" y="2432"/>
                    <a:pt x="1173" y="2417"/>
                    <a:pt x="1173" y="2398"/>
                  </a:cubicBezTo>
                  <a:cubicBezTo>
                    <a:pt x="1173" y="2032"/>
                    <a:pt x="1173" y="2032"/>
                    <a:pt x="1173" y="2032"/>
                  </a:cubicBezTo>
                  <a:cubicBezTo>
                    <a:pt x="745" y="1657"/>
                    <a:pt x="745" y="1657"/>
                    <a:pt x="745" y="1657"/>
                  </a:cubicBezTo>
                  <a:lnTo>
                    <a:pt x="318" y="2032"/>
                  </a:lnTo>
                  <a:close/>
                  <a:moveTo>
                    <a:pt x="1086" y="1483"/>
                  </a:moveTo>
                  <a:cubicBezTo>
                    <a:pt x="926" y="1483"/>
                    <a:pt x="926" y="1483"/>
                    <a:pt x="926" y="1483"/>
                  </a:cubicBezTo>
                  <a:cubicBezTo>
                    <a:pt x="926" y="1601"/>
                    <a:pt x="926" y="1601"/>
                    <a:pt x="926" y="1601"/>
                  </a:cubicBezTo>
                  <a:cubicBezTo>
                    <a:pt x="745" y="1443"/>
                    <a:pt x="745" y="1443"/>
                    <a:pt x="745" y="1443"/>
                  </a:cubicBezTo>
                  <a:cubicBezTo>
                    <a:pt x="198" y="1924"/>
                    <a:pt x="198" y="1924"/>
                    <a:pt x="198" y="1924"/>
                  </a:cubicBezTo>
                  <a:cubicBezTo>
                    <a:pt x="198" y="2071"/>
                    <a:pt x="198" y="2071"/>
                    <a:pt x="198" y="2071"/>
                  </a:cubicBezTo>
                  <a:cubicBezTo>
                    <a:pt x="745" y="1590"/>
                    <a:pt x="745" y="1590"/>
                    <a:pt x="745" y="1590"/>
                  </a:cubicBezTo>
                  <a:cubicBezTo>
                    <a:pt x="1293" y="2071"/>
                    <a:pt x="1293" y="2071"/>
                    <a:pt x="1293" y="2071"/>
                  </a:cubicBezTo>
                  <a:cubicBezTo>
                    <a:pt x="1293" y="1924"/>
                    <a:pt x="1293" y="1924"/>
                    <a:pt x="1293" y="1924"/>
                  </a:cubicBezTo>
                  <a:cubicBezTo>
                    <a:pt x="1086" y="1742"/>
                    <a:pt x="1086" y="1742"/>
                    <a:pt x="1086" y="1742"/>
                  </a:cubicBezTo>
                  <a:lnTo>
                    <a:pt x="1086" y="1483"/>
                  </a:lnTo>
                  <a:close/>
                  <a:moveTo>
                    <a:pt x="745" y="1287"/>
                  </a:moveTo>
                  <a:cubicBezTo>
                    <a:pt x="906" y="1289"/>
                    <a:pt x="1041" y="1191"/>
                    <a:pt x="1091" y="1085"/>
                  </a:cubicBezTo>
                  <a:cubicBezTo>
                    <a:pt x="1001" y="1176"/>
                    <a:pt x="874" y="1228"/>
                    <a:pt x="745" y="1228"/>
                  </a:cubicBezTo>
                  <a:cubicBezTo>
                    <a:pt x="617" y="1228"/>
                    <a:pt x="490" y="1176"/>
                    <a:pt x="400" y="1085"/>
                  </a:cubicBezTo>
                  <a:cubicBezTo>
                    <a:pt x="449" y="1191"/>
                    <a:pt x="585" y="1289"/>
                    <a:pt x="745" y="1287"/>
                  </a:cubicBezTo>
                  <a:close/>
                  <a:moveTo>
                    <a:pt x="745" y="1115"/>
                  </a:moveTo>
                  <a:cubicBezTo>
                    <a:pt x="862" y="1116"/>
                    <a:pt x="952" y="1037"/>
                    <a:pt x="982" y="959"/>
                  </a:cubicBezTo>
                  <a:cubicBezTo>
                    <a:pt x="919" y="1022"/>
                    <a:pt x="834" y="1064"/>
                    <a:pt x="745" y="1063"/>
                  </a:cubicBezTo>
                  <a:cubicBezTo>
                    <a:pt x="657" y="1064"/>
                    <a:pt x="572" y="1022"/>
                    <a:pt x="509" y="959"/>
                  </a:cubicBezTo>
                  <a:cubicBezTo>
                    <a:pt x="539" y="1037"/>
                    <a:pt x="629" y="1116"/>
                    <a:pt x="745" y="1115"/>
                  </a:cubicBezTo>
                  <a:close/>
                  <a:moveTo>
                    <a:pt x="883" y="866"/>
                  </a:moveTo>
                  <a:cubicBezTo>
                    <a:pt x="847" y="903"/>
                    <a:pt x="796" y="923"/>
                    <a:pt x="745" y="923"/>
                  </a:cubicBezTo>
                  <a:cubicBezTo>
                    <a:pt x="694" y="923"/>
                    <a:pt x="644" y="903"/>
                    <a:pt x="608" y="866"/>
                  </a:cubicBezTo>
                  <a:cubicBezTo>
                    <a:pt x="618" y="918"/>
                    <a:pt x="675" y="969"/>
                    <a:pt x="745" y="969"/>
                  </a:cubicBezTo>
                  <a:cubicBezTo>
                    <a:pt x="816" y="969"/>
                    <a:pt x="873" y="918"/>
                    <a:pt x="883" y="866"/>
                  </a:cubicBezTo>
                  <a:close/>
                </a:path>
              </a:pathLst>
            </a:custGeom>
            <a:solidFill>
              <a:srgbClr val="00188F"/>
            </a:solidFill>
            <a:ln>
              <a:noFill/>
            </a:ln>
          </p:spPr>
          <p:txBody>
            <a:bodyPr vert="horz" wrap="square" lIns="82281" tIns="41141" rIns="82281" bIns="41141" numCol="1" anchor="t" anchorCtr="0" compatLnSpc="1">
              <a:prstTxWarp prst="textNoShape">
                <a:avLst/>
              </a:prstTxWarp>
            </a:bodyPr>
            <a:lstStyle/>
            <a:p>
              <a:pPr defTabSz="932563"/>
              <a:endParaRPr lang="en-US" sz="1598">
                <a:solidFill>
                  <a:prstClr val="black"/>
                </a:solidFill>
              </a:endParaRPr>
            </a:p>
          </p:txBody>
        </p:sp>
        <p:sp>
          <p:nvSpPr>
            <p:cNvPr id="100" name="Freeform 88"/>
            <p:cNvSpPr>
              <a:spLocks noEditPoints="1"/>
            </p:cNvSpPr>
            <p:nvPr/>
          </p:nvSpPr>
          <p:spPr bwMode="black">
            <a:xfrm>
              <a:off x="11631450" y="858042"/>
              <a:ext cx="543120" cy="675214"/>
            </a:xfrm>
            <a:custGeom>
              <a:avLst/>
              <a:gdLst>
                <a:gd name="T0" fmla="*/ 643 w 1766"/>
                <a:gd name="T1" fmla="*/ 1936 h 2204"/>
                <a:gd name="T2" fmla="*/ 1224 w 1766"/>
                <a:gd name="T3" fmla="*/ 1818 h 2204"/>
                <a:gd name="T4" fmla="*/ 1224 w 1766"/>
                <a:gd name="T5" fmla="*/ 118 h 2204"/>
                <a:gd name="T6" fmla="*/ 643 w 1766"/>
                <a:gd name="T7" fmla="*/ 0 h 2204"/>
                <a:gd name="T8" fmla="*/ 575 w 1766"/>
                <a:gd name="T9" fmla="*/ 360 h 2204"/>
                <a:gd name="T10" fmla="*/ 763 w 1766"/>
                <a:gd name="T11" fmla="*/ 473 h 2204"/>
                <a:gd name="T12" fmla="*/ 598 w 1766"/>
                <a:gd name="T13" fmla="*/ 587 h 2204"/>
                <a:gd name="T14" fmla="*/ 763 w 1766"/>
                <a:gd name="T15" fmla="*/ 701 h 2204"/>
                <a:gd name="T16" fmla="*/ 611 w 1766"/>
                <a:gd name="T17" fmla="*/ 815 h 2204"/>
                <a:gd name="T18" fmla="*/ 763 w 1766"/>
                <a:gd name="T19" fmla="*/ 929 h 2204"/>
                <a:gd name="T20" fmla="*/ 550 w 1766"/>
                <a:gd name="T21" fmla="*/ 1765 h 2204"/>
                <a:gd name="T22" fmla="*/ 883 w 1766"/>
                <a:gd name="T23" fmla="*/ 1512 h 2204"/>
                <a:gd name="T24" fmla="*/ 883 w 1766"/>
                <a:gd name="T25" fmla="*/ 1748 h 2204"/>
                <a:gd name="T26" fmla="*/ 883 w 1766"/>
                <a:gd name="T27" fmla="*/ 1512 h 2204"/>
                <a:gd name="T28" fmla="*/ 938 w 1766"/>
                <a:gd name="T29" fmla="*/ 1630 h 2204"/>
                <a:gd name="T30" fmla="*/ 828 w 1766"/>
                <a:gd name="T31" fmla="*/ 1630 h 2204"/>
                <a:gd name="T32" fmla="*/ 1334 w 1766"/>
                <a:gd name="T33" fmla="*/ 1765 h 2204"/>
                <a:gd name="T34" fmla="*/ 1299 w 1766"/>
                <a:gd name="T35" fmla="*/ 1806 h 2204"/>
                <a:gd name="T36" fmla="*/ 1123 w 1766"/>
                <a:gd name="T37" fmla="*/ 2012 h 2204"/>
                <a:gd name="T38" fmla="*/ 507 w 1766"/>
                <a:gd name="T39" fmla="*/ 1951 h 2204"/>
                <a:gd name="T40" fmla="*/ 473 w 1766"/>
                <a:gd name="T41" fmla="*/ 1765 h 2204"/>
                <a:gd name="T42" fmla="*/ 272 w 1766"/>
                <a:gd name="T43" fmla="*/ 1925 h 2204"/>
                <a:gd name="T44" fmla="*/ 432 w 1766"/>
                <a:gd name="T45" fmla="*/ 2204 h 2204"/>
                <a:gd name="T46" fmla="*/ 1494 w 1766"/>
                <a:gd name="T47" fmla="*/ 2044 h 2204"/>
                <a:gd name="T48" fmla="*/ 1334 w 1766"/>
                <a:gd name="T49" fmla="*/ 1765 h 2204"/>
                <a:gd name="T50" fmla="*/ 1318 w 1766"/>
                <a:gd name="T51" fmla="*/ 531 h 2204"/>
                <a:gd name="T52" fmla="*/ 1426 w 1766"/>
                <a:gd name="T53" fmla="*/ 676 h 2204"/>
                <a:gd name="T54" fmla="*/ 448 w 1766"/>
                <a:gd name="T55" fmla="*/ 531 h 2204"/>
                <a:gd name="T56" fmla="*/ 448 w 1766"/>
                <a:gd name="T57" fmla="*/ 822 h 2204"/>
                <a:gd name="T58" fmla="*/ 1701 w 1766"/>
                <a:gd name="T59" fmla="*/ 676 h 2204"/>
                <a:gd name="T60" fmla="*/ 1764 w 1766"/>
                <a:gd name="T61" fmla="*/ 676 h 2204"/>
                <a:gd name="T62" fmla="*/ 1416 w 1766"/>
                <a:gd name="T63" fmla="*/ 426 h 2204"/>
                <a:gd name="T64" fmla="*/ 1416 w 1766"/>
                <a:gd name="T65" fmla="*/ 927 h 2204"/>
                <a:gd name="T66" fmla="*/ 1416 w 1766"/>
                <a:gd name="T67" fmla="*/ 426 h 2204"/>
                <a:gd name="T68" fmla="*/ 350 w 1766"/>
                <a:gd name="T69" fmla="*/ 426 h 2204"/>
                <a:gd name="T70" fmla="*/ 350 w 1766"/>
                <a:gd name="T71" fmla="*/ 927 h 2204"/>
                <a:gd name="T72" fmla="*/ 217 w 1766"/>
                <a:gd name="T73" fmla="*/ 310 h 2204"/>
                <a:gd name="T74" fmla="*/ 217 w 1766"/>
                <a:gd name="T75" fmla="*/ 1043 h 2204"/>
                <a:gd name="T76" fmla="*/ 217 w 1766"/>
                <a:gd name="T77" fmla="*/ 310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766" h="2204">
                  <a:moveTo>
                    <a:pt x="542" y="1818"/>
                  </a:moveTo>
                  <a:cubicBezTo>
                    <a:pt x="532" y="1883"/>
                    <a:pt x="577" y="1936"/>
                    <a:pt x="643" y="1936"/>
                  </a:cubicBezTo>
                  <a:cubicBezTo>
                    <a:pt x="1123" y="1936"/>
                    <a:pt x="1123" y="1936"/>
                    <a:pt x="1123" y="1936"/>
                  </a:cubicBezTo>
                  <a:cubicBezTo>
                    <a:pt x="1189" y="1936"/>
                    <a:pt x="1234" y="1883"/>
                    <a:pt x="1224" y="1818"/>
                  </a:cubicBezTo>
                  <a:cubicBezTo>
                    <a:pt x="1221" y="1800"/>
                    <a:pt x="1219" y="1783"/>
                    <a:pt x="1216" y="1765"/>
                  </a:cubicBezTo>
                  <a:cubicBezTo>
                    <a:pt x="1129" y="1162"/>
                    <a:pt x="1132" y="731"/>
                    <a:pt x="1224" y="118"/>
                  </a:cubicBezTo>
                  <a:cubicBezTo>
                    <a:pt x="1234" y="52"/>
                    <a:pt x="1189" y="0"/>
                    <a:pt x="1123" y="0"/>
                  </a:cubicBezTo>
                  <a:cubicBezTo>
                    <a:pt x="643" y="0"/>
                    <a:pt x="643" y="0"/>
                    <a:pt x="643" y="0"/>
                  </a:cubicBezTo>
                  <a:cubicBezTo>
                    <a:pt x="577" y="0"/>
                    <a:pt x="532" y="52"/>
                    <a:pt x="542" y="118"/>
                  </a:cubicBezTo>
                  <a:cubicBezTo>
                    <a:pt x="555" y="202"/>
                    <a:pt x="565" y="282"/>
                    <a:pt x="575" y="360"/>
                  </a:cubicBezTo>
                  <a:cubicBezTo>
                    <a:pt x="763" y="360"/>
                    <a:pt x="763" y="360"/>
                    <a:pt x="763" y="360"/>
                  </a:cubicBezTo>
                  <a:cubicBezTo>
                    <a:pt x="763" y="473"/>
                    <a:pt x="763" y="473"/>
                    <a:pt x="763" y="473"/>
                  </a:cubicBezTo>
                  <a:cubicBezTo>
                    <a:pt x="587" y="473"/>
                    <a:pt x="587" y="473"/>
                    <a:pt x="587" y="473"/>
                  </a:cubicBezTo>
                  <a:cubicBezTo>
                    <a:pt x="591" y="512"/>
                    <a:pt x="595" y="550"/>
                    <a:pt x="598" y="587"/>
                  </a:cubicBezTo>
                  <a:cubicBezTo>
                    <a:pt x="763" y="587"/>
                    <a:pt x="763" y="587"/>
                    <a:pt x="763" y="587"/>
                  </a:cubicBezTo>
                  <a:cubicBezTo>
                    <a:pt x="763" y="701"/>
                    <a:pt x="763" y="701"/>
                    <a:pt x="763" y="701"/>
                  </a:cubicBezTo>
                  <a:cubicBezTo>
                    <a:pt x="605" y="701"/>
                    <a:pt x="605" y="701"/>
                    <a:pt x="605" y="701"/>
                  </a:cubicBezTo>
                  <a:cubicBezTo>
                    <a:pt x="608" y="739"/>
                    <a:pt x="609" y="777"/>
                    <a:pt x="611" y="815"/>
                  </a:cubicBezTo>
                  <a:cubicBezTo>
                    <a:pt x="763" y="815"/>
                    <a:pt x="763" y="815"/>
                    <a:pt x="763" y="815"/>
                  </a:cubicBezTo>
                  <a:cubicBezTo>
                    <a:pt x="763" y="929"/>
                    <a:pt x="763" y="929"/>
                    <a:pt x="763" y="929"/>
                  </a:cubicBezTo>
                  <a:cubicBezTo>
                    <a:pt x="613" y="929"/>
                    <a:pt x="613" y="929"/>
                    <a:pt x="613" y="929"/>
                  </a:cubicBezTo>
                  <a:cubicBezTo>
                    <a:pt x="615" y="1194"/>
                    <a:pt x="594" y="1457"/>
                    <a:pt x="550" y="1765"/>
                  </a:cubicBezTo>
                  <a:cubicBezTo>
                    <a:pt x="547" y="1783"/>
                    <a:pt x="545" y="1800"/>
                    <a:pt x="542" y="1818"/>
                  </a:cubicBezTo>
                  <a:close/>
                  <a:moveTo>
                    <a:pt x="883" y="1512"/>
                  </a:moveTo>
                  <a:cubicBezTo>
                    <a:pt x="948" y="1512"/>
                    <a:pt x="1001" y="1565"/>
                    <a:pt x="1001" y="1630"/>
                  </a:cubicBezTo>
                  <a:cubicBezTo>
                    <a:pt x="1001" y="1696"/>
                    <a:pt x="948" y="1748"/>
                    <a:pt x="883" y="1748"/>
                  </a:cubicBezTo>
                  <a:cubicBezTo>
                    <a:pt x="818" y="1748"/>
                    <a:pt x="765" y="1696"/>
                    <a:pt x="765" y="1630"/>
                  </a:cubicBezTo>
                  <a:cubicBezTo>
                    <a:pt x="765" y="1565"/>
                    <a:pt x="818" y="1512"/>
                    <a:pt x="883" y="1512"/>
                  </a:cubicBezTo>
                  <a:close/>
                  <a:moveTo>
                    <a:pt x="883" y="1685"/>
                  </a:moveTo>
                  <a:cubicBezTo>
                    <a:pt x="913" y="1685"/>
                    <a:pt x="938" y="1661"/>
                    <a:pt x="938" y="1630"/>
                  </a:cubicBezTo>
                  <a:cubicBezTo>
                    <a:pt x="938" y="1600"/>
                    <a:pt x="913" y="1576"/>
                    <a:pt x="883" y="1576"/>
                  </a:cubicBezTo>
                  <a:cubicBezTo>
                    <a:pt x="853" y="1576"/>
                    <a:pt x="828" y="1600"/>
                    <a:pt x="828" y="1630"/>
                  </a:cubicBezTo>
                  <a:cubicBezTo>
                    <a:pt x="828" y="1661"/>
                    <a:pt x="853" y="1685"/>
                    <a:pt x="883" y="1685"/>
                  </a:cubicBezTo>
                  <a:close/>
                  <a:moveTo>
                    <a:pt x="1334" y="1765"/>
                  </a:moveTo>
                  <a:cubicBezTo>
                    <a:pt x="1293" y="1765"/>
                    <a:pt x="1293" y="1765"/>
                    <a:pt x="1293" y="1765"/>
                  </a:cubicBezTo>
                  <a:cubicBezTo>
                    <a:pt x="1295" y="1779"/>
                    <a:pt x="1297" y="1792"/>
                    <a:pt x="1299" y="1806"/>
                  </a:cubicBezTo>
                  <a:cubicBezTo>
                    <a:pt x="1307" y="1860"/>
                    <a:pt x="1293" y="1913"/>
                    <a:pt x="1259" y="1951"/>
                  </a:cubicBezTo>
                  <a:cubicBezTo>
                    <a:pt x="1226" y="1991"/>
                    <a:pt x="1177" y="2012"/>
                    <a:pt x="1123" y="2012"/>
                  </a:cubicBezTo>
                  <a:cubicBezTo>
                    <a:pt x="643" y="2012"/>
                    <a:pt x="643" y="2012"/>
                    <a:pt x="643" y="2012"/>
                  </a:cubicBezTo>
                  <a:cubicBezTo>
                    <a:pt x="589" y="2012"/>
                    <a:pt x="540" y="1991"/>
                    <a:pt x="507" y="1951"/>
                  </a:cubicBezTo>
                  <a:cubicBezTo>
                    <a:pt x="473" y="1913"/>
                    <a:pt x="459" y="1860"/>
                    <a:pt x="467" y="1806"/>
                  </a:cubicBezTo>
                  <a:cubicBezTo>
                    <a:pt x="469" y="1792"/>
                    <a:pt x="471" y="1779"/>
                    <a:pt x="473" y="1765"/>
                  </a:cubicBezTo>
                  <a:cubicBezTo>
                    <a:pt x="432" y="1765"/>
                    <a:pt x="432" y="1765"/>
                    <a:pt x="432" y="1765"/>
                  </a:cubicBezTo>
                  <a:cubicBezTo>
                    <a:pt x="344" y="1765"/>
                    <a:pt x="272" y="1837"/>
                    <a:pt x="272" y="1925"/>
                  </a:cubicBezTo>
                  <a:cubicBezTo>
                    <a:pt x="272" y="2044"/>
                    <a:pt x="272" y="2044"/>
                    <a:pt x="272" y="2044"/>
                  </a:cubicBezTo>
                  <a:cubicBezTo>
                    <a:pt x="272" y="2132"/>
                    <a:pt x="344" y="2204"/>
                    <a:pt x="432" y="2204"/>
                  </a:cubicBezTo>
                  <a:cubicBezTo>
                    <a:pt x="1334" y="2204"/>
                    <a:pt x="1334" y="2204"/>
                    <a:pt x="1334" y="2204"/>
                  </a:cubicBezTo>
                  <a:cubicBezTo>
                    <a:pt x="1422" y="2204"/>
                    <a:pt x="1494" y="2132"/>
                    <a:pt x="1494" y="2044"/>
                  </a:cubicBezTo>
                  <a:cubicBezTo>
                    <a:pt x="1494" y="1925"/>
                    <a:pt x="1494" y="1925"/>
                    <a:pt x="1494" y="1925"/>
                  </a:cubicBezTo>
                  <a:cubicBezTo>
                    <a:pt x="1494" y="1837"/>
                    <a:pt x="1422" y="1765"/>
                    <a:pt x="1334" y="1765"/>
                  </a:cubicBezTo>
                  <a:close/>
                  <a:moveTo>
                    <a:pt x="1426" y="676"/>
                  </a:moveTo>
                  <a:cubicBezTo>
                    <a:pt x="1427" y="601"/>
                    <a:pt x="1373" y="541"/>
                    <a:pt x="1318" y="531"/>
                  </a:cubicBezTo>
                  <a:cubicBezTo>
                    <a:pt x="1398" y="606"/>
                    <a:pt x="1398" y="746"/>
                    <a:pt x="1318" y="822"/>
                  </a:cubicBezTo>
                  <a:cubicBezTo>
                    <a:pt x="1373" y="812"/>
                    <a:pt x="1427" y="751"/>
                    <a:pt x="1426" y="676"/>
                  </a:cubicBezTo>
                  <a:close/>
                  <a:moveTo>
                    <a:pt x="448" y="822"/>
                  </a:moveTo>
                  <a:cubicBezTo>
                    <a:pt x="368" y="746"/>
                    <a:pt x="368" y="606"/>
                    <a:pt x="448" y="531"/>
                  </a:cubicBezTo>
                  <a:cubicBezTo>
                    <a:pt x="393" y="541"/>
                    <a:pt x="339" y="601"/>
                    <a:pt x="340" y="676"/>
                  </a:cubicBezTo>
                  <a:cubicBezTo>
                    <a:pt x="339" y="751"/>
                    <a:pt x="393" y="812"/>
                    <a:pt x="448" y="822"/>
                  </a:cubicBezTo>
                  <a:close/>
                  <a:moveTo>
                    <a:pt x="1549" y="310"/>
                  </a:moveTo>
                  <a:cubicBezTo>
                    <a:pt x="1646" y="405"/>
                    <a:pt x="1702" y="540"/>
                    <a:pt x="1701" y="676"/>
                  </a:cubicBezTo>
                  <a:cubicBezTo>
                    <a:pt x="1702" y="812"/>
                    <a:pt x="1646" y="947"/>
                    <a:pt x="1549" y="1043"/>
                  </a:cubicBezTo>
                  <a:cubicBezTo>
                    <a:pt x="1662" y="990"/>
                    <a:pt x="1766" y="846"/>
                    <a:pt x="1764" y="676"/>
                  </a:cubicBezTo>
                  <a:cubicBezTo>
                    <a:pt x="1766" y="506"/>
                    <a:pt x="1662" y="362"/>
                    <a:pt x="1549" y="310"/>
                  </a:cubicBezTo>
                  <a:close/>
                  <a:moveTo>
                    <a:pt x="1416" y="426"/>
                  </a:moveTo>
                  <a:cubicBezTo>
                    <a:pt x="1483" y="492"/>
                    <a:pt x="1527" y="583"/>
                    <a:pt x="1527" y="676"/>
                  </a:cubicBezTo>
                  <a:cubicBezTo>
                    <a:pt x="1527" y="770"/>
                    <a:pt x="1483" y="860"/>
                    <a:pt x="1416" y="927"/>
                  </a:cubicBezTo>
                  <a:cubicBezTo>
                    <a:pt x="1499" y="895"/>
                    <a:pt x="1582" y="800"/>
                    <a:pt x="1582" y="676"/>
                  </a:cubicBezTo>
                  <a:cubicBezTo>
                    <a:pt x="1582" y="553"/>
                    <a:pt x="1499" y="457"/>
                    <a:pt x="1416" y="426"/>
                  </a:cubicBezTo>
                  <a:close/>
                  <a:moveTo>
                    <a:pt x="239" y="676"/>
                  </a:moveTo>
                  <a:cubicBezTo>
                    <a:pt x="239" y="583"/>
                    <a:pt x="283" y="492"/>
                    <a:pt x="350" y="426"/>
                  </a:cubicBezTo>
                  <a:cubicBezTo>
                    <a:pt x="267" y="457"/>
                    <a:pt x="184" y="553"/>
                    <a:pt x="184" y="676"/>
                  </a:cubicBezTo>
                  <a:cubicBezTo>
                    <a:pt x="184" y="800"/>
                    <a:pt x="267" y="895"/>
                    <a:pt x="350" y="927"/>
                  </a:cubicBezTo>
                  <a:cubicBezTo>
                    <a:pt x="283" y="860"/>
                    <a:pt x="239" y="770"/>
                    <a:pt x="239" y="676"/>
                  </a:cubicBezTo>
                  <a:close/>
                  <a:moveTo>
                    <a:pt x="217" y="310"/>
                  </a:moveTo>
                  <a:cubicBezTo>
                    <a:pt x="104" y="362"/>
                    <a:pt x="0" y="506"/>
                    <a:pt x="2" y="676"/>
                  </a:cubicBezTo>
                  <a:cubicBezTo>
                    <a:pt x="0" y="846"/>
                    <a:pt x="104" y="990"/>
                    <a:pt x="217" y="1043"/>
                  </a:cubicBezTo>
                  <a:cubicBezTo>
                    <a:pt x="120" y="947"/>
                    <a:pt x="64" y="812"/>
                    <a:pt x="65" y="676"/>
                  </a:cubicBezTo>
                  <a:cubicBezTo>
                    <a:pt x="64" y="540"/>
                    <a:pt x="120" y="405"/>
                    <a:pt x="217" y="310"/>
                  </a:cubicBezTo>
                  <a:close/>
                </a:path>
              </a:pathLst>
            </a:custGeom>
            <a:solidFill>
              <a:srgbClr val="DC3C00"/>
            </a:solidFill>
            <a:ln>
              <a:noFill/>
            </a:ln>
          </p:spPr>
          <p:txBody>
            <a:bodyPr vert="horz" wrap="square" lIns="82281" tIns="41141" rIns="82281" bIns="41141" numCol="1" anchor="t" anchorCtr="0" compatLnSpc="1">
              <a:prstTxWarp prst="textNoShape">
                <a:avLst/>
              </a:prstTxWarp>
            </a:bodyPr>
            <a:lstStyle/>
            <a:p>
              <a:pPr defTabSz="932563"/>
              <a:endParaRPr lang="en-US" sz="1598">
                <a:solidFill>
                  <a:prstClr val="black"/>
                </a:solidFill>
              </a:endParaRPr>
            </a:p>
          </p:txBody>
        </p:sp>
        <p:sp>
          <p:nvSpPr>
            <p:cNvPr id="101" name="Freeform 73"/>
            <p:cNvSpPr>
              <a:spLocks noEditPoints="1"/>
            </p:cNvSpPr>
            <p:nvPr/>
          </p:nvSpPr>
          <p:spPr bwMode="black">
            <a:xfrm>
              <a:off x="8898841" y="4504995"/>
              <a:ext cx="624514" cy="602884"/>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00BCF2"/>
            </a:solidFill>
            <a:ln>
              <a:noFill/>
            </a:ln>
          </p:spPr>
          <p:txBody>
            <a:bodyPr vert="horz" wrap="square" lIns="82281" tIns="41141" rIns="82281" bIns="41141" numCol="1" anchor="t" anchorCtr="0" compatLnSpc="1">
              <a:prstTxWarp prst="textNoShape">
                <a:avLst/>
              </a:prstTxWarp>
            </a:bodyPr>
            <a:lstStyle/>
            <a:p>
              <a:pPr defTabSz="932563"/>
              <a:endParaRPr lang="en-US" sz="1598">
                <a:solidFill>
                  <a:prstClr val="black"/>
                </a:solidFill>
              </a:endParaRPr>
            </a:p>
          </p:txBody>
        </p:sp>
        <p:sp>
          <p:nvSpPr>
            <p:cNvPr id="102" name="Freeform 81"/>
            <p:cNvSpPr>
              <a:spLocks noEditPoints="1"/>
            </p:cNvSpPr>
            <p:nvPr/>
          </p:nvSpPr>
          <p:spPr bwMode="black">
            <a:xfrm>
              <a:off x="9617872" y="3888833"/>
              <a:ext cx="1025671" cy="626097"/>
            </a:xfrm>
            <a:custGeom>
              <a:avLst/>
              <a:gdLst>
                <a:gd name="T0" fmla="*/ 1588 w 3451"/>
                <a:gd name="T1" fmla="*/ 2110 h 2110"/>
                <a:gd name="T2" fmla="*/ 2100 w 3451"/>
                <a:gd name="T3" fmla="*/ 1951 h 2110"/>
                <a:gd name="T4" fmla="*/ 1141 w 3451"/>
                <a:gd name="T5" fmla="*/ 1911 h 2110"/>
                <a:gd name="T6" fmla="*/ 1215 w 3451"/>
                <a:gd name="T7" fmla="*/ 1929 h 2110"/>
                <a:gd name="T8" fmla="*/ 1799 w 3451"/>
                <a:gd name="T9" fmla="*/ 2021 h 2110"/>
                <a:gd name="T10" fmla="*/ 2036 w 3451"/>
                <a:gd name="T11" fmla="*/ 1911 h 2110"/>
                <a:gd name="T12" fmla="*/ 1121 w 3451"/>
                <a:gd name="T13" fmla="*/ 1193 h 2110"/>
                <a:gd name="T14" fmla="*/ 1992 w 3451"/>
                <a:gd name="T15" fmla="*/ 1211 h 2110"/>
                <a:gd name="T16" fmla="*/ 2497 w 3451"/>
                <a:gd name="T17" fmla="*/ 803 h 2110"/>
                <a:gd name="T18" fmla="*/ 975 w 3451"/>
                <a:gd name="T19" fmla="*/ 240 h 2110"/>
                <a:gd name="T20" fmla="*/ 1616 w 3451"/>
                <a:gd name="T21" fmla="*/ 736 h 2110"/>
                <a:gd name="T22" fmla="*/ 2006 w 3451"/>
                <a:gd name="T23" fmla="*/ 508 h 2110"/>
                <a:gd name="T24" fmla="*/ 1990 w 3451"/>
                <a:gd name="T25" fmla="*/ 320 h 2110"/>
                <a:gd name="T26" fmla="*/ 2004 w 3451"/>
                <a:gd name="T27" fmla="*/ 426 h 2110"/>
                <a:gd name="T28" fmla="*/ 2038 w 3451"/>
                <a:gd name="T29" fmla="*/ 1120 h 2110"/>
                <a:gd name="T30" fmla="*/ 2304 w 3451"/>
                <a:gd name="T31" fmla="*/ 985 h 2110"/>
                <a:gd name="T32" fmla="*/ 2225 w 3451"/>
                <a:gd name="T33" fmla="*/ 465 h 2110"/>
                <a:gd name="T34" fmla="*/ 2219 w 3451"/>
                <a:gd name="T35" fmla="*/ 477 h 2110"/>
                <a:gd name="T36" fmla="*/ 1844 w 3451"/>
                <a:gd name="T37" fmla="*/ 192 h 2110"/>
                <a:gd name="T38" fmla="*/ 1818 w 3451"/>
                <a:gd name="T39" fmla="*/ 109 h 2110"/>
                <a:gd name="T40" fmla="*/ 1133 w 3451"/>
                <a:gd name="T41" fmla="*/ 1121 h 2110"/>
                <a:gd name="T42" fmla="*/ 1171 w 3451"/>
                <a:gd name="T43" fmla="*/ 951 h 2110"/>
                <a:gd name="T44" fmla="*/ 1115 w 3451"/>
                <a:gd name="T45" fmla="*/ 350 h 2110"/>
                <a:gd name="T46" fmla="*/ 1155 w 3451"/>
                <a:gd name="T47" fmla="*/ 517 h 2110"/>
                <a:gd name="T48" fmla="*/ 1265 w 3451"/>
                <a:gd name="T49" fmla="*/ 843 h 2110"/>
                <a:gd name="T50" fmla="*/ 1555 w 3451"/>
                <a:gd name="T51" fmla="*/ 284 h 2110"/>
                <a:gd name="T52" fmla="*/ 1353 w 3451"/>
                <a:gd name="T53" fmla="*/ 109 h 2110"/>
                <a:gd name="T54" fmla="*/ 1221 w 3451"/>
                <a:gd name="T55" fmla="*/ 201 h 2110"/>
                <a:gd name="T56" fmla="*/ 923 w 3451"/>
                <a:gd name="T57" fmla="*/ 379 h 2110"/>
                <a:gd name="T58" fmla="*/ 945 w 3451"/>
                <a:gd name="T59" fmla="*/ 466 h 2110"/>
                <a:gd name="T60" fmla="*/ 447 w 3451"/>
                <a:gd name="T61" fmla="*/ 993 h 2110"/>
                <a:gd name="T62" fmla="*/ 2737 w 3451"/>
                <a:gd name="T63" fmla="*/ 1157 h 2110"/>
                <a:gd name="T64" fmla="*/ 1748 w 3451"/>
                <a:gd name="T65" fmla="*/ 1552 h 2110"/>
                <a:gd name="T66" fmla="*/ 2015 w 3451"/>
                <a:gd name="T67" fmla="*/ 1319 h 2110"/>
                <a:gd name="T68" fmla="*/ 581 w 3451"/>
                <a:gd name="T69" fmla="*/ 1265 h 2110"/>
                <a:gd name="T70" fmla="*/ 1557 w 3451"/>
                <a:gd name="T71" fmla="*/ 1799 h 2110"/>
                <a:gd name="T72" fmla="*/ 2476 w 3451"/>
                <a:gd name="T73" fmla="*/ 1476 h 2110"/>
                <a:gd name="T74" fmla="*/ 123 w 3451"/>
                <a:gd name="T75" fmla="*/ 1195 h 2110"/>
                <a:gd name="T76" fmla="*/ 231 w 3451"/>
                <a:gd name="T77" fmla="*/ 956 h 2110"/>
                <a:gd name="T78" fmla="*/ 530 w 3451"/>
                <a:gd name="T79" fmla="*/ 1074 h 2110"/>
                <a:gd name="T80" fmla="*/ 658 w 3451"/>
                <a:gd name="T81" fmla="*/ 1255 h 2110"/>
                <a:gd name="T82" fmla="*/ 628 w 3451"/>
                <a:gd name="T83" fmla="*/ 1016 h 2110"/>
                <a:gd name="T84" fmla="*/ 724 w 3451"/>
                <a:gd name="T85" fmla="*/ 1343 h 2110"/>
                <a:gd name="T86" fmla="*/ 824 w 3451"/>
                <a:gd name="T87" fmla="*/ 1434 h 2110"/>
                <a:gd name="T88" fmla="*/ 767 w 3451"/>
                <a:gd name="T89" fmla="*/ 1212 h 2110"/>
                <a:gd name="T90" fmla="*/ 927 w 3451"/>
                <a:gd name="T91" fmla="*/ 1501 h 2110"/>
                <a:gd name="T92" fmla="*/ 988 w 3451"/>
                <a:gd name="T93" fmla="*/ 1427 h 2110"/>
                <a:gd name="T94" fmla="*/ 1270 w 3451"/>
                <a:gd name="T95" fmla="*/ 1671 h 2110"/>
                <a:gd name="T96" fmla="*/ 1264 w 3451"/>
                <a:gd name="T97" fmla="*/ 1444 h 2110"/>
                <a:gd name="T98" fmla="*/ 1501 w 3451"/>
                <a:gd name="T99" fmla="*/ 1703 h 2110"/>
                <a:gd name="T100" fmla="*/ 1695 w 3451"/>
                <a:gd name="T101" fmla="*/ 1440 h 2110"/>
                <a:gd name="T102" fmla="*/ 2020 w 3451"/>
                <a:gd name="T103" fmla="*/ 1654 h 2110"/>
                <a:gd name="T104" fmla="*/ 1901 w 3451"/>
                <a:gd name="T105" fmla="*/ 1457 h 2110"/>
                <a:gd name="T106" fmla="*/ 2053 w 3451"/>
                <a:gd name="T107" fmla="*/ 1600 h 2110"/>
                <a:gd name="T108" fmla="*/ 2208 w 3451"/>
                <a:gd name="T109" fmla="*/ 1543 h 2110"/>
                <a:gd name="T110" fmla="*/ 2294 w 3451"/>
                <a:gd name="T111" fmla="*/ 1280 h 2110"/>
                <a:gd name="T112" fmla="*/ 2386 w 3451"/>
                <a:gd name="T113" fmla="*/ 1486 h 2110"/>
                <a:gd name="T114" fmla="*/ 2473 w 3451"/>
                <a:gd name="T115" fmla="*/ 1155 h 2110"/>
                <a:gd name="T116" fmla="*/ 2654 w 3451"/>
                <a:gd name="T117" fmla="*/ 1074 h 2110"/>
                <a:gd name="T118" fmla="*/ 2954 w 3451"/>
                <a:gd name="T119" fmla="*/ 1154 h 2110"/>
                <a:gd name="T120" fmla="*/ 3062 w 3451"/>
                <a:gd name="T121" fmla="*/ 1154 h 2110"/>
                <a:gd name="T122" fmla="*/ 1038 w 3451"/>
                <a:gd name="T123" fmla="*/ 1498 h 2110"/>
                <a:gd name="T124" fmla="*/ 2472 w 3451"/>
                <a:gd name="T125" fmla="*/ 1231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1" h="2110">
                  <a:moveTo>
                    <a:pt x="1585" y="1902"/>
                  </a:moveTo>
                  <a:cubicBezTo>
                    <a:pt x="1383" y="1902"/>
                    <a:pt x="1184" y="1867"/>
                    <a:pt x="1012" y="1802"/>
                  </a:cubicBezTo>
                  <a:cubicBezTo>
                    <a:pt x="945" y="1776"/>
                    <a:pt x="884" y="1747"/>
                    <a:pt x="828" y="1714"/>
                  </a:cubicBezTo>
                  <a:cubicBezTo>
                    <a:pt x="896" y="1807"/>
                    <a:pt x="980" y="1887"/>
                    <a:pt x="1077" y="1951"/>
                  </a:cubicBezTo>
                  <a:cubicBezTo>
                    <a:pt x="1119" y="1979"/>
                    <a:pt x="1165" y="2004"/>
                    <a:pt x="1212" y="2026"/>
                  </a:cubicBezTo>
                  <a:cubicBezTo>
                    <a:pt x="1264" y="2049"/>
                    <a:pt x="1318" y="2068"/>
                    <a:pt x="1375" y="2082"/>
                  </a:cubicBezTo>
                  <a:cubicBezTo>
                    <a:pt x="1443" y="2099"/>
                    <a:pt x="1515" y="2108"/>
                    <a:pt x="1588" y="2110"/>
                  </a:cubicBezTo>
                  <a:cubicBezTo>
                    <a:pt x="1588" y="2110"/>
                    <a:pt x="1588" y="2110"/>
                    <a:pt x="1588" y="2110"/>
                  </a:cubicBezTo>
                  <a:cubicBezTo>
                    <a:pt x="1588" y="2110"/>
                    <a:pt x="1588" y="2110"/>
                    <a:pt x="1588" y="2110"/>
                  </a:cubicBezTo>
                  <a:cubicBezTo>
                    <a:pt x="1588" y="2110"/>
                    <a:pt x="1588" y="2110"/>
                    <a:pt x="1588" y="2110"/>
                  </a:cubicBezTo>
                  <a:cubicBezTo>
                    <a:pt x="1588" y="2110"/>
                    <a:pt x="1588" y="2110"/>
                    <a:pt x="1588" y="2110"/>
                  </a:cubicBezTo>
                  <a:cubicBezTo>
                    <a:pt x="1662" y="2108"/>
                    <a:pt x="1733" y="2099"/>
                    <a:pt x="1802" y="2082"/>
                  </a:cubicBezTo>
                  <a:cubicBezTo>
                    <a:pt x="1858" y="2068"/>
                    <a:pt x="1913" y="2049"/>
                    <a:pt x="1965" y="2026"/>
                  </a:cubicBezTo>
                  <a:cubicBezTo>
                    <a:pt x="2012" y="2004"/>
                    <a:pt x="2057" y="1979"/>
                    <a:pt x="2100" y="1951"/>
                  </a:cubicBezTo>
                  <a:cubicBezTo>
                    <a:pt x="2199" y="1886"/>
                    <a:pt x="2285" y="1802"/>
                    <a:pt x="2354" y="1706"/>
                  </a:cubicBezTo>
                  <a:cubicBezTo>
                    <a:pt x="2264" y="1761"/>
                    <a:pt x="2159" y="1806"/>
                    <a:pt x="2045" y="1839"/>
                  </a:cubicBezTo>
                  <a:cubicBezTo>
                    <a:pt x="1899" y="1881"/>
                    <a:pt x="1744" y="1902"/>
                    <a:pt x="1585" y="1902"/>
                  </a:cubicBezTo>
                  <a:close/>
                  <a:moveTo>
                    <a:pt x="1104" y="1897"/>
                  </a:moveTo>
                  <a:cubicBezTo>
                    <a:pt x="1087" y="1886"/>
                    <a:pt x="1071" y="1874"/>
                    <a:pt x="1054" y="1861"/>
                  </a:cubicBezTo>
                  <a:cubicBezTo>
                    <a:pt x="1080" y="1873"/>
                    <a:pt x="1107" y="1883"/>
                    <a:pt x="1134" y="1893"/>
                  </a:cubicBezTo>
                  <a:cubicBezTo>
                    <a:pt x="1136" y="1899"/>
                    <a:pt x="1138" y="1905"/>
                    <a:pt x="1141" y="1911"/>
                  </a:cubicBezTo>
                  <a:cubicBezTo>
                    <a:pt x="1128" y="1907"/>
                    <a:pt x="1116" y="1902"/>
                    <a:pt x="1104" y="1897"/>
                  </a:cubicBezTo>
                  <a:close/>
                  <a:moveTo>
                    <a:pt x="1557" y="2049"/>
                  </a:moveTo>
                  <a:cubicBezTo>
                    <a:pt x="1532" y="2048"/>
                    <a:pt x="1513" y="2045"/>
                    <a:pt x="1488" y="2042"/>
                  </a:cubicBezTo>
                  <a:cubicBezTo>
                    <a:pt x="1451" y="2037"/>
                    <a:pt x="1414" y="2030"/>
                    <a:pt x="1378" y="2021"/>
                  </a:cubicBezTo>
                  <a:cubicBezTo>
                    <a:pt x="1353" y="2014"/>
                    <a:pt x="1328" y="2007"/>
                    <a:pt x="1304" y="1998"/>
                  </a:cubicBezTo>
                  <a:cubicBezTo>
                    <a:pt x="1284" y="1991"/>
                    <a:pt x="1265" y="1983"/>
                    <a:pt x="1247" y="1975"/>
                  </a:cubicBezTo>
                  <a:cubicBezTo>
                    <a:pt x="1235" y="1962"/>
                    <a:pt x="1224" y="1947"/>
                    <a:pt x="1215" y="1929"/>
                  </a:cubicBezTo>
                  <a:cubicBezTo>
                    <a:pt x="1213" y="1925"/>
                    <a:pt x="1211" y="1921"/>
                    <a:pt x="1209" y="1917"/>
                  </a:cubicBezTo>
                  <a:cubicBezTo>
                    <a:pt x="1329" y="1952"/>
                    <a:pt x="1449" y="1971"/>
                    <a:pt x="1557" y="1973"/>
                  </a:cubicBezTo>
                  <a:lnTo>
                    <a:pt x="1557" y="2049"/>
                  </a:lnTo>
                  <a:close/>
                  <a:moveTo>
                    <a:pt x="1962" y="1929"/>
                  </a:moveTo>
                  <a:cubicBezTo>
                    <a:pt x="1952" y="1947"/>
                    <a:pt x="1942" y="1962"/>
                    <a:pt x="1930" y="1975"/>
                  </a:cubicBezTo>
                  <a:cubicBezTo>
                    <a:pt x="1911" y="1983"/>
                    <a:pt x="1892" y="1991"/>
                    <a:pt x="1873" y="1998"/>
                  </a:cubicBezTo>
                  <a:cubicBezTo>
                    <a:pt x="1849" y="2007"/>
                    <a:pt x="1824" y="2014"/>
                    <a:pt x="1799" y="2021"/>
                  </a:cubicBezTo>
                  <a:cubicBezTo>
                    <a:pt x="1763" y="2030"/>
                    <a:pt x="1726" y="2037"/>
                    <a:pt x="1689" y="2042"/>
                  </a:cubicBezTo>
                  <a:cubicBezTo>
                    <a:pt x="1664" y="2045"/>
                    <a:pt x="1645" y="2048"/>
                    <a:pt x="1620" y="2049"/>
                  </a:cubicBezTo>
                  <a:cubicBezTo>
                    <a:pt x="1620" y="1973"/>
                    <a:pt x="1620" y="1973"/>
                    <a:pt x="1620" y="1973"/>
                  </a:cubicBezTo>
                  <a:cubicBezTo>
                    <a:pt x="1728" y="1971"/>
                    <a:pt x="1848" y="1952"/>
                    <a:pt x="1968" y="1917"/>
                  </a:cubicBezTo>
                  <a:cubicBezTo>
                    <a:pt x="1966" y="1921"/>
                    <a:pt x="1964" y="1925"/>
                    <a:pt x="1962" y="1929"/>
                  </a:cubicBezTo>
                  <a:close/>
                  <a:moveTo>
                    <a:pt x="2072" y="1897"/>
                  </a:moveTo>
                  <a:cubicBezTo>
                    <a:pt x="2060" y="1902"/>
                    <a:pt x="2048" y="1907"/>
                    <a:pt x="2036" y="1911"/>
                  </a:cubicBezTo>
                  <a:cubicBezTo>
                    <a:pt x="2038" y="1905"/>
                    <a:pt x="2040" y="1899"/>
                    <a:pt x="2043" y="1893"/>
                  </a:cubicBezTo>
                  <a:cubicBezTo>
                    <a:pt x="2070" y="1883"/>
                    <a:pt x="2097" y="1872"/>
                    <a:pt x="2123" y="1860"/>
                  </a:cubicBezTo>
                  <a:cubicBezTo>
                    <a:pt x="2107" y="1873"/>
                    <a:pt x="2090" y="1886"/>
                    <a:pt x="2072" y="1897"/>
                  </a:cubicBezTo>
                  <a:close/>
                  <a:moveTo>
                    <a:pt x="699" y="879"/>
                  </a:moveTo>
                  <a:cubicBezTo>
                    <a:pt x="783" y="1007"/>
                    <a:pt x="903" y="1100"/>
                    <a:pt x="1046" y="1163"/>
                  </a:cubicBezTo>
                  <a:cubicBezTo>
                    <a:pt x="1070" y="1173"/>
                    <a:pt x="1095" y="1182"/>
                    <a:pt x="1121" y="1191"/>
                  </a:cubicBezTo>
                  <a:cubicBezTo>
                    <a:pt x="1121" y="1191"/>
                    <a:pt x="1121" y="1192"/>
                    <a:pt x="1121" y="1193"/>
                  </a:cubicBezTo>
                  <a:cubicBezTo>
                    <a:pt x="1140" y="1199"/>
                    <a:pt x="1159" y="1205"/>
                    <a:pt x="1178" y="1211"/>
                  </a:cubicBezTo>
                  <a:cubicBezTo>
                    <a:pt x="1178" y="1210"/>
                    <a:pt x="1178" y="1209"/>
                    <a:pt x="1178" y="1208"/>
                  </a:cubicBezTo>
                  <a:cubicBezTo>
                    <a:pt x="1237" y="1225"/>
                    <a:pt x="1296" y="1239"/>
                    <a:pt x="1355" y="1249"/>
                  </a:cubicBezTo>
                  <a:cubicBezTo>
                    <a:pt x="1429" y="1259"/>
                    <a:pt x="1506" y="1264"/>
                    <a:pt x="1585" y="1264"/>
                  </a:cubicBezTo>
                  <a:cubicBezTo>
                    <a:pt x="1663" y="1264"/>
                    <a:pt x="1739" y="1259"/>
                    <a:pt x="1812" y="1249"/>
                  </a:cubicBezTo>
                  <a:cubicBezTo>
                    <a:pt x="1872" y="1239"/>
                    <a:pt x="1932" y="1225"/>
                    <a:pt x="1992" y="1208"/>
                  </a:cubicBezTo>
                  <a:cubicBezTo>
                    <a:pt x="1992" y="1209"/>
                    <a:pt x="1992" y="1210"/>
                    <a:pt x="1992" y="1211"/>
                  </a:cubicBezTo>
                  <a:cubicBezTo>
                    <a:pt x="2012" y="1205"/>
                    <a:pt x="2031" y="1199"/>
                    <a:pt x="2049" y="1193"/>
                  </a:cubicBezTo>
                  <a:cubicBezTo>
                    <a:pt x="2049" y="1192"/>
                    <a:pt x="2049" y="1191"/>
                    <a:pt x="2049" y="1190"/>
                  </a:cubicBezTo>
                  <a:cubicBezTo>
                    <a:pt x="2077" y="1181"/>
                    <a:pt x="2104" y="1171"/>
                    <a:pt x="2130" y="1161"/>
                  </a:cubicBezTo>
                  <a:cubicBezTo>
                    <a:pt x="2267" y="1099"/>
                    <a:pt x="2382" y="1010"/>
                    <a:pt x="2465" y="888"/>
                  </a:cubicBezTo>
                  <a:cubicBezTo>
                    <a:pt x="2466" y="887"/>
                    <a:pt x="2467" y="885"/>
                    <a:pt x="2467" y="883"/>
                  </a:cubicBezTo>
                  <a:cubicBezTo>
                    <a:pt x="2472" y="873"/>
                    <a:pt x="2476" y="863"/>
                    <a:pt x="2480" y="852"/>
                  </a:cubicBezTo>
                  <a:cubicBezTo>
                    <a:pt x="2497" y="803"/>
                    <a:pt x="2497" y="803"/>
                    <a:pt x="2497" y="803"/>
                  </a:cubicBezTo>
                  <a:cubicBezTo>
                    <a:pt x="2495" y="788"/>
                    <a:pt x="2491" y="763"/>
                    <a:pt x="2490" y="756"/>
                  </a:cubicBezTo>
                  <a:cubicBezTo>
                    <a:pt x="2458" y="596"/>
                    <a:pt x="2386" y="451"/>
                    <a:pt x="2285" y="332"/>
                  </a:cubicBezTo>
                  <a:cubicBezTo>
                    <a:pt x="2272" y="316"/>
                    <a:pt x="2259" y="301"/>
                    <a:pt x="2245" y="287"/>
                  </a:cubicBezTo>
                  <a:cubicBezTo>
                    <a:pt x="2241" y="283"/>
                    <a:pt x="2195" y="240"/>
                    <a:pt x="2195" y="240"/>
                  </a:cubicBezTo>
                  <a:cubicBezTo>
                    <a:pt x="2033" y="94"/>
                    <a:pt x="1819" y="4"/>
                    <a:pt x="1585" y="0"/>
                  </a:cubicBezTo>
                  <a:cubicBezTo>
                    <a:pt x="1585" y="0"/>
                    <a:pt x="1585" y="0"/>
                    <a:pt x="1585" y="0"/>
                  </a:cubicBezTo>
                  <a:cubicBezTo>
                    <a:pt x="1351" y="4"/>
                    <a:pt x="1137" y="94"/>
                    <a:pt x="975" y="240"/>
                  </a:cubicBezTo>
                  <a:cubicBezTo>
                    <a:pt x="975" y="240"/>
                    <a:pt x="925" y="283"/>
                    <a:pt x="886" y="332"/>
                  </a:cubicBezTo>
                  <a:cubicBezTo>
                    <a:pt x="784" y="451"/>
                    <a:pt x="712" y="596"/>
                    <a:pt x="681" y="756"/>
                  </a:cubicBezTo>
                  <a:cubicBezTo>
                    <a:pt x="680" y="759"/>
                    <a:pt x="677" y="779"/>
                    <a:pt x="673" y="806"/>
                  </a:cubicBezTo>
                  <a:cubicBezTo>
                    <a:pt x="689" y="853"/>
                    <a:pt x="689" y="853"/>
                    <a:pt x="689" y="853"/>
                  </a:cubicBezTo>
                  <a:cubicBezTo>
                    <a:pt x="692" y="861"/>
                    <a:pt x="695" y="870"/>
                    <a:pt x="699" y="879"/>
                  </a:cubicBezTo>
                  <a:close/>
                  <a:moveTo>
                    <a:pt x="1616" y="1197"/>
                  </a:moveTo>
                  <a:cubicBezTo>
                    <a:pt x="1616" y="736"/>
                    <a:pt x="1616" y="736"/>
                    <a:pt x="1616" y="736"/>
                  </a:cubicBezTo>
                  <a:cubicBezTo>
                    <a:pt x="1687" y="734"/>
                    <a:pt x="1767" y="723"/>
                    <a:pt x="1852" y="700"/>
                  </a:cubicBezTo>
                  <a:cubicBezTo>
                    <a:pt x="1871" y="747"/>
                    <a:pt x="1889" y="794"/>
                    <a:pt x="1905" y="843"/>
                  </a:cubicBezTo>
                  <a:cubicBezTo>
                    <a:pt x="1918" y="879"/>
                    <a:pt x="1928" y="916"/>
                    <a:pt x="1938" y="951"/>
                  </a:cubicBezTo>
                  <a:cubicBezTo>
                    <a:pt x="1949" y="989"/>
                    <a:pt x="1958" y="1026"/>
                    <a:pt x="1966" y="1063"/>
                  </a:cubicBezTo>
                  <a:cubicBezTo>
                    <a:pt x="1972" y="1088"/>
                    <a:pt x="1977" y="1113"/>
                    <a:pt x="1981" y="1138"/>
                  </a:cubicBezTo>
                  <a:cubicBezTo>
                    <a:pt x="1857" y="1175"/>
                    <a:pt x="1731" y="1195"/>
                    <a:pt x="1616" y="1197"/>
                  </a:cubicBezTo>
                  <a:close/>
                  <a:moveTo>
                    <a:pt x="2006" y="508"/>
                  </a:moveTo>
                  <a:cubicBezTo>
                    <a:pt x="2009" y="511"/>
                    <a:pt x="2012" y="514"/>
                    <a:pt x="2015" y="517"/>
                  </a:cubicBezTo>
                  <a:cubicBezTo>
                    <a:pt x="2026" y="527"/>
                    <a:pt x="2035" y="538"/>
                    <a:pt x="2045" y="548"/>
                  </a:cubicBezTo>
                  <a:cubicBezTo>
                    <a:pt x="1998" y="577"/>
                    <a:pt x="1942" y="601"/>
                    <a:pt x="1882" y="620"/>
                  </a:cubicBezTo>
                  <a:cubicBezTo>
                    <a:pt x="1823" y="488"/>
                    <a:pt x="1755" y="373"/>
                    <a:pt x="1684" y="281"/>
                  </a:cubicBezTo>
                  <a:cubicBezTo>
                    <a:pt x="1798" y="335"/>
                    <a:pt x="1909" y="413"/>
                    <a:pt x="2006" y="508"/>
                  </a:cubicBezTo>
                  <a:close/>
                  <a:moveTo>
                    <a:pt x="1755" y="251"/>
                  </a:moveTo>
                  <a:cubicBezTo>
                    <a:pt x="1838" y="265"/>
                    <a:pt x="1917" y="288"/>
                    <a:pt x="1990" y="320"/>
                  </a:cubicBezTo>
                  <a:cubicBezTo>
                    <a:pt x="2013" y="329"/>
                    <a:pt x="2034" y="339"/>
                    <a:pt x="2055" y="350"/>
                  </a:cubicBezTo>
                  <a:cubicBezTo>
                    <a:pt x="2095" y="371"/>
                    <a:pt x="2133" y="394"/>
                    <a:pt x="2168" y="420"/>
                  </a:cubicBezTo>
                  <a:cubicBezTo>
                    <a:pt x="2165" y="427"/>
                    <a:pt x="2162" y="435"/>
                    <a:pt x="2158" y="443"/>
                  </a:cubicBezTo>
                  <a:cubicBezTo>
                    <a:pt x="2143" y="468"/>
                    <a:pt x="2121" y="492"/>
                    <a:pt x="2094" y="515"/>
                  </a:cubicBezTo>
                  <a:cubicBezTo>
                    <a:pt x="2085" y="504"/>
                    <a:pt x="2075" y="494"/>
                    <a:pt x="2065" y="484"/>
                  </a:cubicBezTo>
                  <a:cubicBezTo>
                    <a:pt x="2062" y="481"/>
                    <a:pt x="2060" y="479"/>
                    <a:pt x="2057" y="476"/>
                  </a:cubicBezTo>
                  <a:cubicBezTo>
                    <a:pt x="2040" y="459"/>
                    <a:pt x="2022" y="442"/>
                    <a:pt x="2004" y="426"/>
                  </a:cubicBezTo>
                  <a:cubicBezTo>
                    <a:pt x="1926" y="356"/>
                    <a:pt x="1842" y="298"/>
                    <a:pt x="1755" y="251"/>
                  </a:cubicBezTo>
                  <a:close/>
                  <a:moveTo>
                    <a:pt x="1824" y="636"/>
                  </a:moveTo>
                  <a:cubicBezTo>
                    <a:pt x="1753" y="654"/>
                    <a:pt x="1684" y="664"/>
                    <a:pt x="1616" y="666"/>
                  </a:cubicBezTo>
                  <a:cubicBezTo>
                    <a:pt x="1616" y="284"/>
                    <a:pt x="1616" y="284"/>
                    <a:pt x="1616" y="284"/>
                  </a:cubicBezTo>
                  <a:cubicBezTo>
                    <a:pt x="1623" y="292"/>
                    <a:pt x="1625" y="302"/>
                    <a:pt x="1632" y="311"/>
                  </a:cubicBezTo>
                  <a:cubicBezTo>
                    <a:pt x="1702" y="400"/>
                    <a:pt x="1768" y="512"/>
                    <a:pt x="1824" y="636"/>
                  </a:cubicBezTo>
                  <a:close/>
                  <a:moveTo>
                    <a:pt x="2038" y="1120"/>
                  </a:moveTo>
                  <a:cubicBezTo>
                    <a:pt x="2028" y="1066"/>
                    <a:pt x="2015" y="1009"/>
                    <a:pt x="1999" y="951"/>
                  </a:cubicBezTo>
                  <a:cubicBezTo>
                    <a:pt x="1989" y="915"/>
                    <a:pt x="1978" y="878"/>
                    <a:pt x="1966" y="840"/>
                  </a:cubicBezTo>
                  <a:cubicBezTo>
                    <a:pt x="1964" y="835"/>
                    <a:pt x="1963" y="830"/>
                    <a:pt x="1961" y="825"/>
                  </a:cubicBezTo>
                  <a:cubicBezTo>
                    <a:pt x="1945" y="776"/>
                    <a:pt x="1927" y="729"/>
                    <a:pt x="1909" y="684"/>
                  </a:cubicBezTo>
                  <a:cubicBezTo>
                    <a:pt x="1975" y="663"/>
                    <a:pt x="2038" y="636"/>
                    <a:pt x="2092" y="602"/>
                  </a:cubicBezTo>
                  <a:cubicBezTo>
                    <a:pt x="2183" y="710"/>
                    <a:pt x="2251" y="829"/>
                    <a:pt x="2293" y="951"/>
                  </a:cubicBezTo>
                  <a:cubicBezTo>
                    <a:pt x="2297" y="962"/>
                    <a:pt x="2300" y="974"/>
                    <a:pt x="2304" y="985"/>
                  </a:cubicBezTo>
                  <a:cubicBezTo>
                    <a:pt x="2234" y="1040"/>
                    <a:pt x="2140" y="1086"/>
                    <a:pt x="2038" y="1120"/>
                  </a:cubicBezTo>
                  <a:close/>
                  <a:moveTo>
                    <a:pt x="2246" y="379"/>
                  </a:moveTo>
                  <a:cubicBezTo>
                    <a:pt x="2261" y="398"/>
                    <a:pt x="2273" y="418"/>
                    <a:pt x="2284" y="440"/>
                  </a:cubicBezTo>
                  <a:cubicBezTo>
                    <a:pt x="2271" y="428"/>
                    <a:pt x="2258" y="416"/>
                    <a:pt x="2244" y="405"/>
                  </a:cubicBezTo>
                  <a:cubicBezTo>
                    <a:pt x="2245" y="397"/>
                    <a:pt x="2246" y="388"/>
                    <a:pt x="2246" y="379"/>
                  </a:cubicBezTo>
                  <a:close/>
                  <a:moveTo>
                    <a:pt x="2219" y="477"/>
                  </a:moveTo>
                  <a:cubicBezTo>
                    <a:pt x="2221" y="473"/>
                    <a:pt x="2223" y="469"/>
                    <a:pt x="2225" y="465"/>
                  </a:cubicBezTo>
                  <a:cubicBezTo>
                    <a:pt x="2264" y="499"/>
                    <a:pt x="2299" y="537"/>
                    <a:pt x="2330" y="576"/>
                  </a:cubicBezTo>
                  <a:cubicBezTo>
                    <a:pt x="2357" y="611"/>
                    <a:pt x="2380" y="648"/>
                    <a:pt x="2399" y="686"/>
                  </a:cubicBezTo>
                  <a:cubicBezTo>
                    <a:pt x="2412" y="713"/>
                    <a:pt x="2423" y="741"/>
                    <a:pt x="2433" y="769"/>
                  </a:cubicBezTo>
                  <a:cubicBezTo>
                    <a:pt x="2433" y="773"/>
                    <a:pt x="2453" y="840"/>
                    <a:pt x="2352" y="942"/>
                  </a:cubicBezTo>
                  <a:cubicBezTo>
                    <a:pt x="2342" y="914"/>
                    <a:pt x="2332" y="886"/>
                    <a:pt x="2320" y="858"/>
                  </a:cubicBezTo>
                  <a:cubicBezTo>
                    <a:pt x="2276" y="757"/>
                    <a:pt x="2216" y="658"/>
                    <a:pt x="2140" y="567"/>
                  </a:cubicBezTo>
                  <a:cubicBezTo>
                    <a:pt x="2173" y="541"/>
                    <a:pt x="2201" y="510"/>
                    <a:pt x="2219" y="477"/>
                  </a:cubicBezTo>
                  <a:close/>
                  <a:moveTo>
                    <a:pt x="2022" y="219"/>
                  </a:moveTo>
                  <a:cubicBezTo>
                    <a:pt x="2069" y="234"/>
                    <a:pt x="2111" y="255"/>
                    <a:pt x="2149" y="283"/>
                  </a:cubicBezTo>
                  <a:cubicBezTo>
                    <a:pt x="2163" y="307"/>
                    <a:pt x="2172" y="331"/>
                    <a:pt x="2175" y="353"/>
                  </a:cubicBezTo>
                  <a:cubicBezTo>
                    <a:pt x="2133" y="325"/>
                    <a:pt x="2088" y="300"/>
                    <a:pt x="2041" y="278"/>
                  </a:cubicBezTo>
                  <a:cubicBezTo>
                    <a:pt x="2018" y="267"/>
                    <a:pt x="1995" y="258"/>
                    <a:pt x="1971" y="249"/>
                  </a:cubicBezTo>
                  <a:cubicBezTo>
                    <a:pt x="1909" y="225"/>
                    <a:pt x="1844" y="208"/>
                    <a:pt x="1776" y="196"/>
                  </a:cubicBezTo>
                  <a:cubicBezTo>
                    <a:pt x="1799" y="193"/>
                    <a:pt x="1822" y="192"/>
                    <a:pt x="1844" y="192"/>
                  </a:cubicBezTo>
                  <a:cubicBezTo>
                    <a:pt x="1881" y="192"/>
                    <a:pt x="1916" y="195"/>
                    <a:pt x="1950" y="201"/>
                  </a:cubicBezTo>
                  <a:cubicBezTo>
                    <a:pt x="1975" y="206"/>
                    <a:pt x="1999" y="211"/>
                    <a:pt x="2022" y="219"/>
                  </a:cubicBezTo>
                  <a:close/>
                  <a:moveTo>
                    <a:pt x="1859" y="116"/>
                  </a:moveTo>
                  <a:cubicBezTo>
                    <a:pt x="1872" y="120"/>
                    <a:pt x="1885" y="127"/>
                    <a:pt x="1897" y="136"/>
                  </a:cubicBezTo>
                  <a:cubicBezTo>
                    <a:pt x="1879" y="134"/>
                    <a:pt x="1862" y="134"/>
                    <a:pt x="1844" y="134"/>
                  </a:cubicBezTo>
                  <a:cubicBezTo>
                    <a:pt x="1798" y="134"/>
                    <a:pt x="1750" y="138"/>
                    <a:pt x="1703" y="147"/>
                  </a:cubicBezTo>
                  <a:cubicBezTo>
                    <a:pt x="1744" y="122"/>
                    <a:pt x="1782" y="109"/>
                    <a:pt x="1818" y="109"/>
                  </a:cubicBezTo>
                  <a:cubicBezTo>
                    <a:pt x="1832" y="109"/>
                    <a:pt x="1846" y="111"/>
                    <a:pt x="1859" y="116"/>
                  </a:cubicBezTo>
                  <a:close/>
                  <a:moveTo>
                    <a:pt x="1610" y="59"/>
                  </a:moveTo>
                  <a:cubicBezTo>
                    <a:pt x="1648" y="61"/>
                    <a:pt x="1686" y="65"/>
                    <a:pt x="1722" y="71"/>
                  </a:cubicBezTo>
                  <a:cubicBezTo>
                    <a:pt x="1685" y="87"/>
                    <a:pt x="1648" y="111"/>
                    <a:pt x="1610" y="142"/>
                  </a:cubicBezTo>
                  <a:lnTo>
                    <a:pt x="1610" y="59"/>
                  </a:lnTo>
                  <a:close/>
                  <a:moveTo>
                    <a:pt x="1171" y="951"/>
                  </a:moveTo>
                  <a:cubicBezTo>
                    <a:pt x="1155" y="1009"/>
                    <a:pt x="1143" y="1066"/>
                    <a:pt x="1133" y="1121"/>
                  </a:cubicBezTo>
                  <a:cubicBezTo>
                    <a:pt x="1030" y="1086"/>
                    <a:pt x="937" y="1040"/>
                    <a:pt x="867" y="985"/>
                  </a:cubicBezTo>
                  <a:cubicBezTo>
                    <a:pt x="870" y="974"/>
                    <a:pt x="873" y="963"/>
                    <a:pt x="877" y="951"/>
                  </a:cubicBezTo>
                  <a:cubicBezTo>
                    <a:pt x="919" y="830"/>
                    <a:pt x="987" y="710"/>
                    <a:pt x="1078" y="602"/>
                  </a:cubicBezTo>
                  <a:cubicBezTo>
                    <a:pt x="1132" y="636"/>
                    <a:pt x="1195" y="663"/>
                    <a:pt x="1261" y="684"/>
                  </a:cubicBezTo>
                  <a:cubicBezTo>
                    <a:pt x="1243" y="729"/>
                    <a:pt x="1225" y="776"/>
                    <a:pt x="1209" y="825"/>
                  </a:cubicBezTo>
                  <a:cubicBezTo>
                    <a:pt x="1208" y="830"/>
                    <a:pt x="1206" y="835"/>
                    <a:pt x="1204" y="840"/>
                  </a:cubicBezTo>
                  <a:cubicBezTo>
                    <a:pt x="1192" y="878"/>
                    <a:pt x="1181" y="915"/>
                    <a:pt x="1171" y="951"/>
                  </a:cubicBezTo>
                  <a:close/>
                  <a:moveTo>
                    <a:pt x="1166" y="426"/>
                  </a:moveTo>
                  <a:cubicBezTo>
                    <a:pt x="1148" y="442"/>
                    <a:pt x="1131" y="459"/>
                    <a:pt x="1114" y="476"/>
                  </a:cubicBezTo>
                  <a:cubicBezTo>
                    <a:pt x="1111" y="479"/>
                    <a:pt x="1108" y="481"/>
                    <a:pt x="1105" y="484"/>
                  </a:cubicBezTo>
                  <a:cubicBezTo>
                    <a:pt x="1095" y="494"/>
                    <a:pt x="1086" y="505"/>
                    <a:pt x="1076" y="515"/>
                  </a:cubicBezTo>
                  <a:cubicBezTo>
                    <a:pt x="1049" y="493"/>
                    <a:pt x="1026" y="468"/>
                    <a:pt x="1012" y="443"/>
                  </a:cubicBezTo>
                  <a:cubicBezTo>
                    <a:pt x="1008" y="435"/>
                    <a:pt x="1005" y="428"/>
                    <a:pt x="1002" y="420"/>
                  </a:cubicBezTo>
                  <a:cubicBezTo>
                    <a:pt x="1037" y="394"/>
                    <a:pt x="1075" y="371"/>
                    <a:pt x="1115" y="350"/>
                  </a:cubicBezTo>
                  <a:cubicBezTo>
                    <a:pt x="1136" y="339"/>
                    <a:pt x="1158" y="329"/>
                    <a:pt x="1180" y="320"/>
                  </a:cubicBezTo>
                  <a:cubicBezTo>
                    <a:pt x="1253" y="288"/>
                    <a:pt x="1332" y="265"/>
                    <a:pt x="1416" y="251"/>
                  </a:cubicBezTo>
                  <a:cubicBezTo>
                    <a:pt x="1328" y="298"/>
                    <a:pt x="1244" y="356"/>
                    <a:pt x="1166" y="426"/>
                  </a:cubicBezTo>
                  <a:close/>
                  <a:moveTo>
                    <a:pt x="1487" y="281"/>
                  </a:moveTo>
                  <a:cubicBezTo>
                    <a:pt x="1415" y="373"/>
                    <a:pt x="1348" y="488"/>
                    <a:pt x="1289" y="620"/>
                  </a:cubicBezTo>
                  <a:cubicBezTo>
                    <a:pt x="1228" y="601"/>
                    <a:pt x="1172" y="577"/>
                    <a:pt x="1125" y="549"/>
                  </a:cubicBezTo>
                  <a:cubicBezTo>
                    <a:pt x="1135" y="538"/>
                    <a:pt x="1145" y="527"/>
                    <a:pt x="1155" y="517"/>
                  </a:cubicBezTo>
                  <a:cubicBezTo>
                    <a:pt x="1158" y="514"/>
                    <a:pt x="1161" y="511"/>
                    <a:pt x="1164" y="508"/>
                  </a:cubicBezTo>
                  <a:cubicBezTo>
                    <a:pt x="1262" y="413"/>
                    <a:pt x="1372" y="335"/>
                    <a:pt x="1487" y="281"/>
                  </a:cubicBezTo>
                  <a:close/>
                  <a:moveTo>
                    <a:pt x="1555" y="1197"/>
                  </a:moveTo>
                  <a:cubicBezTo>
                    <a:pt x="1439" y="1195"/>
                    <a:pt x="1313" y="1175"/>
                    <a:pt x="1189" y="1139"/>
                  </a:cubicBezTo>
                  <a:cubicBezTo>
                    <a:pt x="1194" y="1114"/>
                    <a:pt x="1199" y="1088"/>
                    <a:pt x="1204" y="1063"/>
                  </a:cubicBezTo>
                  <a:cubicBezTo>
                    <a:pt x="1212" y="1026"/>
                    <a:pt x="1222" y="989"/>
                    <a:pt x="1232" y="951"/>
                  </a:cubicBezTo>
                  <a:cubicBezTo>
                    <a:pt x="1242" y="916"/>
                    <a:pt x="1253" y="879"/>
                    <a:pt x="1265" y="843"/>
                  </a:cubicBezTo>
                  <a:cubicBezTo>
                    <a:pt x="1281" y="794"/>
                    <a:pt x="1299" y="747"/>
                    <a:pt x="1318" y="700"/>
                  </a:cubicBezTo>
                  <a:cubicBezTo>
                    <a:pt x="1404" y="723"/>
                    <a:pt x="1484" y="734"/>
                    <a:pt x="1555" y="736"/>
                  </a:cubicBezTo>
                  <a:lnTo>
                    <a:pt x="1555" y="1197"/>
                  </a:lnTo>
                  <a:close/>
                  <a:moveTo>
                    <a:pt x="1555" y="666"/>
                  </a:moveTo>
                  <a:cubicBezTo>
                    <a:pt x="1486" y="664"/>
                    <a:pt x="1418" y="654"/>
                    <a:pt x="1346" y="636"/>
                  </a:cubicBezTo>
                  <a:cubicBezTo>
                    <a:pt x="1402" y="512"/>
                    <a:pt x="1468" y="400"/>
                    <a:pt x="1538" y="311"/>
                  </a:cubicBezTo>
                  <a:cubicBezTo>
                    <a:pt x="1545" y="302"/>
                    <a:pt x="1547" y="292"/>
                    <a:pt x="1555" y="284"/>
                  </a:cubicBezTo>
                  <a:lnTo>
                    <a:pt x="1555" y="666"/>
                  </a:lnTo>
                  <a:close/>
                  <a:moveTo>
                    <a:pt x="1560" y="59"/>
                  </a:moveTo>
                  <a:cubicBezTo>
                    <a:pt x="1560" y="142"/>
                    <a:pt x="1560" y="142"/>
                    <a:pt x="1560" y="142"/>
                  </a:cubicBezTo>
                  <a:cubicBezTo>
                    <a:pt x="1523" y="111"/>
                    <a:pt x="1485" y="87"/>
                    <a:pt x="1448" y="71"/>
                  </a:cubicBezTo>
                  <a:cubicBezTo>
                    <a:pt x="1485" y="65"/>
                    <a:pt x="1522" y="61"/>
                    <a:pt x="1560" y="59"/>
                  </a:cubicBezTo>
                  <a:close/>
                  <a:moveTo>
                    <a:pt x="1311" y="116"/>
                  </a:moveTo>
                  <a:cubicBezTo>
                    <a:pt x="1324" y="111"/>
                    <a:pt x="1338" y="109"/>
                    <a:pt x="1353" y="109"/>
                  </a:cubicBezTo>
                  <a:cubicBezTo>
                    <a:pt x="1388" y="109"/>
                    <a:pt x="1427" y="122"/>
                    <a:pt x="1468" y="147"/>
                  </a:cubicBezTo>
                  <a:cubicBezTo>
                    <a:pt x="1420" y="138"/>
                    <a:pt x="1373" y="134"/>
                    <a:pt x="1326" y="134"/>
                  </a:cubicBezTo>
                  <a:cubicBezTo>
                    <a:pt x="1309" y="134"/>
                    <a:pt x="1291" y="134"/>
                    <a:pt x="1274" y="136"/>
                  </a:cubicBezTo>
                  <a:cubicBezTo>
                    <a:pt x="1286" y="127"/>
                    <a:pt x="1298" y="120"/>
                    <a:pt x="1311" y="116"/>
                  </a:cubicBezTo>
                  <a:close/>
                  <a:moveTo>
                    <a:pt x="1020" y="283"/>
                  </a:moveTo>
                  <a:cubicBezTo>
                    <a:pt x="1059" y="256"/>
                    <a:pt x="1101" y="234"/>
                    <a:pt x="1148" y="219"/>
                  </a:cubicBezTo>
                  <a:cubicBezTo>
                    <a:pt x="1172" y="211"/>
                    <a:pt x="1196" y="206"/>
                    <a:pt x="1221" y="201"/>
                  </a:cubicBezTo>
                  <a:cubicBezTo>
                    <a:pt x="1254" y="195"/>
                    <a:pt x="1290" y="192"/>
                    <a:pt x="1326" y="192"/>
                  </a:cubicBezTo>
                  <a:cubicBezTo>
                    <a:pt x="1349" y="192"/>
                    <a:pt x="1371" y="193"/>
                    <a:pt x="1394" y="196"/>
                  </a:cubicBezTo>
                  <a:cubicBezTo>
                    <a:pt x="1326" y="208"/>
                    <a:pt x="1261" y="225"/>
                    <a:pt x="1200" y="249"/>
                  </a:cubicBezTo>
                  <a:cubicBezTo>
                    <a:pt x="1176" y="258"/>
                    <a:pt x="1152" y="267"/>
                    <a:pt x="1130" y="278"/>
                  </a:cubicBezTo>
                  <a:cubicBezTo>
                    <a:pt x="1082" y="300"/>
                    <a:pt x="1037" y="326"/>
                    <a:pt x="995" y="354"/>
                  </a:cubicBezTo>
                  <a:cubicBezTo>
                    <a:pt x="998" y="331"/>
                    <a:pt x="1006" y="308"/>
                    <a:pt x="1020" y="283"/>
                  </a:cubicBezTo>
                  <a:close/>
                  <a:moveTo>
                    <a:pt x="923" y="379"/>
                  </a:moveTo>
                  <a:cubicBezTo>
                    <a:pt x="924" y="388"/>
                    <a:pt x="925" y="397"/>
                    <a:pt x="926" y="406"/>
                  </a:cubicBezTo>
                  <a:cubicBezTo>
                    <a:pt x="912" y="417"/>
                    <a:pt x="899" y="428"/>
                    <a:pt x="886" y="440"/>
                  </a:cubicBezTo>
                  <a:cubicBezTo>
                    <a:pt x="897" y="419"/>
                    <a:pt x="909" y="399"/>
                    <a:pt x="923" y="379"/>
                  </a:cubicBezTo>
                  <a:close/>
                  <a:moveTo>
                    <a:pt x="742" y="759"/>
                  </a:moveTo>
                  <a:cubicBezTo>
                    <a:pt x="751" y="731"/>
                    <a:pt x="758" y="713"/>
                    <a:pt x="772" y="686"/>
                  </a:cubicBezTo>
                  <a:cubicBezTo>
                    <a:pt x="791" y="648"/>
                    <a:pt x="814" y="611"/>
                    <a:pt x="840" y="576"/>
                  </a:cubicBezTo>
                  <a:cubicBezTo>
                    <a:pt x="871" y="537"/>
                    <a:pt x="906" y="500"/>
                    <a:pt x="945" y="466"/>
                  </a:cubicBezTo>
                  <a:cubicBezTo>
                    <a:pt x="947" y="469"/>
                    <a:pt x="949" y="473"/>
                    <a:pt x="951" y="477"/>
                  </a:cubicBezTo>
                  <a:cubicBezTo>
                    <a:pt x="969" y="510"/>
                    <a:pt x="997" y="541"/>
                    <a:pt x="1030" y="568"/>
                  </a:cubicBezTo>
                  <a:cubicBezTo>
                    <a:pt x="955" y="659"/>
                    <a:pt x="894" y="757"/>
                    <a:pt x="851" y="858"/>
                  </a:cubicBezTo>
                  <a:cubicBezTo>
                    <a:pt x="839" y="886"/>
                    <a:pt x="828" y="914"/>
                    <a:pt x="819" y="942"/>
                  </a:cubicBezTo>
                  <a:cubicBezTo>
                    <a:pt x="772" y="894"/>
                    <a:pt x="743" y="839"/>
                    <a:pt x="741" y="780"/>
                  </a:cubicBezTo>
                  <a:cubicBezTo>
                    <a:pt x="741" y="780"/>
                    <a:pt x="741" y="763"/>
                    <a:pt x="742" y="759"/>
                  </a:cubicBezTo>
                  <a:close/>
                  <a:moveTo>
                    <a:pt x="447" y="993"/>
                  </a:moveTo>
                  <a:cubicBezTo>
                    <a:pt x="411" y="993"/>
                    <a:pt x="409" y="1049"/>
                    <a:pt x="409" y="1074"/>
                  </a:cubicBezTo>
                  <a:cubicBezTo>
                    <a:pt x="409" y="1153"/>
                    <a:pt x="437" y="1157"/>
                    <a:pt x="447" y="1157"/>
                  </a:cubicBezTo>
                  <a:cubicBezTo>
                    <a:pt x="458" y="1157"/>
                    <a:pt x="486" y="1153"/>
                    <a:pt x="486" y="1074"/>
                  </a:cubicBezTo>
                  <a:cubicBezTo>
                    <a:pt x="486" y="1049"/>
                    <a:pt x="483" y="993"/>
                    <a:pt x="447" y="993"/>
                  </a:cubicBezTo>
                  <a:close/>
                  <a:moveTo>
                    <a:pt x="2737" y="993"/>
                  </a:moveTo>
                  <a:cubicBezTo>
                    <a:pt x="2701" y="993"/>
                    <a:pt x="2698" y="1049"/>
                    <a:pt x="2698" y="1074"/>
                  </a:cubicBezTo>
                  <a:cubicBezTo>
                    <a:pt x="2698" y="1153"/>
                    <a:pt x="2726" y="1157"/>
                    <a:pt x="2737" y="1157"/>
                  </a:cubicBezTo>
                  <a:cubicBezTo>
                    <a:pt x="2747" y="1157"/>
                    <a:pt x="2776" y="1153"/>
                    <a:pt x="2776" y="1074"/>
                  </a:cubicBezTo>
                  <a:cubicBezTo>
                    <a:pt x="2776" y="1049"/>
                    <a:pt x="2773" y="993"/>
                    <a:pt x="2737" y="993"/>
                  </a:cubicBezTo>
                  <a:close/>
                  <a:moveTo>
                    <a:pt x="1746" y="1536"/>
                  </a:moveTo>
                  <a:cubicBezTo>
                    <a:pt x="1733" y="1465"/>
                    <a:pt x="1677" y="1481"/>
                    <a:pt x="1660" y="1501"/>
                  </a:cubicBezTo>
                  <a:cubicBezTo>
                    <a:pt x="1653" y="1509"/>
                    <a:pt x="1648" y="1524"/>
                    <a:pt x="1644" y="1541"/>
                  </a:cubicBezTo>
                  <a:cubicBezTo>
                    <a:pt x="1634" y="1593"/>
                    <a:pt x="1642" y="1668"/>
                    <a:pt x="1695" y="1667"/>
                  </a:cubicBezTo>
                  <a:cubicBezTo>
                    <a:pt x="1741" y="1664"/>
                    <a:pt x="1753" y="1606"/>
                    <a:pt x="1748" y="1552"/>
                  </a:cubicBezTo>
                  <a:cubicBezTo>
                    <a:pt x="1748" y="1546"/>
                    <a:pt x="1747" y="1541"/>
                    <a:pt x="1746" y="1536"/>
                  </a:cubicBezTo>
                  <a:close/>
                  <a:moveTo>
                    <a:pt x="3451" y="1075"/>
                  </a:moveTo>
                  <a:cubicBezTo>
                    <a:pt x="3118" y="753"/>
                    <a:pt x="3118" y="753"/>
                    <a:pt x="3118" y="753"/>
                  </a:cubicBezTo>
                  <a:cubicBezTo>
                    <a:pt x="3118" y="886"/>
                    <a:pt x="3118" y="886"/>
                    <a:pt x="3118" y="886"/>
                  </a:cubicBezTo>
                  <a:cubicBezTo>
                    <a:pt x="2577" y="886"/>
                    <a:pt x="2577" y="886"/>
                    <a:pt x="2577" y="886"/>
                  </a:cubicBezTo>
                  <a:cubicBezTo>
                    <a:pt x="2572" y="900"/>
                    <a:pt x="2567" y="913"/>
                    <a:pt x="2560" y="927"/>
                  </a:cubicBezTo>
                  <a:cubicBezTo>
                    <a:pt x="2483" y="1094"/>
                    <a:pt x="2292" y="1240"/>
                    <a:pt x="2015" y="1319"/>
                  </a:cubicBezTo>
                  <a:cubicBezTo>
                    <a:pt x="1876" y="1360"/>
                    <a:pt x="1728" y="1379"/>
                    <a:pt x="1584" y="1379"/>
                  </a:cubicBezTo>
                  <a:cubicBezTo>
                    <a:pt x="1203" y="1379"/>
                    <a:pt x="839" y="1247"/>
                    <a:pt x="667" y="1023"/>
                  </a:cubicBezTo>
                  <a:cubicBezTo>
                    <a:pt x="650" y="1001"/>
                    <a:pt x="635" y="979"/>
                    <a:pt x="623" y="957"/>
                  </a:cubicBezTo>
                  <a:cubicBezTo>
                    <a:pt x="610" y="933"/>
                    <a:pt x="600" y="910"/>
                    <a:pt x="592" y="886"/>
                  </a:cubicBezTo>
                  <a:cubicBezTo>
                    <a:pt x="0" y="886"/>
                    <a:pt x="0" y="886"/>
                    <a:pt x="0" y="886"/>
                  </a:cubicBezTo>
                  <a:cubicBezTo>
                    <a:pt x="0" y="1265"/>
                    <a:pt x="0" y="1265"/>
                    <a:pt x="0" y="1265"/>
                  </a:cubicBezTo>
                  <a:cubicBezTo>
                    <a:pt x="581" y="1265"/>
                    <a:pt x="581" y="1265"/>
                    <a:pt x="581" y="1265"/>
                  </a:cubicBezTo>
                  <a:cubicBezTo>
                    <a:pt x="585" y="1281"/>
                    <a:pt x="590" y="1298"/>
                    <a:pt x="596" y="1315"/>
                  </a:cubicBezTo>
                  <a:cubicBezTo>
                    <a:pt x="612" y="1358"/>
                    <a:pt x="635" y="1401"/>
                    <a:pt x="668" y="1443"/>
                  </a:cubicBezTo>
                  <a:cubicBezTo>
                    <a:pt x="679" y="1459"/>
                    <a:pt x="692" y="1474"/>
                    <a:pt x="706" y="1488"/>
                  </a:cubicBezTo>
                  <a:cubicBezTo>
                    <a:pt x="744" y="1530"/>
                    <a:pt x="790" y="1568"/>
                    <a:pt x="841" y="1601"/>
                  </a:cubicBezTo>
                  <a:cubicBezTo>
                    <a:pt x="917" y="1651"/>
                    <a:pt x="1005" y="1693"/>
                    <a:pt x="1101" y="1724"/>
                  </a:cubicBezTo>
                  <a:cubicBezTo>
                    <a:pt x="1121" y="1731"/>
                    <a:pt x="1142" y="1737"/>
                    <a:pt x="1163" y="1743"/>
                  </a:cubicBezTo>
                  <a:cubicBezTo>
                    <a:pt x="1286" y="1778"/>
                    <a:pt x="1420" y="1797"/>
                    <a:pt x="1557" y="1799"/>
                  </a:cubicBezTo>
                  <a:cubicBezTo>
                    <a:pt x="1566" y="1799"/>
                    <a:pt x="1575" y="1800"/>
                    <a:pt x="1585" y="1800"/>
                  </a:cubicBezTo>
                  <a:cubicBezTo>
                    <a:pt x="1596" y="1800"/>
                    <a:pt x="1608" y="1799"/>
                    <a:pt x="1620" y="1799"/>
                  </a:cubicBezTo>
                  <a:cubicBezTo>
                    <a:pt x="1752" y="1796"/>
                    <a:pt x="1886" y="1777"/>
                    <a:pt x="2014" y="1741"/>
                  </a:cubicBezTo>
                  <a:cubicBezTo>
                    <a:pt x="2015" y="1741"/>
                    <a:pt x="2016" y="1740"/>
                    <a:pt x="2016" y="1740"/>
                  </a:cubicBezTo>
                  <a:cubicBezTo>
                    <a:pt x="2037" y="1734"/>
                    <a:pt x="2057" y="1728"/>
                    <a:pt x="2076" y="1721"/>
                  </a:cubicBezTo>
                  <a:cubicBezTo>
                    <a:pt x="2177" y="1687"/>
                    <a:pt x="2265" y="1644"/>
                    <a:pt x="2338" y="1594"/>
                  </a:cubicBezTo>
                  <a:cubicBezTo>
                    <a:pt x="2392" y="1558"/>
                    <a:pt x="2438" y="1518"/>
                    <a:pt x="2476" y="1476"/>
                  </a:cubicBezTo>
                  <a:cubicBezTo>
                    <a:pt x="2521" y="1425"/>
                    <a:pt x="2554" y="1371"/>
                    <a:pt x="2575" y="1316"/>
                  </a:cubicBezTo>
                  <a:cubicBezTo>
                    <a:pt x="2581" y="1299"/>
                    <a:pt x="2586" y="1282"/>
                    <a:pt x="2590" y="1265"/>
                  </a:cubicBezTo>
                  <a:cubicBezTo>
                    <a:pt x="3118" y="1265"/>
                    <a:pt x="3118" y="1265"/>
                    <a:pt x="3118" y="1265"/>
                  </a:cubicBezTo>
                  <a:cubicBezTo>
                    <a:pt x="3118" y="1397"/>
                    <a:pt x="3118" y="1397"/>
                    <a:pt x="3118" y="1397"/>
                  </a:cubicBezTo>
                  <a:lnTo>
                    <a:pt x="3451" y="1075"/>
                  </a:lnTo>
                  <a:close/>
                  <a:moveTo>
                    <a:pt x="296" y="1195"/>
                  </a:moveTo>
                  <a:cubicBezTo>
                    <a:pt x="123" y="1195"/>
                    <a:pt x="123" y="1195"/>
                    <a:pt x="123" y="1195"/>
                  </a:cubicBezTo>
                  <a:cubicBezTo>
                    <a:pt x="123" y="1154"/>
                    <a:pt x="123" y="1154"/>
                    <a:pt x="123" y="1154"/>
                  </a:cubicBezTo>
                  <a:cubicBezTo>
                    <a:pt x="188" y="1154"/>
                    <a:pt x="188" y="1154"/>
                    <a:pt x="188" y="1154"/>
                  </a:cubicBezTo>
                  <a:cubicBezTo>
                    <a:pt x="188" y="1005"/>
                    <a:pt x="188" y="1005"/>
                    <a:pt x="188" y="1005"/>
                  </a:cubicBezTo>
                  <a:cubicBezTo>
                    <a:pt x="135" y="1028"/>
                    <a:pt x="135" y="1028"/>
                    <a:pt x="135" y="1028"/>
                  </a:cubicBezTo>
                  <a:cubicBezTo>
                    <a:pt x="118" y="991"/>
                    <a:pt x="118" y="991"/>
                    <a:pt x="118" y="991"/>
                  </a:cubicBezTo>
                  <a:cubicBezTo>
                    <a:pt x="201" y="956"/>
                    <a:pt x="201" y="956"/>
                    <a:pt x="201" y="956"/>
                  </a:cubicBezTo>
                  <a:cubicBezTo>
                    <a:pt x="231" y="956"/>
                    <a:pt x="231" y="956"/>
                    <a:pt x="231" y="956"/>
                  </a:cubicBezTo>
                  <a:cubicBezTo>
                    <a:pt x="231" y="1154"/>
                    <a:pt x="231" y="1154"/>
                    <a:pt x="231" y="1154"/>
                  </a:cubicBezTo>
                  <a:cubicBezTo>
                    <a:pt x="296" y="1154"/>
                    <a:pt x="296" y="1154"/>
                    <a:pt x="296" y="1154"/>
                  </a:cubicBezTo>
                  <a:lnTo>
                    <a:pt x="296" y="1195"/>
                  </a:lnTo>
                  <a:close/>
                  <a:moveTo>
                    <a:pt x="447" y="1197"/>
                  </a:moveTo>
                  <a:cubicBezTo>
                    <a:pt x="377" y="1197"/>
                    <a:pt x="365" y="1127"/>
                    <a:pt x="365" y="1074"/>
                  </a:cubicBezTo>
                  <a:cubicBezTo>
                    <a:pt x="365" y="1022"/>
                    <a:pt x="378" y="953"/>
                    <a:pt x="447" y="953"/>
                  </a:cubicBezTo>
                  <a:cubicBezTo>
                    <a:pt x="517" y="953"/>
                    <a:pt x="530" y="1022"/>
                    <a:pt x="530" y="1074"/>
                  </a:cubicBezTo>
                  <a:cubicBezTo>
                    <a:pt x="530" y="1127"/>
                    <a:pt x="517" y="1197"/>
                    <a:pt x="447" y="1197"/>
                  </a:cubicBezTo>
                  <a:close/>
                  <a:moveTo>
                    <a:pt x="693" y="1351"/>
                  </a:moveTo>
                  <a:cubicBezTo>
                    <a:pt x="678" y="1332"/>
                    <a:pt x="666" y="1313"/>
                    <a:pt x="655" y="1294"/>
                  </a:cubicBezTo>
                  <a:cubicBezTo>
                    <a:pt x="645" y="1278"/>
                    <a:pt x="637" y="1261"/>
                    <a:pt x="630" y="1245"/>
                  </a:cubicBezTo>
                  <a:cubicBezTo>
                    <a:pt x="630" y="1201"/>
                    <a:pt x="630" y="1201"/>
                    <a:pt x="630" y="1201"/>
                  </a:cubicBezTo>
                  <a:cubicBezTo>
                    <a:pt x="635" y="1213"/>
                    <a:pt x="641" y="1225"/>
                    <a:pt x="648" y="1237"/>
                  </a:cubicBezTo>
                  <a:cubicBezTo>
                    <a:pt x="651" y="1243"/>
                    <a:pt x="654" y="1249"/>
                    <a:pt x="658" y="1255"/>
                  </a:cubicBezTo>
                  <a:cubicBezTo>
                    <a:pt x="658" y="1177"/>
                    <a:pt x="658" y="1177"/>
                    <a:pt x="658" y="1177"/>
                  </a:cubicBezTo>
                  <a:cubicBezTo>
                    <a:pt x="658" y="1090"/>
                    <a:pt x="658" y="1090"/>
                    <a:pt x="658" y="1090"/>
                  </a:cubicBezTo>
                  <a:cubicBezTo>
                    <a:pt x="654" y="1087"/>
                    <a:pt x="650" y="1084"/>
                    <a:pt x="646" y="1080"/>
                  </a:cubicBezTo>
                  <a:cubicBezTo>
                    <a:pt x="646" y="1080"/>
                    <a:pt x="646" y="1080"/>
                    <a:pt x="646" y="1080"/>
                  </a:cubicBezTo>
                  <a:cubicBezTo>
                    <a:pt x="642" y="1077"/>
                    <a:pt x="638" y="1073"/>
                    <a:pt x="634" y="1070"/>
                  </a:cubicBezTo>
                  <a:cubicBezTo>
                    <a:pt x="630" y="1032"/>
                    <a:pt x="630" y="1032"/>
                    <a:pt x="630" y="1032"/>
                  </a:cubicBezTo>
                  <a:cubicBezTo>
                    <a:pt x="628" y="1016"/>
                    <a:pt x="628" y="1016"/>
                    <a:pt x="628" y="1016"/>
                  </a:cubicBezTo>
                  <a:cubicBezTo>
                    <a:pt x="638" y="1025"/>
                    <a:pt x="653" y="1037"/>
                    <a:pt x="664" y="1046"/>
                  </a:cubicBezTo>
                  <a:cubicBezTo>
                    <a:pt x="670" y="1054"/>
                    <a:pt x="675" y="1062"/>
                    <a:pt x="681" y="1070"/>
                  </a:cubicBezTo>
                  <a:cubicBezTo>
                    <a:pt x="681" y="1113"/>
                    <a:pt x="681" y="1113"/>
                    <a:pt x="681" y="1113"/>
                  </a:cubicBezTo>
                  <a:cubicBezTo>
                    <a:pt x="681" y="1205"/>
                    <a:pt x="681" y="1205"/>
                    <a:pt x="681" y="1205"/>
                  </a:cubicBezTo>
                  <a:cubicBezTo>
                    <a:pt x="681" y="1291"/>
                    <a:pt x="681" y="1291"/>
                    <a:pt x="681" y="1291"/>
                  </a:cubicBezTo>
                  <a:cubicBezTo>
                    <a:pt x="685" y="1296"/>
                    <a:pt x="689" y="1301"/>
                    <a:pt x="693" y="1306"/>
                  </a:cubicBezTo>
                  <a:cubicBezTo>
                    <a:pt x="703" y="1319"/>
                    <a:pt x="713" y="1331"/>
                    <a:pt x="724" y="1343"/>
                  </a:cubicBezTo>
                  <a:cubicBezTo>
                    <a:pt x="724" y="1388"/>
                    <a:pt x="724" y="1388"/>
                    <a:pt x="724" y="1388"/>
                  </a:cubicBezTo>
                  <a:cubicBezTo>
                    <a:pt x="713" y="1376"/>
                    <a:pt x="703" y="1364"/>
                    <a:pt x="693" y="1351"/>
                  </a:cubicBezTo>
                  <a:close/>
                  <a:moveTo>
                    <a:pt x="816" y="1473"/>
                  </a:moveTo>
                  <a:cubicBezTo>
                    <a:pt x="800" y="1460"/>
                    <a:pt x="784" y="1447"/>
                    <a:pt x="769" y="1433"/>
                  </a:cubicBezTo>
                  <a:cubicBezTo>
                    <a:pt x="768" y="1388"/>
                    <a:pt x="768" y="1388"/>
                    <a:pt x="768" y="1388"/>
                  </a:cubicBezTo>
                  <a:cubicBezTo>
                    <a:pt x="783" y="1402"/>
                    <a:pt x="799" y="1415"/>
                    <a:pt x="815" y="1427"/>
                  </a:cubicBezTo>
                  <a:cubicBezTo>
                    <a:pt x="818" y="1430"/>
                    <a:pt x="821" y="1432"/>
                    <a:pt x="824" y="1434"/>
                  </a:cubicBezTo>
                  <a:cubicBezTo>
                    <a:pt x="823" y="1333"/>
                    <a:pt x="823" y="1333"/>
                    <a:pt x="823" y="1333"/>
                  </a:cubicBezTo>
                  <a:cubicBezTo>
                    <a:pt x="823" y="1322"/>
                    <a:pt x="823" y="1322"/>
                    <a:pt x="823" y="1322"/>
                  </a:cubicBezTo>
                  <a:cubicBezTo>
                    <a:pt x="823" y="1268"/>
                    <a:pt x="823" y="1268"/>
                    <a:pt x="823" y="1268"/>
                  </a:cubicBezTo>
                  <a:cubicBezTo>
                    <a:pt x="810" y="1265"/>
                    <a:pt x="792" y="1260"/>
                    <a:pt x="778" y="1257"/>
                  </a:cubicBezTo>
                  <a:cubicBezTo>
                    <a:pt x="776" y="1248"/>
                    <a:pt x="776" y="1248"/>
                    <a:pt x="776" y="1248"/>
                  </a:cubicBezTo>
                  <a:cubicBezTo>
                    <a:pt x="768" y="1218"/>
                    <a:pt x="768" y="1218"/>
                    <a:pt x="768" y="1218"/>
                  </a:cubicBezTo>
                  <a:cubicBezTo>
                    <a:pt x="767" y="1212"/>
                    <a:pt x="767" y="1212"/>
                    <a:pt x="767" y="1212"/>
                  </a:cubicBezTo>
                  <a:cubicBezTo>
                    <a:pt x="764" y="1204"/>
                    <a:pt x="764" y="1204"/>
                    <a:pt x="764" y="1204"/>
                  </a:cubicBezTo>
                  <a:cubicBezTo>
                    <a:pt x="785" y="1210"/>
                    <a:pt x="814" y="1217"/>
                    <a:pt x="835" y="1222"/>
                  </a:cubicBezTo>
                  <a:cubicBezTo>
                    <a:pt x="844" y="1229"/>
                    <a:pt x="853" y="1235"/>
                    <a:pt x="862" y="1241"/>
                  </a:cubicBezTo>
                  <a:cubicBezTo>
                    <a:pt x="862" y="1291"/>
                    <a:pt x="862" y="1291"/>
                    <a:pt x="862" y="1291"/>
                  </a:cubicBezTo>
                  <a:cubicBezTo>
                    <a:pt x="863" y="1360"/>
                    <a:pt x="863" y="1360"/>
                    <a:pt x="863" y="1360"/>
                  </a:cubicBezTo>
                  <a:cubicBezTo>
                    <a:pt x="863" y="1462"/>
                    <a:pt x="863" y="1462"/>
                    <a:pt x="863" y="1462"/>
                  </a:cubicBezTo>
                  <a:cubicBezTo>
                    <a:pt x="883" y="1475"/>
                    <a:pt x="905" y="1489"/>
                    <a:pt x="927" y="1501"/>
                  </a:cubicBezTo>
                  <a:cubicBezTo>
                    <a:pt x="927" y="1546"/>
                    <a:pt x="927" y="1546"/>
                    <a:pt x="927" y="1546"/>
                  </a:cubicBezTo>
                  <a:cubicBezTo>
                    <a:pt x="888" y="1523"/>
                    <a:pt x="850" y="1499"/>
                    <a:pt x="816" y="1473"/>
                  </a:cubicBezTo>
                  <a:close/>
                  <a:moveTo>
                    <a:pt x="1172" y="1585"/>
                  </a:moveTo>
                  <a:cubicBezTo>
                    <a:pt x="1168" y="1596"/>
                    <a:pt x="1163" y="1604"/>
                    <a:pt x="1157" y="1611"/>
                  </a:cubicBezTo>
                  <a:cubicBezTo>
                    <a:pt x="1141" y="1628"/>
                    <a:pt x="1119" y="1632"/>
                    <a:pt x="1096" y="1627"/>
                  </a:cubicBezTo>
                  <a:cubicBezTo>
                    <a:pt x="1063" y="1619"/>
                    <a:pt x="1028" y="1592"/>
                    <a:pt x="1010" y="1557"/>
                  </a:cubicBezTo>
                  <a:cubicBezTo>
                    <a:pt x="1006" y="1548"/>
                    <a:pt x="987" y="1483"/>
                    <a:pt x="988" y="1427"/>
                  </a:cubicBezTo>
                  <a:cubicBezTo>
                    <a:pt x="989" y="1406"/>
                    <a:pt x="992" y="1385"/>
                    <a:pt x="1001" y="1371"/>
                  </a:cubicBezTo>
                  <a:cubicBezTo>
                    <a:pt x="1014" y="1348"/>
                    <a:pt x="1039" y="1338"/>
                    <a:pt x="1082" y="1351"/>
                  </a:cubicBezTo>
                  <a:cubicBezTo>
                    <a:pt x="1127" y="1368"/>
                    <a:pt x="1152" y="1398"/>
                    <a:pt x="1166" y="1431"/>
                  </a:cubicBezTo>
                  <a:cubicBezTo>
                    <a:pt x="1167" y="1434"/>
                    <a:pt x="1168" y="1437"/>
                    <a:pt x="1169" y="1439"/>
                  </a:cubicBezTo>
                  <a:cubicBezTo>
                    <a:pt x="1176" y="1458"/>
                    <a:pt x="1179" y="1476"/>
                    <a:pt x="1181" y="1494"/>
                  </a:cubicBezTo>
                  <a:cubicBezTo>
                    <a:pt x="1184" y="1543"/>
                    <a:pt x="1173" y="1584"/>
                    <a:pt x="1172" y="1585"/>
                  </a:cubicBezTo>
                  <a:close/>
                  <a:moveTo>
                    <a:pt x="1270" y="1671"/>
                  </a:moveTo>
                  <a:cubicBezTo>
                    <a:pt x="1270" y="1627"/>
                    <a:pt x="1270" y="1627"/>
                    <a:pt x="1270" y="1627"/>
                  </a:cubicBezTo>
                  <a:cubicBezTo>
                    <a:pt x="1298" y="1633"/>
                    <a:pt x="1327" y="1638"/>
                    <a:pt x="1356" y="1643"/>
                  </a:cubicBezTo>
                  <a:cubicBezTo>
                    <a:pt x="1356" y="1528"/>
                    <a:pt x="1356" y="1528"/>
                    <a:pt x="1356" y="1528"/>
                  </a:cubicBezTo>
                  <a:cubicBezTo>
                    <a:pt x="1355" y="1477"/>
                    <a:pt x="1355" y="1477"/>
                    <a:pt x="1355" y="1477"/>
                  </a:cubicBezTo>
                  <a:cubicBezTo>
                    <a:pt x="1335" y="1481"/>
                    <a:pt x="1307" y="1486"/>
                    <a:pt x="1286" y="1489"/>
                  </a:cubicBezTo>
                  <a:cubicBezTo>
                    <a:pt x="1270" y="1456"/>
                    <a:pt x="1270" y="1456"/>
                    <a:pt x="1270" y="1456"/>
                  </a:cubicBezTo>
                  <a:cubicBezTo>
                    <a:pt x="1264" y="1444"/>
                    <a:pt x="1264" y="1444"/>
                    <a:pt x="1264" y="1444"/>
                  </a:cubicBezTo>
                  <a:cubicBezTo>
                    <a:pt x="1297" y="1439"/>
                    <a:pt x="1340" y="1431"/>
                    <a:pt x="1373" y="1425"/>
                  </a:cubicBezTo>
                  <a:cubicBezTo>
                    <a:pt x="1386" y="1427"/>
                    <a:pt x="1399" y="1429"/>
                    <a:pt x="1412" y="1430"/>
                  </a:cubicBezTo>
                  <a:cubicBezTo>
                    <a:pt x="1413" y="1477"/>
                    <a:pt x="1413" y="1477"/>
                    <a:pt x="1413" y="1477"/>
                  </a:cubicBezTo>
                  <a:cubicBezTo>
                    <a:pt x="1413" y="1534"/>
                    <a:pt x="1413" y="1534"/>
                    <a:pt x="1413" y="1534"/>
                  </a:cubicBezTo>
                  <a:cubicBezTo>
                    <a:pt x="1413" y="1651"/>
                    <a:pt x="1413" y="1651"/>
                    <a:pt x="1413" y="1651"/>
                  </a:cubicBezTo>
                  <a:cubicBezTo>
                    <a:pt x="1442" y="1654"/>
                    <a:pt x="1472" y="1657"/>
                    <a:pt x="1501" y="1659"/>
                  </a:cubicBezTo>
                  <a:cubicBezTo>
                    <a:pt x="1501" y="1703"/>
                    <a:pt x="1501" y="1703"/>
                    <a:pt x="1501" y="1703"/>
                  </a:cubicBezTo>
                  <a:cubicBezTo>
                    <a:pt x="1422" y="1698"/>
                    <a:pt x="1345" y="1687"/>
                    <a:pt x="1270" y="1671"/>
                  </a:cubicBezTo>
                  <a:close/>
                  <a:moveTo>
                    <a:pt x="1625" y="1693"/>
                  </a:moveTo>
                  <a:cubicBezTo>
                    <a:pt x="1623" y="1692"/>
                    <a:pt x="1622" y="1691"/>
                    <a:pt x="1620" y="1689"/>
                  </a:cubicBezTo>
                  <a:cubicBezTo>
                    <a:pt x="1580" y="1654"/>
                    <a:pt x="1577" y="1586"/>
                    <a:pt x="1583" y="1542"/>
                  </a:cubicBezTo>
                  <a:cubicBezTo>
                    <a:pt x="1584" y="1534"/>
                    <a:pt x="1586" y="1526"/>
                    <a:pt x="1587" y="1519"/>
                  </a:cubicBezTo>
                  <a:cubicBezTo>
                    <a:pt x="1591" y="1506"/>
                    <a:pt x="1596" y="1495"/>
                    <a:pt x="1602" y="1485"/>
                  </a:cubicBezTo>
                  <a:cubicBezTo>
                    <a:pt x="1628" y="1446"/>
                    <a:pt x="1672" y="1442"/>
                    <a:pt x="1695" y="1440"/>
                  </a:cubicBezTo>
                  <a:cubicBezTo>
                    <a:pt x="1737" y="1438"/>
                    <a:pt x="1768" y="1449"/>
                    <a:pt x="1786" y="1475"/>
                  </a:cubicBezTo>
                  <a:cubicBezTo>
                    <a:pt x="1797" y="1489"/>
                    <a:pt x="1804" y="1507"/>
                    <a:pt x="1807" y="1530"/>
                  </a:cubicBezTo>
                  <a:cubicBezTo>
                    <a:pt x="1807" y="1530"/>
                    <a:pt x="1808" y="1530"/>
                    <a:pt x="1808" y="1531"/>
                  </a:cubicBezTo>
                  <a:cubicBezTo>
                    <a:pt x="1834" y="1705"/>
                    <a:pt x="1690" y="1741"/>
                    <a:pt x="1625" y="1693"/>
                  </a:cubicBezTo>
                  <a:close/>
                  <a:moveTo>
                    <a:pt x="2080" y="1636"/>
                  </a:moveTo>
                  <a:cubicBezTo>
                    <a:pt x="2068" y="1640"/>
                    <a:pt x="2055" y="1644"/>
                    <a:pt x="2042" y="1648"/>
                  </a:cubicBezTo>
                  <a:cubicBezTo>
                    <a:pt x="2034" y="1650"/>
                    <a:pt x="2027" y="1652"/>
                    <a:pt x="2020" y="1654"/>
                  </a:cubicBezTo>
                  <a:cubicBezTo>
                    <a:pt x="1982" y="1664"/>
                    <a:pt x="1945" y="1673"/>
                    <a:pt x="1907" y="1680"/>
                  </a:cubicBezTo>
                  <a:cubicBezTo>
                    <a:pt x="1907" y="1635"/>
                    <a:pt x="1907" y="1635"/>
                    <a:pt x="1907" y="1635"/>
                  </a:cubicBezTo>
                  <a:cubicBezTo>
                    <a:pt x="1936" y="1629"/>
                    <a:pt x="1966" y="1623"/>
                    <a:pt x="1996" y="1616"/>
                  </a:cubicBezTo>
                  <a:cubicBezTo>
                    <a:pt x="1995" y="1495"/>
                    <a:pt x="1995" y="1495"/>
                    <a:pt x="1995" y="1495"/>
                  </a:cubicBezTo>
                  <a:cubicBezTo>
                    <a:pt x="1995" y="1450"/>
                    <a:pt x="1995" y="1450"/>
                    <a:pt x="1995" y="1450"/>
                  </a:cubicBezTo>
                  <a:cubicBezTo>
                    <a:pt x="1974" y="1463"/>
                    <a:pt x="1945" y="1479"/>
                    <a:pt x="1923" y="1491"/>
                  </a:cubicBezTo>
                  <a:cubicBezTo>
                    <a:pt x="1901" y="1457"/>
                    <a:pt x="1901" y="1457"/>
                    <a:pt x="1901" y="1457"/>
                  </a:cubicBezTo>
                  <a:cubicBezTo>
                    <a:pt x="1900" y="1455"/>
                    <a:pt x="1900" y="1455"/>
                    <a:pt x="1900" y="1455"/>
                  </a:cubicBezTo>
                  <a:cubicBezTo>
                    <a:pt x="1934" y="1436"/>
                    <a:pt x="1979" y="1410"/>
                    <a:pt x="2013" y="1391"/>
                  </a:cubicBezTo>
                  <a:cubicBezTo>
                    <a:pt x="2022" y="1388"/>
                    <a:pt x="2032" y="1386"/>
                    <a:pt x="2041" y="1383"/>
                  </a:cubicBezTo>
                  <a:cubicBezTo>
                    <a:pt x="2045" y="1382"/>
                    <a:pt x="2049" y="1381"/>
                    <a:pt x="2053" y="1380"/>
                  </a:cubicBezTo>
                  <a:cubicBezTo>
                    <a:pt x="2053" y="1419"/>
                    <a:pt x="2053" y="1419"/>
                    <a:pt x="2053" y="1419"/>
                  </a:cubicBezTo>
                  <a:cubicBezTo>
                    <a:pt x="2053" y="1478"/>
                    <a:pt x="2053" y="1478"/>
                    <a:pt x="2053" y="1478"/>
                  </a:cubicBezTo>
                  <a:cubicBezTo>
                    <a:pt x="2053" y="1600"/>
                    <a:pt x="2053" y="1600"/>
                    <a:pt x="2053" y="1600"/>
                  </a:cubicBezTo>
                  <a:cubicBezTo>
                    <a:pt x="2062" y="1597"/>
                    <a:pt x="2071" y="1594"/>
                    <a:pt x="2080" y="1591"/>
                  </a:cubicBezTo>
                  <a:cubicBezTo>
                    <a:pt x="2099" y="1585"/>
                    <a:pt x="2118" y="1579"/>
                    <a:pt x="2137" y="1572"/>
                  </a:cubicBezTo>
                  <a:cubicBezTo>
                    <a:pt x="2137" y="1617"/>
                    <a:pt x="2137" y="1617"/>
                    <a:pt x="2137" y="1617"/>
                  </a:cubicBezTo>
                  <a:cubicBezTo>
                    <a:pt x="2118" y="1623"/>
                    <a:pt x="2100" y="1630"/>
                    <a:pt x="2080" y="1636"/>
                  </a:cubicBezTo>
                  <a:close/>
                  <a:moveTo>
                    <a:pt x="2357" y="1506"/>
                  </a:moveTo>
                  <a:cubicBezTo>
                    <a:pt x="2313" y="1536"/>
                    <a:pt x="2263" y="1563"/>
                    <a:pt x="2208" y="1588"/>
                  </a:cubicBezTo>
                  <a:cubicBezTo>
                    <a:pt x="2208" y="1543"/>
                    <a:pt x="2208" y="1543"/>
                    <a:pt x="2208" y="1543"/>
                  </a:cubicBezTo>
                  <a:cubicBezTo>
                    <a:pt x="2233" y="1532"/>
                    <a:pt x="2257" y="1520"/>
                    <a:pt x="2280" y="1508"/>
                  </a:cubicBezTo>
                  <a:cubicBezTo>
                    <a:pt x="2280" y="1380"/>
                    <a:pt x="2280" y="1380"/>
                    <a:pt x="2280" y="1380"/>
                  </a:cubicBezTo>
                  <a:cubicBezTo>
                    <a:pt x="2280" y="1342"/>
                    <a:pt x="2280" y="1342"/>
                    <a:pt x="2280" y="1342"/>
                  </a:cubicBezTo>
                  <a:cubicBezTo>
                    <a:pt x="2263" y="1359"/>
                    <a:pt x="2239" y="1380"/>
                    <a:pt x="2222" y="1396"/>
                  </a:cubicBezTo>
                  <a:cubicBezTo>
                    <a:pt x="2202" y="1364"/>
                    <a:pt x="2202" y="1364"/>
                    <a:pt x="2202" y="1364"/>
                  </a:cubicBezTo>
                  <a:cubicBezTo>
                    <a:pt x="2208" y="1359"/>
                    <a:pt x="2214" y="1354"/>
                    <a:pt x="2220" y="1349"/>
                  </a:cubicBezTo>
                  <a:cubicBezTo>
                    <a:pt x="2244" y="1327"/>
                    <a:pt x="2272" y="1301"/>
                    <a:pt x="2294" y="1280"/>
                  </a:cubicBezTo>
                  <a:cubicBezTo>
                    <a:pt x="2304" y="1274"/>
                    <a:pt x="2314" y="1268"/>
                    <a:pt x="2324" y="1262"/>
                  </a:cubicBezTo>
                  <a:cubicBezTo>
                    <a:pt x="2324" y="1284"/>
                    <a:pt x="2324" y="1284"/>
                    <a:pt x="2324" y="1284"/>
                  </a:cubicBezTo>
                  <a:cubicBezTo>
                    <a:pt x="2324" y="1353"/>
                    <a:pt x="2324" y="1353"/>
                    <a:pt x="2324" y="1353"/>
                  </a:cubicBezTo>
                  <a:cubicBezTo>
                    <a:pt x="2324" y="1483"/>
                    <a:pt x="2324" y="1483"/>
                    <a:pt x="2324" y="1483"/>
                  </a:cubicBezTo>
                  <a:cubicBezTo>
                    <a:pt x="2337" y="1475"/>
                    <a:pt x="2349" y="1467"/>
                    <a:pt x="2361" y="1459"/>
                  </a:cubicBezTo>
                  <a:cubicBezTo>
                    <a:pt x="2369" y="1453"/>
                    <a:pt x="2378" y="1448"/>
                    <a:pt x="2386" y="1442"/>
                  </a:cubicBezTo>
                  <a:cubicBezTo>
                    <a:pt x="2386" y="1486"/>
                    <a:pt x="2386" y="1486"/>
                    <a:pt x="2386" y="1486"/>
                  </a:cubicBezTo>
                  <a:cubicBezTo>
                    <a:pt x="2376" y="1493"/>
                    <a:pt x="2367" y="1500"/>
                    <a:pt x="2357" y="1506"/>
                  </a:cubicBezTo>
                  <a:close/>
                  <a:moveTo>
                    <a:pt x="2534" y="1312"/>
                  </a:moveTo>
                  <a:cubicBezTo>
                    <a:pt x="2527" y="1345"/>
                    <a:pt x="2516" y="1369"/>
                    <a:pt x="2503" y="1386"/>
                  </a:cubicBezTo>
                  <a:cubicBezTo>
                    <a:pt x="2490" y="1405"/>
                    <a:pt x="2476" y="1414"/>
                    <a:pt x="2465" y="1413"/>
                  </a:cubicBezTo>
                  <a:cubicBezTo>
                    <a:pt x="2456" y="1413"/>
                    <a:pt x="2447" y="1403"/>
                    <a:pt x="2441" y="1386"/>
                  </a:cubicBezTo>
                  <a:cubicBezTo>
                    <a:pt x="2432" y="1358"/>
                    <a:pt x="2429" y="1314"/>
                    <a:pt x="2436" y="1266"/>
                  </a:cubicBezTo>
                  <a:cubicBezTo>
                    <a:pt x="2441" y="1228"/>
                    <a:pt x="2453" y="1189"/>
                    <a:pt x="2473" y="1155"/>
                  </a:cubicBezTo>
                  <a:cubicBezTo>
                    <a:pt x="2480" y="1144"/>
                    <a:pt x="2487" y="1134"/>
                    <a:pt x="2495" y="1124"/>
                  </a:cubicBezTo>
                  <a:cubicBezTo>
                    <a:pt x="2512" y="1107"/>
                    <a:pt x="2523" y="1102"/>
                    <a:pt x="2531" y="1109"/>
                  </a:cubicBezTo>
                  <a:cubicBezTo>
                    <a:pt x="2531" y="1110"/>
                    <a:pt x="2532" y="1111"/>
                    <a:pt x="2532" y="1111"/>
                  </a:cubicBezTo>
                  <a:cubicBezTo>
                    <a:pt x="2532" y="1111"/>
                    <a:pt x="2532" y="1111"/>
                    <a:pt x="2532" y="1111"/>
                  </a:cubicBezTo>
                  <a:cubicBezTo>
                    <a:pt x="2549" y="1135"/>
                    <a:pt x="2549" y="1246"/>
                    <a:pt x="2534" y="1312"/>
                  </a:cubicBezTo>
                  <a:close/>
                  <a:moveTo>
                    <a:pt x="2737" y="1197"/>
                  </a:moveTo>
                  <a:cubicBezTo>
                    <a:pt x="2667" y="1197"/>
                    <a:pt x="2654" y="1127"/>
                    <a:pt x="2654" y="1074"/>
                  </a:cubicBezTo>
                  <a:cubicBezTo>
                    <a:pt x="2654" y="1022"/>
                    <a:pt x="2668" y="953"/>
                    <a:pt x="2737" y="953"/>
                  </a:cubicBezTo>
                  <a:cubicBezTo>
                    <a:pt x="2806" y="953"/>
                    <a:pt x="2819" y="1022"/>
                    <a:pt x="2819" y="1074"/>
                  </a:cubicBezTo>
                  <a:cubicBezTo>
                    <a:pt x="2819" y="1127"/>
                    <a:pt x="2807" y="1197"/>
                    <a:pt x="2737" y="1197"/>
                  </a:cubicBezTo>
                  <a:close/>
                  <a:moveTo>
                    <a:pt x="3062" y="1195"/>
                  </a:moveTo>
                  <a:cubicBezTo>
                    <a:pt x="2889" y="1195"/>
                    <a:pt x="2889" y="1195"/>
                    <a:pt x="2889" y="1195"/>
                  </a:cubicBezTo>
                  <a:cubicBezTo>
                    <a:pt x="2889" y="1154"/>
                    <a:pt x="2889" y="1154"/>
                    <a:pt x="2889" y="1154"/>
                  </a:cubicBezTo>
                  <a:cubicBezTo>
                    <a:pt x="2954" y="1154"/>
                    <a:pt x="2954" y="1154"/>
                    <a:pt x="2954" y="1154"/>
                  </a:cubicBezTo>
                  <a:cubicBezTo>
                    <a:pt x="2954" y="1005"/>
                    <a:pt x="2954" y="1005"/>
                    <a:pt x="2954" y="1005"/>
                  </a:cubicBezTo>
                  <a:cubicBezTo>
                    <a:pt x="2902" y="1028"/>
                    <a:pt x="2902" y="1028"/>
                    <a:pt x="2902" y="1028"/>
                  </a:cubicBezTo>
                  <a:cubicBezTo>
                    <a:pt x="2885" y="991"/>
                    <a:pt x="2885" y="991"/>
                    <a:pt x="2885" y="991"/>
                  </a:cubicBezTo>
                  <a:cubicBezTo>
                    <a:pt x="2967" y="956"/>
                    <a:pt x="2967" y="956"/>
                    <a:pt x="2967" y="956"/>
                  </a:cubicBezTo>
                  <a:cubicBezTo>
                    <a:pt x="2997" y="956"/>
                    <a:pt x="2997" y="956"/>
                    <a:pt x="2997" y="956"/>
                  </a:cubicBezTo>
                  <a:cubicBezTo>
                    <a:pt x="2997" y="1154"/>
                    <a:pt x="2997" y="1154"/>
                    <a:pt x="2997" y="1154"/>
                  </a:cubicBezTo>
                  <a:cubicBezTo>
                    <a:pt x="3062" y="1154"/>
                    <a:pt x="3062" y="1154"/>
                    <a:pt x="3062" y="1154"/>
                  </a:cubicBezTo>
                  <a:lnTo>
                    <a:pt x="3062" y="1195"/>
                  </a:lnTo>
                  <a:close/>
                  <a:moveTo>
                    <a:pt x="1111" y="1423"/>
                  </a:moveTo>
                  <a:cubicBezTo>
                    <a:pt x="1108" y="1419"/>
                    <a:pt x="1106" y="1415"/>
                    <a:pt x="1103" y="1412"/>
                  </a:cubicBezTo>
                  <a:cubicBezTo>
                    <a:pt x="1092" y="1397"/>
                    <a:pt x="1078" y="1390"/>
                    <a:pt x="1062" y="1395"/>
                  </a:cubicBezTo>
                  <a:cubicBezTo>
                    <a:pt x="1061" y="1395"/>
                    <a:pt x="1060" y="1395"/>
                    <a:pt x="1059" y="1396"/>
                  </a:cubicBezTo>
                  <a:cubicBezTo>
                    <a:pt x="1045" y="1402"/>
                    <a:pt x="1039" y="1425"/>
                    <a:pt x="1038" y="1448"/>
                  </a:cubicBezTo>
                  <a:cubicBezTo>
                    <a:pt x="1036" y="1472"/>
                    <a:pt x="1038" y="1496"/>
                    <a:pt x="1038" y="1498"/>
                  </a:cubicBezTo>
                  <a:cubicBezTo>
                    <a:pt x="1046" y="1564"/>
                    <a:pt x="1073" y="1575"/>
                    <a:pt x="1082" y="1578"/>
                  </a:cubicBezTo>
                  <a:cubicBezTo>
                    <a:pt x="1087" y="1580"/>
                    <a:pt x="1092" y="1581"/>
                    <a:pt x="1097" y="1580"/>
                  </a:cubicBezTo>
                  <a:cubicBezTo>
                    <a:pt x="1105" y="1579"/>
                    <a:pt x="1112" y="1575"/>
                    <a:pt x="1117" y="1566"/>
                  </a:cubicBezTo>
                  <a:cubicBezTo>
                    <a:pt x="1129" y="1544"/>
                    <a:pt x="1132" y="1511"/>
                    <a:pt x="1128" y="1480"/>
                  </a:cubicBezTo>
                  <a:cubicBezTo>
                    <a:pt x="1125" y="1459"/>
                    <a:pt x="1119" y="1439"/>
                    <a:pt x="1111" y="1423"/>
                  </a:cubicBezTo>
                  <a:close/>
                  <a:moveTo>
                    <a:pt x="2509" y="1164"/>
                  </a:moveTo>
                  <a:cubicBezTo>
                    <a:pt x="2502" y="1159"/>
                    <a:pt x="2480" y="1174"/>
                    <a:pt x="2472" y="1231"/>
                  </a:cubicBezTo>
                  <a:cubicBezTo>
                    <a:pt x="2469" y="1250"/>
                    <a:pt x="2467" y="1273"/>
                    <a:pt x="2468" y="1302"/>
                  </a:cubicBezTo>
                  <a:cubicBezTo>
                    <a:pt x="2469" y="1330"/>
                    <a:pt x="2474" y="1373"/>
                    <a:pt x="2495" y="1351"/>
                  </a:cubicBezTo>
                  <a:cubicBezTo>
                    <a:pt x="2521" y="1323"/>
                    <a:pt x="2525" y="1221"/>
                    <a:pt x="2516" y="1180"/>
                  </a:cubicBezTo>
                  <a:cubicBezTo>
                    <a:pt x="2514" y="1171"/>
                    <a:pt x="2512" y="1165"/>
                    <a:pt x="2509" y="1164"/>
                  </a:cubicBezTo>
                  <a:close/>
                </a:path>
              </a:pathLst>
            </a:custGeom>
            <a:solidFill>
              <a:schemeClr val="tx1">
                <a:lumMod val="65000"/>
                <a:lumOff val="35000"/>
              </a:schemeClr>
            </a:solidFill>
            <a:ln>
              <a:noFill/>
            </a:ln>
          </p:spPr>
          <p:txBody>
            <a:bodyPr vert="horz" wrap="square" lIns="82281" tIns="41141" rIns="82281" bIns="41141" numCol="1" anchor="t" anchorCtr="0" compatLnSpc="1">
              <a:prstTxWarp prst="textNoShape">
                <a:avLst/>
              </a:prstTxWarp>
            </a:bodyPr>
            <a:lstStyle/>
            <a:p>
              <a:pPr defTabSz="932563"/>
              <a:endParaRPr lang="en-US" sz="1598">
                <a:solidFill>
                  <a:prstClr val="black"/>
                </a:solidFill>
              </a:endParaRPr>
            </a:p>
          </p:txBody>
        </p:sp>
        <p:sp>
          <p:nvSpPr>
            <p:cNvPr id="103" name="Freeform 90"/>
            <p:cNvSpPr>
              <a:spLocks noEditPoints="1"/>
            </p:cNvSpPr>
            <p:nvPr/>
          </p:nvSpPr>
          <p:spPr bwMode="black">
            <a:xfrm>
              <a:off x="10993843" y="1285173"/>
              <a:ext cx="324638" cy="356169"/>
            </a:xfrm>
            <a:custGeom>
              <a:avLst/>
              <a:gdLst>
                <a:gd name="T0" fmla="*/ 278 w 278"/>
                <a:gd name="T1" fmla="*/ 57 h 305"/>
                <a:gd name="T2" fmla="*/ 277 w 278"/>
                <a:gd name="T3" fmla="*/ 54 h 305"/>
                <a:gd name="T4" fmla="*/ 276 w 278"/>
                <a:gd name="T5" fmla="*/ 52 h 305"/>
                <a:gd name="T6" fmla="*/ 274 w 278"/>
                <a:gd name="T7" fmla="*/ 49 h 305"/>
                <a:gd name="T8" fmla="*/ 272 w 278"/>
                <a:gd name="T9" fmla="*/ 47 h 305"/>
                <a:gd name="T10" fmla="*/ 270 w 278"/>
                <a:gd name="T11" fmla="*/ 46 h 305"/>
                <a:gd name="T12" fmla="*/ 267 w 278"/>
                <a:gd name="T13" fmla="*/ 45 h 305"/>
                <a:gd name="T14" fmla="*/ 265 w 278"/>
                <a:gd name="T15" fmla="*/ 44 h 305"/>
                <a:gd name="T16" fmla="*/ 263 w 278"/>
                <a:gd name="T17" fmla="*/ 44 h 305"/>
                <a:gd name="T18" fmla="*/ 32 w 278"/>
                <a:gd name="T19" fmla="*/ 13 h 305"/>
                <a:gd name="T20" fmla="*/ 2 w 278"/>
                <a:gd name="T21" fmla="*/ 21 h 305"/>
                <a:gd name="T22" fmla="*/ 63 w 278"/>
                <a:gd name="T23" fmla="*/ 256 h 305"/>
                <a:gd name="T24" fmla="*/ 65 w 278"/>
                <a:gd name="T25" fmla="*/ 259 h 305"/>
                <a:gd name="T26" fmla="*/ 66 w 278"/>
                <a:gd name="T27" fmla="*/ 261 h 305"/>
                <a:gd name="T28" fmla="*/ 68 w 278"/>
                <a:gd name="T29" fmla="*/ 263 h 305"/>
                <a:gd name="T30" fmla="*/ 71 w 278"/>
                <a:gd name="T31" fmla="*/ 265 h 305"/>
                <a:gd name="T32" fmla="*/ 72 w 278"/>
                <a:gd name="T33" fmla="*/ 265 h 305"/>
                <a:gd name="T34" fmla="*/ 119 w 278"/>
                <a:gd name="T35" fmla="*/ 266 h 305"/>
                <a:gd name="T36" fmla="*/ 211 w 278"/>
                <a:gd name="T37" fmla="*/ 254 h 305"/>
                <a:gd name="T38" fmla="*/ 248 w 278"/>
                <a:gd name="T39" fmla="*/ 251 h 305"/>
                <a:gd name="T40" fmla="*/ 89 w 278"/>
                <a:gd name="T41" fmla="*/ 236 h 305"/>
                <a:gd name="T42" fmla="*/ 248 w 278"/>
                <a:gd name="T43" fmla="*/ 179 h 305"/>
                <a:gd name="T44" fmla="*/ 251 w 278"/>
                <a:gd name="T45" fmla="*/ 179 h 305"/>
                <a:gd name="T46" fmla="*/ 254 w 278"/>
                <a:gd name="T47" fmla="*/ 178 h 305"/>
                <a:gd name="T48" fmla="*/ 256 w 278"/>
                <a:gd name="T49" fmla="*/ 177 h 305"/>
                <a:gd name="T50" fmla="*/ 258 w 278"/>
                <a:gd name="T51" fmla="*/ 175 h 305"/>
                <a:gd name="T52" fmla="*/ 260 w 278"/>
                <a:gd name="T53" fmla="*/ 173 h 305"/>
                <a:gd name="T54" fmla="*/ 261 w 278"/>
                <a:gd name="T55" fmla="*/ 170 h 305"/>
                <a:gd name="T56" fmla="*/ 262 w 278"/>
                <a:gd name="T57" fmla="*/ 168 h 305"/>
                <a:gd name="T58" fmla="*/ 263 w 278"/>
                <a:gd name="T59" fmla="*/ 166 h 305"/>
                <a:gd name="T60" fmla="*/ 278 w 278"/>
                <a:gd name="T61" fmla="*/ 60 h 305"/>
                <a:gd name="T62" fmla="*/ 278 w 278"/>
                <a:gd name="T63" fmla="*/ 59 h 305"/>
                <a:gd name="T64" fmla="*/ 66 w 278"/>
                <a:gd name="T65" fmla="*/ 149 h 305"/>
                <a:gd name="T66" fmla="*/ 238 w 278"/>
                <a:gd name="T67" fmla="*/ 126 h 305"/>
                <a:gd name="T68" fmla="*/ 242 w 278"/>
                <a:gd name="T69" fmla="*/ 96 h 305"/>
                <a:gd name="T70" fmla="*/ 47 w 278"/>
                <a:gd name="T71" fmla="*/ 74 h 305"/>
                <a:gd name="T72" fmla="*/ 242 w 278"/>
                <a:gd name="T73" fmla="*/ 96 h 305"/>
                <a:gd name="T74" fmla="*/ 95 w 278"/>
                <a:gd name="T75" fmla="*/ 305 h 305"/>
                <a:gd name="T76" fmla="*/ 95 w 278"/>
                <a:gd name="T77" fmla="*/ 263 h 305"/>
                <a:gd name="T78" fmla="*/ 232 w 278"/>
                <a:gd name="T79" fmla="*/ 284 h 305"/>
                <a:gd name="T80" fmla="*/ 190 w 278"/>
                <a:gd name="T81" fmla="*/ 284 h 305"/>
                <a:gd name="T82" fmla="*/ 232 w 278"/>
                <a:gd name="T83" fmla="*/ 284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78" h="305">
                  <a:moveTo>
                    <a:pt x="278" y="59"/>
                  </a:moveTo>
                  <a:cubicBezTo>
                    <a:pt x="278" y="58"/>
                    <a:pt x="278" y="57"/>
                    <a:pt x="278" y="57"/>
                  </a:cubicBezTo>
                  <a:cubicBezTo>
                    <a:pt x="278" y="56"/>
                    <a:pt x="278" y="56"/>
                    <a:pt x="278" y="56"/>
                  </a:cubicBezTo>
                  <a:cubicBezTo>
                    <a:pt x="277" y="55"/>
                    <a:pt x="277" y="55"/>
                    <a:pt x="277" y="54"/>
                  </a:cubicBezTo>
                  <a:cubicBezTo>
                    <a:pt x="277" y="54"/>
                    <a:pt x="277" y="53"/>
                    <a:pt x="277" y="53"/>
                  </a:cubicBezTo>
                  <a:cubicBezTo>
                    <a:pt x="276" y="52"/>
                    <a:pt x="276" y="52"/>
                    <a:pt x="276" y="52"/>
                  </a:cubicBezTo>
                  <a:cubicBezTo>
                    <a:pt x="276" y="51"/>
                    <a:pt x="275" y="51"/>
                    <a:pt x="275" y="50"/>
                  </a:cubicBezTo>
                  <a:cubicBezTo>
                    <a:pt x="275" y="50"/>
                    <a:pt x="275" y="50"/>
                    <a:pt x="274" y="49"/>
                  </a:cubicBezTo>
                  <a:cubicBezTo>
                    <a:pt x="274" y="49"/>
                    <a:pt x="274" y="48"/>
                    <a:pt x="273" y="48"/>
                  </a:cubicBezTo>
                  <a:cubicBezTo>
                    <a:pt x="273" y="48"/>
                    <a:pt x="273" y="48"/>
                    <a:pt x="272" y="47"/>
                  </a:cubicBezTo>
                  <a:cubicBezTo>
                    <a:pt x="272" y="47"/>
                    <a:pt x="271" y="47"/>
                    <a:pt x="271" y="46"/>
                  </a:cubicBezTo>
                  <a:cubicBezTo>
                    <a:pt x="271" y="46"/>
                    <a:pt x="270" y="46"/>
                    <a:pt x="270" y="46"/>
                  </a:cubicBezTo>
                  <a:cubicBezTo>
                    <a:pt x="269" y="45"/>
                    <a:pt x="269" y="45"/>
                    <a:pt x="268" y="45"/>
                  </a:cubicBezTo>
                  <a:cubicBezTo>
                    <a:pt x="268" y="45"/>
                    <a:pt x="268" y="45"/>
                    <a:pt x="267" y="45"/>
                  </a:cubicBezTo>
                  <a:cubicBezTo>
                    <a:pt x="267" y="44"/>
                    <a:pt x="266" y="44"/>
                    <a:pt x="266" y="44"/>
                  </a:cubicBezTo>
                  <a:cubicBezTo>
                    <a:pt x="265" y="44"/>
                    <a:pt x="265" y="44"/>
                    <a:pt x="265" y="44"/>
                  </a:cubicBezTo>
                  <a:cubicBezTo>
                    <a:pt x="265" y="44"/>
                    <a:pt x="264" y="44"/>
                    <a:pt x="264" y="44"/>
                  </a:cubicBezTo>
                  <a:cubicBezTo>
                    <a:pt x="264" y="44"/>
                    <a:pt x="263" y="44"/>
                    <a:pt x="263" y="44"/>
                  </a:cubicBezTo>
                  <a:cubicBezTo>
                    <a:pt x="39" y="44"/>
                    <a:pt x="39" y="44"/>
                    <a:pt x="39" y="44"/>
                  </a:cubicBezTo>
                  <a:cubicBezTo>
                    <a:pt x="32" y="13"/>
                    <a:pt x="32" y="13"/>
                    <a:pt x="32" y="13"/>
                  </a:cubicBezTo>
                  <a:cubicBezTo>
                    <a:pt x="29" y="5"/>
                    <a:pt x="21" y="0"/>
                    <a:pt x="13" y="2"/>
                  </a:cubicBezTo>
                  <a:cubicBezTo>
                    <a:pt x="5" y="5"/>
                    <a:pt x="0" y="13"/>
                    <a:pt x="2" y="21"/>
                  </a:cubicBezTo>
                  <a:cubicBezTo>
                    <a:pt x="62" y="255"/>
                    <a:pt x="62" y="255"/>
                    <a:pt x="62" y="255"/>
                  </a:cubicBezTo>
                  <a:cubicBezTo>
                    <a:pt x="63" y="255"/>
                    <a:pt x="63" y="256"/>
                    <a:pt x="63" y="256"/>
                  </a:cubicBezTo>
                  <a:cubicBezTo>
                    <a:pt x="63" y="256"/>
                    <a:pt x="63" y="257"/>
                    <a:pt x="63" y="257"/>
                  </a:cubicBezTo>
                  <a:cubicBezTo>
                    <a:pt x="64" y="258"/>
                    <a:pt x="64" y="259"/>
                    <a:pt x="65" y="259"/>
                  </a:cubicBezTo>
                  <a:cubicBezTo>
                    <a:pt x="65" y="259"/>
                    <a:pt x="65" y="259"/>
                    <a:pt x="65" y="259"/>
                  </a:cubicBezTo>
                  <a:cubicBezTo>
                    <a:pt x="65" y="260"/>
                    <a:pt x="66" y="261"/>
                    <a:pt x="66" y="261"/>
                  </a:cubicBezTo>
                  <a:cubicBezTo>
                    <a:pt x="66" y="262"/>
                    <a:pt x="67" y="262"/>
                    <a:pt x="67" y="262"/>
                  </a:cubicBezTo>
                  <a:cubicBezTo>
                    <a:pt x="67" y="262"/>
                    <a:pt x="68" y="263"/>
                    <a:pt x="68" y="263"/>
                  </a:cubicBezTo>
                  <a:cubicBezTo>
                    <a:pt x="69" y="263"/>
                    <a:pt x="69" y="264"/>
                    <a:pt x="69" y="264"/>
                  </a:cubicBezTo>
                  <a:cubicBezTo>
                    <a:pt x="70" y="264"/>
                    <a:pt x="70" y="264"/>
                    <a:pt x="71" y="265"/>
                  </a:cubicBezTo>
                  <a:cubicBezTo>
                    <a:pt x="71" y="265"/>
                    <a:pt x="71" y="265"/>
                    <a:pt x="72" y="265"/>
                  </a:cubicBezTo>
                  <a:cubicBezTo>
                    <a:pt x="72" y="265"/>
                    <a:pt x="72" y="265"/>
                    <a:pt x="72" y="265"/>
                  </a:cubicBezTo>
                  <a:cubicBezTo>
                    <a:pt x="77" y="258"/>
                    <a:pt x="86" y="254"/>
                    <a:pt x="95" y="254"/>
                  </a:cubicBezTo>
                  <a:cubicBezTo>
                    <a:pt x="105" y="254"/>
                    <a:pt x="113" y="259"/>
                    <a:pt x="119" y="266"/>
                  </a:cubicBezTo>
                  <a:cubicBezTo>
                    <a:pt x="187" y="266"/>
                    <a:pt x="187" y="266"/>
                    <a:pt x="187" y="266"/>
                  </a:cubicBezTo>
                  <a:cubicBezTo>
                    <a:pt x="193" y="259"/>
                    <a:pt x="201" y="254"/>
                    <a:pt x="211" y="254"/>
                  </a:cubicBezTo>
                  <a:cubicBezTo>
                    <a:pt x="221" y="254"/>
                    <a:pt x="229" y="259"/>
                    <a:pt x="235" y="266"/>
                  </a:cubicBezTo>
                  <a:cubicBezTo>
                    <a:pt x="242" y="265"/>
                    <a:pt x="248" y="259"/>
                    <a:pt x="248" y="251"/>
                  </a:cubicBezTo>
                  <a:cubicBezTo>
                    <a:pt x="248" y="243"/>
                    <a:pt x="241" y="236"/>
                    <a:pt x="233" y="236"/>
                  </a:cubicBezTo>
                  <a:cubicBezTo>
                    <a:pt x="89" y="236"/>
                    <a:pt x="89" y="236"/>
                    <a:pt x="89" y="236"/>
                  </a:cubicBezTo>
                  <a:cubicBezTo>
                    <a:pt x="74" y="179"/>
                    <a:pt x="74" y="179"/>
                    <a:pt x="74" y="179"/>
                  </a:cubicBezTo>
                  <a:cubicBezTo>
                    <a:pt x="248" y="179"/>
                    <a:pt x="248" y="179"/>
                    <a:pt x="248" y="179"/>
                  </a:cubicBezTo>
                  <a:cubicBezTo>
                    <a:pt x="248" y="179"/>
                    <a:pt x="248" y="179"/>
                    <a:pt x="248" y="179"/>
                  </a:cubicBezTo>
                  <a:cubicBezTo>
                    <a:pt x="249" y="179"/>
                    <a:pt x="250" y="179"/>
                    <a:pt x="251" y="179"/>
                  </a:cubicBezTo>
                  <a:cubicBezTo>
                    <a:pt x="251" y="179"/>
                    <a:pt x="251" y="179"/>
                    <a:pt x="252" y="178"/>
                  </a:cubicBezTo>
                  <a:cubicBezTo>
                    <a:pt x="252" y="178"/>
                    <a:pt x="253" y="178"/>
                    <a:pt x="254" y="178"/>
                  </a:cubicBezTo>
                  <a:cubicBezTo>
                    <a:pt x="254" y="178"/>
                    <a:pt x="254" y="178"/>
                    <a:pt x="255" y="177"/>
                  </a:cubicBezTo>
                  <a:cubicBezTo>
                    <a:pt x="255" y="177"/>
                    <a:pt x="256" y="177"/>
                    <a:pt x="256" y="177"/>
                  </a:cubicBezTo>
                  <a:cubicBezTo>
                    <a:pt x="256" y="176"/>
                    <a:pt x="257" y="176"/>
                    <a:pt x="257" y="176"/>
                  </a:cubicBezTo>
                  <a:cubicBezTo>
                    <a:pt x="257" y="176"/>
                    <a:pt x="258" y="175"/>
                    <a:pt x="258" y="175"/>
                  </a:cubicBezTo>
                  <a:cubicBezTo>
                    <a:pt x="259" y="175"/>
                    <a:pt x="259" y="174"/>
                    <a:pt x="259" y="174"/>
                  </a:cubicBezTo>
                  <a:cubicBezTo>
                    <a:pt x="259" y="174"/>
                    <a:pt x="260" y="173"/>
                    <a:pt x="260" y="173"/>
                  </a:cubicBezTo>
                  <a:cubicBezTo>
                    <a:pt x="260" y="173"/>
                    <a:pt x="261" y="172"/>
                    <a:pt x="261" y="172"/>
                  </a:cubicBezTo>
                  <a:cubicBezTo>
                    <a:pt x="261" y="171"/>
                    <a:pt x="261" y="171"/>
                    <a:pt x="261" y="170"/>
                  </a:cubicBezTo>
                  <a:cubicBezTo>
                    <a:pt x="262" y="170"/>
                    <a:pt x="262" y="170"/>
                    <a:pt x="262" y="169"/>
                  </a:cubicBezTo>
                  <a:cubicBezTo>
                    <a:pt x="262" y="169"/>
                    <a:pt x="262" y="168"/>
                    <a:pt x="262" y="168"/>
                  </a:cubicBezTo>
                  <a:cubicBezTo>
                    <a:pt x="263" y="167"/>
                    <a:pt x="263" y="167"/>
                    <a:pt x="263" y="167"/>
                  </a:cubicBezTo>
                  <a:cubicBezTo>
                    <a:pt x="263" y="166"/>
                    <a:pt x="263" y="166"/>
                    <a:pt x="263" y="166"/>
                  </a:cubicBezTo>
                  <a:cubicBezTo>
                    <a:pt x="278" y="61"/>
                    <a:pt x="278" y="61"/>
                    <a:pt x="278" y="61"/>
                  </a:cubicBezTo>
                  <a:cubicBezTo>
                    <a:pt x="278" y="61"/>
                    <a:pt x="278" y="60"/>
                    <a:pt x="278" y="60"/>
                  </a:cubicBezTo>
                  <a:cubicBezTo>
                    <a:pt x="278" y="60"/>
                    <a:pt x="278" y="59"/>
                    <a:pt x="278" y="59"/>
                  </a:cubicBezTo>
                  <a:cubicBezTo>
                    <a:pt x="278" y="59"/>
                    <a:pt x="278" y="59"/>
                    <a:pt x="278" y="59"/>
                  </a:cubicBezTo>
                  <a:close/>
                  <a:moveTo>
                    <a:pt x="235" y="149"/>
                  </a:moveTo>
                  <a:cubicBezTo>
                    <a:pt x="66" y="149"/>
                    <a:pt x="66" y="149"/>
                    <a:pt x="66" y="149"/>
                  </a:cubicBezTo>
                  <a:cubicBezTo>
                    <a:pt x="61" y="126"/>
                    <a:pt x="61" y="126"/>
                    <a:pt x="61" y="126"/>
                  </a:cubicBezTo>
                  <a:cubicBezTo>
                    <a:pt x="238" y="126"/>
                    <a:pt x="238" y="126"/>
                    <a:pt x="238" y="126"/>
                  </a:cubicBezTo>
                  <a:lnTo>
                    <a:pt x="235" y="149"/>
                  </a:lnTo>
                  <a:close/>
                  <a:moveTo>
                    <a:pt x="242" y="96"/>
                  </a:moveTo>
                  <a:cubicBezTo>
                    <a:pt x="53" y="96"/>
                    <a:pt x="53" y="96"/>
                    <a:pt x="53" y="96"/>
                  </a:cubicBezTo>
                  <a:cubicBezTo>
                    <a:pt x="47" y="74"/>
                    <a:pt x="47" y="74"/>
                    <a:pt x="47" y="74"/>
                  </a:cubicBezTo>
                  <a:cubicBezTo>
                    <a:pt x="246" y="74"/>
                    <a:pt x="246" y="74"/>
                    <a:pt x="246" y="74"/>
                  </a:cubicBezTo>
                  <a:lnTo>
                    <a:pt x="242" y="96"/>
                  </a:lnTo>
                  <a:close/>
                  <a:moveTo>
                    <a:pt x="116" y="284"/>
                  </a:moveTo>
                  <a:cubicBezTo>
                    <a:pt x="116" y="296"/>
                    <a:pt x="107" y="305"/>
                    <a:pt x="95" y="305"/>
                  </a:cubicBezTo>
                  <a:cubicBezTo>
                    <a:pt x="83" y="305"/>
                    <a:pt x="74" y="296"/>
                    <a:pt x="74" y="284"/>
                  </a:cubicBezTo>
                  <a:cubicBezTo>
                    <a:pt x="74" y="272"/>
                    <a:pt x="83" y="263"/>
                    <a:pt x="95" y="263"/>
                  </a:cubicBezTo>
                  <a:cubicBezTo>
                    <a:pt x="107" y="263"/>
                    <a:pt x="116" y="272"/>
                    <a:pt x="116" y="284"/>
                  </a:cubicBezTo>
                  <a:close/>
                  <a:moveTo>
                    <a:pt x="232" y="284"/>
                  </a:moveTo>
                  <a:cubicBezTo>
                    <a:pt x="232" y="296"/>
                    <a:pt x="223" y="305"/>
                    <a:pt x="211" y="305"/>
                  </a:cubicBezTo>
                  <a:cubicBezTo>
                    <a:pt x="200" y="305"/>
                    <a:pt x="190" y="296"/>
                    <a:pt x="190" y="284"/>
                  </a:cubicBezTo>
                  <a:cubicBezTo>
                    <a:pt x="190" y="272"/>
                    <a:pt x="200" y="263"/>
                    <a:pt x="211" y="263"/>
                  </a:cubicBezTo>
                  <a:cubicBezTo>
                    <a:pt x="223" y="263"/>
                    <a:pt x="232" y="272"/>
                    <a:pt x="232" y="284"/>
                  </a:cubicBezTo>
                  <a:close/>
                </a:path>
              </a:pathLst>
            </a:custGeom>
            <a:solidFill>
              <a:srgbClr val="008272"/>
            </a:solidFill>
            <a:ln>
              <a:noFill/>
            </a:ln>
            <a:extLst/>
          </p:spPr>
          <p:txBody>
            <a:bodyPr vert="horz" wrap="square" lIns="82281" tIns="41141" rIns="82281" bIns="41141" numCol="1" anchor="t" anchorCtr="0" compatLnSpc="1">
              <a:prstTxWarp prst="textNoShape">
                <a:avLst/>
              </a:prstTxWarp>
            </a:bodyPr>
            <a:lstStyle/>
            <a:p>
              <a:pPr defTabSz="932563"/>
              <a:endParaRPr lang="en-US" sz="1598">
                <a:solidFill>
                  <a:prstClr val="black"/>
                </a:solidFill>
              </a:endParaRPr>
            </a:p>
          </p:txBody>
        </p:sp>
        <p:grpSp>
          <p:nvGrpSpPr>
            <p:cNvPr id="104" name="Group 103"/>
            <p:cNvGrpSpPr>
              <a:grpSpLocks noChangeAspect="1"/>
            </p:cNvGrpSpPr>
            <p:nvPr/>
          </p:nvGrpSpPr>
          <p:grpSpPr bwMode="black">
            <a:xfrm>
              <a:off x="9053290" y="124517"/>
              <a:ext cx="729349" cy="551318"/>
              <a:chOff x="5152725" y="4450437"/>
              <a:chExt cx="311284" cy="235362"/>
            </a:xfrm>
            <a:solidFill>
              <a:schemeClr val="accent3"/>
            </a:solidFill>
          </p:grpSpPr>
          <p:sp>
            <p:nvSpPr>
              <p:cNvPr id="171" name="Freeform 168"/>
              <p:cNvSpPr>
                <a:spLocks noEditPoints="1"/>
              </p:cNvSpPr>
              <p:nvPr/>
            </p:nvSpPr>
            <p:spPr bwMode="black">
              <a:xfrm>
                <a:off x="5152725" y="4450437"/>
                <a:ext cx="212585" cy="199299"/>
              </a:xfrm>
              <a:custGeom>
                <a:avLst/>
                <a:gdLst/>
                <a:ahLst/>
                <a:cxnLst>
                  <a:cxn ang="0">
                    <a:pos x="215" y="24"/>
                  </a:cxn>
                  <a:cxn ang="0">
                    <a:pos x="127" y="0"/>
                  </a:cxn>
                  <a:cxn ang="0">
                    <a:pos x="39" y="24"/>
                  </a:cxn>
                  <a:cxn ang="0">
                    <a:pos x="0" y="89"/>
                  </a:cxn>
                  <a:cxn ang="0">
                    <a:pos x="42" y="155"/>
                  </a:cxn>
                  <a:cxn ang="0">
                    <a:pos x="34" y="197"/>
                  </a:cxn>
                  <a:cxn ang="0">
                    <a:pos x="27" y="231"/>
                  </a:cxn>
                  <a:cxn ang="0">
                    <a:pos x="25" y="240"/>
                  </a:cxn>
                  <a:cxn ang="0">
                    <a:pos x="31" y="233"/>
                  </a:cxn>
                  <a:cxn ang="0">
                    <a:pos x="55" y="207"/>
                  </a:cxn>
                  <a:cxn ang="0">
                    <a:pos x="87" y="173"/>
                  </a:cxn>
                  <a:cxn ang="0">
                    <a:pos x="127" y="178"/>
                  </a:cxn>
                  <a:cxn ang="0">
                    <a:pos x="215" y="153"/>
                  </a:cxn>
                  <a:cxn ang="0">
                    <a:pos x="255" y="89"/>
                  </a:cxn>
                  <a:cxn ang="0">
                    <a:pos x="215" y="24"/>
                  </a:cxn>
                  <a:cxn ang="0">
                    <a:pos x="59" y="149"/>
                  </a:cxn>
                  <a:cxn ang="0">
                    <a:pos x="59" y="147"/>
                  </a:cxn>
                  <a:cxn ang="0">
                    <a:pos x="57" y="147"/>
                  </a:cxn>
                  <a:cxn ang="0">
                    <a:pos x="15" y="89"/>
                  </a:cxn>
                  <a:cxn ang="0">
                    <a:pos x="127" y="15"/>
                  </a:cxn>
                  <a:cxn ang="0">
                    <a:pos x="240" y="89"/>
                  </a:cxn>
                  <a:cxn ang="0">
                    <a:pos x="127" y="163"/>
                  </a:cxn>
                  <a:cxn ang="0">
                    <a:pos x="83" y="157"/>
                  </a:cxn>
                  <a:cxn ang="0">
                    <a:pos x="82" y="156"/>
                  </a:cxn>
                  <a:cxn ang="0">
                    <a:pos x="81" y="158"/>
                  </a:cxn>
                  <a:cxn ang="0">
                    <a:pos x="50" y="191"/>
                  </a:cxn>
                  <a:cxn ang="0">
                    <a:pos x="59" y="149"/>
                  </a:cxn>
                </a:cxnLst>
                <a:rect l="0" t="0" r="r" b="b"/>
                <a:pathLst>
                  <a:path w="255" h="240">
                    <a:moveTo>
                      <a:pt x="215" y="24"/>
                    </a:moveTo>
                    <a:cubicBezTo>
                      <a:pt x="192" y="8"/>
                      <a:pt x="160" y="0"/>
                      <a:pt x="127" y="0"/>
                    </a:cubicBezTo>
                    <a:cubicBezTo>
                      <a:pt x="94" y="0"/>
                      <a:pt x="63" y="8"/>
                      <a:pt x="39" y="24"/>
                    </a:cubicBezTo>
                    <a:cubicBezTo>
                      <a:pt x="14" y="41"/>
                      <a:pt x="0" y="64"/>
                      <a:pt x="0" y="89"/>
                    </a:cubicBezTo>
                    <a:cubicBezTo>
                      <a:pt x="0" y="114"/>
                      <a:pt x="15" y="138"/>
                      <a:pt x="42" y="155"/>
                    </a:cubicBezTo>
                    <a:cubicBezTo>
                      <a:pt x="34" y="197"/>
                      <a:pt x="34" y="197"/>
                      <a:pt x="34" y="197"/>
                    </a:cubicBezTo>
                    <a:cubicBezTo>
                      <a:pt x="27" y="231"/>
                      <a:pt x="27" y="231"/>
                      <a:pt x="27" y="231"/>
                    </a:cubicBezTo>
                    <a:cubicBezTo>
                      <a:pt x="25" y="240"/>
                      <a:pt x="25" y="240"/>
                      <a:pt x="25" y="240"/>
                    </a:cubicBezTo>
                    <a:cubicBezTo>
                      <a:pt x="31" y="233"/>
                      <a:pt x="31" y="233"/>
                      <a:pt x="31" y="233"/>
                    </a:cubicBezTo>
                    <a:cubicBezTo>
                      <a:pt x="55" y="207"/>
                      <a:pt x="55" y="207"/>
                      <a:pt x="55" y="207"/>
                    </a:cubicBezTo>
                    <a:cubicBezTo>
                      <a:pt x="87" y="173"/>
                      <a:pt x="87" y="173"/>
                      <a:pt x="87" y="173"/>
                    </a:cubicBezTo>
                    <a:cubicBezTo>
                      <a:pt x="100" y="176"/>
                      <a:pt x="113" y="178"/>
                      <a:pt x="127" y="178"/>
                    </a:cubicBezTo>
                    <a:cubicBezTo>
                      <a:pt x="160" y="178"/>
                      <a:pt x="192" y="169"/>
                      <a:pt x="215" y="153"/>
                    </a:cubicBezTo>
                    <a:cubicBezTo>
                      <a:pt x="241" y="136"/>
                      <a:pt x="255" y="113"/>
                      <a:pt x="255" y="89"/>
                    </a:cubicBezTo>
                    <a:cubicBezTo>
                      <a:pt x="255" y="64"/>
                      <a:pt x="241" y="41"/>
                      <a:pt x="215" y="24"/>
                    </a:cubicBezTo>
                    <a:close/>
                    <a:moveTo>
                      <a:pt x="59" y="149"/>
                    </a:moveTo>
                    <a:cubicBezTo>
                      <a:pt x="59" y="147"/>
                      <a:pt x="59" y="147"/>
                      <a:pt x="59" y="147"/>
                    </a:cubicBezTo>
                    <a:cubicBezTo>
                      <a:pt x="57" y="147"/>
                      <a:pt x="57" y="147"/>
                      <a:pt x="57" y="147"/>
                    </a:cubicBezTo>
                    <a:cubicBezTo>
                      <a:pt x="30" y="132"/>
                      <a:pt x="15" y="111"/>
                      <a:pt x="15" y="89"/>
                    </a:cubicBezTo>
                    <a:cubicBezTo>
                      <a:pt x="15" y="48"/>
                      <a:pt x="65" y="15"/>
                      <a:pt x="127" y="15"/>
                    </a:cubicBezTo>
                    <a:cubicBezTo>
                      <a:pt x="189" y="15"/>
                      <a:pt x="240" y="48"/>
                      <a:pt x="240" y="89"/>
                    </a:cubicBezTo>
                    <a:cubicBezTo>
                      <a:pt x="240" y="129"/>
                      <a:pt x="189" y="163"/>
                      <a:pt x="127" y="163"/>
                    </a:cubicBezTo>
                    <a:cubicBezTo>
                      <a:pt x="112" y="163"/>
                      <a:pt x="97" y="161"/>
                      <a:pt x="83" y="157"/>
                    </a:cubicBezTo>
                    <a:cubicBezTo>
                      <a:pt x="82" y="156"/>
                      <a:pt x="82" y="156"/>
                      <a:pt x="82" y="156"/>
                    </a:cubicBezTo>
                    <a:cubicBezTo>
                      <a:pt x="81" y="158"/>
                      <a:pt x="81" y="158"/>
                      <a:pt x="81" y="158"/>
                    </a:cubicBezTo>
                    <a:cubicBezTo>
                      <a:pt x="50" y="191"/>
                      <a:pt x="50" y="191"/>
                      <a:pt x="50" y="191"/>
                    </a:cubicBezTo>
                    <a:lnTo>
                      <a:pt x="59" y="149"/>
                    </a:lnTo>
                    <a:close/>
                  </a:path>
                </a:pathLst>
              </a:custGeom>
              <a:solidFill>
                <a:srgbClr val="00827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10" tIns="45704" rIns="91410" bIns="45704" numCol="1" rtlCol="0" anchor="ctr" anchorCtr="0" compatLnSpc="1">
                <a:prstTxWarp prst="textNoShape">
                  <a:avLst/>
                </a:prstTxWarp>
              </a:bodyPr>
              <a:lstStyle/>
              <a:p>
                <a:pPr defTabSz="740455"/>
                <a:endParaRPr lang="en-US" spc="-122">
                  <a:solidFill>
                    <a:prstClr val="black">
                      <a:lumMod val="50000"/>
                    </a:prstClr>
                  </a:solidFill>
                  <a:latin typeface="Segoe UI Light" panose="020B0502040204020203" pitchFamily="34" charset="0"/>
                  <a:sym typeface="Segoe UI Light" panose="020B0502040204020203" pitchFamily="34" charset="0"/>
                </a:endParaRPr>
              </a:p>
            </p:txBody>
          </p:sp>
          <p:sp>
            <p:nvSpPr>
              <p:cNvPr id="172" name="Freeform 169"/>
              <p:cNvSpPr>
                <a:spLocks/>
              </p:cNvSpPr>
              <p:nvPr/>
            </p:nvSpPr>
            <p:spPr bwMode="black">
              <a:xfrm>
                <a:off x="5295080" y="4518768"/>
                <a:ext cx="168929" cy="167031"/>
              </a:xfrm>
              <a:custGeom>
                <a:avLst/>
                <a:gdLst/>
                <a:ahLst/>
                <a:cxnLst>
                  <a:cxn ang="0">
                    <a:pos x="203" y="74"/>
                  </a:cxn>
                  <a:cxn ang="0">
                    <a:pos x="170" y="20"/>
                  </a:cxn>
                  <a:cxn ang="0">
                    <a:pos x="98" y="0"/>
                  </a:cxn>
                  <a:cxn ang="0">
                    <a:pos x="95" y="0"/>
                  </a:cxn>
                  <a:cxn ang="0">
                    <a:pos x="95" y="3"/>
                  </a:cxn>
                  <a:cxn ang="0">
                    <a:pos x="96" y="11"/>
                  </a:cxn>
                  <a:cxn ang="0">
                    <a:pos x="96" y="13"/>
                  </a:cxn>
                  <a:cxn ang="0">
                    <a:pos x="99" y="13"/>
                  </a:cxn>
                  <a:cxn ang="0">
                    <a:pos x="190" y="74"/>
                  </a:cxn>
                  <a:cxn ang="0">
                    <a:pos x="155" y="121"/>
                  </a:cxn>
                  <a:cxn ang="0">
                    <a:pos x="153" y="122"/>
                  </a:cxn>
                  <a:cxn ang="0">
                    <a:pos x="153" y="124"/>
                  </a:cxn>
                  <a:cxn ang="0">
                    <a:pos x="160" y="157"/>
                  </a:cxn>
                  <a:cxn ang="0">
                    <a:pos x="136" y="130"/>
                  </a:cxn>
                  <a:cxn ang="0">
                    <a:pos x="134" y="129"/>
                  </a:cxn>
                  <a:cxn ang="0">
                    <a:pos x="133" y="130"/>
                  </a:cxn>
                  <a:cxn ang="0">
                    <a:pos x="97" y="134"/>
                  </a:cxn>
                  <a:cxn ang="0">
                    <a:pos x="15" y="102"/>
                  </a:cxn>
                  <a:cxn ang="0">
                    <a:pos x="14" y="100"/>
                  </a:cxn>
                  <a:cxn ang="0">
                    <a:pos x="12" y="101"/>
                  </a:cxn>
                  <a:cxn ang="0">
                    <a:pos x="4" y="103"/>
                  </a:cxn>
                  <a:cxn ang="0">
                    <a:pos x="0" y="104"/>
                  </a:cxn>
                  <a:cxn ang="0">
                    <a:pos x="2" y="107"/>
                  </a:cxn>
                  <a:cxn ang="0">
                    <a:pos x="24" y="127"/>
                  </a:cxn>
                  <a:cxn ang="0">
                    <a:pos x="97" y="148"/>
                  </a:cxn>
                  <a:cxn ang="0">
                    <a:pos x="130" y="144"/>
                  </a:cxn>
                  <a:cxn ang="0">
                    <a:pos x="156" y="172"/>
                  </a:cxn>
                  <a:cxn ang="0">
                    <a:pos x="176" y="194"/>
                  </a:cxn>
                  <a:cxn ang="0">
                    <a:pos x="182" y="200"/>
                  </a:cxn>
                  <a:cxn ang="0">
                    <a:pos x="180" y="192"/>
                  </a:cxn>
                  <a:cxn ang="0">
                    <a:pos x="175" y="163"/>
                  </a:cxn>
                  <a:cxn ang="0">
                    <a:pos x="168" y="129"/>
                  </a:cxn>
                  <a:cxn ang="0">
                    <a:pos x="203" y="74"/>
                  </a:cxn>
                </a:cxnLst>
                <a:rect l="0" t="0" r="r" b="b"/>
                <a:pathLst>
                  <a:path w="203" h="200">
                    <a:moveTo>
                      <a:pt x="203" y="74"/>
                    </a:moveTo>
                    <a:cubicBezTo>
                      <a:pt x="203" y="53"/>
                      <a:pt x="191" y="34"/>
                      <a:pt x="170" y="20"/>
                    </a:cubicBezTo>
                    <a:cubicBezTo>
                      <a:pt x="151" y="7"/>
                      <a:pt x="125" y="0"/>
                      <a:pt x="98" y="0"/>
                    </a:cubicBezTo>
                    <a:cubicBezTo>
                      <a:pt x="95" y="0"/>
                      <a:pt x="95" y="0"/>
                      <a:pt x="95" y="0"/>
                    </a:cubicBezTo>
                    <a:cubicBezTo>
                      <a:pt x="95" y="3"/>
                      <a:pt x="95" y="3"/>
                      <a:pt x="95" y="3"/>
                    </a:cubicBezTo>
                    <a:cubicBezTo>
                      <a:pt x="96" y="5"/>
                      <a:pt x="96" y="8"/>
                      <a:pt x="96" y="11"/>
                    </a:cubicBezTo>
                    <a:cubicBezTo>
                      <a:pt x="96" y="13"/>
                      <a:pt x="96" y="13"/>
                      <a:pt x="96" y="13"/>
                    </a:cubicBezTo>
                    <a:cubicBezTo>
                      <a:pt x="99" y="13"/>
                      <a:pt x="99" y="13"/>
                      <a:pt x="99" y="13"/>
                    </a:cubicBezTo>
                    <a:cubicBezTo>
                      <a:pt x="149" y="14"/>
                      <a:pt x="190" y="41"/>
                      <a:pt x="190" y="74"/>
                    </a:cubicBezTo>
                    <a:cubicBezTo>
                      <a:pt x="190" y="92"/>
                      <a:pt x="177" y="110"/>
                      <a:pt x="155" y="121"/>
                    </a:cubicBezTo>
                    <a:cubicBezTo>
                      <a:pt x="153" y="122"/>
                      <a:pt x="153" y="122"/>
                      <a:pt x="153" y="122"/>
                    </a:cubicBezTo>
                    <a:cubicBezTo>
                      <a:pt x="153" y="124"/>
                      <a:pt x="153" y="124"/>
                      <a:pt x="153" y="124"/>
                    </a:cubicBezTo>
                    <a:cubicBezTo>
                      <a:pt x="160" y="157"/>
                      <a:pt x="160" y="157"/>
                      <a:pt x="160" y="157"/>
                    </a:cubicBezTo>
                    <a:cubicBezTo>
                      <a:pt x="136" y="130"/>
                      <a:pt x="136" y="130"/>
                      <a:pt x="136" y="130"/>
                    </a:cubicBezTo>
                    <a:cubicBezTo>
                      <a:pt x="134" y="129"/>
                      <a:pt x="134" y="129"/>
                      <a:pt x="134" y="129"/>
                    </a:cubicBezTo>
                    <a:cubicBezTo>
                      <a:pt x="133" y="130"/>
                      <a:pt x="133" y="130"/>
                      <a:pt x="133" y="130"/>
                    </a:cubicBezTo>
                    <a:cubicBezTo>
                      <a:pt x="122" y="133"/>
                      <a:pt x="109" y="134"/>
                      <a:pt x="97" y="134"/>
                    </a:cubicBezTo>
                    <a:cubicBezTo>
                      <a:pt x="62" y="134"/>
                      <a:pt x="31" y="122"/>
                      <a:pt x="15" y="102"/>
                    </a:cubicBezTo>
                    <a:cubicBezTo>
                      <a:pt x="14" y="100"/>
                      <a:pt x="14" y="100"/>
                      <a:pt x="14" y="100"/>
                    </a:cubicBezTo>
                    <a:cubicBezTo>
                      <a:pt x="12" y="101"/>
                      <a:pt x="12" y="101"/>
                      <a:pt x="12" y="101"/>
                    </a:cubicBezTo>
                    <a:cubicBezTo>
                      <a:pt x="10" y="102"/>
                      <a:pt x="7" y="102"/>
                      <a:pt x="4" y="103"/>
                    </a:cubicBezTo>
                    <a:cubicBezTo>
                      <a:pt x="0" y="104"/>
                      <a:pt x="0" y="104"/>
                      <a:pt x="0" y="104"/>
                    </a:cubicBezTo>
                    <a:cubicBezTo>
                      <a:pt x="2" y="107"/>
                      <a:pt x="2" y="107"/>
                      <a:pt x="2" y="107"/>
                    </a:cubicBezTo>
                    <a:cubicBezTo>
                      <a:pt x="8" y="115"/>
                      <a:pt x="15" y="121"/>
                      <a:pt x="24" y="127"/>
                    </a:cubicBezTo>
                    <a:cubicBezTo>
                      <a:pt x="44" y="141"/>
                      <a:pt x="70" y="148"/>
                      <a:pt x="97" y="148"/>
                    </a:cubicBezTo>
                    <a:cubicBezTo>
                      <a:pt x="108" y="148"/>
                      <a:pt x="119" y="147"/>
                      <a:pt x="130" y="144"/>
                    </a:cubicBezTo>
                    <a:cubicBezTo>
                      <a:pt x="156" y="172"/>
                      <a:pt x="156" y="172"/>
                      <a:pt x="156" y="172"/>
                    </a:cubicBezTo>
                    <a:cubicBezTo>
                      <a:pt x="176" y="194"/>
                      <a:pt x="176" y="194"/>
                      <a:pt x="176" y="194"/>
                    </a:cubicBezTo>
                    <a:cubicBezTo>
                      <a:pt x="182" y="200"/>
                      <a:pt x="182" y="200"/>
                      <a:pt x="182" y="200"/>
                    </a:cubicBezTo>
                    <a:cubicBezTo>
                      <a:pt x="180" y="192"/>
                      <a:pt x="180" y="192"/>
                      <a:pt x="180" y="192"/>
                    </a:cubicBezTo>
                    <a:cubicBezTo>
                      <a:pt x="175" y="163"/>
                      <a:pt x="175" y="163"/>
                      <a:pt x="175" y="163"/>
                    </a:cubicBezTo>
                    <a:cubicBezTo>
                      <a:pt x="168" y="129"/>
                      <a:pt x="168" y="129"/>
                      <a:pt x="168" y="129"/>
                    </a:cubicBezTo>
                    <a:cubicBezTo>
                      <a:pt x="190" y="115"/>
                      <a:pt x="203" y="95"/>
                      <a:pt x="203" y="74"/>
                    </a:cubicBezTo>
                    <a:close/>
                  </a:path>
                </a:pathLst>
              </a:custGeom>
              <a:solidFill>
                <a:srgbClr val="00827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10" tIns="45704" rIns="91410" bIns="45704" numCol="1" rtlCol="0" anchor="ctr" anchorCtr="0" compatLnSpc="1">
                <a:prstTxWarp prst="textNoShape">
                  <a:avLst/>
                </a:prstTxWarp>
              </a:bodyPr>
              <a:lstStyle/>
              <a:p>
                <a:pPr defTabSz="740455"/>
                <a:endParaRPr lang="en-US" spc="-122">
                  <a:solidFill>
                    <a:prstClr val="black">
                      <a:lumMod val="50000"/>
                    </a:prstClr>
                  </a:solidFill>
                  <a:latin typeface="Segoe UI Light" panose="020B0502040204020203" pitchFamily="34" charset="0"/>
                  <a:sym typeface="Segoe UI Light" panose="020B0502040204020203" pitchFamily="34" charset="0"/>
                </a:endParaRPr>
              </a:p>
            </p:txBody>
          </p:sp>
        </p:grpSp>
        <p:sp>
          <p:nvSpPr>
            <p:cNvPr id="106" name="Freeform 11"/>
            <p:cNvSpPr>
              <a:spLocks noEditPoints="1"/>
            </p:cNvSpPr>
            <p:nvPr/>
          </p:nvSpPr>
          <p:spPr bwMode="gray">
            <a:xfrm>
              <a:off x="11522174" y="1839603"/>
              <a:ext cx="866420" cy="645873"/>
            </a:xfrm>
            <a:custGeom>
              <a:avLst/>
              <a:gdLst>
                <a:gd name="T0" fmla="*/ 165 w 194"/>
                <a:gd name="T1" fmla="*/ 83 h 144"/>
                <a:gd name="T2" fmla="*/ 178 w 194"/>
                <a:gd name="T3" fmla="*/ 131 h 144"/>
                <a:gd name="T4" fmla="*/ 23 w 194"/>
                <a:gd name="T5" fmla="*/ 21 h 144"/>
                <a:gd name="T6" fmla="*/ 70 w 194"/>
                <a:gd name="T7" fmla="*/ 5 h 144"/>
                <a:gd name="T8" fmla="*/ 40 w 194"/>
                <a:gd name="T9" fmla="*/ 1 h 144"/>
                <a:gd name="T10" fmla="*/ 34 w 194"/>
                <a:gd name="T11" fmla="*/ 17 h 144"/>
                <a:gd name="T12" fmla="*/ 0 w 194"/>
                <a:gd name="T13" fmla="*/ 22 h 144"/>
                <a:gd name="T14" fmla="*/ 16 w 194"/>
                <a:gd name="T15" fmla="*/ 14 h 144"/>
                <a:gd name="T16" fmla="*/ 122 w 194"/>
                <a:gd name="T17" fmla="*/ 131 h 144"/>
                <a:gd name="T18" fmla="*/ 32 w 194"/>
                <a:gd name="T19" fmla="*/ 72 h 144"/>
                <a:gd name="T20" fmla="*/ 59 w 194"/>
                <a:gd name="T21" fmla="*/ 36 h 144"/>
                <a:gd name="T22" fmla="*/ 66 w 194"/>
                <a:gd name="T23" fmla="*/ 55 h 144"/>
                <a:gd name="T24" fmla="*/ 70 w 194"/>
                <a:gd name="T25" fmla="*/ 28 h 144"/>
                <a:gd name="T26" fmla="*/ 96 w 194"/>
                <a:gd name="T27" fmla="*/ 8 h 144"/>
                <a:gd name="T28" fmla="*/ 146 w 194"/>
                <a:gd name="T29" fmla="*/ 112 h 144"/>
                <a:gd name="T30" fmla="*/ 145 w 194"/>
                <a:gd name="T31" fmla="*/ 90 h 144"/>
                <a:gd name="T32" fmla="*/ 116 w 194"/>
                <a:gd name="T33" fmla="*/ 120 h 144"/>
                <a:gd name="T34" fmla="*/ 65 w 194"/>
                <a:gd name="T35" fmla="*/ 89 h 144"/>
                <a:gd name="T36" fmla="*/ 65 w 194"/>
                <a:gd name="T37" fmla="*/ 62 h 144"/>
                <a:gd name="T38" fmla="*/ 44 w 194"/>
                <a:gd name="T39" fmla="*/ 72 h 144"/>
                <a:gd name="T40" fmla="*/ 76 w 194"/>
                <a:gd name="T41" fmla="*/ 120 h 144"/>
                <a:gd name="T42" fmla="*/ 48 w 194"/>
                <a:gd name="T43" fmla="*/ 91 h 144"/>
                <a:gd name="T44" fmla="*/ 76 w 194"/>
                <a:gd name="T45" fmla="*/ 120 h 144"/>
                <a:gd name="T46" fmla="*/ 74 w 194"/>
                <a:gd name="T47" fmla="*/ 98 h 144"/>
                <a:gd name="T48" fmla="*/ 93 w 194"/>
                <a:gd name="T49" fmla="*/ 99 h 144"/>
                <a:gd name="T50" fmla="*/ 72 w 194"/>
                <a:gd name="T51" fmla="*/ 63 h 144"/>
                <a:gd name="T52" fmla="*/ 73 w 194"/>
                <a:gd name="T53" fmla="*/ 90 h 144"/>
                <a:gd name="T54" fmla="*/ 93 w 194"/>
                <a:gd name="T55" fmla="*/ 64 h 144"/>
                <a:gd name="T56" fmla="*/ 87 w 194"/>
                <a:gd name="T57" fmla="*/ 23 h 144"/>
                <a:gd name="T58" fmla="*/ 93 w 194"/>
                <a:gd name="T59" fmla="*/ 57 h 144"/>
                <a:gd name="T60" fmla="*/ 146 w 194"/>
                <a:gd name="T61" fmla="*/ 57 h 144"/>
                <a:gd name="T62" fmla="*/ 128 w 194"/>
                <a:gd name="T63" fmla="*/ 73 h 144"/>
                <a:gd name="T64" fmla="*/ 148 w 194"/>
                <a:gd name="T65" fmla="*/ 79 h 144"/>
                <a:gd name="T66" fmla="*/ 146 w 194"/>
                <a:gd name="T67" fmla="*/ 57 h 144"/>
                <a:gd name="T68" fmla="*/ 127 w 194"/>
                <a:gd name="T69" fmla="*/ 55 h 144"/>
                <a:gd name="T70" fmla="*/ 133 w 194"/>
                <a:gd name="T71" fmla="*/ 36 h 144"/>
                <a:gd name="T72" fmla="*/ 100 w 194"/>
                <a:gd name="T73" fmla="*/ 57 h 144"/>
                <a:gd name="T74" fmla="*/ 100 w 194"/>
                <a:gd name="T75" fmla="*/ 21 h 144"/>
                <a:gd name="T76" fmla="*/ 100 w 194"/>
                <a:gd name="T77" fmla="*/ 57 h 144"/>
                <a:gd name="T78" fmla="*/ 120 w 194"/>
                <a:gd name="T79" fmla="*/ 90 h 144"/>
                <a:gd name="T80" fmla="*/ 121 w 194"/>
                <a:gd name="T81" fmla="*/ 63 h 144"/>
                <a:gd name="T82" fmla="*/ 100 w 194"/>
                <a:gd name="T83" fmla="*/ 92 h 144"/>
                <a:gd name="T84" fmla="*/ 118 w 194"/>
                <a:gd name="T85" fmla="*/ 98 h 144"/>
                <a:gd name="T86" fmla="*/ 100 w 194"/>
                <a:gd name="T87" fmla="*/ 124 h 144"/>
                <a:gd name="T88" fmla="*/ 160 w 194"/>
                <a:gd name="T89" fmla="*/ 127 h 144"/>
                <a:gd name="T90" fmla="*/ 130 w 194"/>
                <a:gd name="T91" fmla="*/ 110 h 144"/>
                <a:gd name="T92" fmla="*/ 137 w 194"/>
                <a:gd name="T93" fmla="*/ 135 h 144"/>
                <a:gd name="T94" fmla="*/ 178 w 194"/>
                <a:gd name="T95" fmla="*/ 133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44">
                  <a:moveTo>
                    <a:pt x="178" y="131"/>
                  </a:moveTo>
                  <a:cubicBezTo>
                    <a:pt x="185" y="116"/>
                    <a:pt x="165" y="83"/>
                    <a:pt x="165" y="83"/>
                  </a:cubicBezTo>
                  <a:cubicBezTo>
                    <a:pt x="165" y="83"/>
                    <a:pt x="194" y="100"/>
                    <a:pt x="194" y="123"/>
                  </a:cubicBezTo>
                  <a:cubicBezTo>
                    <a:pt x="190" y="125"/>
                    <a:pt x="184" y="128"/>
                    <a:pt x="178" y="131"/>
                  </a:cubicBezTo>
                  <a:close/>
                  <a:moveTo>
                    <a:pt x="34" y="17"/>
                  </a:moveTo>
                  <a:cubicBezTo>
                    <a:pt x="23" y="21"/>
                    <a:pt x="23" y="21"/>
                    <a:pt x="23" y="21"/>
                  </a:cubicBezTo>
                  <a:cubicBezTo>
                    <a:pt x="65" y="34"/>
                    <a:pt x="65" y="34"/>
                    <a:pt x="65" y="34"/>
                  </a:cubicBezTo>
                  <a:cubicBezTo>
                    <a:pt x="70" y="5"/>
                    <a:pt x="70" y="5"/>
                    <a:pt x="70" y="5"/>
                  </a:cubicBezTo>
                  <a:cubicBezTo>
                    <a:pt x="58" y="9"/>
                    <a:pt x="58" y="9"/>
                    <a:pt x="58" y="9"/>
                  </a:cubicBezTo>
                  <a:cubicBezTo>
                    <a:pt x="55" y="6"/>
                    <a:pt x="47" y="0"/>
                    <a:pt x="40" y="1"/>
                  </a:cubicBezTo>
                  <a:cubicBezTo>
                    <a:pt x="36" y="2"/>
                    <a:pt x="22" y="8"/>
                    <a:pt x="16" y="11"/>
                  </a:cubicBezTo>
                  <a:cubicBezTo>
                    <a:pt x="23" y="9"/>
                    <a:pt x="31" y="15"/>
                    <a:pt x="34" y="17"/>
                  </a:cubicBezTo>
                  <a:close/>
                  <a:moveTo>
                    <a:pt x="16" y="14"/>
                  </a:moveTo>
                  <a:cubicBezTo>
                    <a:pt x="11" y="16"/>
                    <a:pt x="4" y="19"/>
                    <a:pt x="0" y="22"/>
                  </a:cubicBezTo>
                  <a:cubicBezTo>
                    <a:pt x="0" y="44"/>
                    <a:pt x="30" y="61"/>
                    <a:pt x="30" y="61"/>
                  </a:cubicBezTo>
                  <a:cubicBezTo>
                    <a:pt x="30" y="61"/>
                    <a:pt x="10" y="28"/>
                    <a:pt x="16" y="14"/>
                  </a:cubicBezTo>
                  <a:close/>
                  <a:moveTo>
                    <a:pt x="125" y="115"/>
                  </a:moveTo>
                  <a:cubicBezTo>
                    <a:pt x="122" y="131"/>
                    <a:pt x="122" y="131"/>
                    <a:pt x="122" y="131"/>
                  </a:cubicBezTo>
                  <a:cubicBezTo>
                    <a:pt x="114" y="134"/>
                    <a:pt x="105" y="136"/>
                    <a:pt x="96" y="136"/>
                  </a:cubicBezTo>
                  <a:cubicBezTo>
                    <a:pt x="60" y="136"/>
                    <a:pt x="32" y="108"/>
                    <a:pt x="32" y="72"/>
                  </a:cubicBezTo>
                  <a:cubicBezTo>
                    <a:pt x="32" y="57"/>
                    <a:pt x="38" y="43"/>
                    <a:pt x="47" y="32"/>
                  </a:cubicBezTo>
                  <a:cubicBezTo>
                    <a:pt x="59" y="36"/>
                    <a:pt x="59" y="36"/>
                    <a:pt x="59" y="36"/>
                  </a:cubicBezTo>
                  <a:cubicBezTo>
                    <a:pt x="55" y="40"/>
                    <a:pt x="52" y="45"/>
                    <a:pt x="49" y="50"/>
                  </a:cubicBezTo>
                  <a:cubicBezTo>
                    <a:pt x="51" y="52"/>
                    <a:pt x="55" y="53"/>
                    <a:pt x="66" y="55"/>
                  </a:cubicBezTo>
                  <a:cubicBezTo>
                    <a:pt x="68" y="42"/>
                    <a:pt x="71" y="32"/>
                    <a:pt x="77" y="24"/>
                  </a:cubicBezTo>
                  <a:cubicBezTo>
                    <a:pt x="75" y="25"/>
                    <a:pt x="72" y="26"/>
                    <a:pt x="70" y="28"/>
                  </a:cubicBezTo>
                  <a:cubicBezTo>
                    <a:pt x="72" y="13"/>
                    <a:pt x="72" y="13"/>
                    <a:pt x="72" y="13"/>
                  </a:cubicBezTo>
                  <a:cubicBezTo>
                    <a:pt x="80" y="10"/>
                    <a:pt x="88" y="8"/>
                    <a:pt x="96" y="8"/>
                  </a:cubicBezTo>
                  <a:cubicBezTo>
                    <a:pt x="132" y="8"/>
                    <a:pt x="160" y="37"/>
                    <a:pt x="160" y="72"/>
                  </a:cubicBezTo>
                  <a:cubicBezTo>
                    <a:pt x="160" y="87"/>
                    <a:pt x="155" y="101"/>
                    <a:pt x="146" y="112"/>
                  </a:cubicBezTo>
                  <a:cubicBezTo>
                    <a:pt x="134" y="108"/>
                    <a:pt x="134" y="108"/>
                    <a:pt x="134" y="108"/>
                  </a:cubicBezTo>
                  <a:cubicBezTo>
                    <a:pt x="139" y="103"/>
                    <a:pt x="142" y="97"/>
                    <a:pt x="145" y="90"/>
                  </a:cubicBezTo>
                  <a:cubicBezTo>
                    <a:pt x="141" y="93"/>
                    <a:pt x="133" y="95"/>
                    <a:pt x="126" y="96"/>
                  </a:cubicBezTo>
                  <a:cubicBezTo>
                    <a:pt x="124" y="106"/>
                    <a:pt x="121" y="114"/>
                    <a:pt x="116" y="120"/>
                  </a:cubicBezTo>
                  <a:cubicBezTo>
                    <a:pt x="119" y="119"/>
                    <a:pt x="122" y="117"/>
                    <a:pt x="125" y="115"/>
                  </a:cubicBezTo>
                  <a:close/>
                  <a:moveTo>
                    <a:pt x="65" y="89"/>
                  </a:moveTo>
                  <a:cubicBezTo>
                    <a:pt x="65" y="84"/>
                    <a:pt x="64" y="78"/>
                    <a:pt x="64" y="73"/>
                  </a:cubicBezTo>
                  <a:cubicBezTo>
                    <a:pt x="64" y="69"/>
                    <a:pt x="64" y="66"/>
                    <a:pt x="65" y="62"/>
                  </a:cubicBezTo>
                  <a:cubicBezTo>
                    <a:pt x="57" y="61"/>
                    <a:pt x="50" y="59"/>
                    <a:pt x="46" y="57"/>
                  </a:cubicBezTo>
                  <a:cubicBezTo>
                    <a:pt x="45" y="62"/>
                    <a:pt x="44" y="67"/>
                    <a:pt x="44" y="72"/>
                  </a:cubicBezTo>
                  <a:cubicBezTo>
                    <a:pt x="44" y="81"/>
                    <a:pt x="45" y="85"/>
                    <a:pt x="65" y="89"/>
                  </a:cubicBezTo>
                  <a:close/>
                  <a:moveTo>
                    <a:pt x="76" y="120"/>
                  </a:moveTo>
                  <a:cubicBezTo>
                    <a:pt x="72" y="114"/>
                    <a:pt x="69" y="106"/>
                    <a:pt x="67" y="97"/>
                  </a:cubicBezTo>
                  <a:cubicBezTo>
                    <a:pt x="59" y="95"/>
                    <a:pt x="53" y="93"/>
                    <a:pt x="48" y="91"/>
                  </a:cubicBezTo>
                  <a:cubicBezTo>
                    <a:pt x="50" y="98"/>
                    <a:pt x="54" y="104"/>
                    <a:pt x="59" y="109"/>
                  </a:cubicBezTo>
                  <a:cubicBezTo>
                    <a:pt x="64" y="114"/>
                    <a:pt x="70" y="118"/>
                    <a:pt x="76" y="120"/>
                  </a:cubicBezTo>
                  <a:close/>
                  <a:moveTo>
                    <a:pt x="93" y="99"/>
                  </a:moveTo>
                  <a:cubicBezTo>
                    <a:pt x="86" y="99"/>
                    <a:pt x="80" y="98"/>
                    <a:pt x="74" y="98"/>
                  </a:cubicBezTo>
                  <a:cubicBezTo>
                    <a:pt x="77" y="107"/>
                    <a:pt x="82" y="124"/>
                    <a:pt x="93" y="124"/>
                  </a:cubicBezTo>
                  <a:cubicBezTo>
                    <a:pt x="93" y="124"/>
                    <a:pt x="93" y="124"/>
                    <a:pt x="93" y="99"/>
                  </a:cubicBezTo>
                  <a:close/>
                  <a:moveTo>
                    <a:pt x="93" y="64"/>
                  </a:moveTo>
                  <a:cubicBezTo>
                    <a:pt x="85" y="64"/>
                    <a:pt x="78" y="63"/>
                    <a:pt x="72" y="63"/>
                  </a:cubicBezTo>
                  <a:cubicBezTo>
                    <a:pt x="71" y="66"/>
                    <a:pt x="71" y="69"/>
                    <a:pt x="71" y="73"/>
                  </a:cubicBezTo>
                  <a:cubicBezTo>
                    <a:pt x="71" y="79"/>
                    <a:pt x="72" y="85"/>
                    <a:pt x="73" y="90"/>
                  </a:cubicBezTo>
                  <a:cubicBezTo>
                    <a:pt x="79" y="91"/>
                    <a:pt x="86" y="92"/>
                    <a:pt x="93" y="92"/>
                  </a:cubicBezTo>
                  <a:cubicBezTo>
                    <a:pt x="93" y="92"/>
                    <a:pt x="93" y="92"/>
                    <a:pt x="93" y="64"/>
                  </a:cubicBezTo>
                  <a:close/>
                  <a:moveTo>
                    <a:pt x="93" y="21"/>
                  </a:moveTo>
                  <a:cubicBezTo>
                    <a:pt x="91" y="21"/>
                    <a:pt x="89" y="22"/>
                    <a:pt x="87" y="23"/>
                  </a:cubicBezTo>
                  <a:cubicBezTo>
                    <a:pt x="81" y="29"/>
                    <a:pt x="75" y="42"/>
                    <a:pt x="72" y="56"/>
                  </a:cubicBezTo>
                  <a:cubicBezTo>
                    <a:pt x="79" y="57"/>
                    <a:pt x="86" y="57"/>
                    <a:pt x="93" y="57"/>
                  </a:cubicBezTo>
                  <a:cubicBezTo>
                    <a:pt x="93" y="57"/>
                    <a:pt x="93" y="57"/>
                    <a:pt x="93" y="21"/>
                  </a:cubicBezTo>
                  <a:close/>
                  <a:moveTo>
                    <a:pt x="146" y="57"/>
                  </a:moveTo>
                  <a:cubicBezTo>
                    <a:pt x="142" y="59"/>
                    <a:pt x="137" y="60"/>
                    <a:pt x="128" y="62"/>
                  </a:cubicBezTo>
                  <a:cubicBezTo>
                    <a:pt x="128" y="66"/>
                    <a:pt x="128" y="69"/>
                    <a:pt x="128" y="73"/>
                  </a:cubicBezTo>
                  <a:cubicBezTo>
                    <a:pt x="128" y="78"/>
                    <a:pt x="128" y="84"/>
                    <a:pt x="127" y="89"/>
                  </a:cubicBezTo>
                  <a:cubicBezTo>
                    <a:pt x="139" y="86"/>
                    <a:pt x="145" y="82"/>
                    <a:pt x="148" y="79"/>
                  </a:cubicBezTo>
                  <a:cubicBezTo>
                    <a:pt x="148" y="77"/>
                    <a:pt x="148" y="75"/>
                    <a:pt x="148" y="72"/>
                  </a:cubicBezTo>
                  <a:cubicBezTo>
                    <a:pt x="148" y="67"/>
                    <a:pt x="147" y="62"/>
                    <a:pt x="146" y="57"/>
                  </a:cubicBezTo>
                  <a:close/>
                  <a:moveTo>
                    <a:pt x="115" y="24"/>
                  </a:moveTo>
                  <a:cubicBezTo>
                    <a:pt x="121" y="32"/>
                    <a:pt x="125" y="42"/>
                    <a:pt x="127" y="55"/>
                  </a:cubicBezTo>
                  <a:cubicBezTo>
                    <a:pt x="138" y="52"/>
                    <a:pt x="141" y="52"/>
                    <a:pt x="143" y="50"/>
                  </a:cubicBezTo>
                  <a:cubicBezTo>
                    <a:pt x="141" y="45"/>
                    <a:pt x="137" y="40"/>
                    <a:pt x="133" y="36"/>
                  </a:cubicBezTo>
                  <a:cubicBezTo>
                    <a:pt x="128" y="30"/>
                    <a:pt x="122" y="27"/>
                    <a:pt x="115" y="24"/>
                  </a:cubicBezTo>
                  <a:close/>
                  <a:moveTo>
                    <a:pt x="100" y="57"/>
                  </a:moveTo>
                  <a:cubicBezTo>
                    <a:pt x="107" y="57"/>
                    <a:pt x="113" y="57"/>
                    <a:pt x="120" y="56"/>
                  </a:cubicBezTo>
                  <a:cubicBezTo>
                    <a:pt x="117" y="38"/>
                    <a:pt x="109" y="24"/>
                    <a:pt x="100" y="21"/>
                  </a:cubicBezTo>
                  <a:cubicBezTo>
                    <a:pt x="100" y="21"/>
                    <a:pt x="100" y="21"/>
                    <a:pt x="100" y="21"/>
                  </a:cubicBezTo>
                  <a:cubicBezTo>
                    <a:pt x="100" y="21"/>
                    <a:pt x="100" y="21"/>
                    <a:pt x="100" y="57"/>
                  </a:cubicBezTo>
                  <a:close/>
                  <a:moveTo>
                    <a:pt x="100" y="92"/>
                  </a:moveTo>
                  <a:cubicBezTo>
                    <a:pt x="107" y="92"/>
                    <a:pt x="113" y="91"/>
                    <a:pt x="120" y="90"/>
                  </a:cubicBezTo>
                  <a:cubicBezTo>
                    <a:pt x="121" y="85"/>
                    <a:pt x="121" y="79"/>
                    <a:pt x="121" y="73"/>
                  </a:cubicBezTo>
                  <a:cubicBezTo>
                    <a:pt x="121" y="69"/>
                    <a:pt x="121" y="66"/>
                    <a:pt x="121" y="63"/>
                  </a:cubicBezTo>
                  <a:cubicBezTo>
                    <a:pt x="114" y="63"/>
                    <a:pt x="107" y="64"/>
                    <a:pt x="100" y="64"/>
                  </a:cubicBezTo>
                  <a:cubicBezTo>
                    <a:pt x="100" y="64"/>
                    <a:pt x="100" y="64"/>
                    <a:pt x="100" y="92"/>
                  </a:cubicBezTo>
                  <a:close/>
                  <a:moveTo>
                    <a:pt x="113" y="111"/>
                  </a:moveTo>
                  <a:cubicBezTo>
                    <a:pt x="115" y="107"/>
                    <a:pt x="117" y="103"/>
                    <a:pt x="118" y="98"/>
                  </a:cubicBezTo>
                  <a:cubicBezTo>
                    <a:pt x="112" y="98"/>
                    <a:pt x="106" y="99"/>
                    <a:pt x="100" y="99"/>
                  </a:cubicBezTo>
                  <a:cubicBezTo>
                    <a:pt x="100" y="99"/>
                    <a:pt x="100" y="99"/>
                    <a:pt x="100" y="124"/>
                  </a:cubicBezTo>
                  <a:cubicBezTo>
                    <a:pt x="105" y="124"/>
                    <a:pt x="110" y="119"/>
                    <a:pt x="113" y="111"/>
                  </a:cubicBezTo>
                  <a:close/>
                  <a:moveTo>
                    <a:pt x="160" y="127"/>
                  </a:moveTo>
                  <a:cubicBezTo>
                    <a:pt x="171" y="123"/>
                    <a:pt x="171" y="123"/>
                    <a:pt x="171" y="123"/>
                  </a:cubicBezTo>
                  <a:cubicBezTo>
                    <a:pt x="130" y="110"/>
                    <a:pt x="130" y="110"/>
                    <a:pt x="130" y="110"/>
                  </a:cubicBezTo>
                  <a:cubicBezTo>
                    <a:pt x="124" y="139"/>
                    <a:pt x="124" y="139"/>
                    <a:pt x="124" y="139"/>
                  </a:cubicBezTo>
                  <a:cubicBezTo>
                    <a:pt x="137" y="135"/>
                    <a:pt x="137" y="135"/>
                    <a:pt x="137" y="135"/>
                  </a:cubicBezTo>
                  <a:cubicBezTo>
                    <a:pt x="140" y="138"/>
                    <a:pt x="148" y="144"/>
                    <a:pt x="155" y="143"/>
                  </a:cubicBezTo>
                  <a:cubicBezTo>
                    <a:pt x="159" y="142"/>
                    <a:pt x="172" y="136"/>
                    <a:pt x="178" y="133"/>
                  </a:cubicBezTo>
                  <a:cubicBezTo>
                    <a:pt x="172" y="135"/>
                    <a:pt x="164" y="129"/>
                    <a:pt x="160" y="127"/>
                  </a:cubicBezTo>
                  <a:close/>
                </a:path>
              </a:pathLst>
            </a:custGeom>
            <a:solidFill>
              <a:srgbClr val="DC3C00"/>
            </a:solidFill>
            <a:ln>
              <a:noFill/>
            </a:ln>
          </p:spPr>
          <p:txBody>
            <a:bodyPr vert="horz" wrap="square" lIns="91414" tIns="45706" rIns="91414" bIns="45706" numCol="1" anchor="t" anchorCtr="0" compatLnSpc="1">
              <a:prstTxWarp prst="textNoShape">
                <a:avLst/>
              </a:prstTxWarp>
            </a:bodyPr>
            <a:lstStyle/>
            <a:p>
              <a:pPr defTabSz="932563"/>
              <a:endParaRPr lang="en-US">
                <a:solidFill>
                  <a:srgbClr val="FFFFFF"/>
                </a:solidFill>
              </a:endParaRPr>
            </a:p>
          </p:txBody>
        </p:sp>
        <p:grpSp>
          <p:nvGrpSpPr>
            <p:cNvPr id="107" name="Group 106"/>
            <p:cNvGrpSpPr/>
            <p:nvPr/>
          </p:nvGrpSpPr>
          <p:grpSpPr>
            <a:xfrm>
              <a:off x="8329512" y="1174360"/>
              <a:ext cx="352519" cy="551474"/>
              <a:chOff x="10976442" y="320026"/>
              <a:chExt cx="352569" cy="551552"/>
            </a:xfrm>
          </p:grpSpPr>
          <p:grpSp>
            <p:nvGrpSpPr>
              <p:cNvPr id="161" name="Group 160"/>
              <p:cNvGrpSpPr/>
              <p:nvPr/>
            </p:nvGrpSpPr>
            <p:grpSpPr>
              <a:xfrm rot="5400000">
                <a:off x="10777119" y="519349"/>
                <a:ext cx="551552" cy="152905"/>
                <a:chOff x="10576225" y="1124579"/>
                <a:chExt cx="607702" cy="168471"/>
              </a:xfrm>
              <a:solidFill>
                <a:schemeClr val="accent6"/>
              </a:solidFill>
            </p:grpSpPr>
            <p:sp>
              <p:nvSpPr>
                <p:cNvPr id="165" name="Freeform 25"/>
                <p:cNvSpPr>
                  <a:spLocks noEditPoints="1"/>
                </p:cNvSpPr>
                <p:nvPr/>
              </p:nvSpPr>
              <p:spPr bwMode="auto">
                <a:xfrm rot="16200000">
                  <a:off x="10795840" y="904964"/>
                  <a:ext cx="168471" cy="607702"/>
                </a:xfrm>
                <a:custGeom>
                  <a:avLst/>
                  <a:gdLst>
                    <a:gd name="T0" fmla="*/ 467 w 555"/>
                    <a:gd name="T1" fmla="*/ 0 h 2002"/>
                    <a:gd name="T2" fmla="*/ 87 w 555"/>
                    <a:gd name="T3" fmla="*/ 0 h 2002"/>
                    <a:gd name="T4" fmla="*/ 0 w 555"/>
                    <a:gd name="T5" fmla="*/ 87 h 2002"/>
                    <a:gd name="T6" fmla="*/ 0 w 555"/>
                    <a:gd name="T7" fmla="*/ 1914 h 2002"/>
                    <a:gd name="T8" fmla="*/ 87 w 555"/>
                    <a:gd name="T9" fmla="*/ 2002 h 2002"/>
                    <a:gd name="T10" fmla="*/ 467 w 555"/>
                    <a:gd name="T11" fmla="*/ 2002 h 2002"/>
                    <a:gd name="T12" fmla="*/ 555 w 555"/>
                    <a:gd name="T13" fmla="*/ 1914 h 2002"/>
                    <a:gd name="T14" fmla="*/ 555 w 555"/>
                    <a:gd name="T15" fmla="*/ 87 h 2002"/>
                    <a:gd name="T16" fmla="*/ 467 w 555"/>
                    <a:gd name="T17" fmla="*/ 0 h 2002"/>
                    <a:gd name="T18" fmla="*/ 131 w 555"/>
                    <a:gd name="T19" fmla="*/ 182 h 2002"/>
                    <a:gd name="T20" fmla="*/ 182 w 555"/>
                    <a:gd name="T21" fmla="*/ 131 h 2002"/>
                    <a:gd name="T22" fmla="*/ 373 w 555"/>
                    <a:gd name="T23" fmla="*/ 131 h 2002"/>
                    <a:gd name="T24" fmla="*/ 424 w 555"/>
                    <a:gd name="T25" fmla="*/ 182 h 2002"/>
                    <a:gd name="T26" fmla="*/ 424 w 555"/>
                    <a:gd name="T27" fmla="*/ 1345 h 2002"/>
                    <a:gd name="T28" fmla="*/ 373 w 555"/>
                    <a:gd name="T29" fmla="*/ 1395 h 2002"/>
                    <a:gd name="T30" fmla="*/ 182 w 555"/>
                    <a:gd name="T31" fmla="*/ 1395 h 2002"/>
                    <a:gd name="T32" fmla="*/ 131 w 555"/>
                    <a:gd name="T33" fmla="*/ 1345 h 2002"/>
                    <a:gd name="T34" fmla="*/ 131 w 555"/>
                    <a:gd name="T35" fmla="*/ 182 h 2002"/>
                    <a:gd name="T36" fmla="*/ 277 w 555"/>
                    <a:gd name="T37" fmla="*/ 1884 h 2002"/>
                    <a:gd name="T38" fmla="*/ 131 w 555"/>
                    <a:gd name="T39" fmla="*/ 1739 h 2002"/>
                    <a:gd name="T40" fmla="*/ 277 w 555"/>
                    <a:gd name="T41" fmla="*/ 1592 h 2002"/>
                    <a:gd name="T42" fmla="*/ 424 w 555"/>
                    <a:gd name="T43" fmla="*/ 1739 h 2002"/>
                    <a:gd name="T44" fmla="*/ 277 w 555"/>
                    <a:gd name="T45" fmla="*/ 1884 h 2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5" h="2002">
                      <a:moveTo>
                        <a:pt x="467" y="0"/>
                      </a:moveTo>
                      <a:cubicBezTo>
                        <a:pt x="87" y="0"/>
                        <a:pt x="87" y="0"/>
                        <a:pt x="87" y="0"/>
                      </a:cubicBezTo>
                      <a:cubicBezTo>
                        <a:pt x="39" y="0"/>
                        <a:pt x="0" y="39"/>
                        <a:pt x="0" y="87"/>
                      </a:cubicBezTo>
                      <a:cubicBezTo>
                        <a:pt x="0" y="1914"/>
                        <a:pt x="0" y="1914"/>
                        <a:pt x="0" y="1914"/>
                      </a:cubicBezTo>
                      <a:cubicBezTo>
                        <a:pt x="0" y="1962"/>
                        <a:pt x="39" y="2002"/>
                        <a:pt x="87" y="2002"/>
                      </a:cubicBezTo>
                      <a:cubicBezTo>
                        <a:pt x="467" y="2002"/>
                        <a:pt x="467" y="2002"/>
                        <a:pt x="467" y="2002"/>
                      </a:cubicBezTo>
                      <a:cubicBezTo>
                        <a:pt x="516" y="2002"/>
                        <a:pt x="555" y="1962"/>
                        <a:pt x="555" y="1914"/>
                      </a:cubicBezTo>
                      <a:cubicBezTo>
                        <a:pt x="555" y="87"/>
                        <a:pt x="555" y="87"/>
                        <a:pt x="555" y="87"/>
                      </a:cubicBezTo>
                      <a:cubicBezTo>
                        <a:pt x="555" y="39"/>
                        <a:pt x="516" y="0"/>
                        <a:pt x="467" y="0"/>
                      </a:cubicBezTo>
                      <a:close/>
                      <a:moveTo>
                        <a:pt x="131" y="182"/>
                      </a:moveTo>
                      <a:cubicBezTo>
                        <a:pt x="131" y="154"/>
                        <a:pt x="154" y="131"/>
                        <a:pt x="182" y="131"/>
                      </a:cubicBezTo>
                      <a:cubicBezTo>
                        <a:pt x="373" y="131"/>
                        <a:pt x="373" y="131"/>
                        <a:pt x="373" y="131"/>
                      </a:cubicBezTo>
                      <a:cubicBezTo>
                        <a:pt x="401" y="131"/>
                        <a:pt x="424" y="154"/>
                        <a:pt x="424" y="182"/>
                      </a:cubicBezTo>
                      <a:cubicBezTo>
                        <a:pt x="424" y="1345"/>
                        <a:pt x="424" y="1345"/>
                        <a:pt x="424" y="1345"/>
                      </a:cubicBezTo>
                      <a:cubicBezTo>
                        <a:pt x="424" y="1372"/>
                        <a:pt x="401" y="1395"/>
                        <a:pt x="373" y="1395"/>
                      </a:cubicBezTo>
                      <a:cubicBezTo>
                        <a:pt x="182" y="1395"/>
                        <a:pt x="182" y="1395"/>
                        <a:pt x="182" y="1395"/>
                      </a:cubicBezTo>
                      <a:cubicBezTo>
                        <a:pt x="154" y="1395"/>
                        <a:pt x="131" y="1372"/>
                        <a:pt x="131" y="1345"/>
                      </a:cubicBezTo>
                      <a:lnTo>
                        <a:pt x="131" y="182"/>
                      </a:lnTo>
                      <a:close/>
                      <a:moveTo>
                        <a:pt x="277" y="1884"/>
                      </a:moveTo>
                      <a:cubicBezTo>
                        <a:pt x="197" y="1884"/>
                        <a:pt x="131" y="1819"/>
                        <a:pt x="131" y="1739"/>
                      </a:cubicBezTo>
                      <a:cubicBezTo>
                        <a:pt x="131" y="1658"/>
                        <a:pt x="197" y="1592"/>
                        <a:pt x="277" y="1592"/>
                      </a:cubicBezTo>
                      <a:cubicBezTo>
                        <a:pt x="358" y="1592"/>
                        <a:pt x="424" y="1658"/>
                        <a:pt x="424" y="1739"/>
                      </a:cubicBezTo>
                      <a:cubicBezTo>
                        <a:pt x="424" y="1819"/>
                        <a:pt x="358" y="1884"/>
                        <a:pt x="277" y="1884"/>
                      </a:cubicBezTo>
                      <a:close/>
                    </a:path>
                  </a:pathLst>
                </a:custGeom>
                <a:solidFill>
                  <a:srgbClr val="DC3C00"/>
                </a:solidFill>
                <a:ln w="9525" cap="flat" cmpd="sng" algn="ctr">
                  <a:noFill/>
                  <a:prstDash val="solid"/>
                  <a:headEnd type="none" w="med" len="med"/>
                  <a:tailEnd type="none" w="med" len="med"/>
                </a:ln>
                <a:effectLst/>
                <a:extLst/>
              </p:spPr>
              <p:txBody>
                <a:bodyPr vert="horz" wrap="square" lIns="91410" tIns="45704" rIns="91410" bIns="45704" numCol="1" rtlCol="0" anchor="ctr" anchorCtr="0" compatLnSpc="1">
                  <a:prstTxWarp prst="textNoShape">
                    <a:avLst/>
                  </a:prstTxWarp>
                </a:bodyPr>
                <a:lstStyle/>
                <a:p>
                  <a:pPr algn="ctr" defTabSz="913748" fontAlgn="base">
                    <a:spcBef>
                      <a:spcPct val="0"/>
                    </a:spcBef>
                    <a:spcAft>
                      <a:spcPct val="0"/>
                    </a:spcAft>
                  </a:pPr>
                  <a:endParaRPr lang="en-US" sz="2200" kern="0" dirty="0">
                    <a:gradFill>
                      <a:gsLst>
                        <a:gs pos="0">
                          <a:srgbClr val="FFFFFF"/>
                        </a:gs>
                        <a:gs pos="100000">
                          <a:srgbClr val="FFFFFF"/>
                        </a:gs>
                      </a:gsLst>
                      <a:lin ang="5400000" scaled="0"/>
                    </a:gradFill>
                    <a:sym typeface="Segoe UI" panose="020B0502040204020203" pitchFamily="34" charset="0"/>
                  </a:endParaRPr>
                </a:p>
              </p:txBody>
            </p:sp>
            <p:sp>
              <p:nvSpPr>
                <p:cNvPr id="166" name="Oval 46"/>
                <p:cNvSpPr>
                  <a:spLocks noChangeArrowheads="1"/>
                </p:cNvSpPr>
                <p:nvPr/>
              </p:nvSpPr>
              <p:spPr bwMode="auto">
                <a:xfrm rot="16200000">
                  <a:off x="11080094" y="1184977"/>
                  <a:ext cx="47676" cy="47676"/>
                </a:xfrm>
                <a:prstGeom prst="ellipse">
                  <a:avLst/>
                </a:prstGeom>
                <a:solidFill>
                  <a:srgbClr val="DC3C00"/>
                </a:solidFill>
                <a:ln w="9525" cap="flat" cmpd="sng" algn="ctr">
                  <a:noFill/>
                  <a:prstDash val="solid"/>
                  <a:headEnd type="none" w="med" len="med"/>
                  <a:tailEnd type="none" w="med" len="med"/>
                </a:ln>
                <a:effectLst/>
                <a:extLst/>
              </p:spPr>
              <p:txBody>
                <a:bodyPr vert="horz" wrap="square" lIns="91410" tIns="45704" rIns="91410" bIns="45704" numCol="1" rtlCol="0" anchor="ctr" anchorCtr="0" compatLnSpc="1">
                  <a:prstTxWarp prst="textNoShape">
                    <a:avLst/>
                  </a:prstTxWarp>
                </a:bodyPr>
                <a:lstStyle/>
                <a:p>
                  <a:pPr algn="ctr" defTabSz="913748" fontAlgn="base">
                    <a:spcBef>
                      <a:spcPct val="0"/>
                    </a:spcBef>
                    <a:spcAft>
                      <a:spcPct val="0"/>
                    </a:spcAft>
                  </a:pPr>
                  <a:endParaRPr lang="en-US" sz="2200" kern="0" dirty="0">
                    <a:gradFill>
                      <a:gsLst>
                        <a:gs pos="0">
                          <a:srgbClr val="FFFFFF"/>
                        </a:gs>
                        <a:gs pos="100000">
                          <a:srgbClr val="FFFFFF"/>
                        </a:gs>
                      </a:gsLst>
                      <a:lin ang="5400000" scaled="0"/>
                    </a:gradFill>
                    <a:sym typeface="Segoe UI" panose="020B0502040204020203" pitchFamily="34" charset="0"/>
                  </a:endParaRPr>
                </a:p>
              </p:txBody>
            </p:sp>
          </p:grpSp>
          <p:grpSp>
            <p:nvGrpSpPr>
              <p:cNvPr id="162" name="Group 161"/>
              <p:cNvGrpSpPr/>
              <p:nvPr/>
            </p:nvGrpSpPr>
            <p:grpSpPr>
              <a:xfrm rot="5400000">
                <a:off x="10976783" y="519349"/>
                <a:ext cx="551552" cy="152905"/>
                <a:chOff x="10576225" y="901588"/>
                <a:chExt cx="607702" cy="168471"/>
              </a:xfrm>
              <a:solidFill>
                <a:schemeClr val="accent4"/>
              </a:solidFill>
            </p:grpSpPr>
            <p:sp>
              <p:nvSpPr>
                <p:cNvPr id="163" name="Freeform 47"/>
                <p:cNvSpPr>
                  <a:spLocks noEditPoints="1"/>
                </p:cNvSpPr>
                <p:nvPr/>
              </p:nvSpPr>
              <p:spPr bwMode="auto">
                <a:xfrm rot="16200000">
                  <a:off x="10795840" y="681973"/>
                  <a:ext cx="168471" cy="607702"/>
                </a:xfrm>
                <a:custGeom>
                  <a:avLst/>
                  <a:gdLst>
                    <a:gd name="T0" fmla="*/ 468 w 555"/>
                    <a:gd name="T1" fmla="*/ 0 h 2002"/>
                    <a:gd name="T2" fmla="*/ 88 w 555"/>
                    <a:gd name="T3" fmla="*/ 0 h 2002"/>
                    <a:gd name="T4" fmla="*/ 0 w 555"/>
                    <a:gd name="T5" fmla="*/ 87 h 2002"/>
                    <a:gd name="T6" fmla="*/ 0 w 555"/>
                    <a:gd name="T7" fmla="*/ 1914 h 2002"/>
                    <a:gd name="T8" fmla="*/ 88 w 555"/>
                    <a:gd name="T9" fmla="*/ 2002 h 2002"/>
                    <a:gd name="T10" fmla="*/ 468 w 555"/>
                    <a:gd name="T11" fmla="*/ 2002 h 2002"/>
                    <a:gd name="T12" fmla="*/ 555 w 555"/>
                    <a:gd name="T13" fmla="*/ 1914 h 2002"/>
                    <a:gd name="T14" fmla="*/ 555 w 555"/>
                    <a:gd name="T15" fmla="*/ 87 h 2002"/>
                    <a:gd name="T16" fmla="*/ 468 w 555"/>
                    <a:gd name="T17" fmla="*/ 0 h 2002"/>
                    <a:gd name="T18" fmla="*/ 132 w 555"/>
                    <a:gd name="T19" fmla="*/ 182 h 2002"/>
                    <a:gd name="T20" fmla="*/ 182 w 555"/>
                    <a:gd name="T21" fmla="*/ 131 h 2002"/>
                    <a:gd name="T22" fmla="*/ 373 w 555"/>
                    <a:gd name="T23" fmla="*/ 131 h 2002"/>
                    <a:gd name="T24" fmla="*/ 424 w 555"/>
                    <a:gd name="T25" fmla="*/ 182 h 2002"/>
                    <a:gd name="T26" fmla="*/ 424 w 555"/>
                    <a:gd name="T27" fmla="*/ 1345 h 2002"/>
                    <a:gd name="T28" fmla="*/ 373 w 555"/>
                    <a:gd name="T29" fmla="*/ 1395 h 2002"/>
                    <a:gd name="T30" fmla="*/ 182 w 555"/>
                    <a:gd name="T31" fmla="*/ 1395 h 2002"/>
                    <a:gd name="T32" fmla="*/ 132 w 555"/>
                    <a:gd name="T33" fmla="*/ 1345 h 2002"/>
                    <a:gd name="T34" fmla="*/ 132 w 555"/>
                    <a:gd name="T35" fmla="*/ 182 h 2002"/>
                    <a:gd name="T36" fmla="*/ 278 w 555"/>
                    <a:gd name="T37" fmla="*/ 1884 h 2002"/>
                    <a:gd name="T38" fmla="*/ 132 w 555"/>
                    <a:gd name="T39" fmla="*/ 1739 h 2002"/>
                    <a:gd name="T40" fmla="*/ 278 w 555"/>
                    <a:gd name="T41" fmla="*/ 1592 h 2002"/>
                    <a:gd name="T42" fmla="*/ 424 w 555"/>
                    <a:gd name="T43" fmla="*/ 1739 h 2002"/>
                    <a:gd name="T44" fmla="*/ 278 w 555"/>
                    <a:gd name="T45" fmla="*/ 1884 h 2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5" h="2002">
                      <a:moveTo>
                        <a:pt x="468" y="0"/>
                      </a:moveTo>
                      <a:cubicBezTo>
                        <a:pt x="88" y="0"/>
                        <a:pt x="88" y="0"/>
                        <a:pt x="88" y="0"/>
                      </a:cubicBezTo>
                      <a:cubicBezTo>
                        <a:pt x="40" y="0"/>
                        <a:pt x="0" y="39"/>
                        <a:pt x="0" y="87"/>
                      </a:cubicBezTo>
                      <a:cubicBezTo>
                        <a:pt x="0" y="1914"/>
                        <a:pt x="0" y="1914"/>
                        <a:pt x="0" y="1914"/>
                      </a:cubicBezTo>
                      <a:cubicBezTo>
                        <a:pt x="0" y="1962"/>
                        <a:pt x="40" y="2002"/>
                        <a:pt x="88" y="2002"/>
                      </a:cubicBezTo>
                      <a:cubicBezTo>
                        <a:pt x="468" y="2002"/>
                        <a:pt x="468" y="2002"/>
                        <a:pt x="468" y="2002"/>
                      </a:cubicBezTo>
                      <a:cubicBezTo>
                        <a:pt x="516" y="2002"/>
                        <a:pt x="555" y="1962"/>
                        <a:pt x="555" y="1914"/>
                      </a:cubicBezTo>
                      <a:cubicBezTo>
                        <a:pt x="555" y="87"/>
                        <a:pt x="555" y="87"/>
                        <a:pt x="555" y="87"/>
                      </a:cubicBezTo>
                      <a:cubicBezTo>
                        <a:pt x="555" y="39"/>
                        <a:pt x="516" y="0"/>
                        <a:pt x="468" y="0"/>
                      </a:cubicBezTo>
                      <a:close/>
                      <a:moveTo>
                        <a:pt x="132" y="182"/>
                      </a:moveTo>
                      <a:cubicBezTo>
                        <a:pt x="132" y="154"/>
                        <a:pt x="154" y="131"/>
                        <a:pt x="182" y="131"/>
                      </a:cubicBezTo>
                      <a:cubicBezTo>
                        <a:pt x="373" y="131"/>
                        <a:pt x="373" y="131"/>
                        <a:pt x="373" y="131"/>
                      </a:cubicBezTo>
                      <a:cubicBezTo>
                        <a:pt x="401" y="131"/>
                        <a:pt x="424" y="154"/>
                        <a:pt x="424" y="182"/>
                      </a:cubicBezTo>
                      <a:cubicBezTo>
                        <a:pt x="424" y="1345"/>
                        <a:pt x="424" y="1345"/>
                        <a:pt x="424" y="1345"/>
                      </a:cubicBezTo>
                      <a:cubicBezTo>
                        <a:pt x="424" y="1372"/>
                        <a:pt x="401" y="1395"/>
                        <a:pt x="373" y="1395"/>
                      </a:cubicBezTo>
                      <a:cubicBezTo>
                        <a:pt x="182" y="1395"/>
                        <a:pt x="182" y="1395"/>
                        <a:pt x="182" y="1395"/>
                      </a:cubicBezTo>
                      <a:cubicBezTo>
                        <a:pt x="154" y="1395"/>
                        <a:pt x="132" y="1372"/>
                        <a:pt x="132" y="1345"/>
                      </a:cubicBezTo>
                      <a:lnTo>
                        <a:pt x="132" y="182"/>
                      </a:lnTo>
                      <a:close/>
                      <a:moveTo>
                        <a:pt x="278" y="1884"/>
                      </a:moveTo>
                      <a:cubicBezTo>
                        <a:pt x="197" y="1884"/>
                        <a:pt x="132" y="1819"/>
                        <a:pt x="132" y="1739"/>
                      </a:cubicBezTo>
                      <a:cubicBezTo>
                        <a:pt x="132" y="1658"/>
                        <a:pt x="197" y="1592"/>
                        <a:pt x="278" y="1592"/>
                      </a:cubicBezTo>
                      <a:cubicBezTo>
                        <a:pt x="358" y="1592"/>
                        <a:pt x="424" y="1658"/>
                        <a:pt x="424" y="1739"/>
                      </a:cubicBezTo>
                      <a:cubicBezTo>
                        <a:pt x="424" y="1819"/>
                        <a:pt x="358" y="1884"/>
                        <a:pt x="278" y="1884"/>
                      </a:cubicBezTo>
                      <a:close/>
                    </a:path>
                  </a:pathLst>
                </a:custGeom>
                <a:solidFill>
                  <a:srgbClr val="68217A"/>
                </a:solidFill>
                <a:ln w="9525" cap="flat" cmpd="sng" algn="ctr">
                  <a:noFill/>
                  <a:prstDash val="solid"/>
                  <a:headEnd type="none" w="med" len="med"/>
                  <a:tailEnd type="none" w="med" len="med"/>
                </a:ln>
                <a:effectLst/>
                <a:extLst/>
              </p:spPr>
              <p:txBody>
                <a:bodyPr vert="horz" wrap="square" lIns="91410" tIns="45704" rIns="91410" bIns="45704" numCol="1" rtlCol="0" anchor="ctr" anchorCtr="0" compatLnSpc="1">
                  <a:prstTxWarp prst="textNoShape">
                    <a:avLst/>
                  </a:prstTxWarp>
                </a:bodyPr>
                <a:lstStyle/>
                <a:p>
                  <a:pPr algn="ctr" defTabSz="913748" fontAlgn="base">
                    <a:spcBef>
                      <a:spcPct val="0"/>
                    </a:spcBef>
                    <a:spcAft>
                      <a:spcPct val="0"/>
                    </a:spcAft>
                  </a:pPr>
                  <a:endParaRPr lang="en-US" sz="2200" kern="0" dirty="0">
                    <a:gradFill>
                      <a:gsLst>
                        <a:gs pos="0">
                          <a:srgbClr val="FFFFFF"/>
                        </a:gs>
                        <a:gs pos="100000">
                          <a:srgbClr val="FFFFFF"/>
                        </a:gs>
                      </a:gsLst>
                      <a:lin ang="5400000" scaled="0"/>
                    </a:gradFill>
                    <a:sym typeface="Segoe UI" panose="020B0502040204020203" pitchFamily="34" charset="0"/>
                  </a:endParaRPr>
                </a:p>
              </p:txBody>
            </p:sp>
            <p:sp>
              <p:nvSpPr>
                <p:cNvPr id="164" name="Oval 50"/>
                <p:cNvSpPr>
                  <a:spLocks noChangeArrowheads="1"/>
                </p:cNvSpPr>
                <p:nvPr/>
              </p:nvSpPr>
              <p:spPr bwMode="auto">
                <a:xfrm rot="16200000">
                  <a:off x="11080094" y="961987"/>
                  <a:ext cx="47676" cy="47676"/>
                </a:xfrm>
                <a:prstGeom prst="ellipse">
                  <a:avLst/>
                </a:prstGeom>
                <a:solidFill>
                  <a:srgbClr val="68217A"/>
                </a:solidFill>
                <a:ln w="9525" cap="flat" cmpd="sng" algn="ctr">
                  <a:noFill/>
                  <a:prstDash val="solid"/>
                  <a:headEnd type="none" w="med" len="med"/>
                  <a:tailEnd type="none" w="med" len="med"/>
                </a:ln>
                <a:effectLst/>
                <a:extLst/>
              </p:spPr>
              <p:txBody>
                <a:bodyPr vert="horz" wrap="square" lIns="91410" tIns="45704" rIns="91410" bIns="45704" numCol="1" rtlCol="0" anchor="ctr" anchorCtr="0" compatLnSpc="1">
                  <a:prstTxWarp prst="textNoShape">
                    <a:avLst/>
                  </a:prstTxWarp>
                </a:bodyPr>
                <a:lstStyle/>
                <a:p>
                  <a:pPr algn="ctr" defTabSz="913748" fontAlgn="base">
                    <a:spcBef>
                      <a:spcPct val="0"/>
                    </a:spcBef>
                    <a:spcAft>
                      <a:spcPct val="0"/>
                    </a:spcAft>
                  </a:pPr>
                  <a:endParaRPr lang="en-US" sz="2200" kern="0" dirty="0">
                    <a:gradFill>
                      <a:gsLst>
                        <a:gs pos="0">
                          <a:srgbClr val="FFFFFF"/>
                        </a:gs>
                        <a:gs pos="100000">
                          <a:srgbClr val="FFFFFF"/>
                        </a:gs>
                      </a:gsLst>
                      <a:lin ang="5400000" scaled="0"/>
                    </a:gradFill>
                    <a:sym typeface="Segoe UI" panose="020B0502040204020203" pitchFamily="34" charset="0"/>
                  </a:endParaRPr>
                </a:p>
              </p:txBody>
            </p:sp>
          </p:grpSp>
        </p:grpSp>
        <p:sp>
          <p:nvSpPr>
            <p:cNvPr id="108" name="Freeform 12"/>
            <p:cNvSpPr>
              <a:spLocks/>
            </p:cNvSpPr>
            <p:nvPr/>
          </p:nvSpPr>
          <p:spPr bwMode="auto">
            <a:xfrm>
              <a:off x="11891168" y="4993994"/>
              <a:ext cx="504028" cy="270463"/>
            </a:xfrm>
            <a:custGeom>
              <a:avLst/>
              <a:gdLst>
                <a:gd name="T0" fmla="*/ 373 w 509"/>
                <a:gd name="T1" fmla="*/ 272 h 273"/>
                <a:gd name="T2" fmla="*/ 509 w 509"/>
                <a:gd name="T3" fmla="*/ 136 h 273"/>
                <a:gd name="T4" fmla="*/ 373 w 509"/>
                <a:gd name="T5" fmla="*/ 0 h 273"/>
                <a:gd name="T6" fmla="*/ 256 w 509"/>
                <a:gd name="T7" fmla="*/ 66 h 273"/>
                <a:gd name="T8" fmla="*/ 209 w 509"/>
                <a:gd name="T9" fmla="*/ 55 h 273"/>
                <a:gd name="T10" fmla="*/ 112 w 509"/>
                <a:gd name="T11" fmla="*/ 114 h 273"/>
                <a:gd name="T12" fmla="*/ 83 w 509"/>
                <a:gd name="T13" fmla="*/ 108 h 273"/>
                <a:gd name="T14" fmla="*/ 0 w 509"/>
                <a:gd name="T15" fmla="*/ 191 h 273"/>
                <a:gd name="T16" fmla="*/ 83 w 509"/>
                <a:gd name="T17" fmla="*/ 273 h 273"/>
                <a:gd name="T18" fmla="*/ 373 w 509"/>
                <a:gd name="T19" fmla="*/ 272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73">
                  <a:moveTo>
                    <a:pt x="373" y="272"/>
                  </a:moveTo>
                  <a:cubicBezTo>
                    <a:pt x="448" y="272"/>
                    <a:pt x="509" y="211"/>
                    <a:pt x="509" y="136"/>
                  </a:cubicBezTo>
                  <a:cubicBezTo>
                    <a:pt x="509" y="61"/>
                    <a:pt x="448" y="0"/>
                    <a:pt x="373" y="0"/>
                  </a:cubicBezTo>
                  <a:cubicBezTo>
                    <a:pt x="324" y="0"/>
                    <a:pt x="280" y="26"/>
                    <a:pt x="256" y="66"/>
                  </a:cubicBezTo>
                  <a:cubicBezTo>
                    <a:pt x="242" y="59"/>
                    <a:pt x="226" y="55"/>
                    <a:pt x="209" y="55"/>
                  </a:cubicBezTo>
                  <a:cubicBezTo>
                    <a:pt x="167" y="55"/>
                    <a:pt x="131" y="79"/>
                    <a:pt x="112" y="114"/>
                  </a:cubicBezTo>
                  <a:cubicBezTo>
                    <a:pt x="103" y="110"/>
                    <a:pt x="93" y="108"/>
                    <a:pt x="83" y="108"/>
                  </a:cubicBezTo>
                  <a:cubicBezTo>
                    <a:pt x="37" y="108"/>
                    <a:pt x="0" y="145"/>
                    <a:pt x="0" y="191"/>
                  </a:cubicBezTo>
                  <a:cubicBezTo>
                    <a:pt x="0" y="236"/>
                    <a:pt x="37" y="273"/>
                    <a:pt x="83" y="273"/>
                  </a:cubicBezTo>
                  <a:lnTo>
                    <a:pt x="373" y="272"/>
                  </a:lnTo>
                  <a:close/>
                </a:path>
              </a:pathLst>
            </a:custGeom>
            <a:solidFill>
              <a:srgbClr val="FF8C00"/>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0" tIns="41139" rIns="82278" bIns="41139" numCol="1" rtlCol="0" anchor="ctr" anchorCtr="0" compatLnSpc="1">
              <a:prstTxWarp prst="textNoShape">
                <a:avLst/>
              </a:prstTxWarp>
            </a:bodyPr>
            <a:lstStyle/>
            <a:p>
              <a:pPr algn="ctr" defTabSz="740028"/>
              <a:endParaRPr lang="en-US" sz="1700" spc="-122" dirty="0">
                <a:solidFill>
                  <a:srgbClr val="FFFFFF"/>
                </a:solidFill>
                <a:latin typeface="Segoe UI Light" panose="020B0502040204020203" pitchFamily="34" charset="0"/>
                <a:sym typeface="Segoe UI Light" panose="020B0502040204020203" pitchFamily="34" charset="0"/>
              </a:endParaRPr>
            </a:p>
          </p:txBody>
        </p:sp>
        <p:sp>
          <p:nvSpPr>
            <p:cNvPr id="109" name="Freeform 134"/>
            <p:cNvSpPr>
              <a:spLocks noEditPoints="1"/>
            </p:cNvSpPr>
            <p:nvPr/>
          </p:nvSpPr>
          <p:spPr bwMode="black">
            <a:xfrm>
              <a:off x="9860440" y="3246933"/>
              <a:ext cx="657139" cy="301187"/>
            </a:xfrm>
            <a:custGeom>
              <a:avLst/>
              <a:gdLst>
                <a:gd name="T0" fmla="*/ 77 w 102"/>
                <a:gd name="T1" fmla="*/ 47 h 47"/>
                <a:gd name="T2" fmla="*/ 72 w 102"/>
                <a:gd name="T3" fmla="*/ 47 h 47"/>
                <a:gd name="T4" fmla="*/ 56 w 102"/>
                <a:gd name="T5" fmla="*/ 31 h 47"/>
                <a:gd name="T6" fmla="*/ 55 w 102"/>
                <a:gd name="T7" fmla="*/ 31 h 47"/>
                <a:gd name="T8" fmla="*/ 52 w 102"/>
                <a:gd name="T9" fmla="*/ 25 h 47"/>
                <a:gd name="T10" fmla="*/ 56 w 102"/>
                <a:gd name="T11" fmla="*/ 25 h 47"/>
                <a:gd name="T12" fmla="*/ 77 w 102"/>
                <a:gd name="T13" fmla="*/ 47 h 47"/>
                <a:gd name="T14" fmla="*/ 56 w 102"/>
                <a:gd name="T15" fmla="*/ 0 h 47"/>
                <a:gd name="T16" fmla="*/ 23 w 102"/>
                <a:gd name="T17" fmla="*/ 13 h 47"/>
                <a:gd name="T18" fmla="*/ 28 w 102"/>
                <a:gd name="T19" fmla="*/ 12 h 47"/>
                <a:gd name="T20" fmla="*/ 32 w 102"/>
                <a:gd name="T21" fmla="*/ 13 h 47"/>
                <a:gd name="T22" fmla="*/ 56 w 102"/>
                <a:gd name="T23" fmla="*/ 6 h 47"/>
                <a:gd name="T24" fmla="*/ 97 w 102"/>
                <a:gd name="T25" fmla="*/ 47 h 47"/>
                <a:gd name="T26" fmla="*/ 102 w 102"/>
                <a:gd name="T27" fmla="*/ 47 h 47"/>
                <a:gd name="T28" fmla="*/ 56 w 102"/>
                <a:gd name="T29" fmla="*/ 0 h 47"/>
                <a:gd name="T30" fmla="*/ 56 w 102"/>
                <a:gd name="T31" fmla="*/ 13 h 47"/>
                <a:gd name="T32" fmla="*/ 38 w 102"/>
                <a:gd name="T33" fmla="*/ 17 h 47"/>
                <a:gd name="T34" fmla="*/ 39 w 102"/>
                <a:gd name="T35" fmla="*/ 19 h 47"/>
                <a:gd name="T36" fmla="*/ 39 w 102"/>
                <a:gd name="T37" fmla="*/ 19 h 47"/>
                <a:gd name="T38" fmla="*/ 46 w 102"/>
                <a:gd name="T39" fmla="*/ 20 h 47"/>
                <a:gd name="T40" fmla="*/ 56 w 102"/>
                <a:gd name="T41" fmla="*/ 18 h 47"/>
                <a:gd name="T42" fmla="*/ 84 w 102"/>
                <a:gd name="T43" fmla="*/ 47 h 47"/>
                <a:gd name="T44" fmla="*/ 90 w 102"/>
                <a:gd name="T45" fmla="*/ 47 h 47"/>
                <a:gd name="T46" fmla="*/ 56 w 102"/>
                <a:gd name="T47" fmla="*/ 13 h 47"/>
                <a:gd name="T48" fmla="*/ 0 w 102"/>
                <a:gd name="T49" fmla="*/ 39 h 47"/>
                <a:gd name="T50" fmla="*/ 8 w 102"/>
                <a:gd name="T51" fmla="*/ 46 h 47"/>
                <a:gd name="T52" fmla="*/ 9 w 102"/>
                <a:gd name="T53" fmla="*/ 46 h 47"/>
                <a:gd name="T54" fmla="*/ 41 w 102"/>
                <a:gd name="T55" fmla="*/ 46 h 47"/>
                <a:gd name="T56" fmla="*/ 51 w 102"/>
                <a:gd name="T57" fmla="*/ 35 h 47"/>
                <a:gd name="T58" fmla="*/ 39 w 102"/>
                <a:gd name="T59" fmla="*/ 24 h 47"/>
                <a:gd name="T60" fmla="*/ 36 w 102"/>
                <a:gd name="T61" fmla="*/ 24 h 47"/>
                <a:gd name="T62" fmla="*/ 28 w 102"/>
                <a:gd name="T63" fmla="*/ 17 h 47"/>
                <a:gd name="T64" fmla="*/ 18 w 102"/>
                <a:gd name="T65" fmla="*/ 26 h 47"/>
                <a:gd name="T66" fmla="*/ 18 w 102"/>
                <a:gd name="T67" fmla="*/ 28 h 47"/>
                <a:gd name="T68" fmla="*/ 15 w 102"/>
                <a:gd name="T69" fmla="*/ 27 h 47"/>
                <a:gd name="T70" fmla="*/ 9 w 102"/>
                <a:gd name="T71" fmla="*/ 31 h 47"/>
                <a:gd name="T72" fmla="*/ 8 w 102"/>
                <a:gd name="T73" fmla="*/ 31 h 47"/>
                <a:gd name="T74" fmla="*/ 0 w 102"/>
                <a:gd name="T75"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2" h="47">
                  <a:moveTo>
                    <a:pt x="77" y="47"/>
                  </a:moveTo>
                  <a:cubicBezTo>
                    <a:pt x="72" y="47"/>
                    <a:pt x="72" y="47"/>
                    <a:pt x="72" y="47"/>
                  </a:cubicBezTo>
                  <a:cubicBezTo>
                    <a:pt x="72" y="38"/>
                    <a:pt x="64" y="31"/>
                    <a:pt x="56" y="31"/>
                  </a:cubicBezTo>
                  <a:cubicBezTo>
                    <a:pt x="55" y="31"/>
                    <a:pt x="55" y="31"/>
                    <a:pt x="55" y="31"/>
                  </a:cubicBezTo>
                  <a:cubicBezTo>
                    <a:pt x="54" y="29"/>
                    <a:pt x="53" y="27"/>
                    <a:pt x="52" y="25"/>
                  </a:cubicBezTo>
                  <a:cubicBezTo>
                    <a:pt x="53" y="25"/>
                    <a:pt x="54" y="25"/>
                    <a:pt x="56" y="25"/>
                  </a:cubicBezTo>
                  <a:cubicBezTo>
                    <a:pt x="68" y="25"/>
                    <a:pt x="77" y="35"/>
                    <a:pt x="77" y="47"/>
                  </a:cubicBezTo>
                  <a:close/>
                  <a:moveTo>
                    <a:pt x="56" y="0"/>
                  </a:moveTo>
                  <a:cubicBezTo>
                    <a:pt x="43" y="0"/>
                    <a:pt x="32" y="5"/>
                    <a:pt x="23" y="13"/>
                  </a:cubicBezTo>
                  <a:cubicBezTo>
                    <a:pt x="25" y="13"/>
                    <a:pt x="26" y="12"/>
                    <a:pt x="28" y="12"/>
                  </a:cubicBezTo>
                  <a:cubicBezTo>
                    <a:pt x="29" y="12"/>
                    <a:pt x="31" y="13"/>
                    <a:pt x="32" y="13"/>
                  </a:cubicBezTo>
                  <a:cubicBezTo>
                    <a:pt x="39" y="9"/>
                    <a:pt x="47" y="6"/>
                    <a:pt x="56" y="6"/>
                  </a:cubicBezTo>
                  <a:cubicBezTo>
                    <a:pt x="78" y="6"/>
                    <a:pt x="97" y="24"/>
                    <a:pt x="97" y="47"/>
                  </a:cubicBezTo>
                  <a:cubicBezTo>
                    <a:pt x="102" y="47"/>
                    <a:pt x="102" y="47"/>
                    <a:pt x="102" y="47"/>
                  </a:cubicBezTo>
                  <a:cubicBezTo>
                    <a:pt x="102" y="21"/>
                    <a:pt x="81" y="0"/>
                    <a:pt x="56" y="0"/>
                  </a:cubicBezTo>
                  <a:close/>
                  <a:moveTo>
                    <a:pt x="56" y="13"/>
                  </a:moveTo>
                  <a:cubicBezTo>
                    <a:pt x="49" y="13"/>
                    <a:pt x="43" y="14"/>
                    <a:pt x="38" y="17"/>
                  </a:cubicBezTo>
                  <a:cubicBezTo>
                    <a:pt x="39" y="18"/>
                    <a:pt x="39" y="18"/>
                    <a:pt x="39" y="19"/>
                  </a:cubicBezTo>
                  <a:cubicBezTo>
                    <a:pt x="39" y="19"/>
                    <a:pt x="39" y="19"/>
                    <a:pt x="39" y="19"/>
                  </a:cubicBezTo>
                  <a:cubicBezTo>
                    <a:pt x="42" y="19"/>
                    <a:pt x="44" y="19"/>
                    <a:pt x="46" y="20"/>
                  </a:cubicBezTo>
                  <a:cubicBezTo>
                    <a:pt x="49" y="19"/>
                    <a:pt x="52" y="18"/>
                    <a:pt x="56" y="18"/>
                  </a:cubicBezTo>
                  <a:cubicBezTo>
                    <a:pt x="71" y="18"/>
                    <a:pt x="84" y="31"/>
                    <a:pt x="84" y="47"/>
                  </a:cubicBezTo>
                  <a:cubicBezTo>
                    <a:pt x="90" y="47"/>
                    <a:pt x="90" y="47"/>
                    <a:pt x="90" y="47"/>
                  </a:cubicBezTo>
                  <a:cubicBezTo>
                    <a:pt x="90" y="28"/>
                    <a:pt x="75" y="13"/>
                    <a:pt x="56" y="13"/>
                  </a:cubicBezTo>
                  <a:close/>
                  <a:moveTo>
                    <a:pt x="0" y="39"/>
                  </a:moveTo>
                  <a:cubicBezTo>
                    <a:pt x="0" y="43"/>
                    <a:pt x="3" y="46"/>
                    <a:pt x="8" y="46"/>
                  </a:cubicBezTo>
                  <a:cubicBezTo>
                    <a:pt x="9" y="46"/>
                    <a:pt x="9" y="46"/>
                    <a:pt x="9" y="46"/>
                  </a:cubicBezTo>
                  <a:cubicBezTo>
                    <a:pt x="41" y="46"/>
                    <a:pt x="41" y="46"/>
                    <a:pt x="41" y="46"/>
                  </a:cubicBezTo>
                  <a:cubicBezTo>
                    <a:pt x="46" y="46"/>
                    <a:pt x="51" y="41"/>
                    <a:pt x="51" y="35"/>
                  </a:cubicBezTo>
                  <a:cubicBezTo>
                    <a:pt x="51" y="29"/>
                    <a:pt x="46" y="24"/>
                    <a:pt x="39" y="24"/>
                  </a:cubicBezTo>
                  <a:cubicBezTo>
                    <a:pt x="38" y="24"/>
                    <a:pt x="37" y="24"/>
                    <a:pt x="36" y="24"/>
                  </a:cubicBezTo>
                  <a:cubicBezTo>
                    <a:pt x="35" y="20"/>
                    <a:pt x="32" y="17"/>
                    <a:pt x="28" y="17"/>
                  </a:cubicBezTo>
                  <a:cubicBezTo>
                    <a:pt x="22" y="17"/>
                    <a:pt x="18" y="21"/>
                    <a:pt x="18" y="26"/>
                  </a:cubicBezTo>
                  <a:cubicBezTo>
                    <a:pt x="18" y="27"/>
                    <a:pt x="18" y="27"/>
                    <a:pt x="18" y="28"/>
                  </a:cubicBezTo>
                  <a:cubicBezTo>
                    <a:pt x="17" y="27"/>
                    <a:pt x="16" y="27"/>
                    <a:pt x="15" y="27"/>
                  </a:cubicBezTo>
                  <a:cubicBezTo>
                    <a:pt x="13" y="27"/>
                    <a:pt x="10" y="29"/>
                    <a:pt x="9" y="31"/>
                  </a:cubicBezTo>
                  <a:cubicBezTo>
                    <a:pt x="9" y="31"/>
                    <a:pt x="8" y="31"/>
                    <a:pt x="8" y="31"/>
                  </a:cubicBezTo>
                  <a:cubicBezTo>
                    <a:pt x="3" y="31"/>
                    <a:pt x="0" y="34"/>
                    <a:pt x="0" y="39"/>
                  </a:cubicBezTo>
                  <a:close/>
                </a:path>
              </a:pathLst>
            </a:custGeom>
            <a:solidFill>
              <a:srgbClr val="00BCF2"/>
            </a:solidFill>
            <a:ln>
              <a:noFill/>
            </a:ln>
            <a:extLst/>
          </p:spPr>
          <p:txBody>
            <a:bodyPr vert="horz" wrap="square" lIns="91414" tIns="45706" rIns="91414" bIns="45706" numCol="1" anchor="t" anchorCtr="0" compatLnSpc="1">
              <a:prstTxWarp prst="textNoShape">
                <a:avLst/>
              </a:prstTxWarp>
            </a:bodyPr>
            <a:lstStyle/>
            <a:p>
              <a:pPr defTabSz="932563"/>
              <a:endParaRPr lang="en-US">
                <a:solidFill>
                  <a:prstClr val="black"/>
                </a:solidFill>
              </a:endParaRPr>
            </a:p>
          </p:txBody>
        </p:sp>
        <p:sp>
          <p:nvSpPr>
            <p:cNvPr id="110" name="Freeform 534"/>
            <p:cNvSpPr>
              <a:spLocks noEditPoints="1"/>
            </p:cNvSpPr>
            <p:nvPr/>
          </p:nvSpPr>
          <p:spPr bwMode="auto">
            <a:xfrm>
              <a:off x="9111363" y="1045267"/>
              <a:ext cx="743114" cy="737989"/>
            </a:xfrm>
            <a:custGeom>
              <a:avLst/>
              <a:gdLst>
                <a:gd name="T0" fmla="*/ 143 w 290"/>
                <a:gd name="T1" fmla="*/ 130 h 289"/>
                <a:gd name="T2" fmla="*/ 152 w 290"/>
                <a:gd name="T3" fmla="*/ 80 h 289"/>
                <a:gd name="T4" fmla="*/ 152 w 290"/>
                <a:gd name="T5" fmla="*/ 82 h 289"/>
                <a:gd name="T6" fmla="*/ 191 w 290"/>
                <a:gd name="T7" fmla="*/ 62 h 289"/>
                <a:gd name="T8" fmla="*/ 205 w 290"/>
                <a:gd name="T9" fmla="*/ 116 h 289"/>
                <a:gd name="T10" fmla="*/ 162 w 290"/>
                <a:gd name="T11" fmla="*/ 80 h 289"/>
                <a:gd name="T12" fmla="*/ 152 w 290"/>
                <a:gd name="T13" fmla="*/ 80 h 289"/>
                <a:gd name="T14" fmla="*/ 168 w 290"/>
                <a:gd name="T15" fmla="*/ 80 h 289"/>
                <a:gd name="T16" fmla="*/ 180 w 290"/>
                <a:gd name="T17" fmla="*/ 89 h 289"/>
                <a:gd name="T18" fmla="*/ 183 w 290"/>
                <a:gd name="T19" fmla="*/ 85 h 289"/>
                <a:gd name="T20" fmla="*/ 181 w 290"/>
                <a:gd name="T21" fmla="*/ 87 h 289"/>
                <a:gd name="T22" fmla="*/ 166 w 290"/>
                <a:gd name="T23" fmla="*/ 84 h 289"/>
                <a:gd name="T24" fmla="*/ 183 w 290"/>
                <a:gd name="T25" fmla="*/ 85 h 289"/>
                <a:gd name="T26" fmla="*/ 181 w 290"/>
                <a:gd name="T27" fmla="*/ 87 h 289"/>
                <a:gd name="T28" fmla="*/ 85 w 290"/>
                <a:gd name="T29" fmla="*/ 169 h 289"/>
                <a:gd name="T30" fmla="*/ 137 w 290"/>
                <a:gd name="T31" fmla="*/ 155 h 289"/>
                <a:gd name="T32" fmla="*/ 98 w 290"/>
                <a:gd name="T33" fmla="*/ 130 h 289"/>
                <a:gd name="T34" fmla="*/ 50 w 290"/>
                <a:gd name="T35" fmla="*/ 145 h 289"/>
                <a:gd name="T36" fmla="*/ 83 w 290"/>
                <a:gd name="T37" fmla="*/ 169 h 289"/>
                <a:gd name="T38" fmla="*/ 85 w 290"/>
                <a:gd name="T39" fmla="*/ 169 h 289"/>
                <a:gd name="T40" fmla="*/ 85 w 290"/>
                <a:gd name="T41" fmla="*/ 169 h 289"/>
                <a:gd name="T42" fmla="*/ 75 w 290"/>
                <a:gd name="T43" fmla="*/ 140 h 289"/>
                <a:gd name="T44" fmla="*/ 77 w 290"/>
                <a:gd name="T45" fmla="*/ 155 h 289"/>
                <a:gd name="T46" fmla="*/ 77 w 290"/>
                <a:gd name="T47" fmla="*/ 142 h 289"/>
                <a:gd name="T48" fmla="*/ 79 w 290"/>
                <a:gd name="T49" fmla="*/ 140 h 289"/>
                <a:gd name="T50" fmla="*/ 75 w 290"/>
                <a:gd name="T51" fmla="*/ 140 h 289"/>
                <a:gd name="T52" fmla="*/ 77 w 290"/>
                <a:gd name="T53" fmla="*/ 142 h 289"/>
                <a:gd name="T54" fmla="*/ 156 w 290"/>
                <a:gd name="T55" fmla="*/ 149 h 289"/>
                <a:gd name="T56" fmla="*/ 195 w 290"/>
                <a:gd name="T57" fmla="*/ 184 h 289"/>
                <a:gd name="T58" fmla="*/ 156 w 290"/>
                <a:gd name="T59" fmla="*/ 149 h 289"/>
                <a:gd name="T60" fmla="*/ 197 w 290"/>
                <a:gd name="T61" fmla="*/ 184 h 289"/>
                <a:gd name="T62" fmla="*/ 154 w 290"/>
                <a:gd name="T63" fmla="*/ 190 h 289"/>
                <a:gd name="T64" fmla="*/ 191 w 290"/>
                <a:gd name="T65" fmla="*/ 225 h 289"/>
                <a:gd name="T66" fmla="*/ 195 w 290"/>
                <a:gd name="T67" fmla="*/ 182 h 289"/>
                <a:gd name="T68" fmla="*/ 195 w 290"/>
                <a:gd name="T69" fmla="*/ 182 h 289"/>
                <a:gd name="T70" fmla="*/ 174 w 290"/>
                <a:gd name="T71" fmla="*/ 207 h 289"/>
                <a:gd name="T72" fmla="*/ 174 w 290"/>
                <a:gd name="T73" fmla="*/ 203 h 289"/>
                <a:gd name="T74" fmla="*/ 178 w 290"/>
                <a:gd name="T75" fmla="*/ 207 h 289"/>
                <a:gd name="T76" fmla="*/ 178 w 290"/>
                <a:gd name="T77" fmla="*/ 207 h 289"/>
                <a:gd name="T78" fmla="*/ 176 w 290"/>
                <a:gd name="T79" fmla="*/ 203 h 289"/>
                <a:gd name="T80" fmla="*/ 174 w 290"/>
                <a:gd name="T81" fmla="*/ 205 h 289"/>
                <a:gd name="T82" fmla="*/ 137 w 290"/>
                <a:gd name="T83" fmla="*/ 149 h 289"/>
                <a:gd name="T84" fmla="*/ 143 w 290"/>
                <a:gd name="T85" fmla="*/ 136 h 289"/>
                <a:gd name="T86" fmla="*/ 154 w 290"/>
                <a:gd name="T87" fmla="*/ 147 h 289"/>
                <a:gd name="T88" fmla="*/ 139 w 290"/>
                <a:gd name="T89" fmla="*/ 134 h 289"/>
                <a:gd name="T90" fmla="*/ 135 w 290"/>
                <a:gd name="T91" fmla="*/ 151 h 289"/>
                <a:gd name="T92" fmla="*/ 158 w 290"/>
                <a:gd name="T93" fmla="*/ 145 h 289"/>
                <a:gd name="T94" fmla="*/ 143 w 290"/>
                <a:gd name="T95" fmla="*/ 130 h 289"/>
                <a:gd name="T96" fmla="*/ 156 w 290"/>
                <a:gd name="T97" fmla="*/ 149 h 289"/>
                <a:gd name="T98" fmla="*/ 96 w 290"/>
                <a:gd name="T99" fmla="*/ 262 h 289"/>
                <a:gd name="T100" fmla="*/ 19 w 290"/>
                <a:gd name="T101" fmla="*/ 145 h 289"/>
                <a:gd name="T102" fmla="*/ 108 w 290"/>
                <a:gd name="T103" fmla="*/ 24 h 289"/>
                <a:gd name="T104" fmla="*/ 241 w 290"/>
                <a:gd name="T105" fmla="*/ 64 h 289"/>
                <a:gd name="T106" fmla="*/ 257 w 290"/>
                <a:gd name="T107" fmla="*/ 205 h 289"/>
                <a:gd name="T108" fmla="*/ 145 w 290"/>
                <a:gd name="T109" fmla="*/ 289 h 289"/>
                <a:gd name="T110" fmla="*/ 284 w 290"/>
                <a:gd name="T111" fmla="*/ 188 h 289"/>
                <a:gd name="T112" fmla="*/ 238 w 290"/>
                <a:gd name="T113" fmla="*/ 33 h 289"/>
                <a:gd name="T114" fmla="*/ 75 w 290"/>
                <a:gd name="T115" fmla="*/ 18 h 289"/>
                <a:gd name="T116" fmla="*/ 2 w 290"/>
                <a:gd name="T117" fmla="*/ 159 h 289"/>
                <a:gd name="T118" fmla="*/ 116 w 290"/>
                <a:gd name="T119" fmla="*/ 287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0" h="289">
                  <a:moveTo>
                    <a:pt x="152" y="80"/>
                  </a:moveTo>
                  <a:lnTo>
                    <a:pt x="152" y="82"/>
                  </a:lnTo>
                  <a:lnTo>
                    <a:pt x="152" y="82"/>
                  </a:lnTo>
                  <a:lnTo>
                    <a:pt x="143" y="82"/>
                  </a:lnTo>
                  <a:lnTo>
                    <a:pt x="133" y="85"/>
                  </a:lnTo>
                  <a:lnTo>
                    <a:pt x="127" y="91"/>
                  </a:lnTo>
                  <a:lnTo>
                    <a:pt x="123" y="101"/>
                  </a:lnTo>
                  <a:lnTo>
                    <a:pt x="123" y="101"/>
                  </a:lnTo>
                  <a:lnTo>
                    <a:pt x="123" y="111"/>
                  </a:lnTo>
                  <a:lnTo>
                    <a:pt x="127" y="120"/>
                  </a:lnTo>
                  <a:lnTo>
                    <a:pt x="127" y="120"/>
                  </a:lnTo>
                  <a:lnTo>
                    <a:pt x="133" y="126"/>
                  </a:lnTo>
                  <a:lnTo>
                    <a:pt x="143" y="130"/>
                  </a:lnTo>
                  <a:lnTo>
                    <a:pt x="143" y="130"/>
                  </a:lnTo>
                  <a:lnTo>
                    <a:pt x="139" y="132"/>
                  </a:lnTo>
                  <a:lnTo>
                    <a:pt x="139" y="132"/>
                  </a:lnTo>
                  <a:lnTo>
                    <a:pt x="129" y="126"/>
                  </a:lnTo>
                  <a:lnTo>
                    <a:pt x="123" y="120"/>
                  </a:lnTo>
                  <a:lnTo>
                    <a:pt x="121" y="111"/>
                  </a:lnTo>
                  <a:lnTo>
                    <a:pt x="121" y="101"/>
                  </a:lnTo>
                  <a:lnTo>
                    <a:pt x="121" y="101"/>
                  </a:lnTo>
                  <a:lnTo>
                    <a:pt x="125" y="91"/>
                  </a:lnTo>
                  <a:lnTo>
                    <a:pt x="133" y="84"/>
                  </a:lnTo>
                  <a:lnTo>
                    <a:pt x="143" y="78"/>
                  </a:lnTo>
                  <a:lnTo>
                    <a:pt x="152" y="78"/>
                  </a:lnTo>
                  <a:lnTo>
                    <a:pt x="152" y="80"/>
                  </a:lnTo>
                  <a:close/>
                  <a:moveTo>
                    <a:pt x="143" y="134"/>
                  </a:moveTo>
                  <a:lnTo>
                    <a:pt x="143" y="134"/>
                  </a:lnTo>
                  <a:lnTo>
                    <a:pt x="143" y="134"/>
                  </a:lnTo>
                  <a:lnTo>
                    <a:pt x="143" y="134"/>
                  </a:lnTo>
                  <a:lnTo>
                    <a:pt x="143" y="134"/>
                  </a:lnTo>
                  <a:lnTo>
                    <a:pt x="143" y="134"/>
                  </a:lnTo>
                  <a:close/>
                  <a:moveTo>
                    <a:pt x="166" y="87"/>
                  </a:moveTo>
                  <a:lnTo>
                    <a:pt x="166" y="87"/>
                  </a:lnTo>
                  <a:lnTo>
                    <a:pt x="162" y="85"/>
                  </a:lnTo>
                  <a:lnTo>
                    <a:pt x="160" y="82"/>
                  </a:lnTo>
                  <a:lnTo>
                    <a:pt x="152" y="80"/>
                  </a:lnTo>
                  <a:lnTo>
                    <a:pt x="152" y="82"/>
                  </a:lnTo>
                  <a:lnTo>
                    <a:pt x="152" y="82"/>
                  </a:lnTo>
                  <a:lnTo>
                    <a:pt x="152" y="82"/>
                  </a:lnTo>
                  <a:lnTo>
                    <a:pt x="152" y="82"/>
                  </a:lnTo>
                  <a:lnTo>
                    <a:pt x="152" y="82"/>
                  </a:lnTo>
                  <a:lnTo>
                    <a:pt x="152" y="91"/>
                  </a:lnTo>
                  <a:lnTo>
                    <a:pt x="154" y="99"/>
                  </a:lnTo>
                  <a:lnTo>
                    <a:pt x="162" y="105"/>
                  </a:lnTo>
                  <a:lnTo>
                    <a:pt x="170" y="109"/>
                  </a:lnTo>
                  <a:lnTo>
                    <a:pt x="178" y="111"/>
                  </a:lnTo>
                  <a:lnTo>
                    <a:pt x="178" y="111"/>
                  </a:lnTo>
                  <a:lnTo>
                    <a:pt x="180" y="91"/>
                  </a:lnTo>
                  <a:lnTo>
                    <a:pt x="166" y="87"/>
                  </a:lnTo>
                  <a:close/>
                  <a:moveTo>
                    <a:pt x="216" y="68"/>
                  </a:moveTo>
                  <a:lnTo>
                    <a:pt x="191" y="62"/>
                  </a:lnTo>
                  <a:lnTo>
                    <a:pt x="191" y="62"/>
                  </a:lnTo>
                  <a:lnTo>
                    <a:pt x="185" y="82"/>
                  </a:lnTo>
                  <a:lnTo>
                    <a:pt x="185" y="82"/>
                  </a:lnTo>
                  <a:lnTo>
                    <a:pt x="185" y="82"/>
                  </a:lnTo>
                  <a:lnTo>
                    <a:pt x="187" y="84"/>
                  </a:lnTo>
                  <a:lnTo>
                    <a:pt x="189" y="87"/>
                  </a:lnTo>
                  <a:lnTo>
                    <a:pt x="189" y="87"/>
                  </a:lnTo>
                  <a:lnTo>
                    <a:pt x="185" y="91"/>
                  </a:lnTo>
                  <a:lnTo>
                    <a:pt x="181" y="91"/>
                  </a:lnTo>
                  <a:lnTo>
                    <a:pt x="181" y="91"/>
                  </a:lnTo>
                  <a:lnTo>
                    <a:pt x="181" y="91"/>
                  </a:lnTo>
                  <a:lnTo>
                    <a:pt x="180" y="111"/>
                  </a:lnTo>
                  <a:lnTo>
                    <a:pt x="205" y="116"/>
                  </a:lnTo>
                  <a:lnTo>
                    <a:pt x="205" y="116"/>
                  </a:lnTo>
                  <a:lnTo>
                    <a:pt x="214" y="118"/>
                  </a:lnTo>
                  <a:lnTo>
                    <a:pt x="222" y="114"/>
                  </a:lnTo>
                  <a:lnTo>
                    <a:pt x="228" y="109"/>
                  </a:lnTo>
                  <a:lnTo>
                    <a:pt x="232" y="99"/>
                  </a:lnTo>
                  <a:lnTo>
                    <a:pt x="234" y="97"/>
                  </a:lnTo>
                  <a:lnTo>
                    <a:pt x="234" y="97"/>
                  </a:lnTo>
                  <a:lnTo>
                    <a:pt x="234" y="87"/>
                  </a:lnTo>
                  <a:lnTo>
                    <a:pt x="230" y="80"/>
                  </a:lnTo>
                  <a:lnTo>
                    <a:pt x="224" y="72"/>
                  </a:lnTo>
                  <a:lnTo>
                    <a:pt x="216" y="68"/>
                  </a:lnTo>
                  <a:close/>
                  <a:moveTo>
                    <a:pt x="152" y="78"/>
                  </a:moveTo>
                  <a:lnTo>
                    <a:pt x="162" y="80"/>
                  </a:lnTo>
                  <a:lnTo>
                    <a:pt x="162" y="80"/>
                  </a:lnTo>
                  <a:lnTo>
                    <a:pt x="164" y="78"/>
                  </a:lnTo>
                  <a:lnTo>
                    <a:pt x="168" y="78"/>
                  </a:lnTo>
                  <a:lnTo>
                    <a:pt x="183" y="82"/>
                  </a:lnTo>
                  <a:lnTo>
                    <a:pt x="183" y="82"/>
                  </a:lnTo>
                  <a:lnTo>
                    <a:pt x="189" y="62"/>
                  </a:lnTo>
                  <a:lnTo>
                    <a:pt x="181" y="60"/>
                  </a:lnTo>
                  <a:lnTo>
                    <a:pt x="181" y="60"/>
                  </a:lnTo>
                  <a:lnTo>
                    <a:pt x="172" y="60"/>
                  </a:lnTo>
                  <a:lnTo>
                    <a:pt x="164" y="64"/>
                  </a:lnTo>
                  <a:lnTo>
                    <a:pt x="156" y="70"/>
                  </a:lnTo>
                  <a:lnTo>
                    <a:pt x="152" y="78"/>
                  </a:lnTo>
                  <a:lnTo>
                    <a:pt x="152" y="80"/>
                  </a:lnTo>
                  <a:lnTo>
                    <a:pt x="152" y="80"/>
                  </a:lnTo>
                  <a:lnTo>
                    <a:pt x="152" y="78"/>
                  </a:lnTo>
                  <a:close/>
                  <a:moveTo>
                    <a:pt x="152" y="80"/>
                  </a:moveTo>
                  <a:lnTo>
                    <a:pt x="152" y="80"/>
                  </a:lnTo>
                  <a:lnTo>
                    <a:pt x="152" y="80"/>
                  </a:lnTo>
                  <a:lnTo>
                    <a:pt x="152" y="80"/>
                  </a:lnTo>
                  <a:lnTo>
                    <a:pt x="152" y="82"/>
                  </a:lnTo>
                  <a:lnTo>
                    <a:pt x="152" y="82"/>
                  </a:lnTo>
                  <a:lnTo>
                    <a:pt x="152" y="82"/>
                  </a:lnTo>
                  <a:lnTo>
                    <a:pt x="152" y="80"/>
                  </a:lnTo>
                  <a:close/>
                  <a:moveTo>
                    <a:pt x="170" y="80"/>
                  </a:moveTo>
                  <a:lnTo>
                    <a:pt x="170" y="80"/>
                  </a:lnTo>
                  <a:lnTo>
                    <a:pt x="168" y="80"/>
                  </a:lnTo>
                  <a:lnTo>
                    <a:pt x="166" y="82"/>
                  </a:lnTo>
                  <a:lnTo>
                    <a:pt x="181" y="85"/>
                  </a:lnTo>
                  <a:lnTo>
                    <a:pt x="181" y="85"/>
                  </a:lnTo>
                  <a:lnTo>
                    <a:pt x="181" y="84"/>
                  </a:lnTo>
                  <a:lnTo>
                    <a:pt x="181" y="84"/>
                  </a:lnTo>
                  <a:lnTo>
                    <a:pt x="181" y="84"/>
                  </a:lnTo>
                  <a:lnTo>
                    <a:pt x="170" y="80"/>
                  </a:lnTo>
                  <a:close/>
                  <a:moveTo>
                    <a:pt x="166" y="84"/>
                  </a:moveTo>
                  <a:lnTo>
                    <a:pt x="166" y="84"/>
                  </a:lnTo>
                  <a:lnTo>
                    <a:pt x="168" y="85"/>
                  </a:lnTo>
                  <a:lnTo>
                    <a:pt x="170" y="87"/>
                  </a:lnTo>
                  <a:lnTo>
                    <a:pt x="180" y="89"/>
                  </a:lnTo>
                  <a:lnTo>
                    <a:pt x="180" y="89"/>
                  </a:lnTo>
                  <a:lnTo>
                    <a:pt x="181" y="89"/>
                  </a:lnTo>
                  <a:lnTo>
                    <a:pt x="181" y="89"/>
                  </a:lnTo>
                  <a:lnTo>
                    <a:pt x="181" y="87"/>
                  </a:lnTo>
                  <a:lnTo>
                    <a:pt x="166" y="84"/>
                  </a:lnTo>
                  <a:close/>
                  <a:moveTo>
                    <a:pt x="183" y="89"/>
                  </a:moveTo>
                  <a:lnTo>
                    <a:pt x="183" y="89"/>
                  </a:lnTo>
                  <a:lnTo>
                    <a:pt x="183" y="87"/>
                  </a:lnTo>
                  <a:lnTo>
                    <a:pt x="183" y="87"/>
                  </a:lnTo>
                  <a:lnTo>
                    <a:pt x="183" y="87"/>
                  </a:lnTo>
                  <a:lnTo>
                    <a:pt x="183" y="89"/>
                  </a:lnTo>
                  <a:close/>
                  <a:moveTo>
                    <a:pt x="183" y="85"/>
                  </a:moveTo>
                  <a:lnTo>
                    <a:pt x="183" y="85"/>
                  </a:lnTo>
                  <a:lnTo>
                    <a:pt x="183" y="85"/>
                  </a:lnTo>
                  <a:lnTo>
                    <a:pt x="183" y="85"/>
                  </a:lnTo>
                  <a:lnTo>
                    <a:pt x="183" y="85"/>
                  </a:lnTo>
                  <a:lnTo>
                    <a:pt x="183" y="85"/>
                  </a:lnTo>
                  <a:close/>
                  <a:moveTo>
                    <a:pt x="183" y="85"/>
                  </a:moveTo>
                  <a:lnTo>
                    <a:pt x="183" y="85"/>
                  </a:lnTo>
                  <a:lnTo>
                    <a:pt x="183" y="85"/>
                  </a:lnTo>
                  <a:lnTo>
                    <a:pt x="183" y="85"/>
                  </a:lnTo>
                  <a:lnTo>
                    <a:pt x="181" y="84"/>
                  </a:lnTo>
                  <a:lnTo>
                    <a:pt x="181" y="84"/>
                  </a:lnTo>
                  <a:lnTo>
                    <a:pt x="181" y="85"/>
                  </a:lnTo>
                  <a:lnTo>
                    <a:pt x="183" y="85"/>
                  </a:lnTo>
                  <a:close/>
                  <a:moveTo>
                    <a:pt x="181" y="87"/>
                  </a:moveTo>
                  <a:lnTo>
                    <a:pt x="181" y="87"/>
                  </a:lnTo>
                  <a:lnTo>
                    <a:pt x="181" y="89"/>
                  </a:lnTo>
                  <a:lnTo>
                    <a:pt x="181" y="89"/>
                  </a:lnTo>
                  <a:lnTo>
                    <a:pt x="183" y="89"/>
                  </a:lnTo>
                  <a:lnTo>
                    <a:pt x="183" y="89"/>
                  </a:lnTo>
                  <a:lnTo>
                    <a:pt x="183" y="87"/>
                  </a:lnTo>
                  <a:lnTo>
                    <a:pt x="181" y="87"/>
                  </a:lnTo>
                  <a:close/>
                  <a:moveTo>
                    <a:pt x="181" y="85"/>
                  </a:moveTo>
                  <a:lnTo>
                    <a:pt x="181" y="85"/>
                  </a:lnTo>
                  <a:lnTo>
                    <a:pt x="181" y="85"/>
                  </a:lnTo>
                  <a:lnTo>
                    <a:pt x="166" y="82"/>
                  </a:lnTo>
                  <a:lnTo>
                    <a:pt x="166" y="82"/>
                  </a:lnTo>
                  <a:lnTo>
                    <a:pt x="166" y="84"/>
                  </a:lnTo>
                  <a:lnTo>
                    <a:pt x="166" y="84"/>
                  </a:lnTo>
                  <a:lnTo>
                    <a:pt x="166" y="84"/>
                  </a:lnTo>
                  <a:lnTo>
                    <a:pt x="181" y="87"/>
                  </a:lnTo>
                  <a:lnTo>
                    <a:pt x="181" y="87"/>
                  </a:lnTo>
                  <a:lnTo>
                    <a:pt x="181" y="85"/>
                  </a:lnTo>
                  <a:close/>
                  <a:moveTo>
                    <a:pt x="183" y="87"/>
                  </a:moveTo>
                  <a:lnTo>
                    <a:pt x="183" y="87"/>
                  </a:lnTo>
                  <a:lnTo>
                    <a:pt x="183" y="87"/>
                  </a:lnTo>
                  <a:lnTo>
                    <a:pt x="183" y="87"/>
                  </a:lnTo>
                  <a:lnTo>
                    <a:pt x="183" y="87"/>
                  </a:lnTo>
                  <a:lnTo>
                    <a:pt x="183" y="87"/>
                  </a:lnTo>
                  <a:lnTo>
                    <a:pt x="183" y="87"/>
                  </a:lnTo>
                  <a:lnTo>
                    <a:pt x="183" y="85"/>
                  </a:lnTo>
                  <a:lnTo>
                    <a:pt x="183" y="85"/>
                  </a:lnTo>
                  <a:lnTo>
                    <a:pt x="183" y="85"/>
                  </a:lnTo>
                  <a:lnTo>
                    <a:pt x="183" y="87"/>
                  </a:lnTo>
                  <a:close/>
                  <a:moveTo>
                    <a:pt x="181" y="87"/>
                  </a:moveTo>
                  <a:lnTo>
                    <a:pt x="183" y="87"/>
                  </a:lnTo>
                  <a:lnTo>
                    <a:pt x="183" y="87"/>
                  </a:lnTo>
                  <a:lnTo>
                    <a:pt x="183" y="87"/>
                  </a:lnTo>
                  <a:lnTo>
                    <a:pt x="183" y="87"/>
                  </a:lnTo>
                  <a:lnTo>
                    <a:pt x="183" y="85"/>
                  </a:lnTo>
                  <a:lnTo>
                    <a:pt x="181" y="85"/>
                  </a:lnTo>
                  <a:lnTo>
                    <a:pt x="181" y="85"/>
                  </a:lnTo>
                  <a:lnTo>
                    <a:pt x="181" y="85"/>
                  </a:lnTo>
                  <a:lnTo>
                    <a:pt x="181" y="85"/>
                  </a:lnTo>
                  <a:lnTo>
                    <a:pt x="181" y="87"/>
                  </a:lnTo>
                  <a:close/>
                  <a:moveTo>
                    <a:pt x="133" y="151"/>
                  </a:moveTo>
                  <a:lnTo>
                    <a:pt x="133" y="151"/>
                  </a:lnTo>
                  <a:lnTo>
                    <a:pt x="135" y="161"/>
                  </a:lnTo>
                  <a:lnTo>
                    <a:pt x="131" y="171"/>
                  </a:lnTo>
                  <a:lnTo>
                    <a:pt x="125" y="178"/>
                  </a:lnTo>
                  <a:lnTo>
                    <a:pt x="118" y="184"/>
                  </a:lnTo>
                  <a:lnTo>
                    <a:pt x="118" y="184"/>
                  </a:lnTo>
                  <a:lnTo>
                    <a:pt x="108" y="186"/>
                  </a:lnTo>
                  <a:lnTo>
                    <a:pt x="98" y="182"/>
                  </a:lnTo>
                  <a:lnTo>
                    <a:pt x="91" y="176"/>
                  </a:lnTo>
                  <a:lnTo>
                    <a:pt x="85" y="169"/>
                  </a:lnTo>
                  <a:lnTo>
                    <a:pt x="85" y="169"/>
                  </a:lnTo>
                  <a:lnTo>
                    <a:pt x="85" y="169"/>
                  </a:lnTo>
                  <a:lnTo>
                    <a:pt x="83" y="169"/>
                  </a:lnTo>
                  <a:lnTo>
                    <a:pt x="83" y="169"/>
                  </a:lnTo>
                  <a:lnTo>
                    <a:pt x="89" y="178"/>
                  </a:lnTo>
                  <a:lnTo>
                    <a:pt x="98" y="186"/>
                  </a:lnTo>
                  <a:lnTo>
                    <a:pt x="108" y="188"/>
                  </a:lnTo>
                  <a:lnTo>
                    <a:pt x="120" y="186"/>
                  </a:lnTo>
                  <a:lnTo>
                    <a:pt x="120" y="186"/>
                  </a:lnTo>
                  <a:lnTo>
                    <a:pt x="123" y="184"/>
                  </a:lnTo>
                  <a:lnTo>
                    <a:pt x="123" y="184"/>
                  </a:lnTo>
                  <a:lnTo>
                    <a:pt x="131" y="178"/>
                  </a:lnTo>
                  <a:lnTo>
                    <a:pt x="135" y="171"/>
                  </a:lnTo>
                  <a:lnTo>
                    <a:pt x="137" y="163"/>
                  </a:lnTo>
                  <a:lnTo>
                    <a:pt x="137" y="155"/>
                  </a:lnTo>
                  <a:lnTo>
                    <a:pt x="137" y="155"/>
                  </a:lnTo>
                  <a:lnTo>
                    <a:pt x="133" y="151"/>
                  </a:lnTo>
                  <a:lnTo>
                    <a:pt x="133" y="151"/>
                  </a:lnTo>
                  <a:close/>
                  <a:moveTo>
                    <a:pt x="69" y="140"/>
                  </a:moveTo>
                  <a:lnTo>
                    <a:pt x="69" y="140"/>
                  </a:lnTo>
                  <a:lnTo>
                    <a:pt x="71" y="136"/>
                  </a:lnTo>
                  <a:lnTo>
                    <a:pt x="73" y="134"/>
                  </a:lnTo>
                  <a:lnTo>
                    <a:pt x="73" y="134"/>
                  </a:lnTo>
                  <a:lnTo>
                    <a:pt x="77" y="134"/>
                  </a:lnTo>
                  <a:lnTo>
                    <a:pt x="81" y="138"/>
                  </a:lnTo>
                  <a:lnTo>
                    <a:pt x="81" y="138"/>
                  </a:lnTo>
                  <a:lnTo>
                    <a:pt x="81" y="138"/>
                  </a:lnTo>
                  <a:lnTo>
                    <a:pt x="98" y="130"/>
                  </a:lnTo>
                  <a:lnTo>
                    <a:pt x="91" y="105"/>
                  </a:lnTo>
                  <a:lnTo>
                    <a:pt x="91" y="105"/>
                  </a:lnTo>
                  <a:lnTo>
                    <a:pt x="87" y="97"/>
                  </a:lnTo>
                  <a:lnTo>
                    <a:pt x="81" y="91"/>
                  </a:lnTo>
                  <a:lnTo>
                    <a:pt x="71" y="89"/>
                  </a:lnTo>
                  <a:lnTo>
                    <a:pt x="62" y="89"/>
                  </a:lnTo>
                  <a:lnTo>
                    <a:pt x="60" y="91"/>
                  </a:lnTo>
                  <a:lnTo>
                    <a:pt x="60" y="91"/>
                  </a:lnTo>
                  <a:lnTo>
                    <a:pt x="50" y="95"/>
                  </a:lnTo>
                  <a:lnTo>
                    <a:pt x="44" y="103"/>
                  </a:lnTo>
                  <a:lnTo>
                    <a:pt x="42" y="111"/>
                  </a:lnTo>
                  <a:lnTo>
                    <a:pt x="44" y="120"/>
                  </a:lnTo>
                  <a:lnTo>
                    <a:pt x="50" y="145"/>
                  </a:lnTo>
                  <a:lnTo>
                    <a:pt x="50" y="145"/>
                  </a:lnTo>
                  <a:lnTo>
                    <a:pt x="69" y="140"/>
                  </a:lnTo>
                  <a:lnTo>
                    <a:pt x="69" y="140"/>
                  </a:lnTo>
                  <a:close/>
                  <a:moveTo>
                    <a:pt x="75" y="157"/>
                  </a:moveTo>
                  <a:lnTo>
                    <a:pt x="71" y="142"/>
                  </a:lnTo>
                  <a:lnTo>
                    <a:pt x="71" y="142"/>
                  </a:lnTo>
                  <a:lnTo>
                    <a:pt x="52" y="147"/>
                  </a:lnTo>
                  <a:lnTo>
                    <a:pt x="54" y="153"/>
                  </a:lnTo>
                  <a:lnTo>
                    <a:pt x="54" y="153"/>
                  </a:lnTo>
                  <a:lnTo>
                    <a:pt x="58" y="163"/>
                  </a:lnTo>
                  <a:lnTo>
                    <a:pt x="65" y="167"/>
                  </a:lnTo>
                  <a:lnTo>
                    <a:pt x="73" y="171"/>
                  </a:lnTo>
                  <a:lnTo>
                    <a:pt x="83" y="169"/>
                  </a:lnTo>
                  <a:lnTo>
                    <a:pt x="83" y="169"/>
                  </a:lnTo>
                  <a:lnTo>
                    <a:pt x="81" y="161"/>
                  </a:lnTo>
                  <a:lnTo>
                    <a:pt x="81" y="161"/>
                  </a:lnTo>
                  <a:lnTo>
                    <a:pt x="77" y="159"/>
                  </a:lnTo>
                  <a:lnTo>
                    <a:pt x="75" y="157"/>
                  </a:lnTo>
                  <a:close/>
                  <a:moveTo>
                    <a:pt x="85" y="153"/>
                  </a:moveTo>
                  <a:lnTo>
                    <a:pt x="85" y="153"/>
                  </a:lnTo>
                  <a:lnTo>
                    <a:pt x="85" y="157"/>
                  </a:lnTo>
                  <a:lnTo>
                    <a:pt x="83" y="161"/>
                  </a:lnTo>
                  <a:lnTo>
                    <a:pt x="85" y="169"/>
                  </a:lnTo>
                  <a:lnTo>
                    <a:pt x="85" y="169"/>
                  </a:lnTo>
                  <a:lnTo>
                    <a:pt x="85" y="169"/>
                  </a:lnTo>
                  <a:lnTo>
                    <a:pt x="85" y="169"/>
                  </a:lnTo>
                  <a:lnTo>
                    <a:pt x="87" y="169"/>
                  </a:lnTo>
                  <a:lnTo>
                    <a:pt x="87" y="169"/>
                  </a:lnTo>
                  <a:lnTo>
                    <a:pt x="94" y="165"/>
                  </a:lnTo>
                  <a:lnTo>
                    <a:pt x="100" y="157"/>
                  </a:lnTo>
                  <a:lnTo>
                    <a:pt x="102" y="149"/>
                  </a:lnTo>
                  <a:lnTo>
                    <a:pt x="102" y="140"/>
                  </a:lnTo>
                  <a:lnTo>
                    <a:pt x="100" y="132"/>
                  </a:lnTo>
                  <a:lnTo>
                    <a:pt x="100" y="132"/>
                  </a:lnTo>
                  <a:lnTo>
                    <a:pt x="81" y="140"/>
                  </a:lnTo>
                  <a:lnTo>
                    <a:pt x="85" y="153"/>
                  </a:lnTo>
                  <a:close/>
                  <a:moveTo>
                    <a:pt x="85" y="169"/>
                  </a:moveTo>
                  <a:lnTo>
                    <a:pt x="85" y="169"/>
                  </a:lnTo>
                  <a:lnTo>
                    <a:pt x="85" y="169"/>
                  </a:lnTo>
                  <a:lnTo>
                    <a:pt x="85" y="169"/>
                  </a:lnTo>
                  <a:lnTo>
                    <a:pt x="85" y="169"/>
                  </a:lnTo>
                  <a:lnTo>
                    <a:pt x="85" y="169"/>
                  </a:lnTo>
                  <a:close/>
                  <a:moveTo>
                    <a:pt x="75" y="138"/>
                  </a:moveTo>
                  <a:lnTo>
                    <a:pt x="75" y="138"/>
                  </a:lnTo>
                  <a:lnTo>
                    <a:pt x="75" y="138"/>
                  </a:lnTo>
                  <a:lnTo>
                    <a:pt x="75" y="138"/>
                  </a:lnTo>
                  <a:lnTo>
                    <a:pt x="75" y="138"/>
                  </a:lnTo>
                  <a:close/>
                  <a:moveTo>
                    <a:pt x="75" y="140"/>
                  </a:moveTo>
                  <a:lnTo>
                    <a:pt x="75" y="140"/>
                  </a:lnTo>
                  <a:lnTo>
                    <a:pt x="73" y="140"/>
                  </a:lnTo>
                  <a:lnTo>
                    <a:pt x="73" y="140"/>
                  </a:lnTo>
                  <a:lnTo>
                    <a:pt x="75" y="140"/>
                  </a:lnTo>
                  <a:lnTo>
                    <a:pt x="75" y="140"/>
                  </a:lnTo>
                  <a:close/>
                  <a:moveTo>
                    <a:pt x="77" y="138"/>
                  </a:moveTo>
                  <a:lnTo>
                    <a:pt x="77" y="138"/>
                  </a:lnTo>
                  <a:lnTo>
                    <a:pt x="75" y="138"/>
                  </a:lnTo>
                  <a:lnTo>
                    <a:pt x="77" y="140"/>
                  </a:lnTo>
                  <a:lnTo>
                    <a:pt x="77" y="140"/>
                  </a:lnTo>
                  <a:lnTo>
                    <a:pt x="77" y="138"/>
                  </a:lnTo>
                  <a:close/>
                  <a:moveTo>
                    <a:pt x="73" y="142"/>
                  </a:moveTo>
                  <a:lnTo>
                    <a:pt x="73" y="142"/>
                  </a:lnTo>
                  <a:lnTo>
                    <a:pt x="73" y="143"/>
                  </a:lnTo>
                  <a:lnTo>
                    <a:pt x="75" y="153"/>
                  </a:lnTo>
                  <a:lnTo>
                    <a:pt x="75" y="153"/>
                  </a:lnTo>
                  <a:lnTo>
                    <a:pt x="77" y="155"/>
                  </a:lnTo>
                  <a:lnTo>
                    <a:pt x="79" y="155"/>
                  </a:lnTo>
                  <a:lnTo>
                    <a:pt x="75" y="142"/>
                  </a:lnTo>
                  <a:lnTo>
                    <a:pt x="75" y="142"/>
                  </a:lnTo>
                  <a:lnTo>
                    <a:pt x="73" y="142"/>
                  </a:lnTo>
                  <a:close/>
                  <a:moveTo>
                    <a:pt x="81" y="155"/>
                  </a:moveTo>
                  <a:lnTo>
                    <a:pt x="81" y="155"/>
                  </a:lnTo>
                  <a:lnTo>
                    <a:pt x="83" y="153"/>
                  </a:lnTo>
                  <a:lnTo>
                    <a:pt x="83" y="151"/>
                  </a:lnTo>
                  <a:lnTo>
                    <a:pt x="79" y="142"/>
                  </a:lnTo>
                  <a:lnTo>
                    <a:pt x="79" y="142"/>
                  </a:lnTo>
                  <a:lnTo>
                    <a:pt x="79" y="140"/>
                  </a:lnTo>
                  <a:lnTo>
                    <a:pt x="79" y="140"/>
                  </a:lnTo>
                  <a:lnTo>
                    <a:pt x="77" y="142"/>
                  </a:lnTo>
                  <a:lnTo>
                    <a:pt x="81" y="155"/>
                  </a:lnTo>
                  <a:close/>
                  <a:moveTo>
                    <a:pt x="75" y="140"/>
                  </a:moveTo>
                  <a:lnTo>
                    <a:pt x="75" y="140"/>
                  </a:lnTo>
                  <a:lnTo>
                    <a:pt x="73" y="140"/>
                  </a:lnTo>
                  <a:lnTo>
                    <a:pt x="73" y="140"/>
                  </a:lnTo>
                  <a:lnTo>
                    <a:pt x="73" y="142"/>
                  </a:lnTo>
                  <a:lnTo>
                    <a:pt x="73" y="142"/>
                  </a:lnTo>
                  <a:lnTo>
                    <a:pt x="75" y="142"/>
                  </a:lnTo>
                  <a:lnTo>
                    <a:pt x="75" y="140"/>
                  </a:lnTo>
                  <a:close/>
                  <a:moveTo>
                    <a:pt x="77" y="140"/>
                  </a:moveTo>
                  <a:lnTo>
                    <a:pt x="77" y="142"/>
                  </a:lnTo>
                  <a:lnTo>
                    <a:pt x="77" y="142"/>
                  </a:lnTo>
                  <a:lnTo>
                    <a:pt x="79" y="140"/>
                  </a:lnTo>
                  <a:lnTo>
                    <a:pt x="79" y="140"/>
                  </a:lnTo>
                  <a:lnTo>
                    <a:pt x="77" y="138"/>
                  </a:lnTo>
                  <a:lnTo>
                    <a:pt x="77" y="138"/>
                  </a:lnTo>
                  <a:lnTo>
                    <a:pt x="77" y="140"/>
                  </a:lnTo>
                  <a:close/>
                  <a:moveTo>
                    <a:pt x="75" y="140"/>
                  </a:moveTo>
                  <a:lnTo>
                    <a:pt x="75" y="140"/>
                  </a:lnTo>
                  <a:lnTo>
                    <a:pt x="77" y="140"/>
                  </a:lnTo>
                  <a:lnTo>
                    <a:pt x="75" y="138"/>
                  </a:lnTo>
                  <a:lnTo>
                    <a:pt x="75" y="138"/>
                  </a:lnTo>
                  <a:lnTo>
                    <a:pt x="75" y="138"/>
                  </a:lnTo>
                  <a:lnTo>
                    <a:pt x="75" y="138"/>
                  </a:lnTo>
                  <a:lnTo>
                    <a:pt x="75" y="138"/>
                  </a:lnTo>
                  <a:lnTo>
                    <a:pt x="75" y="140"/>
                  </a:lnTo>
                  <a:lnTo>
                    <a:pt x="75" y="140"/>
                  </a:lnTo>
                  <a:lnTo>
                    <a:pt x="75" y="140"/>
                  </a:lnTo>
                  <a:lnTo>
                    <a:pt x="75" y="140"/>
                  </a:lnTo>
                  <a:close/>
                  <a:moveTo>
                    <a:pt x="75" y="142"/>
                  </a:moveTo>
                  <a:lnTo>
                    <a:pt x="75" y="142"/>
                  </a:lnTo>
                  <a:lnTo>
                    <a:pt x="75" y="142"/>
                  </a:lnTo>
                  <a:lnTo>
                    <a:pt x="79" y="155"/>
                  </a:lnTo>
                  <a:lnTo>
                    <a:pt x="79" y="155"/>
                  </a:lnTo>
                  <a:lnTo>
                    <a:pt x="81" y="155"/>
                  </a:lnTo>
                  <a:lnTo>
                    <a:pt x="81" y="155"/>
                  </a:lnTo>
                  <a:lnTo>
                    <a:pt x="81" y="155"/>
                  </a:lnTo>
                  <a:lnTo>
                    <a:pt x="77" y="142"/>
                  </a:lnTo>
                  <a:lnTo>
                    <a:pt x="77" y="142"/>
                  </a:lnTo>
                  <a:lnTo>
                    <a:pt x="75" y="142"/>
                  </a:lnTo>
                  <a:close/>
                  <a:moveTo>
                    <a:pt x="75" y="140"/>
                  </a:moveTo>
                  <a:lnTo>
                    <a:pt x="75" y="142"/>
                  </a:lnTo>
                  <a:lnTo>
                    <a:pt x="75" y="142"/>
                  </a:lnTo>
                  <a:lnTo>
                    <a:pt x="75" y="142"/>
                  </a:lnTo>
                  <a:lnTo>
                    <a:pt x="75" y="142"/>
                  </a:lnTo>
                  <a:lnTo>
                    <a:pt x="77" y="142"/>
                  </a:lnTo>
                  <a:lnTo>
                    <a:pt x="77" y="140"/>
                  </a:lnTo>
                  <a:lnTo>
                    <a:pt x="77" y="140"/>
                  </a:lnTo>
                  <a:lnTo>
                    <a:pt x="75" y="140"/>
                  </a:lnTo>
                  <a:lnTo>
                    <a:pt x="75" y="140"/>
                  </a:lnTo>
                  <a:lnTo>
                    <a:pt x="75" y="140"/>
                  </a:lnTo>
                  <a:close/>
                  <a:moveTo>
                    <a:pt x="156" y="149"/>
                  </a:moveTo>
                  <a:lnTo>
                    <a:pt x="156" y="149"/>
                  </a:lnTo>
                  <a:lnTo>
                    <a:pt x="164" y="143"/>
                  </a:lnTo>
                  <a:lnTo>
                    <a:pt x="174" y="142"/>
                  </a:lnTo>
                  <a:lnTo>
                    <a:pt x="183" y="142"/>
                  </a:lnTo>
                  <a:lnTo>
                    <a:pt x="193" y="147"/>
                  </a:lnTo>
                  <a:lnTo>
                    <a:pt x="193" y="147"/>
                  </a:lnTo>
                  <a:lnTo>
                    <a:pt x="199" y="155"/>
                  </a:lnTo>
                  <a:lnTo>
                    <a:pt x="201" y="165"/>
                  </a:lnTo>
                  <a:lnTo>
                    <a:pt x="201" y="174"/>
                  </a:lnTo>
                  <a:lnTo>
                    <a:pt x="195" y="182"/>
                  </a:lnTo>
                  <a:lnTo>
                    <a:pt x="195" y="182"/>
                  </a:lnTo>
                  <a:lnTo>
                    <a:pt x="195" y="182"/>
                  </a:lnTo>
                  <a:lnTo>
                    <a:pt x="195" y="184"/>
                  </a:lnTo>
                  <a:lnTo>
                    <a:pt x="197" y="184"/>
                  </a:lnTo>
                  <a:lnTo>
                    <a:pt x="197" y="184"/>
                  </a:lnTo>
                  <a:lnTo>
                    <a:pt x="203" y="174"/>
                  </a:lnTo>
                  <a:lnTo>
                    <a:pt x="203" y="165"/>
                  </a:lnTo>
                  <a:lnTo>
                    <a:pt x="201" y="153"/>
                  </a:lnTo>
                  <a:lnTo>
                    <a:pt x="193" y="145"/>
                  </a:lnTo>
                  <a:lnTo>
                    <a:pt x="193" y="145"/>
                  </a:lnTo>
                  <a:lnTo>
                    <a:pt x="185" y="140"/>
                  </a:lnTo>
                  <a:lnTo>
                    <a:pt x="176" y="138"/>
                  </a:lnTo>
                  <a:lnTo>
                    <a:pt x="166" y="140"/>
                  </a:lnTo>
                  <a:lnTo>
                    <a:pt x="158" y="145"/>
                  </a:lnTo>
                  <a:lnTo>
                    <a:pt x="158" y="145"/>
                  </a:lnTo>
                  <a:lnTo>
                    <a:pt x="156" y="149"/>
                  </a:lnTo>
                  <a:close/>
                  <a:moveTo>
                    <a:pt x="191" y="190"/>
                  </a:moveTo>
                  <a:lnTo>
                    <a:pt x="191" y="190"/>
                  </a:lnTo>
                  <a:lnTo>
                    <a:pt x="191" y="194"/>
                  </a:lnTo>
                  <a:lnTo>
                    <a:pt x="189" y="198"/>
                  </a:lnTo>
                  <a:lnTo>
                    <a:pt x="180" y="209"/>
                  </a:lnTo>
                  <a:lnTo>
                    <a:pt x="180" y="209"/>
                  </a:lnTo>
                  <a:lnTo>
                    <a:pt x="193" y="223"/>
                  </a:lnTo>
                  <a:lnTo>
                    <a:pt x="199" y="217"/>
                  </a:lnTo>
                  <a:lnTo>
                    <a:pt x="199" y="217"/>
                  </a:lnTo>
                  <a:lnTo>
                    <a:pt x="203" y="209"/>
                  </a:lnTo>
                  <a:lnTo>
                    <a:pt x="205" y="202"/>
                  </a:lnTo>
                  <a:lnTo>
                    <a:pt x="203" y="192"/>
                  </a:lnTo>
                  <a:lnTo>
                    <a:pt x="197" y="184"/>
                  </a:lnTo>
                  <a:lnTo>
                    <a:pt x="197" y="184"/>
                  </a:lnTo>
                  <a:lnTo>
                    <a:pt x="197" y="184"/>
                  </a:lnTo>
                  <a:lnTo>
                    <a:pt x="191" y="190"/>
                  </a:lnTo>
                  <a:close/>
                  <a:moveTo>
                    <a:pt x="178" y="209"/>
                  </a:moveTo>
                  <a:lnTo>
                    <a:pt x="178" y="209"/>
                  </a:lnTo>
                  <a:lnTo>
                    <a:pt x="174" y="211"/>
                  </a:lnTo>
                  <a:lnTo>
                    <a:pt x="170" y="211"/>
                  </a:lnTo>
                  <a:lnTo>
                    <a:pt x="170" y="211"/>
                  </a:lnTo>
                  <a:lnTo>
                    <a:pt x="170" y="207"/>
                  </a:lnTo>
                  <a:lnTo>
                    <a:pt x="170" y="203"/>
                  </a:lnTo>
                  <a:lnTo>
                    <a:pt x="170" y="203"/>
                  </a:lnTo>
                  <a:lnTo>
                    <a:pt x="170" y="203"/>
                  </a:lnTo>
                  <a:lnTo>
                    <a:pt x="154" y="190"/>
                  </a:lnTo>
                  <a:lnTo>
                    <a:pt x="137" y="209"/>
                  </a:lnTo>
                  <a:lnTo>
                    <a:pt x="137" y="209"/>
                  </a:lnTo>
                  <a:lnTo>
                    <a:pt x="133" y="217"/>
                  </a:lnTo>
                  <a:lnTo>
                    <a:pt x="131" y="227"/>
                  </a:lnTo>
                  <a:lnTo>
                    <a:pt x="133" y="234"/>
                  </a:lnTo>
                  <a:lnTo>
                    <a:pt x="139" y="242"/>
                  </a:lnTo>
                  <a:lnTo>
                    <a:pt x="141" y="244"/>
                  </a:lnTo>
                  <a:lnTo>
                    <a:pt x="141" y="244"/>
                  </a:lnTo>
                  <a:lnTo>
                    <a:pt x="149" y="250"/>
                  </a:lnTo>
                  <a:lnTo>
                    <a:pt x="158" y="250"/>
                  </a:lnTo>
                  <a:lnTo>
                    <a:pt x="166" y="248"/>
                  </a:lnTo>
                  <a:lnTo>
                    <a:pt x="174" y="244"/>
                  </a:lnTo>
                  <a:lnTo>
                    <a:pt x="191" y="225"/>
                  </a:lnTo>
                  <a:lnTo>
                    <a:pt x="191" y="225"/>
                  </a:lnTo>
                  <a:lnTo>
                    <a:pt x="178" y="209"/>
                  </a:lnTo>
                  <a:lnTo>
                    <a:pt x="178" y="209"/>
                  </a:lnTo>
                  <a:close/>
                  <a:moveTo>
                    <a:pt x="181" y="190"/>
                  </a:moveTo>
                  <a:lnTo>
                    <a:pt x="181" y="190"/>
                  </a:lnTo>
                  <a:lnTo>
                    <a:pt x="185" y="188"/>
                  </a:lnTo>
                  <a:lnTo>
                    <a:pt x="189" y="190"/>
                  </a:lnTo>
                  <a:lnTo>
                    <a:pt x="195" y="182"/>
                  </a:lnTo>
                  <a:lnTo>
                    <a:pt x="195" y="182"/>
                  </a:lnTo>
                  <a:lnTo>
                    <a:pt x="195" y="182"/>
                  </a:lnTo>
                  <a:lnTo>
                    <a:pt x="195" y="182"/>
                  </a:lnTo>
                  <a:lnTo>
                    <a:pt x="195" y="182"/>
                  </a:lnTo>
                  <a:lnTo>
                    <a:pt x="195" y="182"/>
                  </a:lnTo>
                  <a:lnTo>
                    <a:pt x="187" y="178"/>
                  </a:lnTo>
                  <a:lnTo>
                    <a:pt x="178" y="176"/>
                  </a:lnTo>
                  <a:lnTo>
                    <a:pt x="170" y="178"/>
                  </a:lnTo>
                  <a:lnTo>
                    <a:pt x="162" y="184"/>
                  </a:lnTo>
                  <a:lnTo>
                    <a:pt x="156" y="188"/>
                  </a:lnTo>
                  <a:lnTo>
                    <a:pt x="156" y="188"/>
                  </a:lnTo>
                  <a:lnTo>
                    <a:pt x="172" y="202"/>
                  </a:lnTo>
                  <a:lnTo>
                    <a:pt x="181" y="190"/>
                  </a:lnTo>
                  <a:close/>
                  <a:moveTo>
                    <a:pt x="195" y="182"/>
                  </a:moveTo>
                  <a:lnTo>
                    <a:pt x="195" y="182"/>
                  </a:lnTo>
                  <a:lnTo>
                    <a:pt x="195" y="182"/>
                  </a:lnTo>
                  <a:lnTo>
                    <a:pt x="195" y="182"/>
                  </a:lnTo>
                  <a:lnTo>
                    <a:pt x="195" y="182"/>
                  </a:lnTo>
                  <a:lnTo>
                    <a:pt x="195" y="182"/>
                  </a:lnTo>
                  <a:close/>
                  <a:moveTo>
                    <a:pt x="174" y="205"/>
                  </a:moveTo>
                  <a:lnTo>
                    <a:pt x="174" y="205"/>
                  </a:lnTo>
                  <a:lnTo>
                    <a:pt x="174" y="205"/>
                  </a:lnTo>
                  <a:lnTo>
                    <a:pt x="174" y="205"/>
                  </a:lnTo>
                  <a:lnTo>
                    <a:pt x="174" y="205"/>
                  </a:lnTo>
                  <a:lnTo>
                    <a:pt x="174" y="205"/>
                  </a:lnTo>
                  <a:close/>
                  <a:moveTo>
                    <a:pt x="174" y="207"/>
                  </a:moveTo>
                  <a:lnTo>
                    <a:pt x="174" y="207"/>
                  </a:lnTo>
                  <a:lnTo>
                    <a:pt x="174" y="207"/>
                  </a:lnTo>
                  <a:lnTo>
                    <a:pt x="174" y="207"/>
                  </a:lnTo>
                  <a:lnTo>
                    <a:pt x="174" y="207"/>
                  </a:lnTo>
                  <a:lnTo>
                    <a:pt x="174" y="207"/>
                  </a:lnTo>
                  <a:close/>
                  <a:moveTo>
                    <a:pt x="176" y="207"/>
                  </a:moveTo>
                  <a:lnTo>
                    <a:pt x="176" y="207"/>
                  </a:lnTo>
                  <a:lnTo>
                    <a:pt x="176" y="207"/>
                  </a:lnTo>
                  <a:lnTo>
                    <a:pt x="176" y="207"/>
                  </a:lnTo>
                  <a:lnTo>
                    <a:pt x="176" y="207"/>
                  </a:lnTo>
                  <a:lnTo>
                    <a:pt x="176" y="207"/>
                  </a:lnTo>
                  <a:close/>
                  <a:moveTo>
                    <a:pt x="185" y="194"/>
                  </a:moveTo>
                  <a:lnTo>
                    <a:pt x="185" y="194"/>
                  </a:lnTo>
                  <a:lnTo>
                    <a:pt x="183" y="194"/>
                  </a:lnTo>
                  <a:lnTo>
                    <a:pt x="181" y="194"/>
                  </a:lnTo>
                  <a:lnTo>
                    <a:pt x="174" y="202"/>
                  </a:lnTo>
                  <a:lnTo>
                    <a:pt x="174" y="202"/>
                  </a:lnTo>
                  <a:lnTo>
                    <a:pt x="174" y="203"/>
                  </a:lnTo>
                  <a:lnTo>
                    <a:pt x="174" y="203"/>
                  </a:lnTo>
                  <a:lnTo>
                    <a:pt x="176" y="203"/>
                  </a:lnTo>
                  <a:lnTo>
                    <a:pt x="185" y="194"/>
                  </a:lnTo>
                  <a:close/>
                  <a:moveTo>
                    <a:pt x="178" y="207"/>
                  </a:moveTo>
                  <a:lnTo>
                    <a:pt x="178" y="207"/>
                  </a:lnTo>
                  <a:lnTo>
                    <a:pt x="180" y="205"/>
                  </a:lnTo>
                  <a:lnTo>
                    <a:pt x="187" y="200"/>
                  </a:lnTo>
                  <a:lnTo>
                    <a:pt x="187" y="200"/>
                  </a:lnTo>
                  <a:lnTo>
                    <a:pt x="187" y="196"/>
                  </a:lnTo>
                  <a:lnTo>
                    <a:pt x="187" y="194"/>
                  </a:lnTo>
                  <a:lnTo>
                    <a:pt x="178" y="205"/>
                  </a:lnTo>
                  <a:lnTo>
                    <a:pt x="178" y="205"/>
                  </a:lnTo>
                  <a:lnTo>
                    <a:pt x="178" y="207"/>
                  </a:lnTo>
                  <a:close/>
                  <a:moveTo>
                    <a:pt x="174" y="205"/>
                  </a:moveTo>
                  <a:lnTo>
                    <a:pt x="174" y="205"/>
                  </a:lnTo>
                  <a:lnTo>
                    <a:pt x="174" y="205"/>
                  </a:lnTo>
                  <a:lnTo>
                    <a:pt x="176" y="203"/>
                  </a:lnTo>
                  <a:lnTo>
                    <a:pt x="176" y="203"/>
                  </a:lnTo>
                  <a:lnTo>
                    <a:pt x="174" y="203"/>
                  </a:lnTo>
                  <a:lnTo>
                    <a:pt x="174" y="203"/>
                  </a:lnTo>
                  <a:lnTo>
                    <a:pt x="174" y="205"/>
                  </a:lnTo>
                  <a:close/>
                  <a:moveTo>
                    <a:pt x="176" y="207"/>
                  </a:moveTo>
                  <a:lnTo>
                    <a:pt x="176" y="207"/>
                  </a:lnTo>
                  <a:lnTo>
                    <a:pt x="176" y="207"/>
                  </a:lnTo>
                  <a:lnTo>
                    <a:pt x="176" y="207"/>
                  </a:lnTo>
                  <a:lnTo>
                    <a:pt x="178" y="207"/>
                  </a:lnTo>
                  <a:lnTo>
                    <a:pt x="178" y="207"/>
                  </a:lnTo>
                  <a:lnTo>
                    <a:pt x="178" y="205"/>
                  </a:lnTo>
                  <a:lnTo>
                    <a:pt x="176" y="207"/>
                  </a:lnTo>
                  <a:close/>
                  <a:moveTo>
                    <a:pt x="176" y="205"/>
                  </a:moveTo>
                  <a:lnTo>
                    <a:pt x="176" y="205"/>
                  </a:lnTo>
                  <a:lnTo>
                    <a:pt x="178" y="205"/>
                  </a:lnTo>
                  <a:lnTo>
                    <a:pt x="187" y="194"/>
                  </a:lnTo>
                  <a:lnTo>
                    <a:pt x="187" y="194"/>
                  </a:lnTo>
                  <a:lnTo>
                    <a:pt x="187" y="194"/>
                  </a:lnTo>
                  <a:lnTo>
                    <a:pt x="187" y="194"/>
                  </a:lnTo>
                  <a:lnTo>
                    <a:pt x="185" y="194"/>
                  </a:lnTo>
                  <a:lnTo>
                    <a:pt x="176" y="203"/>
                  </a:lnTo>
                  <a:lnTo>
                    <a:pt x="176" y="203"/>
                  </a:lnTo>
                  <a:lnTo>
                    <a:pt x="176" y="205"/>
                  </a:lnTo>
                  <a:close/>
                  <a:moveTo>
                    <a:pt x="174" y="205"/>
                  </a:moveTo>
                  <a:lnTo>
                    <a:pt x="174" y="205"/>
                  </a:lnTo>
                  <a:lnTo>
                    <a:pt x="174" y="205"/>
                  </a:lnTo>
                  <a:lnTo>
                    <a:pt x="174" y="205"/>
                  </a:lnTo>
                  <a:lnTo>
                    <a:pt x="174" y="205"/>
                  </a:lnTo>
                  <a:lnTo>
                    <a:pt x="174" y="207"/>
                  </a:lnTo>
                  <a:lnTo>
                    <a:pt x="174" y="207"/>
                  </a:lnTo>
                  <a:lnTo>
                    <a:pt x="174" y="207"/>
                  </a:lnTo>
                  <a:lnTo>
                    <a:pt x="176" y="207"/>
                  </a:lnTo>
                  <a:lnTo>
                    <a:pt x="176" y="207"/>
                  </a:lnTo>
                  <a:lnTo>
                    <a:pt x="176" y="207"/>
                  </a:lnTo>
                  <a:lnTo>
                    <a:pt x="174" y="205"/>
                  </a:lnTo>
                  <a:close/>
                  <a:moveTo>
                    <a:pt x="176" y="207"/>
                  </a:moveTo>
                  <a:lnTo>
                    <a:pt x="178" y="205"/>
                  </a:lnTo>
                  <a:lnTo>
                    <a:pt x="178" y="205"/>
                  </a:lnTo>
                  <a:lnTo>
                    <a:pt x="176" y="205"/>
                  </a:lnTo>
                  <a:lnTo>
                    <a:pt x="176" y="205"/>
                  </a:lnTo>
                  <a:lnTo>
                    <a:pt x="176" y="203"/>
                  </a:lnTo>
                  <a:lnTo>
                    <a:pt x="174" y="205"/>
                  </a:lnTo>
                  <a:lnTo>
                    <a:pt x="174" y="205"/>
                  </a:lnTo>
                  <a:lnTo>
                    <a:pt x="174" y="205"/>
                  </a:lnTo>
                  <a:lnTo>
                    <a:pt x="174" y="205"/>
                  </a:lnTo>
                  <a:lnTo>
                    <a:pt x="176" y="207"/>
                  </a:lnTo>
                  <a:close/>
                  <a:moveTo>
                    <a:pt x="137" y="149"/>
                  </a:moveTo>
                  <a:lnTo>
                    <a:pt x="137" y="149"/>
                  </a:lnTo>
                  <a:lnTo>
                    <a:pt x="139" y="151"/>
                  </a:lnTo>
                  <a:lnTo>
                    <a:pt x="143" y="153"/>
                  </a:lnTo>
                  <a:lnTo>
                    <a:pt x="147" y="153"/>
                  </a:lnTo>
                  <a:lnTo>
                    <a:pt x="149" y="151"/>
                  </a:lnTo>
                  <a:lnTo>
                    <a:pt x="149" y="151"/>
                  </a:lnTo>
                  <a:lnTo>
                    <a:pt x="152" y="149"/>
                  </a:lnTo>
                  <a:lnTo>
                    <a:pt x="152" y="145"/>
                  </a:lnTo>
                  <a:lnTo>
                    <a:pt x="152" y="142"/>
                  </a:lnTo>
                  <a:lnTo>
                    <a:pt x="152" y="140"/>
                  </a:lnTo>
                  <a:lnTo>
                    <a:pt x="152" y="140"/>
                  </a:lnTo>
                  <a:lnTo>
                    <a:pt x="150" y="136"/>
                  </a:lnTo>
                  <a:lnTo>
                    <a:pt x="147" y="136"/>
                  </a:lnTo>
                  <a:lnTo>
                    <a:pt x="143" y="136"/>
                  </a:lnTo>
                  <a:lnTo>
                    <a:pt x="139" y="136"/>
                  </a:lnTo>
                  <a:lnTo>
                    <a:pt x="139" y="136"/>
                  </a:lnTo>
                  <a:lnTo>
                    <a:pt x="137" y="140"/>
                  </a:lnTo>
                  <a:lnTo>
                    <a:pt x="135" y="142"/>
                  </a:lnTo>
                  <a:lnTo>
                    <a:pt x="135" y="145"/>
                  </a:lnTo>
                  <a:lnTo>
                    <a:pt x="137" y="149"/>
                  </a:lnTo>
                  <a:close/>
                  <a:moveTo>
                    <a:pt x="143" y="134"/>
                  </a:moveTo>
                  <a:lnTo>
                    <a:pt x="143" y="134"/>
                  </a:lnTo>
                  <a:lnTo>
                    <a:pt x="149" y="134"/>
                  </a:lnTo>
                  <a:lnTo>
                    <a:pt x="154" y="138"/>
                  </a:lnTo>
                  <a:lnTo>
                    <a:pt x="154" y="138"/>
                  </a:lnTo>
                  <a:lnTo>
                    <a:pt x="156" y="142"/>
                  </a:lnTo>
                  <a:lnTo>
                    <a:pt x="154" y="147"/>
                  </a:lnTo>
                  <a:lnTo>
                    <a:pt x="154" y="151"/>
                  </a:lnTo>
                  <a:lnTo>
                    <a:pt x="150" y="153"/>
                  </a:lnTo>
                  <a:lnTo>
                    <a:pt x="150" y="153"/>
                  </a:lnTo>
                  <a:lnTo>
                    <a:pt x="147" y="155"/>
                  </a:lnTo>
                  <a:lnTo>
                    <a:pt x="143" y="155"/>
                  </a:lnTo>
                  <a:lnTo>
                    <a:pt x="139" y="153"/>
                  </a:lnTo>
                  <a:lnTo>
                    <a:pt x="135" y="149"/>
                  </a:lnTo>
                  <a:lnTo>
                    <a:pt x="135" y="149"/>
                  </a:lnTo>
                  <a:lnTo>
                    <a:pt x="133" y="145"/>
                  </a:lnTo>
                  <a:lnTo>
                    <a:pt x="133" y="142"/>
                  </a:lnTo>
                  <a:lnTo>
                    <a:pt x="135" y="138"/>
                  </a:lnTo>
                  <a:lnTo>
                    <a:pt x="139" y="134"/>
                  </a:lnTo>
                  <a:lnTo>
                    <a:pt x="139" y="134"/>
                  </a:lnTo>
                  <a:lnTo>
                    <a:pt x="143" y="134"/>
                  </a:lnTo>
                  <a:lnTo>
                    <a:pt x="143" y="134"/>
                  </a:lnTo>
                  <a:lnTo>
                    <a:pt x="139" y="132"/>
                  </a:lnTo>
                  <a:lnTo>
                    <a:pt x="139" y="132"/>
                  </a:lnTo>
                  <a:lnTo>
                    <a:pt x="137" y="132"/>
                  </a:lnTo>
                  <a:lnTo>
                    <a:pt x="137" y="132"/>
                  </a:lnTo>
                  <a:lnTo>
                    <a:pt x="133" y="136"/>
                  </a:lnTo>
                  <a:lnTo>
                    <a:pt x="131" y="142"/>
                  </a:lnTo>
                  <a:lnTo>
                    <a:pt x="131" y="145"/>
                  </a:lnTo>
                  <a:lnTo>
                    <a:pt x="133" y="151"/>
                  </a:lnTo>
                  <a:lnTo>
                    <a:pt x="133" y="151"/>
                  </a:lnTo>
                  <a:lnTo>
                    <a:pt x="133" y="151"/>
                  </a:lnTo>
                  <a:lnTo>
                    <a:pt x="135" y="151"/>
                  </a:lnTo>
                  <a:lnTo>
                    <a:pt x="135" y="151"/>
                  </a:lnTo>
                  <a:lnTo>
                    <a:pt x="137" y="155"/>
                  </a:lnTo>
                  <a:lnTo>
                    <a:pt x="137" y="155"/>
                  </a:lnTo>
                  <a:lnTo>
                    <a:pt x="145" y="157"/>
                  </a:lnTo>
                  <a:lnTo>
                    <a:pt x="149" y="157"/>
                  </a:lnTo>
                  <a:lnTo>
                    <a:pt x="152" y="155"/>
                  </a:lnTo>
                  <a:lnTo>
                    <a:pt x="152" y="155"/>
                  </a:lnTo>
                  <a:lnTo>
                    <a:pt x="156" y="149"/>
                  </a:lnTo>
                  <a:lnTo>
                    <a:pt x="156" y="149"/>
                  </a:lnTo>
                  <a:lnTo>
                    <a:pt x="156" y="149"/>
                  </a:lnTo>
                  <a:lnTo>
                    <a:pt x="154" y="147"/>
                  </a:lnTo>
                  <a:lnTo>
                    <a:pt x="154" y="147"/>
                  </a:lnTo>
                  <a:lnTo>
                    <a:pt x="158" y="145"/>
                  </a:lnTo>
                  <a:lnTo>
                    <a:pt x="158" y="145"/>
                  </a:lnTo>
                  <a:lnTo>
                    <a:pt x="158" y="142"/>
                  </a:lnTo>
                  <a:lnTo>
                    <a:pt x="156" y="136"/>
                  </a:lnTo>
                  <a:lnTo>
                    <a:pt x="156" y="136"/>
                  </a:lnTo>
                  <a:lnTo>
                    <a:pt x="150" y="132"/>
                  </a:lnTo>
                  <a:lnTo>
                    <a:pt x="143" y="130"/>
                  </a:lnTo>
                  <a:lnTo>
                    <a:pt x="143" y="130"/>
                  </a:lnTo>
                  <a:lnTo>
                    <a:pt x="143" y="130"/>
                  </a:lnTo>
                  <a:lnTo>
                    <a:pt x="143" y="134"/>
                  </a:lnTo>
                  <a:close/>
                  <a:moveTo>
                    <a:pt x="143" y="134"/>
                  </a:moveTo>
                  <a:lnTo>
                    <a:pt x="143" y="134"/>
                  </a:lnTo>
                  <a:lnTo>
                    <a:pt x="143" y="134"/>
                  </a:lnTo>
                  <a:lnTo>
                    <a:pt x="143" y="130"/>
                  </a:lnTo>
                  <a:lnTo>
                    <a:pt x="143" y="130"/>
                  </a:lnTo>
                  <a:lnTo>
                    <a:pt x="143" y="130"/>
                  </a:lnTo>
                  <a:lnTo>
                    <a:pt x="143" y="130"/>
                  </a:lnTo>
                  <a:lnTo>
                    <a:pt x="139" y="132"/>
                  </a:lnTo>
                  <a:lnTo>
                    <a:pt x="139" y="132"/>
                  </a:lnTo>
                  <a:lnTo>
                    <a:pt x="143" y="134"/>
                  </a:lnTo>
                  <a:close/>
                  <a:moveTo>
                    <a:pt x="133" y="151"/>
                  </a:moveTo>
                  <a:lnTo>
                    <a:pt x="133" y="151"/>
                  </a:lnTo>
                  <a:lnTo>
                    <a:pt x="137" y="155"/>
                  </a:lnTo>
                  <a:lnTo>
                    <a:pt x="137" y="155"/>
                  </a:lnTo>
                  <a:lnTo>
                    <a:pt x="135" y="151"/>
                  </a:lnTo>
                  <a:lnTo>
                    <a:pt x="133" y="151"/>
                  </a:lnTo>
                  <a:close/>
                  <a:moveTo>
                    <a:pt x="156" y="149"/>
                  </a:moveTo>
                  <a:lnTo>
                    <a:pt x="156" y="149"/>
                  </a:lnTo>
                  <a:lnTo>
                    <a:pt x="156" y="149"/>
                  </a:lnTo>
                  <a:lnTo>
                    <a:pt x="156" y="149"/>
                  </a:lnTo>
                  <a:lnTo>
                    <a:pt x="158" y="145"/>
                  </a:lnTo>
                  <a:lnTo>
                    <a:pt x="158" y="145"/>
                  </a:lnTo>
                  <a:lnTo>
                    <a:pt x="154" y="147"/>
                  </a:lnTo>
                  <a:lnTo>
                    <a:pt x="156" y="149"/>
                  </a:lnTo>
                  <a:close/>
                  <a:moveTo>
                    <a:pt x="145" y="271"/>
                  </a:moveTo>
                  <a:lnTo>
                    <a:pt x="145" y="271"/>
                  </a:lnTo>
                  <a:lnTo>
                    <a:pt x="131" y="271"/>
                  </a:lnTo>
                  <a:lnTo>
                    <a:pt x="120" y="269"/>
                  </a:lnTo>
                  <a:lnTo>
                    <a:pt x="108" y="265"/>
                  </a:lnTo>
                  <a:lnTo>
                    <a:pt x="96" y="262"/>
                  </a:lnTo>
                  <a:lnTo>
                    <a:pt x="85" y="256"/>
                  </a:lnTo>
                  <a:lnTo>
                    <a:pt x="75" y="250"/>
                  </a:lnTo>
                  <a:lnTo>
                    <a:pt x="65" y="242"/>
                  </a:lnTo>
                  <a:lnTo>
                    <a:pt x="56" y="234"/>
                  </a:lnTo>
                  <a:lnTo>
                    <a:pt x="48" y="225"/>
                  </a:lnTo>
                  <a:lnTo>
                    <a:pt x="40" y="215"/>
                  </a:lnTo>
                  <a:lnTo>
                    <a:pt x="34" y="205"/>
                  </a:lnTo>
                  <a:lnTo>
                    <a:pt x="29" y="194"/>
                  </a:lnTo>
                  <a:lnTo>
                    <a:pt x="25" y="182"/>
                  </a:lnTo>
                  <a:lnTo>
                    <a:pt x="21" y="171"/>
                  </a:lnTo>
                  <a:lnTo>
                    <a:pt x="19" y="157"/>
                  </a:lnTo>
                  <a:lnTo>
                    <a:pt x="19" y="145"/>
                  </a:lnTo>
                  <a:lnTo>
                    <a:pt x="19" y="145"/>
                  </a:lnTo>
                  <a:lnTo>
                    <a:pt x="19" y="132"/>
                  </a:lnTo>
                  <a:lnTo>
                    <a:pt x="21" y="118"/>
                  </a:lnTo>
                  <a:lnTo>
                    <a:pt x="25" y="107"/>
                  </a:lnTo>
                  <a:lnTo>
                    <a:pt x="29" y="95"/>
                  </a:lnTo>
                  <a:lnTo>
                    <a:pt x="34" y="84"/>
                  </a:lnTo>
                  <a:lnTo>
                    <a:pt x="40" y="74"/>
                  </a:lnTo>
                  <a:lnTo>
                    <a:pt x="48" y="64"/>
                  </a:lnTo>
                  <a:lnTo>
                    <a:pt x="56" y="54"/>
                  </a:lnTo>
                  <a:lnTo>
                    <a:pt x="65" y="47"/>
                  </a:lnTo>
                  <a:lnTo>
                    <a:pt x="75" y="39"/>
                  </a:lnTo>
                  <a:lnTo>
                    <a:pt x="85" y="33"/>
                  </a:lnTo>
                  <a:lnTo>
                    <a:pt x="96" y="27"/>
                  </a:lnTo>
                  <a:lnTo>
                    <a:pt x="108" y="24"/>
                  </a:lnTo>
                  <a:lnTo>
                    <a:pt x="120" y="22"/>
                  </a:lnTo>
                  <a:lnTo>
                    <a:pt x="131" y="20"/>
                  </a:lnTo>
                  <a:lnTo>
                    <a:pt x="145" y="18"/>
                  </a:lnTo>
                  <a:lnTo>
                    <a:pt x="145" y="18"/>
                  </a:lnTo>
                  <a:lnTo>
                    <a:pt x="158" y="20"/>
                  </a:lnTo>
                  <a:lnTo>
                    <a:pt x="170" y="22"/>
                  </a:lnTo>
                  <a:lnTo>
                    <a:pt x="181" y="24"/>
                  </a:lnTo>
                  <a:lnTo>
                    <a:pt x="193" y="27"/>
                  </a:lnTo>
                  <a:lnTo>
                    <a:pt x="205" y="33"/>
                  </a:lnTo>
                  <a:lnTo>
                    <a:pt x="216" y="39"/>
                  </a:lnTo>
                  <a:lnTo>
                    <a:pt x="226" y="47"/>
                  </a:lnTo>
                  <a:lnTo>
                    <a:pt x="234" y="54"/>
                  </a:lnTo>
                  <a:lnTo>
                    <a:pt x="241" y="64"/>
                  </a:lnTo>
                  <a:lnTo>
                    <a:pt x="249" y="74"/>
                  </a:lnTo>
                  <a:lnTo>
                    <a:pt x="257" y="84"/>
                  </a:lnTo>
                  <a:lnTo>
                    <a:pt x="261" y="95"/>
                  </a:lnTo>
                  <a:lnTo>
                    <a:pt x="265" y="107"/>
                  </a:lnTo>
                  <a:lnTo>
                    <a:pt x="268" y="118"/>
                  </a:lnTo>
                  <a:lnTo>
                    <a:pt x="270" y="132"/>
                  </a:lnTo>
                  <a:lnTo>
                    <a:pt x="270" y="145"/>
                  </a:lnTo>
                  <a:lnTo>
                    <a:pt x="270" y="145"/>
                  </a:lnTo>
                  <a:lnTo>
                    <a:pt x="270" y="157"/>
                  </a:lnTo>
                  <a:lnTo>
                    <a:pt x="268" y="171"/>
                  </a:lnTo>
                  <a:lnTo>
                    <a:pt x="265" y="182"/>
                  </a:lnTo>
                  <a:lnTo>
                    <a:pt x="261" y="194"/>
                  </a:lnTo>
                  <a:lnTo>
                    <a:pt x="257" y="205"/>
                  </a:lnTo>
                  <a:lnTo>
                    <a:pt x="249" y="215"/>
                  </a:lnTo>
                  <a:lnTo>
                    <a:pt x="241" y="225"/>
                  </a:lnTo>
                  <a:lnTo>
                    <a:pt x="234" y="234"/>
                  </a:lnTo>
                  <a:lnTo>
                    <a:pt x="226" y="242"/>
                  </a:lnTo>
                  <a:lnTo>
                    <a:pt x="216" y="250"/>
                  </a:lnTo>
                  <a:lnTo>
                    <a:pt x="205" y="256"/>
                  </a:lnTo>
                  <a:lnTo>
                    <a:pt x="193" y="262"/>
                  </a:lnTo>
                  <a:lnTo>
                    <a:pt x="181" y="265"/>
                  </a:lnTo>
                  <a:lnTo>
                    <a:pt x="170" y="269"/>
                  </a:lnTo>
                  <a:lnTo>
                    <a:pt x="158" y="271"/>
                  </a:lnTo>
                  <a:lnTo>
                    <a:pt x="145" y="271"/>
                  </a:lnTo>
                  <a:close/>
                  <a:moveTo>
                    <a:pt x="145" y="289"/>
                  </a:moveTo>
                  <a:lnTo>
                    <a:pt x="145" y="289"/>
                  </a:lnTo>
                  <a:lnTo>
                    <a:pt x="160" y="289"/>
                  </a:lnTo>
                  <a:lnTo>
                    <a:pt x="174" y="287"/>
                  </a:lnTo>
                  <a:lnTo>
                    <a:pt x="187" y="283"/>
                  </a:lnTo>
                  <a:lnTo>
                    <a:pt x="201" y="279"/>
                  </a:lnTo>
                  <a:lnTo>
                    <a:pt x="214" y="271"/>
                  </a:lnTo>
                  <a:lnTo>
                    <a:pt x="226" y="265"/>
                  </a:lnTo>
                  <a:lnTo>
                    <a:pt x="238" y="256"/>
                  </a:lnTo>
                  <a:lnTo>
                    <a:pt x="247" y="246"/>
                  </a:lnTo>
                  <a:lnTo>
                    <a:pt x="257" y="236"/>
                  </a:lnTo>
                  <a:lnTo>
                    <a:pt x="265" y="225"/>
                  </a:lnTo>
                  <a:lnTo>
                    <a:pt x="272" y="213"/>
                  </a:lnTo>
                  <a:lnTo>
                    <a:pt x="278" y="202"/>
                  </a:lnTo>
                  <a:lnTo>
                    <a:pt x="284" y="188"/>
                  </a:lnTo>
                  <a:lnTo>
                    <a:pt x="286" y="174"/>
                  </a:lnTo>
                  <a:lnTo>
                    <a:pt x="290" y="159"/>
                  </a:lnTo>
                  <a:lnTo>
                    <a:pt x="290" y="145"/>
                  </a:lnTo>
                  <a:lnTo>
                    <a:pt x="290" y="145"/>
                  </a:lnTo>
                  <a:lnTo>
                    <a:pt x="290" y="130"/>
                  </a:lnTo>
                  <a:lnTo>
                    <a:pt x="286" y="114"/>
                  </a:lnTo>
                  <a:lnTo>
                    <a:pt x="284" y="101"/>
                  </a:lnTo>
                  <a:lnTo>
                    <a:pt x="278" y="87"/>
                  </a:lnTo>
                  <a:lnTo>
                    <a:pt x="272" y="76"/>
                  </a:lnTo>
                  <a:lnTo>
                    <a:pt x="265" y="64"/>
                  </a:lnTo>
                  <a:lnTo>
                    <a:pt x="257" y="53"/>
                  </a:lnTo>
                  <a:lnTo>
                    <a:pt x="247" y="43"/>
                  </a:lnTo>
                  <a:lnTo>
                    <a:pt x="238" y="33"/>
                  </a:lnTo>
                  <a:lnTo>
                    <a:pt x="226" y="24"/>
                  </a:lnTo>
                  <a:lnTo>
                    <a:pt x="214" y="18"/>
                  </a:lnTo>
                  <a:lnTo>
                    <a:pt x="201" y="12"/>
                  </a:lnTo>
                  <a:lnTo>
                    <a:pt x="187" y="6"/>
                  </a:lnTo>
                  <a:lnTo>
                    <a:pt x="174" y="2"/>
                  </a:lnTo>
                  <a:lnTo>
                    <a:pt x="160" y="0"/>
                  </a:lnTo>
                  <a:lnTo>
                    <a:pt x="145" y="0"/>
                  </a:lnTo>
                  <a:lnTo>
                    <a:pt x="145" y="0"/>
                  </a:lnTo>
                  <a:lnTo>
                    <a:pt x="129" y="0"/>
                  </a:lnTo>
                  <a:lnTo>
                    <a:pt x="116" y="2"/>
                  </a:lnTo>
                  <a:lnTo>
                    <a:pt x="102" y="6"/>
                  </a:lnTo>
                  <a:lnTo>
                    <a:pt x="89" y="12"/>
                  </a:lnTo>
                  <a:lnTo>
                    <a:pt x="75" y="18"/>
                  </a:lnTo>
                  <a:lnTo>
                    <a:pt x="63" y="24"/>
                  </a:lnTo>
                  <a:lnTo>
                    <a:pt x="52" y="33"/>
                  </a:lnTo>
                  <a:lnTo>
                    <a:pt x="42" y="43"/>
                  </a:lnTo>
                  <a:lnTo>
                    <a:pt x="32" y="53"/>
                  </a:lnTo>
                  <a:lnTo>
                    <a:pt x="25" y="64"/>
                  </a:lnTo>
                  <a:lnTo>
                    <a:pt x="17" y="76"/>
                  </a:lnTo>
                  <a:lnTo>
                    <a:pt x="11" y="87"/>
                  </a:lnTo>
                  <a:lnTo>
                    <a:pt x="7" y="101"/>
                  </a:lnTo>
                  <a:lnTo>
                    <a:pt x="3" y="114"/>
                  </a:lnTo>
                  <a:lnTo>
                    <a:pt x="2" y="130"/>
                  </a:lnTo>
                  <a:lnTo>
                    <a:pt x="0" y="145"/>
                  </a:lnTo>
                  <a:lnTo>
                    <a:pt x="0" y="145"/>
                  </a:lnTo>
                  <a:lnTo>
                    <a:pt x="2" y="159"/>
                  </a:lnTo>
                  <a:lnTo>
                    <a:pt x="3" y="174"/>
                  </a:lnTo>
                  <a:lnTo>
                    <a:pt x="7" y="188"/>
                  </a:lnTo>
                  <a:lnTo>
                    <a:pt x="11" y="202"/>
                  </a:lnTo>
                  <a:lnTo>
                    <a:pt x="17" y="213"/>
                  </a:lnTo>
                  <a:lnTo>
                    <a:pt x="25" y="225"/>
                  </a:lnTo>
                  <a:lnTo>
                    <a:pt x="32" y="236"/>
                  </a:lnTo>
                  <a:lnTo>
                    <a:pt x="42" y="246"/>
                  </a:lnTo>
                  <a:lnTo>
                    <a:pt x="52" y="256"/>
                  </a:lnTo>
                  <a:lnTo>
                    <a:pt x="63" y="265"/>
                  </a:lnTo>
                  <a:lnTo>
                    <a:pt x="75" y="271"/>
                  </a:lnTo>
                  <a:lnTo>
                    <a:pt x="89" y="279"/>
                  </a:lnTo>
                  <a:lnTo>
                    <a:pt x="102" y="283"/>
                  </a:lnTo>
                  <a:lnTo>
                    <a:pt x="116" y="287"/>
                  </a:lnTo>
                  <a:lnTo>
                    <a:pt x="129" y="289"/>
                  </a:lnTo>
                  <a:lnTo>
                    <a:pt x="145" y="289"/>
                  </a:lnTo>
                  <a:close/>
                </a:path>
              </a:pathLst>
            </a:custGeom>
            <a:solidFill>
              <a:srgbClr val="FF8C00"/>
            </a:solidFill>
            <a:ln>
              <a:noFill/>
            </a:ln>
          </p:spPr>
          <p:txBody>
            <a:bodyPr vert="horz" wrap="square" lIns="91414" tIns="45706" rIns="91414" bIns="45706" numCol="1" anchor="t" anchorCtr="0" compatLnSpc="1">
              <a:prstTxWarp prst="textNoShape">
                <a:avLst/>
              </a:prstTxWarp>
            </a:bodyPr>
            <a:lstStyle/>
            <a:p>
              <a:pPr defTabSz="932563"/>
              <a:endParaRPr lang="en-US">
                <a:solidFill>
                  <a:prstClr val="black"/>
                </a:solidFill>
              </a:endParaRPr>
            </a:p>
          </p:txBody>
        </p:sp>
        <p:sp>
          <p:nvSpPr>
            <p:cNvPr id="111" name="Donut 4"/>
            <p:cNvSpPr/>
            <p:nvPr/>
          </p:nvSpPr>
          <p:spPr bwMode="auto">
            <a:xfrm>
              <a:off x="7987541" y="2846768"/>
              <a:ext cx="541537" cy="548471"/>
            </a:xfrm>
            <a:custGeom>
              <a:avLst/>
              <a:gdLst/>
              <a:ahLst/>
              <a:cxnLst/>
              <a:rect l="l" t="t" r="r" b="b"/>
              <a:pathLst>
                <a:path w="3847519" h="3896767">
                  <a:moveTo>
                    <a:pt x="1225516" y="776187"/>
                  </a:moveTo>
                  <a:lnTo>
                    <a:pt x="1622331" y="776187"/>
                  </a:lnTo>
                  <a:lnTo>
                    <a:pt x="1622331" y="1224760"/>
                  </a:lnTo>
                  <a:lnTo>
                    <a:pt x="2070905" y="1224760"/>
                  </a:lnTo>
                  <a:lnTo>
                    <a:pt x="2070905" y="1621575"/>
                  </a:lnTo>
                  <a:lnTo>
                    <a:pt x="1622331" y="1621575"/>
                  </a:lnTo>
                  <a:lnTo>
                    <a:pt x="1622331" y="2070149"/>
                  </a:lnTo>
                  <a:lnTo>
                    <a:pt x="1225516" y="2070149"/>
                  </a:lnTo>
                  <a:lnTo>
                    <a:pt x="1225516" y="1621575"/>
                  </a:lnTo>
                  <a:lnTo>
                    <a:pt x="776943" y="1621575"/>
                  </a:lnTo>
                  <a:lnTo>
                    <a:pt x="776943" y="1224760"/>
                  </a:lnTo>
                  <a:lnTo>
                    <a:pt x="1225516" y="1224760"/>
                  </a:lnTo>
                  <a:close/>
                  <a:moveTo>
                    <a:pt x="1423924" y="241540"/>
                  </a:moveTo>
                  <a:cubicBezTo>
                    <a:pt x="770911" y="241540"/>
                    <a:pt x="241540" y="770573"/>
                    <a:pt x="241540" y="1423168"/>
                  </a:cubicBezTo>
                  <a:cubicBezTo>
                    <a:pt x="241540" y="2075763"/>
                    <a:pt x="770911" y="2604796"/>
                    <a:pt x="1423924" y="2604796"/>
                  </a:cubicBezTo>
                  <a:cubicBezTo>
                    <a:pt x="2076937" y="2604796"/>
                    <a:pt x="2606308" y="2075763"/>
                    <a:pt x="2606308" y="1423168"/>
                  </a:cubicBezTo>
                  <a:cubicBezTo>
                    <a:pt x="2606308" y="770573"/>
                    <a:pt x="2076937" y="241540"/>
                    <a:pt x="1423924" y="241540"/>
                  </a:cubicBezTo>
                  <a:close/>
                  <a:moveTo>
                    <a:pt x="1423924" y="0"/>
                  </a:moveTo>
                  <a:cubicBezTo>
                    <a:pt x="2210336" y="0"/>
                    <a:pt x="2847848" y="637174"/>
                    <a:pt x="2847848" y="1423168"/>
                  </a:cubicBezTo>
                  <a:cubicBezTo>
                    <a:pt x="2847848" y="1745525"/>
                    <a:pt x="2740616" y="2042851"/>
                    <a:pt x="2558572" y="2280480"/>
                  </a:cubicBezTo>
                  <a:lnTo>
                    <a:pt x="2641865" y="2366402"/>
                  </a:lnTo>
                  <a:lnTo>
                    <a:pt x="2819718" y="2318519"/>
                  </a:lnTo>
                  <a:lnTo>
                    <a:pt x="3838893" y="3335312"/>
                  </a:lnTo>
                  <a:cubicBezTo>
                    <a:pt x="3851592" y="3503588"/>
                    <a:pt x="3921443" y="3983806"/>
                    <a:pt x="3291205" y="3883000"/>
                  </a:cubicBezTo>
                  <a:lnTo>
                    <a:pt x="2262505" y="2882875"/>
                  </a:lnTo>
                  <a:lnTo>
                    <a:pt x="2321688" y="2681654"/>
                  </a:lnTo>
                  <a:lnTo>
                    <a:pt x="2221732" y="2602027"/>
                  </a:lnTo>
                  <a:cubicBezTo>
                    <a:pt x="1994188" y="2756277"/>
                    <a:pt x="1719579" y="2846336"/>
                    <a:pt x="1423924" y="2846336"/>
                  </a:cubicBezTo>
                  <a:cubicBezTo>
                    <a:pt x="637512" y="2846336"/>
                    <a:pt x="0" y="2209162"/>
                    <a:pt x="0" y="1423168"/>
                  </a:cubicBezTo>
                  <a:cubicBezTo>
                    <a:pt x="0" y="637174"/>
                    <a:pt x="637512" y="0"/>
                    <a:pt x="1423924" y="0"/>
                  </a:cubicBezTo>
                  <a:close/>
                </a:path>
              </a:pathLst>
            </a:custGeom>
            <a:solidFill>
              <a:schemeClr val="tx1">
                <a:lumMod val="65000"/>
                <a:lumOff val="3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err="1">
                <a:gradFill>
                  <a:gsLst>
                    <a:gs pos="0">
                      <a:srgbClr val="FFFFFF"/>
                    </a:gs>
                    <a:gs pos="100000">
                      <a:srgbClr val="FFFFFF"/>
                    </a:gs>
                  </a:gsLst>
                  <a:lin ang="5400000" scaled="0"/>
                </a:gradFill>
                <a:ea typeface="Segoe UI" pitchFamily="34" charset="0"/>
                <a:cs typeface="Segoe UI" pitchFamily="34" charset="0"/>
              </a:endParaRPr>
            </a:p>
          </p:txBody>
        </p:sp>
        <p:sp>
          <p:nvSpPr>
            <p:cNvPr id="112" name="Freeform 111"/>
            <p:cNvSpPr/>
            <p:nvPr/>
          </p:nvSpPr>
          <p:spPr bwMode="auto">
            <a:xfrm>
              <a:off x="7408915" y="4020971"/>
              <a:ext cx="321474" cy="579313"/>
            </a:xfrm>
            <a:custGeom>
              <a:avLst/>
              <a:gdLst>
                <a:gd name="connsiteX0" fmla="*/ 1469119 w 3408136"/>
                <a:gd name="connsiteY0" fmla="*/ 5547323 h 6141667"/>
                <a:gd name="connsiteX1" fmla="*/ 1418318 w 3408136"/>
                <a:gd name="connsiteY1" fmla="*/ 5598124 h 6141667"/>
                <a:gd name="connsiteX2" fmla="*/ 1418318 w 3408136"/>
                <a:gd name="connsiteY2" fmla="*/ 5801322 h 6141667"/>
                <a:gd name="connsiteX3" fmla="*/ 1469119 w 3408136"/>
                <a:gd name="connsiteY3" fmla="*/ 5852123 h 6141667"/>
                <a:gd name="connsiteX4" fmla="*/ 1939017 w 3408136"/>
                <a:gd name="connsiteY4" fmla="*/ 5852123 h 6141667"/>
                <a:gd name="connsiteX5" fmla="*/ 1989818 w 3408136"/>
                <a:gd name="connsiteY5" fmla="*/ 5801322 h 6141667"/>
                <a:gd name="connsiteX6" fmla="*/ 1989818 w 3408136"/>
                <a:gd name="connsiteY6" fmla="*/ 5598124 h 6141667"/>
                <a:gd name="connsiteX7" fmla="*/ 1939017 w 3408136"/>
                <a:gd name="connsiteY7" fmla="*/ 5547323 h 6141667"/>
                <a:gd name="connsiteX8" fmla="*/ 241826 w 3408136"/>
                <a:gd name="connsiteY8" fmla="*/ 368599 h 6141667"/>
                <a:gd name="connsiteX9" fmla="*/ 210796 w 3408136"/>
                <a:gd name="connsiteY9" fmla="*/ 399629 h 6141667"/>
                <a:gd name="connsiteX10" fmla="*/ 210796 w 3408136"/>
                <a:gd name="connsiteY10" fmla="*/ 5376294 h 6141667"/>
                <a:gd name="connsiteX11" fmla="*/ 241826 w 3408136"/>
                <a:gd name="connsiteY11" fmla="*/ 5407324 h 6141667"/>
                <a:gd name="connsiteX12" fmla="*/ 3166310 w 3408136"/>
                <a:gd name="connsiteY12" fmla="*/ 5407324 h 6141667"/>
                <a:gd name="connsiteX13" fmla="*/ 3197340 w 3408136"/>
                <a:gd name="connsiteY13" fmla="*/ 5376294 h 6141667"/>
                <a:gd name="connsiteX14" fmla="*/ 3197340 w 3408136"/>
                <a:gd name="connsiteY14" fmla="*/ 399629 h 6141667"/>
                <a:gd name="connsiteX15" fmla="*/ 3166310 w 3408136"/>
                <a:gd name="connsiteY15" fmla="*/ 368599 h 6141667"/>
                <a:gd name="connsiteX16" fmla="*/ 1469572 w 3408136"/>
                <a:gd name="connsiteY16" fmla="*/ 159049 h 6141667"/>
                <a:gd name="connsiteX17" fmla="*/ 1456872 w 3408136"/>
                <a:gd name="connsiteY17" fmla="*/ 171749 h 6141667"/>
                <a:gd name="connsiteX18" fmla="*/ 1456872 w 3408136"/>
                <a:gd name="connsiteY18" fmla="*/ 222549 h 6141667"/>
                <a:gd name="connsiteX19" fmla="*/ 1469572 w 3408136"/>
                <a:gd name="connsiteY19" fmla="*/ 235249 h 6141667"/>
                <a:gd name="connsiteX20" fmla="*/ 1938565 w 3408136"/>
                <a:gd name="connsiteY20" fmla="*/ 235249 h 6141667"/>
                <a:gd name="connsiteX21" fmla="*/ 1951265 w 3408136"/>
                <a:gd name="connsiteY21" fmla="*/ 222549 h 6141667"/>
                <a:gd name="connsiteX22" fmla="*/ 1951265 w 3408136"/>
                <a:gd name="connsiteY22" fmla="*/ 171749 h 6141667"/>
                <a:gd name="connsiteX23" fmla="*/ 1938565 w 3408136"/>
                <a:gd name="connsiteY23" fmla="*/ 159049 h 6141667"/>
                <a:gd name="connsiteX24" fmla="*/ 2750911 w 3408136"/>
                <a:gd name="connsiteY24" fmla="*/ 111424 h 6141667"/>
                <a:gd name="connsiteX25" fmla="*/ 2674711 w 3408136"/>
                <a:gd name="connsiteY25" fmla="*/ 187624 h 6141667"/>
                <a:gd name="connsiteX26" fmla="*/ 2750911 w 3408136"/>
                <a:gd name="connsiteY26" fmla="*/ 263824 h 6141667"/>
                <a:gd name="connsiteX27" fmla="*/ 2827111 w 3408136"/>
                <a:gd name="connsiteY27" fmla="*/ 187624 h 6141667"/>
                <a:gd name="connsiteX28" fmla="*/ 2750911 w 3408136"/>
                <a:gd name="connsiteY28" fmla="*/ 111424 h 6141667"/>
                <a:gd name="connsiteX29" fmla="*/ 185710 w 3408136"/>
                <a:gd name="connsiteY29" fmla="*/ 0 h 6141667"/>
                <a:gd name="connsiteX30" fmla="*/ 3222426 w 3408136"/>
                <a:gd name="connsiteY30" fmla="*/ 0 h 6141667"/>
                <a:gd name="connsiteX31" fmla="*/ 3408136 w 3408136"/>
                <a:gd name="connsiteY31" fmla="*/ 174144 h 6141667"/>
                <a:gd name="connsiteX32" fmla="*/ 3408136 w 3408136"/>
                <a:gd name="connsiteY32" fmla="*/ 5967524 h 6141667"/>
                <a:gd name="connsiteX33" fmla="*/ 3222426 w 3408136"/>
                <a:gd name="connsiteY33" fmla="*/ 6141667 h 6141667"/>
                <a:gd name="connsiteX34" fmla="*/ 185710 w 3408136"/>
                <a:gd name="connsiteY34" fmla="*/ 6141667 h 6141667"/>
                <a:gd name="connsiteX35" fmla="*/ 0 w 3408136"/>
                <a:gd name="connsiteY35" fmla="*/ 5967524 h 6141667"/>
                <a:gd name="connsiteX36" fmla="*/ 0 w 3408136"/>
                <a:gd name="connsiteY36" fmla="*/ 174144 h 6141667"/>
                <a:gd name="connsiteX37" fmla="*/ 185710 w 3408136"/>
                <a:gd name="connsiteY37" fmla="*/ 0 h 6141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408136" h="6141667">
                  <a:moveTo>
                    <a:pt x="1469119" y="5547323"/>
                  </a:moveTo>
                  <a:cubicBezTo>
                    <a:pt x="1441062" y="5547323"/>
                    <a:pt x="1418318" y="5570067"/>
                    <a:pt x="1418318" y="5598124"/>
                  </a:cubicBezTo>
                  <a:lnTo>
                    <a:pt x="1418318" y="5801322"/>
                  </a:lnTo>
                  <a:cubicBezTo>
                    <a:pt x="1418318" y="5829379"/>
                    <a:pt x="1441062" y="5852123"/>
                    <a:pt x="1469119" y="5852123"/>
                  </a:cubicBezTo>
                  <a:lnTo>
                    <a:pt x="1939017" y="5852123"/>
                  </a:lnTo>
                  <a:cubicBezTo>
                    <a:pt x="1967074" y="5852123"/>
                    <a:pt x="1989818" y="5829379"/>
                    <a:pt x="1989818" y="5801322"/>
                  </a:cubicBezTo>
                  <a:lnTo>
                    <a:pt x="1989818" y="5598124"/>
                  </a:lnTo>
                  <a:cubicBezTo>
                    <a:pt x="1989818" y="5570067"/>
                    <a:pt x="1967074" y="5547323"/>
                    <a:pt x="1939017" y="5547323"/>
                  </a:cubicBezTo>
                  <a:close/>
                  <a:moveTo>
                    <a:pt x="241826" y="368599"/>
                  </a:moveTo>
                  <a:cubicBezTo>
                    <a:pt x="224689" y="368599"/>
                    <a:pt x="210796" y="382492"/>
                    <a:pt x="210796" y="399629"/>
                  </a:cubicBezTo>
                  <a:lnTo>
                    <a:pt x="210796" y="5376294"/>
                  </a:lnTo>
                  <a:cubicBezTo>
                    <a:pt x="210796" y="5393431"/>
                    <a:pt x="224689" y="5407324"/>
                    <a:pt x="241826" y="5407324"/>
                  </a:cubicBezTo>
                  <a:lnTo>
                    <a:pt x="3166310" y="5407324"/>
                  </a:lnTo>
                  <a:cubicBezTo>
                    <a:pt x="3183447" y="5407324"/>
                    <a:pt x="3197340" y="5393431"/>
                    <a:pt x="3197340" y="5376294"/>
                  </a:cubicBezTo>
                  <a:lnTo>
                    <a:pt x="3197340" y="399629"/>
                  </a:lnTo>
                  <a:cubicBezTo>
                    <a:pt x="3197340" y="382492"/>
                    <a:pt x="3183447" y="368599"/>
                    <a:pt x="3166310" y="368599"/>
                  </a:cubicBezTo>
                  <a:close/>
                  <a:moveTo>
                    <a:pt x="1469572" y="159049"/>
                  </a:moveTo>
                  <a:cubicBezTo>
                    <a:pt x="1462558" y="159049"/>
                    <a:pt x="1456872" y="164735"/>
                    <a:pt x="1456872" y="171749"/>
                  </a:cubicBezTo>
                  <a:lnTo>
                    <a:pt x="1456872" y="222549"/>
                  </a:lnTo>
                  <a:cubicBezTo>
                    <a:pt x="1456872" y="229563"/>
                    <a:pt x="1462558" y="235249"/>
                    <a:pt x="1469572" y="235249"/>
                  </a:cubicBezTo>
                  <a:lnTo>
                    <a:pt x="1938565" y="235249"/>
                  </a:lnTo>
                  <a:cubicBezTo>
                    <a:pt x="1945579" y="235249"/>
                    <a:pt x="1951265" y="229563"/>
                    <a:pt x="1951265" y="222549"/>
                  </a:cubicBezTo>
                  <a:lnTo>
                    <a:pt x="1951265" y="171749"/>
                  </a:lnTo>
                  <a:cubicBezTo>
                    <a:pt x="1951265" y="164735"/>
                    <a:pt x="1945579" y="159049"/>
                    <a:pt x="1938565" y="159049"/>
                  </a:cubicBezTo>
                  <a:close/>
                  <a:moveTo>
                    <a:pt x="2750911" y="111424"/>
                  </a:moveTo>
                  <a:cubicBezTo>
                    <a:pt x="2708827" y="111424"/>
                    <a:pt x="2674711" y="145540"/>
                    <a:pt x="2674711" y="187624"/>
                  </a:cubicBezTo>
                  <a:cubicBezTo>
                    <a:pt x="2674711" y="229708"/>
                    <a:pt x="2708827" y="263824"/>
                    <a:pt x="2750911" y="263824"/>
                  </a:cubicBezTo>
                  <a:cubicBezTo>
                    <a:pt x="2792995" y="263824"/>
                    <a:pt x="2827111" y="229708"/>
                    <a:pt x="2827111" y="187624"/>
                  </a:cubicBezTo>
                  <a:cubicBezTo>
                    <a:pt x="2827111" y="145540"/>
                    <a:pt x="2792995" y="111424"/>
                    <a:pt x="2750911" y="111424"/>
                  </a:cubicBezTo>
                  <a:close/>
                  <a:moveTo>
                    <a:pt x="185710" y="0"/>
                  </a:moveTo>
                  <a:lnTo>
                    <a:pt x="3222426" y="0"/>
                  </a:lnTo>
                  <a:cubicBezTo>
                    <a:pt x="3324990" y="0"/>
                    <a:pt x="3408136" y="77968"/>
                    <a:pt x="3408136" y="174144"/>
                  </a:cubicBezTo>
                  <a:lnTo>
                    <a:pt x="3408136" y="5967524"/>
                  </a:lnTo>
                  <a:cubicBezTo>
                    <a:pt x="3408136" y="6063700"/>
                    <a:pt x="3324990" y="6141667"/>
                    <a:pt x="3222426" y="6141667"/>
                  </a:cubicBezTo>
                  <a:lnTo>
                    <a:pt x="185710" y="6141667"/>
                  </a:lnTo>
                  <a:cubicBezTo>
                    <a:pt x="83146" y="6141667"/>
                    <a:pt x="0" y="6063700"/>
                    <a:pt x="0" y="5967524"/>
                  </a:cubicBezTo>
                  <a:lnTo>
                    <a:pt x="0" y="174144"/>
                  </a:lnTo>
                  <a:cubicBezTo>
                    <a:pt x="0" y="77968"/>
                    <a:pt x="83146" y="0"/>
                    <a:pt x="185710" y="0"/>
                  </a:cubicBezTo>
                  <a:close/>
                </a:path>
              </a:pathLst>
            </a:custGeom>
            <a:solidFill>
              <a:srgbClr val="00BCF2"/>
            </a:solidFill>
            <a:ln>
              <a:noFill/>
            </a:ln>
            <a:extLst/>
          </p:spPr>
          <p:txBody>
            <a:bodyPr vert="horz" wrap="square" lIns="91414" tIns="45706" rIns="91414" bIns="45706" numCol="1" rtlCol="0" anchor="t" anchorCtr="0" compatLnSpc="1">
              <a:prstTxWarp prst="textNoShape">
                <a:avLst/>
              </a:prstTxWarp>
              <a:noAutofit/>
            </a:bodyPr>
            <a:lstStyle/>
            <a:p>
              <a:pPr algn="ctr" defTabSz="914049">
                <a:defRPr/>
              </a:pPr>
              <a:endParaRPr lang="en-US" sz="800" kern="0">
                <a:solidFill>
                  <a:srgbClr val="FFFFFF"/>
                </a:solidFill>
              </a:endParaRPr>
            </a:p>
          </p:txBody>
        </p:sp>
        <p:sp>
          <p:nvSpPr>
            <p:cNvPr id="113" name="Rectangle 51"/>
            <p:cNvSpPr/>
            <p:nvPr/>
          </p:nvSpPr>
          <p:spPr>
            <a:xfrm>
              <a:off x="8293106" y="124517"/>
              <a:ext cx="325044" cy="579229"/>
            </a:xfrm>
            <a:custGeom>
              <a:avLst/>
              <a:gdLst/>
              <a:ahLst/>
              <a:cxnLst/>
              <a:rect l="l" t="t" r="r" b="b"/>
              <a:pathLst>
                <a:path w="407194" h="725617">
                  <a:moveTo>
                    <a:pt x="203598" y="563693"/>
                  </a:moveTo>
                  <a:cubicBezTo>
                    <a:pt x="190973" y="563693"/>
                    <a:pt x="180738" y="573928"/>
                    <a:pt x="180738" y="586553"/>
                  </a:cubicBezTo>
                  <a:cubicBezTo>
                    <a:pt x="180738" y="599178"/>
                    <a:pt x="190973" y="609413"/>
                    <a:pt x="203598" y="609413"/>
                  </a:cubicBezTo>
                  <a:cubicBezTo>
                    <a:pt x="216223" y="609413"/>
                    <a:pt x="226458" y="599178"/>
                    <a:pt x="226458" y="586553"/>
                  </a:cubicBezTo>
                  <a:cubicBezTo>
                    <a:pt x="226458" y="573928"/>
                    <a:pt x="216223" y="563693"/>
                    <a:pt x="203598" y="563693"/>
                  </a:cubicBezTo>
                  <a:close/>
                  <a:moveTo>
                    <a:pt x="203599" y="462791"/>
                  </a:moveTo>
                  <a:cubicBezTo>
                    <a:pt x="179926" y="462791"/>
                    <a:pt x="160736" y="481981"/>
                    <a:pt x="160736" y="505654"/>
                  </a:cubicBezTo>
                  <a:cubicBezTo>
                    <a:pt x="160736" y="529327"/>
                    <a:pt x="179926" y="548517"/>
                    <a:pt x="203599" y="548517"/>
                  </a:cubicBezTo>
                  <a:cubicBezTo>
                    <a:pt x="227272" y="548517"/>
                    <a:pt x="246462" y="529327"/>
                    <a:pt x="246462" y="505654"/>
                  </a:cubicBezTo>
                  <a:cubicBezTo>
                    <a:pt x="246462" y="481981"/>
                    <a:pt x="227272" y="462791"/>
                    <a:pt x="203599" y="462791"/>
                  </a:cubicBezTo>
                  <a:close/>
                  <a:moveTo>
                    <a:pt x="285109" y="203235"/>
                  </a:moveTo>
                  <a:lnTo>
                    <a:pt x="285109" y="415166"/>
                  </a:lnTo>
                  <a:lnTo>
                    <a:pt x="312541" y="415166"/>
                  </a:lnTo>
                  <a:lnTo>
                    <a:pt x="312541" y="203235"/>
                  </a:lnTo>
                  <a:close/>
                  <a:moveTo>
                    <a:pt x="221624" y="203235"/>
                  </a:moveTo>
                  <a:lnTo>
                    <a:pt x="221624" y="415166"/>
                  </a:lnTo>
                  <a:lnTo>
                    <a:pt x="249056" y="415166"/>
                  </a:lnTo>
                  <a:lnTo>
                    <a:pt x="249056" y="203235"/>
                  </a:lnTo>
                  <a:close/>
                  <a:moveTo>
                    <a:pt x="158140" y="203235"/>
                  </a:moveTo>
                  <a:lnTo>
                    <a:pt x="158140" y="415166"/>
                  </a:lnTo>
                  <a:lnTo>
                    <a:pt x="185572" y="415166"/>
                  </a:lnTo>
                  <a:lnTo>
                    <a:pt x="185572" y="203235"/>
                  </a:lnTo>
                  <a:close/>
                  <a:moveTo>
                    <a:pt x="94656" y="203235"/>
                  </a:moveTo>
                  <a:lnTo>
                    <a:pt x="94656" y="415166"/>
                  </a:lnTo>
                  <a:lnTo>
                    <a:pt x="122088" y="415166"/>
                  </a:lnTo>
                  <a:lnTo>
                    <a:pt x="122088" y="203235"/>
                  </a:lnTo>
                  <a:close/>
                  <a:moveTo>
                    <a:pt x="52985" y="57979"/>
                  </a:moveTo>
                  <a:cubicBezTo>
                    <a:pt x="48053" y="57979"/>
                    <a:pt x="44055" y="61977"/>
                    <a:pt x="44055" y="66909"/>
                  </a:cubicBezTo>
                  <a:lnTo>
                    <a:pt x="44055" y="102627"/>
                  </a:lnTo>
                  <a:cubicBezTo>
                    <a:pt x="44055" y="107559"/>
                    <a:pt x="48053" y="111557"/>
                    <a:pt x="52985" y="111557"/>
                  </a:cubicBezTo>
                  <a:lnTo>
                    <a:pt x="354212" y="111557"/>
                  </a:lnTo>
                  <a:cubicBezTo>
                    <a:pt x="359144" y="111557"/>
                    <a:pt x="363142" y="107559"/>
                    <a:pt x="363142" y="102627"/>
                  </a:cubicBezTo>
                  <a:lnTo>
                    <a:pt x="363142" y="66909"/>
                  </a:lnTo>
                  <a:cubicBezTo>
                    <a:pt x="363142" y="61977"/>
                    <a:pt x="359144" y="57979"/>
                    <a:pt x="354212" y="57979"/>
                  </a:cubicBezTo>
                  <a:close/>
                  <a:moveTo>
                    <a:pt x="20242" y="0"/>
                  </a:moveTo>
                  <a:lnTo>
                    <a:pt x="386952" y="0"/>
                  </a:lnTo>
                  <a:cubicBezTo>
                    <a:pt x="398131" y="0"/>
                    <a:pt x="407194" y="9063"/>
                    <a:pt x="407194" y="20242"/>
                  </a:cubicBezTo>
                  <a:lnTo>
                    <a:pt x="407194" y="690613"/>
                  </a:lnTo>
                  <a:cubicBezTo>
                    <a:pt x="407194" y="701792"/>
                    <a:pt x="398131" y="710855"/>
                    <a:pt x="386952" y="710855"/>
                  </a:cubicBezTo>
                  <a:lnTo>
                    <a:pt x="363141" y="710855"/>
                  </a:lnTo>
                  <a:lnTo>
                    <a:pt x="363141" y="725617"/>
                  </a:lnTo>
                  <a:lnTo>
                    <a:pt x="44054" y="725617"/>
                  </a:lnTo>
                  <a:lnTo>
                    <a:pt x="44054" y="710855"/>
                  </a:lnTo>
                  <a:lnTo>
                    <a:pt x="20242" y="710855"/>
                  </a:lnTo>
                  <a:cubicBezTo>
                    <a:pt x="9063" y="710855"/>
                    <a:pt x="0" y="701792"/>
                    <a:pt x="0" y="690613"/>
                  </a:cubicBezTo>
                  <a:lnTo>
                    <a:pt x="0" y="20242"/>
                  </a:lnTo>
                  <a:cubicBezTo>
                    <a:pt x="0" y="9063"/>
                    <a:pt x="9063" y="0"/>
                    <a:pt x="20242" y="0"/>
                  </a:cubicBezTo>
                  <a:close/>
                </a:path>
              </a:pathLst>
            </a:custGeom>
            <a:solidFill>
              <a:srgbClr val="00BCF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14" tIns="45706" rIns="91414" bIns="45706" numCol="1" spcCol="0" rtlCol="0" fromWordArt="0" anchor="ctr" anchorCtr="0" forceAA="0" compatLnSpc="1">
              <a:prstTxWarp prst="textNoShape">
                <a:avLst/>
              </a:prstTxWarp>
              <a:noAutofit/>
            </a:bodyPr>
            <a:lstStyle/>
            <a:p>
              <a:pPr algn="ctr" defTabSz="932563"/>
              <a:endParaRPr lang="en-US">
                <a:solidFill>
                  <a:prstClr val="white"/>
                </a:solidFill>
              </a:endParaRPr>
            </a:p>
          </p:txBody>
        </p:sp>
        <p:sp>
          <p:nvSpPr>
            <p:cNvPr id="114" name="Block Arc 100"/>
            <p:cNvSpPr/>
            <p:nvPr/>
          </p:nvSpPr>
          <p:spPr bwMode="auto">
            <a:xfrm rot="18900000" flipH="1">
              <a:off x="10129156" y="2238013"/>
              <a:ext cx="486052" cy="738366"/>
            </a:xfrm>
            <a:custGeom>
              <a:avLst/>
              <a:gdLst/>
              <a:ahLst/>
              <a:cxnLst/>
              <a:rect l="l" t="t" r="r" b="b"/>
              <a:pathLst>
                <a:path w="3205217" h="4869077">
                  <a:moveTo>
                    <a:pt x="2338541" y="4336801"/>
                  </a:moveTo>
                  <a:lnTo>
                    <a:pt x="2501107" y="4586632"/>
                  </a:lnTo>
                  <a:lnTo>
                    <a:pt x="2571649" y="4317404"/>
                  </a:lnTo>
                  <a:lnTo>
                    <a:pt x="2565239" y="4309605"/>
                  </a:lnTo>
                  <a:close/>
                  <a:moveTo>
                    <a:pt x="2626874" y="3985187"/>
                  </a:moveTo>
                  <a:lnTo>
                    <a:pt x="2643469" y="4210881"/>
                  </a:lnTo>
                  <a:lnTo>
                    <a:pt x="2652352" y="4215678"/>
                  </a:lnTo>
                  <a:lnTo>
                    <a:pt x="2900870" y="4095921"/>
                  </a:lnTo>
                  <a:close/>
                  <a:moveTo>
                    <a:pt x="2380812" y="4018176"/>
                  </a:moveTo>
                  <a:cubicBezTo>
                    <a:pt x="2385244" y="4035072"/>
                    <a:pt x="2380572" y="4052816"/>
                    <a:pt x="2368867" y="4067026"/>
                  </a:cubicBezTo>
                  <a:cubicBezTo>
                    <a:pt x="2357708" y="4080575"/>
                    <a:pt x="2342171" y="4088465"/>
                    <a:pt x="2325749" y="4089980"/>
                  </a:cubicBezTo>
                  <a:lnTo>
                    <a:pt x="2320902" y="4292684"/>
                  </a:lnTo>
                  <a:lnTo>
                    <a:pt x="2321009" y="4292858"/>
                  </a:lnTo>
                  <a:lnTo>
                    <a:pt x="2554349" y="4264865"/>
                  </a:lnTo>
                  <a:cubicBezTo>
                    <a:pt x="2554285" y="4252103"/>
                    <a:pt x="2559089" y="4239748"/>
                    <a:pt x="2567692" y="4229303"/>
                  </a:cubicBezTo>
                  <a:cubicBezTo>
                    <a:pt x="2575706" y="4219574"/>
                    <a:pt x="2585976" y="4212762"/>
                    <a:pt x="2597569" y="4210091"/>
                  </a:cubicBezTo>
                  <a:lnTo>
                    <a:pt x="2580251" y="3974570"/>
                  </a:lnTo>
                  <a:cubicBezTo>
                    <a:pt x="2580051" y="3974563"/>
                    <a:pt x="2579904" y="3974470"/>
                    <a:pt x="2579758" y="3974376"/>
                  </a:cubicBezTo>
                  <a:close/>
                  <a:moveTo>
                    <a:pt x="2157580" y="4042204"/>
                  </a:moveTo>
                  <a:cubicBezTo>
                    <a:pt x="2157200" y="4045975"/>
                    <a:pt x="2155457" y="4049193"/>
                    <a:pt x="2153403" y="4052282"/>
                  </a:cubicBezTo>
                  <a:lnTo>
                    <a:pt x="2276399" y="4241301"/>
                  </a:lnTo>
                  <a:lnTo>
                    <a:pt x="2280290" y="4078535"/>
                  </a:lnTo>
                  <a:cubicBezTo>
                    <a:pt x="2277592" y="4078046"/>
                    <a:pt x="2275536" y="4076533"/>
                    <a:pt x="2273542" y="4074890"/>
                  </a:cubicBezTo>
                  <a:lnTo>
                    <a:pt x="2269899" y="4069407"/>
                  </a:lnTo>
                  <a:cubicBezTo>
                    <a:pt x="2261639" y="4062699"/>
                    <a:pt x="2255813" y="4054106"/>
                    <a:pt x="2252986" y="4044485"/>
                  </a:cubicBezTo>
                  <a:close/>
                  <a:moveTo>
                    <a:pt x="2302907" y="3861978"/>
                  </a:moveTo>
                  <a:lnTo>
                    <a:pt x="2323512" y="3955567"/>
                  </a:lnTo>
                  <a:cubicBezTo>
                    <a:pt x="2335568" y="3956285"/>
                    <a:pt x="2347182" y="3961298"/>
                    <a:pt x="2357214" y="3969560"/>
                  </a:cubicBezTo>
                  <a:lnTo>
                    <a:pt x="2361891" y="3975527"/>
                  </a:lnTo>
                  <a:lnTo>
                    <a:pt x="2517957" y="3941168"/>
                  </a:lnTo>
                  <a:lnTo>
                    <a:pt x="2310388" y="3857279"/>
                  </a:lnTo>
                  <a:close/>
                  <a:moveTo>
                    <a:pt x="2034990" y="3870305"/>
                  </a:moveTo>
                  <a:lnTo>
                    <a:pt x="2086891" y="3950066"/>
                  </a:lnTo>
                  <a:cubicBezTo>
                    <a:pt x="2104679" y="3947743"/>
                    <a:pt x="2123450" y="3952809"/>
                    <a:pt x="2138608" y="3965294"/>
                  </a:cubicBezTo>
                  <a:cubicBezTo>
                    <a:pt x="2148908" y="3973778"/>
                    <a:pt x="2156166" y="3984556"/>
                    <a:pt x="2159162" y="3996509"/>
                  </a:cubicBezTo>
                  <a:lnTo>
                    <a:pt x="2250698" y="3998697"/>
                  </a:lnTo>
                  <a:lnTo>
                    <a:pt x="2261888" y="3977424"/>
                  </a:lnTo>
                  <a:lnTo>
                    <a:pt x="2278559" y="3964025"/>
                  </a:lnTo>
                  <a:lnTo>
                    <a:pt x="2258380" y="3872369"/>
                  </a:lnTo>
                  <a:cubicBezTo>
                    <a:pt x="2246080" y="3871674"/>
                    <a:pt x="2234102" y="3866615"/>
                    <a:pt x="2223794" y="3858125"/>
                  </a:cubicBezTo>
                  <a:cubicBezTo>
                    <a:pt x="2209163" y="3846074"/>
                    <a:pt x="2200672" y="3829395"/>
                    <a:pt x="2198782" y="3812174"/>
                  </a:cubicBezTo>
                  <a:lnTo>
                    <a:pt x="2111920" y="3777069"/>
                  </a:lnTo>
                  <a:cubicBezTo>
                    <a:pt x="2105341" y="3795065"/>
                    <a:pt x="2094577" y="3812899"/>
                    <a:pt x="2080735" y="3829705"/>
                  </a:cubicBezTo>
                  <a:cubicBezTo>
                    <a:pt x="2066880" y="3846526"/>
                    <a:pt x="2051424" y="3860517"/>
                    <a:pt x="2034990" y="3870305"/>
                  </a:cubicBezTo>
                  <a:close/>
                  <a:moveTo>
                    <a:pt x="1066463" y="1763974"/>
                  </a:moveTo>
                  <a:cubicBezTo>
                    <a:pt x="1147505" y="1789982"/>
                    <a:pt x="1239431" y="1766870"/>
                    <a:pt x="1297993" y="1698844"/>
                  </a:cubicBezTo>
                  <a:lnTo>
                    <a:pt x="1566611" y="2501604"/>
                  </a:lnTo>
                  <a:cubicBezTo>
                    <a:pt x="1489632" y="2523995"/>
                    <a:pt x="1330694" y="2556004"/>
                    <a:pt x="1253715" y="2578395"/>
                  </a:cubicBezTo>
                  <a:cubicBezTo>
                    <a:pt x="1175043" y="2307929"/>
                    <a:pt x="1145136" y="2034440"/>
                    <a:pt x="1066463" y="1763974"/>
                  </a:cubicBezTo>
                  <a:close/>
                  <a:moveTo>
                    <a:pt x="0" y="3024870"/>
                  </a:moveTo>
                  <a:lnTo>
                    <a:pt x="2832402" y="2185262"/>
                  </a:lnTo>
                  <a:cubicBezTo>
                    <a:pt x="2897327" y="2591250"/>
                    <a:pt x="2793341" y="3021873"/>
                    <a:pt x="2511222" y="3364393"/>
                  </a:cubicBezTo>
                  <a:cubicBezTo>
                    <a:pt x="2398639" y="3501080"/>
                    <a:pt x="2266849" y="3612613"/>
                    <a:pt x="2121847" y="3696298"/>
                  </a:cubicBezTo>
                  <a:lnTo>
                    <a:pt x="2124922" y="3722539"/>
                  </a:lnTo>
                  <a:lnTo>
                    <a:pt x="2218421" y="3758901"/>
                  </a:lnTo>
                  <a:cubicBezTo>
                    <a:pt x="2241774" y="3734310"/>
                    <a:pt x="2281106" y="3732571"/>
                    <a:pt x="2308573" y="3755195"/>
                  </a:cubicBezTo>
                  <a:cubicBezTo>
                    <a:pt x="2323892" y="3767812"/>
                    <a:pt x="2332480" y="3785503"/>
                    <a:pt x="2333381" y="3803608"/>
                  </a:cubicBezTo>
                  <a:lnTo>
                    <a:pt x="2547556" y="3886900"/>
                  </a:lnTo>
                  <a:lnTo>
                    <a:pt x="2555353" y="3872077"/>
                  </a:lnTo>
                  <a:cubicBezTo>
                    <a:pt x="2578765" y="3843653"/>
                    <a:pt x="2621443" y="3840133"/>
                    <a:pt x="2650679" y="3864213"/>
                  </a:cubicBezTo>
                  <a:cubicBezTo>
                    <a:pt x="2672627" y="3882291"/>
                    <a:pt x="2680759" y="3910785"/>
                    <a:pt x="2673528" y="3935889"/>
                  </a:cubicBezTo>
                  <a:lnTo>
                    <a:pt x="2933845" y="4037125"/>
                  </a:lnTo>
                  <a:lnTo>
                    <a:pt x="2943410" y="4018943"/>
                  </a:lnTo>
                  <a:cubicBezTo>
                    <a:pt x="2966821" y="3990520"/>
                    <a:pt x="3009499" y="3986999"/>
                    <a:pt x="3038735" y="4011079"/>
                  </a:cubicBezTo>
                  <a:cubicBezTo>
                    <a:pt x="3061734" y="4030022"/>
                    <a:pt x="3069562" y="4060403"/>
                    <a:pt x="3059817" y="4086115"/>
                  </a:cubicBezTo>
                  <a:lnTo>
                    <a:pt x="3089175" y="4097532"/>
                  </a:lnTo>
                  <a:lnTo>
                    <a:pt x="3095638" y="4089687"/>
                  </a:lnTo>
                  <a:cubicBezTo>
                    <a:pt x="3103042" y="4080696"/>
                    <a:pt x="3116333" y="4079411"/>
                    <a:pt x="3125323" y="4086816"/>
                  </a:cubicBezTo>
                  <a:lnTo>
                    <a:pt x="3197535" y="4146294"/>
                  </a:lnTo>
                  <a:cubicBezTo>
                    <a:pt x="3206525" y="4153699"/>
                    <a:pt x="3207811" y="4166990"/>
                    <a:pt x="3200406" y="4175980"/>
                  </a:cubicBezTo>
                  <a:lnTo>
                    <a:pt x="3146778" y="4241089"/>
                  </a:lnTo>
                  <a:cubicBezTo>
                    <a:pt x="3139373" y="4250079"/>
                    <a:pt x="3126082" y="4251364"/>
                    <a:pt x="3117092" y="4243959"/>
                  </a:cubicBezTo>
                  <a:lnTo>
                    <a:pt x="3044881" y="4184481"/>
                  </a:lnTo>
                  <a:cubicBezTo>
                    <a:pt x="3035890" y="4177077"/>
                    <a:pt x="3034605" y="4163786"/>
                    <a:pt x="3042010" y="4154795"/>
                  </a:cubicBezTo>
                  <a:lnTo>
                    <a:pt x="3043143" y="4153420"/>
                  </a:lnTo>
                  <a:lnTo>
                    <a:pt x="2958150" y="4119071"/>
                  </a:lnTo>
                  <a:lnTo>
                    <a:pt x="2682548" y="4251879"/>
                  </a:lnTo>
                  <a:cubicBezTo>
                    <a:pt x="2693542" y="4273353"/>
                    <a:pt x="2690701" y="4299443"/>
                    <a:pt x="2674671" y="4318904"/>
                  </a:cubicBezTo>
                  <a:cubicBezTo>
                    <a:pt x="2663073" y="4332986"/>
                    <a:pt x="2646746" y="4340955"/>
                    <a:pt x="2629604" y="4339696"/>
                  </a:cubicBezTo>
                  <a:cubicBezTo>
                    <a:pt x="2628473" y="4340102"/>
                    <a:pt x="2627309" y="4340195"/>
                    <a:pt x="2626124" y="4339911"/>
                  </a:cubicBezTo>
                  <a:cubicBezTo>
                    <a:pt x="2621690" y="4342134"/>
                    <a:pt x="2617222" y="4341678"/>
                    <a:pt x="2612799" y="4340735"/>
                  </a:cubicBezTo>
                  <a:lnTo>
                    <a:pt x="2534802" y="4638415"/>
                  </a:lnTo>
                  <a:lnTo>
                    <a:pt x="2537148" y="4642020"/>
                  </a:lnTo>
                  <a:cubicBezTo>
                    <a:pt x="2543001" y="4646768"/>
                    <a:pt x="2546841" y="4652991"/>
                    <a:pt x="2548791" y="4659913"/>
                  </a:cubicBezTo>
                  <a:lnTo>
                    <a:pt x="2582852" y="4712257"/>
                  </a:lnTo>
                  <a:lnTo>
                    <a:pt x="2584716" y="4709994"/>
                  </a:lnTo>
                  <a:cubicBezTo>
                    <a:pt x="2592121" y="4701004"/>
                    <a:pt x="2605412" y="4699718"/>
                    <a:pt x="2614402" y="4707123"/>
                  </a:cubicBezTo>
                  <a:lnTo>
                    <a:pt x="2686614" y="4766601"/>
                  </a:lnTo>
                  <a:cubicBezTo>
                    <a:pt x="2695604" y="4774006"/>
                    <a:pt x="2696889" y="4787297"/>
                    <a:pt x="2689485" y="4796287"/>
                  </a:cubicBezTo>
                  <a:lnTo>
                    <a:pt x="2635857" y="4861396"/>
                  </a:lnTo>
                  <a:cubicBezTo>
                    <a:pt x="2628452" y="4870386"/>
                    <a:pt x="2615161" y="4871671"/>
                    <a:pt x="2606171" y="4864266"/>
                  </a:cubicBezTo>
                  <a:lnTo>
                    <a:pt x="2533959" y="4804788"/>
                  </a:lnTo>
                  <a:cubicBezTo>
                    <a:pt x="2524969" y="4797384"/>
                    <a:pt x="2523684" y="4784093"/>
                    <a:pt x="2531089" y="4775103"/>
                  </a:cubicBezTo>
                  <a:lnTo>
                    <a:pt x="2536821" y="4768144"/>
                  </a:lnTo>
                  <a:lnTo>
                    <a:pt x="2521118" y="4743302"/>
                  </a:lnTo>
                  <a:cubicBezTo>
                    <a:pt x="2497795" y="4756544"/>
                    <a:pt x="2467358" y="4754351"/>
                    <a:pt x="2444872" y="4735830"/>
                  </a:cubicBezTo>
                  <a:cubicBezTo>
                    <a:pt x="2415637" y="4711750"/>
                    <a:pt x="2410915" y="4669188"/>
                    <a:pt x="2434326" y="4640764"/>
                  </a:cubicBezTo>
                  <a:lnTo>
                    <a:pt x="2448900" y="4629050"/>
                  </a:lnTo>
                  <a:lnTo>
                    <a:pt x="2299277" y="4392344"/>
                  </a:lnTo>
                  <a:cubicBezTo>
                    <a:pt x="2276432" y="4403573"/>
                    <a:pt x="2247795" y="4400747"/>
                    <a:pt x="2226375" y="4383103"/>
                  </a:cubicBezTo>
                  <a:cubicBezTo>
                    <a:pt x="2197139" y="4359023"/>
                    <a:pt x="2192418" y="4316461"/>
                    <a:pt x="2215829" y="4288037"/>
                  </a:cubicBezTo>
                  <a:lnTo>
                    <a:pt x="2227443" y="4278702"/>
                  </a:lnTo>
                  <a:lnTo>
                    <a:pt x="2104256" y="4083817"/>
                  </a:lnTo>
                  <a:cubicBezTo>
                    <a:pt x="2086837" y="4085521"/>
                    <a:pt x="2068613" y="4080402"/>
                    <a:pt x="2053828" y="4068224"/>
                  </a:cubicBezTo>
                  <a:cubicBezTo>
                    <a:pt x="2026943" y="4046079"/>
                    <a:pt x="2020788" y="4008305"/>
                    <a:pt x="2039207" y="3980906"/>
                  </a:cubicBezTo>
                  <a:lnTo>
                    <a:pt x="1983128" y="3892189"/>
                  </a:lnTo>
                  <a:cubicBezTo>
                    <a:pt x="1966343" y="3896943"/>
                    <a:pt x="1950502" y="3895196"/>
                    <a:pt x="1937656" y="3887883"/>
                  </a:cubicBezTo>
                  <a:lnTo>
                    <a:pt x="1894539" y="3940231"/>
                  </a:lnTo>
                  <a:cubicBezTo>
                    <a:pt x="1874645" y="3964385"/>
                    <a:pt x="1838936" y="3967838"/>
                    <a:pt x="1814782" y="3947943"/>
                  </a:cubicBezTo>
                  <a:lnTo>
                    <a:pt x="1712857" y="3863991"/>
                  </a:lnTo>
                  <a:cubicBezTo>
                    <a:pt x="1272645" y="3972973"/>
                    <a:pt x="788898" y="3878780"/>
                    <a:pt x="412164" y="3568480"/>
                  </a:cubicBezTo>
                  <a:cubicBezTo>
                    <a:pt x="227866" y="3416681"/>
                    <a:pt x="89421" y="3229838"/>
                    <a:pt x="0" y="3024870"/>
                  </a:cubicBezTo>
                  <a:close/>
                  <a:moveTo>
                    <a:pt x="981828" y="1413935"/>
                  </a:moveTo>
                  <a:cubicBezTo>
                    <a:pt x="1051928" y="1328826"/>
                    <a:pt x="1177751" y="1316659"/>
                    <a:pt x="1262860" y="1386760"/>
                  </a:cubicBezTo>
                  <a:cubicBezTo>
                    <a:pt x="1347969" y="1456861"/>
                    <a:pt x="1360136" y="1582683"/>
                    <a:pt x="1290035" y="1667793"/>
                  </a:cubicBezTo>
                  <a:cubicBezTo>
                    <a:pt x="1219934" y="1752902"/>
                    <a:pt x="1094112" y="1765068"/>
                    <a:pt x="1009002" y="1694967"/>
                  </a:cubicBezTo>
                  <a:cubicBezTo>
                    <a:pt x="923893" y="1624867"/>
                    <a:pt x="911727" y="1499044"/>
                    <a:pt x="981828" y="1413935"/>
                  </a:cubicBezTo>
                  <a:close/>
                  <a:moveTo>
                    <a:pt x="774033" y="1151519"/>
                  </a:moveTo>
                  <a:cubicBezTo>
                    <a:pt x="839167" y="1059660"/>
                    <a:pt x="944943" y="1000158"/>
                    <a:pt x="1062054" y="989502"/>
                  </a:cubicBezTo>
                  <a:cubicBezTo>
                    <a:pt x="1177023" y="979040"/>
                    <a:pt x="1291047" y="1016740"/>
                    <a:pt x="1373577" y="1092500"/>
                  </a:cubicBezTo>
                  <a:lnTo>
                    <a:pt x="1299876" y="1163056"/>
                  </a:lnTo>
                  <a:cubicBezTo>
                    <a:pt x="1239150" y="1109898"/>
                    <a:pt x="1156188" y="1083522"/>
                    <a:pt x="1072542" y="1090780"/>
                  </a:cubicBezTo>
                  <a:cubicBezTo>
                    <a:pt x="986770" y="1098223"/>
                    <a:pt x="909080" y="1140260"/>
                    <a:pt x="860600" y="1205460"/>
                  </a:cubicBezTo>
                  <a:close/>
                  <a:moveTo>
                    <a:pt x="561882" y="777541"/>
                  </a:moveTo>
                  <a:cubicBezTo>
                    <a:pt x="683875" y="641405"/>
                    <a:pt x="858613" y="554364"/>
                    <a:pt x="1049520" y="536992"/>
                  </a:cubicBezTo>
                  <a:cubicBezTo>
                    <a:pt x="1263707" y="517502"/>
                    <a:pt x="1476134" y="587736"/>
                    <a:pt x="1629887" y="728877"/>
                  </a:cubicBezTo>
                  <a:lnTo>
                    <a:pt x="1492582" y="860324"/>
                  </a:lnTo>
                  <a:cubicBezTo>
                    <a:pt x="1379450" y="761291"/>
                    <a:pt x="1224890" y="712152"/>
                    <a:pt x="1069057" y="725675"/>
                  </a:cubicBezTo>
                  <a:cubicBezTo>
                    <a:pt x="909264" y="739541"/>
                    <a:pt x="764526" y="817857"/>
                    <a:pt x="674208" y="939324"/>
                  </a:cubicBezTo>
                  <a:lnTo>
                    <a:pt x="512935" y="838830"/>
                  </a:lnTo>
                  <a:cubicBezTo>
                    <a:pt x="528103" y="817438"/>
                    <a:pt x="544454" y="796989"/>
                    <a:pt x="561882" y="777541"/>
                  </a:cubicBezTo>
                  <a:close/>
                  <a:moveTo>
                    <a:pt x="309974" y="347024"/>
                  </a:moveTo>
                  <a:cubicBezTo>
                    <a:pt x="483656" y="153208"/>
                    <a:pt x="732431" y="29287"/>
                    <a:pt x="1004223" y="4555"/>
                  </a:cubicBezTo>
                  <a:cubicBezTo>
                    <a:pt x="1309160" y="-23193"/>
                    <a:pt x="1611592" y="76799"/>
                    <a:pt x="1830491" y="277742"/>
                  </a:cubicBezTo>
                  <a:lnTo>
                    <a:pt x="1635008" y="464883"/>
                  </a:lnTo>
                  <a:cubicBezTo>
                    <a:pt x="1473943" y="323890"/>
                    <a:pt x="1253896" y="253931"/>
                    <a:pt x="1032038" y="273182"/>
                  </a:cubicBezTo>
                  <a:cubicBezTo>
                    <a:pt x="804541" y="292923"/>
                    <a:pt x="598479" y="404421"/>
                    <a:pt x="469894" y="577354"/>
                  </a:cubicBezTo>
                  <a:lnTo>
                    <a:pt x="240289" y="434282"/>
                  </a:lnTo>
                  <a:cubicBezTo>
                    <a:pt x="261884" y="403826"/>
                    <a:pt x="285163" y="374712"/>
                    <a:pt x="309974" y="347024"/>
                  </a:cubicBezTo>
                  <a:close/>
                </a:path>
              </a:pathLst>
            </a:custGeom>
            <a:solidFill>
              <a:srgbClr val="68217A"/>
            </a:solidFill>
            <a:ln w="10795" cap="flat" cmpd="sng" algn="ctr">
              <a:noFill/>
              <a:prstDash val="solid"/>
            </a:ln>
            <a:effectLst/>
          </p:spPr>
          <p:txBody>
            <a:bodyPr rtlCol="0" anchor="ctr"/>
            <a:lstStyle/>
            <a:p>
              <a:pPr algn="ctr" defTabSz="914049">
                <a:defRPr/>
              </a:pPr>
              <a:endParaRPr lang="en-US" kern="0" dirty="0" err="1">
                <a:solidFill>
                  <a:srgbClr val="FFFFFF"/>
                </a:solidFill>
              </a:endParaRPr>
            </a:p>
          </p:txBody>
        </p:sp>
        <p:grpSp>
          <p:nvGrpSpPr>
            <p:cNvPr id="118" name="Group 117"/>
            <p:cNvGrpSpPr>
              <a:grpSpLocks noChangeAspect="1"/>
            </p:cNvGrpSpPr>
            <p:nvPr/>
          </p:nvGrpSpPr>
          <p:grpSpPr bwMode="black">
            <a:xfrm>
              <a:off x="11197042" y="2841963"/>
              <a:ext cx="637100" cy="669322"/>
              <a:chOff x="6135640" y="2836922"/>
              <a:chExt cx="473242" cy="497305"/>
            </a:xfrm>
            <a:solidFill>
              <a:schemeClr val="accent5"/>
            </a:solidFill>
          </p:grpSpPr>
          <p:grpSp>
            <p:nvGrpSpPr>
              <p:cNvPr id="157" name="Group 156"/>
              <p:cNvGrpSpPr/>
              <p:nvPr/>
            </p:nvGrpSpPr>
            <p:grpSpPr bwMode="black">
              <a:xfrm>
                <a:off x="6135640" y="2836922"/>
                <a:ext cx="473242" cy="497305"/>
                <a:chOff x="5574624" y="922419"/>
                <a:chExt cx="473241" cy="497307"/>
              </a:xfrm>
              <a:grpFill/>
            </p:grpSpPr>
            <p:sp>
              <p:nvSpPr>
                <p:cNvPr id="159" name="Rounded Rectangle 158"/>
                <p:cNvSpPr/>
                <p:nvPr/>
              </p:nvSpPr>
              <p:spPr bwMode="black">
                <a:xfrm>
                  <a:off x="5574624" y="922419"/>
                  <a:ext cx="473241" cy="360946"/>
                </a:xfrm>
                <a:prstGeom prst="roundRect">
                  <a:avLst/>
                </a:prstGeom>
                <a:solidFill>
                  <a:srgbClr val="00BCF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10" tIns="45704" rIns="91410" bIns="45704" numCol="1" rtlCol="0" anchor="ctr" anchorCtr="0" compatLnSpc="1">
                  <a:prstTxWarp prst="textNoShape">
                    <a:avLst/>
                  </a:prstTxWarp>
                </a:bodyPr>
                <a:lstStyle/>
                <a:p>
                  <a:pPr defTabSz="740455"/>
                  <a:endParaRPr lang="en-US" spc="-122" dirty="0">
                    <a:solidFill>
                      <a:prstClr val="black">
                        <a:lumMod val="50000"/>
                      </a:prstClr>
                    </a:solidFill>
                    <a:latin typeface="Segoe UI Light" panose="020B0502040204020203" pitchFamily="34" charset="0"/>
                    <a:sym typeface="Segoe UI Light" panose="020B0502040204020203" pitchFamily="34" charset="0"/>
                  </a:endParaRPr>
                </a:p>
              </p:txBody>
            </p:sp>
            <p:sp>
              <p:nvSpPr>
                <p:cNvPr id="160" name="Isosceles Triangle 159"/>
                <p:cNvSpPr/>
                <p:nvPr/>
              </p:nvSpPr>
              <p:spPr bwMode="black">
                <a:xfrm flipV="1">
                  <a:off x="5662862" y="1251284"/>
                  <a:ext cx="202131" cy="168442"/>
                </a:xfrm>
                <a:prstGeom prst="triangle">
                  <a:avLst>
                    <a:gd name="adj" fmla="val 20000"/>
                  </a:avLst>
                </a:prstGeom>
                <a:solidFill>
                  <a:srgbClr val="00BCF2"/>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10" tIns="45704" rIns="91410" bIns="45704" numCol="1" rtlCol="0" anchor="ctr" anchorCtr="0" compatLnSpc="1">
                  <a:prstTxWarp prst="textNoShape">
                    <a:avLst/>
                  </a:prstTxWarp>
                </a:bodyPr>
                <a:lstStyle/>
                <a:p>
                  <a:pPr defTabSz="740455"/>
                  <a:endParaRPr lang="en-US" spc="-122" dirty="0">
                    <a:solidFill>
                      <a:prstClr val="black">
                        <a:lumMod val="50000"/>
                      </a:prstClr>
                    </a:solidFill>
                    <a:latin typeface="Segoe UI Light" panose="020B0502040204020203" pitchFamily="34" charset="0"/>
                    <a:sym typeface="Segoe UI Light" panose="020B0502040204020203" pitchFamily="34" charset="0"/>
                  </a:endParaRPr>
                </a:p>
              </p:txBody>
            </p:sp>
          </p:grpSp>
          <p:sp>
            <p:nvSpPr>
              <p:cNvPr id="158" name="TextBox 157"/>
              <p:cNvSpPr txBox="1"/>
              <p:nvPr/>
            </p:nvSpPr>
            <p:spPr bwMode="black">
              <a:xfrm>
                <a:off x="6208295" y="2909109"/>
                <a:ext cx="393031" cy="186367"/>
              </a:xfrm>
              <a:prstGeom prst="rect">
                <a:avLst/>
              </a:prstGeom>
              <a:noFill/>
            </p:spPr>
            <p:txBody>
              <a:bodyPr wrap="square" lIns="0" tIns="0" rIns="0" bIns="0" rtlCol="0">
                <a:spAutoFit/>
              </a:bodyPr>
              <a:lstStyle/>
              <a:p>
                <a:pPr defTabSz="932563"/>
                <a:r>
                  <a:rPr lang="en-US" sz="1598" spc="-135" dirty="0">
                    <a:solidFill>
                      <a:prstClr val="white"/>
                    </a:solidFill>
                    <a:cs typeface="Segoe UI" panose="020B0502040204020203" pitchFamily="34" charset="0"/>
                    <a:sym typeface="Segoe UI" panose="020B0502040204020203" pitchFamily="34" charset="0"/>
                  </a:rPr>
                  <a:t>“ ”</a:t>
                </a:r>
              </a:p>
            </p:txBody>
          </p:sp>
        </p:grpSp>
        <p:sp>
          <p:nvSpPr>
            <p:cNvPr id="119" name="Freeform 118"/>
            <p:cNvSpPr/>
            <p:nvPr/>
          </p:nvSpPr>
          <p:spPr bwMode="auto">
            <a:xfrm>
              <a:off x="10805079" y="1897925"/>
              <a:ext cx="620546" cy="557252"/>
            </a:xfrm>
            <a:custGeom>
              <a:avLst/>
              <a:gdLst/>
              <a:ahLst/>
              <a:cxnLst/>
              <a:rect l="l" t="t" r="r" b="b"/>
              <a:pathLst>
                <a:path w="3944686" h="3542339">
                  <a:moveTo>
                    <a:pt x="2192297" y="2335887"/>
                  </a:moveTo>
                  <a:cubicBezTo>
                    <a:pt x="2222820" y="2335887"/>
                    <a:pt x="2253343" y="2347531"/>
                    <a:pt x="2276631" y="2370819"/>
                  </a:cubicBezTo>
                  <a:lnTo>
                    <a:pt x="2292434" y="2386622"/>
                  </a:lnTo>
                  <a:cubicBezTo>
                    <a:pt x="2335532" y="2429720"/>
                    <a:pt x="2338751" y="2497598"/>
                    <a:pt x="2300496" y="2543150"/>
                  </a:cubicBezTo>
                  <a:cubicBezTo>
                    <a:pt x="2320893" y="2524465"/>
                    <a:pt x="2347082" y="2515893"/>
                    <a:pt x="2373272" y="2515893"/>
                  </a:cubicBezTo>
                  <a:cubicBezTo>
                    <a:pt x="2403795" y="2515893"/>
                    <a:pt x="2434317" y="2527537"/>
                    <a:pt x="2457606" y="2550825"/>
                  </a:cubicBezTo>
                  <a:lnTo>
                    <a:pt x="2473408" y="2566628"/>
                  </a:lnTo>
                  <a:cubicBezTo>
                    <a:pt x="2513642" y="2606861"/>
                    <a:pt x="2519121" y="2668690"/>
                    <a:pt x="2487855" y="2713541"/>
                  </a:cubicBezTo>
                  <a:cubicBezTo>
                    <a:pt x="2506319" y="2698588"/>
                    <a:pt x="2529091" y="2692106"/>
                    <a:pt x="2551864" y="2692106"/>
                  </a:cubicBezTo>
                  <a:cubicBezTo>
                    <a:pt x="2582388" y="2692105"/>
                    <a:pt x="2612911" y="2703750"/>
                    <a:pt x="2636199" y="2727038"/>
                  </a:cubicBezTo>
                  <a:lnTo>
                    <a:pt x="2652002" y="2742841"/>
                  </a:lnTo>
                  <a:cubicBezTo>
                    <a:pt x="2695158" y="2785997"/>
                    <a:pt x="2698327" y="2853999"/>
                    <a:pt x="2659933" y="2899565"/>
                  </a:cubicBezTo>
                  <a:cubicBezTo>
                    <a:pt x="2705363" y="2862497"/>
                    <a:pt x="2772186" y="2866128"/>
                    <a:pt x="2814793" y="2908735"/>
                  </a:cubicBezTo>
                  <a:lnTo>
                    <a:pt x="2830596" y="2924538"/>
                  </a:lnTo>
                  <a:cubicBezTo>
                    <a:pt x="2877172" y="2971114"/>
                    <a:pt x="2877172" y="3046630"/>
                    <a:pt x="2830596" y="3093207"/>
                  </a:cubicBezTo>
                  <a:lnTo>
                    <a:pt x="2578619" y="3345183"/>
                  </a:lnTo>
                  <a:cubicBezTo>
                    <a:pt x="2532042" y="3391760"/>
                    <a:pt x="2456526" y="3391760"/>
                    <a:pt x="2409950" y="3345183"/>
                  </a:cubicBezTo>
                  <a:lnTo>
                    <a:pt x="2394147" y="3329381"/>
                  </a:lnTo>
                  <a:cubicBezTo>
                    <a:pt x="2350991" y="3286224"/>
                    <a:pt x="2347822" y="3218222"/>
                    <a:pt x="2386216" y="3172656"/>
                  </a:cubicBezTo>
                  <a:cubicBezTo>
                    <a:pt x="2340786" y="3209724"/>
                    <a:pt x="2273962" y="3206093"/>
                    <a:pt x="2231356" y="3163487"/>
                  </a:cubicBezTo>
                  <a:lnTo>
                    <a:pt x="2215553" y="3147684"/>
                  </a:lnTo>
                  <a:cubicBezTo>
                    <a:pt x="2175319" y="3107450"/>
                    <a:pt x="2169841" y="3045621"/>
                    <a:pt x="2201107" y="3000770"/>
                  </a:cubicBezTo>
                  <a:cubicBezTo>
                    <a:pt x="2156148" y="3033099"/>
                    <a:pt x="2093426" y="3027937"/>
                    <a:pt x="2052763" y="2987273"/>
                  </a:cubicBezTo>
                  <a:lnTo>
                    <a:pt x="2036960" y="2971471"/>
                  </a:lnTo>
                  <a:cubicBezTo>
                    <a:pt x="1993861" y="2928372"/>
                    <a:pt x="1990644" y="2860494"/>
                    <a:pt x="2028898" y="2814942"/>
                  </a:cubicBezTo>
                  <a:cubicBezTo>
                    <a:pt x="1983303" y="2853609"/>
                    <a:pt x="1915058" y="2850537"/>
                    <a:pt x="1871788" y="2807267"/>
                  </a:cubicBezTo>
                  <a:lnTo>
                    <a:pt x="1855985" y="2791465"/>
                  </a:lnTo>
                  <a:cubicBezTo>
                    <a:pt x="1809409" y="2744889"/>
                    <a:pt x="1809409" y="2669372"/>
                    <a:pt x="1855985" y="2622796"/>
                  </a:cubicBezTo>
                  <a:lnTo>
                    <a:pt x="2107962" y="2370819"/>
                  </a:lnTo>
                  <a:cubicBezTo>
                    <a:pt x="2131251" y="2347531"/>
                    <a:pt x="2161773" y="2335887"/>
                    <a:pt x="2192297" y="2335887"/>
                  </a:cubicBezTo>
                  <a:close/>
                  <a:moveTo>
                    <a:pt x="2691097" y="2200055"/>
                  </a:moveTo>
                  <a:lnTo>
                    <a:pt x="3472263" y="2977700"/>
                  </a:lnTo>
                  <a:cubicBezTo>
                    <a:pt x="3570347" y="3075342"/>
                    <a:pt x="3570705" y="3234008"/>
                    <a:pt x="3473064" y="3332091"/>
                  </a:cubicBezTo>
                  <a:lnTo>
                    <a:pt x="3337229" y="3468542"/>
                  </a:lnTo>
                  <a:cubicBezTo>
                    <a:pt x="3239588" y="3566624"/>
                    <a:pt x="3080921" y="3566984"/>
                    <a:pt x="2982839" y="3469342"/>
                  </a:cubicBezTo>
                  <a:lnTo>
                    <a:pt x="2817512" y="3304759"/>
                  </a:lnTo>
                  <a:lnTo>
                    <a:pt x="2962277" y="3146075"/>
                  </a:lnTo>
                  <a:cubicBezTo>
                    <a:pt x="3000906" y="3080723"/>
                    <a:pt x="3068110" y="2862970"/>
                    <a:pt x="2806702" y="2742850"/>
                  </a:cubicBezTo>
                  <a:cubicBezTo>
                    <a:pt x="2788975" y="2687023"/>
                    <a:pt x="2711717" y="2588332"/>
                    <a:pt x="2632077" y="2568225"/>
                  </a:cubicBezTo>
                  <a:cubicBezTo>
                    <a:pt x="2614878" y="2517689"/>
                    <a:pt x="2571486" y="2455248"/>
                    <a:pt x="2501902" y="2409475"/>
                  </a:cubicBezTo>
                  <a:cubicBezTo>
                    <a:pt x="2576176" y="2376963"/>
                    <a:pt x="2631305" y="2325306"/>
                    <a:pt x="2691097" y="2200055"/>
                  </a:cubicBezTo>
                  <a:close/>
                  <a:moveTo>
                    <a:pt x="3102770" y="1568894"/>
                  </a:moveTo>
                  <a:cubicBezTo>
                    <a:pt x="3144045" y="1569688"/>
                    <a:pt x="3175795" y="1589531"/>
                    <a:pt x="3212307" y="1628425"/>
                  </a:cubicBezTo>
                  <a:lnTo>
                    <a:pt x="3671888" y="2085625"/>
                  </a:lnTo>
                  <a:cubicBezTo>
                    <a:pt x="3725069" y="2130076"/>
                    <a:pt x="3706813" y="2205481"/>
                    <a:pt x="3681413" y="2240406"/>
                  </a:cubicBezTo>
                  <a:lnTo>
                    <a:pt x="3305176" y="2619025"/>
                  </a:lnTo>
                  <a:lnTo>
                    <a:pt x="2636045" y="1949894"/>
                  </a:lnTo>
                  <a:lnTo>
                    <a:pt x="2580156" y="2089614"/>
                  </a:lnTo>
                  <a:lnTo>
                    <a:pt x="2580331" y="2089788"/>
                  </a:lnTo>
                  <a:lnTo>
                    <a:pt x="2573515" y="2107172"/>
                  </a:lnTo>
                  <a:cubicBezTo>
                    <a:pt x="2564396" y="2153317"/>
                    <a:pt x="2550969" y="2186218"/>
                    <a:pt x="2533301" y="2209748"/>
                  </a:cubicBezTo>
                  <a:lnTo>
                    <a:pt x="2529684" y="2218975"/>
                  </a:lnTo>
                  <a:lnTo>
                    <a:pt x="2524242" y="2224111"/>
                  </a:lnTo>
                  <a:cubicBezTo>
                    <a:pt x="2500438" y="2257107"/>
                    <a:pt x="2471081" y="2273400"/>
                    <a:pt x="2443163" y="2290413"/>
                  </a:cubicBezTo>
                  <a:cubicBezTo>
                    <a:pt x="2282032" y="2346769"/>
                    <a:pt x="2244726" y="2234057"/>
                    <a:pt x="2245520" y="2159444"/>
                  </a:cubicBezTo>
                  <a:lnTo>
                    <a:pt x="2350183" y="1889991"/>
                  </a:lnTo>
                  <a:lnTo>
                    <a:pt x="2357973" y="1868434"/>
                  </a:lnTo>
                  <a:lnTo>
                    <a:pt x="2358432" y="1868891"/>
                  </a:lnTo>
                  <a:lnTo>
                    <a:pt x="2433638" y="1685575"/>
                  </a:lnTo>
                  <a:cubicBezTo>
                    <a:pt x="2459038" y="1641919"/>
                    <a:pt x="2493963" y="1610168"/>
                    <a:pt x="2552701" y="1583181"/>
                  </a:cubicBezTo>
                  <a:close/>
                  <a:moveTo>
                    <a:pt x="3366858" y="1340370"/>
                  </a:moveTo>
                  <a:cubicBezTo>
                    <a:pt x="3396373" y="1340115"/>
                    <a:pt x="3425985" y="1351120"/>
                    <a:pt x="3448699" y="1373445"/>
                  </a:cubicBezTo>
                  <a:lnTo>
                    <a:pt x="3910198" y="1827046"/>
                  </a:lnTo>
                  <a:cubicBezTo>
                    <a:pt x="3955627" y="1871696"/>
                    <a:pt x="3956257" y="1944719"/>
                    <a:pt x="3911606" y="1990146"/>
                  </a:cubicBezTo>
                  <a:lnTo>
                    <a:pt x="3870718" y="2031747"/>
                  </a:lnTo>
                  <a:cubicBezTo>
                    <a:pt x="3826068" y="2077175"/>
                    <a:pt x="3753045" y="2077805"/>
                    <a:pt x="3707618" y="2033155"/>
                  </a:cubicBezTo>
                  <a:lnTo>
                    <a:pt x="3246119" y="1579553"/>
                  </a:lnTo>
                  <a:cubicBezTo>
                    <a:pt x="3200691" y="1534903"/>
                    <a:pt x="3200060" y="1461881"/>
                    <a:pt x="3244711" y="1416454"/>
                  </a:cubicBezTo>
                  <a:lnTo>
                    <a:pt x="3285600" y="1374853"/>
                  </a:lnTo>
                  <a:cubicBezTo>
                    <a:pt x="3307925" y="1352139"/>
                    <a:pt x="3337343" y="1340624"/>
                    <a:pt x="3366858" y="1340370"/>
                  </a:cubicBezTo>
                  <a:close/>
                  <a:moveTo>
                    <a:pt x="704734" y="662655"/>
                  </a:moveTo>
                  <a:cubicBezTo>
                    <a:pt x="787264" y="660409"/>
                    <a:pt x="791171" y="737242"/>
                    <a:pt x="778669" y="783080"/>
                  </a:cubicBezTo>
                  <a:cubicBezTo>
                    <a:pt x="731838" y="864838"/>
                    <a:pt x="584995" y="1003743"/>
                    <a:pt x="702469" y="1328387"/>
                  </a:cubicBezTo>
                  <a:cubicBezTo>
                    <a:pt x="709612" y="1383157"/>
                    <a:pt x="666750" y="1442687"/>
                    <a:pt x="573881" y="1406969"/>
                  </a:cubicBezTo>
                  <a:cubicBezTo>
                    <a:pt x="389733" y="1094230"/>
                    <a:pt x="574676" y="767205"/>
                    <a:pt x="664370" y="668780"/>
                  </a:cubicBezTo>
                  <a:cubicBezTo>
                    <a:pt x="679550" y="664912"/>
                    <a:pt x="692945" y="662976"/>
                    <a:pt x="704734" y="662655"/>
                  </a:cubicBezTo>
                  <a:close/>
                  <a:moveTo>
                    <a:pt x="1117600" y="323849"/>
                  </a:moveTo>
                  <a:cubicBezTo>
                    <a:pt x="679225" y="323849"/>
                    <a:pt x="323850" y="679224"/>
                    <a:pt x="323850" y="1117599"/>
                  </a:cubicBezTo>
                  <a:cubicBezTo>
                    <a:pt x="323850" y="1555975"/>
                    <a:pt x="679225" y="1911350"/>
                    <a:pt x="1117601" y="1911350"/>
                  </a:cubicBezTo>
                  <a:cubicBezTo>
                    <a:pt x="1555976" y="1911350"/>
                    <a:pt x="1911350" y="1555975"/>
                    <a:pt x="1911351" y="1117599"/>
                  </a:cubicBezTo>
                  <a:cubicBezTo>
                    <a:pt x="1911350" y="679224"/>
                    <a:pt x="1555976" y="323849"/>
                    <a:pt x="1117600" y="323849"/>
                  </a:cubicBezTo>
                  <a:close/>
                  <a:moveTo>
                    <a:pt x="1117600" y="0"/>
                  </a:moveTo>
                  <a:cubicBezTo>
                    <a:pt x="1734834" y="0"/>
                    <a:pt x="2235200" y="500366"/>
                    <a:pt x="2235200" y="1117599"/>
                  </a:cubicBezTo>
                  <a:cubicBezTo>
                    <a:pt x="2235200" y="1301729"/>
                    <a:pt x="2190672" y="1475458"/>
                    <a:pt x="2110973" y="1628182"/>
                  </a:cubicBezTo>
                  <a:cubicBezTo>
                    <a:pt x="2122110" y="1635147"/>
                    <a:pt x="2132273" y="1643753"/>
                    <a:pt x="2141859" y="1653293"/>
                  </a:cubicBezTo>
                  <a:lnTo>
                    <a:pt x="2260556" y="1771456"/>
                  </a:lnTo>
                  <a:cubicBezTo>
                    <a:pt x="2194277" y="1936882"/>
                    <a:pt x="2092662" y="2130894"/>
                    <a:pt x="2120901" y="2218974"/>
                  </a:cubicBezTo>
                  <a:cubicBezTo>
                    <a:pt x="2022995" y="2244740"/>
                    <a:pt x="1962724" y="2320683"/>
                    <a:pt x="1893639" y="2385053"/>
                  </a:cubicBezTo>
                  <a:lnTo>
                    <a:pt x="1652433" y="2144936"/>
                  </a:lnTo>
                  <a:lnTo>
                    <a:pt x="1625589" y="2112222"/>
                  </a:lnTo>
                  <a:cubicBezTo>
                    <a:pt x="1473521" y="2191167"/>
                    <a:pt x="1300703" y="2235200"/>
                    <a:pt x="1117600" y="2235200"/>
                  </a:cubicBezTo>
                  <a:cubicBezTo>
                    <a:pt x="500367" y="2235200"/>
                    <a:pt x="0" y="1734833"/>
                    <a:pt x="0" y="1117599"/>
                  </a:cubicBezTo>
                  <a:cubicBezTo>
                    <a:pt x="0" y="500366"/>
                    <a:pt x="500368" y="-1"/>
                    <a:pt x="1117600" y="0"/>
                  </a:cubicBezTo>
                  <a:close/>
                </a:path>
              </a:pathLst>
            </a:custGeom>
            <a:solidFill>
              <a:srgbClr val="FF8C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8" fontAlgn="base">
                <a:spcBef>
                  <a:spcPct val="0"/>
                </a:spcBef>
                <a:spcAft>
                  <a:spcPct val="0"/>
                </a:spcAft>
              </a:pPr>
              <a:endParaRPr lang="en-US" spc="-50" dirty="0" err="1">
                <a:gradFill>
                  <a:gsLst>
                    <a:gs pos="0">
                      <a:srgbClr val="FFFFFF"/>
                    </a:gs>
                    <a:gs pos="100000">
                      <a:srgbClr val="FFFFFF"/>
                    </a:gs>
                  </a:gsLst>
                  <a:lin ang="5400000" scaled="0"/>
                </a:gradFill>
                <a:ea typeface="Segoe UI" pitchFamily="34" charset="0"/>
                <a:cs typeface="Segoe UI" pitchFamily="34" charset="0"/>
              </a:endParaRPr>
            </a:p>
          </p:txBody>
        </p:sp>
        <p:sp>
          <p:nvSpPr>
            <p:cNvPr id="124" name="Freeform 90"/>
            <p:cNvSpPr>
              <a:spLocks noEditPoints="1"/>
            </p:cNvSpPr>
            <p:nvPr/>
          </p:nvSpPr>
          <p:spPr bwMode="black">
            <a:xfrm flipH="1">
              <a:off x="8284675" y="2181438"/>
              <a:ext cx="306985" cy="209724"/>
            </a:xfrm>
            <a:custGeom>
              <a:avLst/>
              <a:gdLst>
                <a:gd name="T0" fmla="*/ 44 w 101"/>
                <a:gd name="T1" fmla="*/ 0 h 69"/>
                <a:gd name="T2" fmla="*/ 44 w 101"/>
                <a:gd name="T3" fmla="*/ 69 h 69"/>
                <a:gd name="T4" fmla="*/ 0 w 101"/>
                <a:gd name="T5" fmla="*/ 35 h 69"/>
                <a:gd name="T6" fmla="*/ 44 w 101"/>
                <a:gd name="T7" fmla="*/ 0 h 69"/>
                <a:gd name="T8" fmla="*/ 56 w 101"/>
                <a:gd name="T9" fmla="*/ 35 h 69"/>
                <a:gd name="T10" fmla="*/ 101 w 101"/>
                <a:gd name="T11" fmla="*/ 69 h 69"/>
                <a:gd name="T12" fmla="*/ 101 w 101"/>
                <a:gd name="T13" fmla="*/ 0 h 69"/>
                <a:gd name="T14" fmla="*/ 56 w 101"/>
                <a:gd name="T15" fmla="*/ 35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69">
                  <a:moveTo>
                    <a:pt x="44" y="0"/>
                  </a:moveTo>
                  <a:lnTo>
                    <a:pt x="44" y="69"/>
                  </a:lnTo>
                  <a:lnTo>
                    <a:pt x="0" y="35"/>
                  </a:lnTo>
                  <a:lnTo>
                    <a:pt x="44" y="0"/>
                  </a:lnTo>
                  <a:close/>
                  <a:moveTo>
                    <a:pt x="56" y="35"/>
                  </a:moveTo>
                  <a:lnTo>
                    <a:pt x="101" y="69"/>
                  </a:lnTo>
                  <a:lnTo>
                    <a:pt x="101" y="0"/>
                  </a:lnTo>
                  <a:lnTo>
                    <a:pt x="56" y="35"/>
                  </a:lnTo>
                  <a:close/>
                </a:path>
              </a:pathLst>
            </a:custGeom>
            <a:solidFill>
              <a:srgbClr val="68217A"/>
            </a:solidFill>
            <a:ln>
              <a:noFill/>
            </a:ln>
            <a:extLst/>
          </p:spPr>
          <p:txBody>
            <a:bodyPr vert="horz" wrap="square" lIns="91414" tIns="45706" rIns="91414" bIns="45706" numCol="1" anchor="t" anchorCtr="0" compatLnSpc="1">
              <a:prstTxWarp prst="textNoShape">
                <a:avLst/>
              </a:prstTxWarp>
            </a:bodyPr>
            <a:lstStyle/>
            <a:p>
              <a:pPr defTabSz="932563"/>
              <a:endParaRPr lang="en-US">
                <a:solidFill>
                  <a:prstClr val="black"/>
                </a:solidFill>
              </a:endParaRPr>
            </a:p>
          </p:txBody>
        </p:sp>
        <p:grpSp>
          <p:nvGrpSpPr>
            <p:cNvPr id="125" name="Group 124"/>
            <p:cNvGrpSpPr/>
            <p:nvPr/>
          </p:nvGrpSpPr>
          <p:grpSpPr>
            <a:xfrm>
              <a:off x="10893086" y="3344340"/>
              <a:ext cx="320624" cy="875812"/>
              <a:chOff x="3881450" y="69056"/>
              <a:chExt cx="1666777" cy="4552950"/>
            </a:xfrm>
            <a:solidFill>
              <a:schemeClr val="accent3"/>
            </a:solidFill>
          </p:grpSpPr>
          <p:sp>
            <p:nvSpPr>
              <p:cNvPr id="148" name="Oval 147"/>
              <p:cNvSpPr/>
              <p:nvPr/>
            </p:nvSpPr>
            <p:spPr>
              <a:xfrm>
                <a:off x="4441375" y="69056"/>
                <a:ext cx="551494" cy="658538"/>
              </a:xfrm>
              <a:prstGeom prst="ellipse">
                <a:avLst/>
              </a:prstGeom>
              <a:solidFill>
                <a:srgbClr val="008272"/>
              </a:solidFill>
            </p:spPr>
            <p:txBody>
              <a:bodyPr wrap="square" lIns="182828" rtlCol="0" anchor="ctr">
                <a:noAutofit/>
              </a:bodyPr>
              <a:lstStyle/>
              <a:p>
                <a:pPr algn="ctr" defTabSz="932563"/>
                <a:endParaRPr lang="en-US" sz="1398">
                  <a:solidFill>
                    <a:prstClr val="black"/>
                  </a:solidFill>
                </a:endParaRPr>
              </a:p>
            </p:txBody>
          </p:sp>
          <p:sp>
            <p:nvSpPr>
              <p:cNvPr id="149" name="Rounded Rectangle 8"/>
              <p:cNvSpPr/>
              <p:nvPr/>
            </p:nvSpPr>
            <p:spPr>
              <a:xfrm>
                <a:off x="4041639" y="759234"/>
                <a:ext cx="1350966" cy="652937"/>
              </a:xfrm>
              <a:custGeom>
                <a:avLst/>
                <a:gdLst/>
                <a:ahLst/>
                <a:cxnLst/>
                <a:rect l="l" t="t" r="r" b="b"/>
                <a:pathLst>
                  <a:path w="1350966" h="652937">
                    <a:moveTo>
                      <a:pt x="0" y="350097"/>
                    </a:moveTo>
                    <a:lnTo>
                      <a:pt x="0" y="350098"/>
                    </a:lnTo>
                    <a:close/>
                    <a:moveTo>
                      <a:pt x="520119" y="0"/>
                    </a:moveTo>
                    <a:lnTo>
                      <a:pt x="675483" y="263324"/>
                    </a:lnTo>
                    <a:lnTo>
                      <a:pt x="830417" y="729"/>
                    </a:lnTo>
                    <a:cubicBezTo>
                      <a:pt x="903593" y="21645"/>
                      <a:pt x="976926" y="47251"/>
                      <a:pt x="1048127" y="47259"/>
                    </a:cubicBezTo>
                    <a:cubicBezTo>
                      <a:pt x="1215380" y="47259"/>
                      <a:pt x="1350966" y="182845"/>
                      <a:pt x="1350966" y="350098"/>
                    </a:cubicBezTo>
                    <a:lnTo>
                      <a:pt x="1350965" y="350098"/>
                    </a:lnTo>
                    <a:cubicBezTo>
                      <a:pt x="1350965" y="517351"/>
                      <a:pt x="1215379" y="652937"/>
                      <a:pt x="1048126" y="652937"/>
                    </a:cubicBezTo>
                    <a:lnTo>
                      <a:pt x="302839" y="652936"/>
                    </a:lnTo>
                    <a:cubicBezTo>
                      <a:pt x="135586" y="652936"/>
                      <a:pt x="0" y="517350"/>
                      <a:pt x="0" y="350098"/>
                    </a:cubicBezTo>
                    <a:cubicBezTo>
                      <a:pt x="0" y="182845"/>
                      <a:pt x="135586" y="47259"/>
                      <a:pt x="302839" y="47259"/>
                    </a:cubicBezTo>
                    <a:cubicBezTo>
                      <a:pt x="376528" y="47251"/>
                      <a:pt x="448031" y="21006"/>
                      <a:pt x="520119" y="0"/>
                    </a:cubicBezTo>
                    <a:close/>
                  </a:path>
                </a:pathLst>
              </a:custGeom>
              <a:solidFill>
                <a:srgbClr val="008272"/>
              </a:solidFill>
            </p:spPr>
            <p:txBody>
              <a:bodyPr wrap="square" lIns="182828" rtlCol="0" anchor="ctr">
                <a:noAutofit/>
              </a:bodyPr>
              <a:lstStyle/>
              <a:p>
                <a:pPr algn="ctr" defTabSz="932563"/>
                <a:endParaRPr lang="en-US" sz="1398">
                  <a:solidFill>
                    <a:prstClr val="black"/>
                  </a:solidFill>
                </a:endParaRPr>
              </a:p>
            </p:txBody>
          </p:sp>
          <p:sp>
            <p:nvSpPr>
              <p:cNvPr id="150" name="Rounded Rectangle 8"/>
              <p:cNvSpPr/>
              <p:nvPr/>
            </p:nvSpPr>
            <p:spPr>
              <a:xfrm>
                <a:off x="4157392" y="1355776"/>
                <a:ext cx="1119458" cy="1412827"/>
              </a:xfrm>
              <a:custGeom>
                <a:avLst/>
                <a:gdLst/>
                <a:ahLst/>
                <a:cxnLst/>
                <a:rect l="l" t="t" r="r" b="b"/>
                <a:pathLst>
                  <a:path w="1119458" h="1412827">
                    <a:moveTo>
                      <a:pt x="0" y="0"/>
                    </a:moveTo>
                    <a:lnTo>
                      <a:pt x="1119458" y="0"/>
                    </a:lnTo>
                    <a:lnTo>
                      <a:pt x="1119458" y="384037"/>
                    </a:lnTo>
                    <a:lnTo>
                      <a:pt x="935841" y="773682"/>
                    </a:lnTo>
                    <a:cubicBezTo>
                      <a:pt x="890749" y="869369"/>
                      <a:pt x="931764" y="983491"/>
                      <a:pt x="1027451" y="1028583"/>
                    </a:cubicBezTo>
                    <a:cubicBezTo>
                      <a:pt x="1057262" y="1042631"/>
                      <a:pt x="1088862" y="1048322"/>
                      <a:pt x="1119458" y="1043952"/>
                    </a:cubicBezTo>
                    <a:lnTo>
                      <a:pt x="1119458" y="1184606"/>
                    </a:lnTo>
                    <a:lnTo>
                      <a:pt x="1119458" y="1315987"/>
                    </a:lnTo>
                    <a:lnTo>
                      <a:pt x="1119458" y="1412827"/>
                    </a:lnTo>
                    <a:lnTo>
                      <a:pt x="0" y="1412827"/>
                    </a:lnTo>
                    <a:lnTo>
                      <a:pt x="0" y="1315987"/>
                    </a:lnTo>
                    <a:lnTo>
                      <a:pt x="0" y="1184606"/>
                    </a:lnTo>
                    <a:lnTo>
                      <a:pt x="0" y="1044326"/>
                    </a:lnTo>
                    <a:cubicBezTo>
                      <a:pt x="29860" y="1048010"/>
                      <a:pt x="60566" y="1042254"/>
                      <a:pt x="89577" y="1028583"/>
                    </a:cubicBezTo>
                    <a:cubicBezTo>
                      <a:pt x="185264" y="983491"/>
                      <a:pt x="226278" y="869369"/>
                      <a:pt x="181187" y="773682"/>
                    </a:cubicBezTo>
                    <a:lnTo>
                      <a:pt x="0" y="389196"/>
                    </a:lnTo>
                    <a:close/>
                  </a:path>
                </a:pathLst>
              </a:custGeom>
              <a:solidFill>
                <a:srgbClr val="008272"/>
              </a:solidFill>
            </p:spPr>
            <p:txBody>
              <a:bodyPr wrap="square" lIns="182828" rtlCol="0" anchor="ctr">
                <a:noAutofit/>
              </a:bodyPr>
              <a:lstStyle/>
              <a:p>
                <a:pPr algn="ctr" defTabSz="932563"/>
                <a:endParaRPr lang="en-US" sz="1398">
                  <a:solidFill>
                    <a:prstClr val="black"/>
                  </a:solidFill>
                </a:endParaRPr>
              </a:p>
            </p:txBody>
          </p:sp>
          <p:sp>
            <p:nvSpPr>
              <p:cNvPr id="151" name="Rounded Rectangle 150"/>
              <p:cNvSpPr/>
              <p:nvPr/>
            </p:nvSpPr>
            <p:spPr>
              <a:xfrm>
                <a:off x="4254347" y="2540382"/>
                <a:ext cx="376642" cy="2081624"/>
              </a:xfrm>
              <a:prstGeom prst="roundRect">
                <a:avLst>
                  <a:gd name="adj" fmla="val 50000"/>
                </a:avLst>
              </a:prstGeom>
              <a:solidFill>
                <a:srgbClr val="008272"/>
              </a:solidFill>
            </p:spPr>
            <p:txBody>
              <a:bodyPr wrap="square" lIns="182828" rtlCol="0" anchor="ctr">
                <a:noAutofit/>
              </a:bodyPr>
              <a:lstStyle/>
              <a:p>
                <a:pPr algn="ctr" defTabSz="932563"/>
                <a:endParaRPr lang="en-US" sz="1398">
                  <a:solidFill>
                    <a:prstClr val="black"/>
                  </a:solidFill>
                </a:endParaRPr>
              </a:p>
            </p:txBody>
          </p:sp>
          <p:sp>
            <p:nvSpPr>
              <p:cNvPr id="152" name="Rounded Rectangle 151"/>
              <p:cNvSpPr/>
              <p:nvPr/>
            </p:nvSpPr>
            <p:spPr>
              <a:xfrm>
                <a:off x="4803255" y="2540382"/>
                <a:ext cx="376642" cy="2081624"/>
              </a:xfrm>
              <a:prstGeom prst="roundRect">
                <a:avLst>
                  <a:gd name="adj" fmla="val 50000"/>
                </a:avLst>
              </a:prstGeom>
              <a:solidFill>
                <a:srgbClr val="008272"/>
              </a:solidFill>
            </p:spPr>
            <p:txBody>
              <a:bodyPr wrap="square" lIns="182828" rtlCol="0" anchor="ctr">
                <a:noAutofit/>
              </a:bodyPr>
              <a:lstStyle/>
              <a:p>
                <a:pPr algn="ctr" defTabSz="932563"/>
                <a:endParaRPr lang="en-US" sz="1398">
                  <a:solidFill>
                    <a:prstClr val="black"/>
                  </a:solidFill>
                </a:endParaRPr>
              </a:p>
            </p:txBody>
          </p:sp>
          <p:sp>
            <p:nvSpPr>
              <p:cNvPr id="153" name="Rounded Rectangle 152"/>
              <p:cNvSpPr/>
              <p:nvPr/>
            </p:nvSpPr>
            <p:spPr>
              <a:xfrm rot="19813404">
                <a:off x="5227850" y="838507"/>
                <a:ext cx="308434" cy="963397"/>
              </a:xfrm>
              <a:prstGeom prst="roundRect">
                <a:avLst>
                  <a:gd name="adj" fmla="val 50000"/>
                </a:avLst>
              </a:prstGeom>
              <a:solidFill>
                <a:srgbClr val="008272"/>
              </a:solidFill>
            </p:spPr>
            <p:txBody>
              <a:bodyPr wrap="square" lIns="182828" rtlCol="0" anchor="ctr">
                <a:noAutofit/>
              </a:bodyPr>
              <a:lstStyle/>
              <a:p>
                <a:pPr algn="ctr" defTabSz="932563"/>
                <a:endParaRPr lang="en-US" sz="1398">
                  <a:solidFill>
                    <a:prstClr val="black"/>
                  </a:solidFill>
                </a:endParaRPr>
              </a:p>
            </p:txBody>
          </p:sp>
          <p:sp>
            <p:nvSpPr>
              <p:cNvPr id="154" name="Rounded Rectangle 153"/>
              <p:cNvSpPr/>
              <p:nvPr/>
            </p:nvSpPr>
            <p:spPr>
              <a:xfrm rot="1513910">
                <a:off x="5261012" y="1456893"/>
                <a:ext cx="287215" cy="922176"/>
              </a:xfrm>
              <a:prstGeom prst="roundRect">
                <a:avLst>
                  <a:gd name="adj" fmla="val 50000"/>
                </a:avLst>
              </a:prstGeom>
              <a:solidFill>
                <a:srgbClr val="008272"/>
              </a:solidFill>
            </p:spPr>
            <p:txBody>
              <a:bodyPr wrap="square" lIns="182828" rtlCol="0" anchor="ctr">
                <a:noAutofit/>
              </a:bodyPr>
              <a:lstStyle/>
              <a:p>
                <a:pPr algn="ctr" defTabSz="932563"/>
                <a:endParaRPr lang="en-US" sz="1398">
                  <a:solidFill>
                    <a:prstClr val="black"/>
                  </a:solidFill>
                </a:endParaRPr>
              </a:p>
            </p:txBody>
          </p:sp>
          <p:sp>
            <p:nvSpPr>
              <p:cNvPr id="155" name="Rounded Rectangle 154"/>
              <p:cNvSpPr/>
              <p:nvPr/>
            </p:nvSpPr>
            <p:spPr>
              <a:xfrm rot="1786596" flipH="1">
                <a:off x="3893393" y="838507"/>
                <a:ext cx="308434" cy="963397"/>
              </a:xfrm>
              <a:prstGeom prst="roundRect">
                <a:avLst>
                  <a:gd name="adj" fmla="val 50000"/>
                </a:avLst>
              </a:prstGeom>
              <a:solidFill>
                <a:srgbClr val="008272"/>
              </a:solidFill>
            </p:spPr>
            <p:txBody>
              <a:bodyPr wrap="square" lIns="182828" rtlCol="0" anchor="ctr">
                <a:noAutofit/>
              </a:bodyPr>
              <a:lstStyle/>
              <a:p>
                <a:pPr algn="ctr" defTabSz="932563"/>
                <a:endParaRPr lang="en-US" sz="1398">
                  <a:solidFill>
                    <a:prstClr val="black"/>
                  </a:solidFill>
                </a:endParaRPr>
              </a:p>
            </p:txBody>
          </p:sp>
          <p:sp>
            <p:nvSpPr>
              <p:cNvPr id="156" name="Rounded Rectangle 155"/>
              <p:cNvSpPr/>
              <p:nvPr/>
            </p:nvSpPr>
            <p:spPr>
              <a:xfrm rot="20086090" flipH="1">
                <a:off x="3881450" y="1456893"/>
                <a:ext cx="287215" cy="922176"/>
              </a:xfrm>
              <a:prstGeom prst="roundRect">
                <a:avLst>
                  <a:gd name="adj" fmla="val 50000"/>
                </a:avLst>
              </a:prstGeom>
              <a:solidFill>
                <a:srgbClr val="008272"/>
              </a:solidFill>
            </p:spPr>
            <p:txBody>
              <a:bodyPr wrap="square" lIns="182828" rtlCol="0" anchor="ctr">
                <a:noAutofit/>
              </a:bodyPr>
              <a:lstStyle/>
              <a:p>
                <a:pPr algn="ctr" defTabSz="932563"/>
                <a:endParaRPr lang="en-US" sz="1398">
                  <a:solidFill>
                    <a:prstClr val="black"/>
                  </a:solidFill>
                </a:endParaRPr>
              </a:p>
            </p:txBody>
          </p:sp>
        </p:grpSp>
        <p:sp>
          <p:nvSpPr>
            <p:cNvPr id="126" name="Freeform 132"/>
            <p:cNvSpPr>
              <a:spLocks noEditPoints="1"/>
            </p:cNvSpPr>
            <p:nvPr/>
          </p:nvSpPr>
          <p:spPr bwMode="black">
            <a:xfrm>
              <a:off x="11738330" y="58809"/>
              <a:ext cx="301481" cy="491301"/>
            </a:xfrm>
            <a:custGeom>
              <a:avLst/>
              <a:gdLst>
                <a:gd name="T0" fmla="*/ 42 w 49"/>
                <a:gd name="T1" fmla="*/ 7 h 80"/>
                <a:gd name="T2" fmla="*/ 25 w 49"/>
                <a:gd name="T3" fmla="*/ 0 h 80"/>
                <a:gd name="T4" fmla="*/ 8 w 49"/>
                <a:gd name="T5" fmla="*/ 7 h 80"/>
                <a:gd name="T6" fmla="*/ 0 w 49"/>
                <a:gd name="T7" fmla="*/ 24 h 80"/>
                <a:gd name="T8" fmla="*/ 4 w 49"/>
                <a:gd name="T9" fmla="*/ 39 h 80"/>
                <a:gd name="T10" fmla="*/ 16 w 49"/>
                <a:gd name="T11" fmla="*/ 55 h 80"/>
                <a:gd name="T12" fmla="*/ 23 w 49"/>
                <a:gd name="T13" fmla="*/ 80 h 80"/>
                <a:gd name="T14" fmla="*/ 27 w 49"/>
                <a:gd name="T15" fmla="*/ 80 h 80"/>
                <a:gd name="T16" fmla="*/ 37 w 49"/>
                <a:gd name="T17" fmla="*/ 49 h 80"/>
                <a:gd name="T18" fmla="*/ 45 w 49"/>
                <a:gd name="T19" fmla="*/ 39 h 80"/>
                <a:gd name="T20" fmla="*/ 49 w 49"/>
                <a:gd name="T21" fmla="*/ 24 h 80"/>
                <a:gd name="T22" fmla="*/ 42 w 49"/>
                <a:gd name="T23" fmla="*/ 7 h 80"/>
                <a:gd name="T24" fmla="*/ 25 w 49"/>
                <a:gd name="T25" fmla="*/ 37 h 80"/>
                <a:gd name="T26" fmla="*/ 13 w 49"/>
                <a:gd name="T27" fmla="*/ 25 h 80"/>
                <a:gd name="T28" fmla="*/ 25 w 49"/>
                <a:gd name="T29" fmla="*/ 14 h 80"/>
                <a:gd name="T30" fmla="*/ 36 w 49"/>
                <a:gd name="T31" fmla="*/ 25 h 80"/>
                <a:gd name="T32" fmla="*/ 25 w 49"/>
                <a:gd name="T33" fmla="*/ 37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 h="80">
                  <a:moveTo>
                    <a:pt x="42" y="7"/>
                  </a:moveTo>
                  <a:cubicBezTo>
                    <a:pt x="37" y="3"/>
                    <a:pt x="31" y="0"/>
                    <a:pt x="25" y="0"/>
                  </a:cubicBezTo>
                  <a:cubicBezTo>
                    <a:pt x="18" y="0"/>
                    <a:pt x="12" y="3"/>
                    <a:pt x="8" y="7"/>
                  </a:cubicBezTo>
                  <a:cubicBezTo>
                    <a:pt x="3" y="12"/>
                    <a:pt x="0" y="18"/>
                    <a:pt x="0" y="24"/>
                  </a:cubicBezTo>
                  <a:cubicBezTo>
                    <a:pt x="0" y="30"/>
                    <a:pt x="2" y="35"/>
                    <a:pt x="4" y="39"/>
                  </a:cubicBezTo>
                  <a:cubicBezTo>
                    <a:pt x="8" y="45"/>
                    <a:pt x="12" y="49"/>
                    <a:pt x="16" y="55"/>
                  </a:cubicBezTo>
                  <a:cubicBezTo>
                    <a:pt x="20" y="61"/>
                    <a:pt x="23" y="68"/>
                    <a:pt x="23" y="80"/>
                  </a:cubicBezTo>
                  <a:cubicBezTo>
                    <a:pt x="27" y="80"/>
                    <a:pt x="27" y="80"/>
                    <a:pt x="27" y="80"/>
                  </a:cubicBezTo>
                  <a:cubicBezTo>
                    <a:pt x="27" y="64"/>
                    <a:pt x="32" y="56"/>
                    <a:pt x="37" y="49"/>
                  </a:cubicBezTo>
                  <a:cubicBezTo>
                    <a:pt x="40" y="46"/>
                    <a:pt x="43" y="43"/>
                    <a:pt x="45" y="39"/>
                  </a:cubicBezTo>
                  <a:cubicBezTo>
                    <a:pt x="48" y="35"/>
                    <a:pt x="49" y="30"/>
                    <a:pt x="49" y="24"/>
                  </a:cubicBezTo>
                  <a:cubicBezTo>
                    <a:pt x="49" y="18"/>
                    <a:pt x="46" y="12"/>
                    <a:pt x="42" y="7"/>
                  </a:cubicBezTo>
                  <a:close/>
                  <a:moveTo>
                    <a:pt x="25" y="37"/>
                  </a:moveTo>
                  <a:cubicBezTo>
                    <a:pt x="18" y="37"/>
                    <a:pt x="13" y="31"/>
                    <a:pt x="13" y="25"/>
                  </a:cubicBezTo>
                  <a:cubicBezTo>
                    <a:pt x="13" y="19"/>
                    <a:pt x="18" y="14"/>
                    <a:pt x="25" y="14"/>
                  </a:cubicBezTo>
                  <a:cubicBezTo>
                    <a:pt x="31" y="14"/>
                    <a:pt x="36" y="19"/>
                    <a:pt x="36" y="25"/>
                  </a:cubicBezTo>
                  <a:cubicBezTo>
                    <a:pt x="36" y="31"/>
                    <a:pt x="31" y="37"/>
                    <a:pt x="25" y="37"/>
                  </a:cubicBezTo>
                  <a:close/>
                </a:path>
              </a:pathLst>
            </a:custGeom>
            <a:solidFill>
              <a:srgbClr val="68217A"/>
            </a:solidFill>
            <a:ln>
              <a:noFill/>
            </a:ln>
            <a:extLst/>
          </p:spPr>
          <p:txBody>
            <a:bodyPr vert="horz" wrap="square" lIns="91414" tIns="45706" rIns="91414" bIns="45706" numCol="1" anchor="t" anchorCtr="0" compatLnSpc="1">
              <a:prstTxWarp prst="textNoShape">
                <a:avLst/>
              </a:prstTxWarp>
            </a:bodyPr>
            <a:lstStyle/>
            <a:p>
              <a:pPr defTabSz="932563"/>
              <a:endParaRPr lang="en-US">
                <a:solidFill>
                  <a:prstClr val="black"/>
                </a:solidFill>
              </a:endParaRPr>
            </a:p>
          </p:txBody>
        </p:sp>
        <p:sp>
          <p:nvSpPr>
            <p:cNvPr id="127" name="Freeform 6"/>
            <p:cNvSpPr>
              <a:spLocks noEditPoints="1"/>
            </p:cNvSpPr>
            <p:nvPr/>
          </p:nvSpPr>
          <p:spPr bwMode="auto">
            <a:xfrm>
              <a:off x="10169436" y="1339177"/>
              <a:ext cx="207491" cy="416682"/>
            </a:xfrm>
            <a:custGeom>
              <a:avLst/>
              <a:gdLst>
                <a:gd name="T0" fmla="*/ 1666 w 3416"/>
                <a:gd name="T1" fmla="*/ 5646 h 6862"/>
                <a:gd name="T2" fmla="*/ 1891 w 3416"/>
                <a:gd name="T3" fmla="*/ 5762 h 6862"/>
                <a:gd name="T4" fmla="*/ 2062 w 3416"/>
                <a:gd name="T5" fmla="*/ 5948 h 6862"/>
                <a:gd name="T6" fmla="*/ 2135 w 3416"/>
                <a:gd name="T7" fmla="*/ 6178 h 6862"/>
                <a:gd name="T8" fmla="*/ 2110 w 3416"/>
                <a:gd name="T9" fmla="*/ 6426 h 6862"/>
                <a:gd name="T10" fmla="*/ 1989 w 3416"/>
                <a:gd name="T11" fmla="*/ 6633 h 6862"/>
                <a:gd name="T12" fmla="*/ 1782 w 3416"/>
                <a:gd name="T13" fmla="*/ 6791 h 6862"/>
                <a:gd name="T14" fmla="*/ 1542 w 3416"/>
                <a:gd name="T15" fmla="*/ 6858 h 6862"/>
                <a:gd name="T16" fmla="*/ 1288 w 3416"/>
                <a:gd name="T17" fmla="*/ 6835 h 6862"/>
                <a:gd name="T18" fmla="*/ 1060 w 3416"/>
                <a:gd name="T19" fmla="*/ 6722 h 6862"/>
                <a:gd name="T20" fmla="*/ 889 w 3416"/>
                <a:gd name="T21" fmla="*/ 6535 h 6862"/>
                <a:gd name="T22" fmla="*/ 816 w 3416"/>
                <a:gd name="T23" fmla="*/ 6307 h 6862"/>
                <a:gd name="T24" fmla="*/ 841 w 3416"/>
                <a:gd name="T25" fmla="*/ 6057 h 6862"/>
                <a:gd name="T26" fmla="*/ 962 w 3416"/>
                <a:gd name="T27" fmla="*/ 5850 h 6862"/>
                <a:gd name="T28" fmla="*/ 1167 w 3416"/>
                <a:gd name="T29" fmla="*/ 5693 h 6862"/>
                <a:gd name="T30" fmla="*/ 1411 w 3416"/>
                <a:gd name="T31" fmla="*/ 5623 h 6862"/>
                <a:gd name="T32" fmla="*/ 1674 w 3416"/>
                <a:gd name="T33" fmla="*/ 2 h 6862"/>
                <a:gd name="T34" fmla="*/ 2035 w 3416"/>
                <a:gd name="T35" fmla="*/ 38 h 6862"/>
                <a:gd name="T36" fmla="*/ 2373 w 3416"/>
                <a:gd name="T37" fmla="*/ 125 h 6862"/>
                <a:gd name="T38" fmla="*/ 2676 w 3416"/>
                <a:gd name="T39" fmla="*/ 257 h 6862"/>
                <a:gd name="T40" fmla="*/ 2937 w 3416"/>
                <a:gd name="T41" fmla="*/ 436 h 6862"/>
                <a:gd name="T42" fmla="*/ 3149 w 3416"/>
                <a:gd name="T43" fmla="*/ 660 h 6862"/>
                <a:gd name="T44" fmla="*/ 3306 w 3416"/>
                <a:gd name="T45" fmla="*/ 933 h 6862"/>
                <a:gd name="T46" fmla="*/ 3396 w 3416"/>
                <a:gd name="T47" fmla="*/ 1252 h 6862"/>
                <a:gd name="T48" fmla="*/ 3414 w 3416"/>
                <a:gd name="T49" fmla="*/ 1609 h 6862"/>
                <a:gd name="T50" fmla="*/ 3369 w 3416"/>
                <a:gd name="T51" fmla="*/ 1937 h 6862"/>
                <a:gd name="T52" fmla="*/ 3264 w 3416"/>
                <a:gd name="T53" fmla="*/ 2227 h 6862"/>
                <a:gd name="T54" fmla="*/ 3120 w 3416"/>
                <a:gd name="T55" fmla="*/ 2488 h 6862"/>
                <a:gd name="T56" fmla="*/ 2897 w 3416"/>
                <a:gd name="T57" fmla="*/ 2786 h 6862"/>
                <a:gd name="T58" fmla="*/ 2492 w 3416"/>
                <a:gd name="T59" fmla="*/ 3177 h 6862"/>
                <a:gd name="T60" fmla="*/ 2156 w 3416"/>
                <a:gd name="T61" fmla="*/ 3494 h 6862"/>
                <a:gd name="T62" fmla="*/ 1995 w 3416"/>
                <a:gd name="T63" fmla="*/ 3680 h 6862"/>
                <a:gd name="T64" fmla="*/ 1868 w 3416"/>
                <a:gd name="T65" fmla="*/ 3874 h 6862"/>
                <a:gd name="T66" fmla="*/ 1793 w 3416"/>
                <a:gd name="T67" fmla="*/ 4086 h 6862"/>
                <a:gd name="T68" fmla="*/ 1778 w 3416"/>
                <a:gd name="T69" fmla="*/ 4356 h 6862"/>
                <a:gd name="T70" fmla="*/ 1851 w 3416"/>
                <a:gd name="T71" fmla="*/ 4698 h 6862"/>
                <a:gd name="T72" fmla="*/ 948 w 3416"/>
                <a:gd name="T73" fmla="*/ 4896 h 6862"/>
                <a:gd name="T74" fmla="*/ 908 w 3416"/>
                <a:gd name="T75" fmla="*/ 4761 h 6862"/>
                <a:gd name="T76" fmla="*/ 873 w 3416"/>
                <a:gd name="T77" fmla="*/ 4592 h 6862"/>
                <a:gd name="T78" fmla="*/ 841 w 3416"/>
                <a:gd name="T79" fmla="*/ 4226 h 6862"/>
                <a:gd name="T80" fmla="*/ 870 w 3416"/>
                <a:gd name="T81" fmla="*/ 3955 h 6862"/>
                <a:gd name="T82" fmla="*/ 954 w 3416"/>
                <a:gd name="T83" fmla="*/ 3711 h 6862"/>
                <a:gd name="T84" fmla="*/ 1238 w 3416"/>
                <a:gd name="T85" fmla="*/ 3281 h 6862"/>
                <a:gd name="T86" fmla="*/ 1605 w 3416"/>
                <a:gd name="T87" fmla="*/ 2897 h 6862"/>
                <a:gd name="T88" fmla="*/ 1972 w 3416"/>
                <a:gd name="T89" fmla="*/ 2534 h 6862"/>
                <a:gd name="T90" fmla="*/ 2256 w 3416"/>
                <a:gd name="T91" fmla="*/ 2162 h 6862"/>
                <a:gd name="T92" fmla="*/ 2342 w 3416"/>
                <a:gd name="T93" fmla="*/ 1958 h 6862"/>
                <a:gd name="T94" fmla="*/ 2369 w 3416"/>
                <a:gd name="T95" fmla="*/ 1734 h 6862"/>
                <a:gd name="T96" fmla="*/ 2350 w 3416"/>
                <a:gd name="T97" fmla="*/ 1538 h 6862"/>
                <a:gd name="T98" fmla="*/ 2287 w 3416"/>
                <a:gd name="T99" fmla="*/ 1369 h 6862"/>
                <a:gd name="T100" fmla="*/ 2187 w 3416"/>
                <a:gd name="T101" fmla="*/ 1227 h 6862"/>
                <a:gd name="T102" fmla="*/ 2056 w 3416"/>
                <a:gd name="T103" fmla="*/ 1110 h 6862"/>
                <a:gd name="T104" fmla="*/ 1722 w 3416"/>
                <a:gd name="T105" fmla="*/ 954 h 6862"/>
                <a:gd name="T106" fmla="*/ 1319 w 3416"/>
                <a:gd name="T107" fmla="*/ 902 h 6862"/>
                <a:gd name="T108" fmla="*/ 977 w 3416"/>
                <a:gd name="T109" fmla="*/ 941 h 6862"/>
                <a:gd name="T110" fmla="*/ 643 w 3416"/>
                <a:gd name="T111" fmla="*/ 1056 h 6862"/>
                <a:gd name="T112" fmla="*/ 317 w 3416"/>
                <a:gd name="T113" fmla="*/ 1250 h 6862"/>
                <a:gd name="T114" fmla="*/ 0 w 3416"/>
                <a:gd name="T115" fmla="*/ 1521 h 6862"/>
                <a:gd name="T116" fmla="*/ 288 w 3416"/>
                <a:gd name="T117" fmla="*/ 296 h 6862"/>
                <a:gd name="T118" fmla="*/ 678 w 3416"/>
                <a:gd name="T119" fmla="*/ 142 h 6862"/>
                <a:gd name="T120" fmla="*/ 1073 w 3416"/>
                <a:gd name="T121" fmla="*/ 44 h 6862"/>
                <a:gd name="T122" fmla="*/ 1478 w 3416"/>
                <a:gd name="T123" fmla="*/ 2 h 6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16" h="6862">
                  <a:moveTo>
                    <a:pt x="1478" y="5620"/>
                  </a:moveTo>
                  <a:lnTo>
                    <a:pt x="1544" y="5623"/>
                  </a:lnTo>
                  <a:lnTo>
                    <a:pt x="1607" y="5631"/>
                  </a:lnTo>
                  <a:lnTo>
                    <a:pt x="1666" y="5646"/>
                  </a:lnTo>
                  <a:lnTo>
                    <a:pt x="1726" y="5666"/>
                  </a:lnTo>
                  <a:lnTo>
                    <a:pt x="1784" y="5693"/>
                  </a:lnTo>
                  <a:lnTo>
                    <a:pt x="1839" y="5725"/>
                  </a:lnTo>
                  <a:lnTo>
                    <a:pt x="1891" y="5762"/>
                  </a:lnTo>
                  <a:lnTo>
                    <a:pt x="1943" y="5806"/>
                  </a:lnTo>
                  <a:lnTo>
                    <a:pt x="1989" y="5850"/>
                  </a:lnTo>
                  <a:lnTo>
                    <a:pt x="2027" y="5898"/>
                  </a:lnTo>
                  <a:lnTo>
                    <a:pt x="2062" y="5948"/>
                  </a:lnTo>
                  <a:lnTo>
                    <a:pt x="2089" y="6002"/>
                  </a:lnTo>
                  <a:lnTo>
                    <a:pt x="2110" y="6057"/>
                  </a:lnTo>
                  <a:lnTo>
                    <a:pt x="2125" y="6117"/>
                  </a:lnTo>
                  <a:lnTo>
                    <a:pt x="2135" y="6178"/>
                  </a:lnTo>
                  <a:lnTo>
                    <a:pt x="2137" y="6244"/>
                  </a:lnTo>
                  <a:lnTo>
                    <a:pt x="2135" y="6307"/>
                  </a:lnTo>
                  <a:lnTo>
                    <a:pt x="2125" y="6368"/>
                  </a:lnTo>
                  <a:lnTo>
                    <a:pt x="2110" y="6426"/>
                  </a:lnTo>
                  <a:lnTo>
                    <a:pt x="2089" y="6482"/>
                  </a:lnTo>
                  <a:lnTo>
                    <a:pt x="2062" y="6535"/>
                  </a:lnTo>
                  <a:lnTo>
                    <a:pt x="2027" y="6585"/>
                  </a:lnTo>
                  <a:lnTo>
                    <a:pt x="1989" y="6633"/>
                  </a:lnTo>
                  <a:lnTo>
                    <a:pt x="1943" y="6679"/>
                  </a:lnTo>
                  <a:lnTo>
                    <a:pt x="1891" y="6722"/>
                  </a:lnTo>
                  <a:lnTo>
                    <a:pt x="1837" y="6760"/>
                  </a:lnTo>
                  <a:lnTo>
                    <a:pt x="1782" y="6791"/>
                  </a:lnTo>
                  <a:lnTo>
                    <a:pt x="1724" y="6816"/>
                  </a:lnTo>
                  <a:lnTo>
                    <a:pt x="1664" y="6835"/>
                  </a:lnTo>
                  <a:lnTo>
                    <a:pt x="1605" y="6850"/>
                  </a:lnTo>
                  <a:lnTo>
                    <a:pt x="1542" y="6858"/>
                  </a:lnTo>
                  <a:lnTo>
                    <a:pt x="1478" y="6862"/>
                  </a:lnTo>
                  <a:lnTo>
                    <a:pt x="1413" y="6858"/>
                  </a:lnTo>
                  <a:lnTo>
                    <a:pt x="1350" y="6850"/>
                  </a:lnTo>
                  <a:lnTo>
                    <a:pt x="1288" y="6835"/>
                  </a:lnTo>
                  <a:lnTo>
                    <a:pt x="1229" y="6816"/>
                  </a:lnTo>
                  <a:lnTo>
                    <a:pt x="1169" y="6791"/>
                  </a:lnTo>
                  <a:lnTo>
                    <a:pt x="1113" y="6760"/>
                  </a:lnTo>
                  <a:lnTo>
                    <a:pt x="1060" y="6722"/>
                  </a:lnTo>
                  <a:lnTo>
                    <a:pt x="1008" y="6679"/>
                  </a:lnTo>
                  <a:lnTo>
                    <a:pt x="962" y="6633"/>
                  </a:lnTo>
                  <a:lnTo>
                    <a:pt x="923" y="6585"/>
                  </a:lnTo>
                  <a:lnTo>
                    <a:pt x="889" y="6535"/>
                  </a:lnTo>
                  <a:lnTo>
                    <a:pt x="862" y="6482"/>
                  </a:lnTo>
                  <a:lnTo>
                    <a:pt x="841" y="6426"/>
                  </a:lnTo>
                  <a:lnTo>
                    <a:pt x="825" y="6368"/>
                  </a:lnTo>
                  <a:lnTo>
                    <a:pt x="816" y="6307"/>
                  </a:lnTo>
                  <a:lnTo>
                    <a:pt x="812" y="6244"/>
                  </a:lnTo>
                  <a:lnTo>
                    <a:pt x="816" y="6178"/>
                  </a:lnTo>
                  <a:lnTo>
                    <a:pt x="825" y="6117"/>
                  </a:lnTo>
                  <a:lnTo>
                    <a:pt x="841" y="6057"/>
                  </a:lnTo>
                  <a:lnTo>
                    <a:pt x="862" y="6002"/>
                  </a:lnTo>
                  <a:lnTo>
                    <a:pt x="889" y="5948"/>
                  </a:lnTo>
                  <a:lnTo>
                    <a:pt x="923" y="5898"/>
                  </a:lnTo>
                  <a:lnTo>
                    <a:pt x="962" y="5850"/>
                  </a:lnTo>
                  <a:lnTo>
                    <a:pt x="1008" y="5806"/>
                  </a:lnTo>
                  <a:lnTo>
                    <a:pt x="1060" y="5762"/>
                  </a:lnTo>
                  <a:lnTo>
                    <a:pt x="1113" y="5725"/>
                  </a:lnTo>
                  <a:lnTo>
                    <a:pt x="1167" y="5693"/>
                  </a:lnTo>
                  <a:lnTo>
                    <a:pt x="1225" y="5666"/>
                  </a:lnTo>
                  <a:lnTo>
                    <a:pt x="1286" y="5646"/>
                  </a:lnTo>
                  <a:lnTo>
                    <a:pt x="1348" y="5631"/>
                  </a:lnTo>
                  <a:lnTo>
                    <a:pt x="1411" y="5623"/>
                  </a:lnTo>
                  <a:lnTo>
                    <a:pt x="1478" y="5620"/>
                  </a:lnTo>
                  <a:lnTo>
                    <a:pt x="1478" y="5620"/>
                  </a:lnTo>
                  <a:close/>
                  <a:moveTo>
                    <a:pt x="1580" y="0"/>
                  </a:moveTo>
                  <a:lnTo>
                    <a:pt x="1674" y="2"/>
                  </a:lnTo>
                  <a:lnTo>
                    <a:pt x="1766" y="8"/>
                  </a:lnTo>
                  <a:lnTo>
                    <a:pt x="1856" y="15"/>
                  </a:lnTo>
                  <a:lnTo>
                    <a:pt x="1947" y="25"/>
                  </a:lnTo>
                  <a:lnTo>
                    <a:pt x="2035" y="38"/>
                  </a:lnTo>
                  <a:lnTo>
                    <a:pt x="2121" y="56"/>
                  </a:lnTo>
                  <a:lnTo>
                    <a:pt x="2206" y="75"/>
                  </a:lnTo>
                  <a:lnTo>
                    <a:pt x="2290" y="98"/>
                  </a:lnTo>
                  <a:lnTo>
                    <a:pt x="2373" y="125"/>
                  </a:lnTo>
                  <a:lnTo>
                    <a:pt x="2454" y="154"/>
                  </a:lnTo>
                  <a:lnTo>
                    <a:pt x="2530" y="184"/>
                  </a:lnTo>
                  <a:lnTo>
                    <a:pt x="2605" y="219"/>
                  </a:lnTo>
                  <a:lnTo>
                    <a:pt x="2676" y="257"/>
                  </a:lnTo>
                  <a:lnTo>
                    <a:pt x="2745" y="298"/>
                  </a:lnTo>
                  <a:lnTo>
                    <a:pt x="2813" y="340"/>
                  </a:lnTo>
                  <a:lnTo>
                    <a:pt x="2876" y="386"/>
                  </a:lnTo>
                  <a:lnTo>
                    <a:pt x="2937" y="436"/>
                  </a:lnTo>
                  <a:lnTo>
                    <a:pt x="2995" y="488"/>
                  </a:lnTo>
                  <a:lnTo>
                    <a:pt x="3051" y="543"/>
                  </a:lnTo>
                  <a:lnTo>
                    <a:pt x="3101" y="601"/>
                  </a:lnTo>
                  <a:lnTo>
                    <a:pt x="3149" y="660"/>
                  </a:lnTo>
                  <a:lnTo>
                    <a:pt x="3193" y="724"/>
                  </a:lnTo>
                  <a:lnTo>
                    <a:pt x="3235" y="791"/>
                  </a:lnTo>
                  <a:lnTo>
                    <a:pt x="3272" y="860"/>
                  </a:lnTo>
                  <a:lnTo>
                    <a:pt x="3306" y="933"/>
                  </a:lnTo>
                  <a:lnTo>
                    <a:pt x="3335" y="1008"/>
                  </a:lnTo>
                  <a:lnTo>
                    <a:pt x="3360" y="1087"/>
                  </a:lnTo>
                  <a:lnTo>
                    <a:pt x="3379" y="1167"/>
                  </a:lnTo>
                  <a:lnTo>
                    <a:pt x="3396" y="1252"/>
                  </a:lnTo>
                  <a:lnTo>
                    <a:pt x="3406" y="1338"/>
                  </a:lnTo>
                  <a:lnTo>
                    <a:pt x="3414" y="1428"/>
                  </a:lnTo>
                  <a:lnTo>
                    <a:pt x="3416" y="1521"/>
                  </a:lnTo>
                  <a:lnTo>
                    <a:pt x="3414" y="1609"/>
                  </a:lnTo>
                  <a:lnTo>
                    <a:pt x="3408" y="1695"/>
                  </a:lnTo>
                  <a:lnTo>
                    <a:pt x="3398" y="1778"/>
                  </a:lnTo>
                  <a:lnTo>
                    <a:pt x="3385" y="1858"/>
                  </a:lnTo>
                  <a:lnTo>
                    <a:pt x="3369" y="1937"/>
                  </a:lnTo>
                  <a:lnTo>
                    <a:pt x="3348" y="2012"/>
                  </a:lnTo>
                  <a:lnTo>
                    <a:pt x="3323" y="2087"/>
                  </a:lnTo>
                  <a:lnTo>
                    <a:pt x="3295" y="2158"/>
                  </a:lnTo>
                  <a:lnTo>
                    <a:pt x="3264" y="2227"/>
                  </a:lnTo>
                  <a:lnTo>
                    <a:pt x="3231" y="2294"/>
                  </a:lnTo>
                  <a:lnTo>
                    <a:pt x="3195" y="2360"/>
                  </a:lnTo>
                  <a:lnTo>
                    <a:pt x="3158" y="2425"/>
                  </a:lnTo>
                  <a:lnTo>
                    <a:pt x="3120" y="2488"/>
                  </a:lnTo>
                  <a:lnTo>
                    <a:pt x="3078" y="2552"/>
                  </a:lnTo>
                  <a:lnTo>
                    <a:pt x="3035" y="2611"/>
                  </a:lnTo>
                  <a:lnTo>
                    <a:pt x="2991" y="2671"/>
                  </a:lnTo>
                  <a:lnTo>
                    <a:pt x="2897" y="2786"/>
                  </a:lnTo>
                  <a:lnTo>
                    <a:pt x="2799" y="2891"/>
                  </a:lnTo>
                  <a:lnTo>
                    <a:pt x="2699" y="2993"/>
                  </a:lnTo>
                  <a:lnTo>
                    <a:pt x="2596" y="3087"/>
                  </a:lnTo>
                  <a:lnTo>
                    <a:pt x="2492" y="3177"/>
                  </a:lnTo>
                  <a:lnTo>
                    <a:pt x="2390" y="3268"/>
                  </a:lnTo>
                  <a:lnTo>
                    <a:pt x="2294" y="3358"/>
                  </a:lnTo>
                  <a:lnTo>
                    <a:pt x="2200" y="3450"/>
                  </a:lnTo>
                  <a:lnTo>
                    <a:pt x="2156" y="3494"/>
                  </a:lnTo>
                  <a:lnTo>
                    <a:pt x="2112" y="3540"/>
                  </a:lnTo>
                  <a:lnTo>
                    <a:pt x="2072" y="3586"/>
                  </a:lnTo>
                  <a:lnTo>
                    <a:pt x="2033" y="3634"/>
                  </a:lnTo>
                  <a:lnTo>
                    <a:pt x="1995" y="3680"/>
                  </a:lnTo>
                  <a:lnTo>
                    <a:pt x="1960" y="3728"/>
                  </a:lnTo>
                  <a:lnTo>
                    <a:pt x="1928" y="3776"/>
                  </a:lnTo>
                  <a:lnTo>
                    <a:pt x="1897" y="3826"/>
                  </a:lnTo>
                  <a:lnTo>
                    <a:pt x="1868" y="3874"/>
                  </a:lnTo>
                  <a:lnTo>
                    <a:pt x="1843" y="3926"/>
                  </a:lnTo>
                  <a:lnTo>
                    <a:pt x="1822" y="3978"/>
                  </a:lnTo>
                  <a:lnTo>
                    <a:pt x="1805" y="4032"/>
                  </a:lnTo>
                  <a:lnTo>
                    <a:pt x="1793" y="4086"/>
                  </a:lnTo>
                  <a:lnTo>
                    <a:pt x="1784" y="4143"/>
                  </a:lnTo>
                  <a:lnTo>
                    <a:pt x="1778" y="4199"/>
                  </a:lnTo>
                  <a:lnTo>
                    <a:pt x="1776" y="4258"/>
                  </a:lnTo>
                  <a:lnTo>
                    <a:pt x="1778" y="4356"/>
                  </a:lnTo>
                  <a:lnTo>
                    <a:pt x="1787" y="4448"/>
                  </a:lnTo>
                  <a:lnTo>
                    <a:pt x="1805" y="4537"/>
                  </a:lnTo>
                  <a:lnTo>
                    <a:pt x="1826" y="4621"/>
                  </a:lnTo>
                  <a:lnTo>
                    <a:pt x="1851" y="4698"/>
                  </a:lnTo>
                  <a:lnTo>
                    <a:pt x="1878" y="4771"/>
                  </a:lnTo>
                  <a:lnTo>
                    <a:pt x="1903" y="4836"/>
                  </a:lnTo>
                  <a:lnTo>
                    <a:pt x="1928" y="4896"/>
                  </a:lnTo>
                  <a:lnTo>
                    <a:pt x="948" y="4896"/>
                  </a:lnTo>
                  <a:lnTo>
                    <a:pt x="937" y="4865"/>
                  </a:lnTo>
                  <a:lnTo>
                    <a:pt x="927" y="4832"/>
                  </a:lnTo>
                  <a:lnTo>
                    <a:pt x="918" y="4798"/>
                  </a:lnTo>
                  <a:lnTo>
                    <a:pt x="908" y="4761"/>
                  </a:lnTo>
                  <a:lnTo>
                    <a:pt x="898" y="4723"/>
                  </a:lnTo>
                  <a:lnTo>
                    <a:pt x="891" y="4681"/>
                  </a:lnTo>
                  <a:lnTo>
                    <a:pt x="881" y="4638"/>
                  </a:lnTo>
                  <a:lnTo>
                    <a:pt x="873" y="4592"/>
                  </a:lnTo>
                  <a:lnTo>
                    <a:pt x="860" y="4500"/>
                  </a:lnTo>
                  <a:lnTo>
                    <a:pt x="848" y="4408"/>
                  </a:lnTo>
                  <a:lnTo>
                    <a:pt x="843" y="4316"/>
                  </a:lnTo>
                  <a:lnTo>
                    <a:pt x="841" y="4226"/>
                  </a:lnTo>
                  <a:lnTo>
                    <a:pt x="843" y="4155"/>
                  </a:lnTo>
                  <a:lnTo>
                    <a:pt x="848" y="4087"/>
                  </a:lnTo>
                  <a:lnTo>
                    <a:pt x="856" y="4020"/>
                  </a:lnTo>
                  <a:lnTo>
                    <a:pt x="870" y="3955"/>
                  </a:lnTo>
                  <a:lnTo>
                    <a:pt x="885" y="3892"/>
                  </a:lnTo>
                  <a:lnTo>
                    <a:pt x="904" y="3830"/>
                  </a:lnTo>
                  <a:lnTo>
                    <a:pt x="929" y="3771"/>
                  </a:lnTo>
                  <a:lnTo>
                    <a:pt x="954" y="3711"/>
                  </a:lnTo>
                  <a:lnTo>
                    <a:pt x="1016" y="3600"/>
                  </a:lnTo>
                  <a:lnTo>
                    <a:pt x="1083" y="3490"/>
                  </a:lnTo>
                  <a:lnTo>
                    <a:pt x="1158" y="3385"/>
                  </a:lnTo>
                  <a:lnTo>
                    <a:pt x="1238" y="3281"/>
                  </a:lnTo>
                  <a:lnTo>
                    <a:pt x="1325" y="3183"/>
                  </a:lnTo>
                  <a:lnTo>
                    <a:pt x="1415" y="3085"/>
                  </a:lnTo>
                  <a:lnTo>
                    <a:pt x="1509" y="2989"/>
                  </a:lnTo>
                  <a:lnTo>
                    <a:pt x="1605" y="2897"/>
                  </a:lnTo>
                  <a:lnTo>
                    <a:pt x="1703" y="2803"/>
                  </a:lnTo>
                  <a:lnTo>
                    <a:pt x="1797" y="2713"/>
                  </a:lnTo>
                  <a:lnTo>
                    <a:pt x="1885" y="2623"/>
                  </a:lnTo>
                  <a:lnTo>
                    <a:pt x="1972" y="2534"/>
                  </a:lnTo>
                  <a:lnTo>
                    <a:pt x="2054" y="2444"/>
                  </a:lnTo>
                  <a:lnTo>
                    <a:pt x="2129" y="2352"/>
                  </a:lnTo>
                  <a:lnTo>
                    <a:pt x="2196" y="2258"/>
                  </a:lnTo>
                  <a:lnTo>
                    <a:pt x="2256" y="2162"/>
                  </a:lnTo>
                  <a:lnTo>
                    <a:pt x="2283" y="2112"/>
                  </a:lnTo>
                  <a:lnTo>
                    <a:pt x="2306" y="2062"/>
                  </a:lnTo>
                  <a:lnTo>
                    <a:pt x="2325" y="2010"/>
                  </a:lnTo>
                  <a:lnTo>
                    <a:pt x="2342" y="1958"/>
                  </a:lnTo>
                  <a:lnTo>
                    <a:pt x="2354" y="1905"/>
                  </a:lnTo>
                  <a:lnTo>
                    <a:pt x="2363" y="1849"/>
                  </a:lnTo>
                  <a:lnTo>
                    <a:pt x="2367" y="1791"/>
                  </a:lnTo>
                  <a:lnTo>
                    <a:pt x="2369" y="1734"/>
                  </a:lnTo>
                  <a:lnTo>
                    <a:pt x="2369" y="1684"/>
                  </a:lnTo>
                  <a:lnTo>
                    <a:pt x="2365" y="1634"/>
                  </a:lnTo>
                  <a:lnTo>
                    <a:pt x="2358" y="1586"/>
                  </a:lnTo>
                  <a:lnTo>
                    <a:pt x="2350" y="1538"/>
                  </a:lnTo>
                  <a:lnTo>
                    <a:pt x="2336" y="1494"/>
                  </a:lnTo>
                  <a:lnTo>
                    <a:pt x="2323" y="1451"/>
                  </a:lnTo>
                  <a:lnTo>
                    <a:pt x="2306" y="1409"/>
                  </a:lnTo>
                  <a:lnTo>
                    <a:pt x="2287" y="1369"/>
                  </a:lnTo>
                  <a:lnTo>
                    <a:pt x="2265" y="1330"/>
                  </a:lnTo>
                  <a:lnTo>
                    <a:pt x="2240" y="1294"/>
                  </a:lnTo>
                  <a:lnTo>
                    <a:pt x="2216" y="1259"/>
                  </a:lnTo>
                  <a:lnTo>
                    <a:pt x="2187" y="1227"/>
                  </a:lnTo>
                  <a:lnTo>
                    <a:pt x="2158" y="1194"/>
                  </a:lnTo>
                  <a:lnTo>
                    <a:pt x="2125" y="1165"/>
                  </a:lnTo>
                  <a:lnTo>
                    <a:pt x="2093" y="1137"/>
                  </a:lnTo>
                  <a:lnTo>
                    <a:pt x="2056" y="1110"/>
                  </a:lnTo>
                  <a:lnTo>
                    <a:pt x="1981" y="1060"/>
                  </a:lnTo>
                  <a:lnTo>
                    <a:pt x="1899" y="1018"/>
                  </a:lnTo>
                  <a:lnTo>
                    <a:pt x="1812" y="983"/>
                  </a:lnTo>
                  <a:lnTo>
                    <a:pt x="1722" y="954"/>
                  </a:lnTo>
                  <a:lnTo>
                    <a:pt x="1626" y="931"/>
                  </a:lnTo>
                  <a:lnTo>
                    <a:pt x="1526" y="916"/>
                  </a:lnTo>
                  <a:lnTo>
                    <a:pt x="1424" y="906"/>
                  </a:lnTo>
                  <a:lnTo>
                    <a:pt x="1319" y="902"/>
                  </a:lnTo>
                  <a:lnTo>
                    <a:pt x="1232" y="904"/>
                  </a:lnTo>
                  <a:lnTo>
                    <a:pt x="1148" y="912"/>
                  </a:lnTo>
                  <a:lnTo>
                    <a:pt x="1062" y="923"/>
                  </a:lnTo>
                  <a:lnTo>
                    <a:pt x="977" y="941"/>
                  </a:lnTo>
                  <a:lnTo>
                    <a:pt x="893" y="962"/>
                  </a:lnTo>
                  <a:lnTo>
                    <a:pt x="810" y="989"/>
                  </a:lnTo>
                  <a:lnTo>
                    <a:pt x="726" y="1021"/>
                  </a:lnTo>
                  <a:lnTo>
                    <a:pt x="643" y="1056"/>
                  </a:lnTo>
                  <a:lnTo>
                    <a:pt x="560" y="1098"/>
                  </a:lnTo>
                  <a:lnTo>
                    <a:pt x="480" y="1144"/>
                  </a:lnTo>
                  <a:lnTo>
                    <a:pt x="397" y="1194"/>
                  </a:lnTo>
                  <a:lnTo>
                    <a:pt x="317" y="1250"/>
                  </a:lnTo>
                  <a:lnTo>
                    <a:pt x="238" y="1311"/>
                  </a:lnTo>
                  <a:lnTo>
                    <a:pt x="157" y="1375"/>
                  </a:lnTo>
                  <a:lnTo>
                    <a:pt x="79" y="1446"/>
                  </a:lnTo>
                  <a:lnTo>
                    <a:pt x="0" y="1521"/>
                  </a:lnTo>
                  <a:lnTo>
                    <a:pt x="0" y="447"/>
                  </a:lnTo>
                  <a:lnTo>
                    <a:pt x="96" y="394"/>
                  </a:lnTo>
                  <a:lnTo>
                    <a:pt x="192" y="342"/>
                  </a:lnTo>
                  <a:lnTo>
                    <a:pt x="288" y="296"/>
                  </a:lnTo>
                  <a:lnTo>
                    <a:pt x="384" y="252"/>
                  </a:lnTo>
                  <a:lnTo>
                    <a:pt x="482" y="211"/>
                  </a:lnTo>
                  <a:lnTo>
                    <a:pt x="580" y="175"/>
                  </a:lnTo>
                  <a:lnTo>
                    <a:pt x="678" y="142"/>
                  </a:lnTo>
                  <a:lnTo>
                    <a:pt x="776" y="113"/>
                  </a:lnTo>
                  <a:lnTo>
                    <a:pt x="875" y="86"/>
                  </a:lnTo>
                  <a:lnTo>
                    <a:pt x="973" y="63"/>
                  </a:lnTo>
                  <a:lnTo>
                    <a:pt x="1073" y="44"/>
                  </a:lnTo>
                  <a:lnTo>
                    <a:pt x="1175" y="29"/>
                  </a:lnTo>
                  <a:lnTo>
                    <a:pt x="1275" y="17"/>
                  </a:lnTo>
                  <a:lnTo>
                    <a:pt x="1376" y="8"/>
                  </a:lnTo>
                  <a:lnTo>
                    <a:pt x="1478" y="2"/>
                  </a:lnTo>
                  <a:lnTo>
                    <a:pt x="1580" y="0"/>
                  </a:lnTo>
                  <a:lnTo>
                    <a:pt x="1580" y="0"/>
                  </a:lnTo>
                  <a:close/>
                </a:path>
              </a:pathLst>
            </a:custGeom>
            <a:solidFill>
              <a:schemeClr val="bg1">
                <a:lumMod val="50000"/>
              </a:schemeClr>
            </a:solidFill>
            <a:ln>
              <a:noFill/>
            </a:ln>
          </p:spPr>
          <p:txBody>
            <a:bodyPr vert="horz" wrap="square" lIns="91414" tIns="45706" rIns="91414" bIns="45706" numCol="1" anchor="t" anchorCtr="0" compatLnSpc="1">
              <a:prstTxWarp prst="textNoShape">
                <a:avLst/>
              </a:prstTxWarp>
            </a:bodyPr>
            <a:lstStyle/>
            <a:p>
              <a:pPr defTabSz="932563"/>
              <a:endParaRPr lang="en-US">
                <a:solidFill>
                  <a:prstClr val="black"/>
                </a:solidFill>
              </a:endParaRPr>
            </a:p>
          </p:txBody>
        </p:sp>
        <p:grpSp>
          <p:nvGrpSpPr>
            <p:cNvPr id="128" name="Group 127"/>
            <p:cNvGrpSpPr/>
            <p:nvPr/>
          </p:nvGrpSpPr>
          <p:grpSpPr bwMode="black">
            <a:xfrm>
              <a:off x="9129869" y="4013129"/>
              <a:ext cx="224537" cy="217941"/>
              <a:chOff x="8754070" y="3848870"/>
              <a:chExt cx="195501" cy="189808"/>
            </a:xfrm>
            <a:solidFill>
              <a:schemeClr val="accent3"/>
            </a:solidFill>
          </p:grpSpPr>
          <p:sp>
            <p:nvSpPr>
              <p:cNvPr id="145" name="Freeform 132"/>
              <p:cNvSpPr>
                <a:spLocks/>
              </p:cNvSpPr>
              <p:nvPr/>
            </p:nvSpPr>
            <p:spPr bwMode="black">
              <a:xfrm>
                <a:off x="8757866" y="3993124"/>
                <a:ext cx="47451" cy="45554"/>
              </a:xfrm>
              <a:custGeom>
                <a:avLst/>
                <a:gdLst/>
                <a:ahLst/>
                <a:cxnLst>
                  <a:cxn ang="0">
                    <a:pos x="29" y="55"/>
                  </a:cxn>
                  <a:cxn ang="0">
                    <a:pos x="1" y="28"/>
                  </a:cxn>
                  <a:cxn ang="0">
                    <a:pos x="25" y="0"/>
                  </a:cxn>
                  <a:cxn ang="0">
                    <a:pos x="54" y="28"/>
                  </a:cxn>
                  <a:cxn ang="0">
                    <a:pos x="29" y="55"/>
                  </a:cxn>
                </a:cxnLst>
                <a:rect l="0" t="0" r="r" b="b"/>
                <a:pathLst>
                  <a:path w="55" h="55">
                    <a:moveTo>
                      <a:pt x="29" y="55"/>
                    </a:moveTo>
                    <a:cubicBezTo>
                      <a:pt x="15" y="55"/>
                      <a:pt x="2" y="43"/>
                      <a:pt x="1" y="28"/>
                    </a:cubicBezTo>
                    <a:cubicBezTo>
                      <a:pt x="0" y="13"/>
                      <a:pt x="10" y="1"/>
                      <a:pt x="25" y="0"/>
                    </a:cubicBezTo>
                    <a:cubicBezTo>
                      <a:pt x="40" y="0"/>
                      <a:pt x="53" y="12"/>
                      <a:pt x="54" y="28"/>
                    </a:cubicBezTo>
                    <a:cubicBezTo>
                      <a:pt x="55" y="43"/>
                      <a:pt x="44" y="55"/>
                      <a:pt x="29" y="55"/>
                    </a:cubicBezTo>
                    <a:close/>
                  </a:path>
                </a:pathLst>
              </a:custGeom>
              <a:solidFill>
                <a:srgbClr val="00827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10" tIns="45704" rIns="91410" bIns="45704" numCol="1" rtlCol="0" anchor="ctr" anchorCtr="0" compatLnSpc="1">
                <a:prstTxWarp prst="textNoShape">
                  <a:avLst/>
                </a:prstTxWarp>
              </a:bodyPr>
              <a:lstStyle/>
              <a:p>
                <a:pPr defTabSz="740455"/>
                <a:endParaRPr lang="en-US" spc="-122">
                  <a:solidFill>
                    <a:prstClr val="black">
                      <a:lumMod val="50000"/>
                    </a:prstClr>
                  </a:solidFill>
                  <a:latin typeface="Segoe UI Light" panose="020B0502040204020203" pitchFamily="34" charset="0"/>
                  <a:sym typeface="Segoe UI Light" panose="020B0502040204020203" pitchFamily="34" charset="0"/>
                </a:endParaRPr>
              </a:p>
            </p:txBody>
          </p:sp>
          <p:sp>
            <p:nvSpPr>
              <p:cNvPr id="146" name="Freeform 133"/>
              <p:cNvSpPr>
                <a:spLocks/>
              </p:cNvSpPr>
              <p:nvPr/>
            </p:nvSpPr>
            <p:spPr bwMode="black">
              <a:xfrm>
                <a:off x="8754070" y="3848870"/>
                <a:ext cx="195501" cy="184114"/>
              </a:xfrm>
              <a:custGeom>
                <a:avLst/>
                <a:gdLst/>
                <a:ahLst/>
                <a:cxnLst>
                  <a:cxn ang="0">
                    <a:pos x="234" y="213"/>
                  </a:cxn>
                  <a:cxn ang="0">
                    <a:pos x="123" y="26"/>
                  </a:cxn>
                  <a:cxn ang="0">
                    <a:pos x="5" y="2"/>
                  </a:cxn>
                  <a:cxn ang="0">
                    <a:pos x="2" y="6"/>
                  </a:cxn>
                  <a:cxn ang="0">
                    <a:pos x="0" y="34"/>
                  </a:cxn>
                  <a:cxn ang="0">
                    <a:pos x="4" y="38"/>
                  </a:cxn>
                  <a:cxn ang="0">
                    <a:pos x="104" y="63"/>
                  </a:cxn>
                  <a:cxn ang="0">
                    <a:pos x="196" y="217"/>
                  </a:cxn>
                  <a:cxn ang="0">
                    <a:pos x="200" y="222"/>
                  </a:cxn>
                  <a:cxn ang="0">
                    <a:pos x="230" y="219"/>
                  </a:cxn>
                  <a:cxn ang="0">
                    <a:pos x="234" y="213"/>
                  </a:cxn>
                </a:cxnLst>
                <a:rect l="0" t="0" r="r" b="b"/>
                <a:pathLst>
                  <a:path w="234" h="222">
                    <a:moveTo>
                      <a:pt x="234" y="213"/>
                    </a:moveTo>
                    <a:cubicBezTo>
                      <a:pt x="231" y="110"/>
                      <a:pt x="177" y="53"/>
                      <a:pt x="123" y="26"/>
                    </a:cubicBezTo>
                    <a:cubicBezTo>
                      <a:pt x="71" y="0"/>
                      <a:pt x="19" y="1"/>
                      <a:pt x="5" y="2"/>
                    </a:cubicBezTo>
                    <a:cubicBezTo>
                      <a:pt x="3" y="2"/>
                      <a:pt x="2" y="3"/>
                      <a:pt x="2" y="6"/>
                    </a:cubicBezTo>
                    <a:cubicBezTo>
                      <a:pt x="1" y="8"/>
                      <a:pt x="1" y="32"/>
                      <a:pt x="0" y="34"/>
                    </a:cubicBezTo>
                    <a:cubicBezTo>
                      <a:pt x="0" y="38"/>
                      <a:pt x="2" y="38"/>
                      <a:pt x="4" y="38"/>
                    </a:cubicBezTo>
                    <a:cubicBezTo>
                      <a:pt x="17" y="37"/>
                      <a:pt x="61" y="39"/>
                      <a:pt x="104" y="63"/>
                    </a:cubicBezTo>
                    <a:cubicBezTo>
                      <a:pt x="149" y="87"/>
                      <a:pt x="192" y="134"/>
                      <a:pt x="196" y="217"/>
                    </a:cubicBezTo>
                    <a:cubicBezTo>
                      <a:pt x="196" y="220"/>
                      <a:pt x="197" y="222"/>
                      <a:pt x="200" y="222"/>
                    </a:cubicBezTo>
                    <a:cubicBezTo>
                      <a:pt x="201" y="222"/>
                      <a:pt x="228" y="219"/>
                      <a:pt x="230" y="219"/>
                    </a:cubicBezTo>
                    <a:cubicBezTo>
                      <a:pt x="233" y="219"/>
                      <a:pt x="234" y="217"/>
                      <a:pt x="234" y="213"/>
                    </a:cubicBezTo>
                    <a:close/>
                  </a:path>
                </a:pathLst>
              </a:custGeom>
              <a:solidFill>
                <a:srgbClr val="00827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10" tIns="45704" rIns="91410" bIns="45704" numCol="1" rtlCol="0" anchor="ctr" anchorCtr="0" compatLnSpc="1">
                <a:prstTxWarp prst="textNoShape">
                  <a:avLst/>
                </a:prstTxWarp>
              </a:bodyPr>
              <a:lstStyle/>
              <a:p>
                <a:pPr defTabSz="740455"/>
                <a:endParaRPr lang="en-US" spc="-122">
                  <a:solidFill>
                    <a:prstClr val="black">
                      <a:lumMod val="50000"/>
                    </a:prstClr>
                  </a:solidFill>
                  <a:latin typeface="Segoe UI Light" panose="020B0502040204020203" pitchFamily="34" charset="0"/>
                  <a:sym typeface="Segoe UI Light" panose="020B0502040204020203" pitchFamily="34" charset="0"/>
                </a:endParaRPr>
              </a:p>
            </p:txBody>
          </p:sp>
          <p:sp>
            <p:nvSpPr>
              <p:cNvPr id="147" name="Freeform 134"/>
              <p:cNvSpPr>
                <a:spLocks/>
              </p:cNvSpPr>
              <p:nvPr/>
            </p:nvSpPr>
            <p:spPr bwMode="black">
              <a:xfrm>
                <a:off x="8754070" y="3920997"/>
                <a:ext cx="125273" cy="117681"/>
              </a:xfrm>
              <a:custGeom>
                <a:avLst/>
                <a:gdLst/>
                <a:ahLst/>
                <a:cxnLst>
                  <a:cxn ang="0">
                    <a:pos x="151" y="133"/>
                  </a:cxn>
                  <a:cxn ang="0">
                    <a:pos x="4" y="0"/>
                  </a:cxn>
                  <a:cxn ang="0">
                    <a:pos x="0" y="4"/>
                  </a:cxn>
                  <a:cxn ang="0">
                    <a:pos x="1" y="35"/>
                  </a:cxn>
                  <a:cxn ang="0">
                    <a:pos x="5" y="40"/>
                  </a:cxn>
                  <a:cxn ang="0">
                    <a:pos x="110" y="135"/>
                  </a:cxn>
                  <a:cxn ang="0">
                    <a:pos x="115" y="141"/>
                  </a:cxn>
                  <a:cxn ang="0">
                    <a:pos x="146" y="139"/>
                  </a:cxn>
                  <a:cxn ang="0">
                    <a:pos x="151" y="133"/>
                  </a:cxn>
                </a:cxnLst>
                <a:rect l="0" t="0" r="r" b="b"/>
                <a:pathLst>
                  <a:path w="151" h="141">
                    <a:moveTo>
                      <a:pt x="151" y="133"/>
                    </a:moveTo>
                    <a:cubicBezTo>
                      <a:pt x="142" y="30"/>
                      <a:pt x="54" y="0"/>
                      <a:pt x="4" y="0"/>
                    </a:cubicBezTo>
                    <a:cubicBezTo>
                      <a:pt x="1" y="0"/>
                      <a:pt x="0" y="1"/>
                      <a:pt x="0" y="4"/>
                    </a:cubicBezTo>
                    <a:cubicBezTo>
                      <a:pt x="0" y="5"/>
                      <a:pt x="0" y="33"/>
                      <a:pt x="1" y="35"/>
                    </a:cubicBezTo>
                    <a:cubicBezTo>
                      <a:pt x="1" y="38"/>
                      <a:pt x="2" y="40"/>
                      <a:pt x="5" y="40"/>
                    </a:cubicBezTo>
                    <a:cubicBezTo>
                      <a:pt x="31" y="42"/>
                      <a:pt x="100" y="55"/>
                      <a:pt x="110" y="135"/>
                    </a:cubicBezTo>
                    <a:cubicBezTo>
                      <a:pt x="111" y="139"/>
                      <a:pt x="111" y="141"/>
                      <a:pt x="115" y="141"/>
                    </a:cubicBezTo>
                    <a:cubicBezTo>
                      <a:pt x="117" y="141"/>
                      <a:pt x="145" y="139"/>
                      <a:pt x="146" y="139"/>
                    </a:cubicBezTo>
                    <a:cubicBezTo>
                      <a:pt x="150" y="139"/>
                      <a:pt x="151" y="137"/>
                      <a:pt x="151" y="133"/>
                    </a:cubicBezTo>
                    <a:close/>
                  </a:path>
                </a:pathLst>
              </a:custGeom>
              <a:solidFill>
                <a:srgbClr val="00827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10" tIns="45704" rIns="91410" bIns="45704" numCol="1" rtlCol="0" anchor="ctr" anchorCtr="0" compatLnSpc="1">
                <a:prstTxWarp prst="textNoShape">
                  <a:avLst/>
                </a:prstTxWarp>
              </a:bodyPr>
              <a:lstStyle/>
              <a:p>
                <a:pPr defTabSz="740455"/>
                <a:endParaRPr lang="en-US" spc="-122">
                  <a:solidFill>
                    <a:prstClr val="black">
                      <a:lumMod val="50000"/>
                    </a:prstClr>
                  </a:solidFill>
                  <a:latin typeface="Segoe UI Light" panose="020B0502040204020203" pitchFamily="34" charset="0"/>
                  <a:sym typeface="Segoe UI Light" panose="020B0502040204020203" pitchFamily="34" charset="0"/>
                </a:endParaRPr>
              </a:p>
            </p:txBody>
          </p:sp>
        </p:grpSp>
        <p:grpSp>
          <p:nvGrpSpPr>
            <p:cNvPr id="129" name="Group 128"/>
            <p:cNvGrpSpPr/>
            <p:nvPr/>
          </p:nvGrpSpPr>
          <p:grpSpPr bwMode="black">
            <a:xfrm>
              <a:off x="10761928" y="2798698"/>
              <a:ext cx="169765" cy="164777"/>
              <a:chOff x="8754070" y="3848870"/>
              <a:chExt cx="195501" cy="189808"/>
            </a:xfrm>
            <a:solidFill>
              <a:schemeClr val="accent3"/>
            </a:solidFill>
          </p:grpSpPr>
          <p:sp>
            <p:nvSpPr>
              <p:cNvPr id="142" name="Freeform 132"/>
              <p:cNvSpPr>
                <a:spLocks/>
              </p:cNvSpPr>
              <p:nvPr/>
            </p:nvSpPr>
            <p:spPr bwMode="black">
              <a:xfrm>
                <a:off x="8757866" y="3993124"/>
                <a:ext cx="47451" cy="45554"/>
              </a:xfrm>
              <a:custGeom>
                <a:avLst/>
                <a:gdLst/>
                <a:ahLst/>
                <a:cxnLst>
                  <a:cxn ang="0">
                    <a:pos x="29" y="55"/>
                  </a:cxn>
                  <a:cxn ang="0">
                    <a:pos x="1" y="28"/>
                  </a:cxn>
                  <a:cxn ang="0">
                    <a:pos x="25" y="0"/>
                  </a:cxn>
                  <a:cxn ang="0">
                    <a:pos x="54" y="28"/>
                  </a:cxn>
                  <a:cxn ang="0">
                    <a:pos x="29" y="55"/>
                  </a:cxn>
                </a:cxnLst>
                <a:rect l="0" t="0" r="r" b="b"/>
                <a:pathLst>
                  <a:path w="55" h="55">
                    <a:moveTo>
                      <a:pt x="29" y="55"/>
                    </a:moveTo>
                    <a:cubicBezTo>
                      <a:pt x="15" y="55"/>
                      <a:pt x="2" y="43"/>
                      <a:pt x="1" y="28"/>
                    </a:cubicBezTo>
                    <a:cubicBezTo>
                      <a:pt x="0" y="13"/>
                      <a:pt x="10" y="1"/>
                      <a:pt x="25" y="0"/>
                    </a:cubicBezTo>
                    <a:cubicBezTo>
                      <a:pt x="40" y="0"/>
                      <a:pt x="53" y="12"/>
                      <a:pt x="54" y="28"/>
                    </a:cubicBezTo>
                    <a:cubicBezTo>
                      <a:pt x="55" y="43"/>
                      <a:pt x="44" y="55"/>
                      <a:pt x="29" y="55"/>
                    </a:cubicBezTo>
                    <a:close/>
                  </a:path>
                </a:pathLst>
              </a:custGeom>
              <a:solidFill>
                <a:srgbClr val="00827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10" tIns="45704" rIns="91410" bIns="45704" numCol="1" rtlCol="0" anchor="ctr" anchorCtr="0" compatLnSpc="1">
                <a:prstTxWarp prst="textNoShape">
                  <a:avLst/>
                </a:prstTxWarp>
              </a:bodyPr>
              <a:lstStyle/>
              <a:p>
                <a:pPr defTabSz="740455"/>
                <a:endParaRPr lang="en-US" spc="-122">
                  <a:solidFill>
                    <a:prstClr val="black">
                      <a:lumMod val="50000"/>
                    </a:prstClr>
                  </a:solidFill>
                  <a:latin typeface="Segoe UI Light" panose="020B0502040204020203" pitchFamily="34" charset="0"/>
                  <a:sym typeface="Segoe UI Light" panose="020B0502040204020203" pitchFamily="34" charset="0"/>
                </a:endParaRPr>
              </a:p>
            </p:txBody>
          </p:sp>
          <p:sp>
            <p:nvSpPr>
              <p:cNvPr id="143" name="Freeform 133"/>
              <p:cNvSpPr>
                <a:spLocks/>
              </p:cNvSpPr>
              <p:nvPr/>
            </p:nvSpPr>
            <p:spPr bwMode="black">
              <a:xfrm>
                <a:off x="8754070" y="3848870"/>
                <a:ext cx="195501" cy="184114"/>
              </a:xfrm>
              <a:custGeom>
                <a:avLst/>
                <a:gdLst/>
                <a:ahLst/>
                <a:cxnLst>
                  <a:cxn ang="0">
                    <a:pos x="234" y="213"/>
                  </a:cxn>
                  <a:cxn ang="0">
                    <a:pos x="123" y="26"/>
                  </a:cxn>
                  <a:cxn ang="0">
                    <a:pos x="5" y="2"/>
                  </a:cxn>
                  <a:cxn ang="0">
                    <a:pos x="2" y="6"/>
                  </a:cxn>
                  <a:cxn ang="0">
                    <a:pos x="0" y="34"/>
                  </a:cxn>
                  <a:cxn ang="0">
                    <a:pos x="4" y="38"/>
                  </a:cxn>
                  <a:cxn ang="0">
                    <a:pos x="104" y="63"/>
                  </a:cxn>
                  <a:cxn ang="0">
                    <a:pos x="196" y="217"/>
                  </a:cxn>
                  <a:cxn ang="0">
                    <a:pos x="200" y="222"/>
                  </a:cxn>
                  <a:cxn ang="0">
                    <a:pos x="230" y="219"/>
                  </a:cxn>
                  <a:cxn ang="0">
                    <a:pos x="234" y="213"/>
                  </a:cxn>
                </a:cxnLst>
                <a:rect l="0" t="0" r="r" b="b"/>
                <a:pathLst>
                  <a:path w="234" h="222">
                    <a:moveTo>
                      <a:pt x="234" y="213"/>
                    </a:moveTo>
                    <a:cubicBezTo>
                      <a:pt x="231" y="110"/>
                      <a:pt x="177" y="53"/>
                      <a:pt x="123" y="26"/>
                    </a:cubicBezTo>
                    <a:cubicBezTo>
                      <a:pt x="71" y="0"/>
                      <a:pt x="19" y="1"/>
                      <a:pt x="5" y="2"/>
                    </a:cubicBezTo>
                    <a:cubicBezTo>
                      <a:pt x="3" y="2"/>
                      <a:pt x="2" y="3"/>
                      <a:pt x="2" y="6"/>
                    </a:cubicBezTo>
                    <a:cubicBezTo>
                      <a:pt x="1" y="8"/>
                      <a:pt x="1" y="32"/>
                      <a:pt x="0" y="34"/>
                    </a:cubicBezTo>
                    <a:cubicBezTo>
                      <a:pt x="0" y="38"/>
                      <a:pt x="2" y="38"/>
                      <a:pt x="4" y="38"/>
                    </a:cubicBezTo>
                    <a:cubicBezTo>
                      <a:pt x="17" y="37"/>
                      <a:pt x="61" y="39"/>
                      <a:pt x="104" y="63"/>
                    </a:cubicBezTo>
                    <a:cubicBezTo>
                      <a:pt x="149" y="87"/>
                      <a:pt x="192" y="134"/>
                      <a:pt x="196" y="217"/>
                    </a:cubicBezTo>
                    <a:cubicBezTo>
                      <a:pt x="196" y="220"/>
                      <a:pt x="197" y="222"/>
                      <a:pt x="200" y="222"/>
                    </a:cubicBezTo>
                    <a:cubicBezTo>
                      <a:pt x="201" y="222"/>
                      <a:pt x="228" y="219"/>
                      <a:pt x="230" y="219"/>
                    </a:cubicBezTo>
                    <a:cubicBezTo>
                      <a:pt x="233" y="219"/>
                      <a:pt x="234" y="217"/>
                      <a:pt x="234" y="213"/>
                    </a:cubicBezTo>
                    <a:close/>
                  </a:path>
                </a:pathLst>
              </a:custGeom>
              <a:solidFill>
                <a:srgbClr val="00827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10" tIns="45704" rIns="91410" bIns="45704" numCol="1" rtlCol="0" anchor="ctr" anchorCtr="0" compatLnSpc="1">
                <a:prstTxWarp prst="textNoShape">
                  <a:avLst/>
                </a:prstTxWarp>
              </a:bodyPr>
              <a:lstStyle/>
              <a:p>
                <a:pPr defTabSz="740455"/>
                <a:endParaRPr lang="en-US" spc="-122">
                  <a:solidFill>
                    <a:prstClr val="black">
                      <a:lumMod val="50000"/>
                    </a:prstClr>
                  </a:solidFill>
                  <a:latin typeface="Segoe UI Light" panose="020B0502040204020203" pitchFamily="34" charset="0"/>
                  <a:sym typeface="Segoe UI Light" panose="020B0502040204020203" pitchFamily="34" charset="0"/>
                </a:endParaRPr>
              </a:p>
            </p:txBody>
          </p:sp>
          <p:sp>
            <p:nvSpPr>
              <p:cNvPr id="144" name="Freeform 134"/>
              <p:cNvSpPr>
                <a:spLocks/>
              </p:cNvSpPr>
              <p:nvPr/>
            </p:nvSpPr>
            <p:spPr bwMode="black">
              <a:xfrm>
                <a:off x="8754070" y="3920997"/>
                <a:ext cx="125273" cy="117681"/>
              </a:xfrm>
              <a:custGeom>
                <a:avLst/>
                <a:gdLst/>
                <a:ahLst/>
                <a:cxnLst>
                  <a:cxn ang="0">
                    <a:pos x="151" y="133"/>
                  </a:cxn>
                  <a:cxn ang="0">
                    <a:pos x="4" y="0"/>
                  </a:cxn>
                  <a:cxn ang="0">
                    <a:pos x="0" y="4"/>
                  </a:cxn>
                  <a:cxn ang="0">
                    <a:pos x="1" y="35"/>
                  </a:cxn>
                  <a:cxn ang="0">
                    <a:pos x="5" y="40"/>
                  </a:cxn>
                  <a:cxn ang="0">
                    <a:pos x="110" y="135"/>
                  </a:cxn>
                  <a:cxn ang="0">
                    <a:pos x="115" y="141"/>
                  </a:cxn>
                  <a:cxn ang="0">
                    <a:pos x="146" y="139"/>
                  </a:cxn>
                  <a:cxn ang="0">
                    <a:pos x="151" y="133"/>
                  </a:cxn>
                </a:cxnLst>
                <a:rect l="0" t="0" r="r" b="b"/>
                <a:pathLst>
                  <a:path w="151" h="141">
                    <a:moveTo>
                      <a:pt x="151" y="133"/>
                    </a:moveTo>
                    <a:cubicBezTo>
                      <a:pt x="142" y="30"/>
                      <a:pt x="54" y="0"/>
                      <a:pt x="4" y="0"/>
                    </a:cubicBezTo>
                    <a:cubicBezTo>
                      <a:pt x="1" y="0"/>
                      <a:pt x="0" y="1"/>
                      <a:pt x="0" y="4"/>
                    </a:cubicBezTo>
                    <a:cubicBezTo>
                      <a:pt x="0" y="5"/>
                      <a:pt x="0" y="33"/>
                      <a:pt x="1" y="35"/>
                    </a:cubicBezTo>
                    <a:cubicBezTo>
                      <a:pt x="1" y="38"/>
                      <a:pt x="2" y="40"/>
                      <a:pt x="5" y="40"/>
                    </a:cubicBezTo>
                    <a:cubicBezTo>
                      <a:pt x="31" y="42"/>
                      <a:pt x="100" y="55"/>
                      <a:pt x="110" y="135"/>
                    </a:cubicBezTo>
                    <a:cubicBezTo>
                      <a:pt x="111" y="139"/>
                      <a:pt x="111" y="141"/>
                      <a:pt x="115" y="141"/>
                    </a:cubicBezTo>
                    <a:cubicBezTo>
                      <a:pt x="117" y="141"/>
                      <a:pt x="145" y="139"/>
                      <a:pt x="146" y="139"/>
                    </a:cubicBezTo>
                    <a:cubicBezTo>
                      <a:pt x="150" y="139"/>
                      <a:pt x="151" y="137"/>
                      <a:pt x="151" y="133"/>
                    </a:cubicBezTo>
                    <a:close/>
                  </a:path>
                </a:pathLst>
              </a:custGeom>
              <a:solidFill>
                <a:srgbClr val="00827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10" tIns="45704" rIns="91410" bIns="45704" numCol="1" rtlCol="0" anchor="ctr" anchorCtr="0" compatLnSpc="1">
                <a:prstTxWarp prst="textNoShape">
                  <a:avLst/>
                </a:prstTxWarp>
              </a:bodyPr>
              <a:lstStyle/>
              <a:p>
                <a:pPr defTabSz="740455"/>
                <a:endParaRPr lang="en-US" spc="-122">
                  <a:solidFill>
                    <a:prstClr val="black">
                      <a:lumMod val="50000"/>
                    </a:prstClr>
                  </a:solidFill>
                  <a:latin typeface="Segoe UI Light" panose="020B0502040204020203" pitchFamily="34" charset="0"/>
                  <a:sym typeface="Segoe UI Light" panose="020B0502040204020203" pitchFamily="34" charset="0"/>
                </a:endParaRPr>
              </a:p>
            </p:txBody>
          </p:sp>
        </p:grpSp>
        <p:grpSp>
          <p:nvGrpSpPr>
            <p:cNvPr id="130" name="Group 129"/>
            <p:cNvGrpSpPr/>
            <p:nvPr/>
          </p:nvGrpSpPr>
          <p:grpSpPr bwMode="black">
            <a:xfrm>
              <a:off x="11480048" y="4331698"/>
              <a:ext cx="258282" cy="250695"/>
              <a:chOff x="8754070" y="3848870"/>
              <a:chExt cx="195501" cy="189808"/>
            </a:xfrm>
            <a:solidFill>
              <a:schemeClr val="accent3"/>
            </a:solidFill>
          </p:grpSpPr>
          <p:sp>
            <p:nvSpPr>
              <p:cNvPr id="139" name="Freeform 132"/>
              <p:cNvSpPr>
                <a:spLocks/>
              </p:cNvSpPr>
              <p:nvPr/>
            </p:nvSpPr>
            <p:spPr bwMode="black">
              <a:xfrm>
                <a:off x="8757866" y="3993124"/>
                <a:ext cx="47451" cy="45554"/>
              </a:xfrm>
              <a:custGeom>
                <a:avLst/>
                <a:gdLst/>
                <a:ahLst/>
                <a:cxnLst>
                  <a:cxn ang="0">
                    <a:pos x="29" y="55"/>
                  </a:cxn>
                  <a:cxn ang="0">
                    <a:pos x="1" y="28"/>
                  </a:cxn>
                  <a:cxn ang="0">
                    <a:pos x="25" y="0"/>
                  </a:cxn>
                  <a:cxn ang="0">
                    <a:pos x="54" y="28"/>
                  </a:cxn>
                  <a:cxn ang="0">
                    <a:pos x="29" y="55"/>
                  </a:cxn>
                </a:cxnLst>
                <a:rect l="0" t="0" r="r" b="b"/>
                <a:pathLst>
                  <a:path w="55" h="55">
                    <a:moveTo>
                      <a:pt x="29" y="55"/>
                    </a:moveTo>
                    <a:cubicBezTo>
                      <a:pt x="15" y="55"/>
                      <a:pt x="2" y="43"/>
                      <a:pt x="1" y="28"/>
                    </a:cubicBezTo>
                    <a:cubicBezTo>
                      <a:pt x="0" y="13"/>
                      <a:pt x="10" y="1"/>
                      <a:pt x="25" y="0"/>
                    </a:cubicBezTo>
                    <a:cubicBezTo>
                      <a:pt x="40" y="0"/>
                      <a:pt x="53" y="12"/>
                      <a:pt x="54" y="28"/>
                    </a:cubicBezTo>
                    <a:cubicBezTo>
                      <a:pt x="55" y="43"/>
                      <a:pt x="44" y="55"/>
                      <a:pt x="29" y="55"/>
                    </a:cubicBezTo>
                    <a:close/>
                  </a:path>
                </a:pathLst>
              </a:custGeom>
              <a:solidFill>
                <a:srgbClr val="00827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10" tIns="45704" rIns="91410" bIns="45704" numCol="1" rtlCol="0" anchor="ctr" anchorCtr="0" compatLnSpc="1">
                <a:prstTxWarp prst="textNoShape">
                  <a:avLst/>
                </a:prstTxWarp>
              </a:bodyPr>
              <a:lstStyle/>
              <a:p>
                <a:pPr defTabSz="740455"/>
                <a:endParaRPr lang="en-US" spc="-122">
                  <a:solidFill>
                    <a:prstClr val="black">
                      <a:lumMod val="50000"/>
                    </a:prstClr>
                  </a:solidFill>
                  <a:latin typeface="Segoe UI Light" panose="020B0502040204020203" pitchFamily="34" charset="0"/>
                  <a:sym typeface="Segoe UI Light" panose="020B0502040204020203" pitchFamily="34" charset="0"/>
                </a:endParaRPr>
              </a:p>
            </p:txBody>
          </p:sp>
          <p:sp>
            <p:nvSpPr>
              <p:cNvPr id="140" name="Freeform 133"/>
              <p:cNvSpPr>
                <a:spLocks/>
              </p:cNvSpPr>
              <p:nvPr/>
            </p:nvSpPr>
            <p:spPr bwMode="black">
              <a:xfrm>
                <a:off x="8754070" y="3848870"/>
                <a:ext cx="195501" cy="184114"/>
              </a:xfrm>
              <a:custGeom>
                <a:avLst/>
                <a:gdLst/>
                <a:ahLst/>
                <a:cxnLst>
                  <a:cxn ang="0">
                    <a:pos x="234" y="213"/>
                  </a:cxn>
                  <a:cxn ang="0">
                    <a:pos x="123" y="26"/>
                  </a:cxn>
                  <a:cxn ang="0">
                    <a:pos x="5" y="2"/>
                  </a:cxn>
                  <a:cxn ang="0">
                    <a:pos x="2" y="6"/>
                  </a:cxn>
                  <a:cxn ang="0">
                    <a:pos x="0" y="34"/>
                  </a:cxn>
                  <a:cxn ang="0">
                    <a:pos x="4" y="38"/>
                  </a:cxn>
                  <a:cxn ang="0">
                    <a:pos x="104" y="63"/>
                  </a:cxn>
                  <a:cxn ang="0">
                    <a:pos x="196" y="217"/>
                  </a:cxn>
                  <a:cxn ang="0">
                    <a:pos x="200" y="222"/>
                  </a:cxn>
                  <a:cxn ang="0">
                    <a:pos x="230" y="219"/>
                  </a:cxn>
                  <a:cxn ang="0">
                    <a:pos x="234" y="213"/>
                  </a:cxn>
                </a:cxnLst>
                <a:rect l="0" t="0" r="r" b="b"/>
                <a:pathLst>
                  <a:path w="234" h="222">
                    <a:moveTo>
                      <a:pt x="234" y="213"/>
                    </a:moveTo>
                    <a:cubicBezTo>
                      <a:pt x="231" y="110"/>
                      <a:pt x="177" y="53"/>
                      <a:pt x="123" y="26"/>
                    </a:cubicBezTo>
                    <a:cubicBezTo>
                      <a:pt x="71" y="0"/>
                      <a:pt x="19" y="1"/>
                      <a:pt x="5" y="2"/>
                    </a:cubicBezTo>
                    <a:cubicBezTo>
                      <a:pt x="3" y="2"/>
                      <a:pt x="2" y="3"/>
                      <a:pt x="2" y="6"/>
                    </a:cubicBezTo>
                    <a:cubicBezTo>
                      <a:pt x="1" y="8"/>
                      <a:pt x="1" y="32"/>
                      <a:pt x="0" y="34"/>
                    </a:cubicBezTo>
                    <a:cubicBezTo>
                      <a:pt x="0" y="38"/>
                      <a:pt x="2" y="38"/>
                      <a:pt x="4" y="38"/>
                    </a:cubicBezTo>
                    <a:cubicBezTo>
                      <a:pt x="17" y="37"/>
                      <a:pt x="61" y="39"/>
                      <a:pt x="104" y="63"/>
                    </a:cubicBezTo>
                    <a:cubicBezTo>
                      <a:pt x="149" y="87"/>
                      <a:pt x="192" y="134"/>
                      <a:pt x="196" y="217"/>
                    </a:cubicBezTo>
                    <a:cubicBezTo>
                      <a:pt x="196" y="220"/>
                      <a:pt x="197" y="222"/>
                      <a:pt x="200" y="222"/>
                    </a:cubicBezTo>
                    <a:cubicBezTo>
                      <a:pt x="201" y="222"/>
                      <a:pt x="228" y="219"/>
                      <a:pt x="230" y="219"/>
                    </a:cubicBezTo>
                    <a:cubicBezTo>
                      <a:pt x="233" y="219"/>
                      <a:pt x="234" y="217"/>
                      <a:pt x="234" y="213"/>
                    </a:cubicBezTo>
                    <a:close/>
                  </a:path>
                </a:pathLst>
              </a:custGeom>
              <a:solidFill>
                <a:srgbClr val="00827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10" tIns="45704" rIns="91410" bIns="45704" numCol="1" rtlCol="0" anchor="ctr" anchorCtr="0" compatLnSpc="1">
                <a:prstTxWarp prst="textNoShape">
                  <a:avLst/>
                </a:prstTxWarp>
              </a:bodyPr>
              <a:lstStyle/>
              <a:p>
                <a:pPr defTabSz="740455"/>
                <a:endParaRPr lang="en-US" spc="-122">
                  <a:solidFill>
                    <a:prstClr val="black">
                      <a:lumMod val="50000"/>
                    </a:prstClr>
                  </a:solidFill>
                  <a:latin typeface="Segoe UI Light" panose="020B0502040204020203" pitchFamily="34" charset="0"/>
                  <a:sym typeface="Segoe UI Light" panose="020B0502040204020203" pitchFamily="34" charset="0"/>
                </a:endParaRPr>
              </a:p>
            </p:txBody>
          </p:sp>
          <p:sp>
            <p:nvSpPr>
              <p:cNvPr id="141" name="Freeform 134"/>
              <p:cNvSpPr>
                <a:spLocks/>
              </p:cNvSpPr>
              <p:nvPr/>
            </p:nvSpPr>
            <p:spPr bwMode="black">
              <a:xfrm>
                <a:off x="8754070" y="3920997"/>
                <a:ext cx="125273" cy="117681"/>
              </a:xfrm>
              <a:custGeom>
                <a:avLst/>
                <a:gdLst/>
                <a:ahLst/>
                <a:cxnLst>
                  <a:cxn ang="0">
                    <a:pos x="151" y="133"/>
                  </a:cxn>
                  <a:cxn ang="0">
                    <a:pos x="4" y="0"/>
                  </a:cxn>
                  <a:cxn ang="0">
                    <a:pos x="0" y="4"/>
                  </a:cxn>
                  <a:cxn ang="0">
                    <a:pos x="1" y="35"/>
                  </a:cxn>
                  <a:cxn ang="0">
                    <a:pos x="5" y="40"/>
                  </a:cxn>
                  <a:cxn ang="0">
                    <a:pos x="110" y="135"/>
                  </a:cxn>
                  <a:cxn ang="0">
                    <a:pos x="115" y="141"/>
                  </a:cxn>
                  <a:cxn ang="0">
                    <a:pos x="146" y="139"/>
                  </a:cxn>
                  <a:cxn ang="0">
                    <a:pos x="151" y="133"/>
                  </a:cxn>
                </a:cxnLst>
                <a:rect l="0" t="0" r="r" b="b"/>
                <a:pathLst>
                  <a:path w="151" h="141">
                    <a:moveTo>
                      <a:pt x="151" y="133"/>
                    </a:moveTo>
                    <a:cubicBezTo>
                      <a:pt x="142" y="30"/>
                      <a:pt x="54" y="0"/>
                      <a:pt x="4" y="0"/>
                    </a:cubicBezTo>
                    <a:cubicBezTo>
                      <a:pt x="1" y="0"/>
                      <a:pt x="0" y="1"/>
                      <a:pt x="0" y="4"/>
                    </a:cubicBezTo>
                    <a:cubicBezTo>
                      <a:pt x="0" y="5"/>
                      <a:pt x="0" y="33"/>
                      <a:pt x="1" y="35"/>
                    </a:cubicBezTo>
                    <a:cubicBezTo>
                      <a:pt x="1" y="38"/>
                      <a:pt x="2" y="40"/>
                      <a:pt x="5" y="40"/>
                    </a:cubicBezTo>
                    <a:cubicBezTo>
                      <a:pt x="31" y="42"/>
                      <a:pt x="100" y="55"/>
                      <a:pt x="110" y="135"/>
                    </a:cubicBezTo>
                    <a:cubicBezTo>
                      <a:pt x="111" y="139"/>
                      <a:pt x="111" y="141"/>
                      <a:pt x="115" y="141"/>
                    </a:cubicBezTo>
                    <a:cubicBezTo>
                      <a:pt x="117" y="141"/>
                      <a:pt x="145" y="139"/>
                      <a:pt x="146" y="139"/>
                    </a:cubicBezTo>
                    <a:cubicBezTo>
                      <a:pt x="150" y="139"/>
                      <a:pt x="151" y="137"/>
                      <a:pt x="151" y="133"/>
                    </a:cubicBezTo>
                    <a:close/>
                  </a:path>
                </a:pathLst>
              </a:custGeom>
              <a:solidFill>
                <a:srgbClr val="008272"/>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10" tIns="45704" rIns="91410" bIns="45704" numCol="1" rtlCol="0" anchor="ctr" anchorCtr="0" compatLnSpc="1">
                <a:prstTxWarp prst="textNoShape">
                  <a:avLst/>
                </a:prstTxWarp>
              </a:bodyPr>
              <a:lstStyle/>
              <a:p>
                <a:pPr defTabSz="740455"/>
                <a:endParaRPr lang="en-US" spc="-122">
                  <a:solidFill>
                    <a:prstClr val="black">
                      <a:lumMod val="50000"/>
                    </a:prstClr>
                  </a:solidFill>
                  <a:latin typeface="Segoe UI Light" panose="020B0502040204020203" pitchFamily="34" charset="0"/>
                  <a:sym typeface="Segoe UI Light" panose="020B0502040204020203" pitchFamily="34" charset="0"/>
                </a:endParaRPr>
              </a:p>
            </p:txBody>
          </p:sp>
        </p:grpSp>
        <p:sp>
          <p:nvSpPr>
            <p:cNvPr id="131" name="Rectangle 78"/>
            <p:cNvSpPr/>
            <p:nvPr/>
          </p:nvSpPr>
          <p:spPr bwMode="auto">
            <a:xfrm rot="10800000">
              <a:off x="10192541" y="169731"/>
              <a:ext cx="1078067" cy="635836"/>
            </a:xfrm>
            <a:custGeom>
              <a:avLst/>
              <a:gdLst>
                <a:gd name="connsiteX0" fmla="*/ 0 w 2544741"/>
                <a:gd name="connsiteY0" fmla="*/ 0 h 855488"/>
                <a:gd name="connsiteX1" fmla="*/ 2544741 w 2544741"/>
                <a:gd name="connsiteY1" fmla="*/ 0 h 855488"/>
                <a:gd name="connsiteX2" fmla="*/ 2544741 w 2544741"/>
                <a:gd name="connsiteY2" fmla="*/ 855488 h 855488"/>
                <a:gd name="connsiteX3" fmla="*/ 0 w 2544741"/>
                <a:gd name="connsiteY3" fmla="*/ 855488 h 855488"/>
                <a:gd name="connsiteX4" fmla="*/ 0 w 2544741"/>
                <a:gd name="connsiteY4" fmla="*/ 0 h 855488"/>
                <a:gd name="connsiteX0" fmla="*/ 2544741 w 2636181"/>
                <a:gd name="connsiteY0" fmla="*/ 855488 h 946928"/>
                <a:gd name="connsiteX1" fmla="*/ 0 w 2636181"/>
                <a:gd name="connsiteY1" fmla="*/ 855488 h 946928"/>
                <a:gd name="connsiteX2" fmla="*/ 0 w 2636181"/>
                <a:gd name="connsiteY2" fmla="*/ 0 h 946928"/>
                <a:gd name="connsiteX3" fmla="*/ 2544741 w 2636181"/>
                <a:gd name="connsiteY3" fmla="*/ 0 h 946928"/>
                <a:gd name="connsiteX4" fmla="*/ 2636181 w 2636181"/>
                <a:gd name="connsiteY4" fmla="*/ 946928 h 946928"/>
                <a:gd name="connsiteX0" fmla="*/ 0 w 2636181"/>
                <a:gd name="connsiteY0" fmla="*/ 855488 h 946928"/>
                <a:gd name="connsiteX1" fmla="*/ 0 w 2636181"/>
                <a:gd name="connsiteY1" fmla="*/ 0 h 946928"/>
                <a:gd name="connsiteX2" fmla="*/ 2544741 w 2636181"/>
                <a:gd name="connsiteY2" fmla="*/ 0 h 946928"/>
                <a:gd name="connsiteX3" fmla="*/ 2636181 w 2636181"/>
                <a:gd name="connsiteY3" fmla="*/ 946928 h 946928"/>
                <a:gd name="connsiteX0" fmla="*/ 0 w 2549095"/>
                <a:gd name="connsiteY0" fmla="*/ 855488 h 946928"/>
                <a:gd name="connsiteX1" fmla="*/ 0 w 2549095"/>
                <a:gd name="connsiteY1" fmla="*/ 0 h 946928"/>
                <a:gd name="connsiteX2" fmla="*/ 2544741 w 2549095"/>
                <a:gd name="connsiteY2" fmla="*/ 0 h 946928"/>
                <a:gd name="connsiteX3" fmla="*/ 2549095 w 2549095"/>
                <a:gd name="connsiteY3" fmla="*/ 946928 h 946928"/>
                <a:gd name="connsiteX0" fmla="*/ 0 w 2556715"/>
                <a:gd name="connsiteY0" fmla="*/ 855488 h 855488"/>
                <a:gd name="connsiteX1" fmla="*/ 0 w 2556715"/>
                <a:gd name="connsiteY1" fmla="*/ 0 h 855488"/>
                <a:gd name="connsiteX2" fmla="*/ 2544741 w 2556715"/>
                <a:gd name="connsiteY2" fmla="*/ 0 h 855488"/>
                <a:gd name="connsiteX3" fmla="*/ 2556715 w 2556715"/>
                <a:gd name="connsiteY3" fmla="*/ 839152 h 855488"/>
                <a:gd name="connsiteX0" fmla="*/ 0 w 2549095"/>
                <a:gd name="connsiteY0" fmla="*/ 855488 h 855488"/>
                <a:gd name="connsiteX1" fmla="*/ 0 w 2549095"/>
                <a:gd name="connsiteY1" fmla="*/ 0 h 855488"/>
                <a:gd name="connsiteX2" fmla="*/ 2544741 w 2549095"/>
                <a:gd name="connsiteY2" fmla="*/ 0 h 855488"/>
                <a:gd name="connsiteX3" fmla="*/ 2549095 w 2549095"/>
                <a:gd name="connsiteY3" fmla="*/ 839152 h 855488"/>
                <a:gd name="connsiteX0" fmla="*/ 0 w 2549095"/>
                <a:gd name="connsiteY0" fmla="*/ 855488 h 855488"/>
                <a:gd name="connsiteX1" fmla="*/ 0 w 2549095"/>
                <a:gd name="connsiteY1" fmla="*/ 0 h 855488"/>
                <a:gd name="connsiteX2" fmla="*/ 2544741 w 2549095"/>
                <a:gd name="connsiteY2" fmla="*/ 0 h 855488"/>
                <a:gd name="connsiteX3" fmla="*/ 2549095 w 2549095"/>
                <a:gd name="connsiteY3" fmla="*/ 839152 h 855488"/>
                <a:gd name="connsiteX0" fmla="*/ 0 w 2549095"/>
                <a:gd name="connsiteY0" fmla="*/ 855488 h 866096"/>
                <a:gd name="connsiteX1" fmla="*/ 0 w 2549095"/>
                <a:gd name="connsiteY1" fmla="*/ 0 h 866096"/>
                <a:gd name="connsiteX2" fmla="*/ 2544741 w 2549095"/>
                <a:gd name="connsiteY2" fmla="*/ 0 h 866096"/>
                <a:gd name="connsiteX3" fmla="*/ 2549095 w 2549095"/>
                <a:gd name="connsiteY3" fmla="*/ 866096 h 866096"/>
                <a:gd name="connsiteX0" fmla="*/ 0 w 2549095"/>
                <a:gd name="connsiteY0" fmla="*/ 855488 h 866096"/>
                <a:gd name="connsiteX1" fmla="*/ 0 w 2549095"/>
                <a:gd name="connsiteY1" fmla="*/ 0 h 866096"/>
                <a:gd name="connsiteX2" fmla="*/ 2544741 w 2549095"/>
                <a:gd name="connsiteY2" fmla="*/ 0 h 866096"/>
                <a:gd name="connsiteX3" fmla="*/ 2549095 w 2549095"/>
                <a:gd name="connsiteY3" fmla="*/ 866096 h 866096"/>
                <a:gd name="connsiteX4" fmla="*/ 0 w 2549095"/>
                <a:gd name="connsiteY4" fmla="*/ 855488 h 866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49095" h="866096">
                  <a:moveTo>
                    <a:pt x="0" y="855488"/>
                  </a:moveTo>
                  <a:lnTo>
                    <a:pt x="0" y="0"/>
                  </a:lnTo>
                  <a:lnTo>
                    <a:pt x="2544741" y="0"/>
                  </a:lnTo>
                  <a:cubicBezTo>
                    <a:pt x="2544741" y="285163"/>
                    <a:pt x="2549095" y="866096"/>
                    <a:pt x="2549095" y="866096"/>
                  </a:cubicBezTo>
                  <a:lnTo>
                    <a:pt x="0" y="855488"/>
                  </a:lnTo>
                  <a:close/>
                </a:path>
              </a:pathLst>
            </a:custGeom>
            <a:solidFill>
              <a:schemeClr val="bg1"/>
            </a:solidFill>
            <a:ln w="38100">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2" name="Freeform 74"/>
            <p:cNvSpPr>
              <a:spLocks noEditPoints="1"/>
            </p:cNvSpPr>
            <p:nvPr/>
          </p:nvSpPr>
          <p:spPr bwMode="black">
            <a:xfrm>
              <a:off x="10571374" y="191043"/>
              <a:ext cx="609623" cy="521468"/>
            </a:xfrm>
            <a:custGeom>
              <a:avLst/>
              <a:gdLst>
                <a:gd name="T0" fmla="*/ 2004 w 2444"/>
                <a:gd name="T1" fmla="*/ 326 h 2090"/>
                <a:gd name="T2" fmla="*/ 1774 w 2444"/>
                <a:gd name="T3" fmla="*/ 391 h 2090"/>
                <a:gd name="T4" fmla="*/ 1156 w 2444"/>
                <a:gd name="T5" fmla="*/ 0 h 2090"/>
                <a:gd name="T6" fmla="*/ 489 w 2444"/>
                <a:gd name="T7" fmla="*/ 535 h 2090"/>
                <a:gd name="T8" fmla="*/ 350 w 2444"/>
                <a:gd name="T9" fmla="*/ 506 h 2090"/>
                <a:gd name="T10" fmla="*/ 0 w 2444"/>
                <a:gd name="T11" fmla="*/ 856 h 2090"/>
                <a:gd name="T12" fmla="*/ 350 w 2444"/>
                <a:gd name="T13" fmla="*/ 1206 h 2090"/>
                <a:gd name="T14" fmla="*/ 2004 w 2444"/>
                <a:gd name="T15" fmla="*/ 1206 h 2090"/>
                <a:gd name="T16" fmla="*/ 2444 w 2444"/>
                <a:gd name="T17" fmla="*/ 766 h 2090"/>
                <a:gd name="T18" fmla="*/ 2004 w 2444"/>
                <a:gd name="T19" fmla="*/ 326 h 2090"/>
                <a:gd name="T20" fmla="*/ 1590 w 2444"/>
                <a:gd name="T21" fmla="*/ 1326 h 2090"/>
                <a:gd name="T22" fmla="*/ 1465 w 2444"/>
                <a:gd name="T23" fmla="*/ 1326 h 2090"/>
                <a:gd name="T24" fmla="*/ 1465 w 2444"/>
                <a:gd name="T25" fmla="*/ 1743 h 2090"/>
                <a:gd name="T26" fmla="*/ 1222 w 2444"/>
                <a:gd name="T27" fmla="*/ 1934 h 2090"/>
                <a:gd name="T28" fmla="*/ 980 w 2444"/>
                <a:gd name="T29" fmla="*/ 1743 h 2090"/>
                <a:gd name="T30" fmla="*/ 980 w 2444"/>
                <a:gd name="T31" fmla="*/ 1326 h 2090"/>
                <a:gd name="T32" fmla="*/ 854 w 2444"/>
                <a:gd name="T33" fmla="*/ 1326 h 2090"/>
                <a:gd name="T34" fmla="*/ 854 w 2444"/>
                <a:gd name="T35" fmla="*/ 1656 h 2090"/>
                <a:gd name="T36" fmla="*/ 666 w 2444"/>
                <a:gd name="T37" fmla="*/ 1656 h 2090"/>
                <a:gd name="T38" fmla="*/ 1222 w 2444"/>
                <a:gd name="T39" fmla="*/ 2090 h 2090"/>
                <a:gd name="T40" fmla="*/ 1779 w 2444"/>
                <a:gd name="T41" fmla="*/ 1656 h 2090"/>
                <a:gd name="T42" fmla="*/ 1590 w 2444"/>
                <a:gd name="T43" fmla="*/ 1656 h 2090"/>
                <a:gd name="T44" fmla="*/ 1590 w 2444"/>
                <a:gd name="T45" fmla="*/ 1326 h 2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44" h="2090">
                  <a:moveTo>
                    <a:pt x="2004" y="326"/>
                  </a:moveTo>
                  <a:cubicBezTo>
                    <a:pt x="1920" y="326"/>
                    <a:pt x="1841" y="350"/>
                    <a:pt x="1774" y="391"/>
                  </a:cubicBezTo>
                  <a:cubicBezTo>
                    <a:pt x="1665" y="160"/>
                    <a:pt x="1429" y="0"/>
                    <a:pt x="1156" y="0"/>
                  </a:cubicBezTo>
                  <a:cubicBezTo>
                    <a:pt x="830" y="0"/>
                    <a:pt x="557" y="229"/>
                    <a:pt x="489" y="535"/>
                  </a:cubicBezTo>
                  <a:cubicBezTo>
                    <a:pt x="446" y="516"/>
                    <a:pt x="399" y="506"/>
                    <a:pt x="350" y="506"/>
                  </a:cubicBezTo>
                  <a:cubicBezTo>
                    <a:pt x="157" y="506"/>
                    <a:pt x="0" y="663"/>
                    <a:pt x="0" y="856"/>
                  </a:cubicBezTo>
                  <a:cubicBezTo>
                    <a:pt x="0" y="1049"/>
                    <a:pt x="157" y="1206"/>
                    <a:pt x="350" y="1206"/>
                  </a:cubicBezTo>
                  <a:cubicBezTo>
                    <a:pt x="2004" y="1206"/>
                    <a:pt x="2004" y="1206"/>
                    <a:pt x="2004" y="1206"/>
                  </a:cubicBezTo>
                  <a:cubicBezTo>
                    <a:pt x="2247" y="1206"/>
                    <a:pt x="2444" y="1009"/>
                    <a:pt x="2444" y="766"/>
                  </a:cubicBezTo>
                  <a:cubicBezTo>
                    <a:pt x="2444" y="523"/>
                    <a:pt x="2247" y="326"/>
                    <a:pt x="2004" y="326"/>
                  </a:cubicBezTo>
                  <a:close/>
                  <a:moveTo>
                    <a:pt x="1590" y="1326"/>
                  </a:moveTo>
                  <a:cubicBezTo>
                    <a:pt x="1465" y="1326"/>
                    <a:pt x="1465" y="1326"/>
                    <a:pt x="1465" y="1326"/>
                  </a:cubicBezTo>
                  <a:cubicBezTo>
                    <a:pt x="1465" y="1743"/>
                    <a:pt x="1465" y="1743"/>
                    <a:pt x="1465" y="1743"/>
                  </a:cubicBezTo>
                  <a:cubicBezTo>
                    <a:pt x="1222" y="1934"/>
                    <a:pt x="1222" y="1934"/>
                    <a:pt x="1222" y="1934"/>
                  </a:cubicBezTo>
                  <a:cubicBezTo>
                    <a:pt x="980" y="1743"/>
                    <a:pt x="980" y="1743"/>
                    <a:pt x="980" y="1743"/>
                  </a:cubicBezTo>
                  <a:cubicBezTo>
                    <a:pt x="980" y="1326"/>
                    <a:pt x="980" y="1326"/>
                    <a:pt x="980" y="1326"/>
                  </a:cubicBezTo>
                  <a:cubicBezTo>
                    <a:pt x="854" y="1326"/>
                    <a:pt x="854" y="1326"/>
                    <a:pt x="854" y="1326"/>
                  </a:cubicBezTo>
                  <a:cubicBezTo>
                    <a:pt x="854" y="1656"/>
                    <a:pt x="854" y="1656"/>
                    <a:pt x="854" y="1656"/>
                  </a:cubicBezTo>
                  <a:cubicBezTo>
                    <a:pt x="666" y="1656"/>
                    <a:pt x="666" y="1656"/>
                    <a:pt x="666" y="1656"/>
                  </a:cubicBezTo>
                  <a:cubicBezTo>
                    <a:pt x="1222" y="2090"/>
                    <a:pt x="1222" y="2090"/>
                    <a:pt x="1222" y="2090"/>
                  </a:cubicBezTo>
                  <a:cubicBezTo>
                    <a:pt x="1779" y="1656"/>
                    <a:pt x="1779" y="1656"/>
                    <a:pt x="1779" y="1656"/>
                  </a:cubicBezTo>
                  <a:cubicBezTo>
                    <a:pt x="1590" y="1656"/>
                    <a:pt x="1590" y="1656"/>
                    <a:pt x="1590" y="1656"/>
                  </a:cubicBezTo>
                  <a:lnTo>
                    <a:pt x="1590" y="1326"/>
                  </a:lnTo>
                  <a:close/>
                </a:path>
              </a:pathLst>
            </a:custGeom>
            <a:solidFill>
              <a:srgbClr val="68217A"/>
            </a:solidFill>
            <a:ln>
              <a:noFill/>
            </a:ln>
          </p:spPr>
          <p:txBody>
            <a:bodyPr vert="horz" wrap="square" lIns="82281" tIns="41141" rIns="82281" bIns="41141" numCol="1" anchor="t" anchorCtr="0" compatLnSpc="1">
              <a:prstTxWarp prst="textNoShape">
                <a:avLst/>
              </a:prstTxWarp>
            </a:bodyPr>
            <a:lstStyle/>
            <a:p>
              <a:pPr defTabSz="932563"/>
              <a:endParaRPr lang="en-US" sz="1598">
                <a:solidFill>
                  <a:prstClr val="black"/>
                </a:solidFill>
              </a:endParaRPr>
            </a:p>
          </p:txBody>
        </p:sp>
        <p:sp>
          <p:nvSpPr>
            <p:cNvPr id="133" name="Freeform 88"/>
            <p:cNvSpPr>
              <a:spLocks noEditPoints="1"/>
            </p:cNvSpPr>
            <p:nvPr/>
          </p:nvSpPr>
          <p:spPr bwMode="auto">
            <a:xfrm>
              <a:off x="10286499" y="459125"/>
              <a:ext cx="311801" cy="264473"/>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rgbClr val="008272"/>
            </a:solidFill>
            <a:ln w="25400" cap="flat" cmpd="sng" algn="ctr">
              <a:noFill/>
              <a:prstDash val="solid"/>
              <a:headEnd type="none" w="med" len="med"/>
              <a:tailEnd type="none" w="med" len="med"/>
            </a:ln>
            <a:effectLst/>
            <a:extLst/>
          </p:spPr>
          <p:txBody>
            <a:bodyPr vert="horz" wrap="square" lIns="91410" tIns="45704" rIns="91410" bIns="45704" numCol="1" rtlCol="0" anchor="ctr" anchorCtr="0" compatLnSpc="1">
              <a:prstTxWarp prst="textNoShape">
                <a:avLst/>
              </a:prstTxWarp>
            </a:bodyPr>
            <a:lstStyle/>
            <a:p>
              <a:pPr defTabSz="822637">
                <a:defRPr/>
              </a:pPr>
              <a:endParaRPr lang="en-US" sz="2200" kern="0" spc="-135" dirty="0">
                <a:solidFill>
                  <a:srgbClr val="000000">
                    <a:alpha val="99000"/>
                  </a:srgbClr>
                </a:solidFill>
                <a:sym typeface="Segoe UI"/>
              </a:endParaRPr>
            </a:p>
          </p:txBody>
        </p:sp>
        <p:grpSp>
          <p:nvGrpSpPr>
            <p:cNvPr id="135" name="Group 134"/>
            <p:cNvGrpSpPr/>
            <p:nvPr/>
          </p:nvGrpSpPr>
          <p:grpSpPr>
            <a:xfrm rot="5400000">
              <a:off x="11894264" y="3458260"/>
              <a:ext cx="670991" cy="186017"/>
              <a:chOff x="10576225" y="1124579"/>
              <a:chExt cx="607702" cy="168471"/>
            </a:xfrm>
            <a:solidFill>
              <a:schemeClr val="accent1"/>
            </a:solidFill>
          </p:grpSpPr>
          <p:sp>
            <p:nvSpPr>
              <p:cNvPr id="137" name="Freeform 25"/>
              <p:cNvSpPr>
                <a:spLocks noEditPoints="1"/>
              </p:cNvSpPr>
              <p:nvPr/>
            </p:nvSpPr>
            <p:spPr bwMode="auto">
              <a:xfrm rot="16200000">
                <a:off x="10795840" y="904964"/>
                <a:ext cx="168471" cy="607702"/>
              </a:xfrm>
              <a:custGeom>
                <a:avLst/>
                <a:gdLst>
                  <a:gd name="T0" fmla="*/ 467 w 555"/>
                  <a:gd name="T1" fmla="*/ 0 h 2002"/>
                  <a:gd name="T2" fmla="*/ 87 w 555"/>
                  <a:gd name="T3" fmla="*/ 0 h 2002"/>
                  <a:gd name="T4" fmla="*/ 0 w 555"/>
                  <a:gd name="T5" fmla="*/ 87 h 2002"/>
                  <a:gd name="T6" fmla="*/ 0 w 555"/>
                  <a:gd name="T7" fmla="*/ 1914 h 2002"/>
                  <a:gd name="T8" fmla="*/ 87 w 555"/>
                  <a:gd name="T9" fmla="*/ 2002 h 2002"/>
                  <a:gd name="T10" fmla="*/ 467 w 555"/>
                  <a:gd name="T11" fmla="*/ 2002 h 2002"/>
                  <a:gd name="T12" fmla="*/ 555 w 555"/>
                  <a:gd name="T13" fmla="*/ 1914 h 2002"/>
                  <a:gd name="T14" fmla="*/ 555 w 555"/>
                  <a:gd name="T15" fmla="*/ 87 h 2002"/>
                  <a:gd name="T16" fmla="*/ 467 w 555"/>
                  <a:gd name="T17" fmla="*/ 0 h 2002"/>
                  <a:gd name="T18" fmla="*/ 131 w 555"/>
                  <a:gd name="T19" fmla="*/ 182 h 2002"/>
                  <a:gd name="T20" fmla="*/ 182 w 555"/>
                  <a:gd name="T21" fmla="*/ 131 h 2002"/>
                  <a:gd name="T22" fmla="*/ 373 w 555"/>
                  <a:gd name="T23" fmla="*/ 131 h 2002"/>
                  <a:gd name="T24" fmla="*/ 424 w 555"/>
                  <a:gd name="T25" fmla="*/ 182 h 2002"/>
                  <a:gd name="T26" fmla="*/ 424 w 555"/>
                  <a:gd name="T27" fmla="*/ 1345 h 2002"/>
                  <a:gd name="T28" fmla="*/ 373 w 555"/>
                  <a:gd name="T29" fmla="*/ 1395 h 2002"/>
                  <a:gd name="T30" fmla="*/ 182 w 555"/>
                  <a:gd name="T31" fmla="*/ 1395 h 2002"/>
                  <a:gd name="T32" fmla="*/ 131 w 555"/>
                  <a:gd name="T33" fmla="*/ 1345 h 2002"/>
                  <a:gd name="T34" fmla="*/ 131 w 555"/>
                  <a:gd name="T35" fmla="*/ 182 h 2002"/>
                  <a:gd name="T36" fmla="*/ 277 w 555"/>
                  <a:gd name="T37" fmla="*/ 1884 h 2002"/>
                  <a:gd name="T38" fmla="*/ 131 w 555"/>
                  <a:gd name="T39" fmla="*/ 1739 h 2002"/>
                  <a:gd name="T40" fmla="*/ 277 w 555"/>
                  <a:gd name="T41" fmla="*/ 1592 h 2002"/>
                  <a:gd name="T42" fmla="*/ 424 w 555"/>
                  <a:gd name="T43" fmla="*/ 1739 h 2002"/>
                  <a:gd name="T44" fmla="*/ 277 w 555"/>
                  <a:gd name="T45" fmla="*/ 1884 h 2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5" h="2002">
                    <a:moveTo>
                      <a:pt x="467" y="0"/>
                    </a:moveTo>
                    <a:cubicBezTo>
                      <a:pt x="87" y="0"/>
                      <a:pt x="87" y="0"/>
                      <a:pt x="87" y="0"/>
                    </a:cubicBezTo>
                    <a:cubicBezTo>
                      <a:pt x="39" y="0"/>
                      <a:pt x="0" y="39"/>
                      <a:pt x="0" y="87"/>
                    </a:cubicBezTo>
                    <a:cubicBezTo>
                      <a:pt x="0" y="1914"/>
                      <a:pt x="0" y="1914"/>
                      <a:pt x="0" y="1914"/>
                    </a:cubicBezTo>
                    <a:cubicBezTo>
                      <a:pt x="0" y="1962"/>
                      <a:pt x="39" y="2002"/>
                      <a:pt x="87" y="2002"/>
                    </a:cubicBezTo>
                    <a:cubicBezTo>
                      <a:pt x="467" y="2002"/>
                      <a:pt x="467" y="2002"/>
                      <a:pt x="467" y="2002"/>
                    </a:cubicBezTo>
                    <a:cubicBezTo>
                      <a:pt x="516" y="2002"/>
                      <a:pt x="555" y="1962"/>
                      <a:pt x="555" y="1914"/>
                    </a:cubicBezTo>
                    <a:cubicBezTo>
                      <a:pt x="555" y="87"/>
                      <a:pt x="555" y="87"/>
                      <a:pt x="555" y="87"/>
                    </a:cubicBezTo>
                    <a:cubicBezTo>
                      <a:pt x="555" y="39"/>
                      <a:pt x="516" y="0"/>
                      <a:pt x="467" y="0"/>
                    </a:cubicBezTo>
                    <a:close/>
                    <a:moveTo>
                      <a:pt x="131" y="182"/>
                    </a:moveTo>
                    <a:cubicBezTo>
                      <a:pt x="131" y="154"/>
                      <a:pt x="154" y="131"/>
                      <a:pt x="182" y="131"/>
                    </a:cubicBezTo>
                    <a:cubicBezTo>
                      <a:pt x="373" y="131"/>
                      <a:pt x="373" y="131"/>
                      <a:pt x="373" y="131"/>
                    </a:cubicBezTo>
                    <a:cubicBezTo>
                      <a:pt x="401" y="131"/>
                      <a:pt x="424" y="154"/>
                      <a:pt x="424" y="182"/>
                    </a:cubicBezTo>
                    <a:cubicBezTo>
                      <a:pt x="424" y="1345"/>
                      <a:pt x="424" y="1345"/>
                      <a:pt x="424" y="1345"/>
                    </a:cubicBezTo>
                    <a:cubicBezTo>
                      <a:pt x="424" y="1372"/>
                      <a:pt x="401" y="1395"/>
                      <a:pt x="373" y="1395"/>
                    </a:cubicBezTo>
                    <a:cubicBezTo>
                      <a:pt x="182" y="1395"/>
                      <a:pt x="182" y="1395"/>
                      <a:pt x="182" y="1395"/>
                    </a:cubicBezTo>
                    <a:cubicBezTo>
                      <a:pt x="154" y="1395"/>
                      <a:pt x="131" y="1372"/>
                      <a:pt x="131" y="1345"/>
                    </a:cubicBezTo>
                    <a:lnTo>
                      <a:pt x="131" y="182"/>
                    </a:lnTo>
                    <a:close/>
                    <a:moveTo>
                      <a:pt x="277" y="1884"/>
                    </a:moveTo>
                    <a:cubicBezTo>
                      <a:pt x="197" y="1884"/>
                      <a:pt x="131" y="1819"/>
                      <a:pt x="131" y="1739"/>
                    </a:cubicBezTo>
                    <a:cubicBezTo>
                      <a:pt x="131" y="1658"/>
                      <a:pt x="197" y="1592"/>
                      <a:pt x="277" y="1592"/>
                    </a:cubicBezTo>
                    <a:cubicBezTo>
                      <a:pt x="358" y="1592"/>
                      <a:pt x="424" y="1658"/>
                      <a:pt x="424" y="1739"/>
                    </a:cubicBezTo>
                    <a:cubicBezTo>
                      <a:pt x="424" y="1819"/>
                      <a:pt x="358" y="1884"/>
                      <a:pt x="277" y="1884"/>
                    </a:cubicBezTo>
                    <a:close/>
                  </a:path>
                </a:pathLst>
              </a:custGeom>
              <a:solidFill>
                <a:srgbClr val="00188F"/>
              </a:solidFill>
              <a:ln w="9525" cap="flat" cmpd="sng" algn="ctr">
                <a:noFill/>
                <a:prstDash val="solid"/>
                <a:headEnd type="none" w="med" len="med"/>
                <a:tailEnd type="none" w="med" len="med"/>
              </a:ln>
              <a:effectLst/>
              <a:extLst/>
            </p:spPr>
            <p:txBody>
              <a:bodyPr vert="horz" wrap="square" lIns="91410" tIns="45704" rIns="91410" bIns="45704" numCol="1" rtlCol="0" anchor="ctr" anchorCtr="0" compatLnSpc="1">
                <a:prstTxWarp prst="textNoShape">
                  <a:avLst/>
                </a:prstTxWarp>
              </a:bodyPr>
              <a:lstStyle/>
              <a:p>
                <a:pPr algn="ctr" defTabSz="913748" fontAlgn="base">
                  <a:spcBef>
                    <a:spcPct val="0"/>
                  </a:spcBef>
                  <a:spcAft>
                    <a:spcPct val="0"/>
                  </a:spcAft>
                </a:pPr>
                <a:endParaRPr lang="en-US" sz="2200" kern="0" dirty="0">
                  <a:gradFill>
                    <a:gsLst>
                      <a:gs pos="0">
                        <a:srgbClr val="FFFFFF"/>
                      </a:gs>
                      <a:gs pos="100000">
                        <a:srgbClr val="FFFFFF"/>
                      </a:gs>
                    </a:gsLst>
                    <a:lin ang="5400000" scaled="0"/>
                  </a:gradFill>
                  <a:sym typeface="Segoe UI" panose="020B0502040204020203" pitchFamily="34" charset="0"/>
                </a:endParaRPr>
              </a:p>
            </p:txBody>
          </p:sp>
          <p:sp>
            <p:nvSpPr>
              <p:cNvPr id="138" name="Oval 46"/>
              <p:cNvSpPr>
                <a:spLocks noChangeArrowheads="1"/>
              </p:cNvSpPr>
              <p:nvPr/>
            </p:nvSpPr>
            <p:spPr bwMode="auto">
              <a:xfrm rot="16200000">
                <a:off x="11080094" y="1184977"/>
                <a:ext cx="47676" cy="47676"/>
              </a:xfrm>
              <a:prstGeom prst="ellipse">
                <a:avLst/>
              </a:prstGeom>
              <a:solidFill>
                <a:srgbClr val="00188F"/>
              </a:solidFill>
              <a:ln w="9525" cap="flat" cmpd="sng" algn="ctr">
                <a:noFill/>
                <a:prstDash val="solid"/>
                <a:headEnd type="none" w="med" len="med"/>
                <a:tailEnd type="none" w="med" len="med"/>
              </a:ln>
              <a:effectLst/>
              <a:extLst/>
            </p:spPr>
            <p:txBody>
              <a:bodyPr vert="horz" wrap="square" lIns="91410" tIns="45704" rIns="91410" bIns="45704" numCol="1" rtlCol="0" anchor="ctr" anchorCtr="0" compatLnSpc="1">
                <a:prstTxWarp prst="textNoShape">
                  <a:avLst/>
                </a:prstTxWarp>
              </a:bodyPr>
              <a:lstStyle/>
              <a:p>
                <a:pPr algn="ctr" defTabSz="913748" fontAlgn="base">
                  <a:spcBef>
                    <a:spcPct val="0"/>
                  </a:spcBef>
                  <a:spcAft>
                    <a:spcPct val="0"/>
                  </a:spcAft>
                </a:pPr>
                <a:endParaRPr lang="en-US" sz="2200" kern="0" dirty="0">
                  <a:gradFill>
                    <a:gsLst>
                      <a:gs pos="0">
                        <a:srgbClr val="FFFFFF"/>
                      </a:gs>
                      <a:gs pos="100000">
                        <a:srgbClr val="FFFFFF"/>
                      </a:gs>
                    </a:gsLst>
                    <a:lin ang="5400000" scaled="0"/>
                  </a:gradFill>
                  <a:sym typeface="Segoe UI" panose="020B0502040204020203" pitchFamily="34" charset="0"/>
                </a:endParaRPr>
              </a:p>
            </p:txBody>
          </p:sp>
        </p:grpSp>
        <p:sp>
          <p:nvSpPr>
            <p:cNvPr id="136" name="Freeform 135"/>
            <p:cNvSpPr/>
            <p:nvPr/>
          </p:nvSpPr>
          <p:spPr bwMode="auto">
            <a:xfrm rot="1813230">
              <a:off x="11332024" y="4794092"/>
              <a:ext cx="264822" cy="213770"/>
            </a:xfrm>
            <a:custGeom>
              <a:avLst/>
              <a:gdLst>
                <a:gd name="connsiteX0" fmla="*/ 185163 w 353329"/>
                <a:gd name="connsiteY0" fmla="*/ 8087 h 285215"/>
                <a:gd name="connsiteX1" fmla="*/ 266438 w 353329"/>
                <a:gd name="connsiteY1" fmla="*/ 29529 h 285215"/>
                <a:gd name="connsiteX2" fmla="*/ 244995 w 353329"/>
                <a:gd name="connsiteY2" fmla="*/ 110804 h 285215"/>
                <a:gd name="connsiteX3" fmla="*/ 179402 w 353329"/>
                <a:gd name="connsiteY3" fmla="*/ 107001 h 285215"/>
                <a:gd name="connsiteX4" fmla="*/ 176872 w 353329"/>
                <a:gd name="connsiteY4" fmla="*/ 104156 h 285215"/>
                <a:gd name="connsiteX5" fmla="*/ 105920 w 353329"/>
                <a:gd name="connsiteY5" fmla="*/ 190360 h 285215"/>
                <a:gd name="connsiteX6" fmla="*/ 110804 w 353329"/>
                <a:gd name="connsiteY6" fmla="*/ 195854 h 285215"/>
                <a:gd name="connsiteX7" fmla="*/ 113808 w 353329"/>
                <a:gd name="connsiteY7" fmla="*/ 218005 h 285215"/>
                <a:gd name="connsiteX8" fmla="*/ 235589 w 353329"/>
                <a:gd name="connsiteY8" fmla="*/ 218005 h 285215"/>
                <a:gd name="connsiteX9" fmla="*/ 236413 w 353329"/>
                <a:gd name="connsiteY9" fmla="*/ 205488 h 285215"/>
                <a:gd name="connsiteX10" fmla="*/ 263967 w 353329"/>
                <a:gd name="connsiteY10" fmla="*/ 169291 h 285215"/>
                <a:gd name="connsiteX11" fmla="*/ 345241 w 353329"/>
                <a:gd name="connsiteY11" fmla="*/ 190734 h 285215"/>
                <a:gd name="connsiteX12" fmla="*/ 323799 w 353329"/>
                <a:gd name="connsiteY12" fmla="*/ 272008 h 285215"/>
                <a:gd name="connsiteX13" fmla="*/ 242525 w 353329"/>
                <a:gd name="connsiteY13" fmla="*/ 250565 h 285215"/>
                <a:gd name="connsiteX14" fmla="*/ 240778 w 353329"/>
                <a:gd name="connsiteY14" fmla="*/ 245437 h 285215"/>
                <a:gd name="connsiteX15" fmla="*/ 114738 w 353329"/>
                <a:gd name="connsiteY15" fmla="*/ 245437 h 285215"/>
                <a:gd name="connsiteX16" fmla="*/ 107002 w 353329"/>
                <a:gd name="connsiteY16" fmla="*/ 261448 h 285215"/>
                <a:gd name="connsiteX17" fmla="*/ 89362 w 353329"/>
                <a:gd name="connsiteY17" fmla="*/ 277128 h 285215"/>
                <a:gd name="connsiteX18" fmla="*/ 8087 w 353329"/>
                <a:gd name="connsiteY18" fmla="*/ 255685 h 285215"/>
                <a:gd name="connsiteX19" fmla="*/ 29530 w 353329"/>
                <a:gd name="connsiteY19" fmla="*/ 174411 h 285215"/>
                <a:gd name="connsiteX20" fmla="*/ 74608 w 353329"/>
                <a:gd name="connsiteY20" fmla="*/ 168300 h 285215"/>
                <a:gd name="connsiteX21" fmla="*/ 84581 w 353329"/>
                <a:gd name="connsiteY21" fmla="*/ 173119 h 285215"/>
                <a:gd name="connsiteX22" fmla="*/ 160736 w 353329"/>
                <a:gd name="connsiteY22" fmla="*/ 80595 h 285215"/>
                <a:gd name="connsiteX23" fmla="*/ 156112 w 353329"/>
                <a:gd name="connsiteY23" fmla="*/ 67019 h 285215"/>
                <a:gd name="connsiteX24" fmla="*/ 185163 w 353329"/>
                <a:gd name="connsiteY24" fmla="*/ 8087 h 285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53329" h="285215">
                  <a:moveTo>
                    <a:pt x="185163" y="8087"/>
                  </a:moveTo>
                  <a:cubicBezTo>
                    <a:pt x="213528" y="-8435"/>
                    <a:pt x="249915" y="1165"/>
                    <a:pt x="266438" y="29529"/>
                  </a:cubicBezTo>
                  <a:cubicBezTo>
                    <a:pt x="282960" y="57894"/>
                    <a:pt x="273360" y="94281"/>
                    <a:pt x="244995" y="110804"/>
                  </a:cubicBezTo>
                  <a:cubicBezTo>
                    <a:pt x="223722" y="123195"/>
                    <a:pt x="197936" y="120893"/>
                    <a:pt x="179402" y="107001"/>
                  </a:cubicBezTo>
                  <a:lnTo>
                    <a:pt x="176872" y="104156"/>
                  </a:lnTo>
                  <a:lnTo>
                    <a:pt x="105920" y="190360"/>
                  </a:lnTo>
                  <a:lnTo>
                    <a:pt x="110804" y="195854"/>
                  </a:lnTo>
                  <a:lnTo>
                    <a:pt x="113808" y="218005"/>
                  </a:lnTo>
                  <a:lnTo>
                    <a:pt x="235589" y="218005"/>
                  </a:lnTo>
                  <a:lnTo>
                    <a:pt x="236413" y="205488"/>
                  </a:lnTo>
                  <a:cubicBezTo>
                    <a:pt x="240293" y="190780"/>
                    <a:pt x="249785" y="177552"/>
                    <a:pt x="263967" y="169291"/>
                  </a:cubicBezTo>
                  <a:cubicBezTo>
                    <a:pt x="292332" y="152769"/>
                    <a:pt x="328719" y="162369"/>
                    <a:pt x="345241" y="190734"/>
                  </a:cubicBezTo>
                  <a:cubicBezTo>
                    <a:pt x="361764" y="219098"/>
                    <a:pt x="352164" y="255486"/>
                    <a:pt x="323799" y="272008"/>
                  </a:cubicBezTo>
                  <a:cubicBezTo>
                    <a:pt x="295434" y="288530"/>
                    <a:pt x="259047" y="278930"/>
                    <a:pt x="242525" y="250565"/>
                  </a:cubicBezTo>
                  <a:lnTo>
                    <a:pt x="240778" y="245437"/>
                  </a:lnTo>
                  <a:lnTo>
                    <a:pt x="114738" y="245437"/>
                  </a:lnTo>
                  <a:lnTo>
                    <a:pt x="107002" y="261448"/>
                  </a:lnTo>
                  <a:cubicBezTo>
                    <a:pt x="102372" y="267625"/>
                    <a:pt x="96453" y="272997"/>
                    <a:pt x="89362" y="277128"/>
                  </a:cubicBezTo>
                  <a:cubicBezTo>
                    <a:pt x="60997" y="293650"/>
                    <a:pt x="24610" y="284050"/>
                    <a:pt x="8087" y="255685"/>
                  </a:cubicBezTo>
                  <a:cubicBezTo>
                    <a:pt x="-8435" y="227321"/>
                    <a:pt x="1165" y="190933"/>
                    <a:pt x="29530" y="174411"/>
                  </a:cubicBezTo>
                  <a:cubicBezTo>
                    <a:pt x="43712" y="166150"/>
                    <a:pt x="59900" y="164419"/>
                    <a:pt x="74608" y="168300"/>
                  </a:cubicBezTo>
                  <a:lnTo>
                    <a:pt x="84581" y="173119"/>
                  </a:lnTo>
                  <a:lnTo>
                    <a:pt x="160736" y="80595"/>
                  </a:lnTo>
                  <a:lnTo>
                    <a:pt x="156112" y="67019"/>
                  </a:lnTo>
                  <a:cubicBezTo>
                    <a:pt x="153172" y="44044"/>
                    <a:pt x="163890" y="20478"/>
                    <a:pt x="185163" y="8087"/>
                  </a:cubicBezTo>
                  <a:close/>
                </a:path>
              </a:pathLst>
            </a:cu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4" name="Title 3"/>
          <p:cNvSpPr>
            <a:spLocks noGrp="1"/>
          </p:cNvSpPr>
          <p:nvPr>
            <p:ph type="title"/>
          </p:nvPr>
        </p:nvSpPr>
        <p:spPr/>
        <p:txBody>
          <a:bodyPr/>
          <a:lstStyle/>
          <a:p>
            <a:r>
              <a:rPr lang="en-US" sz="4386" dirty="0"/>
              <a:t>What is the Internet of Things?</a:t>
            </a:r>
          </a:p>
        </p:txBody>
      </p:sp>
      <p:grpSp>
        <p:nvGrpSpPr>
          <p:cNvPr id="9" name="Group 8"/>
          <p:cNvGrpSpPr/>
          <p:nvPr/>
        </p:nvGrpSpPr>
        <p:grpSpPr>
          <a:xfrm>
            <a:off x="416344" y="2212721"/>
            <a:ext cx="5362977" cy="3736530"/>
            <a:chOff x="788895" y="2212538"/>
            <a:chExt cx="5363738" cy="3737060"/>
          </a:xfrm>
        </p:grpSpPr>
        <p:sp>
          <p:nvSpPr>
            <p:cNvPr id="11" name="Freeform 6"/>
            <p:cNvSpPr>
              <a:spLocks noEditPoints="1"/>
            </p:cNvSpPr>
            <p:nvPr/>
          </p:nvSpPr>
          <p:spPr bwMode="auto">
            <a:xfrm>
              <a:off x="788895" y="2212538"/>
              <a:ext cx="770730" cy="627260"/>
            </a:xfrm>
            <a:custGeom>
              <a:avLst/>
              <a:gdLst>
                <a:gd name="T0" fmla="*/ 291 w 779"/>
                <a:gd name="T1" fmla="*/ 68 h 642"/>
                <a:gd name="T2" fmla="*/ 202 w 779"/>
                <a:gd name="T3" fmla="*/ 145 h 642"/>
                <a:gd name="T4" fmla="*/ 154 w 779"/>
                <a:gd name="T5" fmla="*/ 205 h 642"/>
                <a:gd name="T6" fmla="*/ 116 w 779"/>
                <a:gd name="T7" fmla="*/ 278 h 642"/>
                <a:gd name="T8" fmla="*/ 103 w 779"/>
                <a:gd name="T9" fmla="*/ 340 h 642"/>
                <a:gd name="T10" fmla="*/ 106 w 779"/>
                <a:gd name="T11" fmla="*/ 364 h 642"/>
                <a:gd name="T12" fmla="*/ 123 w 779"/>
                <a:gd name="T13" fmla="*/ 378 h 642"/>
                <a:gd name="T14" fmla="*/ 166 w 779"/>
                <a:gd name="T15" fmla="*/ 373 h 642"/>
                <a:gd name="T16" fmla="*/ 209 w 779"/>
                <a:gd name="T17" fmla="*/ 373 h 642"/>
                <a:gd name="T18" fmla="*/ 252 w 779"/>
                <a:gd name="T19" fmla="*/ 391 h 642"/>
                <a:gd name="T20" fmla="*/ 279 w 779"/>
                <a:gd name="T21" fmla="*/ 417 h 642"/>
                <a:gd name="T22" fmla="*/ 301 w 779"/>
                <a:gd name="T23" fmla="*/ 460 h 642"/>
                <a:gd name="T24" fmla="*/ 305 w 779"/>
                <a:gd name="T25" fmla="*/ 497 h 642"/>
                <a:gd name="T26" fmla="*/ 296 w 779"/>
                <a:gd name="T27" fmla="*/ 553 h 642"/>
                <a:gd name="T28" fmla="*/ 269 w 779"/>
                <a:gd name="T29" fmla="*/ 599 h 642"/>
                <a:gd name="T30" fmla="*/ 239 w 779"/>
                <a:gd name="T31" fmla="*/ 625 h 642"/>
                <a:gd name="T32" fmla="*/ 193 w 779"/>
                <a:gd name="T33" fmla="*/ 640 h 642"/>
                <a:gd name="T34" fmla="*/ 147 w 779"/>
                <a:gd name="T35" fmla="*/ 638 h 642"/>
                <a:gd name="T36" fmla="*/ 83 w 779"/>
                <a:gd name="T37" fmla="*/ 606 h 642"/>
                <a:gd name="T38" fmla="*/ 42 w 779"/>
                <a:gd name="T39" fmla="*/ 564 h 642"/>
                <a:gd name="T40" fmla="*/ 8 w 779"/>
                <a:gd name="T41" fmla="*/ 490 h 642"/>
                <a:gd name="T42" fmla="*/ 0 w 779"/>
                <a:gd name="T43" fmla="*/ 422 h 642"/>
                <a:gd name="T44" fmla="*/ 17 w 779"/>
                <a:gd name="T45" fmla="*/ 308 h 642"/>
                <a:gd name="T46" fmla="*/ 70 w 779"/>
                <a:gd name="T47" fmla="*/ 199 h 642"/>
                <a:gd name="T48" fmla="*/ 158 w 779"/>
                <a:gd name="T49" fmla="*/ 96 h 642"/>
                <a:gd name="T50" fmla="*/ 282 w 779"/>
                <a:gd name="T51" fmla="*/ 0 h 642"/>
                <a:gd name="T52" fmla="*/ 779 w 779"/>
                <a:gd name="T53" fmla="*/ 47 h 642"/>
                <a:gd name="T54" fmla="*/ 683 w 779"/>
                <a:gd name="T55" fmla="*/ 127 h 642"/>
                <a:gd name="T56" fmla="*/ 615 w 779"/>
                <a:gd name="T57" fmla="*/ 205 h 642"/>
                <a:gd name="T58" fmla="*/ 584 w 779"/>
                <a:gd name="T59" fmla="*/ 262 h 642"/>
                <a:gd name="T60" fmla="*/ 565 w 779"/>
                <a:gd name="T61" fmla="*/ 327 h 642"/>
                <a:gd name="T62" fmla="*/ 565 w 779"/>
                <a:gd name="T63" fmla="*/ 358 h 642"/>
                <a:gd name="T64" fmla="*/ 578 w 779"/>
                <a:gd name="T65" fmla="*/ 378 h 642"/>
                <a:gd name="T66" fmla="*/ 600 w 779"/>
                <a:gd name="T67" fmla="*/ 379 h 642"/>
                <a:gd name="T68" fmla="*/ 658 w 779"/>
                <a:gd name="T69" fmla="*/ 373 h 642"/>
                <a:gd name="T70" fmla="*/ 702 w 779"/>
                <a:gd name="T71" fmla="*/ 386 h 642"/>
                <a:gd name="T72" fmla="*/ 731 w 779"/>
                <a:gd name="T73" fmla="*/ 409 h 642"/>
                <a:gd name="T74" fmla="*/ 757 w 779"/>
                <a:gd name="T75" fmla="*/ 449 h 642"/>
                <a:gd name="T76" fmla="*/ 766 w 779"/>
                <a:gd name="T77" fmla="*/ 499 h 642"/>
                <a:gd name="T78" fmla="*/ 761 w 779"/>
                <a:gd name="T79" fmla="*/ 540 h 642"/>
                <a:gd name="T80" fmla="*/ 737 w 779"/>
                <a:gd name="T81" fmla="*/ 588 h 642"/>
                <a:gd name="T82" fmla="*/ 709 w 779"/>
                <a:gd name="T83" fmla="*/ 618 h 642"/>
                <a:gd name="T84" fmla="*/ 665 w 779"/>
                <a:gd name="T85" fmla="*/ 639 h 642"/>
                <a:gd name="T86" fmla="*/ 624 w 779"/>
                <a:gd name="T87" fmla="*/ 640 h 642"/>
                <a:gd name="T88" fmla="*/ 558 w 779"/>
                <a:gd name="T89" fmla="*/ 617 h 642"/>
                <a:gd name="T90" fmla="*/ 514 w 779"/>
                <a:gd name="T91" fmla="*/ 580 h 642"/>
                <a:gd name="T92" fmla="*/ 474 w 779"/>
                <a:gd name="T93" fmla="*/ 510 h 642"/>
                <a:gd name="T94" fmla="*/ 461 w 779"/>
                <a:gd name="T95" fmla="*/ 422 h 642"/>
                <a:gd name="T96" fmla="*/ 470 w 779"/>
                <a:gd name="T97" fmla="*/ 335 h 642"/>
                <a:gd name="T98" fmla="*/ 514 w 779"/>
                <a:gd name="T99" fmla="*/ 226 h 642"/>
                <a:gd name="T100" fmla="*/ 593 w 779"/>
                <a:gd name="T101" fmla="*/ 122 h 642"/>
                <a:gd name="T102" fmla="*/ 707 w 779"/>
                <a:gd name="T103" fmla="*/ 23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9" h="642">
                  <a:moveTo>
                    <a:pt x="282" y="0"/>
                  </a:moveTo>
                  <a:lnTo>
                    <a:pt x="318" y="47"/>
                  </a:lnTo>
                  <a:lnTo>
                    <a:pt x="318" y="47"/>
                  </a:lnTo>
                  <a:lnTo>
                    <a:pt x="291" y="68"/>
                  </a:lnTo>
                  <a:lnTo>
                    <a:pt x="266" y="87"/>
                  </a:lnTo>
                  <a:lnTo>
                    <a:pt x="243" y="106"/>
                  </a:lnTo>
                  <a:lnTo>
                    <a:pt x="222" y="126"/>
                  </a:lnTo>
                  <a:lnTo>
                    <a:pt x="202" y="145"/>
                  </a:lnTo>
                  <a:lnTo>
                    <a:pt x="184" y="166"/>
                  </a:lnTo>
                  <a:lnTo>
                    <a:pt x="169" y="186"/>
                  </a:lnTo>
                  <a:lnTo>
                    <a:pt x="154" y="205"/>
                  </a:lnTo>
                  <a:lnTo>
                    <a:pt x="154" y="205"/>
                  </a:lnTo>
                  <a:lnTo>
                    <a:pt x="143" y="225"/>
                  </a:lnTo>
                  <a:lnTo>
                    <a:pt x="132" y="243"/>
                  </a:lnTo>
                  <a:lnTo>
                    <a:pt x="123" y="261"/>
                  </a:lnTo>
                  <a:lnTo>
                    <a:pt x="116" y="278"/>
                  </a:lnTo>
                  <a:lnTo>
                    <a:pt x="110" y="295"/>
                  </a:lnTo>
                  <a:lnTo>
                    <a:pt x="106" y="310"/>
                  </a:lnTo>
                  <a:lnTo>
                    <a:pt x="104" y="326"/>
                  </a:lnTo>
                  <a:lnTo>
                    <a:pt x="103" y="340"/>
                  </a:lnTo>
                  <a:lnTo>
                    <a:pt x="103" y="340"/>
                  </a:lnTo>
                  <a:lnTo>
                    <a:pt x="103" y="349"/>
                  </a:lnTo>
                  <a:lnTo>
                    <a:pt x="104" y="357"/>
                  </a:lnTo>
                  <a:lnTo>
                    <a:pt x="106" y="364"/>
                  </a:lnTo>
                  <a:lnTo>
                    <a:pt x="109" y="369"/>
                  </a:lnTo>
                  <a:lnTo>
                    <a:pt x="113" y="374"/>
                  </a:lnTo>
                  <a:lnTo>
                    <a:pt x="118" y="377"/>
                  </a:lnTo>
                  <a:lnTo>
                    <a:pt x="123" y="378"/>
                  </a:lnTo>
                  <a:lnTo>
                    <a:pt x="130" y="379"/>
                  </a:lnTo>
                  <a:lnTo>
                    <a:pt x="141" y="378"/>
                  </a:lnTo>
                  <a:lnTo>
                    <a:pt x="141" y="378"/>
                  </a:lnTo>
                  <a:lnTo>
                    <a:pt x="166" y="373"/>
                  </a:lnTo>
                  <a:lnTo>
                    <a:pt x="186" y="371"/>
                  </a:lnTo>
                  <a:lnTo>
                    <a:pt x="186" y="371"/>
                  </a:lnTo>
                  <a:lnTo>
                    <a:pt x="197" y="371"/>
                  </a:lnTo>
                  <a:lnTo>
                    <a:pt x="209" y="373"/>
                  </a:lnTo>
                  <a:lnTo>
                    <a:pt x="221" y="377"/>
                  </a:lnTo>
                  <a:lnTo>
                    <a:pt x="231" y="380"/>
                  </a:lnTo>
                  <a:lnTo>
                    <a:pt x="241" y="386"/>
                  </a:lnTo>
                  <a:lnTo>
                    <a:pt x="252" y="391"/>
                  </a:lnTo>
                  <a:lnTo>
                    <a:pt x="261" y="399"/>
                  </a:lnTo>
                  <a:lnTo>
                    <a:pt x="270" y="408"/>
                  </a:lnTo>
                  <a:lnTo>
                    <a:pt x="270" y="408"/>
                  </a:lnTo>
                  <a:lnTo>
                    <a:pt x="279" y="417"/>
                  </a:lnTo>
                  <a:lnTo>
                    <a:pt x="286" y="427"/>
                  </a:lnTo>
                  <a:lnTo>
                    <a:pt x="292" y="438"/>
                  </a:lnTo>
                  <a:lnTo>
                    <a:pt x="297" y="448"/>
                  </a:lnTo>
                  <a:lnTo>
                    <a:pt x="301" y="460"/>
                  </a:lnTo>
                  <a:lnTo>
                    <a:pt x="304" y="471"/>
                  </a:lnTo>
                  <a:lnTo>
                    <a:pt x="305" y="484"/>
                  </a:lnTo>
                  <a:lnTo>
                    <a:pt x="305" y="497"/>
                  </a:lnTo>
                  <a:lnTo>
                    <a:pt x="305" y="497"/>
                  </a:lnTo>
                  <a:lnTo>
                    <a:pt x="305" y="512"/>
                  </a:lnTo>
                  <a:lnTo>
                    <a:pt x="304" y="526"/>
                  </a:lnTo>
                  <a:lnTo>
                    <a:pt x="300" y="540"/>
                  </a:lnTo>
                  <a:lnTo>
                    <a:pt x="296" y="553"/>
                  </a:lnTo>
                  <a:lnTo>
                    <a:pt x="291" y="565"/>
                  </a:lnTo>
                  <a:lnTo>
                    <a:pt x="284" y="577"/>
                  </a:lnTo>
                  <a:lnTo>
                    <a:pt x="276" y="588"/>
                  </a:lnTo>
                  <a:lnTo>
                    <a:pt x="269" y="599"/>
                  </a:lnTo>
                  <a:lnTo>
                    <a:pt x="269" y="599"/>
                  </a:lnTo>
                  <a:lnTo>
                    <a:pt x="258" y="609"/>
                  </a:lnTo>
                  <a:lnTo>
                    <a:pt x="248" y="618"/>
                  </a:lnTo>
                  <a:lnTo>
                    <a:pt x="239" y="625"/>
                  </a:lnTo>
                  <a:lnTo>
                    <a:pt x="227" y="631"/>
                  </a:lnTo>
                  <a:lnTo>
                    <a:pt x="217" y="635"/>
                  </a:lnTo>
                  <a:lnTo>
                    <a:pt x="205" y="639"/>
                  </a:lnTo>
                  <a:lnTo>
                    <a:pt x="193" y="640"/>
                  </a:lnTo>
                  <a:lnTo>
                    <a:pt x="182" y="642"/>
                  </a:lnTo>
                  <a:lnTo>
                    <a:pt x="182" y="642"/>
                  </a:lnTo>
                  <a:lnTo>
                    <a:pt x="164" y="640"/>
                  </a:lnTo>
                  <a:lnTo>
                    <a:pt x="147" y="638"/>
                  </a:lnTo>
                  <a:lnTo>
                    <a:pt x="130" y="632"/>
                  </a:lnTo>
                  <a:lnTo>
                    <a:pt x="114" y="626"/>
                  </a:lnTo>
                  <a:lnTo>
                    <a:pt x="99" y="617"/>
                  </a:lnTo>
                  <a:lnTo>
                    <a:pt x="83" y="606"/>
                  </a:lnTo>
                  <a:lnTo>
                    <a:pt x="69" y="595"/>
                  </a:lnTo>
                  <a:lnTo>
                    <a:pt x="55" y="580"/>
                  </a:lnTo>
                  <a:lnTo>
                    <a:pt x="55" y="580"/>
                  </a:lnTo>
                  <a:lnTo>
                    <a:pt x="42" y="564"/>
                  </a:lnTo>
                  <a:lnTo>
                    <a:pt x="31" y="547"/>
                  </a:lnTo>
                  <a:lnTo>
                    <a:pt x="21" y="529"/>
                  </a:lnTo>
                  <a:lnTo>
                    <a:pt x="13" y="510"/>
                  </a:lnTo>
                  <a:lnTo>
                    <a:pt x="8" y="490"/>
                  </a:lnTo>
                  <a:lnTo>
                    <a:pt x="3" y="467"/>
                  </a:lnTo>
                  <a:lnTo>
                    <a:pt x="0" y="445"/>
                  </a:lnTo>
                  <a:lnTo>
                    <a:pt x="0" y="422"/>
                  </a:lnTo>
                  <a:lnTo>
                    <a:pt x="0" y="422"/>
                  </a:lnTo>
                  <a:lnTo>
                    <a:pt x="1" y="392"/>
                  </a:lnTo>
                  <a:lnTo>
                    <a:pt x="4" y="364"/>
                  </a:lnTo>
                  <a:lnTo>
                    <a:pt x="9" y="335"/>
                  </a:lnTo>
                  <a:lnTo>
                    <a:pt x="17" y="308"/>
                  </a:lnTo>
                  <a:lnTo>
                    <a:pt x="27" y="279"/>
                  </a:lnTo>
                  <a:lnTo>
                    <a:pt x="39" y="252"/>
                  </a:lnTo>
                  <a:lnTo>
                    <a:pt x="53" y="226"/>
                  </a:lnTo>
                  <a:lnTo>
                    <a:pt x="70" y="199"/>
                  </a:lnTo>
                  <a:lnTo>
                    <a:pt x="90" y="173"/>
                  </a:lnTo>
                  <a:lnTo>
                    <a:pt x="110" y="147"/>
                  </a:lnTo>
                  <a:lnTo>
                    <a:pt x="134" y="122"/>
                  </a:lnTo>
                  <a:lnTo>
                    <a:pt x="158" y="96"/>
                  </a:lnTo>
                  <a:lnTo>
                    <a:pt x="186" y="71"/>
                  </a:lnTo>
                  <a:lnTo>
                    <a:pt x="215" y="48"/>
                  </a:lnTo>
                  <a:lnTo>
                    <a:pt x="248" y="23"/>
                  </a:lnTo>
                  <a:lnTo>
                    <a:pt x="282" y="0"/>
                  </a:lnTo>
                  <a:lnTo>
                    <a:pt x="282" y="0"/>
                  </a:lnTo>
                  <a:close/>
                  <a:moveTo>
                    <a:pt x="741" y="0"/>
                  </a:moveTo>
                  <a:lnTo>
                    <a:pt x="779" y="47"/>
                  </a:lnTo>
                  <a:lnTo>
                    <a:pt x="779" y="47"/>
                  </a:lnTo>
                  <a:lnTo>
                    <a:pt x="752" y="68"/>
                  </a:lnTo>
                  <a:lnTo>
                    <a:pt x="727" y="87"/>
                  </a:lnTo>
                  <a:lnTo>
                    <a:pt x="704" y="106"/>
                  </a:lnTo>
                  <a:lnTo>
                    <a:pt x="683" y="127"/>
                  </a:lnTo>
                  <a:lnTo>
                    <a:pt x="663" y="147"/>
                  </a:lnTo>
                  <a:lnTo>
                    <a:pt x="645" y="166"/>
                  </a:lnTo>
                  <a:lnTo>
                    <a:pt x="630" y="186"/>
                  </a:lnTo>
                  <a:lnTo>
                    <a:pt x="615" y="205"/>
                  </a:lnTo>
                  <a:lnTo>
                    <a:pt x="615" y="205"/>
                  </a:lnTo>
                  <a:lnTo>
                    <a:pt x="604" y="225"/>
                  </a:lnTo>
                  <a:lnTo>
                    <a:pt x="593" y="244"/>
                  </a:lnTo>
                  <a:lnTo>
                    <a:pt x="584" y="262"/>
                  </a:lnTo>
                  <a:lnTo>
                    <a:pt x="576" y="279"/>
                  </a:lnTo>
                  <a:lnTo>
                    <a:pt x="571" y="296"/>
                  </a:lnTo>
                  <a:lnTo>
                    <a:pt x="566" y="312"/>
                  </a:lnTo>
                  <a:lnTo>
                    <a:pt x="565" y="327"/>
                  </a:lnTo>
                  <a:lnTo>
                    <a:pt x="563" y="342"/>
                  </a:lnTo>
                  <a:lnTo>
                    <a:pt x="563" y="342"/>
                  </a:lnTo>
                  <a:lnTo>
                    <a:pt x="563" y="351"/>
                  </a:lnTo>
                  <a:lnTo>
                    <a:pt x="565" y="358"/>
                  </a:lnTo>
                  <a:lnTo>
                    <a:pt x="567" y="365"/>
                  </a:lnTo>
                  <a:lnTo>
                    <a:pt x="570" y="370"/>
                  </a:lnTo>
                  <a:lnTo>
                    <a:pt x="574" y="374"/>
                  </a:lnTo>
                  <a:lnTo>
                    <a:pt x="578" y="378"/>
                  </a:lnTo>
                  <a:lnTo>
                    <a:pt x="583" y="379"/>
                  </a:lnTo>
                  <a:lnTo>
                    <a:pt x="589" y="380"/>
                  </a:lnTo>
                  <a:lnTo>
                    <a:pt x="600" y="379"/>
                  </a:lnTo>
                  <a:lnTo>
                    <a:pt x="600" y="379"/>
                  </a:lnTo>
                  <a:lnTo>
                    <a:pt x="626" y="374"/>
                  </a:lnTo>
                  <a:lnTo>
                    <a:pt x="645" y="373"/>
                  </a:lnTo>
                  <a:lnTo>
                    <a:pt x="645" y="373"/>
                  </a:lnTo>
                  <a:lnTo>
                    <a:pt x="658" y="373"/>
                  </a:lnTo>
                  <a:lnTo>
                    <a:pt x="670" y="374"/>
                  </a:lnTo>
                  <a:lnTo>
                    <a:pt x="680" y="377"/>
                  </a:lnTo>
                  <a:lnTo>
                    <a:pt x="692" y="382"/>
                  </a:lnTo>
                  <a:lnTo>
                    <a:pt x="702" y="386"/>
                  </a:lnTo>
                  <a:lnTo>
                    <a:pt x="713" y="392"/>
                  </a:lnTo>
                  <a:lnTo>
                    <a:pt x="722" y="400"/>
                  </a:lnTo>
                  <a:lnTo>
                    <a:pt x="731" y="409"/>
                  </a:lnTo>
                  <a:lnTo>
                    <a:pt x="731" y="409"/>
                  </a:lnTo>
                  <a:lnTo>
                    <a:pt x="739" y="418"/>
                  </a:lnTo>
                  <a:lnTo>
                    <a:pt x="746" y="427"/>
                  </a:lnTo>
                  <a:lnTo>
                    <a:pt x="753" y="438"/>
                  </a:lnTo>
                  <a:lnTo>
                    <a:pt x="757" y="449"/>
                  </a:lnTo>
                  <a:lnTo>
                    <a:pt x="761" y="461"/>
                  </a:lnTo>
                  <a:lnTo>
                    <a:pt x="765" y="473"/>
                  </a:lnTo>
                  <a:lnTo>
                    <a:pt x="766" y="486"/>
                  </a:lnTo>
                  <a:lnTo>
                    <a:pt x="766" y="499"/>
                  </a:lnTo>
                  <a:lnTo>
                    <a:pt x="766" y="499"/>
                  </a:lnTo>
                  <a:lnTo>
                    <a:pt x="766" y="513"/>
                  </a:lnTo>
                  <a:lnTo>
                    <a:pt x="763" y="527"/>
                  </a:lnTo>
                  <a:lnTo>
                    <a:pt x="761" y="540"/>
                  </a:lnTo>
                  <a:lnTo>
                    <a:pt x="757" y="553"/>
                  </a:lnTo>
                  <a:lnTo>
                    <a:pt x="752" y="565"/>
                  </a:lnTo>
                  <a:lnTo>
                    <a:pt x="745" y="578"/>
                  </a:lnTo>
                  <a:lnTo>
                    <a:pt x="737" y="588"/>
                  </a:lnTo>
                  <a:lnTo>
                    <a:pt x="728" y="600"/>
                  </a:lnTo>
                  <a:lnTo>
                    <a:pt x="728" y="600"/>
                  </a:lnTo>
                  <a:lnTo>
                    <a:pt x="718" y="609"/>
                  </a:lnTo>
                  <a:lnTo>
                    <a:pt x="709" y="618"/>
                  </a:lnTo>
                  <a:lnTo>
                    <a:pt x="698" y="625"/>
                  </a:lnTo>
                  <a:lnTo>
                    <a:pt x="688" y="631"/>
                  </a:lnTo>
                  <a:lnTo>
                    <a:pt x="676" y="635"/>
                  </a:lnTo>
                  <a:lnTo>
                    <a:pt x="665" y="639"/>
                  </a:lnTo>
                  <a:lnTo>
                    <a:pt x="654" y="640"/>
                  </a:lnTo>
                  <a:lnTo>
                    <a:pt x="641" y="642"/>
                  </a:lnTo>
                  <a:lnTo>
                    <a:pt x="641" y="642"/>
                  </a:lnTo>
                  <a:lnTo>
                    <a:pt x="624" y="640"/>
                  </a:lnTo>
                  <a:lnTo>
                    <a:pt x="606" y="638"/>
                  </a:lnTo>
                  <a:lnTo>
                    <a:pt x="589" y="632"/>
                  </a:lnTo>
                  <a:lnTo>
                    <a:pt x="574" y="626"/>
                  </a:lnTo>
                  <a:lnTo>
                    <a:pt x="558" y="617"/>
                  </a:lnTo>
                  <a:lnTo>
                    <a:pt x="543" y="606"/>
                  </a:lnTo>
                  <a:lnTo>
                    <a:pt x="528" y="595"/>
                  </a:lnTo>
                  <a:lnTo>
                    <a:pt x="514" y="580"/>
                  </a:lnTo>
                  <a:lnTo>
                    <a:pt x="514" y="580"/>
                  </a:lnTo>
                  <a:lnTo>
                    <a:pt x="502" y="564"/>
                  </a:lnTo>
                  <a:lnTo>
                    <a:pt x="491" y="547"/>
                  </a:lnTo>
                  <a:lnTo>
                    <a:pt x="482" y="529"/>
                  </a:lnTo>
                  <a:lnTo>
                    <a:pt x="474" y="510"/>
                  </a:lnTo>
                  <a:lnTo>
                    <a:pt x="467" y="490"/>
                  </a:lnTo>
                  <a:lnTo>
                    <a:pt x="463" y="467"/>
                  </a:lnTo>
                  <a:lnTo>
                    <a:pt x="461" y="445"/>
                  </a:lnTo>
                  <a:lnTo>
                    <a:pt x="461" y="422"/>
                  </a:lnTo>
                  <a:lnTo>
                    <a:pt x="461" y="422"/>
                  </a:lnTo>
                  <a:lnTo>
                    <a:pt x="461" y="392"/>
                  </a:lnTo>
                  <a:lnTo>
                    <a:pt x="465" y="364"/>
                  </a:lnTo>
                  <a:lnTo>
                    <a:pt x="470" y="335"/>
                  </a:lnTo>
                  <a:lnTo>
                    <a:pt x="478" y="308"/>
                  </a:lnTo>
                  <a:lnTo>
                    <a:pt x="488" y="279"/>
                  </a:lnTo>
                  <a:lnTo>
                    <a:pt x="500" y="252"/>
                  </a:lnTo>
                  <a:lnTo>
                    <a:pt x="514" y="226"/>
                  </a:lnTo>
                  <a:lnTo>
                    <a:pt x="531" y="199"/>
                  </a:lnTo>
                  <a:lnTo>
                    <a:pt x="549" y="173"/>
                  </a:lnTo>
                  <a:lnTo>
                    <a:pt x="570" y="147"/>
                  </a:lnTo>
                  <a:lnTo>
                    <a:pt x="593" y="122"/>
                  </a:lnTo>
                  <a:lnTo>
                    <a:pt x="618" y="96"/>
                  </a:lnTo>
                  <a:lnTo>
                    <a:pt x="646" y="71"/>
                  </a:lnTo>
                  <a:lnTo>
                    <a:pt x="675" y="48"/>
                  </a:lnTo>
                  <a:lnTo>
                    <a:pt x="707" y="23"/>
                  </a:lnTo>
                  <a:lnTo>
                    <a:pt x="741" y="0"/>
                  </a:lnTo>
                  <a:lnTo>
                    <a:pt x="741" y="0"/>
                  </a:lnTo>
                  <a:close/>
                </a:path>
              </a:pathLst>
            </a:custGeom>
            <a:solidFill>
              <a:schemeClr val="bg1">
                <a:lumMod val="85000"/>
                <a:alpha val="74000"/>
              </a:schemeClr>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 tIns="18283" rIns="18283" bIns="18283" numCol="1" spcCol="0" rtlCol="0" fromWordArt="0" anchor="ctr" anchorCtr="0" forceAA="0" compatLnSpc="1">
              <a:prstTxWarp prst="textNoShape">
                <a:avLst/>
              </a:prstTxWarp>
              <a:noAutofit/>
            </a:bodyPr>
            <a:lstStyle/>
            <a:p>
              <a:pPr algn="ctr" defTabSz="913748" fontAlgn="base">
                <a:spcBef>
                  <a:spcPct val="0"/>
                </a:spcBef>
                <a:spcAft>
                  <a:spcPct val="0"/>
                </a:spcAft>
              </a:pPr>
              <a:endParaRPr lang="en-US" sz="650">
                <a:solidFill>
                  <a:prstClr val="white">
                    <a:lumMod val="85000"/>
                  </a:prstClr>
                </a:solidFill>
                <a:ea typeface="Segoe UI" pitchFamily="34" charset="0"/>
                <a:cs typeface="Segoe UI" pitchFamily="34" charset="0"/>
              </a:endParaRPr>
            </a:p>
          </p:txBody>
        </p:sp>
        <p:sp>
          <p:nvSpPr>
            <p:cNvPr id="12" name="Freeform 7"/>
            <p:cNvSpPr>
              <a:spLocks noEditPoints="1"/>
            </p:cNvSpPr>
            <p:nvPr/>
          </p:nvSpPr>
          <p:spPr bwMode="auto">
            <a:xfrm>
              <a:off x="5193495" y="5328199"/>
              <a:ext cx="770731" cy="621399"/>
            </a:xfrm>
            <a:custGeom>
              <a:avLst/>
              <a:gdLst>
                <a:gd name="T0" fmla="*/ 27 w 779"/>
                <a:gd name="T1" fmla="*/ 566 h 636"/>
                <a:gd name="T2" fmla="*/ 117 w 779"/>
                <a:gd name="T3" fmla="*/ 487 h 636"/>
                <a:gd name="T4" fmla="*/ 164 w 779"/>
                <a:gd name="T5" fmla="*/ 428 h 636"/>
                <a:gd name="T6" fmla="*/ 203 w 779"/>
                <a:gd name="T7" fmla="*/ 356 h 636"/>
                <a:gd name="T8" fmla="*/ 216 w 779"/>
                <a:gd name="T9" fmla="*/ 294 h 636"/>
                <a:gd name="T10" fmla="*/ 213 w 779"/>
                <a:gd name="T11" fmla="*/ 271 h 636"/>
                <a:gd name="T12" fmla="*/ 201 w 779"/>
                <a:gd name="T13" fmla="*/ 258 h 636"/>
                <a:gd name="T14" fmla="*/ 179 w 779"/>
                <a:gd name="T15" fmla="*/ 258 h 636"/>
                <a:gd name="T16" fmla="*/ 122 w 779"/>
                <a:gd name="T17" fmla="*/ 265 h 636"/>
                <a:gd name="T18" fmla="*/ 77 w 779"/>
                <a:gd name="T19" fmla="*/ 250 h 636"/>
                <a:gd name="T20" fmla="*/ 48 w 779"/>
                <a:gd name="T21" fmla="*/ 228 h 636"/>
                <a:gd name="T22" fmla="*/ 22 w 779"/>
                <a:gd name="T23" fmla="*/ 188 h 636"/>
                <a:gd name="T24" fmla="*/ 13 w 779"/>
                <a:gd name="T25" fmla="*/ 140 h 636"/>
                <a:gd name="T26" fmla="*/ 18 w 779"/>
                <a:gd name="T27" fmla="*/ 100 h 636"/>
                <a:gd name="T28" fmla="*/ 42 w 779"/>
                <a:gd name="T29" fmla="*/ 53 h 636"/>
                <a:gd name="T30" fmla="*/ 70 w 779"/>
                <a:gd name="T31" fmla="*/ 23 h 636"/>
                <a:gd name="T32" fmla="*/ 113 w 779"/>
                <a:gd name="T33" fmla="*/ 2 h 636"/>
                <a:gd name="T34" fmla="*/ 155 w 779"/>
                <a:gd name="T35" fmla="*/ 1 h 636"/>
                <a:gd name="T36" fmla="*/ 221 w 779"/>
                <a:gd name="T37" fmla="*/ 24 h 636"/>
                <a:gd name="T38" fmla="*/ 264 w 779"/>
                <a:gd name="T39" fmla="*/ 61 h 636"/>
                <a:gd name="T40" fmla="*/ 305 w 779"/>
                <a:gd name="T41" fmla="*/ 130 h 636"/>
                <a:gd name="T42" fmla="*/ 320 w 779"/>
                <a:gd name="T43" fmla="*/ 217 h 636"/>
                <a:gd name="T44" fmla="*/ 309 w 779"/>
                <a:gd name="T45" fmla="*/ 302 h 636"/>
                <a:gd name="T46" fmla="*/ 265 w 779"/>
                <a:gd name="T47" fmla="*/ 411 h 636"/>
                <a:gd name="T48" fmla="*/ 186 w 779"/>
                <a:gd name="T49" fmla="*/ 515 h 636"/>
                <a:gd name="T50" fmla="*/ 70 w 779"/>
                <a:gd name="T51" fmla="*/ 613 h 636"/>
                <a:gd name="T52" fmla="*/ 461 w 779"/>
                <a:gd name="T53" fmla="*/ 585 h 636"/>
                <a:gd name="T54" fmla="*/ 536 w 779"/>
                <a:gd name="T55" fmla="*/ 527 h 636"/>
                <a:gd name="T56" fmla="*/ 610 w 779"/>
                <a:gd name="T57" fmla="*/ 448 h 636"/>
                <a:gd name="T58" fmla="*/ 647 w 779"/>
                <a:gd name="T59" fmla="*/ 391 h 636"/>
                <a:gd name="T60" fmla="*/ 674 w 779"/>
                <a:gd name="T61" fmla="*/ 324 h 636"/>
                <a:gd name="T62" fmla="*/ 676 w 779"/>
                <a:gd name="T63" fmla="*/ 287 h 636"/>
                <a:gd name="T64" fmla="*/ 670 w 779"/>
                <a:gd name="T65" fmla="*/ 266 h 636"/>
                <a:gd name="T66" fmla="*/ 649 w 779"/>
                <a:gd name="T67" fmla="*/ 257 h 636"/>
                <a:gd name="T68" fmla="*/ 593 w 779"/>
                <a:gd name="T69" fmla="*/ 266 h 636"/>
                <a:gd name="T70" fmla="*/ 558 w 779"/>
                <a:gd name="T71" fmla="*/ 261 h 636"/>
                <a:gd name="T72" fmla="*/ 518 w 779"/>
                <a:gd name="T73" fmla="*/ 239 h 636"/>
                <a:gd name="T74" fmla="*/ 493 w 779"/>
                <a:gd name="T75" fmla="*/ 211 h 636"/>
                <a:gd name="T76" fmla="*/ 475 w 779"/>
                <a:gd name="T77" fmla="*/ 166 h 636"/>
                <a:gd name="T78" fmla="*/ 474 w 779"/>
                <a:gd name="T79" fmla="*/ 127 h 636"/>
                <a:gd name="T80" fmla="*/ 488 w 779"/>
                <a:gd name="T81" fmla="*/ 75 h 636"/>
                <a:gd name="T82" fmla="*/ 512 w 779"/>
                <a:gd name="T83" fmla="*/ 43 h 636"/>
                <a:gd name="T84" fmla="*/ 552 w 779"/>
                <a:gd name="T85" fmla="*/ 10 h 636"/>
                <a:gd name="T86" fmla="*/ 599 w 779"/>
                <a:gd name="T87" fmla="*/ 0 h 636"/>
                <a:gd name="T88" fmla="*/ 649 w 779"/>
                <a:gd name="T89" fmla="*/ 9 h 636"/>
                <a:gd name="T90" fmla="*/ 710 w 779"/>
                <a:gd name="T91" fmla="*/ 46 h 636"/>
                <a:gd name="T92" fmla="*/ 749 w 779"/>
                <a:gd name="T93" fmla="*/ 93 h 636"/>
                <a:gd name="T94" fmla="*/ 776 w 779"/>
                <a:gd name="T95" fmla="*/ 171 h 636"/>
                <a:gd name="T96" fmla="*/ 779 w 779"/>
                <a:gd name="T97" fmla="*/ 245 h 636"/>
                <a:gd name="T98" fmla="*/ 752 w 779"/>
                <a:gd name="T99" fmla="*/ 358 h 636"/>
                <a:gd name="T100" fmla="*/ 691 w 779"/>
                <a:gd name="T101" fmla="*/ 465 h 636"/>
                <a:gd name="T102" fmla="*/ 593 w 779"/>
                <a:gd name="T103" fmla="*/ 565 h 636"/>
                <a:gd name="T104" fmla="*/ 497 w 779"/>
                <a:gd name="T105" fmla="*/ 636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79" h="636">
                  <a:moveTo>
                    <a:pt x="37" y="636"/>
                  </a:moveTo>
                  <a:lnTo>
                    <a:pt x="0" y="585"/>
                  </a:lnTo>
                  <a:lnTo>
                    <a:pt x="0" y="585"/>
                  </a:lnTo>
                  <a:lnTo>
                    <a:pt x="27" y="566"/>
                  </a:lnTo>
                  <a:lnTo>
                    <a:pt x="52" y="546"/>
                  </a:lnTo>
                  <a:lnTo>
                    <a:pt x="75" y="526"/>
                  </a:lnTo>
                  <a:lnTo>
                    <a:pt x="98" y="506"/>
                  </a:lnTo>
                  <a:lnTo>
                    <a:pt x="117" y="487"/>
                  </a:lnTo>
                  <a:lnTo>
                    <a:pt x="134" y="467"/>
                  </a:lnTo>
                  <a:lnTo>
                    <a:pt x="149" y="448"/>
                  </a:lnTo>
                  <a:lnTo>
                    <a:pt x="164" y="428"/>
                  </a:lnTo>
                  <a:lnTo>
                    <a:pt x="164" y="428"/>
                  </a:lnTo>
                  <a:lnTo>
                    <a:pt x="175" y="409"/>
                  </a:lnTo>
                  <a:lnTo>
                    <a:pt x="187" y="391"/>
                  </a:lnTo>
                  <a:lnTo>
                    <a:pt x="196" y="372"/>
                  </a:lnTo>
                  <a:lnTo>
                    <a:pt x="203" y="356"/>
                  </a:lnTo>
                  <a:lnTo>
                    <a:pt x="209" y="339"/>
                  </a:lnTo>
                  <a:lnTo>
                    <a:pt x="213" y="323"/>
                  </a:lnTo>
                  <a:lnTo>
                    <a:pt x="216" y="309"/>
                  </a:lnTo>
                  <a:lnTo>
                    <a:pt x="216" y="294"/>
                  </a:lnTo>
                  <a:lnTo>
                    <a:pt x="216" y="294"/>
                  </a:lnTo>
                  <a:lnTo>
                    <a:pt x="216" y="285"/>
                  </a:lnTo>
                  <a:lnTo>
                    <a:pt x="214" y="278"/>
                  </a:lnTo>
                  <a:lnTo>
                    <a:pt x="213" y="271"/>
                  </a:lnTo>
                  <a:lnTo>
                    <a:pt x="209" y="266"/>
                  </a:lnTo>
                  <a:lnTo>
                    <a:pt x="209" y="266"/>
                  </a:lnTo>
                  <a:lnTo>
                    <a:pt x="207" y="261"/>
                  </a:lnTo>
                  <a:lnTo>
                    <a:pt x="201" y="258"/>
                  </a:lnTo>
                  <a:lnTo>
                    <a:pt x="196" y="257"/>
                  </a:lnTo>
                  <a:lnTo>
                    <a:pt x="190" y="256"/>
                  </a:lnTo>
                  <a:lnTo>
                    <a:pt x="179" y="258"/>
                  </a:lnTo>
                  <a:lnTo>
                    <a:pt x="179" y="258"/>
                  </a:lnTo>
                  <a:lnTo>
                    <a:pt x="153" y="263"/>
                  </a:lnTo>
                  <a:lnTo>
                    <a:pt x="134" y="265"/>
                  </a:lnTo>
                  <a:lnTo>
                    <a:pt x="134" y="265"/>
                  </a:lnTo>
                  <a:lnTo>
                    <a:pt x="122" y="265"/>
                  </a:lnTo>
                  <a:lnTo>
                    <a:pt x="109" y="262"/>
                  </a:lnTo>
                  <a:lnTo>
                    <a:pt x="99" y="259"/>
                  </a:lnTo>
                  <a:lnTo>
                    <a:pt x="87" y="256"/>
                  </a:lnTo>
                  <a:lnTo>
                    <a:pt x="77" y="250"/>
                  </a:lnTo>
                  <a:lnTo>
                    <a:pt x="66" y="244"/>
                  </a:lnTo>
                  <a:lnTo>
                    <a:pt x="57" y="237"/>
                  </a:lnTo>
                  <a:lnTo>
                    <a:pt x="48" y="228"/>
                  </a:lnTo>
                  <a:lnTo>
                    <a:pt x="48" y="228"/>
                  </a:lnTo>
                  <a:lnTo>
                    <a:pt x="40" y="219"/>
                  </a:lnTo>
                  <a:lnTo>
                    <a:pt x="33" y="209"/>
                  </a:lnTo>
                  <a:lnTo>
                    <a:pt x="27" y="198"/>
                  </a:lnTo>
                  <a:lnTo>
                    <a:pt x="22" y="188"/>
                  </a:lnTo>
                  <a:lnTo>
                    <a:pt x="18" y="178"/>
                  </a:lnTo>
                  <a:lnTo>
                    <a:pt x="16" y="165"/>
                  </a:lnTo>
                  <a:lnTo>
                    <a:pt x="13" y="153"/>
                  </a:lnTo>
                  <a:lnTo>
                    <a:pt x="13" y="140"/>
                  </a:lnTo>
                  <a:lnTo>
                    <a:pt x="13" y="140"/>
                  </a:lnTo>
                  <a:lnTo>
                    <a:pt x="13" y="127"/>
                  </a:lnTo>
                  <a:lnTo>
                    <a:pt x="16" y="113"/>
                  </a:lnTo>
                  <a:lnTo>
                    <a:pt x="18" y="100"/>
                  </a:lnTo>
                  <a:lnTo>
                    <a:pt x="22" y="87"/>
                  </a:lnTo>
                  <a:lnTo>
                    <a:pt x="27" y="75"/>
                  </a:lnTo>
                  <a:lnTo>
                    <a:pt x="34" y="63"/>
                  </a:lnTo>
                  <a:lnTo>
                    <a:pt x="42" y="53"/>
                  </a:lnTo>
                  <a:lnTo>
                    <a:pt x="51" y="41"/>
                  </a:lnTo>
                  <a:lnTo>
                    <a:pt x="51" y="41"/>
                  </a:lnTo>
                  <a:lnTo>
                    <a:pt x="60" y="32"/>
                  </a:lnTo>
                  <a:lnTo>
                    <a:pt x="70" y="23"/>
                  </a:lnTo>
                  <a:lnTo>
                    <a:pt x="81" y="17"/>
                  </a:lnTo>
                  <a:lnTo>
                    <a:pt x="91" y="10"/>
                  </a:lnTo>
                  <a:lnTo>
                    <a:pt x="103" y="6"/>
                  </a:lnTo>
                  <a:lnTo>
                    <a:pt x="113" y="2"/>
                  </a:lnTo>
                  <a:lnTo>
                    <a:pt x="125" y="1"/>
                  </a:lnTo>
                  <a:lnTo>
                    <a:pt x="138" y="0"/>
                  </a:lnTo>
                  <a:lnTo>
                    <a:pt x="138" y="0"/>
                  </a:lnTo>
                  <a:lnTo>
                    <a:pt x="155" y="1"/>
                  </a:lnTo>
                  <a:lnTo>
                    <a:pt x="173" y="4"/>
                  </a:lnTo>
                  <a:lnTo>
                    <a:pt x="188" y="9"/>
                  </a:lnTo>
                  <a:lnTo>
                    <a:pt x="205" y="15"/>
                  </a:lnTo>
                  <a:lnTo>
                    <a:pt x="221" y="24"/>
                  </a:lnTo>
                  <a:lnTo>
                    <a:pt x="235" y="35"/>
                  </a:lnTo>
                  <a:lnTo>
                    <a:pt x="251" y="46"/>
                  </a:lnTo>
                  <a:lnTo>
                    <a:pt x="264" y="61"/>
                  </a:lnTo>
                  <a:lnTo>
                    <a:pt x="264" y="61"/>
                  </a:lnTo>
                  <a:lnTo>
                    <a:pt x="277" y="76"/>
                  </a:lnTo>
                  <a:lnTo>
                    <a:pt x="288" y="93"/>
                  </a:lnTo>
                  <a:lnTo>
                    <a:pt x="297" y="111"/>
                  </a:lnTo>
                  <a:lnTo>
                    <a:pt x="305" y="130"/>
                  </a:lnTo>
                  <a:lnTo>
                    <a:pt x="312" y="150"/>
                  </a:lnTo>
                  <a:lnTo>
                    <a:pt x="316" y="171"/>
                  </a:lnTo>
                  <a:lnTo>
                    <a:pt x="318" y="193"/>
                  </a:lnTo>
                  <a:lnTo>
                    <a:pt x="320" y="217"/>
                  </a:lnTo>
                  <a:lnTo>
                    <a:pt x="320" y="217"/>
                  </a:lnTo>
                  <a:lnTo>
                    <a:pt x="318" y="245"/>
                  </a:lnTo>
                  <a:lnTo>
                    <a:pt x="314" y="274"/>
                  </a:lnTo>
                  <a:lnTo>
                    <a:pt x="309" y="302"/>
                  </a:lnTo>
                  <a:lnTo>
                    <a:pt x="301" y="331"/>
                  </a:lnTo>
                  <a:lnTo>
                    <a:pt x="291" y="358"/>
                  </a:lnTo>
                  <a:lnTo>
                    <a:pt x="279" y="385"/>
                  </a:lnTo>
                  <a:lnTo>
                    <a:pt x="265" y="411"/>
                  </a:lnTo>
                  <a:lnTo>
                    <a:pt x="248" y="439"/>
                  </a:lnTo>
                  <a:lnTo>
                    <a:pt x="230" y="465"/>
                  </a:lnTo>
                  <a:lnTo>
                    <a:pt x="209" y="489"/>
                  </a:lnTo>
                  <a:lnTo>
                    <a:pt x="186" y="515"/>
                  </a:lnTo>
                  <a:lnTo>
                    <a:pt x="160" y="540"/>
                  </a:lnTo>
                  <a:lnTo>
                    <a:pt x="133" y="565"/>
                  </a:lnTo>
                  <a:lnTo>
                    <a:pt x="103" y="589"/>
                  </a:lnTo>
                  <a:lnTo>
                    <a:pt x="70" y="613"/>
                  </a:lnTo>
                  <a:lnTo>
                    <a:pt x="37" y="636"/>
                  </a:lnTo>
                  <a:lnTo>
                    <a:pt x="37" y="636"/>
                  </a:lnTo>
                  <a:close/>
                  <a:moveTo>
                    <a:pt x="497" y="636"/>
                  </a:moveTo>
                  <a:lnTo>
                    <a:pt x="461" y="585"/>
                  </a:lnTo>
                  <a:lnTo>
                    <a:pt x="461" y="585"/>
                  </a:lnTo>
                  <a:lnTo>
                    <a:pt x="488" y="566"/>
                  </a:lnTo>
                  <a:lnTo>
                    <a:pt x="513" y="546"/>
                  </a:lnTo>
                  <a:lnTo>
                    <a:pt x="536" y="527"/>
                  </a:lnTo>
                  <a:lnTo>
                    <a:pt x="557" y="506"/>
                  </a:lnTo>
                  <a:lnTo>
                    <a:pt x="577" y="487"/>
                  </a:lnTo>
                  <a:lnTo>
                    <a:pt x="595" y="467"/>
                  </a:lnTo>
                  <a:lnTo>
                    <a:pt x="610" y="448"/>
                  </a:lnTo>
                  <a:lnTo>
                    <a:pt x="625" y="428"/>
                  </a:lnTo>
                  <a:lnTo>
                    <a:pt x="625" y="428"/>
                  </a:lnTo>
                  <a:lnTo>
                    <a:pt x="636" y="410"/>
                  </a:lnTo>
                  <a:lnTo>
                    <a:pt x="647" y="391"/>
                  </a:lnTo>
                  <a:lnTo>
                    <a:pt x="656" y="374"/>
                  </a:lnTo>
                  <a:lnTo>
                    <a:pt x="663" y="357"/>
                  </a:lnTo>
                  <a:lnTo>
                    <a:pt x="669" y="340"/>
                  </a:lnTo>
                  <a:lnTo>
                    <a:pt x="674" y="324"/>
                  </a:lnTo>
                  <a:lnTo>
                    <a:pt x="675" y="310"/>
                  </a:lnTo>
                  <a:lnTo>
                    <a:pt x="676" y="296"/>
                  </a:lnTo>
                  <a:lnTo>
                    <a:pt x="676" y="296"/>
                  </a:lnTo>
                  <a:lnTo>
                    <a:pt x="676" y="287"/>
                  </a:lnTo>
                  <a:lnTo>
                    <a:pt x="675" y="279"/>
                  </a:lnTo>
                  <a:lnTo>
                    <a:pt x="673" y="272"/>
                  </a:lnTo>
                  <a:lnTo>
                    <a:pt x="670" y="266"/>
                  </a:lnTo>
                  <a:lnTo>
                    <a:pt x="670" y="266"/>
                  </a:lnTo>
                  <a:lnTo>
                    <a:pt x="666" y="262"/>
                  </a:lnTo>
                  <a:lnTo>
                    <a:pt x="661" y="259"/>
                  </a:lnTo>
                  <a:lnTo>
                    <a:pt x="656" y="258"/>
                  </a:lnTo>
                  <a:lnTo>
                    <a:pt x="649" y="257"/>
                  </a:lnTo>
                  <a:lnTo>
                    <a:pt x="639" y="259"/>
                  </a:lnTo>
                  <a:lnTo>
                    <a:pt x="639" y="259"/>
                  </a:lnTo>
                  <a:lnTo>
                    <a:pt x="614" y="265"/>
                  </a:lnTo>
                  <a:lnTo>
                    <a:pt x="593" y="266"/>
                  </a:lnTo>
                  <a:lnTo>
                    <a:pt x="593" y="266"/>
                  </a:lnTo>
                  <a:lnTo>
                    <a:pt x="582" y="266"/>
                  </a:lnTo>
                  <a:lnTo>
                    <a:pt x="570" y="263"/>
                  </a:lnTo>
                  <a:lnTo>
                    <a:pt x="558" y="261"/>
                  </a:lnTo>
                  <a:lnTo>
                    <a:pt x="548" y="257"/>
                  </a:lnTo>
                  <a:lnTo>
                    <a:pt x="538" y="252"/>
                  </a:lnTo>
                  <a:lnTo>
                    <a:pt x="527" y="245"/>
                  </a:lnTo>
                  <a:lnTo>
                    <a:pt x="518" y="239"/>
                  </a:lnTo>
                  <a:lnTo>
                    <a:pt x="509" y="230"/>
                  </a:lnTo>
                  <a:lnTo>
                    <a:pt x="509" y="230"/>
                  </a:lnTo>
                  <a:lnTo>
                    <a:pt x="501" y="220"/>
                  </a:lnTo>
                  <a:lnTo>
                    <a:pt x="493" y="211"/>
                  </a:lnTo>
                  <a:lnTo>
                    <a:pt x="487" y="201"/>
                  </a:lnTo>
                  <a:lnTo>
                    <a:pt x="483" y="189"/>
                  </a:lnTo>
                  <a:lnTo>
                    <a:pt x="479" y="179"/>
                  </a:lnTo>
                  <a:lnTo>
                    <a:pt x="475" y="166"/>
                  </a:lnTo>
                  <a:lnTo>
                    <a:pt x="474" y="154"/>
                  </a:lnTo>
                  <a:lnTo>
                    <a:pt x="474" y="141"/>
                  </a:lnTo>
                  <a:lnTo>
                    <a:pt x="474" y="141"/>
                  </a:lnTo>
                  <a:lnTo>
                    <a:pt x="474" y="127"/>
                  </a:lnTo>
                  <a:lnTo>
                    <a:pt x="477" y="113"/>
                  </a:lnTo>
                  <a:lnTo>
                    <a:pt x="479" y="100"/>
                  </a:lnTo>
                  <a:lnTo>
                    <a:pt x="483" y="88"/>
                  </a:lnTo>
                  <a:lnTo>
                    <a:pt x="488" y="75"/>
                  </a:lnTo>
                  <a:lnTo>
                    <a:pt x="495" y="63"/>
                  </a:lnTo>
                  <a:lnTo>
                    <a:pt x="503" y="53"/>
                  </a:lnTo>
                  <a:lnTo>
                    <a:pt x="512" y="43"/>
                  </a:lnTo>
                  <a:lnTo>
                    <a:pt x="512" y="43"/>
                  </a:lnTo>
                  <a:lnTo>
                    <a:pt x="521" y="32"/>
                  </a:lnTo>
                  <a:lnTo>
                    <a:pt x="531" y="23"/>
                  </a:lnTo>
                  <a:lnTo>
                    <a:pt x="541" y="17"/>
                  </a:lnTo>
                  <a:lnTo>
                    <a:pt x="552" y="10"/>
                  </a:lnTo>
                  <a:lnTo>
                    <a:pt x="562" y="6"/>
                  </a:lnTo>
                  <a:lnTo>
                    <a:pt x="574" y="2"/>
                  </a:lnTo>
                  <a:lnTo>
                    <a:pt x="586" y="1"/>
                  </a:lnTo>
                  <a:lnTo>
                    <a:pt x="599" y="0"/>
                  </a:lnTo>
                  <a:lnTo>
                    <a:pt x="599" y="0"/>
                  </a:lnTo>
                  <a:lnTo>
                    <a:pt x="615" y="1"/>
                  </a:lnTo>
                  <a:lnTo>
                    <a:pt x="632" y="4"/>
                  </a:lnTo>
                  <a:lnTo>
                    <a:pt x="649" y="9"/>
                  </a:lnTo>
                  <a:lnTo>
                    <a:pt x="666" y="15"/>
                  </a:lnTo>
                  <a:lnTo>
                    <a:pt x="682" y="24"/>
                  </a:lnTo>
                  <a:lnTo>
                    <a:pt x="696" y="35"/>
                  </a:lnTo>
                  <a:lnTo>
                    <a:pt x="710" y="46"/>
                  </a:lnTo>
                  <a:lnTo>
                    <a:pt x="724" y="61"/>
                  </a:lnTo>
                  <a:lnTo>
                    <a:pt x="724" y="61"/>
                  </a:lnTo>
                  <a:lnTo>
                    <a:pt x="737" y="76"/>
                  </a:lnTo>
                  <a:lnTo>
                    <a:pt x="749" y="93"/>
                  </a:lnTo>
                  <a:lnTo>
                    <a:pt x="758" y="111"/>
                  </a:lnTo>
                  <a:lnTo>
                    <a:pt x="766" y="130"/>
                  </a:lnTo>
                  <a:lnTo>
                    <a:pt x="771" y="150"/>
                  </a:lnTo>
                  <a:lnTo>
                    <a:pt x="776" y="171"/>
                  </a:lnTo>
                  <a:lnTo>
                    <a:pt x="779" y="193"/>
                  </a:lnTo>
                  <a:lnTo>
                    <a:pt x="779" y="217"/>
                  </a:lnTo>
                  <a:lnTo>
                    <a:pt x="779" y="217"/>
                  </a:lnTo>
                  <a:lnTo>
                    <a:pt x="779" y="245"/>
                  </a:lnTo>
                  <a:lnTo>
                    <a:pt x="775" y="275"/>
                  </a:lnTo>
                  <a:lnTo>
                    <a:pt x="770" y="302"/>
                  </a:lnTo>
                  <a:lnTo>
                    <a:pt x="762" y="331"/>
                  </a:lnTo>
                  <a:lnTo>
                    <a:pt x="752" y="358"/>
                  </a:lnTo>
                  <a:lnTo>
                    <a:pt x="740" y="385"/>
                  </a:lnTo>
                  <a:lnTo>
                    <a:pt x="726" y="413"/>
                  </a:lnTo>
                  <a:lnTo>
                    <a:pt x="709" y="439"/>
                  </a:lnTo>
                  <a:lnTo>
                    <a:pt x="691" y="465"/>
                  </a:lnTo>
                  <a:lnTo>
                    <a:pt x="669" y="491"/>
                  </a:lnTo>
                  <a:lnTo>
                    <a:pt x="647" y="515"/>
                  </a:lnTo>
                  <a:lnTo>
                    <a:pt x="621" y="540"/>
                  </a:lnTo>
                  <a:lnTo>
                    <a:pt x="593" y="565"/>
                  </a:lnTo>
                  <a:lnTo>
                    <a:pt x="564" y="589"/>
                  </a:lnTo>
                  <a:lnTo>
                    <a:pt x="531" y="613"/>
                  </a:lnTo>
                  <a:lnTo>
                    <a:pt x="497" y="636"/>
                  </a:lnTo>
                  <a:lnTo>
                    <a:pt x="497" y="636"/>
                  </a:lnTo>
                  <a:close/>
                </a:path>
              </a:pathLst>
            </a:custGeom>
            <a:solidFill>
              <a:schemeClr val="bg1">
                <a:lumMod val="85000"/>
                <a:alpha val="74000"/>
              </a:schemeClr>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3" tIns="18283" rIns="18283" bIns="18283" numCol="1" spcCol="0" rtlCol="0" fromWordArt="0" anchor="ctr" anchorCtr="0" forceAA="0" compatLnSpc="1">
              <a:prstTxWarp prst="textNoShape">
                <a:avLst/>
              </a:prstTxWarp>
              <a:noAutofit/>
            </a:bodyPr>
            <a:lstStyle/>
            <a:p>
              <a:pPr algn="ctr" defTabSz="913748" fontAlgn="base">
                <a:spcBef>
                  <a:spcPct val="0"/>
                </a:spcBef>
                <a:spcAft>
                  <a:spcPct val="0"/>
                </a:spcAft>
              </a:pPr>
              <a:endParaRPr lang="en-US" sz="650">
                <a:solidFill>
                  <a:prstClr val="white">
                    <a:lumMod val="85000"/>
                  </a:prstClr>
                </a:solidFill>
                <a:ea typeface="Segoe UI" pitchFamily="34" charset="0"/>
                <a:cs typeface="Segoe UI" pitchFamily="34" charset="0"/>
              </a:endParaRPr>
            </a:p>
          </p:txBody>
        </p:sp>
        <p:sp>
          <p:nvSpPr>
            <p:cNvPr id="13" name="Rectangle 12"/>
            <p:cNvSpPr/>
            <p:nvPr/>
          </p:nvSpPr>
          <p:spPr bwMode="auto">
            <a:xfrm>
              <a:off x="902493" y="2395359"/>
              <a:ext cx="5250140" cy="298280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defTabSz="685783">
                <a:spcBef>
                  <a:spcPts val="1800"/>
                </a:spcBef>
                <a:buSzPct val="90000"/>
              </a:pPr>
              <a:r>
                <a:rPr lang="en-US" sz="3672" kern="4000" dirty="0">
                  <a:solidFill>
                    <a:srgbClr val="FFFFFF"/>
                  </a:solidFill>
                  <a:latin typeface="Segoe UI Light"/>
                </a:rPr>
                <a:t>The network of physical objects that contain embedded technology to communicate and interact with their internal states or the external environment.</a:t>
              </a:r>
            </a:p>
          </p:txBody>
        </p:sp>
      </p:grpSp>
      <p:sp>
        <p:nvSpPr>
          <p:cNvPr id="14" name="Rectangle 13"/>
          <p:cNvSpPr/>
          <p:nvPr/>
        </p:nvSpPr>
        <p:spPr bwMode="auto">
          <a:xfrm>
            <a:off x="506017" y="6519726"/>
            <a:ext cx="7114743" cy="153844"/>
          </a:xfrm>
          <a:prstGeom prst="rect">
            <a:avLst/>
          </a:prstGeom>
          <a:noFill/>
          <a:ln>
            <a:noFill/>
            <a:headEnd type="none" w="med" len="med"/>
            <a:tailEnd type="none" w="med" len="med"/>
          </a:ln>
        </p:spPr>
        <p:style>
          <a:lnRef idx="2">
            <a:schemeClr val="accent5">
              <a:shade val="50000"/>
            </a:schemeClr>
          </a:lnRef>
          <a:fillRef idx="1">
            <a:schemeClr val="accent5"/>
          </a:fillRef>
          <a:effectRef idx="0">
            <a:schemeClr val="accent5"/>
          </a:effectRef>
          <a:fontRef idx="minor">
            <a:schemeClr val="lt1"/>
          </a:fontRef>
        </p:style>
        <p:txBody>
          <a:bodyPr vert="horz" wrap="square" lIns="0" tIns="0" rIns="0" bIns="0" numCol="1" rtlCol="0" anchor="b" anchorCtr="0" compatLnSpc="1">
            <a:prstTxWarp prst="textNoShape">
              <a:avLst/>
            </a:prstTxWarp>
            <a:noAutofit/>
          </a:bodyPr>
          <a:lstStyle/>
          <a:p>
            <a:pPr defTabSz="685701" fontAlgn="base">
              <a:spcBef>
                <a:spcPct val="0"/>
              </a:spcBef>
              <a:spcAft>
                <a:spcPct val="0"/>
              </a:spcAft>
            </a:pPr>
            <a:r>
              <a:rPr lang="en-US" sz="1224" dirty="0">
                <a:solidFill>
                  <a:srgbClr val="FFFFFF"/>
                </a:solidFill>
                <a:ea typeface="Segoe UI" panose="020B0502040204020203" pitchFamily="34" charset="0"/>
              </a:rPr>
              <a:t>Source: Gartner</a:t>
            </a:r>
          </a:p>
        </p:txBody>
      </p:sp>
      <p:sp>
        <p:nvSpPr>
          <p:cNvPr id="177" name="Freeform 176"/>
          <p:cNvSpPr>
            <a:spLocks/>
          </p:cNvSpPr>
          <p:nvPr/>
        </p:nvSpPr>
        <p:spPr bwMode="black">
          <a:xfrm>
            <a:off x="6952589" y="2340026"/>
            <a:ext cx="644775" cy="363751"/>
          </a:xfrm>
          <a:custGeom>
            <a:avLst/>
            <a:gdLst>
              <a:gd name="connsiteX0" fmla="*/ 208342 w 644867"/>
              <a:gd name="connsiteY0" fmla="*/ 178753 h 363803"/>
              <a:gd name="connsiteX1" fmla="*/ 284403 w 644867"/>
              <a:gd name="connsiteY1" fmla="*/ 224190 h 363803"/>
              <a:gd name="connsiteX2" fmla="*/ 322434 w 644867"/>
              <a:gd name="connsiteY2" fmla="*/ 234103 h 363803"/>
              <a:gd name="connsiteX3" fmla="*/ 359638 w 644867"/>
              <a:gd name="connsiteY3" fmla="*/ 224190 h 363803"/>
              <a:gd name="connsiteX4" fmla="*/ 436526 w 644867"/>
              <a:gd name="connsiteY4" fmla="*/ 178753 h 363803"/>
              <a:gd name="connsiteX5" fmla="*/ 644867 w 644867"/>
              <a:gd name="connsiteY5" fmla="*/ 302671 h 363803"/>
              <a:gd name="connsiteX6" fmla="*/ 644867 w 644867"/>
              <a:gd name="connsiteY6" fmla="*/ 324150 h 363803"/>
              <a:gd name="connsiteX7" fmla="*/ 605183 w 644867"/>
              <a:gd name="connsiteY7" fmla="*/ 363803 h 363803"/>
              <a:gd name="connsiteX8" fmla="*/ 39684 w 644867"/>
              <a:gd name="connsiteY8" fmla="*/ 363803 h 363803"/>
              <a:gd name="connsiteX9" fmla="*/ 0 w 644867"/>
              <a:gd name="connsiteY9" fmla="*/ 324150 h 363803"/>
              <a:gd name="connsiteX10" fmla="*/ 0 w 644867"/>
              <a:gd name="connsiteY10" fmla="*/ 302671 h 363803"/>
              <a:gd name="connsiteX11" fmla="*/ 208342 w 644867"/>
              <a:gd name="connsiteY11" fmla="*/ 178753 h 363803"/>
              <a:gd name="connsiteX12" fmla="*/ 644867 w 644867"/>
              <a:gd name="connsiteY12" fmla="*/ 54570 h 363803"/>
              <a:gd name="connsiteX13" fmla="*/ 644867 w 644867"/>
              <a:gd name="connsiteY13" fmla="*/ 267954 h 363803"/>
              <a:gd name="connsiteX14" fmla="*/ 465368 w 644867"/>
              <a:gd name="connsiteY14" fmla="*/ 161262 h 363803"/>
              <a:gd name="connsiteX15" fmla="*/ 0 w 644867"/>
              <a:gd name="connsiteY15" fmla="*/ 54570 h 363803"/>
              <a:gd name="connsiteX16" fmla="*/ 179149 w 644867"/>
              <a:gd name="connsiteY16" fmla="*/ 161262 h 363803"/>
              <a:gd name="connsiteX17" fmla="*/ 0 w 644867"/>
              <a:gd name="connsiteY17" fmla="*/ 267954 h 363803"/>
              <a:gd name="connsiteX18" fmla="*/ 39412 w 644867"/>
              <a:gd name="connsiteY18" fmla="*/ 0 h 363803"/>
              <a:gd name="connsiteX19" fmla="*/ 605107 w 644867"/>
              <a:gd name="connsiteY19" fmla="*/ 0 h 363803"/>
              <a:gd name="connsiteX20" fmla="*/ 640669 w 644867"/>
              <a:gd name="connsiteY20" fmla="*/ 22331 h 363803"/>
              <a:gd name="connsiteX21" fmla="*/ 343762 w 644867"/>
              <a:gd name="connsiteY21" fmla="*/ 198501 h 363803"/>
              <a:gd name="connsiteX22" fmla="*/ 343762 w 644867"/>
              <a:gd name="connsiteY22" fmla="*/ 199328 h 363803"/>
              <a:gd name="connsiteX23" fmla="*/ 322259 w 644867"/>
              <a:gd name="connsiteY23" fmla="*/ 204290 h 363803"/>
              <a:gd name="connsiteX24" fmla="*/ 299929 w 644867"/>
              <a:gd name="connsiteY24" fmla="*/ 199328 h 363803"/>
              <a:gd name="connsiteX25" fmla="*/ 3849 w 644867"/>
              <a:gd name="connsiteY25" fmla="*/ 22331 h 363803"/>
              <a:gd name="connsiteX26" fmla="*/ 39412 w 644867"/>
              <a:gd name="connsiteY26" fmla="*/ 0 h 363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44867" h="363803">
                <a:moveTo>
                  <a:pt x="208342" y="178753"/>
                </a:moveTo>
                <a:cubicBezTo>
                  <a:pt x="208342" y="178753"/>
                  <a:pt x="208342" y="178753"/>
                  <a:pt x="284403" y="224190"/>
                </a:cubicBezTo>
                <a:cubicBezTo>
                  <a:pt x="295151" y="230798"/>
                  <a:pt x="308379" y="234103"/>
                  <a:pt x="322434" y="234103"/>
                </a:cubicBezTo>
                <a:cubicBezTo>
                  <a:pt x="336489" y="234103"/>
                  <a:pt x="349717" y="230798"/>
                  <a:pt x="359638" y="224190"/>
                </a:cubicBezTo>
                <a:cubicBezTo>
                  <a:pt x="359638" y="224190"/>
                  <a:pt x="359638" y="224190"/>
                  <a:pt x="436526" y="178753"/>
                </a:cubicBezTo>
                <a:cubicBezTo>
                  <a:pt x="436526" y="178753"/>
                  <a:pt x="436526" y="178753"/>
                  <a:pt x="644867" y="302671"/>
                </a:cubicBezTo>
                <a:cubicBezTo>
                  <a:pt x="644867" y="302671"/>
                  <a:pt x="644867" y="302671"/>
                  <a:pt x="644867" y="324150"/>
                </a:cubicBezTo>
                <a:cubicBezTo>
                  <a:pt x="644867" y="346455"/>
                  <a:pt x="626679" y="363803"/>
                  <a:pt x="605183" y="363803"/>
                </a:cubicBezTo>
                <a:cubicBezTo>
                  <a:pt x="605183" y="363803"/>
                  <a:pt x="605183" y="363803"/>
                  <a:pt x="39684" y="363803"/>
                </a:cubicBezTo>
                <a:cubicBezTo>
                  <a:pt x="17362" y="363803"/>
                  <a:pt x="0" y="346455"/>
                  <a:pt x="0" y="324150"/>
                </a:cubicBezTo>
                <a:lnTo>
                  <a:pt x="0" y="302671"/>
                </a:lnTo>
                <a:cubicBezTo>
                  <a:pt x="0" y="302671"/>
                  <a:pt x="0" y="302671"/>
                  <a:pt x="208342" y="178753"/>
                </a:cubicBezTo>
                <a:close/>
                <a:moveTo>
                  <a:pt x="644867" y="54570"/>
                </a:moveTo>
                <a:lnTo>
                  <a:pt x="644867" y="267954"/>
                </a:lnTo>
                <a:lnTo>
                  <a:pt x="465368" y="161262"/>
                </a:lnTo>
                <a:close/>
                <a:moveTo>
                  <a:pt x="0" y="54570"/>
                </a:moveTo>
                <a:lnTo>
                  <a:pt x="179149" y="161262"/>
                </a:lnTo>
                <a:lnTo>
                  <a:pt x="0" y="267954"/>
                </a:lnTo>
                <a:close/>
                <a:moveTo>
                  <a:pt x="39412" y="0"/>
                </a:moveTo>
                <a:cubicBezTo>
                  <a:pt x="39412" y="0"/>
                  <a:pt x="39412" y="0"/>
                  <a:pt x="605107" y="0"/>
                </a:cubicBezTo>
                <a:cubicBezTo>
                  <a:pt x="620820" y="0"/>
                  <a:pt x="634053" y="9098"/>
                  <a:pt x="640669" y="22331"/>
                </a:cubicBezTo>
                <a:cubicBezTo>
                  <a:pt x="640669" y="22331"/>
                  <a:pt x="640669" y="22331"/>
                  <a:pt x="343762" y="198501"/>
                </a:cubicBezTo>
                <a:cubicBezTo>
                  <a:pt x="343762" y="198501"/>
                  <a:pt x="343762" y="198501"/>
                  <a:pt x="343762" y="199328"/>
                </a:cubicBezTo>
                <a:cubicBezTo>
                  <a:pt x="337973" y="202636"/>
                  <a:pt x="330530" y="204290"/>
                  <a:pt x="322259" y="204290"/>
                </a:cubicBezTo>
                <a:cubicBezTo>
                  <a:pt x="313989" y="204290"/>
                  <a:pt x="305718" y="202636"/>
                  <a:pt x="299929" y="199328"/>
                </a:cubicBezTo>
                <a:cubicBezTo>
                  <a:pt x="299929" y="199328"/>
                  <a:pt x="299929" y="199328"/>
                  <a:pt x="3849" y="22331"/>
                </a:cubicBezTo>
                <a:cubicBezTo>
                  <a:pt x="9639" y="9098"/>
                  <a:pt x="23698" y="0"/>
                  <a:pt x="39412" y="0"/>
                </a:cubicBezTo>
                <a:close/>
              </a:path>
            </a:pathLst>
          </a:custGeom>
          <a:solidFill>
            <a:srgbClr val="00188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91410" tIns="45704" rIns="91410" bIns="45704" numCol="1" rtlCol="0" anchor="ctr" anchorCtr="0" compatLnSpc="1">
            <a:prstTxWarp prst="textNoShape">
              <a:avLst/>
            </a:prstTxWarp>
            <a:noAutofit/>
          </a:bodyPr>
          <a:lstStyle/>
          <a:p>
            <a:pPr defTabSz="740455"/>
            <a:endParaRPr lang="en-US" spc="-122" dirty="0">
              <a:solidFill>
                <a:prstClr val="black">
                  <a:lumMod val="50000"/>
                </a:prstClr>
              </a:solidFill>
              <a:latin typeface="Segoe UI Light" panose="020B0502040204020203" pitchFamily="34" charset="0"/>
              <a:sym typeface="Segoe UI Light" panose="020B0502040204020203" pitchFamily="34" charset="0"/>
            </a:endParaRPr>
          </a:p>
        </p:txBody>
      </p:sp>
    </p:spTree>
    <p:extLst>
      <p:ext uri="{BB962C8B-B14F-4D97-AF65-F5344CB8AC3E}">
        <p14:creationId xmlns:p14="http://schemas.microsoft.com/office/powerpoint/2010/main" val="12297935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wipe(down)">
                                      <p:cBhvr>
                                        <p:cTn id="7" dur="1500"/>
                                        <p:tgtEl>
                                          <p:spTgt spid="96"/>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1"/>
                                        </p:tgtEl>
                                        <p:attrNameLst>
                                          <p:attrName>style.visibility</p:attrName>
                                        </p:attrNameLst>
                                      </p:cBhvr>
                                      <p:to>
                                        <p:strVal val="visible"/>
                                      </p:to>
                                    </p:set>
                                    <p:animEffect transition="in" filter="wipe(down)">
                                      <p:cBhvr>
                                        <p:cTn id="10" dur="1500"/>
                                        <p:tgtEl>
                                          <p:spTgt spid="91"/>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97"/>
                                        </p:tgtEl>
                                        <p:attrNameLst>
                                          <p:attrName>style.visibility</p:attrName>
                                        </p:attrNameLst>
                                      </p:cBhvr>
                                      <p:to>
                                        <p:strVal val="visible"/>
                                      </p:to>
                                    </p:set>
                                    <p:animEffect transition="in" filter="wipe(down)">
                                      <p:cBhvr>
                                        <p:cTn id="13" dur="1500"/>
                                        <p:tgtEl>
                                          <p:spTgt spid="9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92"/>
                                        </p:tgtEl>
                                        <p:attrNameLst>
                                          <p:attrName>style.visibility</p:attrName>
                                        </p:attrNameLst>
                                      </p:cBhvr>
                                      <p:to>
                                        <p:strVal val="visible"/>
                                      </p:to>
                                    </p:set>
                                    <p:animEffect transition="in" filter="wipe(down)">
                                      <p:cBhvr>
                                        <p:cTn id="16" dur="1500"/>
                                        <p:tgtEl>
                                          <p:spTgt spid="9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94"/>
                                        </p:tgtEl>
                                        <p:attrNameLst>
                                          <p:attrName>style.visibility</p:attrName>
                                        </p:attrNameLst>
                                      </p:cBhvr>
                                      <p:to>
                                        <p:strVal val="visible"/>
                                      </p:to>
                                    </p:set>
                                    <p:animEffect transition="in" filter="wipe(down)">
                                      <p:cBhvr>
                                        <p:cTn id="19" dur="1500"/>
                                        <p:tgtEl>
                                          <p:spTgt spid="94"/>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95"/>
                                        </p:tgtEl>
                                        <p:attrNameLst>
                                          <p:attrName>style.visibility</p:attrName>
                                        </p:attrNameLst>
                                      </p:cBhvr>
                                      <p:to>
                                        <p:strVal val="visible"/>
                                      </p:to>
                                    </p:set>
                                    <p:animEffect transition="in" filter="wipe(down)">
                                      <p:cBhvr>
                                        <p:cTn id="22" dur="1500"/>
                                        <p:tgtEl>
                                          <p:spTgt spid="95"/>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17"/>
                                        </p:tgtEl>
                                        <p:attrNameLst>
                                          <p:attrName>style.visibility</p:attrName>
                                        </p:attrNameLst>
                                      </p:cBhvr>
                                      <p:to>
                                        <p:strVal val="visible"/>
                                      </p:to>
                                    </p:set>
                                    <p:animEffect transition="in" filter="wipe(down)">
                                      <p:cBhvr>
                                        <p:cTn id="25" dur="1500"/>
                                        <p:tgtEl>
                                          <p:spTgt spid="117"/>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93"/>
                                        </p:tgtEl>
                                        <p:attrNameLst>
                                          <p:attrName>style.visibility</p:attrName>
                                        </p:attrNameLst>
                                      </p:cBhvr>
                                      <p:to>
                                        <p:strVal val="visible"/>
                                      </p:to>
                                    </p:set>
                                    <p:animEffect transition="in" filter="wipe(down)">
                                      <p:cBhvr>
                                        <p:cTn id="28" dur="1500"/>
                                        <p:tgtEl>
                                          <p:spTgt spid="93"/>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15"/>
                                        </p:tgtEl>
                                        <p:attrNameLst>
                                          <p:attrName>style.visibility</p:attrName>
                                        </p:attrNameLst>
                                      </p:cBhvr>
                                      <p:to>
                                        <p:strVal val="visible"/>
                                      </p:to>
                                    </p:set>
                                    <p:animEffect transition="in" filter="wipe(up)">
                                      <p:cBhvr>
                                        <p:cTn id="31" dur="1500"/>
                                        <p:tgtEl>
                                          <p:spTgt spid="115"/>
                                        </p:tgtEl>
                                      </p:cBhvr>
                                    </p:animEffect>
                                  </p:childTnLst>
                                </p:cTn>
                              </p:par>
                              <p:par>
                                <p:cTn id="32" presetID="10" presetClass="entr" presetSubtype="0" fill="hold" grpId="0" nodeType="withEffect">
                                  <p:stCondLst>
                                    <p:cond delay="1500"/>
                                  </p:stCondLst>
                                  <p:childTnLst>
                                    <p:set>
                                      <p:cBhvr>
                                        <p:cTn id="33" dur="1" fill="hold">
                                          <p:stCondLst>
                                            <p:cond delay="0"/>
                                          </p:stCondLst>
                                        </p:cTn>
                                        <p:tgtEl>
                                          <p:spTgt spid="177"/>
                                        </p:tgtEl>
                                        <p:attrNameLst>
                                          <p:attrName>style.visibility</p:attrName>
                                        </p:attrNameLst>
                                      </p:cBhvr>
                                      <p:to>
                                        <p:strVal val="visible"/>
                                      </p:to>
                                    </p:set>
                                    <p:animEffect transition="in" filter="fade">
                                      <p:cBhvr>
                                        <p:cTn id="34" dur="500"/>
                                        <p:tgtEl>
                                          <p:spTgt spid="177"/>
                                        </p:tgtEl>
                                      </p:cBhvr>
                                    </p:animEffect>
                                  </p:childTnLst>
                                </p:cTn>
                              </p:par>
                              <p:par>
                                <p:cTn id="35" presetID="22" presetClass="entr" presetSubtype="2" fill="hold" nodeType="withEffect">
                                  <p:stCondLst>
                                    <p:cond delay="1500"/>
                                  </p:stCondLst>
                                  <p:childTnLst>
                                    <p:set>
                                      <p:cBhvr>
                                        <p:cTn id="36" dur="1" fill="hold">
                                          <p:stCondLst>
                                            <p:cond delay="0"/>
                                          </p:stCondLst>
                                        </p:cTn>
                                        <p:tgtEl>
                                          <p:spTgt spid="6"/>
                                        </p:tgtEl>
                                        <p:attrNameLst>
                                          <p:attrName>style.visibility</p:attrName>
                                        </p:attrNameLst>
                                      </p:cBhvr>
                                      <p:to>
                                        <p:strVal val="visible"/>
                                      </p:to>
                                    </p:set>
                                    <p:animEffect transition="in" filter="wipe(right)">
                                      <p:cBhvr>
                                        <p:cTn id="37" dur="10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20"/>
                                        </p:tgtEl>
                                        <p:attrNameLst>
                                          <p:attrName>style.visibility</p:attrName>
                                        </p:attrNameLst>
                                      </p:cBhvr>
                                      <p:to>
                                        <p:strVal val="visible"/>
                                      </p:to>
                                    </p:set>
                                    <p:animEffect transition="in" filter="wipe(left)">
                                      <p:cBhvr>
                                        <p:cTn id="40" dur="1000"/>
                                        <p:tgtEl>
                                          <p:spTgt spid="120"/>
                                        </p:tgtEl>
                                      </p:cBhvr>
                                    </p:animEffect>
                                  </p:childTnLst>
                                </p:cTn>
                              </p:par>
                              <p:par>
                                <p:cTn id="41" presetID="10" presetClass="entr" presetSubtype="0" fill="hold" nodeType="withEffect">
                                  <p:stCondLst>
                                    <p:cond delay="150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500"/>
                                        <p:tgtEl>
                                          <p:spTgt spid="8"/>
                                        </p:tgtEl>
                                      </p:cBhvr>
                                    </p:animEffect>
                                  </p:childTnLst>
                                </p:cTn>
                              </p:par>
                              <p:par>
                                <p:cTn id="44" presetID="64" presetClass="path" presetSubtype="0" accel="50000" decel="50000" fill="hold" nodeType="withEffect">
                                  <p:stCondLst>
                                    <p:cond delay="0"/>
                                  </p:stCondLst>
                                  <p:childTnLst>
                                    <p:animMotion origin="layout" path="M 0.00205 -0.11689 L -4.44218E-6 3.60872E-6 " pathEditMode="relative" rAng="0" ptsTypes="AA">
                                      <p:cBhvr>
                                        <p:cTn id="45" dur="1000" fill="hold"/>
                                        <p:tgtEl>
                                          <p:spTgt spid="8"/>
                                        </p:tgtEl>
                                        <p:attrNameLst>
                                          <p:attrName>ppt_x</p:attrName>
                                          <p:attrName>ppt_y</p:attrName>
                                        </p:attrNameLst>
                                      </p:cBhvr>
                                      <p:rCtr x="-102" y="5833"/>
                                    </p:animMotion>
                                  </p:childTnLst>
                                </p:cTn>
                              </p:par>
                              <p:par>
                                <p:cTn id="46" presetID="10" presetClass="entr" presetSubtype="0" fill="hold" nodeType="withEffect">
                                  <p:stCondLst>
                                    <p:cond delay="1500"/>
                                  </p:stCondLst>
                                  <p:childTnLst>
                                    <p:set>
                                      <p:cBhvr>
                                        <p:cTn id="47" dur="1" fill="hold">
                                          <p:stCondLst>
                                            <p:cond delay="0"/>
                                          </p:stCondLst>
                                        </p:cTn>
                                        <p:tgtEl>
                                          <p:spTgt spid="9"/>
                                        </p:tgtEl>
                                        <p:attrNameLst>
                                          <p:attrName>style.visibility</p:attrName>
                                        </p:attrNameLst>
                                      </p:cBhvr>
                                      <p:to>
                                        <p:strVal val="visible"/>
                                      </p:to>
                                    </p:set>
                                    <p:animEffect transition="in" filter="fade">
                                      <p:cBhvr>
                                        <p:cTn id="48" dur="1000"/>
                                        <p:tgtEl>
                                          <p:spTgt spid="9"/>
                                        </p:tgtEl>
                                      </p:cBhvr>
                                    </p:animEffect>
                                  </p:childTnLst>
                                </p:cTn>
                              </p:par>
                              <p:par>
                                <p:cTn id="49" presetID="63" presetClass="path" presetSubtype="0" accel="50000" decel="50000" fill="hold" nodeType="withEffect">
                                  <p:stCondLst>
                                    <p:cond delay="1500"/>
                                  </p:stCondLst>
                                  <p:childTnLst>
                                    <p:animMotion origin="layout" path="M -0.05235 -3.33333E-6 L 1.45833E-6 -3.33333E-6 " pathEditMode="relative" rAng="0" ptsTypes="AA">
                                      <p:cBhvr>
                                        <p:cTn id="50" dur="750" fill="hold"/>
                                        <p:tgtEl>
                                          <p:spTgt spid="9"/>
                                        </p:tgtEl>
                                        <p:attrNameLst>
                                          <p:attrName>ppt_x</p:attrName>
                                          <p:attrName>ppt_y</p:attrName>
                                        </p:attrNameLst>
                                      </p:cBhvr>
                                      <p:rCtr x="2617" y="0"/>
                                    </p:animMotion>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animBg="1"/>
      <p:bldP spid="93" grpId="0" animBg="1"/>
      <p:bldP spid="94" grpId="0" animBg="1"/>
      <p:bldP spid="95" grpId="0" animBg="1"/>
      <p:bldP spid="96" grpId="0" animBg="1"/>
      <p:bldP spid="97" grpId="0" animBg="1"/>
      <p:bldP spid="117" grpId="0" animBg="1"/>
      <p:bldP spid="120" grpId="0" animBg="1"/>
      <p:bldP spid="115" grpId="0" animBg="1"/>
      <p:bldP spid="14" grpId="0"/>
      <p:bldP spid="177"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 name="Oval 38"/>
          <p:cNvSpPr/>
          <p:nvPr/>
        </p:nvSpPr>
        <p:spPr bwMode="auto">
          <a:xfrm>
            <a:off x="2111936" y="1948514"/>
            <a:ext cx="7769776" cy="4187074"/>
          </a:xfrm>
          <a:prstGeom prst="ellipse">
            <a:avLst/>
          </a:prstGeom>
          <a:solidFill>
            <a:schemeClr val="tx1">
              <a:lumMod val="9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Rectangle 15"/>
          <p:cNvSpPr/>
          <p:nvPr/>
        </p:nvSpPr>
        <p:spPr bwMode="auto">
          <a:xfrm>
            <a:off x="10223244" y="1211287"/>
            <a:ext cx="1938528" cy="914400"/>
          </a:xfrm>
          <a:prstGeom prst="rect">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82880" rIns="182880" bIns="146304" numCol="1" rtlCol="0" anchor="t" anchorCtr="0" compatLnSpc="1">
            <a:prstTxWarp prst="textNoShape">
              <a:avLst/>
            </a:prstTxWarp>
            <a:noAutofit/>
          </a:bodyPr>
          <a:lstStyle/>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rPr>
              <a:t>Presentation and action</a:t>
            </a:r>
          </a:p>
        </p:txBody>
      </p:sp>
      <p:sp>
        <p:nvSpPr>
          <p:cNvPr id="14" name="Rectangle 13"/>
          <p:cNvSpPr/>
          <p:nvPr/>
        </p:nvSpPr>
        <p:spPr bwMode="auto">
          <a:xfrm>
            <a:off x="6221855" y="1211287"/>
            <a:ext cx="1938528" cy="914400"/>
          </a:xfrm>
          <a:prstGeom prst="rect">
            <a:avLst/>
          </a:prstGeom>
          <a:solidFill>
            <a:schemeClr val="accent3">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82880" rIns="182880" bIns="146304" numCol="1" rtlCol="0" anchor="t" anchorCtr="0" compatLnSpc="1">
            <a:prstTxWarp prst="textNoShape">
              <a:avLst/>
            </a:prstTxWarp>
            <a:noAutofit/>
          </a:bodyPr>
          <a:lstStyle/>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rPr>
              <a:t>Transformation</a:t>
            </a:r>
          </a:p>
        </p:txBody>
      </p:sp>
      <p:sp>
        <p:nvSpPr>
          <p:cNvPr id="13" name="Rectangle 12"/>
          <p:cNvSpPr/>
          <p:nvPr/>
        </p:nvSpPr>
        <p:spPr bwMode="auto">
          <a:xfrm>
            <a:off x="4239449" y="1211287"/>
            <a:ext cx="1920240" cy="911019"/>
          </a:xfrm>
          <a:prstGeom prst="rect">
            <a:avLst/>
          </a:prstGeom>
          <a:solidFill>
            <a:schemeClr val="tx2">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82880" rIns="182880" bIns="146304" numCol="1" rtlCol="0" anchor="t" anchorCtr="0" compatLnSpc="1">
            <a:prstTxWarp prst="textNoShape">
              <a:avLst/>
            </a:prstTxWarp>
            <a:noAutofit/>
          </a:bodyPr>
          <a:lstStyle/>
          <a:p>
            <a:pPr algn="ctr" defTabSz="932472" fontAlgn="base">
              <a:lnSpc>
                <a:spcPct val="90000"/>
              </a:lnSpc>
              <a:spcBef>
                <a:spcPct val="0"/>
              </a:spcBef>
              <a:spcAft>
                <a:spcPct val="0"/>
              </a:spcAft>
            </a:pPr>
            <a:r>
              <a:rPr lang="en-US" dirty="0">
                <a:solidFill>
                  <a:srgbClr val="FFFFFF"/>
                </a:solidFill>
              </a:rPr>
              <a:t>Broker</a:t>
            </a:r>
          </a:p>
        </p:txBody>
      </p:sp>
      <p:grpSp>
        <p:nvGrpSpPr>
          <p:cNvPr id="27" name="Group 26"/>
          <p:cNvGrpSpPr/>
          <p:nvPr/>
        </p:nvGrpSpPr>
        <p:grpSpPr>
          <a:xfrm>
            <a:off x="2225960" y="2174712"/>
            <a:ext cx="7966200" cy="4522951"/>
            <a:chOff x="2225960" y="2582872"/>
            <a:chExt cx="7966200" cy="4114791"/>
          </a:xfrm>
        </p:grpSpPr>
        <p:cxnSp>
          <p:nvCxnSpPr>
            <p:cNvPr id="5" name="Straight Connector 4"/>
            <p:cNvCxnSpPr/>
            <p:nvPr/>
          </p:nvCxnSpPr>
          <p:spPr>
            <a:xfrm>
              <a:off x="4208366" y="2582872"/>
              <a:ext cx="0" cy="4114791"/>
            </a:xfrm>
            <a:prstGeom prst="line">
              <a:avLst/>
            </a:prstGeom>
            <a:ln>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225960" y="2582872"/>
              <a:ext cx="0" cy="4114791"/>
            </a:xfrm>
            <a:prstGeom prst="line">
              <a:avLst/>
            </a:prstGeom>
            <a:ln>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6190772" y="2582872"/>
              <a:ext cx="0" cy="4114791"/>
            </a:xfrm>
            <a:prstGeom prst="line">
              <a:avLst/>
            </a:prstGeom>
            <a:ln>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8191466" y="2582872"/>
              <a:ext cx="0" cy="4114791"/>
            </a:xfrm>
            <a:prstGeom prst="line">
              <a:avLst/>
            </a:prstGeom>
            <a:ln>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10192160" y="2582872"/>
              <a:ext cx="0" cy="4114791"/>
            </a:xfrm>
            <a:prstGeom prst="line">
              <a:avLst/>
            </a:prstGeom>
            <a:ln>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Title 2"/>
          <p:cNvSpPr>
            <a:spLocks noGrp="1"/>
          </p:cNvSpPr>
          <p:nvPr>
            <p:ph type="title"/>
          </p:nvPr>
        </p:nvSpPr>
        <p:spPr/>
        <p:txBody>
          <a:bodyPr/>
          <a:lstStyle/>
          <a:p>
            <a:r>
              <a:rPr lang="en-US" dirty="0" smtClean="0"/>
              <a:t>Event Hub scenario</a:t>
            </a:r>
            <a:endParaRPr lang="en-US" dirty="0"/>
          </a:p>
        </p:txBody>
      </p:sp>
      <p:sp>
        <p:nvSpPr>
          <p:cNvPr id="15" name="Rectangle 14"/>
          <p:cNvSpPr/>
          <p:nvPr/>
        </p:nvSpPr>
        <p:spPr bwMode="auto">
          <a:xfrm>
            <a:off x="8222549" y="1211287"/>
            <a:ext cx="1938528" cy="914400"/>
          </a:xfrm>
          <a:prstGeom prst="rect">
            <a:avLst/>
          </a:prstGeom>
          <a:solidFill>
            <a:schemeClr val="accent4">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82880" rIns="182880" bIns="146304" numCol="1" rtlCol="0" anchor="t" anchorCtr="0" compatLnSpc="1">
            <a:prstTxWarp prst="textNoShape">
              <a:avLst/>
            </a:prstTxWarp>
            <a:noAutofit/>
          </a:bodyPr>
          <a:lstStyle/>
          <a:p>
            <a:pPr algn="ctr" defTabSz="932472" fontAlgn="base">
              <a:lnSpc>
                <a:spcPct val="90000"/>
              </a:lnSpc>
              <a:spcBef>
                <a:spcPct val="0"/>
              </a:spcBef>
              <a:spcAft>
                <a:spcPct val="0"/>
              </a:spcAft>
            </a:pPr>
            <a:r>
              <a:rPr lang="en-US" dirty="0">
                <a:gradFill>
                  <a:gsLst>
                    <a:gs pos="0">
                      <a:srgbClr val="FFFFFF"/>
                    </a:gs>
                    <a:gs pos="100000">
                      <a:srgbClr val="FFFFFF"/>
                    </a:gs>
                  </a:gsLst>
                  <a:lin ang="5400000" scaled="0"/>
                </a:gradFill>
              </a:rPr>
              <a:t>Long term storage</a:t>
            </a:r>
          </a:p>
        </p:txBody>
      </p:sp>
      <p:sp>
        <p:nvSpPr>
          <p:cNvPr id="12" name="Rectangle 11"/>
          <p:cNvSpPr/>
          <p:nvPr/>
        </p:nvSpPr>
        <p:spPr bwMode="auto">
          <a:xfrm>
            <a:off x="2257043" y="1211287"/>
            <a:ext cx="1920240" cy="914400"/>
          </a:xfrm>
          <a:prstGeom prst="rect">
            <a:avLst/>
          </a:prstGeom>
          <a:solidFill>
            <a:schemeClr val="accent6">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82880" rIns="182880" bIns="146304" numCol="1" rtlCol="0" anchor="t" anchorCtr="0" compatLnSpc="1">
            <a:prstTxWarp prst="textNoShape">
              <a:avLst/>
            </a:prstTxWarp>
            <a:noAutofit/>
          </a:bodyPr>
          <a:lstStyle/>
          <a:p>
            <a:pPr algn="ctr" defTabSz="932472" fontAlgn="base">
              <a:lnSpc>
                <a:spcPct val="90000"/>
              </a:lnSpc>
              <a:spcBef>
                <a:spcPct val="0"/>
              </a:spcBef>
              <a:spcAft>
                <a:spcPct val="0"/>
              </a:spcAft>
            </a:pPr>
            <a:r>
              <a:rPr lang="en-US" dirty="0">
                <a:solidFill>
                  <a:srgbClr val="FFFFFF"/>
                </a:solidFill>
              </a:rPr>
              <a:t>Collection</a:t>
            </a:r>
          </a:p>
        </p:txBody>
      </p:sp>
      <p:sp>
        <p:nvSpPr>
          <p:cNvPr id="2" name="Rectangle 1"/>
          <p:cNvSpPr/>
          <p:nvPr/>
        </p:nvSpPr>
        <p:spPr bwMode="auto">
          <a:xfrm>
            <a:off x="274637" y="1211287"/>
            <a:ext cx="1920240" cy="914400"/>
          </a:xfrm>
          <a:prstGeom prst="rect">
            <a:avLst/>
          </a:prstGeom>
          <a:solidFill>
            <a:schemeClr val="bg2">
              <a:lumMod val="50000"/>
              <a:lumOff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82880" rIns="182880" bIns="146304" numCol="1" rtlCol="0" anchor="t" anchorCtr="0" compatLnSpc="1">
            <a:prstTxWarp prst="textNoShape">
              <a:avLst/>
            </a:prstTxWarp>
            <a:noAutofit/>
          </a:bodyPr>
          <a:lstStyle/>
          <a:p>
            <a:pPr algn="ctr" defTabSz="932472" fontAlgn="base">
              <a:lnSpc>
                <a:spcPct val="90000"/>
              </a:lnSpc>
              <a:spcBef>
                <a:spcPct val="0"/>
              </a:spcBef>
              <a:spcAft>
                <a:spcPct val="0"/>
              </a:spcAft>
            </a:pPr>
            <a:r>
              <a:rPr lang="en-US" dirty="0">
                <a:solidFill>
                  <a:srgbClr val="FFFFFF"/>
                </a:solidFill>
              </a:rPr>
              <a:t>Producers</a:t>
            </a:r>
          </a:p>
        </p:txBody>
      </p:sp>
      <p:grpSp>
        <p:nvGrpSpPr>
          <p:cNvPr id="11" name="Group 10"/>
          <p:cNvGrpSpPr/>
          <p:nvPr/>
        </p:nvGrpSpPr>
        <p:grpSpPr>
          <a:xfrm>
            <a:off x="2475892" y="2279974"/>
            <a:ext cx="6277394" cy="3155013"/>
            <a:chOff x="2475892" y="2279974"/>
            <a:chExt cx="6277394" cy="3155013"/>
          </a:xfrm>
        </p:grpSpPr>
        <p:sp>
          <p:nvSpPr>
            <p:cNvPr id="95" name="Freeform 94"/>
            <p:cNvSpPr>
              <a:spLocks/>
            </p:cNvSpPr>
            <p:nvPr/>
          </p:nvSpPr>
          <p:spPr bwMode="auto">
            <a:xfrm>
              <a:off x="2475892" y="2390588"/>
              <a:ext cx="3037192" cy="1194154"/>
            </a:xfrm>
            <a:custGeom>
              <a:avLst/>
              <a:gdLst>
                <a:gd name="T0" fmla="*/ 22 w 495"/>
                <a:gd name="T1" fmla="*/ 191 h 194"/>
                <a:gd name="T2" fmla="*/ 477 w 495"/>
                <a:gd name="T3" fmla="*/ 191 h 194"/>
                <a:gd name="T4" fmla="*/ 495 w 495"/>
                <a:gd name="T5" fmla="*/ 177 h 194"/>
                <a:gd name="T6" fmla="*/ 474 w 495"/>
                <a:gd name="T7" fmla="*/ 166 h 194"/>
                <a:gd name="T8" fmla="*/ 422 w 495"/>
                <a:gd name="T9" fmla="*/ 166 h 194"/>
                <a:gd name="T10" fmla="*/ 388 w 495"/>
                <a:gd name="T11" fmla="*/ 116 h 194"/>
                <a:gd name="T12" fmla="*/ 345 w 495"/>
                <a:gd name="T13" fmla="*/ 104 h 194"/>
                <a:gd name="T14" fmla="*/ 263 w 495"/>
                <a:gd name="T15" fmla="*/ 3 h 194"/>
                <a:gd name="T16" fmla="*/ 159 w 495"/>
                <a:gd name="T17" fmla="*/ 92 h 194"/>
                <a:gd name="T18" fmla="*/ 93 w 495"/>
                <a:gd name="T19" fmla="*/ 97 h 194"/>
                <a:gd name="T20" fmla="*/ 64 w 495"/>
                <a:gd name="T21" fmla="*/ 157 h 194"/>
                <a:gd name="T22" fmla="*/ 22 w 495"/>
                <a:gd name="T23" fmla="*/ 158 h 194"/>
                <a:gd name="T24" fmla="*/ 0 w 495"/>
                <a:gd name="T25" fmla="*/ 176 h 194"/>
                <a:gd name="T26" fmla="*/ 22 w 495"/>
                <a:gd name="T27" fmla="*/ 1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5" h="194">
                  <a:moveTo>
                    <a:pt x="22" y="191"/>
                  </a:moveTo>
                  <a:cubicBezTo>
                    <a:pt x="477" y="191"/>
                    <a:pt x="477" y="191"/>
                    <a:pt x="477" y="191"/>
                  </a:cubicBezTo>
                  <a:cubicBezTo>
                    <a:pt x="477" y="191"/>
                    <a:pt x="495" y="190"/>
                    <a:pt x="495" y="177"/>
                  </a:cubicBezTo>
                  <a:cubicBezTo>
                    <a:pt x="495" y="164"/>
                    <a:pt x="474" y="166"/>
                    <a:pt x="474" y="166"/>
                  </a:cubicBezTo>
                  <a:cubicBezTo>
                    <a:pt x="422" y="166"/>
                    <a:pt x="422" y="166"/>
                    <a:pt x="422" y="166"/>
                  </a:cubicBezTo>
                  <a:cubicBezTo>
                    <a:pt x="422" y="166"/>
                    <a:pt x="417" y="133"/>
                    <a:pt x="388" y="116"/>
                  </a:cubicBezTo>
                  <a:cubicBezTo>
                    <a:pt x="359" y="99"/>
                    <a:pt x="345" y="104"/>
                    <a:pt x="345" y="104"/>
                  </a:cubicBezTo>
                  <a:cubicBezTo>
                    <a:pt x="345" y="104"/>
                    <a:pt x="358" y="6"/>
                    <a:pt x="263" y="3"/>
                  </a:cubicBezTo>
                  <a:cubicBezTo>
                    <a:pt x="168" y="0"/>
                    <a:pt x="159" y="92"/>
                    <a:pt x="159" y="92"/>
                  </a:cubicBezTo>
                  <a:cubicBezTo>
                    <a:pt x="159" y="92"/>
                    <a:pt x="117" y="84"/>
                    <a:pt x="93" y="97"/>
                  </a:cubicBezTo>
                  <a:cubicBezTo>
                    <a:pt x="69" y="110"/>
                    <a:pt x="64" y="157"/>
                    <a:pt x="64" y="157"/>
                  </a:cubicBezTo>
                  <a:cubicBezTo>
                    <a:pt x="22" y="158"/>
                    <a:pt x="22" y="158"/>
                    <a:pt x="22" y="158"/>
                  </a:cubicBezTo>
                  <a:cubicBezTo>
                    <a:pt x="22" y="158"/>
                    <a:pt x="0" y="158"/>
                    <a:pt x="0" y="176"/>
                  </a:cubicBezTo>
                  <a:cubicBezTo>
                    <a:pt x="0" y="194"/>
                    <a:pt x="22" y="191"/>
                    <a:pt x="22" y="191"/>
                  </a:cubicBezTo>
                  <a:close/>
                </a:path>
              </a:pathLst>
            </a:custGeom>
            <a:solidFill>
              <a:schemeClr val="tx1">
                <a:lumMod val="8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6" name="Freeform 95"/>
            <p:cNvSpPr>
              <a:spLocks/>
            </p:cNvSpPr>
            <p:nvPr/>
          </p:nvSpPr>
          <p:spPr bwMode="auto">
            <a:xfrm>
              <a:off x="5518729" y="3454003"/>
              <a:ext cx="1747915" cy="677764"/>
            </a:xfrm>
            <a:custGeom>
              <a:avLst/>
              <a:gdLst>
                <a:gd name="T0" fmla="*/ 8 w 285"/>
                <a:gd name="T1" fmla="*/ 110 h 110"/>
                <a:gd name="T2" fmla="*/ 274 w 285"/>
                <a:gd name="T3" fmla="*/ 110 h 110"/>
                <a:gd name="T4" fmla="*/ 285 w 285"/>
                <a:gd name="T5" fmla="*/ 100 h 110"/>
                <a:gd name="T6" fmla="*/ 276 w 285"/>
                <a:gd name="T7" fmla="*/ 87 h 110"/>
                <a:gd name="T8" fmla="*/ 247 w 285"/>
                <a:gd name="T9" fmla="*/ 87 h 110"/>
                <a:gd name="T10" fmla="*/ 229 w 285"/>
                <a:gd name="T11" fmla="*/ 57 h 110"/>
                <a:gd name="T12" fmla="*/ 198 w 285"/>
                <a:gd name="T13" fmla="*/ 54 h 110"/>
                <a:gd name="T14" fmla="*/ 149 w 285"/>
                <a:gd name="T15" fmla="*/ 3 h 110"/>
                <a:gd name="T16" fmla="*/ 95 w 285"/>
                <a:gd name="T17" fmla="*/ 40 h 110"/>
                <a:gd name="T18" fmla="*/ 39 w 285"/>
                <a:gd name="T19" fmla="*/ 44 h 110"/>
                <a:gd name="T20" fmla="*/ 22 w 285"/>
                <a:gd name="T21" fmla="*/ 89 h 110"/>
                <a:gd name="T22" fmla="*/ 8 w 285"/>
                <a:gd name="T23" fmla="*/ 90 h 110"/>
                <a:gd name="T24" fmla="*/ 0 w 285"/>
                <a:gd name="T25" fmla="*/ 97 h 110"/>
                <a:gd name="T26" fmla="*/ 8 w 285"/>
                <a:gd name="T27"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5" h="110">
                  <a:moveTo>
                    <a:pt x="8" y="110"/>
                  </a:moveTo>
                  <a:cubicBezTo>
                    <a:pt x="8" y="110"/>
                    <a:pt x="270" y="110"/>
                    <a:pt x="274" y="110"/>
                  </a:cubicBezTo>
                  <a:cubicBezTo>
                    <a:pt x="279" y="109"/>
                    <a:pt x="284" y="107"/>
                    <a:pt x="285" y="100"/>
                  </a:cubicBezTo>
                  <a:cubicBezTo>
                    <a:pt x="285" y="93"/>
                    <a:pt x="282" y="87"/>
                    <a:pt x="276" y="87"/>
                  </a:cubicBezTo>
                  <a:cubicBezTo>
                    <a:pt x="271" y="87"/>
                    <a:pt x="247" y="87"/>
                    <a:pt x="247" y="87"/>
                  </a:cubicBezTo>
                  <a:cubicBezTo>
                    <a:pt x="247" y="87"/>
                    <a:pt x="248" y="65"/>
                    <a:pt x="229" y="57"/>
                  </a:cubicBezTo>
                  <a:cubicBezTo>
                    <a:pt x="209" y="48"/>
                    <a:pt x="198" y="54"/>
                    <a:pt x="198" y="54"/>
                  </a:cubicBezTo>
                  <a:cubicBezTo>
                    <a:pt x="198" y="54"/>
                    <a:pt x="198" y="6"/>
                    <a:pt x="149" y="3"/>
                  </a:cubicBezTo>
                  <a:cubicBezTo>
                    <a:pt x="101" y="0"/>
                    <a:pt x="95" y="40"/>
                    <a:pt x="95" y="40"/>
                  </a:cubicBezTo>
                  <a:cubicBezTo>
                    <a:pt x="95" y="40"/>
                    <a:pt x="63" y="23"/>
                    <a:pt x="39" y="44"/>
                  </a:cubicBezTo>
                  <a:cubicBezTo>
                    <a:pt x="15" y="65"/>
                    <a:pt x="22" y="89"/>
                    <a:pt x="22" y="89"/>
                  </a:cubicBezTo>
                  <a:cubicBezTo>
                    <a:pt x="8" y="90"/>
                    <a:pt x="8" y="90"/>
                    <a:pt x="8" y="90"/>
                  </a:cubicBezTo>
                  <a:cubicBezTo>
                    <a:pt x="8" y="90"/>
                    <a:pt x="0" y="90"/>
                    <a:pt x="0" y="97"/>
                  </a:cubicBezTo>
                  <a:cubicBezTo>
                    <a:pt x="0" y="108"/>
                    <a:pt x="8" y="110"/>
                    <a:pt x="8" y="110"/>
                  </a:cubicBezTo>
                  <a:close/>
                </a:path>
              </a:pathLst>
            </a:custGeom>
            <a:solidFill>
              <a:schemeClr val="tx1">
                <a:lumMod val="8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7" name="Freeform 96"/>
            <p:cNvSpPr>
              <a:spLocks/>
            </p:cNvSpPr>
            <p:nvPr/>
          </p:nvSpPr>
          <p:spPr bwMode="auto">
            <a:xfrm>
              <a:off x="5833700" y="2279974"/>
              <a:ext cx="2919586" cy="974990"/>
            </a:xfrm>
            <a:custGeom>
              <a:avLst/>
              <a:gdLst>
                <a:gd name="T0" fmla="*/ 432 w 450"/>
                <a:gd name="T1" fmla="*/ 150 h 150"/>
                <a:gd name="T2" fmla="*/ 432 w 450"/>
                <a:gd name="T3" fmla="*/ 128 h 150"/>
                <a:gd name="T4" fmla="*/ 371 w 450"/>
                <a:gd name="T5" fmla="*/ 128 h 150"/>
                <a:gd name="T6" fmla="*/ 362 w 450"/>
                <a:gd name="T7" fmla="*/ 110 h 150"/>
                <a:gd name="T8" fmla="*/ 337 w 450"/>
                <a:gd name="T9" fmla="*/ 110 h 150"/>
                <a:gd name="T10" fmla="*/ 327 w 450"/>
                <a:gd name="T11" fmla="*/ 90 h 150"/>
                <a:gd name="T12" fmla="*/ 305 w 450"/>
                <a:gd name="T13" fmla="*/ 90 h 150"/>
                <a:gd name="T14" fmla="*/ 265 w 450"/>
                <a:gd name="T15" fmla="*/ 28 h 150"/>
                <a:gd name="T16" fmla="*/ 177 w 450"/>
                <a:gd name="T17" fmla="*/ 67 h 150"/>
                <a:gd name="T18" fmla="*/ 126 w 450"/>
                <a:gd name="T19" fmla="*/ 75 h 150"/>
                <a:gd name="T20" fmla="*/ 103 w 450"/>
                <a:gd name="T21" fmla="*/ 113 h 150"/>
                <a:gd name="T22" fmla="*/ 74 w 450"/>
                <a:gd name="T23" fmla="*/ 111 h 150"/>
                <a:gd name="T24" fmla="*/ 63 w 450"/>
                <a:gd name="T25" fmla="*/ 124 h 150"/>
                <a:gd name="T26" fmla="*/ 30 w 450"/>
                <a:gd name="T27" fmla="*/ 128 h 150"/>
                <a:gd name="T28" fmla="*/ 30 w 450"/>
                <a:gd name="T29" fmla="*/ 150 h 150"/>
                <a:gd name="T30" fmla="*/ 432 w 450"/>
                <a:gd name="T3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0" h="150">
                  <a:moveTo>
                    <a:pt x="432" y="150"/>
                  </a:moveTo>
                  <a:cubicBezTo>
                    <a:pt x="444" y="150"/>
                    <a:pt x="450" y="128"/>
                    <a:pt x="432" y="128"/>
                  </a:cubicBezTo>
                  <a:cubicBezTo>
                    <a:pt x="413" y="128"/>
                    <a:pt x="371" y="128"/>
                    <a:pt x="371" y="128"/>
                  </a:cubicBezTo>
                  <a:cubicBezTo>
                    <a:pt x="371" y="128"/>
                    <a:pt x="373" y="114"/>
                    <a:pt x="362" y="110"/>
                  </a:cubicBezTo>
                  <a:cubicBezTo>
                    <a:pt x="351" y="106"/>
                    <a:pt x="337" y="110"/>
                    <a:pt x="337" y="110"/>
                  </a:cubicBezTo>
                  <a:cubicBezTo>
                    <a:pt x="337" y="110"/>
                    <a:pt x="336" y="95"/>
                    <a:pt x="327" y="90"/>
                  </a:cubicBezTo>
                  <a:cubicBezTo>
                    <a:pt x="318" y="85"/>
                    <a:pt x="305" y="90"/>
                    <a:pt x="305" y="90"/>
                  </a:cubicBezTo>
                  <a:cubicBezTo>
                    <a:pt x="305" y="90"/>
                    <a:pt x="316" y="49"/>
                    <a:pt x="265" y="28"/>
                  </a:cubicBezTo>
                  <a:cubicBezTo>
                    <a:pt x="198" y="0"/>
                    <a:pt x="177" y="67"/>
                    <a:pt x="177" y="67"/>
                  </a:cubicBezTo>
                  <a:cubicBezTo>
                    <a:pt x="177" y="67"/>
                    <a:pt x="151" y="55"/>
                    <a:pt x="126" y="75"/>
                  </a:cubicBezTo>
                  <a:cubicBezTo>
                    <a:pt x="101" y="94"/>
                    <a:pt x="103" y="113"/>
                    <a:pt x="103" y="113"/>
                  </a:cubicBezTo>
                  <a:cubicBezTo>
                    <a:pt x="103" y="113"/>
                    <a:pt x="87" y="102"/>
                    <a:pt x="74" y="111"/>
                  </a:cubicBezTo>
                  <a:cubicBezTo>
                    <a:pt x="61" y="119"/>
                    <a:pt x="63" y="124"/>
                    <a:pt x="63" y="124"/>
                  </a:cubicBezTo>
                  <a:cubicBezTo>
                    <a:pt x="63" y="124"/>
                    <a:pt x="38" y="128"/>
                    <a:pt x="30" y="128"/>
                  </a:cubicBezTo>
                  <a:cubicBezTo>
                    <a:pt x="21" y="128"/>
                    <a:pt x="0" y="150"/>
                    <a:pt x="30" y="150"/>
                  </a:cubicBezTo>
                  <a:cubicBezTo>
                    <a:pt x="60" y="150"/>
                    <a:pt x="432" y="150"/>
                    <a:pt x="432" y="150"/>
                  </a:cubicBezTo>
                  <a:close/>
                </a:path>
              </a:pathLst>
            </a:custGeom>
            <a:solidFill>
              <a:schemeClr val="tx1">
                <a:lumMod val="8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0" name="Freeform 109"/>
            <p:cNvSpPr>
              <a:spLocks/>
            </p:cNvSpPr>
            <p:nvPr/>
          </p:nvSpPr>
          <p:spPr bwMode="auto">
            <a:xfrm flipH="1">
              <a:off x="5721294" y="4388901"/>
              <a:ext cx="2660600" cy="1046086"/>
            </a:xfrm>
            <a:custGeom>
              <a:avLst/>
              <a:gdLst>
                <a:gd name="T0" fmla="*/ 22 w 495"/>
                <a:gd name="T1" fmla="*/ 191 h 194"/>
                <a:gd name="T2" fmla="*/ 477 w 495"/>
                <a:gd name="T3" fmla="*/ 191 h 194"/>
                <a:gd name="T4" fmla="*/ 495 w 495"/>
                <a:gd name="T5" fmla="*/ 177 h 194"/>
                <a:gd name="T6" fmla="*/ 474 w 495"/>
                <a:gd name="T7" fmla="*/ 166 h 194"/>
                <a:gd name="T8" fmla="*/ 422 w 495"/>
                <a:gd name="T9" fmla="*/ 166 h 194"/>
                <a:gd name="T10" fmla="*/ 388 w 495"/>
                <a:gd name="T11" fmla="*/ 116 h 194"/>
                <a:gd name="T12" fmla="*/ 345 w 495"/>
                <a:gd name="T13" fmla="*/ 104 h 194"/>
                <a:gd name="T14" fmla="*/ 263 w 495"/>
                <a:gd name="T15" fmla="*/ 3 h 194"/>
                <a:gd name="T16" fmla="*/ 159 w 495"/>
                <a:gd name="T17" fmla="*/ 92 h 194"/>
                <a:gd name="T18" fmla="*/ 93 w 495"/>
                <a:gd name="T19" fmla="*/ 97 h 194"/>
                <a:gd name="T20" fmla="*/ 64 w 495"/>
                <a:gd name="T21" fmla="*/ 157 h 194"/>
                <a:gd name="T22" fmla="*/ 22 w 495"/>
                <a:gd name="T23" fmla="*/ 158 h 194"/>
                <a:gd name="T24" fmla="*/ 0 w 495"/>
                <a:gd name="T25" fmla="*/ 176 h 194"/>
                <a:gd name="T26" fmla="*/ 22 w 495"/>
                <a:gd name="T27" fmla="*/ 191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95" h="194">
                  <a:moveTo>
                    <a:pt x="22" y="191"/>
                  </a:moveTo>
                  <a:cubicBezTo>
                    <a:pt x="477" y="191"/>
                    <a:pt x="477" y="191"/>
                    <a:pt x="477" y="191"/>
                  </a:cubicBezTo>
                  <a:cubicBezTo>
                    <a:pt x="477" y="191"/>
                    <a:pt x="495" y="190"/>
                    <a:pt x="495" y="177"/>
                  </a:cubicBezTo>
                  <a:cubicBezTo>
                    <a:pt x="495" y="164"/>
                    <a:pt x="474" y="166"/>
                    <a:pt x="474" y="166"/>
                  </a:cubicBezTo>
                  <a:cubicBezTo>
                    <a:pt x="422" y="166"/>
                    <a:pt x="422" y="166"/>
                    <a:pt x="422" y="166"/>
                  </a:cubicBezTo>
                  <a:cubicBezTo>
                    <a:pt x="422" y="166"/>
                    <a:pt x="417" y="133"/>
                    <a:pt x="388" y="116"/>
                  </a:cubicBezTo>
                  <a:cubicBezTo>
                    <a:pt x="359" y="99"/>
                    <a:pt x="345" y="104"/>
                    <a:pt x="345" y="104"/>
                  </a:cubicBezTo>
                  <a:cubicBezTo>
                    <a:pt x="345" y="104"/>
                    <a:pt x="358" y="6"/>
                    <a:pt x="263" y="3"/>
                  </a:cubicBezTo>
                  <a:cubicBezTo>
                    <a:pt x="168" y="0"/>
                    <a:pt x="159" y="92"/>
                    <a:pt x="159" y="92"/>
                  </a:cubicBezTo>
                  <a:cubicBezTo>
                    <a:pt x="159" y="92"/>
                    <a:pt x="117" y="84"/>
                    <a:pt x="93" y="97"/>
                  </a:cubicBezTo>
                  <a:cubicBezTo>
                    <a:pt x="69" y="110"/>
                    <a:pt x="64" y="157"/>
                    <a:pt x="64" y="157"/>
                  </a:cubicBezTo>
                  <a:cubicBezTo>
                    <a:pt x="22" y="158"/>
                    <a:pt x="22" y="158"/>
                    <a:pt x="22" y="158"/>
                  </a:cubicBezTo>
                  <a:cubicBezTo>
                    <a:pt x="22" y="158"/>
                    <a:pt x="0" y="158"/>
                    <a:pt x="0" y="176"/>
                  </a:cubicBezTo>
                  <a:cubicBezTo>
                    <a:pt x="0" y="194"/>
                    <a:pt x="22" y="191"/>
                    <a:pt x="22" y="191"/>
                  </a:cubicBezTo>
                  <a:close/>
                </a:path>
              </a:pathLst>
            </a:custGeom>
            <a:solidFill>
              <a:schemeClr val="tx1">
                <a:lumMod val="8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2" name="Freeform 111"/>
            <p:cNvSpPr>
              <a:spLocks/>
            </p:cNvSpPr>
            <p:nvPr/>
          </p:nvSpPr>
          <p:spPr bwMode="auto">
            <a:xfrm>
              <a:off x="3305732" y="3819135"/>
              <a:ext cx="2639138" cy="1023339"/>
            </a:xfrm>
            <a:custGeom>
              <a:avLst/>
              <a:gdLst>
                <a:gd name="T0" fmla="*/ 8 w 285"/>
                <a:gd name="T1" fmla="*/ 110 h 110"/>
                <a:gd name="T2" fmla="*/ 274 w 285"/>
                <a:gd name="T3" fmla="*/ 110 h 110"/>
                <a:gd name="T4" fmla="*/ 285 w 285"/>
                <a:gd name="T5" fmla="*/ 100 h 110"/>
                <a:gd name="T6" fmla="*/ 276 w 285"/>
                <a:gd name="T7" fmla="*/ 87 h 110"/>
                <a:gd name="T8" fmla="*/ 247 w 285"/>
                <a:gd name="T9" fmla="*/ 87 h 110"/>
                <a:gd name="T10" fmla="*/ 229 w 285"/>
                <a:gd name="T11" fmla="*/ 57 h 110"/>
                <a:gd name="T12" fmla="*/ 198 w 285"/>
                <a:gd name="T13" fmla="*/ 54 h 110"/>
                <a:gd name="T14" fmla="*/ 149 w 285"/>
                <a:gd name="T15" fmla="*/ 3 h 110"/>
                <a:gd name="T16" fmla="*/ 95 w 285"/>
                <a:gd name="T17" fmla="*/ 40 h 110"/>
                <a:gd name="T18" fmla="*/ 39 w 285"/>
                <a:gd name="T19" fmla="*/ 44 h 110"/>
                <a:gd name="T20" fmla="*/ 22 w 285"/>
                <a:gd name="T21" fmla="*/ 89 h 110"/>
                <a:gd name="T22" fmla="*/ 8 w 285"/>
                <a:gd name="T23" fmla="*/ 90 h 110"/>
                <a:gd name="T24" fmla="*/ 0 w 285"/>
                <a:gd name="T25" fmla="*/ 97 h 110"/>
                <a:gd name="T26" fmla="*/ 8 w 285"/>
                <a:gd name="T27"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5" h="110">
                  <a:moveTo>
                    <a:pt x="8" y="110"/>
                  </a:moveTo>
                  <a:cubicBezTo>
                    <a:pt x="8" y="110"/>
                    <a:pt x="270" y="110"/>
                    <a:pt x="274" y="110"/>
                  </a:cubicBezTo>
                  <a:cubicBezTo>
                    <a:pt x="279" y="109"/>
                    <a:pt x="284" y="107"/>
                    <a:pt x="285" y="100"/>
                  </a:cubicBezTo>
                  <a:cubicBezTo>
                    <a:pt x="285" y="93"/>
                    <a:pt x="282" y="87"/>
                    <a:pt x="276" y="87"/>
                  </a:cubicBezTo>
                  <a:cubicBezTo>
                    <a:pt x="271" y="87"/>
                    <a:pt x="247" y="87"/>
                    <a:pt x="247" y="87"/>
                  </a:cubicBezTo>
                  <a:cubicBezTo>
                    <a:pt x="247" y="87"/>
                    <a:pt x="248" y="65"/>
                    <a:pt x="229" y="57"/>
                  </a:cubicBezTo>
                  <a:cubicBezTo>
                    <a:pt x="209" y="48"/>
                    <a:pt x="198" y="54"/>
                    <a:pt x="198" y="54"/>
                  </a:cubicBezTo>
                  <a:cubicBezTo>
                    <a:pt x="198" y="54"/>
                    <a:pt x="198" y="6"/>
                    <a:pt x="149" y="3"/>
                  </a:cubicBezTo>
                  <a:cubicBezTo>
                    <a:pt x="101" y="0"/>
                    <a:pt x="95" y="40"/>
                    <a:pt x="95" y="40"/>
                  </a:cubicBezTo>
                  <a:cubicBezTo>
                    <a:pt x="95" y="40"/>
                    <a:pt x="63" y="23"/>
                    <a:pt x="39" y="44"/>
                  </a:cubicBezTo>
                  <a:cubicBezTo>
                    <a:pt x="15" y="65"/>
                    <a:pt x="22" y="89"/>
                    <a:pt x="22" y="89"/>
                  </a:cubicBezTo>
                  <a:cubicBezTo>
                    <a:pt x="8" y="90"/>
                    <a:pt x="8" y="90"/>
                    <a:pt x="8" y="90"/>
                  </a:cubicBezTo>
                  <a:cubicBezTo>
                    <a:pt x="8" y="90"/>
                    <a:pt x="0" y="90"/>
                    <a:pt x="0" y="97"/>
                  </a:cubicBezTo>
                  <a:cubicBezTo>
                    <a:pt x="0" y="108"/>
                    <a:pt x="8" y="110"/>
                    <a:pt x="8" y="110"/>
                  </a:cubicBezTo>
                  <a:close/>
                </a:path>
              </a:pathLst>
            </a:custGeom>
            <a:solidFill>
              <a:schemeClr val="tx1">
                <a:lumMod val="8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0" name="Group 9"/>
          <p:cNvGrpSpPr/>
          <p:nvPr/>
        </p:nvGrpSpPr>
        <p:grpSpPr>
          <a:xfrm>
            <a:off x="544083" y="4189366"/>
            <a:ext cx="1100428" cy="517065"/>
            <a:chOff x="858541" y="4634626"/>
            <a:chExt cx="1100428" cy="517065"/>
          </a:xfrm>
        </p:grpSpPr>
        <p:sp>
          <p:nvSpPr>
            <p:cNvPr id="120" name="TextBox 119"/>
            <p:cNvSpPr txBox="1"/>
            <p:nvPr/>
          </p:nvSpPr>
          <p:spPr>
            <a:xfrm>
              <a:off x="901948" y="4634626"/>
              <a:ext cx="1057021" cy="517065"/>
            </a:xfrm>
            <a:prstGeom prst="rect">
              <a:avLst/>
            </a:prstGeom>
            <a:noFill/>
          </p:spPr>
          <p:txBody>
            <a:bodyPr wrap="none" lIns="182880" tIns="146304" rIns="182880" bIns="146304" rtlCol="0">
              <a:spAutoFit/>
            </a:bodyPr>
            <a:lstStyle/>
            <a:p>
              <a:pPr algn="ctr">
                <a:lnSpc>
                  <a:spcPct val="90000"/>
                </a:lnSpc>
                <a:spcAft>
                  <a:spcPts val="600"/>
                </a:spcAft>
              </a:pPr>
              <a:r>
                <a:rPr lang="en-US" sz="1600" dirty="0" smtClean="0">
                  <a:gradFill>
                    <a:gsLst>
                      <a:gs pos="2917">
                        <a:srgbClr val="000000"/>
                      </a:gs>
                      <a:gs pos="30000">
                        <a:srgbClr val="000000"/>
                      </a:gs>
                    </a:gsLst>
                    <a:lin ang="5400000" scaled="0"/>
                  </a:gradFill>
                </a:rPr>
                <a:t>Devices</a:t>
              </a:r>
            </a:p>
          </p:txBody>
        </p:sp>
        <p:grpSp>
          <p:nvGrpSpPr>
            <p:cNvPr id="121" name="Group 6"/>
            <p:cNvGrpSpPr>
              <a:grpSpLocks noChangeAspect="1"/>
            </p:cNvGrpSpPr>
            <p:nvPr/>
          </p:nvGrpSpPr>
          <p:grpSpPr bwMode="auto">
            <a:xfrm>
              <a:off x="858541" y="4711153"/>
              <a:ext cx="186870" cy="364305"/>
              <a:chOff x="4183" y="1846"/>
              <a:chExt cx="594" cy="1158"/>
            </a:xfrm>
            <a:solidFill>
              <a:schemeClr val="accent1"/>
            </a:solidFill>
          </p:grpSpPr>
          <p:sp>
            <p:nvSpPr>
              <p:cNvPr id="122" name="Oval 7"/>
              <p:cNvSpPr>
                <a:spLocks noChangeArrowheads="1"/>
              </p:cNvSpPr>
              <p:nvPr/>
            </p:nvSpPr>
            <p:spPr bwMode="auto">
              <a:xfrm>
                <a:off x="4276" y="2493"/>
                <a:ext cx="28" cy="26"/>
              </a:xfrm>
              <a:prstGeom prst="ellipse">
                <a:avLst/>
              </a:pr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23" name="Freeform 8"/>
              <p:cNvSpPr>
                <a:spLocks noEditPoints="1"/>
              </p:cNvSpPr>
              <p:nvPr/>
            </p:nvSpPr>
            <p:spPr bwMode="auto">
              <a:xfrm>
                <a:off x="4434" y="2234"/>
                <a:ext cx="173" cy="174"/>
              </a:xfrm>
              <a:custGeom>
                <a:avLst/>
                <a:gdLst>
                  <a:gd name="T0" fmla="*/ 367 w 605"/>
                  <a:gd name="T1" fmla="*/ 0 h 605"/>
                  <a:gd name="T2" fmla="*/ 133 w 605"/>
                  <a:gd name="T3" fmla="*/ 238 h 605"/>
                  <a:gd name="T4" fmla="*/ 172 w 605"/>
                  <a:gd name="T5" fmla="*/ 371 h 605"/>
                  <a:gd name="T6" fmla="*/ 16 w 605"/>
                  <a:gd name="T7" fmla="*/ 527 h 605"/>
                  <a:gd name="T8" fmla="*/ 16 w 605"/>
                  <a:gd name="T9" fmla="*/ 586 h 605"/>
                  <a:gd name="T10" fmla="*/ 78 w 605"/>
                  <a:gd name="T11" fmla="*/ 586 h 605"/>
                  <a:gd name="T12" fmla="*/ 230 w 605"/>
                  <a:gd name="T13" fmla="*/ 429 h 605"/>
                  <a:gd name="T14" fmla="*/ 367 w 605"/>
                  <a:gd name="T15" fmla="*/ 476 h 605"/>
                  <a:gd name="T16" fmla="*/ 605 w 605"/>
                  <a:gd name="T17" fmla="*/ 238 h 605"/>
                  <a:gd name="T18" fmla="*/ 367 w 605"/>
                  <a:gd name="T19" fmla="*/ 0 h 605"/>
                  <a:gd name="T20" fmla="*/ 371 w 605"/>
                  <a:gd name="T21" fmla="*/ 383 h 605"/>
                  <a:gd name="T22" fmla="*/ 223 w 605"/>
                  <a:gd name="T23" fmla="*/ 230 h 605"/>
                  <a:gd name="T24" fmla="*/ 371 w 605"/>
                  <a:gd name="T25" fmla="*/ 82 h 605"/>
                  <a:gd name="T26" fmla="*/ 519 w 605"/>
                  <a:gd name="T27" fmla="*/ 230 h 605"/>
                  <a:gd name="T28" fmla="*/ 371 w 605"/>
                  <a:gd name="T29" fmla="*/ 383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5" h="605">
                    <a:moveTo>
                      <a:pt x="367" y="0"/>
                    </a:moveTo>
                    <a:cubicBezTo>
                      <a:pt x="238" y="0"/>
                      <a:pt x="133" y="105"/>
                      <a:pt x="133" y="238"/>
                    </a:cubicBezTo>
                    <a:cubicBezTo>
                      <a:pt x="133" y="285"/>
                      <a:pt x="148" y="332"/>
                      <a:pt x="172" y="371"/>
                    </a:cubicBezTo>
                    <a:cubicBezTo>
                      <a:pt x="16" y="527"/>
                      <a:pt x="16" y="527"/>
                      <a:pt x="16" y="527"/>
                    </a:cubicBezTo>
                    <a:cubicBezTo>
                      <a:pt x="0" y="543"/>
                      <a:pt x="0" y="570"/>
                      <a:pt x="16" y="586"/>
                    </a:cubicBezTo>
                    <a:cubicBezTo>
                      <a:pt x="35" y="605"/>
                      <a:pt x="62" y="605"/>
                      <a:pt x="78" y="586"/>
                    </a:cubicBezTo>
                    <a:cubicBezTo>
                      <a:pt x="230" y="429"/>
                      <a:pt x="230" y="429"/>
                      <a:pt x="230" y="429"/>
                    </a:cubicBezTo>
                    <a:cubicBezTo>
                      <a:pt x="269" y="461"/>
                      <a:pt x="316" y="476"/>
                      <a:pt x="367" y="476"/>
                    </a:cubicBezTo>
                    <a:cubicBezTo>
                      <a:pt x="500" y="476"/>
                      <a:pt x="605" y="367"/>
                      <a:pt x="605" y="238"/>
                    </a:cubicBezTo>
                    <a:cubicBezTo>
                      <a:pt x="605" y="105"/>
                      <a:pt x="500" y="0"/>
                      <a:pt x="367" y="0"/>
                    </a:cubicBezTo>
                    <a:moveTo>
                      <a:pt x="371" y="383"/>
                    </a:moveTo>
                    <a:cubicBezTo>
                      <a:pt x="289" y="383"/>
                      <a:pt x="223" y="316"/>
                      <a:pt x="223" y="230"/>
                    </a:cubicBezTo>
                    <a:cubicBezTo>
                      <a:pt x="223" y="148"/>
                      <a:pt x="289" y="82"/>
                      <a:pt x="371" y="82"/>
                    </a:cubicBezTo>
                    <a:cubicBezTo>
                      <a:pt x="453" y="82"/>
                      <a:pt x="519" y="148"/>
                      <a:pt x="519" y="230"/>
                    </a:cubicBezTo>
                    <a:cubicBezTo>
                      <a:pt x="519" y="316"/>
                      <a:pt x="453" y="383"/>
                      <a:pt x="371" y="383"/>
                    </a:cubicBezTo>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124" name="Freeform 9"/>
              <p:cNvSpPr>
                <a:spLocks noEditPoints="1"/>
              </p:cNvSpPr>
              <p:nvPr/>
            </p:nvSpPr>
            <p:spPr bwMode="auto">
              <a:xfrm>
                <a:off x="4183" y="1846"/>
                <a:ext cx="594" cy="1158"/>
              </a:xfrm>
              <a:custGeom>
                <a:avLst/>
                <a:gdLst>
                  <a:gd name="T0" fmla="*/ 584 w 1905"/>
                  <a:gd name="T1" fmla="*/ 0 h 3712"/>
                  <a:gd name="T2" fmla="*/ 0 w 1905"/>
                  <a:gd name="T3" fmla="*/ 3358 h 3712"/>
                  <a:gd name="T4" fmla="*/ 1327 w 1905"/>
                  <a:gd name="T5" fmla="*/ 3712 h 3712"/>
                  <a:gd name="T6" fmla="*/ 1905 w 1905"/>
                  <a:gd name="T7" fmla="*/ 343 h 3712"/>
                  <a:gd name="T8" fmla="*/ 502 w 1905"/>
                  <a:gd name="T9" fmla="*/ 3470 h 3712"/>
                  <a:gd name="T10" fmla="*/ 461 w 1905"/>
                  <a:gd name="T11" fmla="*/ 3504 h 3712"/>
                  <a:gd name="T12" fmla="*/ 400 w 1905"/>
                  <a:gd name="T13" fmla="*/ 3468 h 3712"/>
                  <a:gd name="T14" fmla="*/ 400 w 1905"/>
                  <a:gd name="T15" fmla="*/ 3456 h 3712"/>
                  <a:gd name="T16" fmla="*/ 459 w 1905"/>
                  <a:gd name="T17" fmla="*/ 3420 h 3712"/>
                  <a:gd name="T18" fmla="*/ 502 w 1905"/>
                  <a:gd name="T19" fmla="*/ 3454 h 3712"/>
                  <a:gd name="T20" fmla="*/ 502 w 1905"/>
                  <a:gd name="T21" fmla="*/ 3470 h 3712"/>
                  <a:gd name="T22" fmla="*/ 867 w 1905"/>
                  <a:gd name="T23" fmla="*/ 3514 h 3712"/>
                  <a:gd name="T24" fmla="*/ 952 w 1905"/>
                  <a:gd name="T25" fmla="*/ 3464 h 3712"/>
                  <a:gd name="T26" fmla="*/ 869 w 1905"/>
                  <a:gd name="T27" fmla="*/ 3516 h 3712"/>
                  <a:gd name="T28" fmla="*/ 906 w 1905"/>
                  <a:gd name="T29" fmla="*/ 3393 h 3712"/>
                  <a:gd name="T30" fmla="*/ 955 w 1905"/>
                  <a:gd name="T31" fmla="*/ 3454 h 3712"/>
                  <a:gd name="T32" fmla="*/ 1011 w 1905"/>
                  <a:gd name="T33" fmla="*/ 3531 h 3712"/>
                  <a:gd name="T34" fmla="*/ 961 w 1905"/>
                  <a:gd name="T35" fmla="*/ 3470 h 3712"/>
                  <a:gd name="T36" fmla="*/ 1011 w 1905"/>
                  <a:gd name="T37" fmla="*/ 3531 h 3712"/>
                  <a:gd name="T38" fmla="*/ 965 w 1905"/>
                  <a:gd name="T39" fmla="*/ 3460 h 3712"/>
                  <a:gd name="T40" fmla="*/ 1049 w 1905"/>
                  <a:gd name="T41" fmla="*/ 3408 h 3712"/>
                  <a:gd name="T42" fmla="*/ 1457 w 1905"/>
                  <a:gd name="T43" fmla="*/ 3504 h 3712"/>
                  <a:gd name="T44" fmla="*/ 1398 w 1905"/>
                  <a:gd name="T45" fmla="*/ 3526 h 3712"/>
                  <a:gd name="T46" fmla="*/ 1415 w 1905"/>
                  <a:gd name="T47" fmla="*/ 3483 h 3712"/>
                  <a:gd name="T48" fmla="*/ 1457 w 1905"/>
                  <a:gd name="T49" fmla="*/ 3401 h 3712"/>
                  <a:gd name="T50" fmla="*/ 1457 w 1905"/>
                  <a:gd name="T51" fmla="*/ 3504 h 3712"/>
                  <a:gd name="T52" fmla="*/ 1582 w 1905"/>
                  <a:gd name="T53" fmla="*/ 3320 h 3712"/>
                  <a:gd name="T54" fmla="*/ 101 w 1905"/>
                  <a:gd name="T55" fmla="*/ 3099 h 3712"/>
                  <a:gd name="T56" fmla="*/ 1563 w 1905"/>
                  <a:gd name="T57" fmla="*/ 1989 h 3712"/>
                  <a:gd name="T58" fmla="*/ 101 w 1905"/>
                  <a:gd name="T59" fmla="*/ 999 h 3712"/>
                  <a:gd name="T60" fmla="*/ 322 w 1905"/>
                  <a:gd name="T61" fmla="*/ 430 h 3712"/>
                  <a:gd name="T62" fmla="*/ 1804 w 1905"/>
                  <a:gd name="T63" fmla="*/ 650 h 3712"/>
                  <a:gd name="T64" fmla="*/ 648 w 1905"/>
                  <a:gd name="T65" fmla="*/ 1849 h 3712"/>
                  <a:gd name="T66" fmla="*/ 706 w 1905"/>
                  <a:gd name="T67" fmla="*/ 1081 h 3712"/>
                  <a:gd name="T68" fmla="*/ 1465 w 1905"/>
                  <a:gd name="T69" fmla="*/ 1140 h 3712"/>
                  <a:gd name="T70" fmla="*/ 1407 w 1905"/>
                  <a:gd name="T71" fmla="*/ 1903 h 3712"/>
                  <a:gd name="T72" fmla="*/ 648 w 1905"/>
                  <a:gd name="T73" fmla="*/ 1849 h 3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05" h="3712">
                    <a:moveTo>
                      <a:pt x="1327" y="0"/>
                    </a:moveTo>
                    <a:cubicBezTo>
                      <a:pt x="584" y="0"/>
                      <a:pt x="584" y="0"/>
                      <a:pt x="584" y="0"/>
                    </a:cubicBezTo>
                    <a:cubicBezTo>
                      <a:pt x="17" y="0"/>
                      <a:pt x="0" y="180"/>
                      <a:pt x="0" y="343"/>
                    </a:cubicBezTo>
                    <a:cubicBezTo>
                      <a:pt x="0" y="3255"/>
                      <a:pt x="0" y="3132"/>
                      <a:pt x="0" y="3358"/>
                    </a:cubicBezTo>
                    <a:cubicBezTo>
                      <a:pt x="0" y="3614"/>
                      <a:pt x="119" y="3712"/>
                      <a:pt x="578" y="3712"/>
                    </a:cubicBezTo>
                    <a:cubicBezTo>
                      <a:pt x="1327" y="3712"/>
                      <a:pt x="1327" y="3712"/>
                      <a:pt x="1327" y="3712"/>
                    </a:cubicBezTo>
                    <a:cubicBezTo>
                      <a:pt x="1786" y="3691"/>
                      <a:pt x="1905" y="3621"/>
                      <a:pt x="1905" y="3360"/>
                    </a:cubicBezTo>
                    <a:cubicBezTo>
                      <a:pt x="1905" y="343"/>
                      <a:pt x="1905" y="343"/>
                      <a:pt x="1905" y="343"/>
                    </a:cubicBezTo>
                    <a:cubicBezTo>
                      <a:pt x="1905" y="107"/>
                      <a:pt x="1779" y="0"/>
                      <a:pt x="1327" y="0"/>
                    </a:cubicBezTo>
                    <a:close/>
                    <a:moveTo>
                      <a:pt x="502" y="3470"/>
                    </a:moveTo>
                    <a:cubicBezTo>
                      <a:pt x="425" y="3470"/>
                      <a:pt x="425" y="3470"/>
                      <a:pt x="425" y="3470"/>
                    </a:cubicBezTo>
                    <a:cubicBezTo>
                      <a:pt x="461" y="3504"/>
                      <a:pt x="461" y="3504"/>
                      <a:pt x="461" y="3504"/>
                    </a:cubicBezTo>
                    <a:cubicBezTo>
                      <a:pt x="450" y="3516"/>
                      <a:pt x="450" y="3516"/>
                      <a:pt x="450" y="3516"/>
                    </a:cubicBezTo>
                    <a:cubicBezTo>
                      <a:pt x="400" y="3468"/>
                      <a:pt x="400" y="3468"/>
                      <a:pt x="400" y="3468"/>
                    </a:cubicBezTo>
                    <a:cubicBezTo>
                      <a:pt x="398" y="3466"/>
                      <a:pt x="398" y="3464"/>
                      <a:pt x="398" y="3462"/>
                    </a:cubicBezTo>
                    <a:cubicBezTo>
                      <a:pt x="398" y="3460"/>
                      <a:pt x="398" y="3458"/>
                      <a:pt x="400" y="3456"/>
                    </a:cubicBezTo>
                    <a:cubicBezTo>
                      <a:pt x="448" y="3408"/>
                      <a:pt x="448" y="3408"/>
                      <a:pt x="448" y="3408"/>
                    </a:cubicBezTo>
                    <a:cubicBezTo>
                      <a:pt x="459" y="3420"/>
                      <a:pt x="459" y="3420"/>
                      <a:pt x="459" y="3420"/>
                    </a:cubicBezTo>
                    <a:cubicBezTo>
                      <a:pt x="425" y="3454"/>
                      <a:pt x="425" y="3454"/>
                      <a:pt x="425" y="3454"/>
                    </a:cubicBezTo>
                    <a:cubicBezTo>
                      <a:pt x="502" y="3454"/>
                      <a:pt x="502" y="3454"/>
                      <a:pt x="502" y="3454"/>
                    </a:cubicBezTo>
                    <a:cubicBezTo>
                      <a:pt x="505" y="3454"/>
                      <a:pt x="509" y="3458"/>
                      <a:pt x="509" y="3462"/>
                    </a:cubicBezTo>
                    <a:cubicBezTo>
                      <a:pt x="509" y="3466"/>
                      <a:pt x="505" y="3470"/>
                      <a:pt x="502" y="3470"/>
                    </a:cubicBezTo>
                    <a:close/>
                    <a:moveTo>
                      <a:pt x="869" y="3516"/>
                    </a:moveTo>
                    <a:cubicBezTo>
                      <a:pt x="869" y="3516"/>
                      <a:pt x="867" y="3516"/>
                      <a:pt x="867" y="3514"/>
                    </a:cubicBezTo>
                    <a:cubicBezTo>
                      <a:pt x="885" y="3460"/>
                      <a:pt x="885" y="3460"/>
                      <a:pt x="885" y="3460"/>
                    </a:cubicBezTo>
                    <a:cubicBezTo>
                      <a:pt x="921" y="3447"/>
                      <a:pt x="936" y="3454"/>
                      <a:pt x="952" y="3464"/>
                    </a:cubicBezTo>
                    <a:cubicBezTo>
                      <a:pt x="934" y="3522"/>
                      <a:pt x="934" y="3522"/>
                      <a:pt x="934" y="3522"/>
                    </a:cubicBezTo>
                    <a:cubicBezTo>
                      <a:pt x="921" y="3512"/>
                      <a:pt x="904" y="3504"/>
                      <a:pt x="869" y="3516"/>
                    </a:cubicBezTo>
                    <a:close/>
                    <a:moveTo>
                      <a:pt x="888" y="3451"/>
                    </a:moveTo>
                    <a:cubicBezTo>
                      <a:pt x="906" y="3393"/>
                      <a:pt x="906" y="3393"/>
                      <a:pt x="906" y="3393"/>
                    </a:cubicBezTo>
                    <a:cubicBezTo>
                      <a:pt x="940" y="3380"/>
                      <a:pt x="957" y="3387"/>
                      <a:pt x="973" y="3397"/>
                    </a:cubicBezTo>
                    <a:cubicBezTo>
                      <a:pt x="955" y="3454"/>
                      <a:pt x="955" y="3454"/>
                      <a:pt x="955" y="3454"/>
                    </a:cubicBezTo>
                    <a:cubicBezTo>
                      <a:pt x="940" y="3445"/>
                      <a:pt x="923" y="3437"/>
                      <a:pt x="888" y="3451"/>
                    </a:cubicBezTo>
                    <a:close/>
                    <a:moveTo>
                      <a:pt x="1011" y="3531"/>
                    </a:moveTo>
                    <a:cubicBezTo>
                      <a:pt x="976" y="3545"/>
                      <a:pt x="959" y="3537"/>
                      <a:pt x="944" y="3527"/>
                    </a:cubicBezTo>
                    <a:cubicBezTo>
                      <a:pt x="961" y="3470"/>
                      <a:pt x="961" y="3470"/>
                      <a:pt x="961" y="3470"/>
                    </a:cubicBezTo>
                    <a:cubicBezTo>
                      <a:pt x="976" y="3479"/>
                      <a:pt x="994" y="3487"/>
                      <a:pt x="1028" y="3474"/>
                    </a:cubicBezTo>
                    <a:lnTo>
                      <a:pt x="1011" y="3531"/>
                    </a:lnTo>
                    <a:close/>
                    <a:moveTo>
                      <a:pt x="1032" y="3464"/>
                    </a:moveTo>
                    <a:cubicBezTo>
                      <a:pt x="998" y="3477"/>
                      <a:pt x="980" y="3470"/>
                      <a:pt x="965" y="3460"/>
                    </a:cubicBezTo>
                    <a:cubicBezTo>
                      <a:pt x="982" y="3405"/>
                      <a:pt x="982" y="3405"/>
                      <a:pt x="982" y="3405"/>
                    </a:cubicBezTo>
                    <a:cubicBezTo>
                      <a:pt x="998" y="3414"/>
                      <a:pt x="1015" y="3422"/>
                      <a:pt x="1049" y="3408"/>
                    </a:cubicBezTo>
                    <a:lnTo>
                      <a:pt x="1032" y="3464"/>
                    </a:lnTo>
                    <a:close/>
                    <a:moveTo>
                      <a:pt x="1457" y="3504"/>
                    </a:moveTo>
                    <a:cubicBezTo>
                      <a:pt x="1446" y="3504"/>
                      <a:pt x="1436" y="3501"/>
                      <a:pt x="1426" y="3495"/>
                    </a:cubicBezTo>
                    <a:cubicBezTo>
                      <a:pt x="1398" y="3526"/>
                      <a:pt x="1398" y="3526"/>
                      <a:pt x="1398" y="3526"/>
                    </a:cubicBezTo>
                    <a:cubicBezTo>
                      <a:pt x="1384" y="3512"/>
                      <a:pt x="1384" y="3512"/>
                      <a:pt x="1384" y="3512"/>
                    </a:cubicBezTo>
                    <a:cubicBezTo>
                      <a:pt x="1415" y="3483"/>
                      <a:pt x="1415" y="3483"/>
                      <a:pt x="1415" y="3483"/>
                    </a:cubicBezTo>
                    <a:cubicBezTo>
                      <a:pt x="1409" y="3474"/>
                      <a:pt x="1405" y="3464"/>
                      <a:pt x="1405" y="3453"/>
                    </a:cubicBezTo>
                    <a:cubicBezTo>
                      <a:pt x="1405" y="3424"/>
                      <a:pt x="1428" y="3401"/>
                      <a:pt x="1457" y="3401"/>
                    </a:cubicBezTo>
                    <a:cubicBezTo>
                      <a:pt x="1486" y="3401"/>
                      <a:pt x="1509" y="3424"/>
                      <a:pt x="1509" y="3453"/>
                    </a:cubicBezTo>
                    <a:cubicBezTo>
                      <a:pt x="1509" y="3481"/>
                      <a:pt x="1486" y="3504"/>
                      <a:pt x="1457" y="3504"/>
                    </a:cubicBezTo>
                    <a:close/>
                    <a:moveTo>
                      <a:pt x="1804" y="3099"/>
                    </a:moveTo>
                    <a:cubicBezTo>
                      <a:pt x="1804" y="3222"/>
                      <a:pt x="1704" y="3320"/>
                      <a:pt x="1582" y="3320"/>
                    </a:cubicBezTo>
                    <a:cubicBezTo>
                      <a:pt x="322" y="3320"/>
                      <a:pt x="322" y="3320"/>
                      <a:pt x="322" y="3320"/>
                    </a:cubicBezTo>
                    <a:cubicBezTo>
                      <a:pt x="199" y="3320"/>
                      <a:pt x="101" y="3222"/>
                      <a:pt x="101" y="3099"/>
                    </a:cubicBezTo>
                    <a:cubicBezTo>
                      <a:pt x="101" y="2653"/>
                      <a:pt x="101" y="2288"/>
                      <a:pt x="101" y="1989"/>
                    </a:cubicBezTo>
                    <a:cubicBezTo>
                      <a:pt x="1563" y="1989"/>
                      <a:pt x="1563" y="1989"/>
                      <a:pt x="1563" y="1989"/>
                    </a:cubicBezTo>
                    <a:cubicBezTo>
                      <a:pt x="1563" y="999"/>
                      <a:pt x="1563" y="999"/>
                      <a:pt x="1563" y="999"/>
                    </a:cubicBezTo>
                    <a:cubicBezTo>
                      <a:pt x="101" y="999"/>
                      <a:pt x="101" y="999"/>
                      <a:pt x="101" y="999"/>
                    </a:cubicBezTo>
                    <a:cubicBezTo>
                      <a:pt x="101" y="650"/>
                      <a:pt x="101" y="650"/>
                      <a:pt x="101" y="650"/>
                    </a:cubicBezTo>
                    <a:cubicBezTo>
                      <a:pt x="101" y="527"/>
                      <a:pt x="199" y="430"/>
                      <a:pt x="322" y="430"/>
                    </a:cubicBezTo>
                    <a:cubicBezTo>
                      <a:pt x="1582" y="430"/>
                      <a:pt x="1582" y="430"/>
                      <a:pt x="1582" y="430"/>
                    </a:cubicBezTo>
                    <a:cubicBezTo>
                      <a:pt x="1704" y="430"/>
                      <a:pt x="1804" y="527"/>
                      <a:pt x="1804" y="650"/>
                    </a:cubicBezTo>
                    <a:lnTo>
                      <a:pt x="1804" y="3099"/>
                    </a:lnTo>
                    <a:close/>
                    <a:moveTo>
                      <a:pt x="648" y="1849"/>
                    </a:moveTo>
                    <a:cubicBezTo>
                      <a:pt x="648" y="1140"/>
                      <a:pt x="648" y="1140"/>
                      <a:pt x="648" y="1140"/>
                    </a:cubicBezTo>
                    <a:cubicBezTo>
                      <a:pt x="648" y="1109"/>
                      <a:pt x="675" y="1081"/>
                      <a:pt x="706" y="1081"/>
                    </a:cubicBezTo>
                    <a:cubicBezTo>
                      <a:pt x="1407" y="1081"/>
                      <a:pt x="1407" y="1081"/>
                      <a:pt x="1407" y="1081"/>
                    </a:cubicBezTo>
                    <a:cubicBezTo>
                      <a:pt x="1442" y="1081"/>
                      <a:pt x="1465" y="1109"/>
                      <a:pt x="1465" y="1140"/>
                    </a:cubicBezTo>
                    <a:cubicBezTo>
                      <a:pt x="1465" y="1849"/>
                      <a:pt x="1465" y="1849"/>
                      <a:pt x="1465" y="1849"/>
                    </a:cubicBezTo>
                    <a:cubicBezTo>
                      <a:pt x="1465" y="1880"/>
                      <a:pt x="1442" y="1903"/>
                      <a:pt x="1407" y="1903"/>
                    </a:cubicBezTo>
                    <a:cubicBezTo>
                      <a:pt x="706" y="1903"/>
                      <a:pt x="706" y="1903"/>
                      <a:pt x="706" y="1903"/>
                    </a:cubicBezTo>
                    <a:cubicBezTo>
                      <a:pt x="675" y="1903"/>
                      <a:pt x="648" y="1880"/>
                      <a:pt x="648" y="1849"/>
                    </a:cubicBezTo>
                    <a:close/>
                  </a:path>
                </a:pathLst>
              </a:custGeom>
              <a:grpFill/>
              <a:ln>
                <a:noFill/>
              </a:ln>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grpSp>
      </p:grpSp>
      <p:cxnSp>
        <p:nvCxnSpPr>
          <p:cNvPr id="9" name="Straight Arrow Connector 8"/>
          <p:cNvCxnSpPr/>
          <p:nvPr/>
        </p:nvCxnSpPr>
        <p:spPr>
          <a:xfrm>
            <a:off x="1886956" y="5874377"/>
            <a:ext cx="640080" cy="0"/>
          </a:xfrm>
          <a:prstGeom prst="straightConnector1">
            <a:avLst/>
          </a:prstGeom>
          <a:ln w="15875">
            <a:solidFill>
              <a:schemeClr val="accent4"/>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0" name="Straight Arrow Connector 129"/>
          <p:cNvCxnSpPr/>
          <p:nvPr/>
        </p:nvCxnSpPr>
        <p:spPr>
          <a:xfrm>
            <a:off x="1886956" y="6552710"/>
            <a:ext cx="640080" cy="0"/>
          </a:xfrm>
          <a:prstGeom prst="straightConnector1">
            <a:avLst/>
          </a:prstGeom>
          <a:ln w="15875">
            <a:solidFill>
              <a:schemeClr val="accent4"/>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1" name="Straight Arrow Connector 130"/>
          <p:cNvCxnSpPr/>
          <p:nvPr/>
        </p:nvCxnSpPr>
        <p:spPr>
          <a:xfrm>
            <a:off x="1886956" y="6218716"/>
            <a:ext cx="640080" cy="0"/>
          </a:xfrm>
          <a:prstGeom prst="straightConnector1">
            <a:avLst/>
          </a:prstGeom>
          <a:ln w="15875">
            <a:solidFill>
              <a:schemeClr val="accent4"/>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277" name="Group 276"/>
          <p:cNvGrpSpPr/>
          <p:nvPr/>
        </p:nvGrpSpPr>
        <p:grpSpPr>
          <a:xfrm>
            <a:off x="274637" y="5711288"/>
            <a:ext cx="1620189" cy="988690"/>
            <a:chOff x="274637" y="5711288"/>
            <a:chExt cx="1620189" cy="988690"/>
          </a:xfrm>
        </p:grpSpPr>
        <p:grpSp>
          <p:nvGrpSpPr>
            <p:cNvPr id="7" name="Group 6"/>
            <p:cNvGrpSpPr/>
            <p:nvPr/>
          </p:nvGrpSpPr>
          <p:grpSpPr>
            <a:xfrm>
              <a:off x="1559070" y="5737455"/>
              <a:ext cx="335756" cy="962523"/>
              <a:chOff x="1538288" y="5176341"/>
              <a:chExt cx="335756" cy="962523"/>
            </a:xfrm>
          </p:grpSpPr>
          <p:pic>
            <p:nvPicPr>
              <p:cNvPr id="128" name="Picture 127"/>
              <p:cNvPicPr>
                <a:picLocks noChangeAspect="1"/>
              </p:cNvPicPr>
              <p:nvPr/>
            </p:nvPicPr>
            <p:blipFill rotWithShape="1">
              <a:blip r:embed="rId2"/>
              <a:srcRect l="7663" t="6129" r="2449" b="2217"/>
              <a:stretch/>
            </p:blipFill>
            <p:spPr>
              <a:xfrm>
                <a:off x="1538288" y="5865020"/>
                <a:ext cx="335756" cy="273844"/>
              </a:xfrm>
              <a:prstGeom prst="rect">
                <a:avLst/>
              </a:prstGeom>
              <a:solidFill>
                <a:schemeClr val="accent6">
                  <a:lumMod val="60000"/>
                  <a:lumOff val="40000"/>
                </a:schemeClr>
              </a:solidFill>
            </p:spPr>
          </p:pic>
          <p:pic>
            <p:nvPicPr>
              <p:cNvPr id="113" name="Picture 112"/>
              <p:cNvPicPr>
                <a:picLocks noChangeAspect="1"/>
              </p:cNvPicPr>
              <p:nvPr/>
            </p:nvPicPr>
            <p:blipFill rotWithShape="1">
              <a:blip r:embed="rId2"/>
              <a:srcRect l="7663" t="6129" r="2449" b="2217"/>
              <a:stretch/>
            </p:blipFill>
            <p:spPr>
              <a:xfrm>
                <a:off x="1538288" y="5176341"/>
                <a:ext cx="335756" cy="273844"/>
              </a:xfrm>
              <a:prstGeom prst="rect">
                <a:avLst/>
              </a:prstGeom>
              <a:solidFill>
                <a:schemeClr val="accent6">
                  <a:lumMod val="60000"/>
                  <a:lumOff val="40000"/>
                </a:schemeClr>
              </a:solidFill>
            </p:spPr>
          </p:pic>
          <p:pic>
            <p:nvPicPr>
              <p:cNvPr id="129" name="Picture 128"/>
              <p:cNvPicPr>
                <a:picLocks noChangeAspect="1"/>
              </p:cNvPicPr>
              <p:nvPr/>
            </p:nvPicPr>
            <p:blipFill rotWithShape="1">
              <a:blip r:embed="rId2"/>
              <a:srcRect l="7663" t="6129" r="2449" b="2217"/>
              <a:stretch/>
            </p:blipFill>
            <p:spPr>
              <a:xfrm>
                <a:off x="1538288" y="5520680"/>
                <a:ext cx="335756" cy="273844"/>
              </a:xfrm>
              <a:prstGeom prst="rect">
                <a:avLst/>
              </a:prstGeom>
              <a:solidFill>
                <a:schemeClr val="accent6">
                  <a:lumMod val="60000"/>
                  <a:lumOff val="40000"/>
                </a:schemeClr>
              </a:solidFill>
            </p:spPr>
          </p:pic>
        </p:grpSp>
        <p:sp>
          <p:nvSpPr>
            <p:cNvPr id="132" name="TextBox 131"/>
            <p:cNvSpPr txBox="1"/>
            <p:nvPr/>
          </p:nvSpPr>
          <p:spPr>
            <a:xfrm>
              <a:off x="274637" y="5711288"/>
              <a:ext cx="1509702" cy="988690"/>
            </a:xfrm>
            <a:prstGeom prst="rect">
              <a:avLst/>
            </a:prstGeom>
            <a:solidFill>
              <a:schemeClr val="bg2">
                <a:lumMod val="10000"/>
                <a:lumOff val="90000"/>
              </a:schemeClr>
            </a:solidFill>
            <a:ln w="12700">
              <a:solidFill>
                <a:schemeClr val="accent1"/>
              </a:solidFill>
              <a:miter lim="800000"/>
            </a:ln>
          </p:spPr>
          <p:style>
            <a:lnRef idx="2">
              <a:schemeClr val="accent2"/>
            </a:lnRef>
            <a:fillRef idx="1">
              <a:schemeClr val="lt1"/>
            </a:fillRef>
            <a:effectRef idx="0">
              <a:schemeClr val="accent2"/>
            </a:effectRef>
            <a:fontRef idx="minor">
              <a:schemeClr val="dk1"/>
            </a:fontRef>
          </p:style>
          <p:txBody>
            <a:bodyPr wrap="square" lIns="91440" tIns="91440" rIns="91440" bIns="146304" rtlCol="0">
              <a:noAutofit/>
            </a:bodyPr>
            <a:lstStyle/>
            <a:p>
              <a:pPr algn="ctr" defTabSz="699385">
                <a:lnSpc>
                  <a:spcPct val="90000"/>
                </a:lnSpc>
              </a:pPr>
              <a:r>
                <a:rPr lang="en-US" sz="1400" dirty="0">
                  <a:gradFill>
                    <a:gsLst>
                      <a:gs pos="2917">
                        <a:srgbClr val="000000"/>
                      </a:gs>
                      <a:gs pos="30000">
                        <a:srgbClr val="000000"/>
                      </a:gs>
                    </a:gsLst>
                    <a:lin ang="5400000" scaled="0"/>
                  </a:gradFill>
                </a:rPr>
                <a:t>Low power devices </a:t>
              </a:r>
              <a:r>
                <a:rPr lang="en-US" sz="1400" dirty="0" smtClean="0">
                  <a:gradFill>
                    <a:gsLst>
                      <a:gs pos="2917">
                        <a:srgbClr val="000000"/>
                      </a:gs>
                      <a:gs pos="30000">
                        <a:srgbClr val="000000"/>
                      </a:gs>
                    </a:gsLst>
                    <a:lin ang="5400000" scaled="0"/>
                  </a:gradFill>
                </a:rPr>
                <a:t/>
              </a:r>
              <a:br>
                <a:rPr lang="en-US" sz="1400" dirty="0" smtClean="0">
                  <a:gradFill>
                    <a:gsLst>
                      <a:gs pos="2917">
                        <a:srgbClr val="000000"/>
                      </a:gs>
                      <a:gs pos="30000">
                        <a:srgbClr val="000000"/>
                      </a:gs>
                    </a:gsLst>
                    <a:lin ang="5400000" scaled="0"/>
                  </a:gradFill>
                </a:rPr>
              </a:br>
              <a:r>
                <a:rPr lang="en-US" sz="1200" dirty="0" smtClean="0">
                  <a:gradFill>
                    <a:gsLst>
                      <a:gs pos="2917">
                        <a:srgbClr val="000000"/>
                      </a:gs>
                      <a:gs pos="30000">
                        <a:srgbClr val="000000"/>
                      </a:gs>
                    </a:gsLst>
                    <a:lin ang="5400000" scaled="0"/>
                  </a:gradFill>
                </a:rPr>
                <a:t>(</a:t>
              </a:r>
              <a:r>
                <a:rPr lang="en-US" sz="1200" dirty="0">
                  <a:gradFill>
                    <a:gsLst>
                      <a:gs pos="2917">
                        <a:srgbClr val="000000"/>
                      </a:gs>
                      <a:gs pos="30000">
                        <a:srgbClr val="000000"/>
                      </a:gs>
                    </a:gsLst>
                    <a:lin ang="5400000" scaled="0"/>
                  </a:gradFill>
                </a:rPr>
                <a:t>RTOS)</a:t>
              </a:r>
            </a:p>
          </p:txBody>
        </p:sp>
      </p:grpSp>
      <p:cxnSp>
        <p:nvCxnSpPr>
          <p:cNvPr id="19" name="Straight Arrow Connector 18"/>
          <p:cNvCxnSpPr>
            <a:stCxn id="137" idx="3"/>
          </p:cNvCxnSpPr>
          <p:nvPr/>
        </p:nvCxnSpPr>
        <p:spPr>
          <a:xfrm flipV="1">
            <a:off x="1889539" y="3999841"/>
            <a:ext cx="2734993" cy="1295764"/>
          </a:xfrm>
          <a:prstGeom prst="straightConnector1">
            <a:avLst/>
          </a:prstGeom>
          <a:ln w="15875">
            <a:solidFill>
              <a:schemeClr val="accent4"/>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stCxn id="139" idx="3"/>
          </p:cNvCxnSpPr>
          <p:nvPr/>
        </p:nvCxnSpPr>
        <p:spPr>
          <a:xfrm flipV="1">
            <a:off x="1889539" y="3999841"/>
            <a:ext cx="2740549" cy="1108818"/>
          </a:xfrm>
          <a:prstGeom prst="straightConnector1">
            <a:avLst/>
          </a:prstGeom>
          <a:ln w="15875">
            <a:solidFill>
              <a:schemeClr val="accent4"/>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72" name="Elbow Connector 171"/>
          <p:cNvCxnSpPr/>
          <p:nvPr/>
        </p:nvCxnSpPr>
        <p:spPr>
          <a:xfrm flipV="1">
            <a:off x="3882110" y="3847044"/>
            <a:ext cx="742422" cy="2356275"/>
          </a:xfrm>
          <a:prstGeom prst="bentConnector3">
            <a:avLst>
              <a:gd name="adj1" fmla="val 53067"/>
            </a:avLst>
          </a:prstGeom>
          <a:ln w="15875">
            <a:solidFill>
              <a:schemeClr val="accent4"/>
            </a:solidFill>
            <a:miter lim="800000"/>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138" idx="3"/>
          </p:cNvCxnSpPr>
          <p:nvPr/>
        </p:nvCxnSpPr>
        <p:spPr>
          <a:xfrm flipV="1">
            <a:off x="1889539" y="3999840"/>
            <a:ext cx="2740549" cy="921874"/>
          </a:xfrm>
          <a:prstGeom prst="straightConnector1">
            <a:avLst/>
          </a:prstGeom>
          <a:ln w="15875">
            <a:solidFill>
              <a:schemeClr val="accent4"/>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276" name="Group 275"/>
          <p:cNvGrpSpPr/>
          <p:nvPr/>
        </p:nvGrpSpPr>
        <p:grpSpPr>
          <a:xfrm>
            <a:off x="274637" y="4783901"/>
            <a:ext cx="1614902" cy="846589"/>
            <a:chOff x="274637" y="4783901"/>
            <a:chExt cx="1614902" cy="846589"/>
          </a:xfrm>
        </p:grpSpPr>
        <p:grpSp>
          <p:nvGrpSpPr>
            <p:cNvPr id="17" name="Group 16"/>
            <p:cNvGrpSpPr/>
            <p:nvPr/>
          </p:nvGrpSpPr>
          <p:grpSpPr>
            <a:xfrm>
              <a:off x="1619708" y="4846917"/>
              <a:ext cx="269831" cy="523484"/>
              <a:chOff x="1662575" y="4913599"/>
              <a:chExt cx="269831" cy="523484"/>
            </a:xfrm>
          </p:grpSpPr>
          <p:pic>
            <p:nvPicPr>
              <p:cNvPr id="137" name="Picture 136"/>
              <p:cNvPicPr>
                <a:picLocks noChangeAspect="1"/>
              </p:cNvPicPr>
              <p:nvPr/>
            </p:nvPicPr>
            <p:blipFill rotWithShape="1">
              <a:blip r:embed="rId3"/>
              <a:srcRect l="5463" t="1870" r="1230" b="8946"/>
              <a:stretch/>
            </p:blipFill>
            <p:spPr>
              <a:xfrm>
                <a:off x="1662575" y="5287490"/>
                <a:ext cx="269831" cy="149593"/>
              </a:xfrm>
              <a:prstGeom prst="rect">
                <a:avLst/>
              </a:prstGeom>
              <a:noFill/>
              <a:ln>
                <a:solidFill>
                  <a:schemeClr val="tx1"/>
                </a:solidFill>
              </a:ln>
            </p:spPr>
          </p:pic>
          <p:pic>
            <p:nvPicPr>
              <p:cNvPr id="138" name="Picture 137"/>
              <p:cNvPicPr>
                <a:picLocks noChangeAspect="1"/>
              </p:cNvPicPr>
              <p:nvPr/>
            </p:nvPicPr>
            <p:blipFill rotWithShape="1">
              <a:blip r:embed="rId3"/>
              <a:srcRect l="5463" t="1870" r="1230" b="8946"/>
              <a:stretch/>
            </p:blipFill>
            <p:spPr>
              <a:xfrm>
                <a:off x="1662575" y="4913599"/>
                <a:ext cx="269831" cy="149593"/>
              </a:xfrm>
              <a:prstGeom prst="rect">
                <a:avLst/>
              </a:prstGeom>
              <a:noFill/>
              <a:ln>
                <a:solidFill>
                  <a:schemeClr val="tx1"/>
                </a:solidFill>
              </a:ln>
            </p:spPr>
          </p:pic>
          <p:pic>
            <p:nvPicPr>
              <p:cNvPr id="139" name="Picture 138"/>
              <p:cNvPicPr>
                <a:picLocks noChangeAspect="1"/>
              </p:cNvPicPr>
              <p:nvPr/>
            </p:nvPicPr>
            <p:blipFill rotWithShape="1">
              <a:blip r:embed="rId3"/>
              <a:srcRect l="5463" t="1870" r="1230" b="8946"/>
              <a:stretch/>
            </p:blipFill>
            <p:spPr>
              <a:xfrm>
                <a:off x="1662575" y="5100544"/>
                <a:ext cx="269831" cy="149593"/>
              </a:xfrm>
              <a:prstGeom prst="rect">
                <a:avLst/>
              </a:prstGeom>
              <a:noFill/>
              <a:ln>
                <a:solidFill>
                  <a:schemeClr val="tx1"/>
                </a:solidFill>
              </a:ln>
            </p:spPr>
          </p:pic>
        </p:grpSp>
        <p:sp>
          <p:nvSpPr>
            <p:cNvPr id="140" name="TextBox 139"/>
            <p:cNvSpPr txBox="1"/>
            <p:nvPr/>
          </p:nvSpPr>
          <p:spPr>
            <a:xfrm>
              <a:off x="274637" y="4783901"/>
              <a:ext cx="1509702" cy="846589"/>
            </a:xfrm>
            <a:prstGeom prst="rect">
              <a:avLst/>
            </a:prstGeom>
            <a:solidFill>
              <a:schemeClr val="accent1">
                <a:lumMod val="20000"/>
                <a:lumOff val="80000"/>
              </a:schemeClr>
            </a:solidFill>
            <a:ln w="12700">
              <a:solidFill>
                <a:schemeClr val="accent1"/>
              </a:solidFill>
              <a:miter lim="800000"/>
            </a:ln>
          </p:spPr>
          <p:style>
            <a:lnRef idx="2">
              <a:schemeClr val="accent2"/>
            </a:lnRef>
            <a:fillRef idx="1">
              <a:schemeClr val="lt1"/>
            </a:fillRef>
            <a:effectRef idx="0">
              <a:schemeClr val="accent2"/>
            </a:effectRef>
            <a:fontRef idx="minor">
              <a:schemeClr val="dk1"/>
            </a:fontRef>
          </p:style>
          <p:txBody>
            <a:bodyPr wrap="square" lIns="91440" tIns="91440" rIns="91440" bIns="146304" rtlCol="0">
              <a:noAutofit/>
            </a:bodyPr>
            <a:lstStyle/>
            <a:p>
              <a:pPr algn="ctr" defTabSz="699385">
                <a:lnSpc>
                  <a:spcPct val="90000"/>
                </a:lnSpc>
              </a:pPr>
              <a:r>
                <a:rPr lang="en-US" sz="1400" dirty="0" smtClean="0">
                  <a:gradFill>
                    <a:gsLst>
                      <a:gs pos="2917">
                        <a:srgbClr val="000000"/>
                      </a:gs>
                      <a:gs pos="30000">
                        <a:srgbClr val="000000"/>
                      </a:gs>
                    </a:gsLst>
                    <a:lin ang="5400000" scaled="0"/>
                  </a:gradFill>
                </a:rPr>
                <a:t>IP capable devices</a:t>
              </a:r>
              <a:br>
                <a:rPr lang="en-US" sz="1400" dirty="0" smtClean="0">
                  <a:gradFill>
                    <a:gsLst>
                      <a:gs pos="2917">
                        <a:srgbClr val="000000"/>
                      </a:gs>
                      <a:gs pos="30000">
                        <a:srgbClr val="000000"/>
                      </a:gs>
                    </a:gsLst>
                    <a:lin ang="5400000" scaled="0"/>
                  </a:gradFill>
                </a:rPr>
              </a:br>
              <a:r>
                <a:rPr lang="en-US" sz="1200" dirty="0" smtClean="0">
                  <a:gradFill>
                    <a:gsLst>
                      <a:gs pos="2917">
                        <a:srgbClr val="000000"/>
                      </a:gs>
                      <a:gs pos="30000">
                        <a:srgbClr val="000000"/>
                      </a:gs>
                    </a:gsLst>
                    <a:lin ang="5400000" scaled="0"/>
                  </a:gradFill>
                </a:rPr>
                <a:t>(Windows/Linux)</a:t>
              </a:r>
              <a:endParaRPr lang="en-US" sz="1200" dirty="0">
                <a:gradFill>
                  <a:gsLst>
                    <a:gs pos="2917">
                      <a:srgbClr val="000000"/>
                    </a:gs>
                    <a:gs pos="30000">
                      <a:srgbClr val="000000"/>
                    </a:gs>
                  </a:gsLst>
                  <a:lin ang="5400000" scaled="0"/>
                </a:gradFill>
              </a:endParaRPr>
            </a:p>
          </p:txBody>
        </p:sp>
      </p:grpSp>
      <p:sp>
        <p:nvSpPr>
          <p:cNvPr id="141" name="TextBox 140"/>
          <p:cNvSpPr txBox="1"/>
          <p:nvPr/>
        </p:nvSpPr>
        <p:spPr>
          <a:xfrm>
            <a:off x="2525274" y="5708974"/>
            <a:ext cx="1417796" cy="988689"/>
          </a:xfrm>
          <a:prstGeom prst="rect">
            <a:avLst/>
          </a:prstGeom>
          <a:solidFill>
            <a:schemeClr val="accent2">
              <a:lumMod val="40000"/>
              <a:lumOff val="60000"/>
            </a:schemeClr>
          </a:solidFill>
          <a:ln w="12700">
            <a:solidFill>
              <a:schemeClr val="bg1"/>
            </a:solidFill>
            <a:miter lim="800000"/>
          </a:ln>
        </p:spPr>
        <p:style>
          <a:lnRef idx="2">
            <a:schemeClr val="accent2"/>
          </a:lnRef>
          <a:fillRef idx="1">
            <a:schemeClr val="lt1"/>
          </a:fillRef>
          <a:effectRef idx="0">
            <a:schemeClr val="accent2"/>
          </a:effectRef>
          <a:fontRef idx="minor">
            <a:schemeClr val="dk1"/>
          </a:fontRef>
        </p:style>
        <p:txBody>
          <a:bodyPr wrap="square" lIns="91440" tIns="91440" rIns="91440" bIns="146304" rtlCol="0">
            <a:noAutofit/>
          </a:bodyPr>
          <a:lstStyle/>
          <a:p>
            <a:pPr algn="ctr" defTabSz="699385">
              <a:lnSpc>
                <a:spcPct val="90000"/>
              </a:lnSpc>
            </a:pPr>
            <a:r>
              <a:rPr lang="en-US" sz="1400" dirty="0" smtClean="0">
                <a:gradFill>
                  <a:gsLst>
                    <a:gs pos="2917">
                      <a:srgbClr val="000000"/>
                    </a:gs>
                    <a:gs pos="30000">
                      <a:srgbClr val="000000"/>
                    </a:gs>
                  </a:gsLst>
                  <a:lin ang="5400000" scaled="0"/>
                </a:gradFill>
              </a:rPr>
              <a:t>Field gateway </a:t>
            </a:r>
            <a:r>
              <a:rPr lang="en-US" sz="1200" dirty="0" smtClean="0">
                <a:gradFill>
                  <a:gsLst>
                    <a:gs pos="2917">
                      <a:srgbClr val="000000"/>
                    </a:gs>
                    <a:gs pos="30000">
                      <a:srgbClr val="000000"/>
                    </a:gs>
                  </a:gsLst>
                  <a:lin ang="5400000" scaled="0"/>
                </a:gradFill>
              </a:rPr>
              <a:t>(Raspberry PI/</a:t>
            </a:r>
            <a:br>
              <a:rPr lang="en-US" sz="1200" dirty="0" smtClean="0">
                <a:gradFill>
                  <a:gsLst>
                    <a:gs pos="2917">
                      <a:srgbClr val="000000"/>
                    </a:gs>
                    <a:gs pos="30000">
                      <a:srgbClr val="000000"/>
                    </a:gs>
                  </a:gsLst>
                  <a:lin ang="5400000" scaled="0"/>
                </a:gradFill>
              </a:rPr>
            </a:br>
            <a:r>
              <a:rPr lang="en-US" sz="1200" dirty="0" smtClean="0">
                <a:gradFill>
                  <a:gsLst>
                    <a:gs pos="2917">
                      <a:srgbClr val="000000"/>
                    </a:gs>
                    <a:gs pos="30000">
                      <a:srgbClr val="000000"/>
                    </a:gs>
                  </a:gsLst>
                  <a:lin ang="5400000" scaled="0"/>
                </a:gradFill>
              </a:rPr>
              <a:t>Galileo)</a:t>
            </a:r>
          </a:p>
          <a:p>
            <a:pPr algn="ctr" defTabSz="699385">
              <a:lnSpc>
                <a:spcPct val="90000"/>
              </a:lnSpc>
            </a:pPr>
            <a:r>
              <a:rPr lang="en-US" sz="900" dirty="0" smtClean="0">
                <a:gradFill>
                  <a:gsLst>
                    <a:gs pos="2917">
                      <a:srgbClr val="000000"/>
                    </a:gs>
                    <a:gs pos="30000">
                      <a:srgbClr val="000000"/>
                    </a:gs>
                  </a:gsLst>
                  <a:lin ang="5400000" scaled="0"/>
                </a:gradFill>
              </a:rPr>
              <a:t>(Embedded </a:t>
            </a:r>
            <a:r>
              <a:rPr lang="en-US" sz="900" dirty="0" err="1" smtClean="0">
                <a:gradFill>
                  <a:gsLst>
                    <a:gs pos="2917">
                      <a:srgbClr val="000000"/>
                    </a:gs>
                    <a:gs pos="30000">
                      <a:srgbClr val="000000"/>
                    </a:gs>
                  </a:gsLst>
                  <a:lin ang="5400000" scaled="0"/>
                </a:gradFill>
              </a:rPr>
              <a:t>.Net</a:t>
            </a:r>
            <a:r>
              <a:rPr lang="en-US" sz="900" dirty="0" smtClean="0">
                <a:gradFill>
                  <a:gsLst>
                    <a:gs pos="2917">
                      <a:srgbClr val="000000"/>
                    </a:gs>
                    <a:gs pos="30000">
                      <a:srgbClr val="000000"/>
                    </a:gs>
                  </a:gsLst>
                  <a:lin ang="5400000" scaled="0"/>
                </a:gradFill>
              </a:rPr>
              <a:t>/</a:t>
            </a:r>
          </a:p>
          <a:p>
            <a:pPr algn="ctr" defTabSz="699385">
              <a:lnSpc>
                <a:spcPct val="90000"/>
              </a:lnSpc>
            </a:pPr>
            <a:r>
              <a:rPr lang="en-US" sz="900" dirty="0" err="1" smtClean="0">
                <a:gradFill>
                  <a:gsLst>
                    <a:gs pos="2917">
                      <a:srgbClr val="000000"/>
                    </a:gs>
                    <a:gs pos="30000">
                      <a:srgbClr val="000000"/>
                    </a:gs>
                  </a:gsLst>
                  <a:lin ang="5400000" scaled="0"/>
                </a:gradFill>
              </a:rPr>
              <a:t>ThreadX</a:t>
            </a:r>
            <a:r>
              <a:rPr lang="en-US" sz="900" dirty="0" smtClean="0">
                <a:gradFill>
                  <a:gsLst>
                    <a:gs pos="2917">
                      <a:srgbClr val="000000"/>
                    </a:gs>
                    <a:gs pos="30000">
                      <a:srgbClr val="000000"/>
                    </a:gs>
                  </a:gsLst>
                  <a:lin ang="5400000" scaled="0"/>
                </a:gradFill>
              </a:rPr>
              <a:t>)</a:t>
            </a:r>
            <a:endParaRPr lang="en-US" sz="800" dirty="0">
              <a:gradFill>
                <a:gsLst>
                  <a:gs pos="2917">
                    <a:srgbClr val="000000"/>
                  </a:gs>
                  <a:gs pos="30000">
                    <a:srgbClr val="000000"/>
                  </a:gs>
                </a:gsLst>
                <a:lin ang="5400000" scaled="0"/>
              </a:gradFill>
            </a:endParaRPr>
          </a:p>
        </p:txBody>
      </p:sp>
      <p:grpSp>
        <p:nvGrpSpPr>
          <p:cNvPr id="43" name="Group 42"/>
          <p:cNvGrpSpPr/>
          <p:nvPr/>
        </p:nvGrpSpPr>
        <p:grpSpPr>
          <a:xfrm>
            <a:off x="413364" y="3848662"/>
            <a:ext cx="2135376" cy="84030"/>
            <a:chOff x="1871641" y="3853425"/>
            <a:chExt cx="2135376" cy="84030"/>
          </a:xfrm>
        </p:grpSpPr>
        <p:grpSp>
          <p:nvGrpSpPr>
            <p:cNvPr id="143" name="Group 142"/>
            <p:cNvGrpSpPr/>
            <p:nvPr/>
          </p:nvGrpSpPr>
          <p:grpSpPr>
            <a:xfrm>
              <a:off x="3789439" y="3853425"/>
              <a:ext cx="217578" cy="84030"/>
              <a:chOff x="2454402" y="2952275"/>
              <a:chExt cx="290031" cy="121499"/>
            </a:xfrm>
            <a:noFill/>
          </p:grpSpPr>
          <p:sp>
            <p:nvSpPr>
              <p:cNvPr id="144" name="Rectangle 143"/>
              <p:cNvSpPr/>
              <p:nvPr/>
            </p:nvSpPr>
            <p:spPr>
              <a:xfrm rot="10800000">
                <a:off x="2542551" y="2989681"/>
                <a:ext cx="201882" cy="45719"/>
              </a:xfrm>
              <a:prstGeom prst="rect">
                <a:avLst/>
              </a:prstGeom>
              <a:ln>
                <a:noFill/>
              </a:ln>
            </p:spPr>
            <p:style>
              <a:lnRef idx="3">
                <a:schemeClr val="lt1"/>
              </a:lnRef>
              <a:fillRef idx="1">
                <a:schemeClr val="accent6"/>
              </a:fillRef>
              <a:effectRef idx="1">
                <a:schemeClr val="accent6"/>
              </a:effectRef>
              <a:fontRef idx="minor">
                <a:schemeClr val="lt1"/>
              </a:fontRef>
            </p:style>
            <p:txBody>
              <a:bodyPr rtlCol="0" anchor="ctr"/>
              <a:lstStyle/>
              <a:p>
                <a:pPr algn="ctr" defTabSz="699385"/>
                <a:endParaRPr lang="en-US" sz="918">
                  <a:solidFill>
                    <a:srgbClr val="FFFFFF"/>
                  </a:solidFill>
                </a:endParaRPr>
              </a:p>
            </p:txBody>
          </p:sp>
          <p:sp>
            <p:nvSpPr>
              <p:cNvPr id="145" name="Flowchart: Connector 144"/>
              <p:cNvSpPr/>
              <p:nvPr/>
            </p:nvSpPr>
            <p:spPr>
              <a:xfrm rot="10800000">
                <a:off x="2454402" y="2952275"/>
                <a:ext cx="118755" cy="121499"/>
              </a:xfrm>
              <a:prstGeom prst="flowChartConnector">
                <a:avLst/>
              </a:prstGeom>
              <a:ln>
                <a:noFill/>
              </a:ln>
            </p:spPr>
            <p:style>
              <a:lnRef idx="3">
                <a:schemeClr val="lt1"/>
              </a:lnRef>
              <a:fillRef idx="1">
                <a:schemeClr val="accent6"/>
              </a:fillRef>
              <a:effectRef idx="1">
                <a:schemeClr val="accent6"/>
              </a:effectRef>
              <a:fontRef idx="minor">
                <a:schemeClr val="lt1"/>
              </a:fontRef>
            </p:style>
            <p:txBody>
              <a:bodyPr rtlCol="0" anchor="ctr"/>
              <a:lstStyle/>
              <a:p>
                <a:pPr algn="ctr" defTabSz="699385"/>
                <a:endParaRPr lang="en-US" sz="918">
                  <a:solidFill>
                    <a:srgbClr val="FFFFFF"/>
                  </a:solidFill>
                </a:endParaRPr>
              </a:p>
            </p:txBody>
          </p:sp>
        </p:grpSp>
        <p:cxnSp>
          <p:nvCxnSpPr>
            <p:cNvPr id="146" name="Straight Arrow Connector 145"/>
            <p:cNvCxnSpPr/>
            <p:nvPr/>
          </p:nvCxnSpPr>
          <p:spPr>
            <a:xfrm>
              <a:off x="1871641" y="3892117"/>
              <a:ext cx="1925910" cy="0"/>
            </a:xfrm>
            <a:prstGeom prst="straightConnector1">
              <a:avLst/>
            </a:prstGeom>
            <a:ln w="15875">
              <a:solidFill>
                <a:schemeClr val="accent4"/>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82" name="Oval 81"/>
          <p:cNvSpPr/>
          <p:nvPr/>
        </p:nvSpPr>
        <p:spPr bwMode="auto">
          <a:xfrm>
            <a:off x="5410372" y="3934259"/>
            <a:ext cx="122183" cy="122183"/>
          </a:xfrm>
          <a:prstGeom prst="ellipse">
            <a:avLst/>
          </a:prstGeom>
          <a:solidFill>
            <a:schemeClr val="tx1"/>
          </a:solidFill>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0" name="Oval 149"/>
          <p:cNvSpPr/>
          <p:nvPr/>
        </p:nvSpPr>
        <p:spPr bwMode="auto">
          <a:xfrm>
            <a:off x="4623674" y="3934259"/>
            <a:ext cx="122183" cy="122183"/>
          </a:xfrm>
          <a:prstGeom prst="ellipse">
            <a:avLst/>
          </a:prstGeom>
          <a:solidFill>
            <a:schemeClr val="tx1"/>
          </a:solidFill>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51" name="Group 150"/>
          <p:cNvGrpSpPr/>
          <p:nvPr/>
        </p:nvGrpSpPr>
        <p:grpSpPr>
          <a:xfrm>
            <a:off x="4619040" y="3330900"/>
            <a:ext cx="851201" cy="787408"/>
            <a:chOff x="8449142" y="3248644"/>
            <a:chExt cx="694420" cy="798688"/>
          </a:xfrm>
        </p:grpSpPr>
        <p:sp>
          <p:nvSpPr>
            <p:cNvPr id="149" name="Rectangle 148"/>
            <p:cNvSpPr/>
            <p:nvPr/>
          </p:nvSpPr>
          <p:spPr bwMode="auto">
            <a:xfrm>
              <a:off x="8449142" y="3248644"/>
              <a:ext cx="694420" cy="798688"/>
            </a:xfrm>
            <a:prstGeom prst="rect">
              <a:avLst/>
            </a:prstGeom>
            <a:solidFill>
              <a:schemeClr val="accent3">
                <a:lumMod val="7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48" name="Group 147"/>
            <p:cNvGrpSpPr/>
            <p:nvPr/>
          </p:nvGrpSpPr>
          <p:grpSpPr>
            <a:xfrm>
              <a:off x="8488366" y="3286429"/>
              <a:ext cx="618015" cy="723118"/>
              <a:chOff x="4621122" y="2995748"/>
              <a:chExt cx="618015" cy="723118"/>
            </a:xfrm>
            <a:solidFill>
              <a:schemeClr val="tx1"/>
            </a:solidFill>
          </p:grpSpPr>
          <p:sp>
            <p:nvSpPr>
              <p:cNvPr id="156" name="Freeform 11"/>
              <p:cNvSpPr>
                <a:spLocks/>
              </p:cNvSpPr>
              <p:nvPr/>
            </p:nvSpPr>
            <p:spPr bwMode="auto">
              <a:xfrm>
                <a:off x="4743043" y="3428778"/>
                <a:ext cx="199699" cy="290088"/>
              </a:xfrm>
              <a:custGeom>
                <a:avLst/>
                <a:gdLst>
                  <a:gd name="T0" fmla="*/ 65 w 95"/>
                  <a:gd name="T1" fmla="*/ 0 h 138"/>
                  <a:gd name="T2" fmla="*/ 29 w 95"/>
                  <a:gd name="T3" fmla="*/ 0 h 138"/>
                  <a:gd name="T4" fmla="*/ 29 w 95"/>
                  <a:gd name="T5" fmla="*/ 73 h 138"/>
                  <a:gd name="T6" fmla="*/ 0 w 95"/>
                  <a:gd name="T7" fmla="*/ 73 h 138"/>
                  <a:gd name="T8" fmla="*/ 48 w 95"/>
                  <a:gd name="T9" fmla="*/ 138 h 138"/>
                  <a:gd name="T10" fmla="*/ 95 w 95"/>
                  <a:gd name="T11" fmla="*/ 73 h 138"/>
                  <a:gd name="T12" fmla="*/ 65 w 95"/>
                  <a:gd name="T13" fmla="*/ 73 h 138"/>
                  <a:gd name="T14" fmla="*/ 65 w 95"/>
                  <a:gd name="T15" fmla="*/ 0 h 138"/>
                  <a:gd name="T16" fmla="*/ 65 w 95"/>
                  <a:gd name="T17"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138">
                    <a:moveTo>
                      <a:pt x="65" y="0"/>
                    </a:moveTo>
                    <a:lnTo>
                      <a:pt x="29" y="0"/>
                    </a:lnTo>
                    <a:lnTo>
                      <a:pt x="29" y="73"/>
                    </a:lnTo>
                    <a:lnTo>
                      <a:pt x="0" y="73"/>
                    </a:lnTo>
                    <a:lnTo>
                      <a:pt x="48" y="138"/>
                    </a:lnTo>
                    <a:lnTo>
                      <a:pt x="95" y="73"/>
                    </a:lnTo>
                    <a:lnTo>
                      <a:pt x="65" y="73"/>
                    </a:lnTo>
                    <a:lnTo>
                      <a:pt x="65" y="0"/>
                    </a:lnTo>
                    <a:lnTo>
                      <a:pt x="65" y="0"/>
                    </a:lnTo>
                    <a:close/>
                  </a:path>
                </a:pathLst>
              </a:custGeom>
              <a:grpFill/>
              <a:ln>
                <a:noFill/>
                <a:headEnd/>
                <a:tailEnd/>
              </a:ln>
              <a:extLst/>
            </p:spPr>
            <p:style>
              <a:lnRef idx="2">
                <a:schemeClr val="accent5"/>
              </a:lnRef>
              <a:fillRef idx="1">
                <a:schemeClr val="lt1"/>
              </a:fillRef>
              <a:effectRef idx="0">
                <a:schemeClr val="accent5"/>
              </a:effectRef>
              <a:fontRef idx="minor">
                <a:schemeClr val="dk1"/>
              </a:fontRef>
            </p:style>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57" name="Rectangle 12"/>
              <p:cNvSpPr>
                <a:spLocks noChangeArrowheads="1"/>
              </p:cNvSpPr>
              <p:nvPr/>
            </p:nvSpPr>
            <p:spPr bwMode="auto">
              <a:xfrm>
                <a:off x="4751451" y="3199650"/>
                <a:ext cx="178678" cy="52552"/>
              </a:xfrm>
              <a:prstGeom prst="rect">
                <a:avLst/>
              </a:prstGeom>
              <a:grpFill/>
              <a:ln>
                <a:noFill/>
                <a:headEnd/>
                <a:tailEnd/>
              </a:ln>
              <a:extLst/>
            </p:spPr>
            <p:style>
              <a:lnRef idx="2">
                <a:schemeClr val="accent5"/>
              </a:lnRef>
              <a:fillRef idx="1">
                <a:schemeClr val="lt1"/>
              </a:fillRef>
              <a:effectRef idx="0">
                <a:schemeClr val="accent5"/>
              </a:effectRef>
              <a:fontRef idx="minor">
                <a:schemeClr val="dk1"/>
              </a:fontRef>
            </p:style>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58" name="Rectangle 13"/>
              <p:cNvSpPr>
                <a:spLocks noChangeArrowheads="1"/>
              </p:cNvSpPr>
              <p:nvPr/>
            </p:nvSpPr>
            <p:spPr bwMode="auto">
              <a:xfrm>
                <a:off x="4751451" y="3275325"/>
                <a:ext cx="178678" cy="52552"/>
              </a:xfrm>
              <a:prstGeom prst="rect">
                <a:avLst/>
              </a:prstGeom>
              <a:grpFill/>
              <a:ln>
                <a:noFill/>
                <a:headEnd/>
                <a:tailEnd/>
              </a:ln>
              <a:extLst/>
            </p:spPr>
            <p:style>
              <a:lnRef idx="2">
                <a:schemeClr val="accent5"/>
              </a:lnRef>
              <a:fillRef idx="1">
                <a:schemeClr val="lt1"/>
              </a:fillRef>
              <a:effectRef idx="0">
                <a:schemeClr val="accent5"/>
              </a:effectRef>
              <a:fontRef idx="minor">
                <a:schemeClr val="dk1"/>
              </a:fontRef>
            </p:style>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59" name="Rectangle 14"/>
              <p:cNvSpPr>
                <a:spLocks noChangeArrowheads="1"/>
              </p:cNvSpPr>
              <p:nvPr/>
            </p:nvSpPr>
            <p:spPr bwMode="auto">
              <a:xfrm>
                <a:off x="4751451" y="3353103"/>
                <a:ext cx="178678" cy="50450"/>
              </a:xfrm>
              <a:prstGeom prst="rect">
                <a:avLst/>
              </a:prstGeom>
              <a:grpFill/>
              <a:ln>
                <a:noFill/>
                <a:headEnd/>
                <a:tailEnd/>
              </a:ln>
              <a:extLst/>
            </p:spPr>
            <p:style>
              <a:lnRef idx="2">
                <a:schemeClr val="accent5"/>
              </a:lnRef>
              <a:fillRef idx="1">
                <a:schemeClr val="lt1"/>
              </a:fillRef>
              <a:effectRef idx="0">
                <a:schemeClr val="accent5"/>
              </a:effectRef>
              <a:fontRef idx="minor">
                <a:schemeClr val="dk1"/>
              </a:fontRef>
            </p:style>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60" name="Freeform 15"/>
              <p:cNvSpPr>
                <a:spLocks/>
              </p:cNvSpPr>
              <p:nvPr/>
            </p:nvSpPr>
            <p:spPr bwMode="auto">
              <a:xfrm>
                <a:off x="4621122" y="2995748"/>
                <a:ext cx="258557" cy="426724"/>
              </a:xfrm>
              <a:custGeom>
                <a:avLst/>
                <a:gdLst>
                  <a:gd name="T0" fmla="*/ 219 w 237"/>
                  <a:gd name="T1" fmla="*/ 0 h 396"/>
                  <a:gd name="T2" fmla="*/ 23 w 237"/>
                  <a:gd name="T3" fmla="*/ 0 h 396"/>
                  <a:gd name="T4" fmla="*/ 2 w 237"/>
                  <a:gd name="T5" fmla="*/ 24 h 396"/>
                  <a:gd name="T6" fmla="*/ 0 w 237"/>
                  <a:gd name="T7" fmla="*/ 396 h 396"/>
                  <a:gd name="T8" fmla="*/ 71 w 237"/>
                  <a:gd name="T9" fmla="*/ 396 h 396"/>
                  <a:gd name="T10" fmla="*/ 71 w 237"/>
                  <a:gd name="T11" fmla="*/ 71 h 396"/>
                  <a:gd name="T12" fmla="*/ 166 w 237"/>
                  <a:gd name="T13" fmla="*/ 71 h 396"/>
                  <a:gd name="T14" fmla="*/ 166 w 237"/>
                  <a:gd name="T15" fmla="*/ 166 h 396"/>
                  <a:gd name="T16" fmla="*/ 237 w 237"/>
                  <a:gd name="T17" fmla="*/ 166 h 396"/>
                  <a:gd name="T18" fmla="*/ 237 w 237"/>
                  <a:gd name="T19" fmla="*/ 20 h 396"/>
                  <a:gd name="T20" fmla="*/ 219 w 237"/>
                  <a:gd name="T21" fmla="*/ 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7" h="396">
                    <a:moveTo>
                      <a:pt x="219" y="0"/>
                    </a:moveTo>
                    <a:lnTo>
                      <a:pt x="23" y="0"/>
                    </a:lnTo>
                    <a:cubicBezTo>
                      <a:pt x="18" y="0"/>
                      <a:pt x="2" y="0"/>
                      <a:pt x="2" y="24"/>
                    </a:cubicBezTo>
                    <a:lnTo>
                      <a:pt x="0" y="396"/>
                    </a:lnTo>
                    <a:lnTo>
                      <a:pt x="71" y="396"/>
                    </a:lnTo>
                    <a:lnTo>
                      <a:pt x="71" y="71"/>
                    </a:lnTo>
                    <a:lnTo>
                      <a:pt x="166" y="71"/>
                    </a:lnTo>
                    <a:lnTo>
                      <a:pt x="166" y="166"/>
                    </a:lnTo>
                    <a:lnTo>
                      <a:pt x="237" y="166"/>
                    </a:lnTo>
                    <a:lnTo>
                      <a:pt x="237" y="20"/>
                    </a:lnTo>
                    <a:cubicBezTo>
                      <a:pt x="237" y="1"/>
                      <a:pt x="224" y="0"/>
                      <a:pt x="219" y="0"/>
                    </a:cubicBezTo>
                    <a:close/>
                  </a:path>
                </a:pathLst>
              </a:custGeom>
              <a:grpFill/>
              <a:ln>
                <a:noFill/>
                <a:headEnd/>
                <a:tailEnd/>
              </a:ln>
            </p:spPr>
            <p:style>
              <a:lnRef idx="2">
                <a:schemeClr val="accent5"/>
              </a:lnRef>
              <a:fillRef idx="1">
                <a:schemeClr val="lt1"/>
              </a:fillRef>
              <a:effectRef idx="0">
                <a:schemeClr val="accent5"/>
              </a:effectRef>
              <a:fontRef idx="minor">
                <a:schemeClr val="dk1"/>
              </a:fontRef>
            </p:style>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61" name="Freeform 16"/>
              <p:cNvSpPr>
                <a:spLocks/>
              </p:cNvSpPr>
              <p:nvPr/>
            </p:nvSpPr>
            <p:spPr bwMode="auto">
              <a:xfrm>
                <a:off x="4621122" y="3353103"/>
                <a:ext cx="155555" cy="201800"/>
              </a:xfrm>
              <a:custGeom>
                <a:avLst/>
                <a:gdLst>
                  <a:gd name="T0" fmla="*/ 71 w 142"/>
                  <a:gd name="T1" fmla="*/ 0 h 189"/>
                  <a:gd name="T2" fmla="*/ 0 w 142"/>
                  <a:gd name="T3" fmla="*/ 0 h 189"/>
                  <a:gd name="T4" fmla="*/ 0 w 142"/>
                  <a:gd name="T5" fmla="*/ 167 h 189"/>
                  <a:gd name="T6" fmla="*/ 25 w 142"/>
                  <a:gd name="T7" fmla="*/ 189 h 189"/>
                  <a:gd name="T8" fmla="*/ 142 w 142"/>
                  <a:gd name="T9" fmla="*/ 189 h 189"/>
                  <a:gd name="T10" fmla="*/ 142 w 142"/>
                  <a:gd name="T11" fmla="*/ 118 h 189"/>
                  <a:gd name="T12" fmla="*/ 71 w 142"/>
                  <a:gd name="T13" fmla="*/ 118 h 189"/>
                  <a:gd name="T14" fmla="*/ 71 w 142"/>
                  <a:gd name="T15" fmla="*/ 0 h 1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189">
                    <a:moveTo>
                      <a:pt x="71" y="0"/>
                    </a:moveTo>
                    <a:lnTo>
                      <a:pt x="0" y="0"/>
                    </a:lnTo>
                    <a:lnTo>
                      <a:pt x="0" y="167"/>
                    </a:lnTo>
                    <a:cubicBezTo>
                      <a:pt x="0" y="171"/>
                      <a:pt x="21" y="189"/>
                      <a:pt x="25" y="189"/>
                    </a:cubicBezTo>
                    <a:lnTo>
                      <a:pt x="142" y="189"/>
                    </a:lnTo>
                    <a:lnTo>
                      <a:pt x="142" y="118"/>
                    </a:lnTo>
                    <a:lnTo>
                      <a:pt x="71" y="118"/>
                    </a:lnTo>
                    <a:lnTo>
                      <a:pt x="71" y="0"/>
                    </a:lnTo>
                    <a:close/>
                  </a:path>
                </a:pathLst>
              </a:custGeom>
              <a:grpFill/>
              <a:ln>
                <a:noFill/>
                <a:headEnd/>
                <a:tailEnd/>
              </a:ln>
            </p:spPr>
            <p:style>
              <a:lnRef idx="2">
                <a:schemeClr val="accent5"/>
              </a:lnRef>
              <a:fillRef idx="1">
                <a:schemeClr val="lt1"/>
              </a:fillRef>
              <a:effectRef idx="0">
                <a:schemeClr val="accent5"/>
              </a:effectRef>
              <a:fontRef idx="minor">
                <a:schemeClr val="dk1"/>
              </a:fontRef>
            </p:style>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sp>
            <p:nvSpPr>
              <p:cNvPr id="162" name="Freeform 17"/>
              <p:cNvSpPr>
                <a:spLocks/>
              </p:cNvSpPr>
              <p:nvPr/>
            </p:nvSpPr>
            <p:spPr bwMode="auto">
              <a:xfrm>
                <a:off x="4904904" y="3079831"/>
                <a:ext cx="334233" cy="475072"/>
              </a:xfrm>
              <a:custGeom>
                <a:avLst/>
                <a:gdLst>
                  <a:gd name="T0" fmla="*/ 195 w 307"/>
                  <a:gd name="T1" fmla="*/ 230 h 442"/>
                  <a:gd name="T2" fmla="*/ 174 w 307"/>
                  <a:gd name="T3" fmla="*/ 230 h 442"/>
                  <a:gd name="T4" fmla="*/ 0 w 307"/>
                  <a:gd name="T5" fmla="*/ 0 h 442"/>
                  <a:gd name="T6" fmla="*/ 0 w 307"/>
                  <a:gd name="T7" fmla="*/ 68 h 442"/>
                  <a:gd name="T8" fmla="*/ 99 w 307"/>
                  <a:gd name="T9" fmla="*/ 252 h 442"/>
                  <a:gd name="T10" fmla="*/ 97 w 307"/>
                  <a:gd name="T11" fmla="*/ 299 h 442"/>
                  <a:gd name="T12" fmla="*/ 192 w 307"/>
                  <a:gd name="T13" fmla="*/ 298 h 442"/>
                  <a:gd name="T14" fmla="*/ 236 w 307"/>
                  <a:gd name="T15" fmla="*/ 330 h 442"/>
                  <a:gd name="T16" fmla="*/ 236 w 307"/>
                  <a:gd name="T17" fmla="*/ 371 h 442"/>
                  <a:gd name="T18" fmla="*/ 0 w 307"/>
                  <a:gd name="T19" fmla="*/ 371 h 442"/>
                  <a:gd name="T20" fmla="*/ 0 w 307"/>
                  <a:gd name="T21" fmla="*/ 442 h 442"/>
                  <a:gd name="T22" fmla="*/ 280 w 307"/>
                  <a:gd name="T23" fmla="*/ 442 h 442"/>
                  <a:gd name="T24" fmla="*/ 307 w 307"/>
                  <a:gd name="T25" fmla="*/ 419 h 442"/>
                  <a:gd name="T26" fmla="*/ 307 w 307"/>
                  <a:gd name="T27" fmla="*/ 330 h 442"/>
                  <a:gd name="T28" fmla="*/ 195 w 307"/>
                  <a:gd name="T29" fmla="*/ 230 h 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7" h="442">
                    <a:moveTo>
                      <a:pt x="195" y="230"/>
                    </a:moveTo>
                    <a:lnTo>
                      <a:pt x="174" y="230"/>
                    </a:lnTo>
                    <a:cubicBezTo>
                      <a:pt x="163" y="88"/>
                      <a:pt x="94" y="18"/>
                      <a:pt x="0" y="0"/>
                    </a:cubicBezTo>
                    <a:lnTo>
                      <a:pt x="0" y="68"/>
                    </a:lnTo>
                    <a:cubicBezTo>
                      <a:pt x="70" y="92"/>
                      <a:pt x="97" y="161"/>
                      <a:pt x="99" y="252"/>
                    </a:cubicBezTo>
                    <a:lnTo>
                      <a:pt x="97" y="299"/>
                    </a:lnTo>
                    <a:lnTo>
                      <a:pt x="192" y="298"/>
                    </a:lnTo>
                    <a:cubicBezTo>
                      <a:pt x="217" y="298"/>
                      <a:pt x="236" y="305"/>
                      <a:pt x="236" y="330"/>
                    </a:cubicBezTo>
                    <a:lnTo>
                      <a:pt x="236" y="371"/>
                    </a:lnTo>
                    <a:lnTo>
                      <a:pt x="0" y="371"/>
                    </a:lnTo>
                    <a:lnTo>
                      <a:pt x="0" y="442"/>
                    </a:lnTo>
                    <a:lnTo>
                      <a:pt x="280" y="442"/>
                    </a:lnTo>
                    <a:cubicBezTo>
                      <a:pt x="284" y="442"/>
                      <a:pt x="307" y="424"/>
                      <a:pt x="307" y="419"/>
                    </a:cubicBezTo>
                    <a:lnTo>
                      <a:pt x="307" y="330"/>
                    </a:lnTo>
                    <a:cubicBezTo>
                      <a:pt x="307" y="269"/>
                      <a:pt x="256" y="230"/>
                      <a:pt x="195" y="230"/>
                    </a:cubicBezTo>
                    <a:close/>
                  </a:path>
                </a:pathLst>
              </a:custGeom>
              <a:grpFill/>
              <a:ln>
                <a:noFill/>
                <a:headEnd/>
                <a:tailEnd/>
              </a:ln>
            </p:spPr>
            <p:style>
              <a:lnRef idx="2">
                <a:schemeClr val="accent5"/>
              </a:lnRef>
              <a:fillRef idx="1">
                <a:schemeClr val="lt1"/>
              </a:fillRef>
              <a:effectRef idx="0">
                <a:schemeClr val="accent5"/>
              </a:effectRef>
              <a:fontRef idx="minor">
                <a:schemeClr val="dk1"/>
              </a:fontRef>
            </p:style>
            <p:txBody>
              <a:bodyPr vert="horz" wrap="square" lIns="93260" tIns="46630" rIns="93260" bIns="46630" numCol="1" anchor="t" anchorCtr="0" compatLnSpc="1">
                <a:prstTxWarp prst="textNoShape">
                  <a:avLst/>
                </a:prstTxWarp>
              </a:bodyPr>
              <a:lstStyle/>
              <a:p>
                <a:endParaRPr lang="en-US" sz="1836">
                  <a:solidFill>
                    <a:srgbClr val="000000"/>
                  </a:solidFill>
                </a:endParaRPr>
              </a:p>
            </p:txBody>
          </p:sp>
        </p:grpSp>
      </p:grpSp>
      <p:sp>
        <p:nvSpPr>
          <p:cNvPr id="166" name="TextBox 165"/>
          <p:cNvSpPr txBox="1"/>
          <p:nvPr/>
        </p:nvSpPr>
        <p:spPr>
          <a:xfrm>
            <a:off x="4530813" y="4060821"/>
            <a:ext cx="765220" cy="494476"/>
          </a:xfrm>
          <a:prstGeom prst="rect">
            <a:avLst/>
          </a:prstGeom>
          <a:noFill/>
          <a:ln w="12700">
            <a:noFill/>
            <a:miter lim="800000"/>
          </a:ln>
        </p:spPr>
        <p:style>
          <a:lnRef idx="2">
            <a:schemeClr val="accent2"/>
          </a:lnRef>
          <a:fillRef idx="1">
            <a:schemeClr val="lt1"/>
          </a:fillRef>
          <a:effectRef idx="0">
            <a:schemeClr val="accent2"/>
          </a:effectRef>
          <a:fontRef idx="minor">
            <a:schemeClr val="dk1"/>
          </a:fontRef>
        </p:style>
        <p:txBody>
          <a:bodyPr wrap="square" lIns="91440" tIns="146304" rIns="91440" bIns="146304" rtlCol="0">
            <a:noAutofit/>
          </a:bodyPr>
          <a:lstStyle/>
          <a:p>
            <a:pPr algn="ctr" defTabSz="699385">
              <a:lnSpc>
                <a:spcPct val="90000"/>
              </a:lnSpc>
            </a:pPr>
            <a:r>
              <a:rPr lang="en-US" sz="1600" dirty="0" smtClean="0">
                <a:gradFill>
                  <a:gsLst>
                    <a:gs pos="2917">
                      <a:srgbClr val="000000"/>
                    </a:gs>
                    <a:gs pos="30000">
                      <a:srgbClr val="000000"/>
                    </a:gs>
                  </a:gsLst>
                  <a:lin ang="5400000" scaled="0"/>
                </a:gradFill>
                <a:latin typeface="Segoe UI Semibold" panose="020B0702040204020203" pitchFamily="34" charset="0"/>
                <a:cs typeface="Segoe UI Semibold" panose="020B0702040204020203" pitchFamily="34" charset="0"/>
              </a:rPr>
              <a:t>Event </a:t>
            </a:r>
            <a:br>
              <a:rPr lang="en-US" sz="1600" dirty="0" smtClean="0">
                <a:gradFill>
                  <a:gsLst>
                    <a:gs pos="2917">
                      <a:srgbClr val="000000"/>
                    </a:gs>
                    <a:gs pos="30000">
                      <a:srgbClr val="000000"/>
                    </a:gs>
                  </a:gsLst>
                  <a:lin ang="5400000" scaled="0"/>
                </a:gradFill>
                <a:latin typeface="Segoe UI Semibold" panose="020B0702040204020203" pitchFamily="34" charset="0"/>
                <a:cs typeface="Segoe UI Semibold" panose="020B0702040204020203" pitchFamily="34" charset="0"/>
              </a:rPr>
            </a:br>
            <a:r>
              <a:rPr lang="en-US" sz="1600" dirty="0" smtClean="0">
                <a:gradFill>
                  <a:gsLst>
                    <a:gs pos="2917">
                      <a:srgbClr val="000000"/>
                    </a:gs>
                    <a:gs pos="30000">
                      <a:srgbClr val="000000"/>
                    </a:gs>
                  </a:gsLst>
                  <a:lin ang="5400000" scaled="0"/>
                </a:gradFill>
                <a:latin typeface="Segoe UI Semibold" panose="020B0702040204020203" pitchFamily="34" charset="0"/>
                <a:cs typeface="Segoe UI Semibold" panose="020B0702040204020203" pitchFamily="34" charset="0"/>
              </a:rPr>
              <a:t>Hub</a:t>
            </a:r>
            <a:endParaRPr lang="en-US" sz="1200" dirty="0">
              <a:gradFill>
                <a:gsLst>
                  <a:gs pos="2917">
                    <a:srgbClr val="000000"/>
                  </a:gs>
                  <a:gs pos="30000">
                    <a:srgbClr val="000000"/>
                  </a:gs>
                </a:gsLst>
                <a:lin ang="5400000" scaled="0"/>
              </a:gradFill>
              <a:latin typeface="Segoe UI Semibold" panose="020B0702040204020203" pitchFamily="34" charset="0"/>
              <a:cs typeface="Segoe UI Semibold" panose="020B0702040204020203" pitchFamily="34" charset="0"/>
            </a:endParaRPr>
          </a:p>
        </p:txBody>
      </p:sp>
      <p:sp>
        <p:nvSpPr>
          <p:cNvPr id="167" name="TextBox 166"/>
          <p:cNvSpPr txBox="1"/>
          <p:nvPr/>
        </p:nvSpPr>
        <p:spPr>
          <a:xfrm>
            <a:off x="277471" y="3573960"/>
            <a:ext cx="1607848" cy="568655"/>
          </a:xfrm>
          <a:prstGeom prst="rect">
            <a:avLst/>
          </a:prstGeom>
          <a:solidFill>
            <a:schemeClr val="accent1">
              <a:lumMod val="40000"/>
              <a:lumOff val="60000"/>
            </a:schemeClr>
          </a:solidFill>
          <a:ln w="12700">
            <a:solidFill>
              <a:schemeClr val="accent1"/>
            </a:solidFill>
            <a:miter lim="800000"/>
          </a:ln>
        </p:spPr>
        <p:style>
          <a:lnRef idx="2">
            <a:schemeClr val="accent2"/>
          </a:lnRef>
          <a:fillRef idx="1">
            <a:schemeClr val="lt1"/>
          </a:fillRef>
          <a:effectRef idx="0">
            <a:schemeClr val="accent2"/>
          </a:effectRef>
          <a:fontRef idx="minor">
            <a:schemeClr val="dk1"/>
          </a:fontRef>
        </p:style>
        <p:txBody>
          <a:bodyPr wrap="square" lIns="91440" tIns="91440" rIns="91440" bIns="146304" rtlCol="0">
            <a:noAutofit/>
          </a:bodyPr>
          <a:lstStyle/>
          <a:p>
            <a:pPr algn="ctr" defTabSz="699385">
              <a:lnSpc>
                <a:spcPct val="90000"/>
              </a:lnSpc>
            </a:pPr>
            <a:r>
              <a:rPr lang="en-US" sz="1400" dirty="0" smtClean="0">
                <a:gradFill>
                  <a:gsLst>
                    <a:gs pos="2917">
                      <a:srgbClr val="000000"/>
                    </a:gs>
                    <a:gs pos="30000">
                      <a:srgbClr val="000000"/>
                    </a:gs>
                  </a:gsLst>
                  <a:lin ang="5400000" scaled="0"/>
                </a:gradFill>
              </a:rPr>
              <a:t>Legacy IOT</a:t>
            </a:r>
            <a:br>
              <a:rPr lang="en-US" sz="1400" dirty="0" smtClean="0">
                <a:gradFill>
                  <a:gsLst>
                    <a:gs pos="2917">
                      <a:srgbClr val="000000"/>
                    </a:gs>
                    <a:gs pos="30000">
                      <a:srgbClr val="000000"/>
                    </a:gs>
                  </a:gsLst>
                  <a:lin ang="5400000" scaled="0"/>
                </a:gradFill>
              </a:rPr>
            </a:br>
            <a:r>
              <a:rPr lang="en-US" sz="1200" dirty="0" smtClean="0">
                <a:gradFill>
                  <a:gsLst>
                    <a:gs pos="2917">
                      <a:srgbClr val="000000"/>
                    </a:gs>
                    <a:gs pos="30000">
                      <a:srgbClr val="000000"/>
                    </a:gs>
                  </a:gsLst>
                  <a:lin ang="5400000" scaled="0"/>
                </a:gradFill>
              </a:rPr>
              <a:t>(Custom protocols)</a:t>
            </a:r>
            <a:endParaRPr lang="en-US" sz="1200" dirty="0">
              <a:gradFill>
                <a:gsLst>
                  <a:gs pos="2917">
                    <a:srgbClr val="000000"/>
                  </a:gs>
                  <a:gs pos="30000">
                    <a:srgbClr val="000000"/>
                  </a:gs>
                </a:gsLst>
                <a:lin ang="5400000" scaled="0"/>
              </a:gradFill>
            </a:endParaRPr>
          </a:p>
        </p:txBody>
      </p:sp>
      <p:grpSp>
        <p:nvGrpSpPr>
          <p:cNvPr id="165" name="Group 164"/>
          <p:cNvGrpSpPr/>
          <p:nvPr/>
        </p:nvGrpSpPr>
        <p:grpSpPr>
          <a:xfrm>
            <a:off x="7896780" y="3772986"/>
            <a:ext cx="1399032" cy="1876536"/>
            <a:chOff x="9260749" y="2783630"/>
            <a:chExt cx="1399032" cy="1876536"/>
          </a:xfrm>
        </p:grpSpPr>
        <p:sp>
          <p:nvSpPr>
            <p:cNvPr id="176" name="Down Arrow 175"/>
            <p:cNvSpPr/>
            <p:nvPr/>
          </p:nvSpPr>
          <p:spPr>
            <a:xfrm rot="16200000">
              <a:off x="9730508" y="2786212"/>
              <a:ext cx="459513" cy="1399032"/>
            </a:xfrm>
            <a:prstGeom prst="downArrow">
              <a:avLst>
                <a:gd name="adj1" fmla="val 69348"/>
                <a:gd name="adj2" fmla="val 50000"/>
              </a:avLst>
            </a:prstGeom>
            <a:solidFill>
              <a:schemeClr val="accent1"/>
            </a:solidFill>
            <a:ln>
              <a:solidFill>
                <a:schemeClr val="bg1"/>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5117" tIns="47558" rIns="95117" bIns="47558" numCol="1" spcCol="0" rtlCol="0" fromWordArt="0" anchor="ctr" anchorCtr="0" forceAA="0" compatLnSpc="1">
              <a:prstTxWarp prst="textNoShape">
                <a:avLst/>
              </a:prstTxWarp>
              <a:noAutofit/>
            </a:bodyPr>
            <a:lstStyle/>
            <a:p>
              <a:pPr algn="ctr" defTabSz="951156">
                <a:lnSpc>
                  <a:spcPct val="90000"/>
                </a:lnSpc>
              </a:pPr>
              <a:r>
                <a:rPr lang="en-US" sz="1400" dirty="0">
                  <a:gradFill>
                    <a:gsLst>
                      <a:gs pos="2917">
                        <a:srgbClr val="FFFFFF"/>
                      </a:gs>
                      <a:gs pos="30000">
                        <a:srgbClr val="FFFFFF"/>
                      </a:gs>
                    </a:gsLst>
                    <a:lin ang="5400000" scaled="0"/>
                  </a:gradFill>
                  <a:cs typeface="Segoe UI" panose="020B0502040204020203" pitchFamily="34" charset="0"/>
                </a:rPr>
                <a:t>Azure </a:t>
              </a:r>
              <a:r>
                <a:rPr lang="en-US" sz="1400" dirty="0" err="1">
                  <a:gradFill>
                    <a:gsLst>
                      <a:gs pos="2917">
                        <a:srgbClr val="FFFFFF"/>
                      </a:gs>
                      <a:gs pos="30000">
                        <a:srgbClr val="FFFFFF"/>
                      </a:gs>
                    </a:gsLst>
                    <a:lin ang="5400000" scaled="0"/>
                  </a:gradFill>
                  <a:cs typeface="Segoe UI" panose="020B0502040204020203" pitchFamily="34" charset="0"/>
                </a:rPr>
                <a:t>Dbs</a:t>
              </a:r>
              <a:endParaRPr lang="en-US" sz="1400" dirty="0">
                <a:gradFill>
                  <a:gsLst>
                    <a:gs pos="2917">
                      <a:srgbClr val="FFFFFF"/>
                    </a:gs>
                    <a:gs pos="30000">
                      <a:srgbClr val="FFFFFF"/>
                    </a:gs>
                  </a:gsLst>
                  <a:lin ang="5400000" scaled="0"/>
                </a:gradFill>
                <a:cs typeface="Segoe UI" panose="020B0502040204020203" pitchFamily="34" charset="0"/>
              </a:endParaRPr>
            </a:p>
          </p:txBody>
        </p:sp>
        <p:sp>
          <p:nvSpPr>
            <p:cNvPr id="178" name="Down Arrow 177"/>
            <p:cNvSpPr/>
            <p:nvPr/>
          </p:nvSpPr>
          <p:spPr>
            <a:xfrm rot="16200000">
              <a:off x="9730508" y="2313871"/>
              <a:ext cx="459513" cy="1399032"/>
            </a:xfrm>
            <a:prstGeom prst="downArrow">
              <a:avLst>
                <a:gd name="adj1" fmla="val 69348"/>
                <a:gd name="adj2" fmla="val 50000"/>
              </a:avLst>
            </a:prstGeom>
            <a:solidFill>
              <a:schemeClr val="accent4">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5117" tIns="47558" rIns="95117" bIns="47558" numCol="1" spcCol="0" rtlCol="0" fromWordArt="0" anchor="ctr" anchorCtr="0" forceAA="0" compatLnSpc="1">
              <a:prstTxWarp prst="textNoShape">
                <a:avLst/>
              </a:prstTxWarp>
              <a:noAutofit/>
            </a:bodyPr>
            <a:lstStyle/>
            <a:p>
              <a:pPr algn="ctr" defTabSz="951156">
                <a:lnSpc>
                  <a:spcPct val="90000"/>
                </a:lnSpc>
              </a:pPr>
              <a:r>
                <a:rPr lang="en-US" sz="1400" dirty="0" smtClean="0">
                  <a:gradFill>
                    <a:gsLst>
                      <a:gs pos="2917">
                        <a:srgbClr val="FFFFFF"/>
                      </a:gs>
                      <a:gs pos="30000">
                        <a:srgbClr val="FFFFFF"/>
                      </a:gs>
                    </a:gsLst>
                    <a:lin ang="5400000" scaled="0"/>
                  </a:gradFill>
                  <a:cs typeface="Segoe UI" panose="020B0502040204020203" pitchFamily="34" charset="0"/>
                </a:rPr>
                <a:t>Service Bus</a:t>
              </a:r>
              <a:endParaRPr lang="en-US" sz="1400" dirty="0">
                <a:gradFill>
                  <a:gsLst>
                    <a:gs pos="2917">
                      <a:srgbClr val="FFFFFF"/>
                    </a:gs>
                    <a:gs pos="30000">
                      <a:srgbClr val="FFFFFF"/>
                    </a:gs>
                  </a:gsLst>
                  <a:lin ang="5400000" scaled="0"/>
                </a:gradFill>
                <a:cs typeface="Segoe UI" panose="020B0502040204020203" pitchFamily="34" charset="0"/>
              </a:endParaRPr>
            </a:p>
          </p:txBody>
        </p:sp>
        <p:sp>
          <p:nvSpPr>
            <p:cNvPr id="180" name="Down Arrow 179"/>
            <p:cNvSpPr/>
            <p:nvPr/>
          </p:nvSpPr>
          <p:spPr>
            <a:xfrm rot="16200000">
              <a:off x="9730692" y="3258736"/>
              <a:ext cx="459513" cy="1398665"/>
            </a:xfrm>
            <a:prstGeom prst="downArrow">
              <a:avLst>
                <a:gd name="adj1" fmla="val 69348"/>
                <a:gd name="adj2" fmla="val 50000"/>
              </a:avLst>
            </a:prstGeom>
            <a:solidFill>
              <a:schemeClr val="accent3">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5117" tIns="47558" rIns="95117" bIns="47558" numCol="1" spcCol="0" rtlCol="0" fromWordArt="0" anchor="ctr" anchorCtr="0" forceAA="0" compatLnSpc="1">
              <a:prstTxWarp prst="textNoShape">
                <a:avLst/>
              </a:prstTxWarp>
              <a:noAutofit/>
            </a:bodyPr>
            <a:lstStyle/>
            <a:p>
              <a:pPr algn="ctr" defTabSz="951156">
                <a:lnSpc>
                  <a:spcPct val="90000"/>
                </a:lnSpc>
              </a:pPr>
              <a:r>
                <a:rPr lang="en-US" sz="1400" dirty="0">
                  <a:gradFill>
                    <a:gsLst>
                      <a:gs pos="2917">
                        <a:srgbClr val="FFFFFF"/>
                      </a:gs>
                      <a:gs pos="30000">
                        <a:srgbClr val="FFFFFF"/>
                      </a:gs>
                    </a:gsLst>
                    <a:lin ang="5400000" scaled="0"/>
                  </a:gradFill>
                  <a:cs typeface="Segoe UI" panose="020B0502040204020203" pitchFamily="34" charset="0"/>
                </a:rPr>
                <a:t>Azure </a:t>
              </a:r>
              <a:r>
                <a:rPr lang="en-US" sz="1400" dirty="0" smtClean="0">
                  <a:gradFill>
                    <a:gsLst>
                      <a:gs pos="2917">
                        <a:srgbClr val="FFFFFF"/>
                      </a:gs>
                      <a:gs pos="30000">
                        <a:srgbClr val="FFFFFF"/>
                      </a:gs>
                    </a:gsLst>
                    <a:lin ang="5400000" scaled="0"/>
                  </a:gradFill>
                  <a:cs typeface="Segoe UI" panose="020B0502040204020203" pitchFamily="34" charset="0"/>
                </a:rPr>
                <a:t>Storage</a:t>
              </a:r>
              <a:endParaRPr lang="en-US" sz="1400" dirty="0">
                <a:gradFill>
                  <a:gsLst>
                    <a:gs pos="2917">
                      <a:srgbClr val="FFFFFF"/>
                    </a:gs>
                    <a:gs pos="30000">
                      <a:srgbClr val="FFFFFF"/>
                    </a:gs>
                  </a:gsLst>
                  <a:lin ang="5400000" scaled="0"/>
                </a:gradFill>
                <a:cs typeface="Segoe UI" panose="020B0502040204020203" pitchFamily="34" charset="0"/>
              </a:endParaRPr>
            </a:p>
          </p:txBody>
        </p:sp>
        <p:sp>
          <p:nvSpPr>
            <p:cNvPr id="181" name="Down Arrow 180"/>
            <p:cNvSpPr/>
            <p:nvPr/>
          </p:nvSpPr>
          <p:spPr>
            <a:xfrm rot="16200000">
              <a:off x="9730692" y="3731077"/>
              <a:ext cx="459513" cy="1398665"/>
            </a:xfrm>
            <a:prstGeom prst="downArrow">
              <a:avLst>
                <a:gd name="adj1" fmla="val 69348"/>
                <a:gd name="adj2" fmla="val 50000"/>
              </a:avLst>
            </a:prstGeom>
            <a:solidFill>
              <a:schemeClr val="tx2">
                <a:lumMod val="75000"/>
              </a:schemeClr>
            </a:solidFill>
            <a:ln>
              <a:solidFill>
                <a:schemeClr val="bg1"/>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95117" tIns="47558" rIns="95117" bIns="47558" numCol="1" spcCol="0" rtlCol="0" fromWordArt="0" anchor="ctr" anchorCtr="0" forceAA="0" compatLnSpc="1">
              <a:prstTxWarp prst="textNoShape">
                <a:avLst/>
              </a:prstTxWarp>
              <a:noAutofit/>
            </a:bodyPr>
            <a:lstStyle/>
            <a:p>
              <a:pPr algn="ctr" defTabSz="951156">
                <a:lnSpc>
                  <a:spcPct val="90000"/>
                </a:lnSpc>
              </a:pPr>
              <a:r>
                <a:rPr lang="en-US" sz="1400" dirty="0" err="1" smtClean="0">
                  <a:gradFill>
                    <a:gsLst>
                      <a:gs pos="2917">
                        <a:srgbClr val="FFFFFF"/>
                      </a:gs>
                      <a:gs pos="30000">
                        <a:srgbClr val="FFFFFF"/>
                      </a:gs>
                    </a:gsLst>
                    <a:lin ang="5400000" scaled="0"/>
                  </a:gradFill>
                  <a:cs typeface="Segoe UI" panose="020B0502040204020203" pitchFamily="34" charset="0"/>
                </a:rPr>
                <a:t>HDInsight</a:t>
              </a:r>
              <a:endParaRPr lang="en-US" sz="1400" dirty="0">
                <a:gradFill>
                  <a:gsLst>
                    <a:gs pos="2917">
                      <a:srgbClr val="FFFFFF"/>
                    </a:gs>
                    <a:gs pos="30000">
                      <a:srgbClr val="FFFFFF"/>
                    </a:gs>
                  </a:gsLst>
                  <a:lin ang="5400000" scaled="0"/>
                </a:gradFill>
                <a:cs typeface="Segoe UI" panose="020B0502040204020203" pitchFamily="34" charset="0"/>
              </a:endParaRPr>
            </a:p>
          </p:txBody>
        </p:sp>
      </p:grpSp>
      <p:cxnSp>
        <p:nvCxnSpPr>
          <p:cNvPr id="187" name="Straight Arrow Connector 186"/>
          <p:cNvCxnSpPr/>
          <p:nvPr/>
        </p:nvCxnSpPr>
        <p:spPr>
          <a:xfrm>
            <a:off x="3156194" y="3717825"/>
            <a:ext cx="1463040" cy="1889"/>
          </a:xfrm>
          <a:prstGeom prst="straightConnector1">
            <a:avLst/>
          </a:prstGeom>
          <a:ln w="15875">
            <a:solidFill>
              <a:schemeClr val="accent4"/>
            </a:solidFill>
            <a:miter lim="800000"/>
            <a:headEnd type="none"/>
            <a:tailEnd type="triangle"/>
          </a:ln>
        </p:spPr>
        <p:style>
          <a:lnRef idx="1">
            <a:schemeClr val="accent1"/>
          </a:lnRef>
          <a:fillRef idx="0">
            <a:schemeClr val="accent1"/>
          </a:fillRef>
          <a:effectRef idx="0">
            <a:schemeClr val="accent1"/>
          </a:effectRef>
          <a:fontRef idx="minor">
            <a:schemeClr val="tx1"/>
          </a:fontRef>
        </p:style>
      </p:cxnSp>
      <p:sp>
        <p:nvSpPr>
          <p:cNvPr id="142" name="TextBox 141"/>
          <p:cNvSpPr txBox="1"/>
          <p:nvPr/>
        </p:nvSpPr>
        <p:spPr>
          <a:xfrm>
            <a:off x="2551746" y="3457351"/>
            <a:ext cx="1523929" cy="721809"/>
          </a:xfrm>
          <a:prstGeom prst="rect">
            <a:avLst/>
          </a:prstGeom>
          <a:solidFill>
            <a:schemeClr val="accent2">
              <a:lumMod val="75000"/>
            </a:schemeClr>
          </a:solidFill>
          <a:ln w="12700">
            <a:solidFill>
              <a:schemeClr val="tx1"/>
            </a:solidFill>
            <a:miter lim="800000"/>
          </a:ln>
        </p:spPr>
        <p:style>
          <a:lnRef idx="2">
            <a:schemeClr val="accent2"/>
          </a:lnRef>
          <a:fillRef idx="1">
            <a:schemeClr val="lt1"/>
          </a:fillRef>
          <a:effectRef idx="0">
            <a:schemeClr val="accent2"/>
          </a:effectRef>
          <a:fontRef idx="minor">
            <a:schemeClr val="dk1"/>
          </a:fontRef>
        </p:style>
        <p:txBody>
          <a:bodyPr wrap="square" lIns="91440" tIns="146304" rIns="91440" bIns="146304" rtlCol="0">
            <a:noAutofit/>
          </a:bodyPr>
          <a:lstStyle/>
          <a:p>
            <a:pPr algn="ctr" defTabSz="699385">
              <a:lnSpc>
                <a:spcPct val="90000"/>
              </a:lnSpc>
            </a:pPr>
            <a:r>
              <a:rPr lang="en-US" sz="1600" dirty="0" smtClean="0">
                <a:solidFill>
                  <a:srgbClr val="FFFFFF"/>
                </a:solidFill>
              </a:rPr>
              <a:t>Custom Cloud </a:t>
            </a:r>
            <a:br>
              <a:rPr lang="en-US" sz="1600" dirty="0" smtClean="0">
                <a:solidFill>
                  <a:srgbClr val="FFFFFF"/>
                </a:solidFill>
              </a:rPr>
            </a:br>
            <a:r>
              <a:rPr lang="en-US" sz="1600" dirty="0" smtClean="0">
                <a:solidFill>
                  <a:srgbClr val="FFFFFF"/>
                </a:solidFill>
              </a:rPr>
              <a:t>gateway</a:t>
            </a:r>
            <a:endParaRPr lang="en-US" sz="1200" dirty="0">
              <a:solidFill>
                <a:srgbClr val="FFFFFF"/>
              </a:solidFill>
            </a:endParaRPr>
          </a:p>
        </p:txBody>
      </p:sp>
      <p:cxnSp>
        <p:nvCxnSpPr>
          <p:cNvPr id="201" name="Straight Arrow Connector 200"/>
          <p:cNvCxnSpPr/>
          <p:nvPr/>
        </p:nvCxnSpPr>
        <p:spPr>
          <a:xfrm flipV="1">
            <a:off x="5534046" y="3717825"/>
            <a:ext cx="884714" cy="260487"/>
          </a:xfrm>
          <a:prstGeom prst="straightConnector1">
            <a:avLst/>
          </a:prstGeom>
          <a:ln w="15875">
            <a:solidFill>
              <a:schemeClr val="accent4"/>
            </a:solidFill>
            <a:miter lim="800000"/>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03" name="Straight Arrow Connector 202"/>
          <p:cNvCxnSpPr>
            <a:stCxn id="82" idx="5"/>
          </p:cNvCxnSpPr>
          <p:nvPr/>
        </p:nvCxnSpPr>
        <p:spPr>
          <a:xfrm>
            <a:off x="5514662" y="4038549"/>
            <a:ext cx="948913" cy="404148"/>
          </a:xfrm>
          <a:prstGeom prst="straightConnector1">
            <a:avLst/>
          </a:prstGeom>
          <a:ln w="15875">
            <a:solidFill>
              <a:schemeClr val="accent4"/>
            </a:solidFill>
            <a:miter lim="800000"/>
            <a:headEnd type="none"/>
            <a:tailEnd type="triangle"/>
          </a:ln>
        </p:spPr>
        <p:style>
          <a:lnRef idx="1">
            <a:schemeClr val="accent1"/>
          </a:lnRef>
          <a:fillRef idx="0">
            <a:schemeClr val="accent1"/>
          </a:fillRef>
          <a:effectRef idx="0">
            <a:schemeClr val="accent1"/>
          </a:effectRef>
          <a:fontRef idx="minor">
            <a:schemeClr val="tx1"/>
          </a:fontRef>
        </p:style>
      </p:cxnSp>
      <p:sp>
        <p:nvSpPr>
          <p:cNvPr id="211" name="Rectangular Callout 210"/>
          <p:cNvSpPr/>
          <p:nvPr/>
        </p:nvSpPr>
        <p:spPr>
          <a:xfrm>
            <a:off x="1575667" y="4264374"/>
            <a:ext cx="1064935" cy="428657"/>
          </a:xfrm>
          <a:prstGeom prst="wedgeRectCallout">
            <a:avLst>
              <a:gd name="adj1" fmla="val -20845"/>
              <a:gd name="adj2" fmla="val 83554"/>
            </a:avLst>
          </a:prstGeom>
          <a:solidFill>
            <a:schemeClr val="tx2">
              <a:lumMod val="60000"/>
              <a:lumOff val="40000"/>
            </a:schemeClr>
          </a:solidFill>
          <a:ln>
            <a:solidFill>
              <a:schemeClr val="bg1"/>
            </a:solidFill>
          </a:ln>
        </p:spPr>
        <p:style>
          <a:lnRef idx="1">
            <a:schemeClr val="accent4"/>
          </a:lnRef>
          <a:fillRef idx="2">
            <a:schemeClr val="accent4"/>
          </a:fillRef>
          <a:effectRef idx="1">
            <a:schemeClr val="accent4"/>
          </a:effectRef>
          <a:fontRef idx="minor">
            <a:schemeClr val="dk1"/>
          </a:fontRef>
        </p:style>
        <p:txBody>
          <a:bodyPr tIns="91440" bIns="73152" rtlCol="0" anchor="t" anchorCtr="0"/>
          <a:lstStyle/>
          <a:p>
            <a:pPr algn="ctr">
              <a:lnSpc>
                <a:spcPct val="90000"/>
              </a:lnSpc>
            </a:pPr>
            <a:r>
              <a:rPr lang="en-US" sz="1071" dirty="0" smtClean="0">
                <a:gradFill>
                  <a:gsLst>
                    <a:gs pos="2917">
                      <a:srgbClr val="000000"/>
                    </a:gs>
                    <a:gs pos="30000">
                      <a:srgbClr val="000000"/>
                    </a:gs>
                  </a:gsLst>
                  <a:lin ang="5400000" scaled="0"/>
                </a:gradFill>
              </a:rPr>
              <a:t>AMQP/HTTP</a:t>
            </a:r>
            <a:endParaRPr lang="en-US" sz="1071" dirty="0">
              <a:gradFill>
                <a:gsLst>
                  <a:gs pos="2917">
                    <a:srgbClr val="000000"/>
                  </a:gs>
                  <a:gs pos="30000">
                    <a:srgbClr val="000000"/>
                  </a:gs>
                </a:gsLst>
                <a:lin ang="5400000" scaled="0"/>
              </a:gradFill>
            </a:endParaRPr>
          </a:p>
          <a:p>
            <a:pPr algn="ctr">
              <a:lnSpc>
                <a:spcPct val="90000"/>
              </a:lnSpc>
            </a:pPr>
            <a:r>
              <a:rPr lang="en-US" sz="1071" dirty="0">
                <a:gradFill>
                  <a:gsLst>
                    <a:gs pos="2917">
                      <a:srgbClr val="000000"/>
                    </a:gs>
                    <a:gs pos="30000">
                      <a:srgbClr val="000000"/>
                    </a:gs>
                  </a:gsLst>
                  <a:lin ang="5400000" scaled="0"/>
                </a:gradFill>
              </a:rPr>
              <a:t> C, .NET, </a:t>
            </a:r>
            <a:r>
              <a:rPr lang="en-US" sz="1071" dirty="0" smtClean="0">
                <a:gradFill>
                  <a:gsLst>
                    <a:gs pos="2917">
                      <a:srgbClr val="000000"/>
                    </a:gs>
                    <a:gs pos="30000">
                      <a:srgbClr val="000000"/>
                    </a:gs>
                  </a:gsLst>
                  <a:lin ang="5400000" scaled="0"/>
                </a:gradFill>
              </a:rPr>
              <a:t>Java…</a:t>
            </a:r>
            <a:endParaRPr lang="en-US" sz="1071" dirty="0">
              <a:gradFill>
                <a:gsLst>
                  <a:gs pos="2917">
                    <a:srgbClr val="000000"/>
                  </a:gs>
                  <a:gs pos="30000">
                    <a:srgbClr val="000000"/>
                  </a:gs>
                </a:gsLst>
                <a:lin ang="5400000" scaled="0"/>
              </a:gradFill>
            </a:endParaRPr>
          </a:p>
        </p:txBody>
      </p:sp>
      <p:sp>
        <p:nvSpPr>
          <p:cNvPr id="212" name="Rectangular Callout 211"/>
          <p:cNvSpPr/>
          <p:nvPr/>
        </p:nvSpPr>
        <p:spPr>
          <a:xfrm>
            <a:off x="938255" y="3194783"/>
            <a:ext cx="1518822" cy="302325"/>
          </a:xfrm>
          <a:prstGeom prst="wedgeRectCallout">
            <a:avLst>
              <a:gd name="adj1" fmla="val 7221"/>
              <a:gd name="adj2" fmla="val 115449"/>
            </a:avLst>
          </a:prstGeom>
          <a:solidFill>
            <a:schemeClr val="tx2">
              <a:lumMod val="60000"/>
              <a:lumOff val="40000"/>
            </a:schemeClr>
          </a:solidFill>
          <a:ln>
            <a:solidFill>
              <a:schemeClr val="bg1"/>
            </a:solidFill>
          </a:ln>
        </p:spPr>
        <p:style>
          <a:lnRef idx="1">
            <a:schemeClr val="accent4"/>
          </a:lnRef>
          <a:fillRef idx="2">
            <a:schemeClr val="accent4"/>
          </a:fillRef>
          <a:effectRef idx="1">
            <a:schemeClr val="accent4"/>
          </a:effectRef>
          <a:fontRef idx="minor">
            <a:schemeClr val="dk1"/>
          </a:fontRef>
        </p:style>
        <p:txBody>
          <a:bodyPr tIns="91440" bIns="73152" rtlCol="0" anchor="t" anchorCtr="0"/>
          <a:lstStyle/>
          <a:p>
            <a:pPr algn="ctr">
              <a:lnSpc>
                <a:spcPct val="90000"/>
              </a:lnSpc>
            </a:pPr>
            <a:r>
              <a:rPr lang="en-US" sz="1071" dirty="0" smtClean="0">
                <a:gradFill>
                  <a:gsLst>
                    <a:gs pos="2917">
                      <a:srgbClr val="000000"/>
                    </a:gs>
                    <a:gs pos="30000">
                      <a:srgbClr val="000000"/>
                    </a:gs>
                  </a:gsLst>
                  <a:lin ang="5400000" scaled="0"/>
                </a:gradFill>
              </a:rPr>
              <a:t>MQTT/COAP/Custom</a:t>
            </a:r>
            <a:endParaRPr lang="en-US" sz="1071" dirty="0">
              <a:gradFill>
                <a:gsLst>
                  <a:gs pos="2917">
                    <a:srgbClr val="000000"/>
                  </a:gs>
                  <a:gs pos="30000">
                    <a:srgbClr val="000000"/>
                  </a:gs>
                </a:gsLst>
                <a:lin ang="5400000" scaled="0"/>
              </a:gradFill>
            </a:endParaRPr>
          </a:p>
        </p:txBody>
      </p:sp>
      <p:sp>
        <p:nvSpPr>
          <p:cNvPr id="215" name="Rectangular Callout 214"/>
          <p:cNvSpPr/>
          <p:nvPr/>
        </p:nvSpPr>
        <p:spPr>
          <a:xfrm>
            <a:off x="4341058" y="5339658"/>
            <a:ext cx="1773575" cy="1358005"/>
          </a:xfrm>
          <a:prstGeom prst="wedgeRectCallout">
            <a:avLst>
              <a:gd name="adj1" fmla="val 13956"/>
              <a:gd name="adj2" fmla="val -145253"/>
            </a:avLst>
          </a:prstGeom>
          <a:solidFill>
            <a:schemeClr val="tx2">
              <a:lumMod val="60000"/>
              <a:lumOff val="40000"/>
            </a:schemeClr>
          </a:solidFill>
          <a:ln>
            <a:solidFill>
              <a:schemeClr val="bg1"/>
            </a:solidFill>
          </a:ln>
        </p:spPr>
        <p:style>
          <a:lnRef idx="1">
            <a:schemeClr val="accent4"/>
          </a:lnRef>
          <a:fillRef idx="2">
            <a:schemeClr val="accent4"/>
          </a:fillRef>
          <a:effectRef idx="1">
            <a:schemeClr val="accent4"/>
          </a:effectRef>
          <a:fontRef idx="minor">
            <a:schemeClr val="dk1"/>
          </a:fontRef>
        </p:style>
        <p:txBody>
          <a:bodyPr tIns="91440" rtlCol="0" anchor="t" anchorCtr="0"/>
          <a:lstStyle/>
          <a:p>
            <a:pPr algn="ctr">
              <a:lnSpc>
                <a:spcPct val="90000"/>
              </a:lnSpc>
              <a:spcBef>
                <a:spcPts val="300"/>
              </a:spcBef>
            </a:pPr>
            <a:r>
              <a:rPr lang="en-US" sz="1071" dirty="0">
                <a:gradFill>
                  <a:gsLst>
                    <a:gs pos="2917">
                      <a:srgbClr val="000000"/>
                    </a:gs>
                    <a:gs pos="30000">
                      <a:srgbClr val="000000"/>
                    </a:gs>
                  </a:gsLst>
                  <a:lin ang="5400000" scaled="0"/>
                </a:gradFill>
              </a:rPr>
              <a:t>1 Day message retention,</a:t>
            </a:r>
          </a:p>
          <a:p>
            <a:pPr algn="ctr">
              <a:lnSpc>
                <a:spcPct val="90000"/>
              </a:lnSpc>
              <a:spcBef>
                <a:spcPts val="300"/>
              </a:spcBef>
            </a:pPr>
            <a:r>
              <a:rPr lang="en-US" sz="1071" dirty="0">
                <a:gradFill>
                  <a:gsLst>
                    <a:gs pos="2917">
                      <a:srgbClr val="000000"/>
                    </a:gs>
                    <a:gs pos="30000">
                      <a:srgbClr val="000000"/>
                    </a:gs>
                  </a:gsLst>
                  <a:lin ang="5400000" scaled="0"/>
                </a:gradFill>
              </a:rPr>
              <a:t>Consumer groups</a:t>
            </a:r>
          </a:p>
          <a:p>
            <a:pPr algn="ctr">
              <a:lnSpc>
                <a:spcPct val="90000"/>
              </a:lnSpc>
              <a:spcBef>
                <a:spcPts val="300"/>
              </a:spcBef>
            </a:pPr>
            <a:r>
              <a:rPr lang="en-US" sz="1071" dirty="0">
                <a:gradFill>
                  <a:gsLst>
                    <a:gs pos="2917">
                      <a:srgbClr val="000000"/>
                    </a:gs>
                    <a:gs pos="30000">
                      <a:srgbClr val="000000"/>
                    </a:gs>
                  </a:gsLst>
                  <a:lin ang="5400000" scaled="0"/>
                </a:gradFill>
              </a:rPr>
              <a:t>Partitioned </a:t>
            </a:r>
            <a:r>
              <a:rPr lang="en-US" sz="1071" dirty="0" smtClean="0">
                <a:gradFill>
                  <a:gsLst>
                    <a:gs pos="2917">
                      <a:srgbClr val="000000"/>
                    </a:gs>
                    <a:gs pos="30000">
                      <a:srgbClr val="000000"/>
                    </a:gs>
                  </a:gsLst>
                  <a:lin ang="5400000" scaled="0"/>
                </a:gradFill>
              </a:rPr>
              <a:t>receivers</a:t>
            </a:r>
          </a:p>
          <a:p>
            <a:pPr algn="ctr">
              <a:lnSpc>
                <a:spcPct val="90000"/>
              </a:lnSpc>
              <a:spcBef>
                <a:spcPts val="300"/>
              </a:spcBef>
            </a:pPr>
            <a:r>
              <a:rPr lang="en-US" sz="1071" dirty="0" smtClean="0">
                <a:gradFill>
                  <a:gsLst>
                    <a:gs pos="2917">
                      <a:srgbClr val="000000"/>
                    </a:gs>
                    <a:gs pos="30000">
                      <a:srgbClr val="000000"/>
                    </a:gs>
                  </a:gsLst>
                  <a:lin ang="5400000" scaled="0"/>
                </a:gradFill>
              </a:rPr>
              <a:t>Check-pointing</a:t>
            </a:r>
          </a:p>
          <a:p>
            <a:pPr algn="ctr">
              <a:lnSpc>
                <a:spcPct val="90000"/>
              </a:lnSpc>
              <a:spcBef>
                <a:spcPts val="300"/>
              </a:spcBef>
            </a:pPr>
            <a:r>
              <a:rPr lang="en-US" sz="1071" dirty="0" smtClean="0">
                <a:gradFill>
                  <a:gsLst>
                    <a:gs pos="2917">
                      <a:srgbClr val="000000"/>
                    </a:gs>
                    <a:gs pos="30000">
                      <a:srgbClr val="000000"/>
                    </a:gs>
                  </a:gsLst>
                  <a:lin ang="5400000" scaled="0"/>
                </a:gradFill>
              </a:rPr>
              <a:t> Partition </a:t>
            </a:r>
            <a:r>
              <a:rPr lang="en-US" sz="1071" dirty="0">
                <a:gradFill>
                  <a:gsLst>
                    <a:gs pos="2917">
                      <a:srgbClr val="000000"/>
                    </a:gs>
                    <a:gs pos="30000">
                      <a:srgbClr val="000000"/>
                    </a:gs>
                  </a:gsLst>
                  <a:lin ang="5400000" scaled="0"/>
                </a:gradFill>
              </a:rPr>
              <a:t>distribution APIs</a:t>
            </a:r>
          </a:p>
        </p:txBody>
      </p:sp>
      <p:sp>
        <p:nvSpPr>
          <p:cNvPr id="216" name="Rectangular Callout 215"/>
          <p:cNvSpPr/>
          <p:nvPr/>
        </p:nvSpPr>
        <p:spPr>
          <a:xfrm>
            <a:off x="6495296" y="2324110"/>
            <a:ext cx="1513684" cy="867840"/>
          </a:xfrm>
          <a:prstGeom prst="wedgeRectCallout">
            <a:avLst>
              <a:gd name="adj1" fmla="val 4179"/>
              <a:gd name="adj2" fmla="val 73220"/>
            </a:avLst>
          </a:prstGeom>
          <a:solidFill>
            <a:schemeClr val="tx2">
              <a:lumMod val="60000"/>
              <a:lumOff val="40000"/>
            </a:schemeClr>
          </a:solidFill>
          <a:ln>
            <a:solidFill>
              <a:schemeClr val="bg1"/>
            </a:solidFill>
          </a:ln>
        </p:spPr>
        <p:style>
          <a:lnRef idx="1">
            <a:schemeClr val="accent4"/>
          </a:lnRef>
          <a:fillRef idx="2">
            <a:schemeClr val="accent4"/>
          </a:fillRef>
          <a:effectRef idx="1">
            <a:schemeClr val="accent4"/>
          </a:effectRef>
          <a:fontRef idx="minor">
            <a:schemeClr val="dk1"/>
          </a:fontRef>
        </p:style>
        <p:txBody>
          <a:bodyPr lIns="0" tIns="91440" rIns="0" rtlCol="0" anchor="t" anchorCtr="0"/>
          <a:lstStyle/>
          <a:p>
            <a:pPr algn="ctr">
              <a:lnSpc>
                <a:spcPct val="90000"/>
              </a:lnSpc>
              <a:spcBef>
                <a:spcPts val="400"/>
              </a:spcBef>
            </a:pPr>
            <a:r>
              <a:rPr lang="en-US" sz="1050" dirty="0">
                <a:gradFill>
                  <a:gsLst>
                    <a:gs pos="2917">
                      <a:srgbClr val="000000"/>
                    </a:gs>
                    <a:gs pos="30000">
                      <a:srgbClr val="000000"/>
                    </a:gs>
                  </a:gsLst>
                  <a:lin ang="5400000" scaled="0"/>
                </a:gradFill>
              </a:rPr>
              <a:t>Low end-to-end </a:t>
            </a:r>
            <a:r>
              <a:rPr lang="en-US" sz="1050" dirty="0" smtClean="0">
                <a:gradFill>
                  <a:gsLst>
                    <a:gs pos="2917">
                      <a:srgbClr val="000000"/>
                    </a:gs>
                    <a:gs pos="30000">
                      <a:srgbClr val="000000"/>
                    </a:gs>
                  </a:gsLst>
                  <a:lin ang="5400000" scaled="0"/>
                </a:gradFill>
              </a:rPr>
              <a:t>latency</a:t>
            </a:r>
            <a:endParaRPr lang="en-US" sz="1050" dirty="0">
              <a:gradFill>
                <a:gsLst>
                  <a:gs pos="2917">
                    <a:srgbClr val="000000"/>
                  </a:gs>
                  <a:gs pos="30000">
                    <a:srgbClr val="000000"/>
                  </a:gs>
                </a:gsLst>
                <a:lin ang="5400000" scaled="0"/>
              </a:gradFill>
            </a:endParaRPr>
          </a:p>
          <a:p>
            <a:pPr algn="ctr">
              <a:lnSpc>
                <a:spcPct val="90000"/>
              </a:lnSpc>
              <a:spcBef>
                <a:spcPts val="400"/>
              </a:spcBef>
            </a:pPr>
            <a:r>
              <a:rPr lang="en-US" sz="1050" dirty="0">
                <a:gradFill>
                  <a:gsLst>
                    <a:gs pos="2917">
                      <a:srgbClr val="000000"/>
                    </a:gs>
                    <a:gs pos="30000">
                      <a:srgbClr val="000000"/>
                    </a:gs>
                  </a:gsLst>
                  <a:lin ang="5400000" scaled="0"/>
                </a:gradFill>
              </a:rPr>
              <a:t>Easy integration </a:t>
            </a:r>
            <a:r>
              <a:rPr lang="en-US" sz="1050" dirty="0" smtClean="0">
                <a:gradFill>
                  <a:gsLst>
                    <a:gs pos="2917">
                      <a:srgbClr val="000000"/>
                    </a:gs>
                    <a:gs pos="30000">
                      <a:srgbClr val="000000"/>
                    </a:gs>
                  </a:gsLst>
                  <a:lin ang="5400000" scaled="0"/>
                </a:gradFill>
              </a:rPr>
              <a:t>with</a:t>
            </a:r>
            <a:br>
              <a:rPr lang="en-US" sz="1050" dirty="0" smtClean="0">
                <a:gradFill>
                  <a:gsLst>
                    <a:gs pos="2917">
                      <a:srgbClr val="000000"/>
                    </a:gs>
                    <a:gs pos="30000">
                      <a:srgbClr val="000000"/>
                    </a:gs>
                  </a:gsLst>
                  <a:lin ang="5400000" scaled="0"/>
                </a:gradFill>
              </a:rPr>
            </a:br>
            <a:r>
              <a:rPr lang="en-US" sz="1050" dirty="0" smtClean="0">
                <a:gradFill>
                  <a:gsLst>
                    <a:gs pos="2917">
                      <a:srgbClr val="000000"/>
                    </a:gs>
                    <a:gs pos="30000">
                      <a:srgbClr val="000000"/>
                    </a:gs>
                  </a:gsLst>
                  <a:lin ang="5400000" scaled="0"/>
                </a:gradFill>
              </a:rPr>
              <a:t>analytics </a:t>
            </a:r>
            <a:r>
              <a:rPr lang="en-US" sz="1050" dirty="0">
                <a:gradFill>
                  <a:gsLst>
                    <a:gs pos="2917">
                      <a:srgbClr val="000000"/>
                    </a:gs>
                    <a:gs pos="30000">
                      <a:srgbClr val="000000"/>
                    </a:gs>
                  </a:gsLst>
                  <a:lin ang="5400000" scaled="0"/>
                </a:gradFill>
              </a:rPr>
              <a:t>frameworks </a:t>
            </a:r>
            <a:br>
              <a:rPr lang="en-US" sz="1050" dirty="0">
                <a:gradFill>
                  <a:gsLst>
                    <a:gs pos="2917">
                      <a:srgbClr val="000000"/>
                    </a:gs>
                    <a:gs pos="30000">
                      <a:srgbClr val="000000"/>
                    </a:gs>
                  </a:gsLst>
                  <a:lin ang="5400000" scaled="0"/>
                </a:gradFill>
              </a:rPr>
            </a:br>
            <a:r>
              <a:rPr lang="en-US" sz="1050" dirty="0" smtClean="0">
                <a:gradFill>
                  <a:gsLst>
                    <a:gs pos="2917">
                      <a:srgbClr val="000000"/>
                    </a:gs>
                    <a:gs pos="30000">
                      <a:srgbClr val="000000"/>
                    </a:gs>
                  </a:gsLst>
                  <a:lin ang="5400000" scaled="0"/>
                </a:gradFill>
              </a:rPr>
              <a:t>and </a:t>
            </a:r>
            <a:r>
              <a:rPr lang="en-US" sz="1050" dirty="0">
                <a:gradFill>
                  <a:gsLst>
                    <a:gs pos="2917">
                      <a:srgbClr val="000000"/>
                    </a:gs>
                    <a:gs pos="30000">
                      <a:srgbClr val="000000"/>
                    </a:gs>
                  </a:gsLst>
                  <a:lin ang="5400000" scaled="0"/>
                </a:gradFill>
              </a:rPr>
              <a:t>services</a:t>
            </a:r>
          </a:p>
        </p:txBody>
      </p:sp>
      <p:sp>
        <p:nvSpPr>
          <p:cNvPr id="225" name="TextBox 224"/>
          <p:cNvSpPr txBox="1"/>
          <p:nvPr/>
        </p:nvSpPr>
        <p:spPr>
          <a:xfrm>
            <a:off x="6876222" y="3354343"/>
            <a:ext cx="1248239" cy="452432"/>
          </a:xfrm>
          <a:prstGeom prst="rect">
            <a:avLst/>
          </a:prstGeom>
          <a:noFill/>
          <a:ln>
            <a:noFill/>
          </a:ln>
        </p:spPr>
        <p:txBody>
          <a:bodyPr wrap="square" rtlCol="0">
            <a:spAutoFit/>
          </a:bodyPr>
          <a:lstStyle/>
          <a:p>
            <a:pPr>
              <a:lnSpc>
                <a:spcPct val="90000"/>
              </a:lnSpc>
            </a:pPr>
            <a:r>
              <a:rPr lang="en-US" sz="1400" dirty="0">
                <a:gradFill>
                  <a:gsLst>
                    <a:gs pos="2917">
                      <a:srgbClr val="000000"/>
                    </a:gs>
                    <a:gs pos="30000">
                      <a:srgbClr val="000000"/>
                    </a:gs>
                  </a:gsLst>
                  <a:lin ang="5400000" scaled="0"/>
                </a:gradFill>
              </a:rPr>
              <a:t>Custom code </a:t>
            </a:r>
            <a:r>
              <a:rPr lang="en-US" sz="1200" dirty="0">
                <a:gradFill>
                  <a:gsLst>
                    <a:gs pos="2917">
                      <a:srgbClr val="000000"/>
                    </a:gs>
                    <a:gs pos="30000">
                      <a:srgbClr val="000000"/>
                    </a:gs>
                  </a:gsLst>
                  <a:lin ang="5400000" scaled="0"/>
                </a:gradFill>
              </a:rPr>
              <a:t>(</a:t>
            </a:r>
            <a:r>
              <a:rPr lang="en-US" sz="1200" dirty="0" smtClean="0">
                <a:gradFill>
                  <a:gsLst>
                    <a:gs pos="2917">
                      <a:srgbClr val="000000"/>
                    </a:gs>
                    <a:gs pos="30000">
                      <a:srgbClr val="000000"/>
                    </a:gs>
                  </a:gsLst>
                  <a:lin ang="5400000" scaled="0"/>
                </a:gradFill>
              </a:rPr>
              <a:t>Storm/NRT)</a:t>
            </a:r>
            <a:endParaRPr lang="en-US" sz="1200" dirty="0">
              <a:gradFill>
                <a:gsLst>
                  <a:gs pos="2917">
                    <a:srgbClr val="000000"/>
                  </a:gs>
                  <a:gs pos="30000">
                    <a:srgbClr val="000000"/>
                  </a:gs>
                </a:gsLst>
                <a:lin ang="5400000" scaled="0"/>
              </a:gradFill>
            </a:endParaRPr>
          </a:p>
        </p:txBody>
      </p:sp>
      <p:sp>
        <p:nvSpPr>
          <p:cNvPr id="228" name="TextBox 227"/>
          <p:cNvSpPr txBox="1"/>
          <p:nvPr/>
        </p:nvSpPr>
        <p:spPr>
          <a:xfrm>
            <a:off x="6921114" y="4022772"/>
            <a:ext cx="1196687" cy="480131"/>
          </a:xfrm>
          <a:prstGeom prst="rect">
            <a:avLst/>
          </a:prstGeom>
          <a:noFill/>
          <a:ln>
            <a:noFill/>
          </a:ln>
        </p:spPr>
        <p:txBody>
          <a:bodyPr wrap="square" rtlCol="0">
            <a:spAutoFit/>
          </a:bodyPr>
          <a:lstStyle/>
          <a:p>
            <a:pPr>
              <a:lnSpc>
                <a:spcPct val="90000"/>
              </a:lnSpc>
            </a:pPr>
            <a:r>
              <a:rPr lang="en-US" sz="1400" dirty="0" smtClean="0">
                <a:gradFill>
                  <a:gsLst>
                    <a:gs pos="2917">
                      <a:srgbClr val="000000"/>
                    </a:gs>
                    <a:gs pos="30000">
                      <a:srgbClr val="000000"/>
                    </a:gs>
                  </a:gsLst>
                  <a:lin ang="5400000" scaled="0"/>
                </a:gradFill>
              </a:rPr>
              <a:t>Storage</a:t>
            </a:r>
            <a:br>
              <a:rPr lang="en-US" sz="1400" dirty="0" smtClean="0">
                <a:gradFill>
                  <a:gsLst>
                    <a:gs pos="2917">
                      <a:srgbClr val="000000"/>
                    </a:gs>
                    <a:gs pos="30000">
                      <a:srgbClr val="000000"/>
                    </a:gs>
                  </a:gsLst>
                  <a:lin ang="5400000" scaled="0"/>
                </a:gradFill>
              </a:rPr>
            </a:br>
            <a:r>
              <a:rPr lang="en-US" sz="1400" dirty="0" smtClean="0">
                <a:gradFill>
                  <a:gsLst>
                    <a:gs pos="2917">
                      <a:srgbClr val="000000"/>
                    </a:gs>
                    <a:gs pos="30000">
                      <a:srgbClr val="000000"/>
                    </a:gs>
                  </a:gsLst>
                  <a:lin ang="5400000" scaled="0"/>
                </a:gradFill>
              </a:rPr>
              <a:t>adapters</a:t>
            </a:r>
            <a:endParaRPr lang="en-US" sz="1200" dirty="0">
              <a:gradFill>
                <a:gsLst>
                  <a:gs pos="2917">
                    <a:srgbClr val="000000"/>
                  </a:gs>
                  <a:gs pos="30000">
                    <a:srgbClr val="000000"/>
                  </a:gs>
                </a:gsLst>
                <a:lin ang="5400000" scaled="0"/>
              </a:gradFill>
            </a:endParaRPr>
          </a:p>
        </p:txBody>
      </p:sp>
      <p:sp>
        <p:nvSpPr>
          <p:cNvPr id="229" name="Rectangular Callout 228"/>
          <p:cNvSpPr/>
          <p:nvPr/>
        </p:nvSpPr>
        <p:spPr>
          <a:xfrm>
            <a:off x="6269085" y="4742094"/>
            <a:ext cx="1539618" cy="478713"/>
          </a:xfrm>
          <a:prstGeom prst="wedgeRectCallout">
            <a:avLst>
              <a:gd name="adj1" fmla="val 5961"/>
              <a:gd name="adj2" fmla="val -111177"/>
            </a:avLst>
          </a:prstGeom>
          <a:solidFill>
            <a:schemeClr val="tx2">
              <a:lumMod val="60000"/>
              <a:lumOff val="40000"/>
            </a:schemeClr>
          </a:solidFill>
          <a:ln>
            <a:solidFill>
              <a:schemeClr val="bg1"/>
            </a:solidFill>
          </a:ln>
        </p:spPr>
        <p:style>
          <a:lnRef idx="1">
            <a:schemeClr val="accent4"/>
          </a:lnRef>
          <a:fillRef idx="2">
            <a:schemeClr val="accent4"/>
          </a:fillRef>
          <a:effectRef idx="1">
            <a:schemeClr val="accent4"/>
          </a:effectRef>
          <a:fontRef idx="minor">
            <a:schemeClr val="dk1"/>
          </a:fontRef>
        </p:style>
        <p:txBody>
          <a:bodyPr tIns="91440" rtlCol="0" anchor="t" anchorCtr="0"/>
          <a:lstStyle/>
          <a:p>
            <a:pPr algn="ctr">
              <a:lnSpc>
                <a:spcPct val="90000"/>
              </a:lnSpc>
              <a:spcBef>
                <a:spcPts val="300"/>
              </a:spcBef>
            </a:pPr>
            <a:r>
              <a:rPr lang="en-US" sz="1071" dirty="0" smtClean="0">
                <a:gradFill>
                  <a:gsLst>
                    <a:gs pos="2917">
                      <a:srgbClr val="000000"/>
                    </a:gs>
                    <a:gs pos="30000">
                      <a:srgbClr val="000000"/>
                    </a:gs>
                  </a:gsLst>
                  <a:lin ang="5400000" scaled="0"/>
                </a:gradFill>
              </a:rPr>
              <a:t>Configurable adapters</a:t>
            </a:r>
            <a:br>
              <a:rPr lang="en-US" sz="1071" dirty="0" smtClean="0">
                <a:gradFill>
                  <a:gsLst>
                    <a:gs pos="2917">
                      <a:srgbClr val="000000"/>
                    </a:gs>
                    <a:gs pos="30000">
                      <a:srgbClr val="000000"/>
                    </a:gs>
                  </a:gsLst>
                  <a:lin ang="5400000" scaled="0"/>
                </a:gradFill>
              </a:rPr>
            </a:br>
            <a:r>
              <a:rPr lang="en-US" sz="1071" dirty="0" smtClean="0">
                <a:gradFill>
                  <a:gsLst>
                    <a:gs pos="2917">
                      <a:srgbClr val="000000"/>
                    </a:gs>
                    <a:gs pos="30000">
                      <a:srgbClr val="000000"/>
                    </a:gs>
                  </a:gsLst>
                  <a:lin ang="5400000" scaled="0"/>
                </a:gradFill>
              </a:rPr>
              <a:t>for storage devices</a:t>
            </a:r>
            <a:endParaRPr lang="en-US" sz="1071" dirty="0">
              <a:gradFill>
                <a:gsLst>
                  <a:gs pos="2917">
                    <a:srgbClr val="000000"/>
                  </a:gs>
                  <a:gs pos="30000">
                    <a:srgbClr val="000000"/>
                  </a:gs>
                </a:gsLst>
                <a:lin ang="5400000" scaled="0"/>
              </a:gradFill>
            </a:endParaRPr>
          </a:p>
        </p:txBody>
      </p:sp>
      <p:grpSp>
        <p:nvGrpSpPr>
          <p:cNvPr id="278" name="Group 277"/>
          <p:cNvGrpSpPr/>
          <p:nvPr/>
        </p:nvGrpSpPr>
        <p:grpSpPr>
          <a:xfrm>
            <a:off x="10495946" y="2319063"/>
            <a:ext cx="1674272" cy="3328547"/>
            <a:chOff x="10495946" y="2319063"/>
            <a:chExt cx="1674272" cy="3328547"/>
          </a:xfrm>
        </p:grpSpPr>
        <p:sp>
          <p:nvSpPr>
            <p:cNvPr id="233" name="TextBox 232"/>
            <p:cNvSpPr txBox="1"/>
            <p:nvPr/>
          </p:nvSpPr>
          <p:spPr>
            <a:xfrm>
              <a:off x="10921979" y="2379023"/>
              <a:ext cx="1248239" cy="3268587"/>
            </a:xfrm>
            <a:prstGeom prst="rect">
              <a:avLst/>
            </a:prstGeom>
            <a:noFill/>
            <a:ln>
              <a:noFill/>
            </a:ln>
          </p:spPr>
          <p:txBody>
            <a:bodyPr wrap="square" rtlCol="0">
              <a:spAutoFit/>
            </a:bodyPr>
            <a:lstStyle/>
            <a:p>
              <a:pPr>
                <a:lnSpc>
                  <a:spcPct val="90000"/>
                </a:lnSpc>
                <a:spcBef>
                  <a:spcPts val="1200"/>
                </a:spcBef>
                <a:spcAft>
                  <a:spcPts val="1200"/>
                </a:spcAft>
              </a:pPr>
              <a:r>
                <a:rPr lang="en-US" sz="1200" dirty="0" smtClean="0">
                  <a:gradFill>
                    <a:gsLst>
                      <a:gs pos="2917">
                        <a:srgbClr val="000000"/>
                      </a:gs>
                      <a:gs pos="30000">
                        <a:srgbClr val="000000"/>
                      </a:gs>
                    </a:gsLst>
                    <a:lin ang="5400000" scaled="0"/>
                  </a:gradFill>
                </a:rPr>
                <a:t>App insights</a:t>
              </a:r>
            </a:p>
            <a:p>
              <a:pPr>
                <a:lnSpc>
                  <a:spcPct val="90000"/>
                </a:lnSpc>
                <a:spcBef>
                  <a:spcPts val="1200"/>
                </a:spcBef>
                <a:spcAft>
                  <a:spcPts val="1200"/>
                </a:spcAft>
              </a:pPr>
              <a:r>
                <a:rPr lang="en-US" sz="1200" dirty="0" smtClean="0">
                  <a:gradFill>
                    <a:gsLst>
                      <a:gs pos="2917">
                        <a:srgbClr val="000000"/>
                      </a:gs>
                      <a:gs pos="30000">
                        <a:srgbClr val="000000"/>
                      </a:gs>
                    </a:gsLst>
                    <a:lin ang="5400000" scaled="0"/>
                  </a:gradFill>
                </a:rPr>
                <a:t>Data analytics</a:t>
              </a:r>
            </a:p>
            <a:p>
              <a:pPr>
                <a:lnSpc>
                  <a:spcPct val="90000"/>
                </a:lnSpc>
                <a:spcBef>
                  <a:spcPts val="1200"/>
                </a:spcBef>
                <a:spcAft>
                  <a:spcPts val="1200"/>
                </a:spcAft>
              </a:pPr>
              <a:r>
                <a:rPr lang="en-US" sz="1200" dirty="0" smtClean="0">
                  <a:gradFill>
                    <a:gsLst>
                      <a:gs pos="2917">
                        <a:srgbClr val="000000"/>
                      </a:gs>
                      <a:gs pos="30000">
                        <a:srgbClr val="000000"/>
                      </a:gs>
                    </a:gsLst>
                    <a:lin ang="5400000" scaled="0"/>
                  </a:gradFill>
                </a:rPr>
                <a:t>State over time</a:t>
              </a:r>
            </a:p>
            <a:p>
              <a:pPr>
                <a:lnSpc>
                  <a:spcPct val="90000"/>
                </a:lnSpc>
                <a:spcBef>
                  <a:spcPts val="1200"/>
                </a:spcBef>
                <a:spcAft>
                  <a:spcPts val="1200"/>
                </a:spcAft>
              </a:pPr>
              <a:r>
                <a:rPr lang="en-US" sz="1200" dirty="0" smtClean="0">
                  <a:gradFill>
                    <a:gsLst>
                      <a:gs pos="2917">
                        <a:srgbClr val="000000"/>
                      </a:gs>
                      <a:gs pos="30000">
                        <a:srgbClr val="000000"/>
                      </a:gs>
                    </a:gsLst>
                    <a:lin ang="5400000" scaled="0"/>
                  </a:gradFill>
                </a:rPr>
                <a:t>Dashboard</a:t>
              </a:r>
            </a:p>
            <a:p>
              <a:pPr>
                <a:lnSpc>
                  <a:spcPct val="90000"/>
                </a:lnSpc>
                <a:spcBef>
                  <a:spcPts val="1200"/>
                </a:spcBef>
                <a:spcAft>
                  <a:spcPts val="1200"/>
                </a:spcAft>
              </a:pPr>
              <a:r>
                <a:rPr lang="en-US" sz="1200" dirty="0" smtClean="0">
                  <a:gradFill>
                    <a:gsLst>
                      <a:gs pos="2917">
                        <a:srgbClr val="000000"/>
                      </a:gs>
                      <a:gs pos="30000">
                        <a:srgbClr val="000000"/>
                      </a:gs>
                    </a:gsLst>
                    <a:lin ang="5400000" scaled="0"/>
                  </a:gradFill>
                </a:rPr>
                <a:t>Service</a:t>
              </a:r>
            </a:p>
            <a:p>
              <a:pPr>
                <a:lnSpc>
                  <a:spcPct val="90000"/>
                </a:lnSpc>
                <a:spcBef>
                  <a:spcPts val="1200"/>
                </a:spcBef>
                <a:spcAft>
                  <a:spcPts val="1200"/>
                </a:spcAft>
              </a:pPr>
              <a:r>
                <a:rPr lang="en-US" sz="1200" dirty="0" smtClean="0">
                  <a:gradFill>
                    <a:gsLst>
                      <a:gs pos="2917">
                        <a:srgbClr val="000000"/>
                      </a:gs>
                      <a:gs pos="30000">
                        <a:srgbClr val="000000"/>
                      </a:gs>
                    </a:gsLst>
                    <a:lin ang="5400000" scaled="0"/>
                  </a:gradFill>
                </a:rPr>
                <a:t>Search</a:t>
              </a:r>
            </a:p>
            <a:p>
              <a:pPr>
                <a:lnSpc>
                  <a:spcPct val="90000"/>
                </a:lnSpc>
                <a:spcBef>
                  <a:spcPts val="1200"/>
                </a:spcBef>
                <a:spcAft>
                  <a:spcPts val="1200"/>
                </a:spcAft>
              </a:pPr>
              <a:r>
                <a:rPr lang="en-US" sz="1200" dirty="0" smtClean="0">
                  <a:gradFill>
                    <a:gsLst>
                      <a:gs pos="2917">
                        <a:srgbClr val="000000"/>
                      </a:gs>
                      <a:gs pos="30000">
                        <a:srgbClr val="000000"/>
                      </a:gs>
                    </a:gsLst>
                    <a:lin ang="5400000" scaled="0"/>
                  </a:gradFill>
                </a:rPr>
                <a:t>Distributed tracing</a:t>
              </a:r>
              <a:endParaRPr lang="en-US" sz="1200" dirty="0">
                <a:gradFill>
                  <a:gsLst>
                    <a:gs pos="2917">
                      <a:srgbClr val="000000"/>
                    </a:gs>
                    <a:gs pos="30000">
                      <a:srgbClr val="000000"/>
                    </a:gs>
                  </a:gsLst>
                  <a:lin ang="5400000" scaled="0"/>
                </a:gradFill>
              </a:endParaRPr>
            </a:p>
          </p:txBody>
        </p:sp>
        <p:sp>
          <p:nvSpPr>
            <p:cNvPr id="235" name="Freeform 27"/>
            <p:cNvSpPr>
              <a:spLocks noEditPoints="1"/>
            </p:cNvSpPr>
            <p:nvPr/>
          </p:nvSpPr>
          <p:spPr bwMode="auto">
            <a:xfrm>
              <a:off x="10504086" y="3269915"/>
              <a:ext cx="403710" cy="320315"/>
            </a:xfrm>
            <a:custGeom>
              <a:avLst/>
              <a:gdLst>
                <a:gd name="T0" fmla="*/ 42 w 263"/>
                <a:gd name="T1" fmla="*/ 147 h 209"/>
                <a:gd name="T2" fmla="*/ 37 w 263"/>
                <a:gd name="T3" fmla="*/ 209 h 209"/>
                <a:gd name="T4" fmla="*/ 6 w 263"/>
                <a:gd name="T5" fmla="*/ 204 h 209"/>
                <a:gd name="T6" fmla="*/ 16 w 263"/>
                <a:gd name="T7" fmla="*/ 158 h 209"/>
                <a:gd name="T8" fmla="*/ 33 w 263"/>
                <a:gd name="T9" fmla="*/ 158 h 209"/>
                <a:gd name="T10" fmla="*/ 58 w 263"/>
                <a:gd name="T11" fmla="*/ 209 h 209"/>
                <a:gd name="T12" fmla="*/ 89 w 263"/>
                <a:gd name="T13" fmla="*/ 204 h 209"/>
                <a:gd name="T14" fmla="*/ 53 w 263"/>
                <a:gd name="T15" fmla="*/ 135 h 209"/>
                <a:gd name="T16" fmla="*/ 100 w 263"/>
                <a:gd name="T17" fmla="*/ 204 h 209"/>
                <a:gd name="T18" fmla="*/ 131 w 263"/>
                <a:gd name="T19" fmla="*/ 209 h 209"/>
                <a:gd name="T20" fmla="*/ 136 w 263"/>
                <a:gd name="T21" fmla="*/ 111 h 209"/>
                <a:gd name="T22" fmla="*/ 100 w 263"/>
                <a:gd name="T23" fmla="*/ 204 h 209"/>
                <a:gd name="T24" fmla="*/ 155 w 263"/>
                <a:gd name="T25" fmla="*/ 122 h 209"/>
                <a:gd name="T26" fmla="*/ 146 w 263"/>
                <a:gd name="T27" fmla="*/ 204 h 209"/>
                <a:gd name="T28" fmla="*/ 178 w 263"/>
                <a:gd name="T29" fmla="*/ 209 h 209"/>
                <a:gd name="T30" fmla="*/ 182 w 263"/>
                <a:gd name="T31" fmla="*/ 110 h 209"/>
                <a:gd name="T32" fmla="*/ 162 w 263"/>
                <a:gd name="T33" fmla="*/ 124 h 209"/>
                <a:gd name="T34" fmla="*/ 193 w 263"/>
                <a:gd name="T35" fmla="*/ 204 h 209"/>
                <a:gd name="T36" fmla="*/ 224 w 263"/>
                <a:gd name="T37" fmla="*/ 209 h 209"/>
                <a:gd name="T38" fmla="*/ 229 w 263"/>
                <a:gd name="T39" fmla="*/ 66 h 209"/>
                <a:gd name="T40" fmla="*/ 193 w 263"/>
                <a:gd name="T41" fmla="*/ 99 h 209"/>
                <a:gd name="T42" fmla="*/ 259 w 263"/>
                <a:gd name="T43" fmla="*/ 0 h 209"/>
                <a:gd name="T44" fmla="*/ 182 w 263"/>
                <a:gd name="T45" fmla="*/ 9 h 209"/>
                <a:gd name="T46" fmla="*/ 203 w 263"/>
                <a:gd name="T47" fmla="*/ 37 h 209"/>
                <a:gd name="T48" fmla="*/ 165 w 263"/>
                <a:gd name="T49" fmla="*/ 76 h 209"/>
                <a:gd name="T50" fmla="*/ 100 w 263"/>
                <a:gd name="T51" fmla="*/ 18 h 209"/>
                <a:gd name="T52" fmla="*/ 93 w 263"/>
                <a:gd name="T53" fmla="*/ 18 h 209"/>
                <a:gd name="T54" fmla="*/ 2 w 263"/>
                <a:gd name="T55" fmla="*/ 135 h 209"/>
                <a:gd name="T56" fmla="*/ 24 w 263"/>
                <a:gd name="T57" fmla="*/ 155 h 209"/>
                <a:gd name="T58" fmla="*/ 91 w 263"/>
                <a:gd name="T59" fmla="*/ 82 h 209"/>
                <a:gd name="T60" fmla="*/ 99 w 263"/>
                <a:gd name="T61" fmla="*/ 80 h 209"/>
                <a:gd name="T62" fmla="*/ 162 w 263"/>
                <a:gd name="T63" fmla="*/ 117 h 209"/>
                <a:gd name="T64" fmla="*/ 225 w 263"/>
                <a:gd name="T65" fmla="*/ 59 h 209"/>
                <a:gd name="T66" fmla="*/ 232 w 263"/>
                <a:gd name="T67" fmla="*/ 59 h 209"/>
                <a:gd name="T68" fmla="*/ 257 w 263"/>
                <a:gd name="T69" fmla="*/ 84 h 209"/>
                <a:gd name="T70" fmla="*/ 263 w 263"/>
                <a:gd name="T71" fmla="*/ 5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3" h="209">
                  <a:moveTo>
                    <a:pt x="33" y="158"/>
                  </a:moveTo>
                  <a:cubicBezTo>
                    <a:pt x="42" y="147"/>
                    <a:pt x="42" y="147"/>
                    <a:pt x="42" y="147"/>
                  </a:cubicBezTo>
                  <a:cubicBezTo>
                    <a:pt x="42" y="204"/>
                    <a:pt x="42" y="204"/>
                    <a:pt x="42" y="204"/>
                  </a:cubicBezTo>
                  <a:cubicBezTo>
                    <a:pt x="42" y="207"/>
                    <a:pt x="40" y="209"/>
                    <a:pt x="37" y="209"/>
                  </a:cubicBezTo>
                  <a:cubicBezTo>
                    <a:pt x="11" y="209"/>
                    <a:pt x="11" y="209"/>
                    <a:pt x="11" y="209"/>
                  </a:cubicBezTo>
                  <a:cubicBezTo>
                    <a:pt x="9" y="209"/>
                    <a:pt x="6" y="207"/>
                    <a:pt x="6" y="204"/>
                  </a:cubicBezTo>
                  <a:cubicBezTo>
                    <a:pt x="6" y="148"/>
                    <a:pt x="6" y="148"/>
                    <a:pt x="6" y="148"/>
                  </a:cubicBezTo>
                  <a:cubicBezTo>
                    <a:pt x="16" y="158"/>
                    <a:pt x="16" y="158"/>
                    <a:pt x="16" y="158"/>
                  </a:cubicBezTo>
                  <a:cubicBezTo>
                    <a:pt x="18" y="160"/>
                    <a:pt x="21" y="162"/>
                    <a:pt x="24" y="162"/>
                  </a:cubicBezTo>
                  <a:cubicBezTo>
                    <a:pt x="27" y="162"/>
                    <a:pt x="31" y="160"/>
                    <a:pt x="33" y="158"/>
                  </a:cubicBezTo>
                  <a:close/>
                  <a:moveTo>
                    <a:pt x="53" y="204"/>
                  </a:moveTo>
                  <a:cubicBezTo>
                    <a:pt x="53" y="207"/>
                    <a:pt x="55" y="209"/>
                    <a:pt x="58" y="209"/>
                  </a:cubicBezTo>
                  <a:cubicBezTo>
                    <a:pt x="84" y="209"/>
                    <a:pt x="84" y="209"/>
                    <a:pt x="84" y="209"/>
                  </a:cubicBezTo>
                  <a:cubicBezTo>
                    <a:pt x="87" y="209"/>
                    <a:pt x="89" y="207"/>
                    <a:pt x="89" y="204"/>
                  </a:cubicBezTo>
                  <a:cubicBezTo>
                    <a:pt x="89" y="95"/>
                    <a:pt x="89" y="95"/>
                    <a:pt x="89" y="95"/>
                  </a:cubicBezTo>
                  <a:cubicBezTo>
                    <a:pt x="53" y="135"/>
                    <a:pt x="53" y="135"/>
                    <a:pt x="53" y="135"/>
                  </a:cubicBezTo>
                  <a:lnTo>
                    <a:pt x="53" y="204"/>
                  </a:lnTo>
                  <a:close/>
                  <a:moveTo>
                    <a:pt x="100" y="204"/>
                  </a:moveTo>
                  <a:cubicBezTo>
                    <a:pt x="100" y="207"/>
                    <a:pt x="102" y="209"/>
                    <a:pt x="105" y="209"/>
                  </a:cubicBezTo>
                  <a:cubicBezTo>
                    <a:pt x="131" y="209"/>
                    <a:pt x="131" y="209"/>
                    <a:pt x="131" y="209"/>
                  </a:cubicBezTo>
                  <a:cubicBezTo>
                    <a:pt x="134" y="209"/>
                    <a:pt x="136" y="207"/>
                    <a:pt x="136" y="204"/>
                  </a:cubicBezTo>
                  <a:cubicBezTo>
                    <a:pt x="136" y="111"/>
                    <a:pt x="136" y="111"/>
                    <a:pt x="136" y="111"/>
                  </a:cubicBezTo>
                  <a:cubicBezTo>
                    <a:pt x="100" y="89"/>
                    <a:pt x="100" y="89"/>
                    <a:pt x="100" y="89"/>
                  </a:cubicBezTo>
                  <a:lnTo>
                    <a:pt x="100" y="204"/>
                  </a:lnTo>
                  <a:close/>
                  <a:moveTo>
                    <a:pt x="162" y="124"/>
                  </a:moveTo>
                  <a:cubicBezTo>
                    <a:pt x="160" y="124"/>
                    <a:pt x="157" y="124"/>
                    <a:pt x="155" y="122"/>
                  </a:cubicBezTo>
                  <a:cubicBezTo>
                    <a:pt x="146" y="117"/>
                    <a:pt x="146" y="117"/>
                    <a:pt x="146" y="117"/>
                  </a:cubicBezTo>
                  <a:cubicBezTo>
                    <a:pt x="146" y="204"/>
                    <a:pt x="146" y="204"/>
                    <a:pt x="146" y="204"/>
                  </a:cubicBezTo>
                  <a:cubicBezTo>
                    <a:pt x="146" y="207"/>
                    <a:pt x="149" y="209"/>
                    <a:pt x="151" y="209"/>
                  </a:cubicBezTo>
                  <a:cubicBezTo>
                    <a:pt x="178" y="209"/>
                    <a:pt x="178" y="209"/>
                    <a:pt x="178" y="209"/>
                  </a:cubicBezTo>
                  <a:cubicBezTo>
                    <a:pt x="180" y="209"/>
                    <a:pt x="182" y="207"/>
                    <a:pt x="182" y="204"/>
                  </a:cubicBezTo>
                  <a:cubicBezTo>
                    <a:pt x="182" y="110"/>
                    <a:pt x="182" y="110"/>
                    <a:pt x="182" y="110"/>
                  </a:cubicBezTo>
                  <a:cubicBezTo>
                    <a:pt x="172" y="121"/>
                    <a:pt x="172" y="121"/>
                    <a:pt x="172" y="121"/>
                  </a:cubicBezTo>
                  <a:cubicBezTo>
                    <a:pt x="169" y="123"/>
                    <a:pt x="166" y="124"/>
                    <a:pt x="162" y="124"/>
                  </a:cubicBezTo>
                  <a:close/>
                  <a:moveTo>
                    <a:pt x="193" y="99"/>
                  </a:moveTo>
                  <a:cubicBezTo>
                    <a:pt x="193" y="204"/>
                    <a:pt x="193" y="204"/>
                    <a:pt x="193" y="204"/>
                  </a:cubicBezTo>
                  <a:cubicBezTo>
                    <a:pt x="193" y="207"/>
                    <a:pt x="195" y="209"/>
                    <a:pt x="198" y="209"/>
                  </a:cubicBezTo>
                  <a:cubicBezTo>
                    <a:pt x="224" y="209"/>
                    <a:pt x="224" y="209"/>
                    <a:pt x="224" y="209"/>
                  </a:cubicBezTo>
                  <a:cubicBezTo>
                    <a:pt x="227" y="209"/>
                    <a:pt x="229" y="207"/>
                    <a:pt x="229" y="204"/>
                  </a:cubicBezTo>
                  <a:cubicBezTo>
                    <a:pt x="229" y="66"/>
                    <a:pt x="229" y="66"/>
                    <a:pt x="229" y="66"/>
                  </a:cubicBezTo>
                  <a:cubicBezTo>
                    <a:pt x="228" y="65"/>
                    <a:pt x="228" y="65"/>
                    <a:pt x="228" y="65"/>
                  </a:cubicBezTo>
                  <a:lnTo>
                    <a:pt x="193" y="99"/>
                  </a:lnTo>
                  <a:close/>
                  <a:moveTo>
                    <a:pt x="259" y="0"/>
                  </a:moveTo>
                  <a:cubicBezTo>
                    <a:pt x="259" y="0"/>
                    <a:pt x="259" y="0"/>
                    <a:pt x="259" y="0"/>
                  </a:cubicBezTo>
                  <a:cubicBezTo>
                    <a:pt x="184" y="6"/>
                    <a:pt x="184" y="6"/>
                    <a:pt x="184" y="6"/>
                  </a:cubicBezTo>
                  <a:cubicBezTo>
                    <a:pt x="181" y="6"/>
                    <a:pt x="180" y="8"/>
                    <a:pt x="182" y="9"/>
                  </a:cubicBezTo>
                  <a:cubicBezTo>
                    <a:pt x="203" y="30"/>
                    <a:pt x="203" y="30"/>
                    <a:pt x="203" y="30"/>
                  </a:cubicBezTo>
                  <a:cubicBezTo>
                    <a:pt x="205" y="32"/>
                    <a:pt x="205" y="35"/>
                    <a:pt x="203" y="37"/>
                  </a:cubicBezTo>
                  <a:cubicBezTo>
                    <a:pt x="168" y="74"/>
                    <a:pt x="168" y="74"/>
                    <a:pt x="168" y="74"/>
                  </a:cubicBezTo>
                  <a:cubicBezTo>
                    <a:pt x="167" y="75"/>
                    <a:pt x="166" y="76"/>
                    <a:pt x="165" y="76"/>
                  </a:cubicBezTo>
                  <a:cubicBezTo>
                    <a:pt x="163" y="76"/>
                    <a:pt x="162" y="75"/>
                    <a:pt x="161" y="75"/>
                  </a:cubicBezTo>
                  <a:cubicBezTo>
                    <a:pt x="100" y="18"/>
                    <a:pt x="100" y="18"/>
                    <a:pt x="100" y="18"/>
                  </a:cubicBezTo>
                  <a:cubicBezTo>
                    <a:pt x="99" y="17"/>
                    <a:pt x="98" y="17"/>
                    <a:pt x="97" y="17"/>
                  </a:cubicBezTo>
                  <a:cubicBezTo>
                    <a:pt x="95" y="17"/>
                    <a:pt x="94" y="17"/>
                    <a:pt x="93" y="18"/>
                  </a:cubicBezTo>
                  <a:cubicBezTo>
                    <a:pt x="2" y="127"/>
                    <a:pt x="2" y="127"/>
                    <a:pt x="2" y="127"/>
                  </a:cubicBezTo>
                  <a:cubicBezTo>
                    <a:pt x="0" y="129"/>
                    <a:pt x="0" y="133"/>
                    <a:pt x="2" y="135"/>
                  </a:cubicBezTo>
                  <a:cubicBezTo>
                    <a:pt x="21" y="153"/>
                    <a:pt x="21" y="153"/>
                    <a:pt x="21" y="153"/>
                  </a:cubicBezTo>
                  <a:cubicBezTo>
                    <a:pt x="22" y="154"/>
                    <a:pt x="23" y="155"/>
                    <a:pt x="24" y="155"/>
                  </a:cubicBezTo>
                  <a:cubicBezTo>
                    <a:pt x="25" y="155"/>
                    <a:pt x="27" y="154"/>
                    <a:pt x="28" y="153"/>
                  </a:cubicBezTo>
                  <a:cubicBezTo>
                    <a:pt x="91" y="82"/>
                    <a:pt x="91" y="82"/>
                    <a:pt x="91" y="82"/>
                  </a:cubicBezTo>
                  <a:cubicBezTo>
                    <a:pt x="92" y="80"/>
                    <a:pt x="94" y="80"/>
                    <a:pt x="96" y="80"/>
                  </a:cubicBezTo>
                  <a:cubicBezTo>
                    <a:pt x="97" y="80"/>
                    <a:pt x="98" y="80"/>
                    <a:pt x="99" y="80"/>
                  </a:cubicBezTo>
                  <a:cubicBezTo>
                    <a:pt x="159" y="117"/>
                    <a:pt x="159" y="117"/>
                    <a:pt x="159" y="117"/>
                  </a:cubicBezTo>
                  <a:cubicBezTo>
                    <a:pt x="160" y="117"/>
                    <a:pt x="161" y="117"/>
                    <a:pt x="162" y="117"/>
                  </a:cubicBezTo>
                  <a:cubicBezTo>
                    <a:pt x="164" y="117"/>
                    <a:pt x="166" y="117"/>
                    <a:pt x="167" y="116"/>
                  </a:cubicBezTo>
                  <a:cubicBezTo>
                    <a:pt x="225" y="59"/>
                    <a:pt x="225" y="59"/>
                    <a:pt x="225" y="59"/>
                  </a:cubicBezTo>
                  <a:cubicBezTo>
                    <a:pt x="226" y="58"/>
                    <a:pt x="227" y="58"/>
                    <a:pt x="228" y="58"/>
                  </a:cubicBezTo>
                  <a:cubicBezTo>
                    <a:pt x="230" y="58"/>
                    <a:pt x="231" y="58"/>
                    <a:pt x="232" y="59"/>
                  </a:cubicBezTo>
                  <a:cubicBezTo>
                    <a:pt x="255" y="83"/>
                    <a:pt x="255" y="83"/>
                    <a:pt x="255" y="83"/>
                  </a:cubicBezTo>
                  <a:cubicBezTo>
                    <a:pt x="256" y="83"/>
                    <a:pt x="257" y="84"/>
                    <a:pt x="257" y="84"/>
                  </a:cubicBezTo>
                  <a:cubicBezTo>
                    <a:pt x="258" y="84"/>
                    <a:pt x="259" y="83"/>
                    <a:pt x="259" y="81"/>
                  </a:cubicBezTo>
                  <a:cubicBezTo>
                    <a:pt x="263" y="5"/>
                    <a:pt x="263" y="5"/>
                    <a:pt x="263" y="5"/>
                  </a:cubicBezTo>
                  <a:cubicBezTo>
                    <a:pt x="263" y="2"/>
                    <a:pt x="261" y="0"/>
                    <a:pt x="259" y="0"/>
                  </a:cubicBez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pPr defTabSz="914184"/>
              <a:endParaRPr lang="en-US" sz="1700">
                <a:solidFill>
                  <a:srgbClr val="000000"/>
                </a:solidFill>
              </a:endParaRPr>
            </a:p>
          </p:txBody>
        </p:sp>
        <p:sp>
          <p:nvSpPr>
            <p:cNvPr id="239" name="Freeform 5"/>
            <p:cNvSpPr>
              <a:spLocks noEditPoints="1"/>
            </p:cNvSpPr>
            <p:nvPr/>
          </p:nvSpPr>
          <p:spPr bwMode="auto">
            <a:xfrm>
              <a:off x="10513838" y="2319063"/>
              <a:ext cx="384206" cy="379514"/>
            </a:xfrm>
            <a:custGeom>
              <a:avLst/>
              <a:gdLst>
                <a:gd name="T0" fmla="*/ 621 w 621"/>
                <a:gd name="T1" fmla="*/ 307 h 614"/>
                <a:gd name="T2" fmla="*/ 621 w 621"/>
                <a:gd name="T3" fmla="*/ 555 h 614"/>
                <a:gd name="T4" fmla="*/ 606 w 621"/>
                <a:gd name="T5" fmla="*/ 578 h 614"/>
                <a:gd name="T6" fmla="*/ 505 w 621"/>
                <a:gd name="T7" fmla="*/ 613 h 614"/>
                <a:gd name="T8" fmla="*/ 485 w 621"/>
                <a:gd name="T9" fmla="*/ 608 h 614"/>
                <a:gd name="T10" fmla="*/ 353 w 621"/>
                <a:gd name="T11" fmla="*/ 487 h 614"/>
                <a:gd name="T12" fmla="*/ 251 w 621"/>
                <a:gd name="T13" fmla="*/ 392 h 614"/>
                <a:gd name="T14" fmla="*/ 214 w 621"/>
                <a:gd name="T15" fmla="*/ 390 h 614"/>
                <a:gd name="T16" fmla="*/ 112 w 621"/>
                <a:gd name="T17" fmla="*/ 473 h 614"/>
                <a:gd name="T18" fmla="*/ 78 w 621"/>
                <a:gd name="T19" fmla="*/ 477 h 614"/>
                <a:gd name="T20" fmla="*/ 11 w 621"/>
                <a:gd name="T21" fmla="*/ 445 h 614"/>
                <a:gd name="T22" fmla="*/ 1 w 621"/>
                <a:gd name="T23" fmla="*/ 430 h 614"/>
                <a:gd name="T24" fmla="*/ 1 w 621"/>
                <a:gd name="T25" fmla="*/ 183 h 614"/>
                <a:gd name="T26" fmla="*/ 9 w 621"/>
                <a:gd name="T27" fmla="*/ 169 h 614"/>
                <a:gd name="T28" fmla="*/ 85 w 621"/>
                <a:gd name="T29" fmla="*/ 133 h 614"/>
                <a:gd name="T30" fmla="*/ 105 w 621"/>
                <a:gd name="T31" fmla="*/ 136 h 614"/>
                <a:gd name="T32" fmla="*/ 223 w 621"/>
                <a:gd name="T33" fmla="*/ 231 h 614"/>
                <a:gd name="T34" fmla="*/ 237 w 621"/>
                <a:gd name="T35" fmla="*/ 231 h 614"/>
                <a:gd name="T36" fmla="*/ 249 w 621"/>
                <a:gd name="T37" fmla="*/ 223 h 614"/>
                <a:gd name="T38" fmla="*/ 372 w 621"/>
                <a:gd name="T39" fmla="*/ 107 h 614"/>
                <a:gd name="T40" fmla="*/ 488 w 621"/>
                <a:gd name="T41" fmla="*/ 5 h 614"/>
                <a:gd name="T42" fmla="*/ 509 w 621"/>
                <a:gd name="T43" fmla="*/ 2 h 614"/>
                <a:gd name="T44" fmla="*/ 605 w 621"/>
                <a:gd name="T45" fmla="*/ 34 h 614"/>
                <a:gd name="T46" fmla="*/ 621 w 621"/>
                <a:gd name="T47" fmla="*/ 57 h 614"/>
                <a:gd name="T48" fmla="*/ 621 w 621"/>
                <a:gd name="T49" fmla="*/ 307 h 614"/>
                <a:gd name="T50" fmla="*/ 327 w 621"/>
                <a:gd name="T51" fmla="*/ 307 h 614"/>
                <a:gd name="T52" fmla="*/ 499 w 621"/>
                <a:gd name="T53" fmla="*/ 432 h 614"/>
                <a:gd name="T54" fmla="*/ 499 w 621"/>
                <a:gd name="T55" fmla="*/ 181 h 614"/>
                <a:gd name="T56" fmla="*/ 327 w 621"/>
                <a:gd name="T57" fmla="*/ 307 h 614"/>
                <a:gd name="T58" fmla="*/ 93 w 621"/>
                <a:gd name="T59" fmla="*/ 226 h 614"/>
                <a:gd name="T60" fmla="*/ 93 w 621"/>
                <a:gd name="T61" fmla="*/ 383 h 614"/>
                <a:gd name="T62" fmla="*/ 173 w 621"/>
                <a:gd name="T63" fmla="*/ 305 h 614"/>
                <a:gd name="T64" fmla="*/ 93 w 621"/>
                <a:gd name="T65" fmla="*/ 226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21" h="614">
                  <a:moveTo>
                    <a:pt x="621" y="307"/>
                  </a:moveTo>
                  <a:cubicBezTo>
                    <a:pt x="621" y="389"/>
                    <a:pt x="621" y="472"/>
                    <a:pt x="621" y="555"/>
                  </a:cubicBezTo>
                  <a:cubicBezTo>
                    <a:pt x="621" y="567"/>
                    <a:pt x="619" y="574"/>
                    <a:pt x="606" y="578"/>
                  </a:cubicBezTo>
                  <a:cubicBezTo>
                    <a:pt x="572" y="589"/>
                    <a:pt x="539" y="602"/>
                    <a:pt x="505" y="613"/>
                  </a:cubicBezTo>
                  <a:cubicBezTo>
                    <a:pt x="499" y="614"/>
                    <a:pt x="489" y="612"/>
                    <a:pt x="485" y="608"/>
                  </a:cubicBezTo>
                  <a:cubicBezTo>
                    <a:pt x="440" y="568"/>
                    <a:pt x="397" y="528"/>
                    <a:pt x="353" y="487"/>
                  </a:cubicBezTo>
                  <a:cubicBezTo>
                    <a:pt x="319" y="456"/>
                    <a:pt x="285" y="424"/>
                    <a:pt x="251" y="392"/>
                  </a:cubicBezTo>
                  <a:cubicBezTo>
                    <a:pt x="234" y="376"/>
                    <a:pt x="233" y="375"/>
                    <a:pt x="214" y="390"/>
                  </a:cubicBezTo>
                  <a:cubicBezTo>
                    <a:pt x="180" y="417"/>
                    <a:pt x="146" y="445"/>
                    <a:pt x="112" y="473"/>
                  </a:cubicBezTo>
                  <a:cubicBezTo>
                    <a:pt x="101" y="482"/>
                    <a:pt x="92" y="485"/>
                    <a:pt x="78" y="477"/>
                  </a:cubicBezTo>
                  <a:cubicBezTo>
                    <a:pt x="57" y="465"/>
                    <a:pt x="33" y="456"/>
                    <a:pt x="11" y="445"/>
                  </a:cubicBezTo>
                  <a:cubicBezTo>
                    <a:pt x="6" y="442"/>
                    <a:pt x="1" y="435"/>
                    <a:pt x="1" y="430"/>
                  </a:cubicBezTo>
                  <a:cubicBezTo>
                    <a:pt x="0" y="348"/>
                    <a:pt x="0" y="265"/>
                    <a:pt x="1" y="183"/>
                  </a:cubicBezTo>
                  <a:cubicBezTo>
                    <a:pt x="1" y="178"/>
                    <a:pt x="5" y="171"/>
                    <a:pt x="9" y="169"/>
                  </a:cubicBezTo>
                  <a:cubicBezTo>
                    <a:pt x="34" y="156"/>
                    <a:pt x="60" y="145"/>
                    <a:pt x="85" y="133"/>
                  </a:cubicBezTo>
                  <a:cubicBezTo>
                    <a:pt x="93" y="129"/>
                    <a:pt x="98" y="130"/>
                    <a:pt x="105" y="136"/>
                  </a:cubicBezTo>
                  <a:cubicBezTo>
                    <a:pt x="144" y="168"/>
                    <a:pt x="183" y="200"/>
                    <a:pt x="223" y="231"/>
                  </a:cubicBezTo>
                  <a:cubicBezTo>
                    <a:pt x="226" y="233"/>
                    <a:pt x="233" y="233"/>
                    <a:pt x="237" y="231"/>
                  </a:cubicBezTo>
                  <a:cubicBezTo>
                    <a:pt x="242" y="230"/>
                    <a:pt x="246" y="226"/>
                    <a:pt x="249" y="223"/>
                  </a:cubicBezTo>
                  <a:cubicBezTo>
                    <a:pt x="290" y="184"/>
                    <a:pt x="331" y="145"/>
                    <a:pt x="372" y="107"/>
                  </a:cubicBezTo>
                  <a:cubicBezTo>
                    <a:pt x="410" y="72"/>
                    <a:pt x="449" y="38"/>
                    <a:pt x="488" y="5"/>
                  </a:cubicBezTo>
                  <a:cubicBezTo>
                    <a:pt x="493" y="1"/>
                    <a:pt x="503" y="0"/>
                    <a:pt x="509" y="2"/>
                  </a:cubicBezTo>
                  <a:cubicBezTo>
                    <a:pt x="541" y="12"/>
                    <a:pt x="573" y="24"/>
                    <a:pt x="605" y="34"/>
                  </a:cubicBezTo>
                  <a:cubicBezTo>
                    <a:pt x="617" y="38"/>
                    <a:pt x="621" y="45"/>
                    <a:pt x="621" y="57"/>
                  </a:cubicBezTo>
                  <a:cubicBezTo>
                    <a:pt x="621" y="140"/>
                    <a:pt x="621" y="224"/>
                    <a:pt x="621" y="307"/>
                  </a:cubicBezTo>
                  <a:close/>
                  <a:moveTo>
                    <a:pt x="327" y="307"/>
                  </a:moveTo>
                  <a:cubicBezTo>
                    <a:pt x="386" y="350"/>
                    <a:pt x="442" y="390"/>
                    <a:pt x="499" y="432"/>
                  </a:cubicBezTo>
                  <a:cubicBezTo>
                    <a:pt x="499" y="347"/>
                    <a:pt x="499" y="265"/>
                    <a:pt x="499" y="181"/>
                  </a:cubicBezTo>
                  <a:cubicBezTo>
                    <a:pt x="441" y="223"/>
                    <a:pt x="385" y="264"/>
                    <a:pt x="327" y="307"/>
                  </a:cubicBezTo>
                  <a:close/>
                  <a:moveTo>
                    <a:pt x="93" y="226"/>
                  </a:moveTo>
                  <a:cubicBezTo>
                    <a:pt x="93" y="280"/>
                    <a:pt x="93" y="333"/>
                    <a:pt x="93" y="383"/>
                  </a:cubicBezTo>
                  <a:cubicBezTo>
                    <a:pt x="119" y="358"/>
                    <a:pt x="146" y="332"/>
                    <a:pt x="173" y="305"/>
                  </a:cubicBezTo>
                  <a:cubicBezTo>
                    <a:pt x="147" y="280"/>
                    <a:pt x="120" y="253"/>
                    <a:pt x="93" y="226"/>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248" name="Group 247"/>
            <p:cNvGrpSpPr/>
            <p:nvPr/>
          </p:nvGrpSpPr>
          <p:grpSpPr>
            <a:xfrm>
              <a:off x="10505917" y="2773602"/>
              <a:ext cx="400048" cy="380778"/>
              <a:chOff x="11022939" y="5302575"/>
              <a:chExt cx="731779" cy="696530"/>
            </a:xfrm>
          </p:grpSpPr>
          <p:sp>
            <p:nvSpPr>
              <p:cNvPr id="240" name="Freeform 32"/>
              <p:cNvSpPr>
                <a:spLocks noEditPoints="1"/>
              </p:cNvSpPr>
              <p:nvPr/>
            </p:nvSpPr>
            <p:spPr bwMode="auto">
              <a:xfrm>
                <a:off x="11022939" y="5302575"/>
                <a:ext cx="731779" cy="696530"/>
              </a:xfrm>
              <a:custGeom>
                <a:avLst/>
                <a:gdLst>
                  <a:gd name="T0" fmla="*/ 1210 w 2135"/>
                  <a:gd name="T1" fmla="*/ 204 h 2030"/>
                  <a:gd name="T2" fmla="*/ 2029 w 2135"/>
                  <a:gd name="T3" fmla="*/ 204 h 2030"/>
                  <a:gd name="T4" fmla="*/ 2135 w 2135"/>
                  <a:gd name="T5" fmla="*/ 302 h 2030"/>
                  <a:gd name="T6" fmla="*/ 2135 w 2135"/>
                  <a:gd name="T7" fmla="*/ 1724 h 2030"/>
                  <a:gd name="T8" fmla="*/ 2033 w 2135"/>
                  <a:gd name="T9" fmla="*/ 1826 h 2030"/>
                  <a:gd name="T10" fmla="*/ 1218 w 2135"/>
                  <a:gd name="T11" fmla="*/ 1825 h 2030"/>
                  <a:gd name="T12" fmla="*/ 1211 w 2135"/>
                  <a:gd name="T13" fmla="*/ 2030 h 2030"/>
                  <a:gd name="T14" fmla="*/ 967 w 2135"/>
                  <a:gd name="T15" fmla="*/ 1984 h 2030"/>
                  <a:gd name="T16" fmla="*/ 508 w 2135"/>
                  <a:gd name="T17" fmla="*/ 1897 h 2030"/>
                  <a:gd name="T18" fmla="*/ 6 w 2135"/>
                  <a:gd name="T19" fmla="*/ 1803 h 2030"/>
                  <a:gd name="T20" fmla="*/ 1 w 2135"/>
                  <a:gd name="T21" fmla="*/ 1717 h 2030"/>
                  <a:gd name="T22" fmla="*/ 9 w 2135"/>
                  <a:gd name="T23" fmla="*/ 226 h 2030"/>
                  <a:gd name="T24" fmla="*/ 630 w 2135"/>
                  <a:gd name="T25" fmla="*/ 109 h 2030"/>
                  <a:gd name="T26" fmla="*/ 1204 w 2135"/>
                  <a:gd name="T27" fmla="*/ 1 h 2030"/>
                  <a:gd name="T28" fmla="*/ 1211 w 2135"/>
                  <a:gd name="T29" fmla="*/ 1181 h 2030"/>
                  <a:gd name="T30" fmla="*/ 1505 w 2135"/>
                  <a:gd name="T31" fmla="*/ 1364 h 2030"/>
                  <a:gd name="T32" fmla="*/ 1211 w 2135"/>
                  <a:gd name="T33" fmla="*/ 1429 h 2030"/>
                  <a:gd name="T34" fmla="*/ 1503 w 2135"/>
                  <a:gd name="T35" fmla="*/ 1613 h 2030"/>
                  <a:gd name="T36" fmla="*/ 1211 w 2135"/>
                  <a:gd name="T37" fmla="*/ 1743 h 2030"/>
                  <a:gd name="T38" fmla="*/ 2050 w 2135"/>
                  <a:gd name="T39" fmla="*/ 286 h 2030"/>
                  <a:gd name="T40" fmla="*/ 1211 w 2135"/>
                  <a:gd name="T41" fmla="*/ 417 h 2030"/>
                  <a:gd name="T42" fmla="*/ 1503 w 2135"/>
                  <a:gd name="T43" fmla="*/ 601 h 2030"/>
                  <a:gd name="T44" fmla="*/ 1211 w 2135"/>
                  <a:gd name="T45" fmla="*/ 610 h 2030"/>
                  <a:gd name="T46" fmla="*/ 1219 w 2135"/>
                  <a:gd name="T47" fmla="*/ 670 h 2030"/>
                  <a:gd name="T48" fmla="*/ 1504 w 2135"/>
                  <a:gd name="T49" fmla="*/ 670 h 2030"/>
                  <a:gd name="T50" fmla="*/ 1211 w 2135"/>
                  <a:gd name="T51" fmla="*/ 854 h 2030"/>
                  <a:gd name="T52" fmla="*/ 1504 w 2135"/>
                  <a:gd name="T53" fmla="*/ 927 h 2030"/>
                  <a:gd name="T54" fmla="*/ 1211 w 2135"/>
                  <a:gd name="T55" fmla="*/ 1111 h 2030"/>
                  <a:gd name="T56" fmla="*/ 840 w 2135"/>
                  <a:gd name="T57" fmla="*/ 1361 h 2030"/>
                  <a:gd name="T58" fmla="*/ 650 w 2135"/>
                  <a:gd name="T59" fmla="*/ 1004 h 2030"/>
                  <a:gd name="T60" fmla="*/ 831 w 2135"/>
                  <a:gd name="T61" fmla="*/ 648 h 2030"/>
                  <a:gd name="T62" fmla="*/ 822 w 2135"/>
                  <a:gd name="T63" fmla="*/ 641 h 2030"/>
                  <a:gd name="T64" fmla="*/ 681 w 2135"/>
                  <a:gd name="T65" fmla="*/ 651 h 2030"/>
                  <a:gd name="T66" fmla="*/ 610 w 2135"/>
                  <a:gd name="T67" fmla="*/ 798 h 2030"/>
                  <a:gd name="T68" fmla="*/ 562 w 2135"/>
                  <a:gd name="T69" fmla="*/ 920 h 2030"/>
                  <a:gd name="T70" fmla="*/ 465 w 2135"/>
                  <a:gd name="T71" fmla="*/ 671 h 2030"/>
                  <a:gd name="T72" fmla="*/ 345 w 2135"/>
                  <a:gd name="T73" fmla="*/ 674 h 2030"/>
                  <a:gd name="T74" fmla="*/ 318 w 2135"/>
                  <a:gd name="T75" fmla="*/ 685 h 2030"/>
                  <a:gd name="T76" fmla="*/ 470 w 2135"/>
                  <a:gd name="T77" fmla="*/ 996 h 2030"/>
                  <a:gd name="T78" fmla="*/ 307 w 2135"/>
                  <a:gd name="T79" fmla="*/ 1308 h 2030"/>
                  <a:gd name="T80" fmla="*/ 305 w 2135"/>
                  <a:gd name="T81" fmla="*/ 1324 h 2030"/>
                  <a:gd name="T82" fmla="*/ 438 w 2135"/>
                  <a:gd name="T83" fmla="*/ 1334 h 2030"/>
                  <a:gd name="T84" fmla="*/ 519 w 2135"/>
                  <a:gd name="T85" fmla="*/ 1171 h 2030"/>
                  <a:gd name="T86" fmla="*/ 556 w 2135"/>
                  <a:gd name="T87" fmla="*/ 1076 h 2030"/>
                  <a:gd name="T88" fmla="*/ 572 w 2135"/>
                  <a:gd name="T89" fmla="*/ 1128 h 2030"/>
                  <a:gd name="T90" fmla="*/ 687 w 2135"/>
                  <a:gd name="T91" fmla="*/ 1351 h 2030"/>
                  <a:gd name="T92" fmla="*/ 840 w 2135"/>
                  <a:gd name="T93" fmla="*/ 1361 h 20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135" h="2030">
                    <a:moveTo>
                      <a:pt x="1210" y="0"/>
                    </a:moveTo>
                    <a:cubicBezTo>
                      <a:pt x="1210" y="68"/>
                      <a:pt x="1210" y="135"/>
                      <a:pt x="1210" y="204"/>
                    </a:cubicBezTo>
                    <a:cubicBezTo>
                      <a:pt x="1214" y="204"/>
                      <a:pt x="1218" y="204"/>
                      <a:pt x="1221" y="204"/>
                    </a:cubicBezTo>
                    <a:cubicBezTo>
                      <a:pt x="1490" y="204"/>
                      <a:pt x="1760" y="204"/>
                      <a:pt x="2029" y="204"/>
                    </a:cubicBezTo>
                    <a:cubicBezTo>
                      <a:pt x="2053" y="204"/>
                      <a:pt x="2076" y="208"/>
                      <a:pt x="2095" y="223"/>
                    </a:cubicBezTo>
                    <a:cubicBezTo>
                      <a:pt x="2121" y="243"/>
                      <a:pt x="2134" y="269"/>
                      <a:pt x="2135" y="302"/>
                    </a:cubicBezTo>
                    <a:cubicBezTo>
                      <a:pt x="2135" y="303"/>
                      <a:pt x="2135" y="304"/>
                      <a:pt x="2135" y="306"/>
                    </a:cubicBezTo>
                    <a:cubicBezTo>
                      <a:pt x="2135" y="778"/>
                      <a:pt x="2135" y="1251"/>
                      <a:pt x="2135" y="1724"/>
                    </a:cubicBezTo>
                    <a:cubicBezTo>
                      <a:pt x="2135" y="1758"/>
                      <a:pt x="2122" y="1786"/>
                      <a:pt x="2094" y="1807"/>
                    </a:cubicBezTo>
                    <a:cubicBezTo>
                      <a:pt x="2076" y="1820"/>
                      <a:pt x="2055" y="1826"/>
                      <a:pt x="2033" y="1826"/>
                    </a:cubicBezTo>
                    <a:cubicBezTo>
                      <a:pt x="1774" y="1825"/>
                      <a:pt x="1515" y="1825"/>
                      <a:pt x="1256" y="1825"/>
                    </a:cubicBezTo>
                    <a:cubicBezTo>
                      <a:pt x="1243" y="1825"/>
                      <a:pt x="1231" y="1825"/>
                      <a:pt x="1218" y="1825"/>
                    </a:cubicBezTo>
                    <a:cubicBezTo>
                      <a:pt x="1216" y="1825"/>
                      <a:pt x="1214" y="1825"/>
                      <a:pt x="1211" y="1825"/>
                    </a:cubicBezTo>
                    <a:cubicBezTo>
                      <a:pt x="1211" y="1894"/>
                      <a:pt x="1211" y="1961"/>
                      <a:pt x="1211" y="2030"/>
                    </a:cubicBezTo>
                    <a:cubicBezTo>
                      <a:pt x="1191" y="2026"/>
                      <a:pt x="1172" y="2022"/>
                      <a:pt x="1153" y="2019"/>
                    </a:cubicBezTo>
                    <a:cubicBezTo>
                      <a:pt x="1091" y="2007"/>
                      <a:pt x="1029" y="1995"/>
                      <a:pt x="967" y="1984"/>
                    </a:cubicBezTo>
                    <a:cubicBezTo>
                      <a:pt x="893" y="1970"/>
                      <a:pt x="818" y="1956"/>
                      <a:pt x="744" y="1942"/>
                    </a:cubicBezTo>
                    <a:cubicBezTo>
                      <a:pt x="665" y="1927"/>
                      <a:pt x="587" y="1912"/>
                      <a:pt x="508" y="1897"/>
                    </a:cubicBezTo>
                    <a:cubicBezTo>
                      <a:pt x="423" y="1881"/>
                      <a:pt x="339" y="1865"/>
                      <a:pt x="254" y="1849"/>
                    </a:cubicBezTo>
                    <a:cubicBezTo>
                      <a:pt x="171" y="1834"/>
                      <a:pt x="89" y="1818"/>
                      <a:pt x="6" y="1803"/>
                    </a:cubicBezTo>
                    <a:cubicBezTo>
                      <a:pt x="1" y="1802"/>
                      <a:pt x="0" y="1800"/>
                      <a:pt x="0" y="1796"/>
                    </a:cubicBezTo>
                    <a:cubicBezTo>
                      <a:pt x="1" y="1770"/>
                      <a:pt x="1" y="1744"/>
                      <a:pt x="1" y="1717"/>
                    </a:cubicBezTo>
                    <a:cubicBezTo>
                      <a:pt x="1" y="1224"/>
                      <a:pt x="1" y="730"/>
                      <a:pt x="0" y="236"/>
                    </a:cubicBezTo>
                    <a:cubicBezTo>
                      <a:pt x="0" y="230"/>
                      <a:pt x="2" y="227"/>
                      <a:pt x="9" y="226"/>
                    </a:cubicBezTo>
                    <a:cubicBezTo>
                      <a:pt x="122" y="205"/>
                      <a:pt x="234" y="184"/>
                      <a:pt x="347" y="163"/>
                    </a:cubicBezTo>
                    <a:cubicBezTo>
                      <a:pt x="441" y="145"/>
                      <a:pt x="535" y="127"/>
                      <a:pt x="630" y="109"/>
                    </a:cubicBezTo>
                    <a:cubicBezTo>
                      <a:pt x="725" y="91"/>
                      <a:pt x="820" y="73"/>
                      <a:pt x="916" y="55"/>
                    </a:cubicBezTo>
                    <a:cubicBezTo>
                      <a:pt x="1012" y="37"/>
                      <a:pt x="1108" y="19"/>
                      <a:pt x="1204" y="1"/>
                    </a:cubicBezTo>
                    <a:cubicBezTo>
                      <a:pt x="1206" y="1"/>
                      <a:pt x="1208" y="0"/>
                      <a:pt x="1210" y="0"/>
                    </a:cubicBezTo>
                    <a:close/>
                    <a:moveTo>
                      <a:pt x="1211" y="1181"/>
                    </a:moveTo>
                    <a:cubicBezTo>
                      <a:pt x="1309" y="1181"/>
                      <a:pt x="1407" y="1181"/>
                      <a:pt x="1505" y="1181"/>
                    </a:cubicBezTo>
                    <a:cubicBezTo>
                      <a:pt x="1505" y="1242"/>
                      <a:pt x="1505" y="1303"/>
                      <a:pt x="1505" y="1364"/>
                    </a:cubicBezTo>
                    <a:cubicBezTo>
                      <a:pt x="1407" y="1364"/>
                      <a:pt x="1309" y="1364"/>
                      <a:pt x="1211" y="1364"/>
                    </a:cubicBezTo>
                    <a:cubicBezTo>
                      <a:pt x="1211" y="1386"/>
                      <a:pt x="1211" y="1407"/>
                      <a:pt x="1211" y="1429"/>
                    </a:cubicBezTo>
                    <a:cubicBezTo>
                      <a:pt x="1309" y="1429"/>
                      <a:pt x="1406" y="1429"/>
                      <a:pt x="1503" y="1429"/>
                    </a:cubicBezTo>
                    <a:cubicBezTo>
                      <a:pt x="1503" y="1490"/>
                      <a:pt x="1503" y="1551"/>
                      <a:pt x="1503" y="1613"/>
                    </a:cubicBezTo>
                    <a:cubicBezTo>
                      <a:pt x="1406" y="1613"/>
                      <a:pt x="1308" y="1613"/>
                      <a:pt x="1211" y="1613"/>
                    </a:cubicBezTo>
                    <a:cubicBezTo>
                      <a:pt x="1211" y="1657"/>
                      <a:pt x="1211" y="1700"/>
                      <a:pt x="1211" y="1743"/>
                    </a:cubicBezTo>
                    <a:cubicBezTo>
                      <a:pt x="1491" y="1743"/>
                      <a:pt x="1770" y="1743"/>
                      <a:pt x="2050" y="1743"/>
                    </a:cubicBezTo>
                    <a:cubicBezTo>
                      <a:pt x="2050" y="1257"/>
                      <a:pt x="2050" y="772"/>
                      <a:pt x="2050" y="286"/>
                    </a:cubicBezTo>
                    <a:cubicBezTo>
                      <a:pt x="1770" y="286"/>
                      <a:pt x="1491" y="286"/>
                      <a:pt x="1211" y="286"/>
                    </a:cubicBezTo>
                    <a:cubicBezTo>
                      <a:pt x="1211" y="329"/>
                      <a:pt x="1211" y="373"/>
                      <a:pt x="1211" y="417"/>
                    </a:cubicBezTo>
                    <a:cubicBezTo>
                      <a:pt x="1309" y="417"/>
                      <a:pt x="1406" y="417"/>
                      <a:pt x="1503" y="417"/>
                    </a:cubicBezTo>
                    <a:cubicBezTo>
                      <a:pt x="1503" y="478"/>
                      <a:pt x="1503" y="539"/>
                      <a:pt x="1503" y="601"/>
                    </a:cubicBezTo>
                    <a:cubicBezTo>
                      <a:pt x="1406" y="601"/>
                      <a:pt x="1308" y="601"/>
                      <a:pt x="1211" y="601"/>
                    </a:cubicBezTo>
                    <a:cubicBezTo>
                      <a:pt x="1211" y="604"/>
                      <a:pt x="1211" y="607"/>
                      <a:pt x="1211" y="610"/>
                    </a:cubicBezTo>
                    <a:cubicBezTo>
                      <a:pt x="1211" y="627"/>
                      <a:pt x="1211" y="644"/>
                      <a:pt x="1211" y="661"/>
                    </a:cubicBezTo>
                    <a:cubicBezTo>
                      <a:pt x="1211" y="670"/>
                      <a:pt x="1211" y="670"/>
                      <a:pt x="1219" y="670"/>
                    </a:cubicBezTo>
                    <a:cubicBezTo>
                      <a:pt x="1311" y="670"/>
                      <a:pt x="1404" y="670"/>
                      <a:pt x="1496" y="670"/>
                    </a:cubicBezTo>
                    <a:cubicBezTo>
                      <a:pt x="1499" y="670"/>
                      <a:pt x="1501" y="670"/>
                      <a:pt x="1504" y="670"/>
                    </a:cubicBezTo>
                    <a:cubicBezTo>
                      <a:pt x="1504" y="731"/>
                      <a:pt x="1504" y="792"/>
                      <a:pt x="1504" y="854"/>
                    </a:cubicBezTo>
                    <a:cubicBezTo>
                      <a:pt x="1406" y="854"/>
                      <a:pt x="1309" y="854"/>
                      <a:pt x="1211" y="854"/>
                    </a:cubicBezTo>
                    <a:cubicBezTo>
                      <a:pt x="1211" y="879"/>
                      <a:pt x="1211" y="903"/>
                      <a:pt x="1211" y="927"/>
                    </a:cubicBezTo>
                    <a:cubicBezTo>
                      <a:pt x="1309" y="927"/>
                      <a:pt x="1407" y="927"/>
                      <a:pt x="1504" y="927"/>
                    </a:cubicBezTo>
                    <a:cubicBezTo>
                      <a:pt x="1504" y="989"/>
                      <a:pt x="1504" y="1050"/>
                      <a:pt x="1504" y="1111"/>
                    </a:cubicBezTo>
                    <a:cubicBezTo>
                      <a:pt x="1406" y="1111"/>
                      <a:pt x="1309" y="1111"/>
                      <a:pt x="1211" y="1111"/>
                    </a:cubicBezTo>
                    <a:cubicBezTo>
                      <a:pt x="1211" y="1135"/>
                      <a:pt x="1211" y="1157"/>
                      <a:pt x="1211" y="1181"/>
                    </a:cubicBezTo>
                    <a:close/>
                    <a:moveTo>
                      <a:pt x="840" y="1361"/>
                    </a:moveTo>
                    <a:cubicBezTo>
                      <a:pt x="838" y="1357"/>
                      <a:pt x="836" y="1354"/>
                      <a:pt x="835" y="1352"/>
                    </a:cubicBezTo>
                    <a:cubicBezTo>
                      <a:pt x="774" y="1236"/>
                      <a:pt x="712" y="1120"/>
                      <a:pt x="650" y="1004"/>
                    </a:cubicBezTo>
                    <a:cubicBezTo>
                      <a:pt x="648" y="999"/>
                      <a:pt x="648" y="996"/>
                      <a:pt x="650" y="991"/>
                    </a:cubicBezTo>
                    <a:cubicBezTo>
                      <a:pt x="711" y="877"/>
                      <a:pt x="771" y="762"/>
                      <a:pt x="831" y="648"/>
                    </a:cubicBezTo>
                    <a:cubicBezTo>
                      <a:pt x="832" y="646"/>
                      <a:pt x="833" y="644"/>
                      <a:pt x="834" y="641"/>
                    </a:cubicBezTo>
                    <a:cubicBezTo>
                      <a:pt x="829" y="641"/>
                      <a:pt x="826" y="641"/>
                      <a:pt x="822" y="641"/>
                    </a:cubicBezTo>
                    <a:cubicBezTo>
                      <a:pt x="802" y="643"/>
                      <a:pt x="782" y="644"/>
                      <a:pt x="762" y="646"/>
                    </a:cubicBezTo>
                    <a:cubicBezTo>
                      <a:pt x="735" y="648"/>
                      <a:pt x="708" y="650"/>
                      <a:pt x="681" y="651"/>
                    </a:cubicBezTo>
                    <a:cubicBezTo>
                      <a:pt x="677" y="652"/>
                      <a:pt x="675" y="654"/>
                      <a:pt x="673" y="658"/>
                    </a:cubicBezTo>
                    <a:cubicBezTo>
                      <a:pt x="652" y="704"/>
                      <a:pt x="631" y="751"/>
                      <a:pt x="610" y="798"/>
                    </a:cubicBezTo>
                    <a:cubicBezTo>
                      <a:pt x="592" y="837"/>
                      <a:pt x="573" y="876"/>
                      <a:pt x="563" y="919"/>
                    </a:cubicBezTo>
                    <a:cubicBezTo>
                      <a:pt x="563" y="919"/>
                      <a:pt x="562" y="920"/>
                      <a:pt x="562" y="920"/>
                    </a:cubicBezTo>
                    <a:cubicBezTo>
                      <a:pt x="557" y="903"/>
                      <a:pt x="553" y="886"/>
                      <a:pt x="546" y="870"/>
                    </a:cubicBezTo>
                    <a:cubicBezTo>
                      <a:pt x="519" y="803"/>
                      <a:pt x="492" y="737"/>
                      <a:pt x="465" y="671"/>
                    </a:cubicBezTo>
                    <a:cubicBezTo>
                      <a:pt x="463" y="667"/>
                      <a:pt x="462" y="667"/>
                      <a:pt x="458" y="667"/>
                    </a:cubicBezTo>
                    <a:cubicBezTo>
                      <a:pt x="420" y="669"/>
                      <a:pt x="383" y="672"/>
                      <a:pt x="345" y="674"/>
                    </a:cubicBezTo>
                    <a:cubicBezTo>
                      <a:pt x="335" y="675"/>
                      <a:pt x="325" y="676"/>
                      <a:pt x="314" y="677"/>
                    </a:cubicBezTo>
                    <a:cubicBezTo>
                      <a:pt x="315" y="680"/>
                      <a:pt x="316" y="682"/>
                      <a:pt x="318" y="685"/>
                    </a:cubicBezTo>
                    <a:cubicBezTo>
                      <a:pt x="327" y="704"/>
                      <a:pt x="336" y="723"/>
                      <a:pt x="346" y="742"/>
                    </a:cubicBezTo>
                    <a:cubicBezTo>
                      <a:pt x="387" y="827"/>
                      <a:pt x="428" y="911"/>
                      <a:pt x="470" y="996"/>
                    </a:cubicBezTo>
                    <a:cubicBezTo>
                      <a:pt x="471" y="999"/>
                      <a:pt x="471" y="1002"/>
                      <a:pt x="470" y="1005"/>
                    </a:cubicBezTo>
                    <a:cubicBezTo>
                      <a:pt x="415" y="1106"/>
                      <a:pt x="361" y="1207"/>
                      <a:pt x="307" y="1308"/>
                    </a:cubicBezTo>
                    <a:cubicBezTo>
                      <a:pt x="305" y="1313"/>
                      <a:pt x="302" y="1318"/>
                      <a:pt x="300" y="1323"/>
                    </a:cubicBezTo>
                    <a:cubicBezTo>
                      <a:pt x="302" y="1324"/>
                      <a:pt x="304" y="1324"/>
                      <a:pt x="305" y="1324"/>
                    </a:cubicBezTo>
                    <a:cubicBezTo>
                      <a:pt x="318" y="1325"/>
                      <a:pt x="331" y="1326"/>
                      <a:pt x="345" y="1327"/>
                    </a:cubicBezTo>
                    <a:cubicBezTo>
                      <a:pt x="376" y="1329"/>
                      <a:pt x="407" y="1331"/>
                      <a:pt x="438" y="1334"/>
                    </a:cubicBezTo>
                    <a:cubicBezTo>
                      <a:pt x="443" y="1334"/>
                      <a:pt x="445" y="1333"/>
                      <a:pt x="447" y="1328"/>
                    </a:cubicBezTo>
                    <a:cubicBezTo>
                      <a:pt x="471" y="1276"/>
                      <a:pt x="496" y="1224"/>
                      <a:pt x="519" y="1171"/>
                    </a:cubicBezTo>
                    <a:cubicBezTo>
                      <a:pt x="530" y="1147"/>
                      <a:pt x="543" y="1124"/>
                      <a:pt x="550" y="1098"/>
                    </a:cubicBezTo>
                    <a:cubicBezTo>
                      <a:pt x="552" y="1091"/>
                      <a:pt x="554" y="1083"/>
                      <a:pt x="556" y="1076"/>
                    </a:cubicBezTo>
                    <a:cubicBezTo>
                      <a:pt x="557" y="1078"/>
                      <a:pt x="558" y="1081"/>
                      <a:pt x="558" y="1083"/>
                    </a:cubicBezTo>
                    <a:cubicBezTo>
                      <a:pt x="563" y="1098"/>
                      <a:pt x="566" y="1113"/>
                      <a:pt x="572" y="1128"/>
                    </a:cubicBezTo>
                    <a:cubicBezTo>
                      <a:pt x="602" y="1197"/>
                      <a:pt x="634" y="1265"/>
                      <a:pt x="664" y="1334"/>
                    </a:cubicBezTo>
                    <a:cubicBezTo>
                      <a:pt x="669" y="1345"/>
                      <a:pt x="674" y="1350"/>
                      <a:pt x="687" y="1351"/>
                    </a:cubicBezTo>
                    <a:cubicBezTo>
                      <a:pt x="730" y="1353"/>
                      <a:pt x="773" y="1356"/>
                      <a:pt x="816" y="1359"/>
                    </a:cubicBezTo>
                    <a:cubicBezTo>
                      <a:pt x="823" y="1360"/>
                      <a:pt x="831" y="1360"/>
                      <a:pt x="840" y="1361"/>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247" name="Group 246"/>
              <p:cNvGrpSpPr/>
              <p:nvPr/>
            </p:nvGrpSpPr>
            <p:grpSpPr>
              <a:xfrm>
                <a:off x="11564371" y="5444983"/>
                <a:ext cx="114208" cy="410304"/>
                <a:chOff x="11564371" y="5444983"/>
                <a:chExt cx="114208" cy="410304"/>
              </a:xfrm>
            </p:grpSpPr>
            <p:sp>
              <p:nvSpPr>
                <p:cNvPr id="242" name="Freeform 35"/>
                <p:cNvSpPr>
                  <a:spLocks/>
                </p:cNvSpPr>
                <p:nvPr/>
              </p:nvSpPr>
              <p:spPr bwMode="auto">
                <a:xfrm>
                  <a:off x="11564371" y="5444983"/>
                  <a:ext cx="114208" cy="63450"/>
                </a:xfrm>
                <a:custGeom>
                  <a:avLst/>
                  <a:gdLst>
                    <a:gd name="T0" fmla="*/ 0 w 334"/>
                    <a:gd name="T1" fmla="*/ 0 h 183"/>
                    <a:gd name="T2" fmla="*/ 334 w 334"/>
                    <a:gd name="T3" fmla="*/ 0 h 183"/>
                    <a:gd name="T4" fmla="*/ 334 w 334"/>
                    <a:gd name="T5" fmla="*/ 183 h 183"/>
                    <a:gd name="T6" fmla="*/ 0 w 334"/>
                    <a:gd name="T7" fmla="*/ 183 h 183"/>
                    <a:gd name="T8" fmla="*/ 0 w 334"/>
                    <a:gd name="T9" fmla="*/ 0 h 183"/>
                  </a:gdLst>
                  <a:ahLst/>
                  <a:cxnLst>
                    <a:cxn ang="0">
                      <a:pos x="T0" y="T1"/>
                    </a:cxn>
                    <a:cxn ang="0">
                      <a:pos x="T2" y="T3"/>
                    </a:cxn>
                    <a:cxn ang="0">
                      <a:pos x="T4" y="T5"/>
                    </a:cxn>
                    <a:cxn ang="0">
                      <a:pos x="T6" y="T7"/>
                    </a:cxn>
                    <a:cxn ang="0">
                      <a:pos x="T8" y="T9"/>
                    </a:cxn>
                  </a:cxnLst>
                  <a:rect l="0" t="0" r="r" b="b"/>
                  <a:pathLst>
                    <a:path w="334" h="183">
                      <a:moveTo>
                        <a:pt x="0" y="0"/>
                      </a:moveTo>
                      <a:cubicBezTo>
                        <a:pt x="111" y="0"/>
                        <a:pt x="222" y="0"/>
                        <a:pt x="334" y="0"/>
                      </a:cubicBezTo>
                      <a:cubicBezTo>
                        <a:pt x="334" y="61"/>
                        <a:pt x="334" y="122"/>
                        <a:pt x="334" y="183"/>
                      </a:cubicBezTo>
                      <a:cubicBezTo>
                        <a:pt x="222" y="183"/>
                        <a:pt x="111" y="183"/>
                        <a:pt x="0" y="183"/>
                      </a:cubicBezTo>
                      <a:cubicBezTo>
                        <a:pt x="0" y="122"/>
                        <a:pt x="0" y="61"/>
                        <a:pt x="0"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3" name="Freeform 36"/>
                <p:cNvSpPr>
                  <a:spLocks/>
                </p:cNvSpPr>
                <p:nvPr/>
              </p:nvSpPr>
              <p:spPr bwMode="auto">
                <a:xfrm>
                  <a:off x="11564371" y="5793248"/>
                  <a:ext cx="114208" cy="62039"/>
                </a:xfrm>
                <a:custGeom>
                  <a:avLst/>
                  <a:gdLst>
                    <a:gd name="T0" fmla="*/ 334 w 334"/>
                    <a:gd name="T1" fmla="*/ 0 h 183"/>
                    <a:gd name="T2" fmla="*/ 334 w 334"/>
                    <a:gd name="T3" fmla="*/ 183 h 183"/>
                    <a:gd name="T4" fmla="*/ 0 w 334"/>
                    <a:gd name="T5" fmla="*/ 183 h 183"/>
                    <a:gd name="T6" fmla="*/ 0 w 334"/>
                    <a:gd name="T7" fmla="*/ 0 h 183"/>
                    <a:gd name="T8" fmla="*/ 334 w 334"/>
                    <a:gd name="T9" fmla="*/ 0 h 183"/>
                  </a:gdLst>
                  <a:ahLst/>
                  <a:cxnLst>
                    <a:cxn ang="0">
                      <a:pos x="T0" y="T1"/>
                    </a:cxn>
                    <a:cxn ang="0">
                      <a:pos x="T2" y="T3"/>
                    </a:cxn>
                    <a:cxn ang="0">
                      <a:pos x="T4" y="T5"/>
                    </a:cxn>
                    <a:cxn ang="0">
                      <a:pos x="T6" y="T7"/>
                    </a:cxn>
                    <a:cxn ang="0">
                      <a:pos x="T8" y="T9"/>
                    </a:cxn>
                  </a:cxnLst>
                  <a:rect l="0" t="0" r="r" b="b"/>
                  <a:pathLst>
                    <a:path w="334" h="183">
                      <a:moveTo>
                        <a:pt x="334" y="0"/>
                      </a:moveTo>
                      <a:cubicBezTo>
                        <a:pt x="334" y="61"/>
                        <a:pt x="334" y="122"/>
                        <a:pt x="334" y="183"/>
                      </a:cubicBezTo>
                      <a:cubicBezTo>
                        <a:pt x="222" y="183"/>
                        <a:pt x="111" y="183"/>
                        <a:pt x="0" y="183"/>
                      </a:cubicBezTo>
                      <a:cubicBezTo>
                        <a:pt x="0" y="122"/>
                        <a:pt x="0" y="61"/>
                        <a:pt x="0" y="0"/>
                      </a:cubicBezTo>
                      <a:cubicBezTo>
                        <a:pt x="111" y="0"/>
                        <a:pt x="222" y="0"/>
                        <a:pt x="334"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4" name="Freeform 37"/>
                <p:cNvSpPr>
                  <a:spLocks/>
                </p:cNvSpPr>
                <p:nvPr/>
              </p:nvSpPr>
              <p:spPr bwMode="auto">
                <a:xfrm>
                  <a:off x="11564371" y="5621230"/>
                  <a:ext cx="114208" cy="62039"/>
                </a:xfrm>
                <a:custGeom>
                  <a:avLst/>
                  <a:gdLst>
                    <a:gd name="T0" fmla="*/ 0 w 335"/>
                    <a:gd name="T1" fmla="*/ 0 h 184"/>
                    <a:gd name="T2" fmla="*/ 335 w 335"/>
                    <a:gd name="T3" fmla="*/ 0 h 184"/>
                    <a:gd name="T4" fmla="*/ 335 w 335"/>
                    <a:gd name="T5" fmla="*/ 184 h 184"/>
                    <a:gd name="T6" fmla="*/ 0 w 335"/>
                    <a:gd name="T7" fmla="*/ 184 h 184"/>
                    <a:gd name="T8" fmla="*/ 0 w 335"/>
                    <a:gd name="T9" fmla="*/ 0 h 184"/>
                  </a:gdLst>
                  <a:ahLst/>
                  <a:cxnLst>
                    <a:cxn ang="0">
                      <a:pos x="T0" y="T1"/>
                    </a:cxn>
                    <a:cxn ang="0">
                      <a:pos x="T2" y="T3"/>
                    </a:cxn>
                    <a:cxn ang="0">
                      <a:pos x="T4" y="T5"/>
                    </a:cxn>
                    <a:cxn ang="0">
                      <a:pos x="T6" y="T7"/>
                    </a:cxn>
                    <a:cxn ang="0">
                      <a:pos x="T8" y="T9"/>
                    </a:cxn>
                  </a:cxnLst>
                  <a:rect l="0" t="0" r="r" b="b"/>
                  <a:pathLst>
                    <a:path w="335" h="184">
                      <a:moveTo>
                        <a:pt x="0" y="0"/>
                      </a:moveTo>
                      <a:cubicBezTo>
                        <a:pt x="112" y="0"/>
                        <a:pt x="223" y="0"/>
                        <a:pt x="335" y="0"/>
                      </a:cubicBezTo>
                      <a:cubicBezTo>
                        <a:pt x="335" y="61"/>
                        <a:pt x="335" y="122"/>
                        <a:pt x="335" y="184"/>
                      </a:cubicBezTo>
                      <a:cubicBezTo>
                        <a:pt x="223" y="184"/>
                        <a:pt x="112" y="184"/>
                        <a:pt x="0" y="184"/>
                      </a:cubicBezTo>
                      <a:cubicBezTo>
                        <a:pt x="0" y="122"/>
                        <a:pt x="0" y="62"/>
                        <a:pt x="0"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5" name="Freeform 38"/>
                <p:cNvSpPr>
                  <a:spLocks/>
                </p:cNvSpPr>
                <p:nvPr/>
              </p:nvSpPr>
              <p:spPr bwMode="auto">
                <a:xfrm>
                  <a:off x="11564371" y="5532402"/>
                  <a:ext cx="114208" cy="63450"/>
                </a:xfrm>
                <a:custGeom>
                  <a:avLst/>
                  <a:gdLst>
                    <a:gd name="T0" fmla="*/ 334 w 334"/>
                    <a:gd name="T1" fmla="*/ 183 h 183"/>
                    <a:gd name="T2" fmla="*/ 0 w 334"/>
                    <a:gd name="T3" fmla="*/ 183 h 183"/>
                    <a:gd name="T4" fmla="*/ 0 w 334"/>
                    <a:gd name="T5" fmla="*/ 0 h 183"/>
                    <a:gd name="T6" fmla="*/ 334 w 334"/>
                    <a:gd name="T7" fmla="*/ 0 h 183"/>
                    <a:gd name="T8" fmla="*/ 334 w 334"/>
                    <a:gd name="T9" fmla="*/ 183 h 183"/>
                  </a:gdLst>
                  <a:ahLst/>
                  <a:cxnLst>
                    <a:cxn ang="0">
                      <a:pos x="T0" y="T1"/>
                    </a:cxn>
                    <a:cxn ang="0">
                      <a:pos x="T2" y="T3"/>
                    </a:cxn>
                    <a:cxn ang="0">
                      <a:pos x="T4" y="T5"/>
                    </a:cxn>
                    <a:cxn ang="0">
                      <a:pos x="T6" y="T7"/>
                    </a:cxn>
                    <a:cxn ang="0">
                      <a:pos x="T8" y="T9"/>
                    </a:cxn>
                  </a:cxnLst>
                  <a:rect l="0" t="0" r="r" b="b"/>
                  <a:pathLst>
                    <a:path w="334" h="183">
                      <a:moveTo>
                        <a:pt x="334" y="183"/>
                      </a:moveTo>
                      <a:cubicBezTo>
                        <a:pt x="222" y="183"/>
                        <a:pt x="111" y="183"/>
                        <a:pt x="0" y="183"/>
                      </a:cubicBezTo>
                      <a:cubicBezTo>
                        <a:pt x="0" y="122"/>
                        <a:pt x="0" y="61"/>
                        <a:pt x="0" y="0"/>
                      </a:cubicBezTo>
                      <a:cubicBezTo>
                        <a:pt x="111" y="0"/>
                        <a:pt x="222" y="0"/>
                        <a:pt x="334" y="0"/>
                      </a:cubicBezTo>
                      <a:cubicBezTo>
                        <a:pt x="334" y="61"/>
                        <a:pt x="334" y="122"/>
                        <a:pt x="334" y="183"/>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6" name="Freeform 39"/>
                <p:cNvSpPr>
                  <a:spLocks/>
                </p:cNvSpPr>
                <p:nvPr/>
              </p:nvSpPr>
              <p:spPr bwMode="auto">
                <a:xfrm>
                  <a:off x="11564371" y="5707239"/>
                  <a:ext cx="114208" cy="63450"/>
                </a:xfrm>
                <a:custGeom>
                  <a:avLst/>
                  <a:gdLst>
                    <a:gd name="T0" fmla="*/ 0 w 334"/>
                    <a:gd name="T1" fmla="*/ 0 h 183"/>
                    <a:gd name="T2" fmla="*/ 334 w 334"/>
                    <a:gd name="T3" fmla="*/ 0 h 183"/>
                    <a:gd name="T4" fmla="*/ 334 w 334"/>
                    <a:gd name="T5" fmla="*/ 183 h 183"/>
                    <a:gd name="T6" fmla="*/ 0 w 334"/>
                    <a:gd name="T7" fmla="*/ 183 h 183"/>
                    <a:gd name="T8" fmla="*/ 0 w 334"/>
                    <a:gd name="T9" fmla="*/ 0 h 183"/>
                  </a:gdLst>
                  <a:ahLst/>
                  <a:cxnLst>
                    <a:cxn ang="0">
                      <a:pos x="T0" y="T1"/>
                    </a:cxn>
                    <a:cxn ang="0">
                      <a:pos x="T2" y="T3"/>
                    </a:cxn>
                    <a:cxn ang="0">
                      <a:pos x="T4" y="T5"/>
                    </a:cxn>
                    <a:cxn ang="0">
                      <a:pos x="T6" y="T7"/>
                    </a:cxn>
                    <a:cxn ang="0">
                      <a:pos x="T8" y="T9"/>
                    </a:cxn>
                  </a:cxnLst>
                  <a:rect l="0" t="0" r="r" b="b"/>
                  <a:pathLst>
                    <a:path w="334" h="183">
                      <a:moveTo>
                        <a:pt x="0" y="0"/>
                      </a:moveTo>
                      <a:cubicBezTo>
                        <a:pt x="111" y="0"/>
                        <a:pt x="222" y="0"/>
                        <a:pt x="334" y="0"/>
                      </a:cubicBezTo>
                      <a:cubicBezTo>
                        <a:pt x="334" y="61"/>
                        <a:pt x="334" y="122"/>
                        <a:pt x="334" y="183"/>
                      </a:cubicBezTo>
                      <a:cubicBezTo>
                        <a:pt x="222" y="183"/>
                        <a:pt x="111" y="183"/>
                        <a:pt x="0" y="183"/>
                      </a:cubicBezTo>
                      <a:cubicBezTo>
                        <a:pt x="0" y="122"/>
                        <a:pt x="0" y="61"/>
                        <a:pt x="0"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sp>
          <p:nvSpPr>
            <p:cNvPr id="249" name="Freeform 27"/>
            <p:cNvSpPr>
              <a:spLocks noChangeAspect="1" noEditPoints="1"/>
            </p:cNvSpPr>
            <p:nvPr/>
          </p:nvSpPr>
          <p:spPr bwMode="black">
            <a:xfrm>
              <a:off x="10495946" y="3742769"/>
              <a:ext cx="419991" cy="270547"/>
            </a:xfrm>
            <a:custGeom>
              <a:avLst/>
              <a:gdLst/>
              <a:ahLst/>
              <a:cxnLst>
                <a:cxn ang="0">
                  <a:pos x="340" y="182"/>
                </a:cxn>
                <a:cxn ang="0">
                  <a:pos x="340" y="16"/>
                </a:cxn>
                <a:cxn ang="0">
                  <a:pos x="324" y="0"/>
                </a:cxn>
                <a:cxn ang="0">
                  <a:pos x="47" y="0"/>
                </a:cxn>
                <a:cxn ang="0">
                  <a:pos x="31" y="16"/>
                </a:cxn>
                <a:cxn ang="0">
                  <a:pos x="31" y="182"/>
                </a:cxn>
                <a:cxn ang="0">
                  <a:pos x="0" y="220"/>
                </a:cxn>
                <a:cxn ang="0">
                  <a:pos x="19" y="240"/>
                </a:cxn>
                <a:cxn ang="0">
                  <a:pos x="352" y="240"/>
                </a:cxn>
                <a:cxn ang="0">
                  <a:pos x="371" y="220"/>
                </a:cxn>
                <a:cxn ang="0">
                  <a:pos x="340" y="182"/>
                </a:cxn>
                <a:cxn ang="0">
                  <a:pos x="211" y="225"/>
                </a:cxn>
                <a:cxn ang="0">
                  <a:pos x="154" y="225"/>
                </a:cxn>
                <a:cxn ang="0">
                  <a:pos x="148" y="222"/>
                </a:cxn>
                <a:cxn ang="0">
                  <a:pos x="155" y="209"/>
                </a:cxn>
                <a:cxn ang="0">
                  <a:pos x="160" y="207"/>
                </a:cxn>
                <a:cxn ang="0">
                  <a:pos x="205" y="207"/>
                </a:cxn>
                <a:cxn ang="0">
                  <a:pos x="210" y="209"/>
                </a:cxn>
                <a:cxn ang="0">
                  <a:pos x="217" y="222"/>
                </a:cxn>
                <a:cxn ang="0">
                  <a:pos x="211" y="225"/>
                </a:cxn>
                <a:cxn ang="0">
                  <a:pos x="315" y="178"/>
                </a:cxn>
                <a:cxn ang="0">
                  <a:pos x="56" y="178"/>
                </a:cxn>
                <a:cxn ang="0">
                  <a:pos x="56" y="33"/>
                </a:cxn>
                <a:cxn ang="0">
                  <a:pos x="63" y="25"/>
                </a:cxn>
                <a:cxn ang="0">
                  <a:pos x="308" y="25"/>
                </a:cxn>
                <a:cxn ang="0">
                  <a:pos x="315" y="33"/>
                </a:cxn>
                <a:cxn ang="0">
                  <a:pos x="315" y="178"/>
                </a:cxn>
              </a:cxnLst>
              <a:rect l="0" t="0" r="r" b="b"/>
              <a:pathLst>
                <a:path w="371" h="240">
                  <a:moveTo>
                    <a:pt x="340" y="182"/>
                  </a:moveTo>
                  <a:cubicBezTo>
                    <a:pt x="340" y="16"/>
                    <a:pt x="340" y="16"/>
                    <a:pt x="340" y="16"/>
                  </a:cubicBezTo>
                  <a:cubicBezTo>
                    <a:pt x="340" y="8"/>
                    <a:pt x="333" y="0"/>
                    <a:pt x="324" y="0"/>
                  </a:cubicBezTo>
                  <a:cubicBezTo>
                    <a:pt x="47" y="0"/>
                    <a:pt x="47" y="0"/>
                    <a:pt x="47" y="0"/>
                  </a:cubicBezTo>
                  <a:cubicBezTo>
                    <a:pt x="38" y="0"/>
                    <a:pt x="31" y="8"/>
                    <a:pt x="31" y="16"/>
                  </a:cubicBezTo>
                  <a:cubicBezTo>
                    <a:pt x="31" y="182"/>
                    <a:pt x="31" y="182"/>
                    <a:pt x="31" y="182"/>
                  </a:cubicBezTo>
                  <a:cubicBezTo>
                    <a:pt x="0" y="220"/>
                    <a:pt x="0" y="220"/>
                    <a:pt x="0" y="220"/>
                  </a:cubicBezTo>
                  <a:cubicBezTo>
                    <a:pt x="0" y="231"/>
                    <a:pt x="9" y="240"/>
                    <a:pt x="19" y="240"/>
                  </a:cubicBezTo>
                  <a:cubicBezTo>
                    <a:pt x="352" y="240"/>
                    <a:pt x="352" y="240"/>
                    <a:pt x="352" y="240"/>
                  </a:cubicBezTo>
                  <a:cubicBezTo>
                    <a:pt x="362" y="240"/>
                    <a:pt x="371" y="231"/>
                    <a:pt x="371" y="220"/>
                  </a:cubicBezTo>
                  <a:lnTo>
                    <a:pt x="340" y="182"/>
                  </a:lnTo>
                  <a:close/>
                  <a:moveTo>
                    <a:pt x="211" y="225"/>
                  </a:moveTo>
                  <a:cubicBezTo>
                    <a:pt x="154" y="225"/>
                    <a:pt x="154" y="225"/>
                    <a:pt x="154" y="225"/>
                  </a:cubicBezTo>
                  <a:cubicBezTo>
                    <a:pt x="151" y="225"/>
                    <a:pt x="148" y="223"/>
                    <a:pt x="148" y="222"/>
                  </a:cubicBezTo>
                  <a:cubicBezTo>
                    <a:pt x="155" y="209"/>
                    <a:pt x="155" y="209"/>
                    <a:pt x="155" y="209"/>
                  </a:cubicBezTo>
                  <a:cubicBezTo>
                    <a:pt x="155" y="208"/>
                    <a:pt x="157" y="207"/>
                    <a:pt x="160" y="207"/>
                  </a:cubicBezTo>
                  <a:cubicBezTo>
                    <a:pt x="205" y="207"/>
                    <a:pt x="205" y="207"/>
                    <a:pt x="205" y="207"/>
                  </a:cubicBezTo>
                  <a:cubicBezTo>
                    <a:pt x="208" y="207"/>
                    <a:pt x="210" y="208"/>
                    <a:pt x="210" y="209"/>
                  </a:cubicBezTo>
                  <a:cubicBezTo>
                    <a:pt x="217" y="222"/>
                    <a:pt x="217" y="222"/>
                    <a:pt x="217" y="222"/>
                  </a:cubicBezTo>
                  <a:cubicBezTo>
                    <a:pt x="217" y="223"/>
                    <a:pt x="214" y="225"/>
                    <a:pt x="211" y="225"/>
                  </a:cubicBezTo>
                  <a:close/>
                  <a:moveTo>
                    <a:pt x="315" y="178"/>
                  </a:moveTo>
                  <a:cubicBezTo>
                    <a:pt x="56" y="178"/>
                    <a:pt x="56" y="178"/>
                    <a:pt x="56" y="178"/>
                  </a:cubicBezTo>
                  <a:cubicBezTo>
                    <a:pt x="56" y="33"/>
                    <a:pt x="56" y="33"/>
                    <a:pt x="56" y="33"/>
                  </a:cubicBezTo>
                  <a:cubicBezTo>
                    <a:pt x="56" y="28"/>
                    <a:pt x="59" y="25"/>
                    <a:pt x="63" y="25"/>
                  </a:cubicBezTo>
                  <a:cubicBezTo>
                    <a:pt x="308" y="25"/>
                    <a:pt x="308" y="25"/>
                    <a:pt x="308" y="25"/>
                  </a:cubicBezTo>
                  <a:cubicBezTo>
                    <a:pt x="312" y="25"/>
                    <a:pt x="315" y="28"/>
                    <a:pt x="315" y="33"/>
                  </a:cubicBezTo>
                  <a:lnTo>
                    <a:pt x="315" y="178"/>
                  </a:lnTo>
                  <a:close/>
                </a:path>
              </a:pathLst>
            </a:custGeom>
            <a:solidFill>
              <a:schemeClr val="bg2"/>
            </a:solidFill>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1" name="Freeform 646"/>
            <p:cNvSpPr>
              <a:spLocks noEditPoints="1"/>
            </p:cNvSpPr>
            <p:nvPr/>
          </p:nvSpPr>
          <p:spPr bwMode="auto">
            <a:xfrm rot="20281014">
              <a:off x="10540836" y="4209539"/>
              <a:ext cx="330210" cy="330209"/>
            </a:xfrm>
            <a:custGeom>
              <a:avLst/>
              <a:gdLst>
                <a:gd name="T0" fmla="*/ 86 w 219"/>
                <a:gd name="T1" fmla="*/ 109 h 219"/>
                <a:gd name="T2" fmla="*/ 109 w 219"/>
                <a:gd name="T3" fmla="*/ 86 h 219"/>
                <a:gd name="T4" fmla="*/ 133 w 219"/>
                <a:gd name="T5" fmla="*/ 109 h 219"/>
                <a:gd name="T6" fmla="*/ 109 w 219"/>
                <a:gd name="T7" fmla="*/ 133 h 219"/>
                <a:gd name="T8" fmla="*/ 86 w 219"/>
                <a:gd name="T9" fmla="*/ 109 h 219"/>
                <a:gd name="T10" fmla="*/ 119 w 219"/>
                <a:gd name="T11" fmla="*/ 0 h 219"/>
                <a:gd name="T12" fmla="*/ 100 w 219"/>
                <a:gd name="T13" fmla="*/ 0 h 219"/>
                <a:gd name="T14" fmla="*/ 89 w 219"/>
                <a:gd name="T15" fmla="*/ 30 h 219"/>
                <a:gd name="T16" fmla="*/ 67 w 219"/>
                <a:gd name="T17" fmla="*/ 39 h 219"/>
                <a:gd name="T18" fmla="*/ 39 w 219"/>
                <a:gd name="T19" fmla="*/ 26 h 219"/>
                <a:gd name="T20" fmla="*/ 26 w 219"/>
                <a:gd name="T21" fmla="*/ 39 h 219"/>
                <a:gd name="T22" fmla="*/ 39 w 219"/>
                <a:gd name="T23" fmla="*/ 67 h 219"/>
                <a:gd name="T24" fmla="*/ 30 w 219"/>
                <a:gd name="T25" fmla="*/ 89 h 219"/>
                <a:gd name="T26" fmla="*/ 0 w 219"/>
                <a:gd name="T27" fmla="*/ 100 h 219"/>
                <a:gd name="T28" fmla="*/ 0 w 219"/>
                <a:gd name="T29" fmla="*/ 119 h 219"/>
                <a:gd name="T30" fmla="*/ 30 w 219"/>
                <a:gd name="T31" fmla="*/ 129 h 219"/>
                <a:gd name="T32" fmla="*/ 39 w 219"/>
                <a:gd name="T33" fmla="*/ 152 h 219"/>
                <a:gd name="T34" fmla="*/ 26 w 219"/>
                <a:gd name="T35" fmla="*/ 180 h 219"/>
                <a:gd name="T36" fmla="*/ 39 w 219"/>
                <a:gd name="T37" fmla="*/ 193 h 219"/>
                <a:gd name="T38" fmla="*/ 67 w 219"/>
                <a:gd name="T39" fmla="*/ 180 h 219"/>
                <a:gd name="T40" fmla="*/ 89 w 219"/>
                <a:gd name="T41" fmla="*/ 189 h 219"/>
                <a:gd name="T42" fmla="*/ 100 w 219"/>
                <a:gd name="T43" fmla="*/ 219 h 219"/>
                <a:gd name="T44" fmla="*/ 119 w 219"/>
                <a:gd name="T45" fmla="*/ 219 h 219"/>
                <a:gd name="T46" fmla="*/ 129 w 219"/>
                <a:gd name="T47" fmla="*/ 189 h 219"/>
                <a:gd name="T48" fmla="*/ 152 w 219"/>
                <a:gd name="T49" fmla="*/ 180 h 219"/>
                <a:gd name="T50" fmla="*/ 180 w 219"/>
                <a:gd name="T51" fmla="*/ 193 h 219"/>
                <a:gd name="T52" fmla="*/ 193 w 219"/>
                <a:gd name="T53" fmla="*/ 180 h 219"/>
                <a:gd name="T54" fmla="*/ 180 w 219"/>
                <a:gd name="T55" fmla="*/ 152 h 219"/>
                <a:gd name="T56" fmla="*/ 189 w 219"/>
                <a:gd name="T57" fmla="*/ 130 h 219"/>
                <a:gd name="T58" fmla="*/ 219 w 219"/>
                <a:gd name="T59" fmla="*/ 119 h 219"/>
                <a:gd name="T60" fmla="*/ 219 w 219"/>
                <a:gd name="T61" fmla="*/ 100 h 219"/>
                <a:gd name="T62" fmla="*/ 189 w 219"/>
                <a:gd name="T63" fmla="*/ 89 h 219"/>
                <a:gd name="T64" fmla="*/ 180 w 219"/>
                <a:gd name="T65" fmla="*/ 67 h 219"/>
                <a:gd name="T66" fmla="*/ 193 w 219"/>
                <a:gd name="T67" fmla="*/ 39 h 219"/>
                <a:gd name="T68" fmla="*/ 180 w 219"/>
                <a:gd name="T69" fmla="*/ 26 h 219"/>
                <a:gd name="T70" fmla="*/ 152 w 219"/>
                <a:gd name="T71" fmla="*/ 39 h 219"/>
                <a:gd name="T72" fmla="*/ 129 w 219"/>
                <a:gd name="T73" fmla="*/ 30 h 219"/>
                <a:gd name="T74" fmla="*/ 119 w 219"/>
                <a:gd name="T75"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9" h="219">
                  <a:moveTo>
                    <a:pt x="86" y="109"/>
                  </a:moveTo>
                  <a:cubicBezTo>
                    <a:pt x="86" y="96"/>
                    <a:pt x="96" y="86"/>
                    <a:pt x="109" y="86"/>
                  </a:cubicBezTo>
                  <a:cubicBezTo>
                    <a:pt x="123" y="86"/>
                    <a:pt x="133" y="96"/>
                    <a:pt x="133" y="109"/>
                  </a:cubicBezTo>
                  <a:cubicBezTo>
                    <a:pt x="133" y="123"/>
                    <a:pt x="123" y="133"/>
                    <a:pt x="109" y="133"/>
                  </a:cubicBezTo>
                  <a:cubicBezTo>
                    <a:pt x="96" y="133"/>
                    <a:pt x="86" y="123"/>
                    <a:pt x="86" y="109"/>
                  </a:cubicBezTo>
                  <a:close/>
                  <a:moveTo>
                    <a:pt x="119" y="0"/>
                  </a:moveTo>
                  <a:cubicBezTo>
                    <a:pt x="113" y="0"/>
                    <a:pt x="106" y="0"/>
                    <a:pt x="100" y="0"/>
                  </a:cubicBezTo>
                  <a:cubicBezTo>
                    <a:pt x="89" y="30"/>
                    <a:pt x="89" y="30"/>
                    <a:pt x="89" y="30"/>
                  </a:cubicBezTo>
                  <a:cubicBezTo>
                    <a:pt x="82" y="32"/>
                    <a:pt x="74" y="35"/>
                    <a:pt x="67" y="39"/>
                  </a:cubicBezTo>
                  <a:cubicBezTo>
                    <a:pt x="39" y="26"/>
                    <a:pt x="39" y="26"/>
                    <a:pt x="39" y="26"/>
                  </a:cubicBezTo>
                  <a:cubicBezTo>
                    <a:pt x="34" y="30"/>
                    <a:pt x="30" y="34"/>
                    <a:pt x="26" y="39"/>
                  </a:cubicBezTo>
                  <a:cubicBezTo>
                    <a:pt x="39" y="67"/>
                    <a:pt x="39" y="67"/>
                    <a:pt x="39" y="67"/>
                  </a:cubicBezTo>
                  <a:cubicBezTo>
                    <a:pt x="35" y="74"/>
                    <a:pt x="32" y="82"/>
                    <a:pt x="30" y="89"/>
                  </a:cubicBezTo>
                  <a:cubicBezTo>
                    <a:pt x="0" y="100"/>
                    <a:pt x="0" y="100"/>
                    <a:pt x="0" y="100"/>
                  </a:cubicBezTo>
                  <a:cubicBezTo>
                    <a:pt x="0" y="106"/>
                    <a:pt x="0" y="113"/>
                    <a:pt x="0" y="119"/>
                  </a:cubicBezTo>
                  <a:cubicBezTo>
                    <a:pt x="30" y="129"/>
                    <a:pt x="30" y="129"/>
                    <a:pt x="30" y="129"/>
                  </a:cubicBezTo>
                  <a:cubicBezTo>
                    <a:pt x="32" y="137"/>
                    <a:pt x="35" y="145"/>
                    <a:pt x="39" y="152"/>
                  </a:cubicBezTo>
                  <a:cubicBezTo>
                    <a:pt x="26" y="180"/>
                    <a:pt x="26" y="180"/>
                    <a:pt x="26" y="180"/>
                  </a:cubicBezTo>
                  <a:cubicBezTo>
                    <a:pt x="30" y="185"/>
                    <a:pt x="34" y="189"/>
                    <a:pt x="39" y="193"/>
                  </a:cubicBezTo>
                  <a:cubicBezTo>
                    <a:pt x="67" y="180"/>
                    <a:pt x="67" y="180"/>
                    <a:pt x="67" y="180"/>
                  </a:cubicBezTo>
                  <a:cubicBezTo>
                    <a:pt x="74" y="184"/>
                    <a:pt x="82" y="187"/>
                    <a:pt x="89" y="189"/>
                  </a:cubicBezTo>
                  <a:cubicBezTo>
                    <a:pt x="100" y="219"/>
                    <a:pt x="100" y="219"/>
                    <a:pt x="100" y="219"/>
                  </a:cubicBezTo>
                  <a:cubicBezTo>
                    <a:pt x="106" y="219"/>
                    <a:pt x="113" y="219"/>
                    <a:pt x="119" y="219"/>
                  </a:cubicBezTo>
                  <a:cubicBezTo>
                    <a:pt x="129" y="189"/>
                    <a:pt x="129" y="189"/>
                    <a:pt x="129" y="189"/>
                  </a:cubicBezTo>
                  <a:cubicBezTo>
                    <a:pt x="137" y="187"/>
                    <a:pt x="145" y="184"/>
                    <a:pt x="152" y="180"/>
                  </a:cubicBezTo>
                  <a:cubicBezTo>
                    <a:pt x="180" y="193"/>
                    <a:pt x="180" y="193"/>
                    <a:pt x="180" y="193"/>
                  </a:cubicBezTo>
                  <a:cubicBezTo>
                    <a:pt x="185" y="189"/>
                    <a:pt x="189" y="185"/>
                    <a:pt x="193" y="180"/>
                  </a:cubicBezTo>
                  <a:cubicBezTo>
                    <a:pt x="180" y="152"/>
                    <a:pt x="180" y="152"/>
                    <a:pt x="180" y="152"/>
                  </a:cubicBezTo>
                  <a:cubicBezTo>
                    <a:pt x="184" y="145"/>
                    <a:pt x="187" y="137"/>
                    <a:pt x="189" y="130"/>
                  </a:cubicBezTo>
                  <a:cubicBezTo>
                    <a:pt x="219" y="119"/>
                    <a:pt x="219" y="119"/>
                    <a:pt x="219" y="119"/>
                  </a:cubicBezTo>
                  <a:cubicBezTo>
                    <a:pt x="219" y="113"/>
                    <a:pt x="219" y="106"/>
                    <a:pt x="219" y="100"/>
                  </a:cubicBezTo>
                  <a:cubicBezTo>
                    <a:pt x="189" y="89"/>
                    <a:pt x="189" y="89"/>
                    <a:pt x="189" y="89"/>
                  </a:cubicBezTo>
                  <a:cubicBezTo>
                    <a:pt x="187" y="82"/>
                    <a:pt x="184" y="74"/>
                    <a:pt x="180" y="67"/>
                  </a:cubicBezTo>
                  <a:cubicBezTo>
                    <a:pt x="193" y="39"/>
                    <a:pt x="193" y="39"/>
                    <a:pt x="193" y="39"/>
                  </a:cubicBezTo>
                  <a:cubicBezTo>
                    <a:pt x="189" y="34"/>
                    <a:pt x="185" y="30"/>
                    <a:pt x="180" y="26"/>
                  </a:cubicBezTo>
                  <a:cubicBezTo>
                    <a:pt x="152" y="39"/>
                    <a:pt x="152" y="39"/>
                    <a:pt x="152" y="39"/>
                  </a:cubicBezTo>
                  <a:cubicBezTo>
                    <a:pt x="145" y="35"/>
                    <a:pt x="137" y="32"/>
                    <a:pt x="129" y="30"/>
                  </a:cubicBezTo>
                  <a:lnTo>
                    <a:pt x="119"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914363"/>
              <a:endParaRPr lang="en-US" sz="1700">
                <a:solidFill>
                  <a:srgbClr val="FFFFFF"/>
                </a:solidFill>
              </a:endParaRPr>
            </a:p>
          </p:txBody>
        </p:sp>
        <p:sp>
          <p:nvSpPr>
            <p:cNvPr id="253" name="Freeform 8"/>
            <p:cNvSpPr>
              <a:spLocks noChangeAspect="1" noEditPoints="1"/>
            </p:cNvSpPr>
            <p:nvPr/>
          </p:nvSpPr>
          <p:spPr bwMode="black">
            <a:xfrm>
              <a:off x="10510862" y="4635680"/>
              <a:ext cx="390159" cy="390058"/>
            </a:xfrm>
            <a:custGeom>
              <a:avLst/>
              <a:gdLst>
                <a:gd name="T0" fmla="*/ 226 w 300"/>
                <a:gd name="T1" fmla="*/ 193 h 300"/>
                <a:gd name="T2" fmla="*/ 233 w 300"/>
                <a:gd name="T3" fmla="*/ 157 h 300"/>
                <a:gd name="T4" fmla="*/ 233 w 300"/>
                <a:gd name="T5" fmla="*/ 128 h 300"/>
                <a:gd name="T6" fmla="*/ 142 w 300"/>
                <a:gd name="T7" fmla="*/ 51 h 300"/>
                <a:gd name="T8" fmla="*/ 52 w 300"/>
                <a:gd name="T9" fmla="*/ 128 h 300"/>
                <a:gd name="T10" fmla="*/ 52 w 300"/>
                <a:gd name="T11" fmla="*/ 157 h 300"/>
                <a:gd name="T12" fmla="*/ 142 w 300"/>
                <a:gd name="T13" fmla="*/ 234 h 300"/>
                <a:gd name="T14" fmla="*/ 183 w 300"/>
                <a:gd name="T15" fmla="*/ 224 h 300"/>
                <a:gd name="T16" fmla="*/ 193 w 300"/>
                <a:gd name="T17" fmla="*/ 226 h 300"/>
                <a:gd name="T18" fmla="*/ 270 w 300"/>
                <a:gd name="T19" fmla="*/ 300 h 300"/>
                <a:gd name="T20" fmla="*/ 298 w 300"/>
                <a:gd name="T21" fmla="*/ 275 h 300"/>
                <a:gd name="T22" fmla="*/ 206 w 300"/>
                <a:gd name="T23" fmla="*/ 157 h 300"/>
                <a:gd name="T24" fmla="*/ 142 w 300"/>
                <a:gd name="T25" fmla="*/ 208 h 300"/>
                <a:gd name="T26" fmla="*/ 78 w 300"/>
                <a:gd name="T27" fmla="*/ 157 h 300"/>
                <a:gd name="T28" fmla="*/ 78 w 300"/>
                <a:gd name="T29" fmla="*/ 128 h 300"/>
                <a:gd name="T30" fmla="*/ 142 w 300"/>
                <a:gd name="T31" fmla="*/ 77 h 300"/>
                <a:gd name="T32" fmla="*/ 206 w 300"/>
                <a:gd name="T33" fmla="*/ 128 h 300"/>
                <a:gd name="T34" fmla="*/ 206 w 300"/>
                <a:gd name="T35" fmla="*/ 157 h 300"/>
                <a:gd name="T36" fmla="*/ 197 w 300"/>
                <a:gd name="T37" fmla="*/ 142 h 300"/>
                <a:gd name="T38" fmla="*/ 156 w 300"/>
                <a:gd name="T39" fmla="*/ 157 h 300"/>
                <a:gd name="T40" fmla="*/ 142 w 300"/>
                <a:gd name="T41" fmla="*/ 197 h 300"/>
                <a:gd name="T42" fmla="*/ 128 w 300"/>
                <a:gd name="T43" fmla="*/ 157 h 300"/>
                <a:gd name="T44" fmla="*/ 87 w 300"/>
                <a:gd name="T45" fmla="*/ 142 h 300"/>
                <a:gd name="T46" fmla="*/ 128 w 300"/>
                <a:gd name="T47" fmla="*/ 128 h 300"/>
                <a:gd name="T48" fmla="*/ 142 w 300"/>
                <a:gd name="T49" fmla="*/ 88 h 300"/>
                <a:gd name="T50" fmla="*/ 156 w 300"/>
                <a:gd name="T51" fmla="*/ 128 h 300"/>
                <a:gd name="T52" fmla="*/ 142 w 300"/>
                <a:gd name="T53" fmla="*/ 40 h 300"/>
                <a:gd name="T54" fmla="*/ 128 w 300"/>
                <a:gd name="T55" fmla="*/ 0 h 300"/>
                <a:gd name="T56" fmla="*/ 156 w 300"/>
                <a:gd name="T57" fmla="*/ 41 h 300"/>
                <a:gd name="T58" fmla="*/ 40 w 300"/>
                <a:gd name="T59" fmla="*/ 142 h 300"/>
                <a:gd name="T60" fmla="*/ 0 w 300"/>
                <a:gd name="T61" fmla="*/ 157 h 300"/>
                <a:gd name="T62" fmla="*/ 41 w 300"/>
                <a:gd name="T63" fmla="*/ 128 h 300"/>
                <a:gd name="T64" fmla="*/ 142 w 300"/>
                <a:gd name="T65" fmla="*/ 245 h 300"/>
                <a:gd name="T66" fmla="*/ 156 w 300"/>
                <a:gd name="T67" fmla="*/ 285 h 300"/>
                <a:gd name="T68" fmla="*/ 128 w 300"/>
                <a:gd name="T69" fmla="*/ 244 h 300"/>
                <a:gd name="T70" fmla="*/ 245 w 300"/>
                <a:gd name="T71" fmla="*/ 142 h 300"/>
                <a:gd name="T72" fmla="*/ 285 w 300"/>
                <a:gd name="T73" fmla="*/ 128 h 300"/>
                <a:gd name="T74" fmla="*/ 243 w 300"/>
                <a:gd name="T75" fmla="*/ 15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0" h="300">
                  <a:moveTo>
                    <a:pt x="298" y="266"/>
                  </a:moveTo>
                  <a:cubicBezTo>
                    <a:pt x="226" y="193"/>
                    <a:pt x="226" y="193"/>
                    <a:pt x="226" y="193"/>
                  </a:cubicBezTo>
                  <a:cubicBezTo>
                    <a:pt x="223" y="191"/>
                    <a:pt x="222" y="186"/>
                    <a:pt x="224" y="183"/>
                  </a:cubicBezTo>
                  <a:cubicBezTo>
                    <a:pt x="228" y="175"/>
                    <a:pt x="231" y="166"/>
                    <a:pt x="233" y="157"/>
                  </a:cubicBezTo>
                  <a:cubicBezTo>
                    <a:pt x="233" y="152"/>
                    <a:pt x="234" y="147"/>
                    <a:pt x="234" y="142"/>
                  </a:cubicBezTo>
                  <a:cubicBezTo>
                    <a:pt x="234" y="138"/>
                    <a:pt x="233" y="133"/>
                    <a:pt x="233" y="128"/>
                  </a:cubicBezTo>
                  <a:cubicBezTo>
                    <a:pt x="227" y="89"/>
                    <a:pt x="196" y="58"/>
                    <a:pt x="156" y="52"/>
                  </a:cubicBezTo>
                  <a:cubicBezTo>
                    <a:pt x="152" y="51"/>
                    <a:pt x="147" y="51"/>
                    <a:pt x="142" y="51"/>
                  </a:cubicBezTo>
                  <a:cubicBezTo>
                    <a:pt x="137" y="51"/>
                    <a:pt x="133" y="51"/>
                    <a:pt x="128" y="52"/>
                  </a:cubicBezTo>
                  <a:cubicBezTo>
                    <a:pt x="89" y="58"/>
                    <a:pt x="58" y="89"/>
                    <a:pt x="52" y="128"/>
                  </a:cubicBezTo>
                  <a:cubicBezTo>
                    <a:pt x="51" y="133"/>
                    <a:pt x="51" y="138"/>
                    <a:pt x="51" y="142"/>
                  </a:cubicBezTo>
                  <a:cubicBezTo>
                    <a:pt x="51" y="147"/>
                    <a:pt x="51" y="152"/>
                    <a:pt x="52" y="157"/>
                  </a:cubicBezTo>
                  <a:cubicBezTo>
                    <a:pt x="58" y="196"/>
                    <a:pt x="89" y="227"/>
                    <a:pt x="128" y="233"/>
                  </a:cubicBezTo>
                  <a:cubicBezTo>
                    <a:pt x="133" y="234"/>
                    <a:pt x="137" y="234"/>
                    <a:pt x="142" y="234"/>
                  </a:cubicBezTo>
                  <a:cubicBezTo>
                    <a:pt x="147" y="234"/>
                    <a:pt x="152" y="234"/>
                    <a:pt x="156" y="233"/>
                  </a:cubicBezTo>
                  <a:cubicBezTo>
                    <a:pt x="166" y="231"/>
                    <a:pt x="175" y="228"/>
                    <a:pt x="183" y="224"/>
                  </a:cubicBezTo>
                  <a:cubicBezTo>
                    <a:pt x="184" y="224"/>
                    <a:pt x="185" y="223"/>
                    <a:pt x="187" y="223"/>
                  </a:cubicBezTo>
                  <a:cubicBezTo>
                    <a:pt x="189" y="223"/>
                    <a:pt x="192" y="224"/>
                    <a:pt x="193" y="226"/>
                  </a:cubicBezTo>
                  <a:cubicBezTo>
                    <a:pt x="265" y="298"/>
                    <a:pt x="265" y="298"/>
                    <a:pt x="265" y="298"/>
                  </a:cubicBezTo>
                  <a:cubicBezTo>
                    <a:pt x="267" y="299"/>
                    <a:pt x="268" y="300"/>
                    <a:pt x="270" y="300"/>
                  </a:cubicBezTo>
                  <a:cubicBezTo>
                    <a:pt x="272" y="300"/>
                    <a:pt x="273" y="299"/>
                    <a:pt x="275" y="298"/>
                  </a:cubicBezTo>
                  <a:cubicBezTo>
                    <a:pt x="298" y="275"/>
                    <a:pt x="298" y="275"/>
                    <a:pt x="298" y="275"/>
                  </a:cubicBezTo>
                  <a:cubicBezTo>
                    <a:pt x="300" y="272"/>
                    <a:pt x="300" y="268"/>
                    <a:pt x="298" y="266"/>
                  </a:cubicBezTo>
                  <a:close/>
                  <a:moveTo>
                    <a:pt x="206" y="157"/>
                  </a:moveTo>
                  <a:cubicBezTo>
                    <a:pt x="201" y="181"/>
                    <a:pt x="181" y="201"/>
                    <a:pt x="156" y="206"/>
                  </a:cubicBezTo>
                  <a:cubicBezTo>
                    <a:pt x="152" y="207"/>
                    <a:pt x="147" y="208"/>
                    <a:pt x="142" y="208"/>
                  </a:cubicBezTo>
                  <a:cubicBezTo>
                    <a:pt x="137" y="208"/>
                    <a:pt x="133" y="207"/>
                    <a:pt x="128" y="206"/>
                  </a:cubicBezTo>
                  <a:cubicBezTo>
                    <a:pt x="103" y="201"/>
                    <a:pt x="84" y="181"/>
                    <a:pt x="78" y="157"/>
                  </a:cubicBezTo>
                  <a:cubicBezTo>
                    <a:pt x="77" y="152"/>
                    <a:pt x="77" y="147"/>
                    <a:pt x="77" y="142"/>
                  </a:cubicBezTo>
                  <a:cubicBezTo>
                    <a:pt x="77" y="138"/>
                    <a:pt x="77" y="133"/>
                    <a:pt x="78" y="128"/>
                  </a:cubicBezTo>
                  <a:cubicBezTo>
                    <a:pt x="84" y="103"/>
                    <a:pt x="103" y="84"/>
                    <a:pt x="128" y="79"/>
                  </a:cubicBezTo>
                  <a:cubicBezTo>
                    <a:pt x="133" y="78"/>
                    <a:pt x="137" y="77"/>
                    <a:pt x="142" y="77"/>
                  </a:cubicBezTo>
                  <a:cubicBezTo>
                    <a:pt x="147" y="77"/>
                    <a:pt x="152" y="78"/>
                    <a:pt x="156" y="79"/>
                  </a:cubicBezTo>
                  <a:cubicBezTo>
                    <a:pt x="181" y="84"/>
                    <a:pt x="201" y="103"/>
                    <a:pt x="206" y="128"/>
                  </a:cubicBezTo>
                  <a:cubicBezTo>
                    <a:pt x="207" y="133"/>
                    <a:pt x="208" y="138"/>
                    <a:pt x="208" y="142"/>
                  </a:cubicBezTo>
                  <a:cubicBezTo>
                    <a:pt x="208" y="147"/>
                    <a:pt x="207" y="152"/>
                    <a:pt x="206" y="157"/>
                  </a:cubicBezTo>
                  <a:close/>
                  <a:moveTo>
                    <a:pt x="195" y="128"/>
                  </a:moveTo>
                  <a:cubicBezTo>
                    <a:pt x="196" y="133"/>
                    <a:pt x="197" y="138"/>
                    <a:pt x="197" y="142"/>
                  </a:cubicBezTo>
                  <a:cubicBezTo>
                    <a:pt x="197" y="147"/>
                    <a:pt x="196" y="152"/>
                    <a:pt x="195" y="157"/>
                  </a:cubicBezTo>
                  <a:cubicBezTo>
                    <a:pt x="156" y="157"/>
                    <a:pt x="156" y="157"/>
                    <a:pt x="156" y="157"/>
                  </a:cubicBezTo>
                  <a:cubicBezTo>
                    <a:pt x="156" y="195"/>
                    <a:pt x="156" y="195"/>
                    <a:pt x="156" y="195"/>
                  </a:cubicBezTo>
                  <a:cubicBezTo>
                    <a:pt x="152" y="197"/>
                    <a:pt x="147" y="197"/>
                    <a:pt x="142" y="197"/>
                  </a:cubicBezTo>
                  <a:cubicBezTo>
                    <a:pt x="137" y="197"/>
                    <a:pt x="133" y="197"/>
                    <a:pt x="128" y="195"/>
                  </a:cubicBezTo>
                  <a:cubicBezTo>
                    <a:pt x="128" y="157"/>
                    <a:pt x="128" y="157"/>
                    <a:pt x="128" y="157"/>
                  </a:cubicBezTo>
                  <a:cubicBezTo>
                    <a:pt x="89" y="157"/>
                    <a:pt x="89" y="157"/>
                    <a:pt x="89" y="157"/>
                  </a:cubicBezTo>
                  <a:cubicBezTo>
                    <a:pt x="88" y="152"/>
                    <a:pt x="87" y="147"/>
                    <a:pt x="87" y="142"/>
                  </a:cubicBezTo>
                  <a:cubicBezTo>
                    <a:pt x="87" y="138"/>
                    <a:pt x="88" y="133"/>
                    <a:pt x="89" y="128"/>
                  </a:cubicBezTo>
                  <a:cubicBezTo>
                    <a:pt x="128" y="128"/>
                    <a:pt x="128" y="128"/>
                    <a:pt x="128" y="128"/>
                  </a:cubicBezTo>
                  <a:cubicBezTo>
                    <a:pt x="128" y="90"/>
                    <a:pt x="128" y="90"/>
                    <a:pt x="128" y="90"/>
                  </a:cubicBezTo>
                  <a:cubicBezTo>
                    <a:pt x="133" y="88"/>
                    <a:pt x="137" y="88"/>
                    <a:pt x="142" y="88"/>
                  </a:cubicBezTo>
                  <a:cubicBezTo>
                    <a:pt x="147" y="88"/>
                    <a:pt x="152" y="88"/>
                    <a:pt x="156" y="90"/>
                  </a:cubicBezTo>
                  <a:cubicBezTo>
                    <a:pt x="156" y="128"/>
                    <a:pt x="156" y="128"/>
                    <a:pt x="156" y="128"/>
                  </a:cubicBezTo>
                  <a:lnTo>
                    <a:pt x="195" y="128"/>
                  </a:lnTo>
                  <a:close/>
                  <a:moveTo>
                    <a:pt x="142" y="40"/>
                  </a:moveTo>
                  <a:cubicBezTo>
                    <a:pt x="137" y="40"/>
                    <a:pt x="133" y="41"/>
                    <a:pt x="128" y="41"/>
                  </a:cubicBezTo>
                  <a:cubicBezTo>
                    <a:pt x="128" y="0"/>
                    <a:pt x="128" y="0"/>
                    <a:pt x="128" y="0"/>
                  </a:cubicBezTo>
                  <a:cubicBezTo>
                    <a:pt x="156" y="0"/>
                    <a:pt x="156" y="0"/>
                    <a:pt x="156" y="0"/>
                  </a:cubicBezTo>
                  <a:cubicBezTo>
                    <a:pt x="156" y="41"/>
                    <a:pt x="156" y="41"/>
                    <a:pt x="156" y="41"/>
                  </a:cubicBezTo>
                  <a:cubicBezTo>
                    <a:pt x="152" y="41"/>
                    <a:pt x="147" y="40"/>
                    <a:pt x="142" y="40"/>
                  </a:cubicBezTo>
                  <a:close/>
                  <a:moveTo>
                    <a:pt x="40" y="142"/>
                  </a:moveTo>
                  <a:cubicBezTo>
                    <a:pt x="40" y="147"/>
                    <a:pt x="40" y="152"/>
                    <a:pt x="41" y="157"/>
                  </a:cubicBezTo>
                  <a:cubicBezTo>
                    <a:pt x="0" y="157"/>
                    <a:pt x="0" y="157"/>
                    <a:pt x="0" y="157"/>
                  </a:cubicBezTo>
                  <a:cubicBezTo>
                    <a:pt x="0" y="128"/>
                    <a:pt x="0" y="128"/>
                    <a:pt x="0" y="128"/>
                  </a:cubicBezTo>
                  <a:cubicBezTo>
                    <a:pt x="41" y="128"/>
                    <a:pt x="41" y="128"/>
                    <a:pt x="41" y="128"/>
                  </a:cubicBezTo>
                  <a:cubicBezTo>
                    <a:pt x="40" y="133"/>
                    <a:pt x="40" y="138"/>
                    <a:pt x="40" y="142"/>
                  </a:cubicBezTo>
                  <a:close/>
                  <a:moveTo>
                    <a:pt x="142" y="245"/>
                  </a:moveTo>
                  <a:cubicBezTo>
                    <a:pt x="147" y="245"/>
                    <a:pt x="152" y="244"/>
                    <a:pt x="156" y="244"/>
                  </a:cubicBezTo>
                  <a:cubicBezTo>
                    <a:pt x="156" y="285"/>
                    <a:pt x="156" y="285"/>
                    <a:pt x="156" y="285"/>
                  </a:cubicBezTo>
                  <a:cubicBezTo>
                    <a:pt x="128" y="285"/>
                    <a:pt x="128" y="285"/>
                    <a:pt x="128" y="285"/>
                  </a:cubicBezTo>
                  <a:cubicBezTo>
                    <a:pt x="128" y="244"/>
                    <a:pt x="128" y="244"/>
                    <a:pt x="128" y="244"/>
                  </a:cubicBezTo>
                  <a:cubicBezTo>
                    <a:pt x="133" y="244"/>
                    <a:pt x="137" y="245"/>
                    <a:pt x="142" y="245"/>
                  </a:cubicBezTo>
                  <a:close/>
                  <a:moveTo>
                    <a:pt x="245" y="142"/>
                  </a:moveTo>
                  <a:cubicBezTo>
                    <a:pt x="245" y="138"/>
                    <a:pt x="244" y="133"/>
                    <a:pt x="243" y="128"/>
                  </a:cubicBezTo>
                  <a:cubicBezTo>
                    <a:pt x="285" y="128"/>
                    <a:pt x="285" y="128"/>
                    <a:pt x="285" y="128"/>
                  </a:cubicBezTo>
                  <a:cubicBezTo>
                    <a:pt x="285" y="157"/>
                    <a:pt x="285" y="157"/>
                    <a:pt x="285" y="157"/>
                  </a:cubicBezTo>
                  <a:cubicBezTo>
                    <a:pt x="243" y="157"/>
                    <a:pt x="243" y="157"/>
                    <a:pt x="243" y="157"/>
                  </a:cubicBezTo>
                  <a:cubicBezTo>
                    <a:pt x="244" y="152"/>
                    <a:pt x="245" y="147"/>
                    <a:pt x="245" y="142"/>
                  </a:cubicBezTo>
                  <a:close/>
                </a:path>
              </a:pathLst>
            </a:custGeom>
            <a:solidFill>
              <a:schemeClr val="bg2"/>
            </a:solidFill>
            <a:ln>
              <a:noFill/>
            </a:ln>
          </p:spPr>
          <p:txBody>
            <a:bodyPr vert="horz" wrap="square" lIns="82305" tIns="41153" rIns="82305" bIns="41153" numCol="1" anchor="t" anchorCtr="0" compatLnSpc="1">
              <a:prstTxWarp prst="textNoShape">
                <a:avLst/>
              </a:prstTxWarp>
            </a:bodyPr>
            <a:lstStyle/>
            <a:p>
              <a:r>
                <a:rPr lang="en-US" sz="1600" dirty="0" smtClean="0">
                  <a:solidFill>
                    <a:srgbClr val="FFFFFF"/>
                  </a:solidFill>
                </a:rPr>
                <a:t>-</a:t>
              </a:r>
              <a:endParaRPr lang="en-US" sz="1600" dirty="0">
                <a:solidFill>
                  <a:srgbClr val="FFFFFF"/>
                </a:solidFill>
              </a:endParaRPr>
            </a:p>
          </p:txBody>
        </p:sp>
        <p:sp>
          <p:nvSpPr>
            <p:cNvPr id="254" name="Freeform 22"/>
            <p:cNvSpPr>
              <a:spLocks noChangeAspect="1" noEditPoints="1"/>
            </p:cNvSpPr>
            <p:nvPr/>
          </p:nvSpPr>
          <p:spPr bwMode="auto">
            <a:xfrm rot="5400000">
              <a:off x="10541542" y="5200147"/>
              <a:ext cx="371310" cy="377479"/>
            </a:xfrm>
            <a:custGeom>
              <a:avLst/>
              <a:gdLst>
                <a:gd name="T0" fmla="*/ 0 w 1289"/>
                <a:gd name="T1" fmla="*/ 774 h 1040"/>
                <a:gd name="T2" fmla="*/ 191 w 1289"/>
                <a:gd name="T3" fmla="*/ 774 h 1040"/>
                <a:gd name="T4" fmla="*/ 191 w 1289"/>
                <a:gd name="T5" fmla="*/ 1040 h 1040"/>
                <a:gd name="T6" fmla="*/ 0 w 1289"/>
                <a:gd name="T7" fmla="*/ 1040 h 1040"/>
                <a:gd name="T8" fmla="*/ 0 w 1289"/>
                <a:gd name="T9" fmla="*/ 774 h 1040"/>
                <a:gd name="T10" fmla="*/ 0 w 1289"/>
                <a:gd name="T11" fmla="*/ 774 h 1040"/>
                <a:gd name="T12" fmla="*/ 0 w 1289"/>
                <a:gd name="T13" fmla="*/ 774 h 1040"/>
                <a:gd name="T14" fmla="*/ 262 w 1289"/>
                <a:gd name="T15" fmla="*/ 581 h 1040"/>
                <a:gd name="T16" fmla="*/ 477 w 1289"/>
                <a:gd name="T17" fmla="*/ 581 h 1040"/>
                <a:gd name="T18" fmla="*/ 477 w 1289"/>
                <a:gd name="T19" fmla="*/ 1040 h 1040"/>
                <a:gd name="T20" fmla="*/ 262 w 1289"/>
                <a:gd name="T21" fmla="*/ 1040 h 1040"/>
                <a:gd name="T22" fmla="*/ 262 w 1289"/>
                <a:gd name="T23" fmla="*/ 581 h 1040"/>
                <a:gd name="T24" fmla="*/ 262 w 1289"/>
                <a:gd name="T25" fmla="*/ 581 h 1040"/>
                <a:gd name="T26" fmla="*/ 262 w 1289"/>
                <a:gd name="T27" fmla="*/ 581 h 1040"/>
                <a:gd name="T28" fmla="*/ 525 w 1289"/>
                <a:gd name="T29" fmla="*/ 387 h 1040"/>
                <a:gd name="T30" fmla="*/ 740 w 1289"/>
                <a:gd name="T31" fmla="*/ 387 h 1040"/>
                <a:gd name="T32" fmla="*/ 740 w 1289"/>
                <a:gd name="T33" fmla="*/ 1040 h 1040"/>
                <a:gd name="T34" fmla="*/ 525 w 1289"/>
                <a:gd name="T35" fmla="*/ 1040 h 1040"/>
                <a:gd name="T36" fmla="*/ 525 w 1289"/>
                <a:gd name="T37" fmla="*/ 387 h 1040"/>
                <a:gd name="T38" fmla="*/ 525 w 1289"/>
                <a:gd name="T39" fmla="*/ 387 h 1040"/>
                <a:gd name="T40" fmla="*/ 525 w 1289"/>
                <a:gd name="T41" fmla="*/ 387 h 1040"/>
                <a:gd name="T42" fmla="*/ 811 w 1289"/>
                <a:gd name="T43" fmla="*/ 194 h 1040"/>
                <a:gd name="T44" fmla="*/ 1002 w 1289"/>
                <a:gd name="T45" fmla="*/ 194 h 1040"/>
                <a:gd name="T46" fmla="*/ 1002 w 1289"/>
                <a:gd name="T47" fmla="*/ 1040 h 1040"/>
                <a:gd name="T48" fmla="*/ 811 w 1289"/>
                <a:gd name="T49" fmla="*/ 1040 h 1040"/>
                <a:gd name="T50" fmla="*/ 811 w 1289"/>
                <a:gd name="T51" fmla="*/ 194 h 1040"/>
                <a:gd name="T52" fmla="*/ 811 w 1289"/>
                <a:gd name="T53" fmla="*/ 194 h 1040"/>
                <a:gd name="T54" fmla="*/ 811 w 1289"/>
                <a:gd name="T55" fmla="*/ 194 h 1040"/>
                <a:gd name="T56" fmla="*/ 1074 w 1289"/>
                <a:gd name="T57" fmla="*/ 0 h 1040"/>
                <a:gd name="T58" fmla="*/ 1289 w 1289"/>
                <a:gd name="T59" fmla="*/ 0 h 1040"/>
                <a:gd name="T60" fmla="*/ 1289 w 1289"/>
                <a:gd name="T61" fmla="*/ 1040 h 1040"/>
                <a:gd name="T62" fmla="*/ 1074 w 1289"/>
                <a:gd name="T63" fmla="*/ 1040 h 1040"/>
                <a:gd name="T64" fmla="*/ 1074 w 1289"/>
                <a:gd name="T65" fmla="*/ 0 h 1040"/>
                <a:gd name="T66" fmla="*/ 1074 w 1289"/>
                <a:gd name="T67" fmla="*/ 0 h 1040"/>
                <a:gd name="T68" fmla="*/ 1074 w 1289"/>
                <a:gd name="T69" fmla="*/ 0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89" h="1040">
                  <a:moveTo>
                    <a:pt x="0" y="774"/>
                  </a:moveTo>
                  <a:lnTo>
                    <a:pt x="191" y="774"/>
                  </a:lnTo>
                  <a:lnTo>
                    <a:pt x="191" y="1040"/>
                  </a:lnTo>
                  <a:lnTo>
                    <a:pt x="0" y="1040"/>
                  </a:lnTo>
                  <a:lnTo>
                    <a:pt x="0" y="774"/>
                  </a:lnTo>
                  <a:lnTo>
                    <a:pt x="0" y="774"/>
                  </a:lnTo>
                  <a:lnTo>
                    <a:pt x="0" y="774"/>
                  </a:lnTo>
                  <a:close/>
                  <a:moveTo>
                    <a:pt x="262" y="581"/>
                  </a:moveTo>
                  <a:lnTo>
                    <a:pt x="477" y="581"/>
                  </a:lnTo>
                  <a:lnTo>
                    <a:pt x="477" y="1040"/>
                  </a:lnTo>
                  <a:lnTo>
                    <a:pt x="262" y="1040"/>
                  </a:lnTo>
                  <a:lnTo>
                    <a:pt x="262" y="581"/>
                  </a:lnTo>
                  <a:lnTo>
                    <a:pt x="262" y="581"/>
                  </a:lnTo>
                  <a:lnTo>
                    <a:pt x="262" y="581"/>
                  </a:lnTo>
                  <a:close/>
                  <a:moveTo>
                    <a:pt x="525" y="387"/>
                  </a:moveTo>
                  <a:lnTo>
                    <a:pt x="740" y="387"/>
                  </a:lnTo>
                  <a:lnTo>
                    <a:pt x="740" y="1040"/>
                  </a:lnTo>
                  <a:lnTo>
                    <a:pt x="525" y="1040"/>
                  </a:lnTo>
                  <a:lnTo>
                    <a:pt x="525" y="387"/>
                  </a:lnTo>
                  <a:lnTo>
                    <a:pt x="525" y="387"/>
                  </a:lnTo>
                  <a:lnTo>
                    <a:pt x="525" y="387"/>
                  </a:lnTo>
                  <a:close/>
                  <a:moveTo>
                    <a:pt x="811" y="194"/>
                  </a:moveTo>
                  <a:lnTo>
                    <a:pt x="1002" y="194"/>
                  </a:lnTo>
                  <a:lnTo>
                    <a:pt x="1002" y="1040"/>
                  </a:lnTo>
                  <a:lnTo>
                    <a:pt x="811" y="1040"/>
                  </a:lnTo>
                  <a:lnTo>
                    <a:pt x="811" y="194"/>
                  </a:lnTo>
                  <a:lnTo>
                    <a:pt x="811" y="194"/>
                  </a:lnTo>
                  <a:lnTo>
                    <a:pt x="811" y="194"/>
                  </a:lnTo>
                  <a:close/>
                  <a:moveTo>
                    <a:pt x="1074" y="0"/>
                  </a:moveTo>
                  <a:lnTo>
                    <a:pt x="1289" y="0"/>
                  </a:lnTo>
                  <a:lnTo>
                    <a:pt x="1289" y="1040"/>
                  </a:lnTo>
                  <a:lnTo>
                    <a:pt x="1074" y="1040"/>
                  </a:lnTo>
                  <a:lnTo>
                    <a:pt x="1074" y="0"/>
                  </a:lnTo>
                  <a:lnTo>
                    <a:pt x="1074" y="0"/>
                  </a:lnTo>
                  <a:lnTo>
                    <a:pt x="1074" y="0"/>
                  </a:lnTo>
                  <a:close/>
                </a:path>
              </a:pathLst>
            </a:custGeom>
            <a:solidFill>
              <a:schemeClr val="bg2"/>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255" name="Group 254"/>
          <p:cNvGrpSpPr/>
          <p:nvPr/>
        </p:nvGrpSpPr>
        <p:grpSpPr>
          <a:xfrm>
            <a:off x="393037" y="2535376"/>
            <a:ext cx="1688289" cy="573557"/>
            <a:chOff x="287376" y="3698086"/>
            <a:chExt cx="1688289" cy="573557"/>
          </a:xfrm>
        </p:grpSpPr>
        <p:sp>
          <p:nvSpPr>
            <p:cNvPr id="256" name="TextBox 255"/>
            <p:cNvSpPr txBox="1"/>
            <p:nvPr/>
          </p:nvSpPr>
          <p:spPr>
            <a:xfrm>
              <a:off x="493849" y="3754578"/>
              <a:ext cx="1481816" cy="517065"/>
            </a:xfrm>
            <a:prstGeom prst="rect">
              <a:avLst/>
            </a:prstGeom>
            <a:noFill/>
          </p:spPr>
          <p:txBody>
            <a:bodyPr wrap="none" lIns="182880" tIns="146304" rIns="182880" bIns="146304" rtlCol="0">
              <a:spAutoFit/>
            </a:bodyPr>
            <a:lstStyle/>
            <a:p>
              <a:pPr algn="ctr">
                <a:lnSpc>
                  <a:spcPct val="90000"/>
                </a:lnSpc>
                <a:spcAft>
                  <a:spcPts val="600"/>
                </a:spcAft>
              </a:pPr>
              <a:r>
                <a:rPr lang="en-US" sz="1600" dirty="0" smtClean="0">
                  <a:gradFill>
                    <a:gsLst>
                      <a:gs pos="2917">
                        <a:srgbClr val="000000"/>
                      </a:gs>
                      <a:gs pos="30000">
                        <a:srgbClr val="000000"/>
                      </a:gs>
                    </a:gsLst>
                    <a:lin ang="5400000" scaled="0"/>
                  </a:gradFill>
                </a:rPr>
                <a:t>Applications</a:t>
              </a:r>
            </a:p>
          </p:txBody>
        </p:sp>
        <p:sp>
          <p:nvSpPr>
            <p:cNvPr id="257" name="Freeform 36"/>
            <p:cNvSpPr>
              <a:spLocks noChangeAspect="1" noEditPoints="1"/>
            </p:cNvSpPr>
            <p:nvPr/>
          </p:nvSpPr>
          <p:spPr bwMode="auto">
            <a:xfrm rot="16200000" flipH="1">
              <a:off x="272035" y="3713427"/>
              <a:ext cx="443626" cy="412943"/>
            </a:xfrm>
            <a:custGeom>
              <a:avLst/>
              <a:gdLst>
                <a:gd name="T0" fmla="*/ 689 w 881"/>
                <a:gd name="T1" fmla="*/ 277 h 820"/>
                <a:gd name="T2" fmla="*/ 597 w 881"/>
                <a:gd name="T3" fmla="*/ 188 h 820"/>
                <a:gd name="T4" fmla="*/ 207 w 881"/>
                <a:gd name="T5" fmla="*/ 566 h 820"/>
                <a:gd name="T6" fmla="*/ 339 w 881"/>
                <a:gd name="T7" fmla="*/ 486 h 820"/>
                <a:gd name="T8" fmla="*/ 841 w 881"/>
                <a:gd name="T9" fmla="*/ 394 h 820"/>
                <a:gd name="T10" fmla="*/ 834 w 881"/>
                <a:gd name="T11" fmla="*/ 400 h 820"/>
                <a:gd name="T12" fmla="*/ 788 w 881"/>
                <a:gd name="T13" fmla="*/ 448 h 820"/>
                <a:gd name="T14" fmla="*/ 694 w 881"/>
                <a:gd name="T15" fmla="*/ 441 h 820"/>
                <a:gd name="T16" fmla="*/ 644 w 881"/>
                <a:gd name="T17" fmla="*/ 501 h 820"/>
                <a:gd name="T18" fmla="*/ 601 w 881"/>
                <a:gd name="T19" fmla="*/ 430 h 820"/>
                <a:gd name="T20" fmla="*/ 541 w 881"/>
                <a:gd name="T21" fmla="*/ 403 h 820"/>
                <a:gd name="T22" fmla="*/ 527 w 881"/>
                <a:gd name="T23" fmla="*/ 403 h 820"/>
                <a:gd name="T24" fmla="*/ 535 w 881"/>
                <a:gd name="T25" fmla="*/ 345 h 820"/>
                <a:gd name="T26" fmla="*/ 489 w 881"/>
                <a:gd name="T27" fmla="*/ 268 h 820"/>
                <a:gd name="T28" fmla="*/ 441 w 881"/>
                <a:gd name="T29" fmla="*/ 260 h 820"/>
                <a:gd name="T30" fmla="*/ 397 w 881"/>
                <a:gd name="T31" fmla="*/ 280 h 820"/>
                <a:gd name="T32" fmla="*/ 384 w 881"/>
                <a:gd name="T33" fmla="*/ 215 h 820"/>
                <a:gd name="T34" fmla="*/ 444 w 881"/>
                <a:gd name="T35" fmla="*/ 164 h 820"/>
                <a:gd name="T36" fmla="*/ 453 w 881"/>
                <a:gd name="T37" fmla="*/ 65 h 820"/>
                <a:gd name="T38" fmla="*/ 476 w 881"/>
                <a:gd name="T39" fmla="*/ 41 h 820"/>
                <a:gd name="T40" fmla="*/ 558 w 881"/>
                <a:gd name="T41" fmla="*/ 44 h 820"/>
                <a:gd name="T42" fmla="*/ 642 w 881"/>
                <a:gd name="T43" fmla="*/ 5 h 820"/>
                <a:gd name="T44" fmla="*/ 776 w 881"/>
                <a:gd name="T45" fmla="*/ 69 h 820"/>
                <a:gd name="T46" fmla="*/ 783 w 881"/>
                <a:gd name="T47" fmla="*/ 150 h 820"/>
                <a:gd name="T48" fmla="*/ 881 w 881"/>
                <a:gd name="T49" fmla="*/ 274 h 820"/>
                <a:gd name="T50" fmla="*/ 806 w 881"/>
                <a:gd name="T51" fmla="*/ 339 h 820"/>
                <a:gd name="T52" fmla="*/ 707 w 881"/>
                <a:gd name="T53" fmla="*/ 168 h 820"/>
                <a:gd name="T54" fmla="*/ 582 w 881"/>
                <a:gd name="T55" fmla="*/ 293 h 820"/>
                <a:gd name="T56" fmla="*/ 707 w 881"/>
                <a:gd name="T57" fmla="*/ 168 h 820"/>
                <a:gd name="T58" fmla="*/ 525 w 881"/>
                <a:gd name="T59" fmla="*/ 522 h 820"/>
                <a:gd name="T60" fmla="*/ 545 w 881"/>
                <a:gd name="T61" fmla="*/ 668 h 820"/>
                <a:gd name="T62" fmla="*/ 449 w 881"/>
                <a:gd name="T63" fmla="*/ 702 h 820"/>
                <a:gd name="T64" fmla="*/ 420 w 881"/>
                <a:gd name="T65" fmla="*/ 793 h 820"/>
                <a:gd name="T66" fmla="*/ 325 w 881"/>
                <a:gd name="T67" fmla="*/ 763 h 820"/>
                <a:gd name="T68" fmla="*/ 268 w 881"/>
                <a:gd name="T69" fmla="*/ 816 h 820"/>
                <a:gd name="T70" fmla="*/ 219 w 881"/>
                <a:gd name="T71" fmla="*/ 811 h 820"/>
                <a:gd name="T72" fmla="*/ 139 w 881"/>
                <a:gd name="T73" fmla="*/ 763 h 820"/>
                <a:gd name="T74" fmla="*/ 96 w 881"/>
                <a:gd name="T75" fmla="*/ 669 h 820"/>
                <a:gd name="T76" fmla="*/ 39 w 881"/>
                <a:gd name="T77" fmla="*/ 620 h 820"/>
                <a:gd name="T78" fmla="*/ 52 w 881"/>
                <a:gd name="T79" fmla="*/ 537 h 820"/>
                <a:gd name="T80" fmla="*/ 32 w 881"/>
                <a:gd name="T81" fmla="*/ 390 h 820"/>
                <a:gd name="T82" fmla="*/ 113 w 881"/>
                <a:gd name="T83" fmla="*/ 296 h 820"/>
                <a:gd name="T84" fmla="*/ 188 w 881"/>
                <a:gd name="T85" fmla="*/ 268 h 820"/>
                <a:gd name="T86" fmla="*/ 274 w 881"/>
                <a:gd name="T87" fmla="*/ 235 h 820"/>
                <a:gd name="T88" fmla="*/ 306 w 881"/>
                <a:gd name="T89" fmla="*/ 237 h 820"/>
                <a:gd name="T90" fmla="*/ 354 w 881"/>
                <a:gd name="T91" fmla="*/ 246 h 820"/>
                <a:gd name="T92" fmla="*/ 439 w 881"/>
                <a:gd name="T93" fmla="*/ 291 h 820"/>
                <a:gd name="T94" fmla="*/ 478 w 881"/>
                <a:gd name="T95" fmla="*/ 385 h 820"/>
                <a:gd name="T96" fmla="*/ 539 w 881"/>
                <a:gd name="T97" fmla="*/ 435 h 820"/>
                <a:gd name="T98" fmla="*/ 376 w 881"/>
                <a:gd name="T99" fmla="*/ 462 h 820"/>
                <a:gd name="T100" fmla="*/ 211 w 881"/>
                <a:gd name="T101" fmla="*/ 420 h 820"/>
                <a:gd name="T102" fmla="*/ 260 w 881"/>
                <a:gd name="T103" fmla="*/ 651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1" h="820">
                  <a:moveTo>
                    <a:pt x="635" y="174"/>
                  </a:moveTo>
                  <a:cubicBezTo>
                    <a:pt x="653" y="176"/>
                    <a:pt x="669" y="182"/>
                    <a:pt x="682" y="196"/>
                  </a:cubicBezTo>
                  <a:cubicBezTo>
                    <a:pt x="706" y="219"/>
                    <a:pt x="711" y="258"/>
                    <a:pt x="689" y="277"/>
                  </a:cubicBezTo>
                  <a:cubicBezTo>
                    <a:pt x="682" y="284"/>
                    <a:pt x="667" y="288"/>
                    <a:pt x="653" y="287"/>
                  </a:cubicBezTo>
                  <a:cubicBezTo>
                    <a:pt x="634" y="289"/>
                    <a:pt x="619" y="279"/>
                    <a:pt x="609" y="271"/>
                  </a:cubicBezTo>
                  <a:cubicBezTo>
                    <a:pt x="582" y="242"/>
                    <a:pt x="576" y="208"/>
                    <a:pt x="597" y="188"/>
                  </a:cubicBezTo>
                  <a:cubicBezTo>
                    <a:pt x="606" y="177"/>
                    <a:pt x="621" y="174"/>
                    <a:pt x="635" y="174"/>
                  </a:cubicBezTo>
                  <a:close/>
                  <a:moveTo>
                    <a:pt x="234" y="456"/>
                  </a:moveTo>
                  <a:cubicBezTo>
                    <a:pt x="198" y="480"/>
                    <a:pt x="184" y="530"/>
                    <a:pt x="207" y="566"/>
                  </a:cubicBezTo>
                  <a:cubicBezTo>
                    <a:pt x="218" y="589"/>
                    <a:pt x="237" y="600"/>
                    <a:pt x="258" y="604"/>
                  </a:cubicBezTo>
                  <a:cubicBezTo>
                    <a:pt x="275" y="610"/>
                    <a:pt x="296" y="604"/>
                    <a:pt x="312" y="596"/>
                  </a:cubicBezTo>
                  <a:cubicBezTo>
                    <a:pt x="349" y="573"/>
                    <a:pt x="363" y="522"/>
                    <a:pt x="339" y="486"/>
                  </a:cubicBezTo>
                  <a:cubicBezTo>
                    <a:pt x="327" y="467"/>
                    <a:pt x="310" y="452"/>
                    <a:pt x="288" y="448"/>
                  </a:cubicBezTo>
                  <a:cubicBezTo>
                    <a:pt x="270" y="446"/>
                    <a:pt x="251" y="448"/>
                    <a:pt x="234" y="456"/>
                  </a:cubicBezTo>
                  <a:close/>
                  <a:moveTo>
                    <a:pt x="841" y="394"/>
                  </a:moveTo>
                  <a:cubicBezTo>
                    <a:pt x="839" y="398"/>
                    <a:pt x="835" y="396"/>
                    <a:pt x="834" y="400"/>
                  </a:cubicBezTo>
                  <a:cubicBezTo>
                    <a:pt x="834" y="400"/>
                    <a:pt x="834" y="400"/>
                    <a:pt x="834" y="400"/>
                  </a:cubicBezTo>
                  <a:cubicBezTo>
                    <a:pt x="834" y="400"/>
                    <a:pt x="834" y="400"/>
                    <a:pt x="834" y="400"/>
                  </a:cubicBezTo>
                  <a:cubicBezTo>
                    <a:pt x="834" y="400"/>
                    <a:pt x="834" y="400"/>
                    <a:pt x="834" y="400"/>
                  </a:cubicBezTo>
                  <a:cubicBezTo>
                    <a:pt x="795" y="442"/>
                    <a:pt x="795" y="442"/>
                    <a:pt x="795" y="442"/>
                  </a:cubicBezTo>
                  <a:cubicBezTo>
                    <a:pt x="794" y="446"/>
                    <a:pt x="794" y="446"/>
                    <a:pt x="788" y="448"/>
                  </a:cubicBezTo>
                  <a:cubicBezTo>
                    <a:pt x="785" y="456"/>
                    <a:pt x="780" y="459"/>
                    <a:pt x="774" y="461"/>
                  </a:cubicBezTo>
                  <a:cubicBezTo>
                    <a:pt x="722" y="428"/>
                    <a:pt x="722" y="428"/>
                    <a:pt x="722" y="428"/>
                  </a:cubicBezTo>
                  <a:cubicBezTo>
                    <a:pt x="710" y="433"/>
                    <a:pt x="703" y="440"/>
                    <a:pt x="694" y="441"/>
                  </a:cubicBezTo>
                  <a:cubicBezTo>
                    <a:pt x="690" y="463"/>
                    <a:pt x="690" y="463"/>
                    <a:pt x="690" y="463"/>
                  </a:cubicBezTo>
                  <a:cubicBezTo>
                    <a:pt x="652" y="504"/>
                    <a:pt x="652" y="504"/>
                    <a:pt x="652" y="504"/>
                  </a:cubicBezTo>
                  <a:cubicBezTo>
                    <a:pt x="652" y="504"/>
                    <a:pt x="648" y="503"/>
                    <a:pt x="644" y="501"/>
                  </a:cubicBezTo>
                  <a:cubicBezTo>
                    <a:pt x="634" y="502"/>
                    <a:pt x="624" y="503"/>
                    <a:pt x="612" y="499"/>
                  </a:cubicBezTo>
                  <a:cubicBezTo>
                    <a:pt x="611" y="489"/>
                    <a:pt x="611" y="489"/>
                    <a:pt x="611" y="489"/>
                  </a:cubicBezTo>
                  <a:cubicBezTo>
                    <a:pt x="609" y="470"/>
                    <a:pt x="603" y="449"/>
                    <a:pt x="601" y="430"/>
                  </a:cubicBezTo>
                  <a:cubicBezTo>
                    <a:pt x="594" y="409"/>
                    <a:pt x="594" y="409"/>
                    <a:pt x="594" y="409"/>
                  </a:cubicBezTo>
                  <a:cubicBezTo>
                    <a:pt x="573" y="405"/>
                    <a:pt x="573" y="405"/>
                    <a:pt x="573" y="405"/>
                  </a:cubicBezTo>
                  <a:cubicBezTo>
                    <a:pt x="541" y="403"/>
                    <a:pt x="541" y="403"/>
                    <a:pt x="541" y="403"/>
                  </a:cubicBezTo>
                  <a:cubicBezTo>
                    <a:pt x="541" y="403"/>
                    <a:pt x="541" y="403"/>
                    <a:pt x="541" y="403"/>
                  </a:cubicBezTo>
                  <a:cubicBezTo>
                    <a:pt x="537" y="402"/>
                    <a:pt x="537" y="402"/>
                    <a:pt x="537" y="402"/>
                  </a:cubicBezTo>
                  <a:cubicBezTo>
                    <a:pt x="527" y="403"/>
                    <a:pt x="527" y="403"/>
                    <a:pt x="527" y="403"/>
                  </a:cubicBezTo>
                  <a:cubicBezTo>
                    <a:pt x="529" y="399"/>
                    <a:pt x="525" y="397"/>
                    <a:pt x="526" y="393"/>
                  </a:cubicBezTo>
                  <a:cubicBezTo>
                    <a:pt x="522" y="391"/>
                    <a:pt x="520" y="386"/>
                    <a:pt x="521" y="382"/>
                  </a:cubicBezTo>
                  <a:cubicBezTo>
                    <a:pt x="535" y="345"/>
                    <a:pt x="535" y="345"/>
                    <a:pt x="535" y="345"/>
                  </a:cubicBezTo>
                  <a:cubicBezTo>
                    <a:pt x="546" y="326"/>
                    <a:pt x="546" y="326"/>
                    <a:pt x="546" y="326"/>
                  </a:cubicBezTo>
                  <a:cubicBezTo>
                    <a:pt x="530" y="307"/>
                    <a:pt x="530" y="307"/>
                    <a:pt x="530" y="307"/>
                  </a:cubicBezTo>
                  <a:cubicBezTo>
                    <a:pt x="517" y="292"/>
                    <a:pt x="504" y="278"/>
                    <a:pt x="489" y="268"/>
                  </a:cubicBezTo>
                  <a:cubicBezTo>
                    <a:pt x="482" y="261"/>
                    <a:pt x="482" y="261"/>
                    <a:pt x="482" y="261"/>
                  </a:cubicBezTo>
                  <a:cubicBezTo>
                    <a:pt x="473" y="262"/>
                    <a:pt x="473" y="262"/>
                    <a:pt x="473" y="262"/>
                  </a:cubicBezTo>
                  <a:cubicBezTo>
                    <a:pt x="441" y="260"/>
                    <a:pt x="441" y="260"/>
                    <a:pt x="441" y="260"/>
                  </a:cubicBezTo>
                  <a:cubicBezTo>
                    <a:pt x="429" y="255"/>
                    <a:pt x="429" y="255"/>
                    <a:pt x="429" y="255"/>
                  </a:cubicBezTo>
                  <a:cubicBezTo>
                    <a:pt x="416" y="264"/>
                    <a:pt x="416" y="264"/>
                    <a:pt x="416" y="264"/>
                  </a:cubicBezTo>
                  <a:cubicBezTo>
                    <a:pt x="397" y="280"/>
                    <a:pt x="397" y="280"/>
                    <a:pt x="397" y="280"/>
                  </a:cubicBezTo>
                  <a:cubicBezTo>
                    <a:pt x="388" y="240"/>
                    <a:pt x="388" y="240"/>
                    <a:pt x="388" y="240"/>
                  </a:cubicBezTo>
                  <a:cubicBezTo>
                    <a:pt x="384" y="215"/>
                    <a:pt x="384" y="215"/>
                    <a:pt x="384" y="215"/>
                  </a:cubicBezTo>
                  <a:cubicBezTo>
                    <a:pt x="384" y="215"/>
                    <a:pt x="384" y="215"/>
                    <a:pt x="384" y="215"/>
                  </a:cubicBezTo>
                  <a:cubicBezTo>
                    <a:pt x="408" y="187"/>
                    <a:pt x="408" y="187"/>
                    <a:pt x="408" y="187"/>
                  </a:cubicBezTo>
                  <a:cubicBezTo>
                    <a:pt x="437" y="184"/>
                    <a:pt x="437" y="184"/>
                    <a:pt x="437" y="184"/>
                  </a:cubicBezTo>
                  <a:cubicBezTo>
                    <a:pt x="440" y="176"/>
                    <a:pt x="441" y="172"/>
                    <a:pt x="444" y="164"/>
                  </a:cubicBezTo>
                  <a:cubicBezTo>
                    <a:pt x="413" y="111"/>
                    <a:pt x="413" y="111"/>
                    <a:pt x="413" y="111"/>
                  </a:cubicBezTo>
                  <a:cubicBezTo>
                    <a:pt x="413" y="111"/>
                    <a:pt x="415" y="106"/>
                    <a:pt x="416" y="102"/>
                  </a:cubicBezTo>
                  <a:cubicBezTo>
                    <a:pt x="453" y="65"/>
                    <a:pt x="453" y="65"/>
                    <a:pt x="453" y="65"/>
                  </a:cubicBezTo>
                  <a:cubicBezTo>
                    <a:pt x="453" y="65"/>
                    <a:pt x="453" y="65"/>
                    <a:pt x="453" y="65"/>
                  </a:cubicBezTo>
                  <a:cubicBezTo>
                    <a:pt x="455" y="61"/>
                    <a:pt x="460" y="59"/>
                    <a:pt x="462" y="54"/>
                  </a:cubicBezTo>
                  <a:cubicBezTo>
                    <a:pt x="467" y="52"/>
                    <a:pt x="470" y="44"/>
                    <a:pt x="476" y="41"/>
                  </a:cubicBezTo>
                  <a:cubicBezTo>
                    <a:pt x="532" y="76"/>
                    <a:pt x="532" y="76"/>
                    <a:pt x="532" y="76"/>
                  </a:cubicBezTo>
                  <a:cubicBezTo>
                    <a:pt x="539" y="69"/>
                    <a:pt x="549" y="68"/>
                    <a:pt x="556" y="62"/>
                  </a:cubicBezTo>
                  <a:cubicBezTo>
                    <a:pt x="558" y="44"/>
                    <a:pt x="558" y="44"/>
                    <a:pt x="558" y="44"/>
                  </a:cubicBezTo>
                  <a:cubicBezTo>
                    <a:pt x="597" y="3"/>
                    <a:pt x="597" y="3"/>
                    <a:pt x="597" y="3"/>
                  </a:cubicBezTo>
                  <a:cubicBezTo>
                    <a:pt x="602" y="0"/>
                    <a:pt x="606" y="2"/>
                    <a:pt x="606" y="2"/>
                  </a:cubicBezTo>
                  <a:cubicBezTo>
                    <a:pt x="620" y="2"/>
                    <a:pt x="630" y="1"/>
                    <a:pt x="642" y="5"/>
                  </a:cubicBezTo>
                  <a:cubicBezTo>
                    <a:pt x="662" y="64"/>
                    <a:pt x="662" y="64"/>
                    <a:pt x="662" y="64"/>
                  </a:cubicBezTo>
                  <a:cubicBezTo>
                    <a:pt x="684" y="67"/>
                    <a:pt x="707" y="80"/>
                    <a:pt x="726" y="92"/>
                  </a:cubicBezTo>
                  <a:cubicBezTo>
                    <a:pt x="776" y="69"/>
                    <a:pt x="776" y="69"/>
                    <a:pt x="776" y="69"/>
                  </a:cubicBezTo>
                  <a:cubicBezTo>
                    <a:pt x="778" y="74"/>
                    <a:pt x="787" y="77"/>
                    <a:pt x="793" y="85"/>
                  </a:cubicBezTo>
                  <a:cubicBezTo>
                    <a:pt x="800" y="92"/>
                    <a:pt x="802" y="97"/>
                    <a:pt x="811" y="100"/>
                  </a:cubicBezTo>
                  <a:cubicBezTo>
                    <a:pt x="783" y="150"/>
                    <a:pt x="783" y="150"/>
                    <a:pt x="783" y="150"/>
                  </a:cubicBezTo>
                  <a:cubicBezTo>
                    <a:pt x="799" y="170"/>
                    <a:pt x="810" y="188"/>
                    <a:pt x="817" y="209"/>
                  </a:cubicBezTo>
                  <a:cubicBezTo>
                    <a:pt x="874" y="230"/>
                    <a:pt x="874" y="230"/>
                    <a:pt x="874" y="230"/>
                  </a:cubicBezTo>
                  <a:cubicBezTo>
                    <a:pt x="877" y="245"/>
                    <a:pt x="881" y="260"/>
                    <a:pt x="881" y="274"/>
                  </a:cubicBezTo>
                  <a:cubicBezTo>
                    <a:pt x="842" y="315"/>
                    <a:pt x="842" y="315"/>
                    <a:pt x="842" y="315"/>
                  </a:cubicBezTo>
                  <a:cubicBezTo>
                    <a:pt x="817" y="320"/>
                    <a:pt x="817" y="320"/>
                    <a:pt x="817" y="320"/>
                  </a:cubicBezTo>
                  <a:cubicBezTo>
                    <a:pt x="810" y="327"/>
                    <a:pt x="807" y="335"/>
                    <a:pt x="806" y="339"/>
                  </a:cubicBezTo>
                  <a:cubicBezTo>
                    <a:pt x="841" y="394"/>
                    <a:pt x="841" y="394"/>
                    <a:pt x="841" y="394"/>
                  </a:cubicBezTo>
                  <a:cubicBezTo>
                    <a:pt x="841" y="394"/>
                    <a:pt x="841" y="394"/>
                    <a:pt x="841" y="394"/>
                  </a:cubicBezTo>
                  <a:close/>
                  <a:moveTo>
                    <a:pt x="707" y="168"/>
                  </a:moveTo>
                  <a:cubicBezTo>
                    <a:pt x="683" y="145"/>
                    <a:pt x="654" y="135"/>
                    <a:pt x="627" y="134"/>
                  </a:cubicBezTo>
                  <a:cubicBezTo>
                    <a:pt x="605" y="131"/>
                    <a:pt x="583" y="141"/>
                    <a:pt x="567" y="158"/>
                  </a:cubicBezTo>
                  <a:cubicBezTo>
                    <a:pt x="531" y="191"/>
                    <a:pt x="536" y="253"/>
                    <a:pt x="582" y="293"/>
                  </a:cubicBezTo>
                  <a:cubicBezTo>
                    <a:pt x="606" y="316"/>
                    <a:pt x="633" y="331"/>
                    <a:pt x="660" y="331"/>
                  </a:cubicBezTo>
                  <a:cubicBezTo>
                    <a:pt x="684" y="331"/>
                    <a:pt x="704" y="325"/>
                    <a:pt x="720" y="307"/>
                  </a:cubicBezTo>
                  <a:cubicBezTo>
                    <a:pt x="757" y="270"/>
                    <a:pt x="751" y="212"/>
                    <a:pt x="707" y="168"/>
                  </a:cubicBezTo>
                  <a:close/>
                  <a:moveTo>
                    <a:pt x="565" y="440"/>
                  </a:moveTo>
                  <a:cubicBezTo>
                    <a:pt x="572" y="456"/>
                    <a:pt x="574" y="476"/>
                    <a:pt x="578" y="491"/>
                  </a:cubicBezTo>
                  <a:cubicBezTo>
                    <a:pt x="525" y="522"/>
                    <a:pt x="525" y="522"/>
                    <a:pt x="525" y="522"/>
                  </a:cubicBezTo>
                  <a:cubicBezTo>
                    <a:pt x="527" y="541"/>
                    <a:pt x="525" y="559"/>
                    <a:pt x="522" y="581"/>
                  </a:cubicBezTo>
                  <a:cubicBezTo>
                    <a:pt x="563" y="619"/>
                    <a:pt x="563" y="619"/>
                    <a:pt x="563" y="619"/>
                  </a:cubicBezTo>
                  <a:cubicBezTo>
                    <a:pt x="561" y="637"/>
                    <a:pt x="555" y="653"/>
                    <a:pt x="545" y="668"/>
                  </a:cubicBezTo>
                  <a:cubicBezTo>
                    <a:pt x="515" y="662"/>
                    <a:pt x="515" y="662"/>
                    <a:pt x="515" y="662"/>
                  </a:cubicBezTo>
                  <a:cubicBezTo>
                    <a:pt x="487" y="661"/>
                    <a:pt x="487" y="661"/>
                    <a:pt x="487" y="661"/>
                  </a:cubicBezTo>
                  <a:cubicBezTo>
                    <a:pt x="477" y="676"/>
                    <a:pt x="463" y="689"/>
                    <a:pt x="449" y="702"/>
                  </a:cubicBezTo>
                  <a:cubicBezTo>
                    <a:pt x="464" y="763"/>
                    <a:pt x="464" y="763"/>
                    <a:pt x="464" y="763"/>
                  </a:cubicBezTo>
                  <a:cubicBezTo>
                    <a:pt x="456" y="770"/>
                    <a:pt x="451" y="772"/>
                    <a:pt x="444" y="779"/>
                  </a:cubicBezTo>
                  <a:cubicBezTo>
                    <a:pt x="437" y="785"/>
                    <a:pt x="427" y="787"/>
                    <a:pt x="420" y="793"/>
                  </a:cubicBezTo>
                  <a:cubicBezTo>
                    <a:pt x="390" y="787"/>
                    <a:pt x="390" y="787"/>
                    <a:pt x="390" y="787"/>
                  </a:cubicBezTo>
                  <a:cubicBezTo>
                    <a:pt x="359" y="757"/>
                    <a:pt x="359" y="757"/>
                    <a:pt x="359" y="757"/>
                  </a:cubicBezTo>
                  <a:cubicBezTo>
                    <a:pt x="346" y="756"/>
                    <a:pt x="334" y="762"/>
                    <a:pt x="325" y="763"/>
                  </a:cubicBezTo>
                  <a:cubicBezTo>
                    <a:pt x="304" y="820"/>
                    <a:pt x="304" y="820"/>
                    <a:pt x="304" y="820"/>
                  </a:cubicBezTo>
                  <a:cubicBezTo>
                    <a:pt x="290" y="819"/>
                    <a:pt x="280" y="820"/>
                    <a:pt x="272" y="817"/>
                  </a:cubicBezTo>
                  <a:cubicBezTo>
                    <a:pt x="272" y="817"/>
                    <a:pt x="272" y="817"/>
                    <a:pt x="268" y="816"/>
                  </a:cubicBezTo>
                  <a:cubicBezTo>
                    <a:pt x="241" y="815"/>
                    <a:pt x="241" y="815"/>
                    <a:pt x="241" y="815"/>
                  </a:cubicBezTo>
                  <a:cubicBezTo>
                    <a:pt x="241" y="815"/>
                    <a:pt x="241" y="815"/>
                    <a:pt x="241" y="815"/>
                  </a:cubicBezTo>
                  <a:cubicBezTo>
                    <a:pt x="233" y="812"/>
                    <a:pt x="227" y="814"/>
                    <a:pt x="219" y="811"/>
                  </a:cubicBezTo>
                  <a:cubicBezTo>
                    <a:pt x="208" y="752"/>
                    <a:pt x="208" y="752"/>
                    <a:pt x="208" y="752"/>
                  </a:cubicBezTo>
                  <a:cubicBezTo>
                    <a:pt x="200" y="749"/>
                    <a:pt x="188" y="744"/>
                    <a:pt x="180" y="741"/>
                  </a:cubicBezTo>
                  <a:cubicBezTo>
                    <a:pt x="139" y="763"/>
                    <a:pt x="139" y="763"/>
                    <a:pt x="139" y="763"/>
                  </a:cubicBezTo>
                  <a:cubicBezTo>
                    <a:pt x="108" y="761"/>
                    <a:pt x="108" y="761"/>
                    <a:pt x="108" y="761"/>
                  </a:cubicBezTo>
                  <a:cubicBezTo>
                    <a:pt x="97" y="752"/>
                    <a:pt x="84" y="738"/>
                    <a:pt x="70" y="724"/>
                  </a:cubicBezTo>
                  <a:cubicBezTo>
                    <a:pt x="96" y="669"/>
                    <a:pt x="96" y="669"/>
                    <a:pt x="96" y="669"/>
                  </a:cubicBezTo>
                  <a:cubicBezTo>
                    <a:pt x="93" y="663"/>
                    <a:pt x="86" y="656"/>
                    <a:pt x="81" y="645"/>
                  </a:cubicBezTo>
                  <a:cubicBezTo>
                    <a:pt x="79" y="639"/>
                    <a:pt x="72" y="632"/>
                    <a:pt x="71" y="622"/>
                  </a:cubicBezTo>
                  <a:cubicBezTo>
                    <a:pt x="39" y="620"/>
                    <a:pt x="39" y="620"/>
                    <a:pt x="39" y="620"/>
                  </a:cubicBezTo>
                  <a:cubicBezTo>
                    <a:pt x="8" y="618"/>
                    <a:pt x="8" y="618"/>
                    <a:pt x="8" y="618"/>
                  </a:cubicBezTo>
                  <a:cubicBezTo>
                    <a:pt x="4" y="602"/>
                    <a:pt x="2" y="583"/>
                    <a:pt x="0" y="564"/>
                  </a:cubicBezTo>
                  <a:cubicBezTo>
                    <a:pt x="52" y="537"/>
                    <a:pt x="52" y="537"/>
                    <a:pt x="52" y="537"/>
                  </a:cubicBezTo>
                  <a:cubicBezTo>
                    <a:pt x="50" y="517"/>
                    <a:pt x="53" y="496"/>
                    <a:pt x="55" y="478"/>
                  </a:cubicBezTo>
                  <a:cubicBezTo>
                    <a:pt x="10" y="438"/>
                    <a:pt x="10" y="438"/>
                    <a:pt x="10" y="438"/>
                  </a:cubicBezTo>
                  <a:cubicBezTo>
                    <a:pt x="16" y="422"/>
                    <a:pt x="22" y="405"/>
                    <a:pt x="32" y="390"/>
                  </a:cubicBezTo>
                  <a:cubicBezTo>
                    <a:pt x="89" y="398"/>
                    <a:pt x="89" y="398"/>
                    <a:pt x="89" y="398"/>
                  </a:cubicBezTo>
                  <a:cubicBezTo>
                    <a:pt x="101" y="379"/>
                    <a:pt x="111" y="364"/>
                    <a:pt x="125" y="351"/>
                  </a:cubicBezTo>
                  <a:cubicBezTo>
                    <a:pt x="113" y="296"/>
                    <a:pt x="113" y="296"/>
                    <a:pt x="113" y="296"/>
                  </a:cubicBezTo>
                  <a:cubicBezTo>
                    <a:pt x="120" y="289"/>
                    <a:pt x="127" y="282"/>
                    <a:pt x="133" y="280"/>
                  </a:cubicBezTo>
                  <a:cubicBezTo>
                    <a:pt x="140" y="273"/>
                    <a:pt x="150" y="272"/>
                    <a:pt x="157" y="266"/>
                  </a:cubicBezTo>
                  <a:cubicBezTo>
                    <a:pt x="188" y="268"/>
                    <a:pt x="188" y="268"/>
                    <a:pt x="188" y="268"/>
                  </a:cubicBezTo>
                  <a:cubicBezTo>
                    <a:pt x="217" y="302"/>
                    <a:pt x="217" y="302"/>
                    <a:pt x="217" y="302"/>
                  </a:cubicBezTo>
                  <a:cubicBezTo>
                    <a:pt x="229" y="297"/>
                    <a:pt x="242" y="297"/>
                    <a:pt x="252" y="296"/>
                  </a:cubicBezTo>
                  <a:cubicBezTo>
                    <a:pt x="274" y="235"/>
                    <a:pt x="274" y="235"/>
                    <a:pt x="274" y="235"/>
                  </a:cubicBezTo>
                  <a:cubicBezTo>
                    <a:pt x="283" y="238"/>
                    <a:pt x="296" y="239"/>
                    <a:pt x="306" y="237"/>
                  </a:cubicBezTo>
                  <a:cubicBezTo>
                    <a:pt x="306" y="237"/>
                    <a:pt x="306" y="237"/>
                    <a:pt x="306" y="237"/>
                  </a:cubicBezTo>
                  <a:cubicBezTo>
                    <a:pt x="306" y="237"/>
                    <a:pt x="306" y="237"/>
                    <a:pt x="306" y="237"/>
                  </a:cubicBezTo>
                  <a:cubicBezTo>
                    <a:pt x="306" y="237"/>
                    <a:pt x="306" y="237"/>
                    <a:pt x="306" y="237"/>
                  </a:cubicBezTo>
                  <a:cubicBezTo>
                    <a:pt x="336" y="244"/>
                    <a:pt x="336" y="244"/>
                    <a:pt x="336" y="244"/>
                  </a:cubicBezTo>
                  <a:cubicBezTo>
                    <a:pt x="342" y="241"/>
                    <a:pt x="350" y="244"/>
                    <a:pt x="354" y="246"/>
                  </a:cubicBezTo>
                  <a:cubicBezTo>
                    <a:pt x="368" y="307"/>
                    <a:pt x="368" y="307"/>
                    <a:pt x="368" y="307"/>
                  </a:cubicBezTo>
                  <a:cubicBezTo>
                    <a:pt x="376" y="310"/>
                    <a:pt x="389" y="314"/>
                    <a:pt x="397" y="317"/>
                  </a:cubicBezTo>
                  <a:cubicBezTo>
                    <a:pt x="439" y="291"/>
                    <a:pt x="439" y="291"/>
                    <a:pt x="439" y="291"/>
                  </a:cubicBezTo>
                  <a:cubicBezTo>
                    <a:pt x="465" y="296"/>
                    <a:pt x="465" y="296"/>
                    <a:pt x="465" y="296"/>
                  </a:cubicBezTo>
                  <a:cubicBezTo>
                    <a:pt x="480" y="306"/>
                    <a:pt x="494" y="316"/>
                    <a:pt x="504" y="329"/>
                  </a:cubicBezTo>
                  <a:cubicBezTo>
                    <a:pt x="478" y="385"/>
                    <a:pt x="478" y="385"/>
                    <a:pt x="478" y="385"/>
                  </a:cubicBezTo>
                  <a:cubicBezTo>
                    <a:pt x="485" y="392"/>
                    <a:pt x="490" y="403"/>
                    <a:pt x="497" y="410"/>
                  </a:cubicBezTo>
                  <a:cubicBezTo>
                    <a:pt x="498" y="419"/>
                    <a:pt x="505" y="427"/>
                    <a:pt x="507" y="432"/>
                  </a:cubicBezTo>
                  <a:cubicBezTo>
                    <a:pt x="539" y="435"/>
                    <a:pt x="539" y="435"/>
                    <a:pt x="539" y="435"/>
                  </a:cubicBezTo>
                  <a:cubicBezTo>
                    <a:pt x="565" y="440"/>
                    <a:pt x="565" y="440"/>
                    <a:pt x="565" y="440"/>
                  </a:cubicBezTo>
                  <a:cubicBezTo>
                    <a:pt x="565" y="440"/>
                    <a:pt x="565" y="440"/>
                    <a:pt x="565" y="440"/>
                  </a:cubicBezTo>
                  <a:close/>
                  <a:moveTo>
                    <a:pt x="376" y="462"/>
                  </a:moveTo>
                  <a:cubicBezTo>
                    <a:pt x="360" y="429"/>
                    <a:pt x="331" y="409"/>
                    <a:pt x="295" y="405"/>
                  </a:cubicBezTo>
                  <a:cubicBezTo>
                    <a:pt x="295" y="405"/>
                    <a:pt x="291" y="403"/>
                    <a:pt x="287" y="402"/>
                  </a:cubicBezTo>
                  <a:cubicBezTo>
                    <a:pt x="261" y="397"/>
                    <a:pt x="235" y="405"/>
                    <a:pt x="211" y="420"/>
                  </a:cubicBezTo>
                  <a:cubicBezTo>
                    <a:pt x="156" y="455"/>
                    <a:pt x="137" y="531"/>
                    <a:pt x="171" y="590"/>
                  </a:cubicBezTo>
                  <a:cubicBezTo>
                    <a:pt x="186" y="623"/>
                    <a:pt x="216" y="644"/>
                    <a:pt x="250" y="652"/>
                  </a:cubicBezTo>
                  <a:cubicBezTo>
                    <a:pt x="250" y="652"/>
                    <a:pt x="256" y="649"/>
                    <a:pt x="260" y="651"/>
                  </a:cubicBezTo>
                  <a:cubicBezTo>
                    <a:pt x="286" y="656"/>
                    <a:pt x="311" y="651"/>
                    <a:pt x="334" y="637"/>
                  </a:cubicBezTo>
                  <a:cubicBezTo>
                    <a:pt x="391" y="597"/>
                    <a:pt x="410" y="521"/>
                    <a:pt x="376" y="462"/>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271" name="Rectangular Callout 270"/>
          <p:cNvSpPr/>
          <p:nvPr/>
        </p:nvSpPr>
        <p:spPr>
          <a:xfrm>
            <a:off x="970960" y="2358977"/>
            <a:ext cx="1869712" cy="289354"/>
          </a:xfrm>
          <a:prstGeom prst="wedgeRectCallout">
            <a:avLst>
              <a:gd name="adj1" fmla="val 768"/>
              <a:gd name="adj2" fmla="val 125208"/>
            </a:avLst>
          </a:prstGeom>
          <a:solidFill>
            <a:schemeClr val="tx2">
              <a:lumMod val="60000"/>
              <a:lumOff val="40000"/>
            </a:schemeClr>
          </a:solidFill>
          <a:ln>
            <a:solidFill>
              <a:schemeClr val="bg1"/>
            </a:solidFill>
          </a:ln>
        </p:spPr>
        <p:style>
          <a:lnRef idx="1">
            <a:schemeClr val="accent4"/>
          </a:lnRef>
          <a:fillRef idx="2">
            <a:schemeClr val="accent4"/>
          </a:fillRef>
          <a:effectRef idx="1">
            <a:schemeClr val="accent4"/>
          </a:effectRef>
          <a:fontRef idx="minor">
            <a:schemeClr val="dk1"/>
          </a:fontRef>
        </p:style>
        <p:txBody>
          <a:bodyPr tIns="91440" bIns="73152" rtlCol="0" anchor="t" anchorCtr="0"/>
          <a:lstStyle/>
          <a:p>
            <a:pPr algn="ctr">
              <a:lnSpc>
                <a:spcPct val="90000"/>
              </a:lnSpc>
            </a:pPr>
            <a:r>
              <a:rPr lang="en-US" sz="1071" dirty="0" smtClean="0">
                <a:gradFill>
                  <a:gsLst>
                    <a:gs pos="2917">
                      <a:srgbClr val="000000"/>
                    </a:gs>
                    <a:gs pos="30000">
                      <a:srgbClr val="000000"/>
                    </a:gs>
                  </a:gsLst>
                  <a:lin ang="5400000" scaled="0"/>
                </a:gradFill>
              </a:rPr>
              <a:t>AMQP/HTTP, C</a:t>
            </a:r>
            <a:r>
              <a:rPr lang="en-US" sz="1071" dirty="0">
                <a:gradFill>
                  <a:gsLst>
                    <a:gs pos="2917">
                      <a:srgbClr val="000000"/>
                    </a:gs>
                    <a:gs pos="30000">
                      <a:srgbClr val="000000"/>
                    </a:gs>
                  </a:gsLst>
                  <a:lin ang="5400000" scaled="0"/>
                </a:gradFill>
              </a:rPr>
              <a:t>, .NET, Java…</a:t>
            </a:r>
          </a:p>
        </p:txBody>
      </p:sp>
      <p:sp>
        <p:nvSpPr>
          <p:cNvPr id="272" name="Rectangular Callout 271"/>
          <p:cNvSpPr/>
          <p:nvPr/>
        </p:nvSpPr>
        <p:spPr>
          <a:xfrm>
            <a:off x="3923250" y="2628297"/>
            <a:ext cx="1844814" cy="630743"/>
          </a:xfrm>
          <a:prstGeom prst="wedgeRectCallout">
            <a:avLst>
              <a:gd name="adj1" fmla="val -23080"/>
              <a:gd name="adj2" fmla="val 115980"/>
            </a:avLst>
          </a:prstGeom>
          <a:solidFill>
            <a:schemeClr val="tx2">
              <a:lumMod val="60000"/>
              <a:lumOff val="40000"/>
            </a:schemeClr>
          </a:solidFill>
          <a:ln>
            <a:solidFill>
              <a:schemeClr val="bg1"/>
            </a:solidFill>
          </a:ln>
        </p:spPr>
        <p:style>
          <a:lnRef idx="1">
            <a:schemeClr val="accent4"/>
          </a:lnRef>
          <a:fillRef idx="2">
            <a:schemeClr val="accent4"/>
          </a:fillRef>
          <a:effectRef idx="1">
            <a:schemeClr val="accent4"/>
          </a:effectRef>
          <a:fontRef idx="minor">
            <a:schemeClr val="dk1"/>
          </a:fontRef>
        </p:style>
        <p:txBody>
          <a:bodyPr lIns="0" tIns="91440" rIns="0" rtlCol="0" anchor="t" anchorCtr="0"/>
          <a:lstStyle/>
          <a:p>
            <a:pPr algn="ctr">
              <a:lnSpc>
                <a:spcPct val="90000"/>
              </a:lnSpc>
              <a:spcBef>
                <a:spcPts val="300"/>
              </a:spcBef>
            </a:pPr>
            <a:r>
              <a:rPr lang="en-US" sz="1050" dirty="0" smtClean="0">
                <a:gradFill>
                  <a:gsLst>
                    <a:gs pos="2917">
                      <a:srgbClr val="000000"/>
                    </a:gs>
                    <a:gs pos="30000">
                      <a:srgbClr val="000000"/>
                    </a:gs>
                  </a:gsLst>
                  <a:lin ang="5400000" scaled="0"/>
                </a:gradFill>
              </a:rPr>
              <a:t>Scale on throughput (GB/s) </a:t>
            </a:r>
            <a:br>
              <a:rPr lang="en-US" sz="1050" dirty="0" smtClean="0">
                <a:gradFill>
                  <a:gsLst>
                    <a:gs pos="2917">
                      <a:srgbClr val="000000"/>
                    </a:gs>
                    <a:gs pos="30000">
                      <a:srgbClr val="000000"/>
                    </a:gs>
                  </a:gsLst>
                  <a:lin ang="5400000" scaled="0"/>
                </a:gradFill>
              </a:rPr>
            </a:br>
            <a:r>
              <a:rPr lang="en-US" sz="1050" dirty="0" smtClean="0">
                <a:gradFill>
                  <a:gsLst>
                    <a:gs pos="2917">
                      <a:srgbClr val="000000"/>
                    </a:gs>
                    <a:gs pos="30000">
                      <a:srgbClr val="000000"/>
                    </a:gs>
                  </a:gsLst>
                  <a:lin ang="5400000" scaled="0"/>
                </a:gradFill>
              </a:rPr>
              <a:t>and concurrent senders </a:t>
            </a:r>
            <a:br>
              <a:rPr lang="en-US" sz="1050" dirty="0" smtClean="0">
                <a:gradFill>
                  <a:gsLst>
                    <a:gs pos="2917">
                      <a:srgbClr val="000000"/>
                    </a:gs>
                    <a:gs pos="30000">
                      <a:srgbClr val="000000"/>
                    </a:gs>
                  </a:gsLst>
                  <a:lin ang="5400000" scaled="0"/>
                </a:gradFill>
              </a:rPr>
            </a:br>
            <a:r>
              <a:rPr lang="en-US" sz="1050" dirty="0" smtClean="0">
                <a:gradFill>
                  <a:gsLst>
                    <a:gs pos="2917">
                      <a:srgbClr val="000000"/>
                    </a:gs>
                    <a:gs pos="30000">
                      <a:srgbClr val="000000"/>
                    </a:gs>
                  </a:gsLst>
                  <a:lin ang="5400000" scaled="0"/>
                </a:gradFill>
              </a:rPr>
              <a:t>(1M with auth./flow control)</a:t>
            </a:r>
            <a:endParaRPr lang="en-US" sz="1050" dirty="0">
              <a:gradFill>
                <a:gsLst>
                  <a:gs pos="2917">
                    <a:srgbClr val="000000"/>
                  </a:gs>
                  <a:gs pos="30000">
                    <a:srgbClr val="000000"/>
                  </a:gs>
                </a:gsLst>
                <a:lin ang="5400000" scaled="0"/>
              </a:gradFill>
            </a:endParaRPr>
          </a:p>
        </p:txBody>
      </p:sp>
      <p:cxnSp>
        <p:nvCxnSpPr>
          <p:cNvPr id="274" name="Straight Arrow Connector 273"/>
          <p:cNvCxnSpPr/>
          <p:nvPr/>
        </p:nvCxnSpPr>
        <p:spPr>
          <a:xfrm>
            <a:off x="1964951" y="2903608"/>
            <a:ext cx="2654089" cy="654604"/>
          </a:xfrm>
          <a:prstGeom prst="straightConnector1">
            <a:avLst/>
          </a:prstGeom>
          <a:ln w="15875">
            <a:solidFill>
              <a:schemeClr val="accent4"/>
            </a:solidFill>
            <a:miter lim="800000"/>
            <a:headEnd type="none"/>
            <a:tailEnd type="triangle"/>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6204166" y="3266898"/>
            <a:ext cx="716948" cy="667361"/>
            <a:chOff x="6204166" y="3266898"/>
            <a:chExt cx="716948" cy="667361"/>
          </a:xfrm>
        </p:grpSpPr>
        <p:sp>
          <p:nvSpPr>
            <p:cNvPr id="4" name="Oval 3"/>
            <p:cNvSpPr/>
            <p:nvPr/>
          </p:nvSpPr>
          <p:spPr bwMode="auto">
            <a:xfrm>
              <a:off x="6299130" y="3364490"/>
              <a:ext cx="196166" cy="183595"/>
            </a:xfrm>
            <a:prstGeom prst="ellipse">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Oval 5"/>
            <p:cNvSpPr/>
            <p:nvPr/>
          </p:nvSpPr>
          <p:spPr bwMode="auto">
            <a:xfrm>
              <a:off x="6574586" y="3573960"/>
              <a:ext cx="231259" cy="231259"/>
            </a:xfrm>
            <a:prstGeom prst="ellipse">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18" name="Freeform 36"/>
            <p:cNvSpPr>
              <a:spLocks noChangeAspect="1" noEditPoints="1"/>
            </p:cNvSpPr>
            <p:nvPr/>
          </p:nvSpPr>
          <p:spPr bwMode="auto">
            <a:xfrm flipH="1">
              <a:off x="6204166" y="3266898"/>
              <a:ext cx="716948" cy="667361"/>
            </a:xfrm>
            <a:custGeom>
              <a:avLst/>
              <a:gdLst>
                <a:gd name="T0" fmla="*/ 689 w 881"/>
                <a:gd name="T1" fmla="*/ 277 h 820"/>
                <a:gd name="T2" fmla="*/ 597 w 881"/>
                <a:gd name="T3" fmla="*/ 188 h 820"/>
                <a:gd name="T4" fmla="*/ 207 w 881"/>
                <a:gd name="T5" fmla="*/ 566 h 820"/>
                <a:gd name="T6" fmla="*/ 339 w 881"/>
                <a:gd name="T7" fmla="*/ 486 h 820"/>
                <a:gd name="T8" fmla="*/ 841 w 881"/>
                <a:gd name="T9" fmla="*/ 394 h 820"/>
                <a:gd name="T10" fmla="*/ 834 w 881"/>
                <a:gd name="T11" fmla="*/ 400 h 820"/>
                <a:gd name="T12" fmla="*/ 788 w 881"/>
                <a:gd name="T13" fmla="*/ 448 h 820"/>
                <a:gd name="T14" fmla="*/ 694 w 881"/>
                <a:gd name="T15" fmla="*/ 441 h 820"/>
                <a:gd name="T16" fmla="*/ 644 w 881"/>
                <a:gd name="T17" fmla="*/ 501 h 820"/>
                <a:gd name="T18" fmla="*/ 601 w 881"/>
                <a:gd name="T19" fmla="*/ 430 h 820"/>
                <a:gd name="T20" fmla="*/ 541 w 881"/>
                <a:gd name="T21" fmla="*/ 403 h 820"/>
                <a:gd name="T22" fmla="*/ 527 w 881"/>
                <a:gd name="T23" fmla="*/ 403 h 820"/>
                <a:gd name="T24" fmla="*/ 535 w 881"/>
                <a:gd name="T25" fmla="*/ 345 h 820"/>
                <a:gd name="T26" fmla="*/ 489 w 881"/>
                <a:gd name="T27" fmla="*/ 268 h 820"/>
                <a:gd name="T28" fmla="*/ 441 w 881"/>
                <a:gd name="T29" fmla="*/ 260 h 820"/>
                <a:gd name="T30" fmla="*/ 397 w 881"/>
                <a:gd name="T31" fmla="*/ 280 h 820"/>
                <a:gd name="T32" fmla="*/ 384 w 881"/>
                <a:gd name="T33" fmla="*/ 215 h 820"/>
                <a:gd name="T34" fmla="*/ 444 w 881"/>
                <a:gd name="T35" fmla="*/ 164 h 820"/>
                <a:gd name="T36" fmla="*/ 453 w 881"/>
                <a:gd name="T37" fmla="*/ 65 h 820"/>
                <a:gd name="T38" fmla="*/ 476 w 881"/>
                <a:gd name="T39" fmla="*/ 41 h 820"/>
                <a:gd name="T40" fmla="*/ 558 w 881"/>
                <a:gd name="T41" fmla="*/ 44 h 820"/>
                <a:gd name="T42" fmla="*/ 642 w 881"/>
                <a:gd name="T43" fmla="*/ 5 h 820"/>
                <a:gd name="T44" fmla="*/ 776 w 881"/>
                <a:gd name="T45" fmla="*/ 69 h 820"/>
                <a:gd name="T46" fmla="*/ 783 w 881"/>
                <a:gd name="T47" fmla="*/ 150 h 820"/>
                <a:gd name="T48" fmla="*/ 881 w 881"/>
                <a:gd name="T49" fmla="*/ 274 h 820"/>
                <a:gd name="T50" fmla="*/ 806 w 881"/>
                <a:gd name="T51" fmla="*/ 339 h 820"/>
                <a:gd name="T52" fmla="*/ 707 w 881"/>
                <a:gd name="T53" fmla="*/ 168 h 820"/>
                <a:gd name="T54" fmla="*/ 582 w 881"/>
                <a:gd name="T55" fmla="*/ 293 h 820"/>
                <a:gd name="T56" fmla="*/ 707 w 881"/>
                <a:gd name="T57" fmla="*/ 168 h 820"/>
                <a:gd name="T58" fmla="*/ 525 w 881"/>
                <a:gd name="T59" fmla="*/ 522 h 820"/>
                <a:gd name="T60" fmla="*/ 545 w 881"/>
                <a:gd name="T61" fmla="*/ 668 h 820"/>
                <a:gd name="T62" fmla="*/ 449 w 881"/>
                <a:gd name="T63" fmla="*/ 702 h 820"/>
                <a:gd name="T64" fmla="*/ 420 w 881"/>
                <a:gd name="T65" fmla="*/ 793 h 820"/>
                <a:gd name="T66" fmla="*/ 325 w 881"/>
                <a:gd name="T67" fmla="*/ 763 h 820"/>
                <a:gd name="T68" fmla="*/ 268 w 881"/>
                <a:gd name="T69" fmla="*/ 816 h 820"/>
                <a:gd name="T70" fmla="*/ 219 w 881"/>
                <a:gd name="T71" fmla="*/ 811 h 820"/>
                <a:gd name="T72" fmla="*/ 139 w 881"/>
                <a:gd name="T73" fmla="*/ 763 h 820"/>
                <a:gd name="T74" fmla="*/ 96 w 881"/>
                <a:gd name="T75" fmla="*/ 669 h 820"/>
                <a:gd name="T76" fmla="*/ 39 w 881"/>
                <a:gd name="T77" fmla="*/ 620 h 820"/>
                <a:gd name="T78" fmla="*/ 52 w 881"/>
                <a:gd name="T79" fmla="*/ 537 h 820"/>
                <a:gd name="T80" fmla="*/ 32 w 881"/>
                <a:gd name="T81" fmla="*/ 390 h 820"/>
                <a:gd name="T82" fmla="*/ 113 w 881"/>
                <a:gd name="T83" fmla="*/ 296 h 820"/>
                <a:gd name="T84" fmla="*/ 188 w 881"/>
                <a:gd name="T85" fmla="*/ 268 h 820"/>
                <a:gd name="T86" fmla="*/ 274 w 881"/>
                <a:gd name="T87" fmla="*/ 235 h 820"/>
                <a:gd name="T88" fmla="*/ 306 w 881"/>
                <a:gd name="T89" fmla="*/ 237 h 820"/>
                <a:gd name="T90" fmla="*/ 354 w 881"/>
                <a:gd name="T91" fmla="*/ 246 h 820"/>
                <a:gd name="T92" fmla="*/ 439 w 881"/>
                <a:gd name="T93" fmla="*/ 291 h 820"/>
                <a:gd name="T94" fmla="*/ 478 w 881"/>
                <a:gd name="T95" fmla="*/ 385 h 820"/>
                <a:gd name="T96" fmla="*/ 539 w 881"/>
                <a:gd name="T97" fmla="*/ 435 h 820"/>
                <a:gd name="T98" fmla="*/ 376 w 881"/>
                <a:gd name="T99" fmla="*/ 462 h 820"/>
                <a:gd name="T100" fmla="*/ 211 w 881"/>
                <a:gd name="T101" fmla="*/ 420 h 820"/>
                <a:gd name="T102" fmla="*/ 260 w 881"/>
                <a:gd name="T103" fmla="*/ 651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1" h="820">
                  <a:moveTo>
                    <a:pt x="635" y="174"/>
                  </a:moveTo>
                  <a:cubicBezTo>
                    <a:pt x="653" y="176"/>
                    <a:pt x="669" y="182"/>
                    <a:pt x="682" y="196"/>
                  </a:cubicBezTo>
                  <a:cubicBezTo>
                    <a:pt x="706" y="219"/>
                    <a:pt x="711" y="258"/>
                    <a:pt x="689" y="277"/>
                  </a:cubicBezTo>
                  <a:cubicBezTo>
                    <a:pt x="682" y="284"/>
                    <a:pt x="667" y="288"/>
                    <a:pt x="653" y="287"/>
                  </a:cubicBezTo>
                  <a:cubicBezTo>
                    <a:pt x="634" y="289"/>
                    <a:pt x="619" y="279"/>
                    <a:pt x="609" y="271"/>
                  </a:cubicBezTo>
                  <a:cubicBezTo>
                    <a:pt x="582" y="242"/>
                    <a:pt x="576" y="208"/>
                    <a:pt x="597" y="188"/>
                  </a:cubicBezTo>
                  <a:cubicBezTo>
                    <a:pt x="606" y="177"/>
                    <a:pt x="621" y="174"/>
                    <a:pt x="635" y="174"/>
                  </a:cubicBezTo>
                  <a:close/>
                  <a:moveTo>
                    <a:pt x="234" y="456"/>
                  </a:moveTo>
                  <a:cubicBezTo>
                    <a:pt x="198" y="480"/>
                    <a:pt x="184" y="530"/>
                    <a:pt x="207" y="566"/>
                  </a:cubicBezTo>
                  <a:cubicBezTo>
                    <a:pt x="218" y="589"/>
                    <a:pt x="237" y="600"/>
                    <a:pt x="258" y="604"/>
                  </a:cubicBezTo>
                  <a:cubicBezTo>
                    <a:pt x="275" y="610"/>
                    <a:pt x="296" y="604"/>
                    <a:pt x="312" y="596"/>
                  </a:cubicBezTo>
                  <a:cubicBezTo>
                    <a:pt x="349" y="573"/>
                    <a:pt x="363" y="522"/>
                    <a:pt x="339" y="486"/>
                  </a:cubicBezTo>
                  <a:cubicBezTo>
                    <a:pt x="327" y="467"/>
                    <a:pt x="310" y="452"/>
                    <a:pt x="288" y="448"/>
                  </a:cubicBezTo>
                  <a:cubicBezTo>
                    <a:pt x="270" y="446"/>
                    <a:pt x="251" y="448"/>
                    <a:pt x="234" y="456"/>
                  </a:cubicBezTo>
                  <a:close/>
                  <a:moveTo>
                    <a:pt x="841" y="394"/>
                  </a:moveTo>
                  <a:cubicBezTo>
                    <a:pt x="839" y="398"/>
                    <a:pt x="835" y="396"/>
                    <a:pt x="834" y="400"/>
                  </a:cubicBezTo>
                  <a:cubicBezTo>
                    <a:pt x="834" y="400"/>
                    <a:pt x="834" y="400"/>
                    <a:pt x="834" y="400"/>
                  </a:cubicBezTo>
                  <a:cubicBezTo>
                    <a:pt x="834" y="400"/>
                    <a:pt x="834" y="400"/>
                    <a:pt x="834" y="400"/>
                  </a:cubicBezTo>
                  <a:cubicBezTo>
                    <a:pt x="834" y="400"/>
                    <a:pt x="834" y="400"/>
                    <a:pt x="834" y="400"/>
                  </a:cubicBezTo>
                  <a:cubicBezTo>
                    <a:pt x="795" y="442"/>
                    <a:pt x="795" y="442"/>
                    <a:pt x="795" y="442"/>
                  </a:cubicBezTo>
                  <a:cubicBezTo>
                    <a:pt x="794" y="446"/>
                    <a:pt x="794" y="446"/>
                    <a:pt x="788" y="448"/>
                  </a:cubicBezTo>
                  <a:cubicBezTo>
                    <a:pt x="785" y="456"/>
                    <a:pt x="780" y="459"/>
                    <a:pt x="774" y="461"/>
                  </a:cubicBezTo>
                  <a:cubicBezTo>
                    <a:pt x="722" y="428"/>
                    <a:pt x="722" y="428"/>
                    <a:pt x="722" y="428"/>
                  </a:cubicBezTo>
                  <a:cubicBezTo>
                    <a:pt x="710" y="433"/>
                    <a:pt x="703" y="440"/>
                    <a:pt x="694" y="441"/>
                  </a:cubicBezTo>
                  <a:cubicBezTo>
                    <a:pt x="690" y="463"/>
                    <a:pt x="690" y="463"/>
                    <a:pt x="690" y="463"/>
                  </a:cubicBezTo>
                  <a:cubicBezTo>
                    <a:pt x="652" y="504"/>
                    <a:pt x="652" y="504"/>
                    <a:pt x="652" y="504"/>
                  </a:cubicBezTo>
                  <a:cubicBezTo>
                    <a:pt x="652" y="504"/>
                    <a:pt x="648" y="503"/>
                    <a:pt x="644" y="501"/>
                  </a:cubicBezTo>
                  <a:cubicBezTo>
                    <a:pt x="634" y="502"/>
                    <a:pt x="624" y="503"/>
                    <a:pt x="612" y="499"/>
                  </a:cubicBezTo>
                  <a:cubicBezTo>
                    <a:pt x="611" y="489"/>
                    <a:pt x="611" y="489"/>
                    <a:pt x="611" y="489"/>
                  </a:cubicBezTo>
                  <a:cubicBezTo>
                    <a:pt x="609" y="470"/>
                    <a:pt x="603" y="449"/>
                    <a:pt x="601" y="430"/>
                  </a:cubicBezTo>
                  <a:cubicBezTo>
                    <a:pt x="594" y="409"/>
                    <a:pt x="594" y="409"/>
                    <a:pt x="594" y="409"/>
                  </a:cubicBezTo>
                  <a:cubicBezTo>
                    <a:pt x="573" y="405"/>
                    <a:pt x="573" y="405"/>
                    <a:pt x="573" y="405"/>
                  </a:cubicBezTo>
                  <a:cubicBezTo>
                    <a:pt x="541" y="403"/>
                    <a:pt x="541" y="403"/>
                    <a:pt x="541" y="403"/>
                  </a:cubicBezTo>
                  <a:cubicBezTo>
                    <a:pt x="541" y="403"/>
                    <a:pt x="541" y="403"/>
                    <a:pt x="541" y="403"/>
                  </a:cubicBezTo>
                  <a:cubicBezTo>
                    <a:pt x="537" y="402"/>
                    <a:pt x="537" y="402"/>
                    <a:pt x="537" y="402"/>
                  </a:cubicBezTo>
                  <a:cubicBezTo>
                    <a:pt x="527" y="403"/>
                    <a:pt x="527" y="403"/>
                    <a:pt x="527" y="403"/>
                  </a:cubicBezTo>
                  <a:cubicBezTo>
                    <a:pt x="529" y="399"/>
                    <a:pt x="525" y="397"/>
                    <a:pt x="526" y="393"/>
                  </a:cubicBezTo>
                  <a:cubicBezTo>
                    <a:pt x="522" y="391"/>
                    <a:pt x="520" y="386"/>
                    <a:pt x="521" y="382"/>
                  </a:cubicBezTo>
                  <a:cubicBezTo>
                    <a:pt x="535" y="345"/>
                    <a:pt x="535" y="345"/>
                    <a:pt x="535" y="345"/>
                  </a:cubicBezTo>
                  <a:cubicBezTo>
                    <a:pt x="546" y="326"/>
                    <a:pt x="546" y="326"/>
                    <a:pt x="546" y="326"/>
                  </a:cubicBezTo>
                  <a:cubicBezTo>
                    <a:pt x="530" y="307"/>
                    <a:pt x="530" y="307"/>
                    <a:pt x="530" y="307"/>
                  </a:cubicBezTo>
                  <a:cubicBezTo>
                    <a:pt x="517" y="292"/>
                    <a:pt x="504" y="278"/>
                    <a:pt x="489" y="268"/>
                  </a:cubicBezTo>
                  <a:cubicBezTo>
                    <a:pt x="482" y="261"/>
                    <a:pt x="482" y="261"/>
                    <a:pt x="482" y="261"/>
                  </a:cubicBezTo>
                  <a:cubicBezTo>
                    <a:pt x="473" y="262"/>
                    <a:pt x="473" y="262"/>
                    <a:pt x="473" y="262"/>
                  </a:cubicBezTo>
                  <a:cubicBezTo>
                    <a:pt x="441" y="260"/>
                    <a:pt x="441" y="260"/>
                    <a:pt x="441" y="260"/>
                  </a:cubicBezTo>
                  <a:cubicBezTo>
                    <a:pt x="429" y="255"/>
                    <a:pt x="429" y="255"/>
                    <a:pt x="429" y="255"/>
                  </a:cubicBezTo>
                  <a:cubicBezTo>
                    <a:pt x="416" y="264"/>
                    <a:pt x="416" y="264"/>
                    <a:pt x="416" y="264"/>
                  </a:cubicBezTo>
                  <a:cubicBezTo>
                    <a:pt x="397" y="280"/>
                    <a:pt x="397" y="280"/>
                    <a:pt x="397" y="280"/>
                  </a:cubicBezTo>
                  <a:cubicBezTo>
                    <a:pt x="388" y="240"/>
                    <a:pt x="388" y="240"/>
                    <a:pt x="388" y="240"/>
                  </a:cubicBezTo>
                  <a:cubicBezTo>
                    <a:pt x="384" y="215"/>
                    <a:pt x="384" y="215"/>
                    <a:pt x="384" y="215"/>
                  </a:cubicBezTo>
                  <a:cubicBezTo>
                    <a:pt x="384" y="215"/>
                    <a:pt x="384" y="215"/>
                    <a:pt x="384" y="215"/>
                  </a:cubicBezTo>
                  <a:cubicBezTo>
                    <a:pt x="408" y="187"/>
                    <a:pt x="408" y="187"/>
                    <a:pt x="408" y="187"/>
                  </a:cubicBezTo>
                  <a:cubicBezTo>
                    <a:pt x="437" y="184"/>
                    <a:pt x="437" y="184"/>
                    <a:pt x="437" y="184"/>
                  </a:cubicBezTo>
                  <a:cubicBezTo>
                    <a:pt x="440" y="176"/>
                    <a:pt x="441" y="172"/>
                    <a:pt x="444" y="164"/>
                  </a:cubicBezTo>
                  <a:cubicBezTo>
                    <a:pt x="413" y="111"/>
                    <a:pt x="413" y="111"/>
                    <a:pt x="413" y="111"/>
                  </a:cubicBezTo>
                  <a:cubicBezTo>
                    <a:pt x="413" y="111"/>
                    <a:pt x="415" y="106"/>
                    <a:pt x="416" y="102"/>
                  </a:cubicBezTo>
                  <a:cubicBezTo>
                    <a:pt x="453" y="65"/>
                    <a:pt x="453" y="65"/>
                    <a:pt x="453" y="65"/>
                  </a:cubicBezTo>
                  <a:cubicBezTo>
                    <a:pt x="453" y="65"/>
                    <a:pt x="453" y="65"/>
                    <a:pt x="453" y="65"/>
                  </a:cubicBezTo>
                  <a:cubicBezTo>
                    <a:pt x="455" y="61"/>
                    <a:pt x="460" y="59"/>
                    <a:pt x="462" y="54"/>
                  </a:cubicBezTo>
                  <a:cubicBezTo>
                    <a:pt x="467" y="52"/>
                    <a:pt x="470" y="44"/>
                    <a:pt x="476" y="41"/>
                  </a:cubicBezTo>
                  <a:cubicBezTo>
                    <a:pt x="532" y="76"/>
                    <a:pt x="532" y="76"/>
                    <a:pt x="532" y="76"/>
                  </a:cubicBezTo>
                  <a:cubicBezTo>
                    <a:pt x="539" y="69"/>
                    <a:pt x="549" y="68"/>
                    <a:pt x="556" y="62"/>
                  </a:cubicBezTo>
                  <a:cubicBezTo>
                    <a:pt x="558" y="44"/>
                    <a:pt x="558" y="44"/>
                    <a:pt x="558" y="44"/>
                  </a:cubicBezTo>
                  <a:cubicBezTo>
                    <a:pt x="597" y="3"/>
                    <a:pt x="597" y="3"/>
                    <a:pt x="597" y="3"/>
                  </a:cubicBezTo>
                  <a:cubicBezTo>
                    <a:pt x="602" y="0"/>
                    <a:pt x="606" y="2"/>
                    <a:pt x="606" y="2"/>
                  </a:cubicBezTo>
                  <a:cubicBezTo>
                    <a:pt x="620" y="2"/>
                    <a:pt x="630" y="1"/>
                    <a:pt x="642" y="5"/>
                  </a:cubicBezTo>
                  <a:cubicBezTo>
                    <a:pt x="662" y="64"/>
                    <a:pt x="662" y="64"/>
                    <a:pt x="662" y="64"/>
                  </a:cubicBezTo>
                  <a:cubicBezTo>
                    <a:pt x="684" y="67"/>
                    <a:pt x="707" y="80"/>
                    <a:pt x="726" y="92"/>
                  </a:cubicBezTo>
                  <a:cubicBezTo>
                    <a:pt x="776" y="69"/>
                    <a:pt x="776" y="69"/>
                    <a:pt x="776" y="69"/>
                  </a:cubicBezTo>
                  <a:cubicBezTo>
                    <a:pt x="778" y="74"/>
                    <a:pt x="787" y="77"/>
                    <a:pt x="793" y="85"/>
                  </a:cubicBezTo>
                  <a:cubicBezTo>
                    <a:pt x="800" y="92"/>
                    <a:pt x="802" y="97"/>
                    <a:pt x="811" y="100"/>
                  </a:cubicBezTo>
                  <a:cubicBezTo>
                    <a:pt x="783" y="150"/>
                    <a:pt x="783" y="150"/>
                    <a:pt x="783" y="150"/>
                  </a:cubicBezTo>
                  <a:cubicBezTo>
                    <a:pt x="799" y="170"/>
                    <a:pt x="810" y="188"/>
                    <a:pt x="817" y="209"/>
                  </a:cubicBezTo>
                  <a:cubicBezTo>
                    <a:pt x="874" y="230"/>
                    <a:pt x="874" y="230"/>
                    <a:pt x="874" y="230"/>
                  </a:cubicBezTo>
                  <a:cubicBezTo>
                    <a:pt x="877" y="245"/>
                    <a:pt x="881" y="260"/>
                    <a:pt x="881" y="274"/>
                  </a:cubicBezTo>
                  <a:cubicBezTo>
                    <a:pt x="842" y="315"/>
                    <a:pt x="842" y="315"/>
                    <a:pt x="842" y="315"/>
                  </a:cubicBezTo>
                  <a:cubicBezTo>
                    <a:pt x="817" y="320"/>
                    <a:pt x="817" y="320"/>
                    <a:pt x="817" y="320"/>
                  </a:cubicBezTo>
                  <a:cubicBezTo>
                    <a:pt x="810" y="327"/>
                    <a:pt x="807" y="335"/>
                    <a:pt x="806" y="339"/>
                  </a:cubicBezTo>
                  <a:cubicBezTo>
                    <a:pt x="841" y="394"/>
                    <a:pt x="841" y="394"/>
                    <a:pt x="841" y="394"/>
                  </a:cubicBezTo>
                  <a:cubicBezTo>
                    <a:pt x="841" y="394"/>
                    <a:pt x="841" y="394"/>
                    <a:pt x="841" y="394"/>
                  </a:cubicBezTo>
                  <a:close/>
                  <a:moveTo>
                    <a:pt x="707" y="168"/>
                  </a:moveTo>
                  <a:cubicBezTo>
                    <a:pt x="683" y="145"/>
                    <a:pt x="654" y="135"/>
                    <a:pt x="627" y="134"/>
                  </a:cubicBezTo>
                  <a:cubicBezTo>
                    <a:pt x="605" y="131"/>
                    <a:pt x="583" y="141"/>
                    <a:pt x="567" y="158"/>
                  </a:cubicBezTo>
                  <a:cubicBezTo>
                    <a:pt x="531" y="191"/>
                    <a:pt x="536" y="253"/>
                    <a:pt x="582" y="293"/>
                  </a:cubicBezTo>
                  <a:cubicBezTo>
                    <a:pt x="606" y="316"/>
                    <a:pt x="633" y="331"/>
                    <a:pt x="660" y="331"/>
                  </a:cubicBezTo>
                  <a:cubicBezTo>
                    <a:pt x="684" y="331"/>
                    <a:pt x="704" y="325"/>
                    <a:pt x="720" y="307"/>
                  </a:cubicBezTo>
                  <a:cubicBezTo>
                    <a:pt x="757" y="270"/>
                    <a:pt x="751" y="212"/>
                    <a:pt x="707" y="168"/>
                  </a:cubicBezTo>
                  <a:close/>
                  <a:moveTo>
                    <a:pt x="565" y="440"/>
                  </a:moveTo>
                  <a:cubicBezTo>
                    <a:pt x="572" y="456"/>
                    <a:pt x="574" y="476"/>
                    <a:pt x="578" y="491"/>
                  </a:cubicBezTo>
                  <a:cubicBezTo>
                    <a:pt x="525" y="522"/>
                    <a:pt x="525" y="522"/>
                    <a:pt x="525" y="522"/>
                  </a:cubicBezTo>
                  <a:cubicBezTo>
                    <a:pt x="527" y="541"/>
                    <a:pt x="525" y="559"/>
                    <a:pt x="522" y="581"/>
                  </a:cubicBezTo>
                  <a:cubicBezTo>
                    <a:pt x="563" y="619"/>
                    <a:pt x="563" y="619"/>
                    <a:pt x="563" y="619"/>
                  </a:cubicBezTo>
                  <a:cubicBezTo>
                    <a:pt x="561" y="637"/>
                    <a:pt x="555" y="653"/>
                    <a:pt x="545" y="668"/>
                  </a:cubicBezTo>
                  <a:cubicBezTo>
                    <a:pt x="515" y="662"/>
                    <a:pt x="515" y="662"/>
                    <a:pt x="515" y="662"/>
                  </a:cubicBezTo>
                  <a:cubicBezTo>
                    <a:pt x="487" y="661"/>
                    <a:pt x="487" y="661"/>
                    <a:pt x="487" y="661"/>
                  </a:cubicBezTo>
                  <a:cubicBezTo>
                    <a:pt x="477" y="676"/>
                    <a:pt x="463" y="689"/>
                    <a:pt x="449" y="702"/>
                  </a:cubicBezTo>
                  <a:cubicBezTo>
                    <a:pt x="464" y="763"/>
                    <a:pt x="464" y="763"/>
                    <a:pt x="464" y="763"/>
                  </a:cubicBezTo>
                  <a:cubicBezTo>
                    <a:pt x="456" y="770"/>
                    <a:pt x="451" y="772"/>
                    <a:pt x="444" y="779"/>
                  </a:cubicBezTo>
                  <a:cubicBezTo>
                    <a:pt x="437" y="785"/>
                    <a:pt x="427" y="787"/>
                    <a:pt x="420" y="793"/>
                  </a:cubicBezTo>
                  <a:cubicBezTo>
                    <a:pt x="390" y="787"/>
                    <a:pt x="390" y="787"/>
                    <a:pt x="390" y="787"/>
                  </a:cubicBezTo>
                  <a:cubicBezTo>
                    <a:pt x="359" y="757"/>
                    <a:pt x="359" y="757"/>
                    <a:pt x="359" y="757"/>
                  </a:cubicBezTo>
                  <a:cubicBezTo>
                    <a:pt x="346" y="756"/>
                    <a:pt x="334" y="762"/>
                    <a:pt x="325" y="763"/>
                  </a:cubicBezTo>
                  <a:cubicBezTo>
                    <a:pt x="304" y="820"/>
                    <a:pt x="304" y="820"/>
                    <a:pt x="304" y="820"/>
                  </a:cubicBezTo>
                  <a:cubicBezTo>
                    <a:pt x="290" y="819"/>
                    <a:pt x="280" y="820"/>
                    <a:pt x="272" y="817"/>
                  </a:cubicBezTo>
                  <a:cubicBezTo>
                    <a:pt x="272" y="817"/>
                    <a:pt x="272" y="817"/>
                    <a:pt x="268" y="816"/>
                  </a:cubicBezTo>
                  <a:cubicBezTo>
                    <a:pt x="241" y="815"/>
                    <a:pt x="241" y="815"/>
                    <a:pt x="241" y="815"/>
                  </a:cubicBezTo>
                  <a:cubicBezTo>
                    <a:pt x="241" y="815"/>
                    <a:pt x="241" y="815"/>
                    <a:pt x="241" y="815"/>
                  </a:cubicBezTo>
                  <a:cubicBezTo>
                    <a:pt x="233" y="812"/>
                    <a:pt x="227" y="814"/>
                    <a:pt x="219" y="811"/>
                  </a:cubicBezTo>
                  <a:cubicBezTo>
                    <a:pt x="208" y="752"/>
                    <a:pt x="208" y="752"/>
                    <a:pt x="208" y="752"/>
                  </a:cubicBezTo>
                  <a:cubicBezTo>
                    <a:pt x="200" y="749"/>
                    <a:pt x="188" y="744"/>
                    <a:pt x="180" y="741"/>
                  </a:cubicBezTo>
                  <a:cubicBezTo>
                    <a:pt x="139" y="763"/>
                    <a:pt x="139" y="763"/>
                    <a:pt x="139" y="763"/>
                  </a:cubicBezTo>
                  <a:cubicBezTo>
                    <a:pt x="108" y="761"/>
                    <a:pt x="108" y="761"/>
                    <a:pt x="108" y="761"/>
                  </a:cubicBezTo>
                  <a:cubicBezTo>
                    <a:pt x="97" y="752"/>
                    <a:pt x="84" y="738"/>
                    <a:pt x="70" y="724"/>
                  </a:cubicBezTo>
                  <a:cubicBezTo>
                    <a:pt x="96" y="669"/>
                    <a:pt x="96" y="669"/>
                    <a:pt x="96" y="669"/>
                  </a:cubicBezTo>
                  <a:cubicBezTo>
                    <a:pt x="93" y="663"/>
                    <a:pt x="86" y="656"/>
                    <a:pt x="81" y="645"/>
                  </a:cubicBezTo>
                  <a:cubicBezTo>
                    <a:pt x="79" y="639"/>
                    <a:pt x="72" y="632"/>
                    <a:pt x="71" y="622"/>
                  </a:cubicBezTo>
                  <a:cubicBezTo>
                    <a:pt x="39" y="620"/>
                    <a:pt x="39" y="620"/>
                    <a:pt x="39" y="620"/>
                  </a:cubicBezTo>
                  <a:cubicBezTo>
                    <a:pt x="8" y="618"/>
                    <a:pt x="8" y="618"/>
                    <a:pt x="8" y="618"/>
                  </a:cubicBezTo>
                  <a:cubicBezTo>
                    <a:pt x="4" y="602"/>
                    <a:pt x="2" y="583"/>
                    <a:pt x="0" y="564"/>
                  </a:cubicBezTo>
                  <a:cubicBezTo>
                    <a:pt x="52" y="537"/>
                    <a:pt x="52" y="537"/>
                    <a:pt x="52" y="537"/>
                  </a:cubicBezTo>
                  <a:cubicBezTo>
                    <a:pt x="50" y="517"/>
                    <a:pt x="53" y="496"/>
                    <a:pt x="55" y="478"/>
                  </a:cubicBezTo>
                  <a:cubicBezTo>
                    <a:pt x="10" y="438"/>
                    <a:pt x="10" y="438"/>
                    <a:pt x="10" y="438"/>
                  </a:cubicBezTo>
                  <a:cubicBezTo>
                    <a:pt x="16" y="422"/>
                    <a:pt x="22" y="405"/>
                    <a:pt x="32" y="390"/>
                  </a:cubicBezTo>
                  <a:cubicBezTo>
                    <a:pt x="89" y="398"/>
                    <a:pt x="89" y="398"/>
                    <a:pt x="89" y="398"/>
                  </a:cubicBezTo>
                  <a:cubicBezTo>
                    <a:pt x="101" y="379"/>
                    <a:pt x="111" y="364"/>
                    <a:pt x="125" y="351"/>
                  </a:cubicBezTo>
                  <a:cubicBezTo>
                    <a:pt x="113" y="296"/>
                    <a:pt x="113" y="296"/>
                    <a:pt x="113" y="296"/>
                  </a:cubicBezTo>
                  <a:cubicBezTo>
                    <a:pt x="120" y="289"/>
                    <a:pt x="127" y="282"/>
                    <a:pt x="133" y="280"/>
                  </a:cubicBezTo>
                  <a:cubicBezTo>
                    <a:pt x="140" y="273"/>
                    <a:pt x="150" y="272"/>
                    <a:pt x="157" y="266"/>
                  </a:cubicBezTo>
                  <a:cubicBezTo>
                    <a:pt x="188" y="268"/>
                    <a:pt x="188" y="268"/>
                    <a:pt x="188" y="268"/>
                  </a:cubicBezTo>
                  <a:cubicBezTo>
                    <a:pt x="217" y="302"/>
                    <a:pt x="217" y="302"/>
                    <a:pt x="217" y="302"/>
                  </a:cubicBezTo>
                  <a:cubicBezTo>
                    <a:pt x="229" y="297"/>
                    <a:pt x="242" y="297"/>
                    <a:pt x="252" y="296"/>
                  </a:cubicBezTo>
                  <a:cubicBezTo>
                    <a:pt x="274" y="235"/>
                    <a:pt x="274" y="235"/>
                    <a:pt x="274" y="235"/>
                  </a:cubicBezTo>
                  <a:cubicBezTo>
                    <a:pt x="283" y="238"/>
                    <a:pt x="296" y="239"/>
                    <a:pt x="306" y="237"/>
                  </a:cubicBezTo>
                  <a:cubicBezTo>
                    <a:pt x="306" y="237"/>
                    <a:pt x="306" y="237"/>
                    <a:pt x="306" y="237"/>
                  </a:cubicBezTo>
                  <a:cubicBezTo>
                    <a:pt x="306" y="237"/>
                    <a:pt x="306" y="237"/>
                    <a:pt x="306" y="237"/>
                  </a:cubicBezTo>
                  <a:cubicBezTo>
                    <a:pt x="306" y="237"/>
                    <a:pt x="306" y="237"/>
                    <a:pt x="306" y="237"/>
                  </a:cubicBezTo>
                  <a:cubicBezTo>
                    <a:pt x="336" y="244"/>
                    <a:pt x="336" y="244"/>
                    <a:pt x="336" y="244"/>
                  </a:cubicBezTo>
                  <a:cubicBezTo>
                    <a:pt x="342" y="241"/>
                    <a:pt x="350" y="244"/>
                    <a:pt x="354" y="246"/>
                  </a:cubicBezTo>
                  <a:cubicBezTo>
                    <a:pt x="368" y="307"/>
                    <a:pt x="368" y="307"/>
                    <a:pt x="368" y="307"/>
                  </a:cubicBezTo>
                  <a:cubicBezTo>
                    <a:pt x="376" y="310"/>
                    <a:pt x="389" y="314"/>
                    <a:pt x="397" y="317"/>
                  </a:cubicBezTo>
                  <a:cubicBezTo>
                    <a:pt x="439" y="291"/>
                    <a:pt x="439" y="291"/>
                    <a:pt x="439" y="291"/>
                  </a:cubicBezTo>
                  <a:cubicBezTo>
                    <a:pt x="465" y="296"/>
                    <a:pt x="465" y="296"/>
                    <a:pt x="465" y="296"/>
                  </a:cubicBezTo>
                  <a:cubicBezTo>
                    <a:pt x="480" y="306"/>
                    <a:pt x="494" y="316"/>
                    <a:pt x="504" y="329"/>
                  </a:cubicBezTo>
                  <a:cubicBezTo>
                    <a:pt x="478" y="385"/>
                    <a:pt x="478" y="385"/>
                    <a:pt x="478" y="385"/>
                  </a:cubicBezTo>
                  <a:cubicBezTo>
                    <a:pt x="485" y="392"/>
                    <a:pt x="490" y="403"/>
                    <a:pt x="497" y="410"/>
                  </a:cubicBezTo>
                  <a:cubicBezTo>
                    <a:pt x="498" y="419"/>
                    <a:pt x="505" y="427"/>
                    <a:pt x="507" y="432"/>
                  </a:cubicBezTo>
                  <a:cubicBezTo>
                    <a:pt x="539" y="435"/>
                    <a:pt x="539" y="435"/>
                    <a:pt x="539" y="435"/>
                  </a:cubicBezTo>
                  <a:cubicBezTo>
                    <a:pt x="565" y="440"/>
                    <a:pt x="565" y="440"/>
                    <a:pt x="565" y="440"/>
                  </a:cubicBezTo>
                  <a:cubicBezTo>
                    <a:pt x="565" y="440"/>
                    <a:pt x="565" y="440"/>
                    <a:pt x="565" y="440"/>
                  </a:cubicBezTo>
                  <a:close/>
                  <a:moveTo>
                    <a:pt x="376" y="462"/>
                  </a:moveTo>
                  <a:cubicBezTo>
                    <a:pt x="360" y="429"/>
                    <a:pt x="331" y="409"/>
                    <a:pt x="295" y="405"/>
                  </a:cubicBezTo>
                  <a:cubicBezTo>
                    <a:pt x="295" y="405"/>
                    <a:pt x="291" y="403"/>
                    <a:pt x="287" y="402"/>
                  </a:cubicBezTo>
                  <a:cubicBezTo>
                    <a:pt x="261" y="397"/>
                    <a:pt x="235" y="405"/>
                    <a:pt x="211" y="420"/>
                  </a:cubicBezTo>
                  <a:cubicBezTo>
                    <a:pt x="156" y="455"/>
                    <a:pt x="137" y="531"/>
                    <a:pt x="171" y="590"/>
                  </a:cubicBezTo>
                  <a:cubicBezTo>
                    <a:pt x="186" y="623"/>
                    <a:pt x="216" y="644"/>
                    <a:pt x="250" y="652"/>
                  </a:cubicBezTo>
                  <a:cubicBezTo>
                    <a:pt x="250" y="652"/>
                    <a:pt x="256" y="649"/>
                    <a:pt x="260" y="651"/>
                  </a:cubicBezTo>
                  <a:cubicBezTo>
                    <a:pt x="286" y="656"/>
                    <a:pt x="311" y="651"/>
                    <a:pt x="334" y="637"/>
                  </a:cubicBezTo>
                  <a:cubicBezTo>
                    <a:pt x="391" y="597"/>
                    <a:pt x="410" y="521"/>
                    <a:pt x="376" y="462"/>
                  </a:cubicBezTo>
                  <a:close/>
                </a:path>
              </a:pathLst>
            </a:custGeom>
            <a:solidFill>
              <a:schemeClr val="accent1"/>
            </a:solidFill>
            <a:ln>
              <a:solidFill>
                <a:schemeClr val="bg1"/>
              </a:solid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8" name="Group 17"/>
          <p:cNvGrpSpPr/>
          <p:nvPr/>
        </p:nvGrpSpPr>
        <p:grpSpPr>
          <a:xfrm>
            <a:off x="6269110" y="3965207"/>
            <a:ext cx="716948" cy="667361"/>
            <a:chOff x="6269110" y="3965207"/>
            <a:chExt cx="716948" cy="667361"/>
          </a:xfrm>
        </p:grpSpPr>
        <p:sp>
          <p:nvSpPr>
            <p:cNvPr id="114" name="Oval 113"/>
            <p:cNvSpPr/>
            <p:nvPr/>
          </p:nvSpPr>
          <p:spPr bwMode="auto">
            <a:xfrm>
              <a:off x="6369304" y="4056442"/>
              <a:ext cx="196166" cy="183595"/>
            </a:xfrm>
            <a:prstGeom prst="ellipse">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5" name="Oval 114"/>
            <p:cNvSpPr/>
            <p:nvPr/>
          </p:nvSpPr>
          <p:spPr bwMode="auto">
            <a:xfrm>
              <a:off x="6639736" y="4267199"/>
              <a:ext cx="231259" cy="231259"/>
            </a:xfrm>
            <a:prstGeom prst="ellipse">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22" name="Freeform 36"/>
            <p:cNvSpPr>
              <a:spLocks noChangeAspect="1" noEditPoints="1"/>
            </p:cNvSpPr>
            <p:nvPr/>
          </p:nvSpPr>
          <p:spPr bwMode="auto">
            <a:xfrm flipH="1">
              <a:off x="6269110" y="3965207"/>
              <a:ext cx="716948" cy="667361"/>
            </a:xfrm>
            <a:custGeom>
              <a:avLst/>
              <a:gdLst>
                <a:gd name="T0" fmla="*/ 689 w 881"/>
                <a:gd name="T1" fmla="*/ 277 h 820"/>
                <a:gd name="T2" fmla="*/ 597 w 881"/>
                <a:gd name="T3" fmla="*/ 188 h 820"/>
                <a:gd name="T4" fmla="*/ 207 w 881"/>
                <a:gd name="T5" fmla="*/ 566 h 820"/>
                <a:gd name="T6" fmla="*/ 339 w 881"/>
                <a:gd name="T7" fmla="*/ 486 h 820"/>
                <a:gd name="T8" fmla="*/ 841 w 881"/>
                <a:gd name="T9" fmla="*/ 394 h 820"/>
                <a:gd name="T10" fmla="*/ 834 w 881"/>
                <a:gd name="T11" fmla="*/ 400 h 820"/>
                <a:gd name="T12" fmla="*/ 788 w 881"/>
                <a:gd name="T13" fmla="*/ 448 h 820"/>
                <a:gd name="T14" fmla="*/ 694 w 881"/>
                <a:gd name="T15" fmla="*/ 441 h 820"/>
                <a:gd name="T16" fmla="*/ 644 w 881"/>
                <a:gd name="T17" fmla="*/ 501 h 820"/>
                <a:gd name="T18" fmla="*/ 601 w 881"/>
                <a:gd name="T19" fmla="*/ 430 h 820"/>
                <a:gd name="T20" fmla="*/ 541 w 881"/>
                <a:gd name="T21" fmla="*/ 403 h 820"/>
                <a:gd name="T22" fmla="*/ 527 w 881"/>
                <a:gd name="T23" fmla="*/ 403 h 820"/>
                <a:gd name="T24" fmla="*/ 535 w 881"/>
                <a:gd name="T25" fmla="*/ 345 h 820"/>
                <a:gd name="T26" fmla="*/ 489 w 881"/>
                <a:gd name="T27" fmla="*/ 268 h 820"/>
                <a:gd name="T28" fmla="*/ 441 w 881"/>
                <a:gd name="T29" fmla="*/ 260 h 820"/>
                <a:gd name="T30" fmla="*/ 397 w 881"/>
                <a:gd name="T31" fmla="*/ 280 h 820"/>
                <a:gd name="T32" fmla="*/ 384 w 881"/>
                <a:gd name="T33" fmla="*/ 215 h 820"/>
                <a:gd name="T34" fmla="*/ 444 w 881"/>
                <a:gd name="T35" fmla="*/ 164 h 820"/>
                <a:gd name="T36" fmla="*/ 453 w 881"/>
                <a:gd name="T37" fmla="*/ 65 h 820"/>
                <a:gd name="T38" fmla="*/ 476 w 881"/>
                <a:gd name="T39" fmla="*/ 41 h 820"/>
                <a:gd name="T40" fmla="*/ 558 w 881"/>
                <a:gd name="T41" fmla="*/ 44 h 820"/>
                <a:gd name="T42" fmla="*/ 642 w 881"/>
                <a:gd name="T43" fmla="*/ 5 h 820"/>
                <a:gd name="T44" fmla="*/ 776 w 881"/>
                <a:gd name="T45" fmla="*/ 69 h 820"/>
                <a:gd name="T46" fmla="*/ 783 w 881"/>
                <a:gd name="T47" fmla="*/ 150 h 820"/>
                <a:gd name="T48" fmla="*/ 881 w 881"/>
                <a:gd name="T49" fmla="*/ 274 h 820"/>
                <a:gd name="T50" fmla="*/ 806 w 881"/>
                <a:gd name="T51" fmla="*/ 339 h 820"/>
                <a:gd name="T52" fmla="*/ 707 w 881"/>
                <a:gd name="T53" fmla="*/ 168 h 820"/>
                <a:gd name="T54" fmla="*/ 582 w 881"/>
                <a:gd name="T55" fmla="*/ 293 h 820"/>
                <a:gd name="T56" fmla="*/ 707 w 881"/>
                <a:gd name="T57" fmla="*/ 168 h 820"/>
                <a:gd name="T58" fmla="*/ 525 w 881"/>
                <a:gd name="T59" fmla="*/ 522 h 820"/>
                <a:gd name="T60" fmla="*/ 545 w 881"/>
                <a:gd name="T61" fmla="*/ 668 h 820"/>
                <a:gd name="T62" fmla="*/ 449 w 881"/>
                <a:gd name="T63" fmla="*/ 702 h 820"/>
                <a:gd name="T64" fmla="*/ 420 w 881"/>
                <a:gd name="T65" fmla="*/ 793 h 820"/>
                <a:gd name="T66" fmla="*/ 325 w 881"/>
                <a:gd name="T67" fmla="*/ 763 h 820"/>
                <a:gd name="T68" fmla="*/ 268 w 881"/>
                <a:gd name="T69" fmla="*/ 816 h 820"/>
                <a:gd name="T70" fmla="*/ 219 w 881"/>
                <a:gd name="T71" fmla="*/ 811 h 820"/>
                <a:gd name="T72" fmla="*/ 139 w 881"/>
                <a:gd name="T73" fmla="*/ 763 h 820"/>
                <a:gd name="T74" fmla="*/ 96 w 881"/>
                <a:gd name="T75" fmla="*/ 669 h 820"/>
                <a:gd name="T76" fmla="*/ 39 w 881"/>
                <a:gd name="T77" fmla="*/ 620 h 820"/>
                <a:gd name="T78" fmla="*/ 52 w 881"/>
                <a:gd name="T79" fmla="*/ 537 h 820"/>
                <a:gd name="T80" fmla="*/ 32 w 881"/>
                <a:gd name="T81" fmla="*/ 390 h 820"/>
                <a:gd name="T82" fmla="*/ 113 w 881"/>
                <a:gd name="T83" fmla="*/ 296 h 820"/>
                <a:gd name="T84" fmla="*/ 188 w 881"/>
                <a:gd name="T85" fmla="*/ 268 h 820"/>
                <a:gd name="T86" fmla="*/ 274 w 881"/>
                <a:gd name="T87" fmla="*/ 235 h 820"/>
                <a:gd name="T88" fmla="*/ 306 w 881"/>
                <a:gd name="T89" fmla="*/ 237 h 820"/>
                <a:gd name="T90" fmla="*/ 354 w 881"/>
                <a:gd name="T91" fmla="*/ 246 h 820"/>
                <a:gd name="T92" fmla="*/ 439 w 881"/>
                <a:gd name="T93" fmla="*/ 291 h 820"/>
                <a:gd name="T94" fmla="*/ 478 w 881"/>
                <a:gd name="T95" fmla="*/ 385 h 820"/>
                <a:gd name="T96" fmla="*/ 539 w 881"/>
                <a:gd name="T97" fmla="*/ 435 h 820"/>
                <a:gd name="T98" fmla="*/ 376 w 881"/>
                <a:gd name="T99" fmla="*/ 462 h 820"/>
                <a:gd name="T100" fmla="*/ 211 w 881"/>
                <a:gd name="T101" fmla="*/ 420 h 820"/>
                <a:gd name="T102" fmla="*/ 260 w 881"/>
                <a:gd name="T103" fmla="*/ 651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1" h="820">
                  <a:moveTo>
                    <a:pt x="635" y="174"/>
                  </a:moveTo>
                  <a:cubicBezTo>
                    <a:pt x="653" y="176"/>
                    <a:pt x="669" y="182"/>
                    <a:pt x="682" y="196"/>
                  </a:cubicBezTo>
                  <a:cubicBezTo>
                    <a:pt x="706" y="219"/>
                    <a:pt x="711" y="258"/>
                    <a:pt x="689" y="277"/>
                  </a:cubicBezTo>
                  <a:cubicBezTo>
                    <a:pt x="682" y="284"/>
                    <a:pt x="667" y="288"/>
                    <a:pt x="653" y="287"/>
                  </a:cubicBezTo>
                  <a:cubicBezTo>
                    <a:pt x="634" y="289"/>
                    <a:pt x="619" y="279"/>
                    <a:pt x="609" y="271"/>
                  </a:cubicBezTo>
                  <a:cubicBezTo>
                    <a:pt x="582" y="242"/>
                    <a:pt x="576" y="208"/>
                    <a:pt x="597" y="188"/>
                  </a:cubicBezTo>
                  <a:cubicBezTo>
                    <a:pt x="606" y="177"/>
                    <a:pt x="621" y="174"/>
                    <a:pt x="635" y="174"/>
                  </a:cubicBezTo>
                  <a:close/>
                  <a:moveTo>
                    <a:pt x="234" y="456"/>
                  </a:moveTo>
                  <a:cubicBezTo>
                    <a:pt x="198" y="480"/>
                    <a:pt x="184" y="530"/>
                    <a:pt x="207" y="566"/>
                  </a:cubicBezTo>
                  <a:cubicBezTo>
                    <a:pt x="218" y="589"/>
                    <a:pt x="237" y="600"/>
                    <a:pt x="258" y="604"/>
                  </a:cubicBezTo>
                  <a:cubicBezTo>
                    <a:pt x="275" y="610"/>
                    <a:pt x="296" y="604"/>
                    <a:pt x="312" y="596"/>
                  </a:cubicBezTo>
                  <a:cubicBezTo>
                    <a:pt x="349" y="573"/>
                    <a:pt x="363" y="522"/>
                    <a:pt x="339" y="486"/>
                  </a:cubicBezTo>
                  <a:cubicBezTo>
                    <a:pt x="327" y="467"/>
                    <a:pt x="310" y="452"/>
                    <a:pt x="288" y="448"/>
                  </a:cubicBezTo>
                  <a:cubicBezTo>
                    <a:pt x="270" y="446"/>
                    <a:pt x="251" y="448"/>
                    <a:pt x="234" y="456"/>
                  </a:cubicBezTo>
                  <a:close/>
                  <a:moveTo>
                    <a:pt x="841" y="394"/>
                  </a:moveTo>
                  <a:cubicBezTo>
                    <a:pt x="839" y="398"/>
                    <a:pt x="835" y="396"/>
                    <a:pt x="834" y="400"/>
                  </a:cubicBezTo>
                  <a:cubicBezTo>
                    <a:pt x="834" y="400"/>
                    <a:pt x="834" y="400"/>
                    <a:pt x="834" y="400"/>
                  </a:cubicBezTo>
                  <a:cubicBezTo>
                    <a:pt x="834" y="400"/>
                    <a:pt x="834" y="400"/>
                    <a:pt x="834" y="400"/>
                  </a:cubicBezTo>
                  <a:cubicBezTo>
                    <a:pt x="834" y="400"/>
                    <a:pt x="834" y="400"/>
                    <a:pt x="834" y="400"/>
                  </a:cubicBezTo>
                  <a:cubicBezTo>
                    <a:pt x="795" y="442"/>
                    <a:pt x="795" y="442"/>
                    <a:pt x="795" y="442"/>
                  </a:cubicBezTo>
                  <a:cubicBezTo>
                    <a:pt x="794" y="446"/>
                    <a:pt x="794" y="446"/>
                    <a:pt x="788" y="448"/>
                  </a:cubicBezTo>
                  <a:cubicBezTo>
                    <a:pt x="785" y="456"/>
                    <a:pt x="780" y="459"/>
                    <a:pt x="774" y="461"/>
                  </a:cubicBezTo>
                  <a:cubicBezTo>
                    <a:pt x="722" y="428"/>
                    <a:pt x="722" y="428"/>
                    <a:pt x="722" y="428"/>
                  </a:cubicBezTo>
                  <a:cubicBezTo>
                    <a:pt x="710" y="433"/>
                    <a:pt x="703" y="440"/>
                    <a:pt x="694" y="441"/>
                  </a:cubicBezTo>
                  <a:cubicBezTo>
                    <a:pt x="690" y="463"/>
                    <a:pt x="690" y="463"/>
                    <a:pt x="690" y="463"/>
                  </a:cubicBezTo>
                  <a:cubicBezTo>
                    <a:pt x="652" y="504"/>
                    <a:pt x="652" y="504"/>
                    <a:pt x="652" y="504"/>
                  </a:cubicBezTo>
                  <a:cubicBezTo>
                    <a:pt x="652" y="504"/>
                    <a:pt x="648" y="503"/>
                    <a:pt x="644" y="501"/>
                  </a:cubicBezTo>
                  <a:cubicBezTo>
                    <a:pt x="634" y="502"/>
                    <a:pt x="624" y="503"/>
                    <a:pt x="612" y="499"/>
                  </a:cubicBezTo>
                  <a:cubicBezTo>
                    <a:pt x="611" y="489"/>
                    <a:pt x="611" y="489"/>
                    <a:pt x="611" y="489"/>
                  </a:cubicBezTo>
                  <a:cubicBezTo>
                    <a:pt x="609" y="470"/>
                    <a:pt x="603" y="449"/>
                    <a:pt x="601" y="430"/>
                  </a:cubicBezTo>
                  <a:cubicBezTo>
                    <a:pt x="594" y="409"/>
                    <a:pt x="594" y="409"/>
                    <a:pt x="594" y="409"/>
                  </a:cubicBezTo>
                  <a:cubicBezTo>
                    <a:pt x="573" y="405"/>
                    <a:pt x="573" y="405"/>
                    <a:pt x="573" y="405"/>
                  </a:cubicBezTo>
                  <a:cubicBezTo>
                    <a:pt x="541" y="403"/>
                    <a:pt x="541" y="403"/>
                    <a:pt x="541" y="403"/>
                  </a:cubicBezTo>
                  <a:cubicBezTo>
                    <a:pt x="541" y="403"/>
                    <a:pt x="541" y="403"/>
                    <a:pt x="541" y="403"/>
                  </a:cubicBezTo>
                  <a:cubicBezTo>
                    <a:pt x="537" y="402"/>
                    <a:pt x="537" y="402"/>
                    <a:pt x="537" y="402"/>
                  </a:cubicBezTo>
                  <a:cubicBezTo>
                    <a:pt x="527" y="403"/>
                    <a:pt x="527" y="403"/>
                    <a:pt x="527" y="403"/>
                  </a:cubicBezTo>
                  <a:cubicBezTo>
                    <a:pt x="529" y="399"/>
                    <a:pt x="525" y="397"/>
                    <a:pt x="526" y="393"/>
                  </a:cubicBezTo>
                  <a:cubicBezTo>
                    <a:pt x="522" y="391"/>
                    <a:pt x="520" y="386"/>
                    <a:pt x="521" y="382"/>
                  </a:cubicBezTo>
                  <a:cubicBezTo>
                    <a:pt x="535" y="345"/>
                    <a:pt x="535" y="345"/>
                    <a:pt x="535" y="345"/>
                  </a:cubicBezTo>
                  <a:cubicBezTo>
                    <a:pt x="546" y="326"/>
                    <a:pt x="546" y="326"/>
                    <a:pt x="546" y="326"/>
                  </a:cubicBezTo>
                  <a:cubicBezTo>
                    <a:pt x="530" y="307"/>
                    <a:pt x="530" y="307"/>
                    <a:pt x="530" y="307"/>
                  </a:cubicBezTo>
                  <a:cubicBezTo>
                    <a:pt x="517" y="292"/>
                    <a:pt x="504" y="278"/>
                    <a:pt x="489" y="268"/>
                  </a:cubicBezTo>
                  <a:cubicBezTo>
                    <a:pt x="482" y="261"/>
                    <a:pt x="482" y="261"/>
                    <a:pt x="482" y="261"/>
                  </a:cubicBezTo>
                  <a:cubicBezTo>
                    <a:pt x="473" y="262"/>
                    <a:pt x="473" y="262"/>
                    <a:pt x="473" y="262"/>
                  </a:cubicBezTo>
                  <a:cubicBezTo>
                    <a:pt x="441" y="260"/>
                    <a:pt x="441" y="260"/>
                    <a:pt x="441" y="260"/>
                  </a:cubicBezTo>
                  <a:cubicBezTo>
                    <a:pt x="429" y="255"/>
                    <a:pt x="429" y="255"/>
                    <a:pt x="429" y="255"/>
                  </a:cubicBezTo>
                  <a:cubicBezTo>
                    <a:pt x="416" y="264"/>
                    <a:pt x="416" y="264"/>
                    <a:pt x="416" y="264"/>
                  </a:cubicBezTo>
                  <a:cubicBezTo>
                    <a:pt x="397" y="280"/>
                    <a:pt x="397" y="280"/>
                    <a:pt x="397" y="280"/>
                  </a:cubicBezTo>
                  <a:cubicBezTo>
                    <a:pt x="388" y="240"/>
                    <a:pt x="388" y="240"/>
                    <a:pt x="388" y="240"/>
                  </a:cubicBezTo>
                  <a:cubicBezTo>
                    <a:pt x="384" y="215"/>
                    <a:pt x="384" y="215"/>
                    <a:pt x="384" y="215"/>
                  </a:cubicBezTo>
                  <a:cubicBezTo>
                    <a:pt x="384" y="215"/>
                    <a:pt x="384" y="215"/>
                    <a:pt x="384" y="215"/>
                  </a:cubicBezTo>
                  <a:cubicBezTo>
                    <a:pt x="408" y="187"/>
                    <a:pt x="408" y="187"/>
                    <a:pt x="408" y="187"/>
                  </a:cubicBezTo>
                  <a:cubicBezTo>
                    <a:pt x="437" y="184"/>
                    <a:pt x="437" y="184"/>
                    <a:pt x="437" y="184"/>
                  </a:cubicBezTo>
                  <a:cubicBezTo>
                    <a:pt x="440" y="176"/>
                    <a:pt x="441" y="172"/>
                    <a:pt x="444" y="164"/>
                  </a:cubicBezTo>
                  <a:cubicBezTo>
                    <a:pt x="413" y="111"/>
                    <a:pt x="413" y="111"/>
                    <a:pt x="413" y="111"/>
                  </a:cubicBezTo>
                  <a:cubicBezTo>
                    <a:pt x="413" y="111"/>
                    <a:pt x="415" y="106"/>
                    <a:pt x="416" y="102"/>
                  </a:cubicBezTo>
                  <a:cubicBezTo>
                    <a:pt x="453" y="65"/>
                    <a:pt x="453" y="65"/>
                    <a:pt x="453" y="65"/>
                  </a:cubicBezTo>
                  <a:cubicBezTo>
                    <a:pt x="453" y="65"/>
                    <a:pt x="453" y="65"/>
                    <a:pt x="453" y="65"/>
                  </a:cubicBezTo>
                  <a:cubicBezTo>
                    <a:pt x="455" y="61"/>
                    <a:pt x="460" y="59"/>
                    <a:pt x="462" y="54"/>
                  </a:cubicBezTo>
                  <a:cubicBezTo>
                    <a:pt x="467" y="52"/>
                    <a:pt x="470" y="44"/>
                    <a:pt x="476" y="41"/>
                  </a:cubicBezTo>
                  <a:cubicBezTo>
                    <a:pt x="532" y="76"/>
                    <a:pt x="532" y="76"/>
                    <a:pt x="532" y="76"/>
                  </a:cubicBezTo>
                  <a:cubicBezTo>
                    <a:pt x="539" y="69"/>
                    <a:pt x="549" y="68"/>
                    <a:pt x="556" y="62"/>
                  </a:cubicBezTo>
                  <a:cubicBezTo>
                    <a:pt x="558" y="44"/>
                    <a:pt x="558" y="44"/>
                    <a:pt x="558" y="44"/>
                  </a:cubicBezTo>
                  <a:cubicBezTo>
                    <a:pt x="597" y="3"/>
                    <a:pt x="597" y="3"/>
                    <a:pt x="597" y="3"/>
                  </a:cubicBezTo>
                  <a:cubicBezTo>
                    <a:pt x="602" y="0"/>
                    <a:pt x="606" y="2"/>
                    <a:pt x="606" y="2"/>
                  </a:cubicBezTo>
                  <a:cubicBezTo>
                    <a:pt x="620" y="2"/>
                    <a:pt x="630" y="1"/>
                    <a:pt x="642" y="5"/>
                  </a:cubicBezTo>
                  <a:cubicBezTo>
                    <a:pt x="662" y="64"/>
                    <a:pt x="662" y="64"/>
                    <a:pt x="662" y="64"/>
                  </a:cubicBezTo>
                  <a:cubicBezTo>
                    <a:pt x="684" y="67"/>
                    <a:pt x="707" y="80"/>
                    <a:pt x="726" y="92"/>
                  </a:cubicBezTo>
                  <a:cubicBezTo>
                    <a:pt x="776" y="69"/>
                    <a:pt x="776" y="69"/>
                    <a:pt x="776" y="69"/>
                  </a:cubicBezTo>
                  <a:cubicBezTo>
                    <a:pt x="778" y="74"/>
                    <a:pt x="787" y="77"/>
                    <a:pt x="793" y="85"/>
                  </a:cubicBezTo>
                  <a:cubicBezTo>
                    <a:pt x="800" y="92"/>
                    <a:pt x="802" y="97"/>
                    <a:pt x="811" y="100"/>
                  </a:cubicBezTo>
                  <a:cubicBezTo>
                    <a:pt x="783" y="150"/>
                    <a:pt x="783" y="150"/>
                    <a:pt x="783" y="150"/>
                  </a:cubicBezTo>
                  <a:cubicBezTo>
                    <a:pt x="799" y="170"/>
                    <a:pt x="810" y="188"/>
                    <a:pt x="817" y="209"/>
                  </a:cubicBezTo>
                  <a:cubicBezTo>
                    <a:pt x="874" y="230"/>
                    <a:pt x="874" y="230"/>
                    <a:pt x="874" y="230"/>
                  </a:cubicBezTo>
                  <a:cubicBezTo>
                    <a:pt x="877" y="245"/>
                    <a:pt x="881" y="260"/>
                    <a:pt x="881" y="274"/>
                  </a:cubicBezTo>
                  <a:cubicBezTo>
                    <a:pt x="842" y="315"/>
                    <a:pt x="842" y="315"/>
                    <a:pt x="842" y="315"/>
                  </a:cubicBezTo>
                  <a:cubicBezTo>
                    <a:pt x="817" y="320"/>
                    <a:pt x="817" y="320"/>
                    <a:pt x="817" y="320"/>
                  </a:cubicBezTo>
                  <a:cubicBezTo>
                    <a:pt x="810" y="327"/>
                    <a:pt x="807" y="335"/>
                    <a:pt x="806" y="339"/>
                  </a:cubicBezTo>
                  <a:cubicBezTo>
                    <a:pt x="841" y="394"/>
                    <a:pt x="841" y="394"/>
                    <a:pt x="841" y="394"/>
                  </a:cubicBezTo>
                  <a:cubicBezTo>
                    <a:pt x="841" y="394"/>
                    <a:pt x="841" y="394"/>
                    <a:pt x="841" y="394"/>
                  </a:cubicBezTo>
                  <a:close/>
                  <a:moveTo>
                    <a:pt x="707" y="168"/>
                  </a:moveTo>
                  <a:cubicBezTo>
                    <a:pt x="683" y="145"/>
                    <a:pt x="654" y="135"/>
                    <a:pt x="627" y="134"/>
                  </a:cubicBezTo>
                  <a:cubicBezTo>
                    <a:pt x="605" y="131"/>
                    <a:pt x="583" y="141"/>
                    <a:pt x="567" y="158"/>
                  </a:cubicBezTo>
                  <a:cubicBezTo>
                    <a:pt x="531" y="191"/>
                    <a:pt x="536" y="253"/>
                    <a:pt x="582" y="293"/>
                  </a:cubicBezTo>
                  <a:cubicBezTo>
                    <a:pt x="606" y="316"/>
                    <a:pt x="633" y="331"/>
                    <a:pt x="660" y="331"/>
                  </a:cubicBezTo>
                  <a:cubicBezTo>
                    <a:pt x="684" y="331"/>
                    <a:pt x="704" y="325"/>
                    <a:pt x="720" y="307"/>
                  </a:cubicBezTo>
                  <a:cubicBezTo>
                    <a:pt x="757" y="270"/>
                    <a:pt x="751" y="212"/>
                    <a:pt x="707" y="168"/>
                  </a:cubicBezTo>
                  <a:close/>
                  <a:moveTo>
                    <a:pt x="565" y="440"/>
                  </a:moveTo>
                  <a:cubicBezTo>
                    <a:pt x="572" y="456"/>
                    <a:pt x="574" y="476"/>
                    <a:pt x="578" y="491"/>
                  </a:cubicBezTo>
                  <a:cubicBezTo>
                    <a:pt x="525" y="522"/>
                    <a:pt x="525" y="522"/>
                    <a:pt x="525" y="522"/>
                  </a:cubicBezTo>
                  <a:cubicBezTo>
                    <a:pt x="527" y="541"/>
                    <a:pt x="525" y="559"/>
                    <a:pt x="522" y="581"/>
                  </a:cubicBezTo>
                  <a:cubicBezTo>
                    <a:pt x="563" y="619"/>
                    <a:pt x="563" y="619"/>
                    <a:pt x="563" y="619"/>
                  </a:cubicBezTo>
                  <a:cubicBezTo>
                    <a:pt x="561" y="637"/>
                    <a:pt x="555" y="653"/>
                    <a:pt x="545" y="668"/>
                  </a:cubicBezTo>
                  <a:cubicBezTo>
                    <a:pt x="515" y="662"/>
                    <a:pt x="515" y="662"/>
                    <a:pt x="515" y="662"/>
                  </a:cubicBezTo>
                  <a:cubicBezTo>
                    <a:pt x="487" y="661"/>
                    <a:pt x="487" y="661"/>
                    <a:pt x="487" y="661"/>
                  </a:cubicBezTo>
                  <a:cubicBezTo>
                    <a:pt x="477" y="676"/>
                    <a:pt x="463" y="689"/>
                    <a:pt x="449" y="702"/>
                  </a:cubicBezTo>
                  <a:cubicBezTo>
                    <a:pt x="464" y="763"/>
                    <a:pt x="464" y="763"/>
                    <a:pt x="464" y="763"/>
                  </a:cubicBezTo>
                  <a:cubicBezTo>
                    <a:pt x="456" y="770"/>
                    <a:pt x="451" y="772"/>
                    <a:pt x="444" y="779"/>
                  </a:cubicBezTo>
                  <a:cubicBezTo>
                    <a:pt x="437" y="785"/>
                    <a:pt x="427" y="787"/>
                    <a:pt x="420" y="793"/>
                  </a:cubicBezTo>
                  <a:cubicBezTo>
                    <a:pt x="390" y="787"/>
                    <a:pt x="390" y="787"/>
                    <a:pt x="390" y="787"/>
                  </a:cubicBezTo>
                  <a:cubicBezTo>
                    <a:pt x="359" y="757"/>
                    <a:pt x="359" y="757"/>
                    <a:pt x="359" y="757"/>
                  </a:cubicBezTo>
                  <a:cubicBezTo>
                    <a:pt x="346" y="756"/>
                    <a:pt x="334" y="762"/>
                    <a:pt x="325" y="763"/>
                  </a:cubicBezTo>
                  <a:cubicBezTo>
                    <a:pt x="304" y="820"/>
                    <a:pt x="304" y="820"/>
                    <a:pt x="304" y="820"/>
                  </a:cubicBezTo>
                  <a:cubicBezTo>
                    <a:pt x="290" y="819"/>
                    <a:pt x="280" y="820"/>
                    <a:pt x="272" y="817"/>
                  </a:cubicBezTo>
                  <a:cubicBezTo>
                    <a:pt x="272" y="817"/>
                    <a:pt x="272" y="817"/>
                    <a:pt x="268" y="816"/>
                  </a:cubicBezTo>
                  <a:cubicBezTo>
                    <a:pt x="241" y="815"/>
                    <a:pt x="241" y="815"/>
                    <a:pt x="241" y="815"/>
                  </a:cubicBezTo>
                  <a:cubicBezTo>
                    <a:pt x="241" y="815"/>
                    <a:pt x="241" y="815"/>
                    <a:pt x="241" y="815"/>
                  </a:cubicBezTo>
                  <a:cubicBezTo>
                    <a:pt x="233" y="812"/>
                    <a:pt x="227" y="814"/>
                    <a:pt x="219" y="811"/>
                  </a:cubicBezTo>
                  <a:cubicBezTo>
                    <a:pt x="208" y="752"/>
                    <a:pt x="208" y="752"/>
                    <a:pt x="208" y="752"/>
                  </a:cubicBezTo>
                  <a:cubicBezTo>
                    <a:pt x="200" y="749"/>
                    <a:pt x="188" y="744"/>
                    <a:pt x="180" y="741"/>
                  </a:cubicBezTo>
                  <a:cubicBezTo>
                    <a:pt x="139" y="763"/>
                    <a:pt x="139" y="763"/>
                    <a:pt x="139" y="763"/>
                  </a:cubicBezTo>
                  <a:cubicBezTo>
                    <a:pt x="108" y="761"/>
                    <a:pt x="108" y="761"/>
                    <a:pt x="108" y="761"/>
                  </a:cubicBezTo>
                  <a:cubicBezTo>
                    <a:pt x="97" y="752"/>
                    <a:pt x="84" y="738"/>
                    <a:pt x="70" y="724"/>
                  </a:cubicBezTo>
                  <a:cubicBezTo>
                    <a:pt x="96" y="669"/>
                    <a:pt x="96" y="669"/>
                    <a:pt x="96" y="669"/>
                  </a:cubicBezTo>
                  <a:cubicBezTo>
                    <a:pt x="93" y="663"/>
                    <a:pt x="86" y="656"/>
                    <a:pt x="81" y="645"/>
                  </a:cubicBezTo>
                  <a:cubicBezTo>
                    <a:pt x="79" y="639"/>
                    <a:pt x="72" y="632"/>
                    <a:pt x="71" y="622"/>
                  </a:cubicBezTo>
                  <a:cubicBezTo>
                    <a:pt x="39" y="620"/>
                    <a:pt x="39" y="620"/>
                    <a:pt x="39" y="620"/>
                  </a:cubicBezTo>
                  <a:cubicBezTo>
                    <a:pt x="8" y="618"/>
                    <a:pt x="8" y="618"/>
                    <a:pt x="8" y="618"/>
                  </a:cubicBezTo>
                  <a:cubicBezTo>
                    <a:pt x="4" y="602"/>
                    <a:pt x="2" y="583"/>
                    <a:pt x="0" y="564"/>
                  </a:cubicBezTo>
                  <a:cubicBezTo>
                    <a:pt x="52" y="537"/>
                    <a:pt x="52" y="537"/>
                    <a:pt x="52" y="537"/>
                  </a:cubicBezTo>
                  <a:cubicBezTo>
                    <a:pt x="50" y="517"/>
                    <a:pt x="53" y="496"/>
                    <a:pt x="55" y="478"/>
                  </a:cubicBezTo>
                  <a:cubicBezTo>
                    <a:pt x="10" y="438"/>
                    <a:pt x="10" y="438"/>
                    <a:pt x="10" y="438"/>
                  </a:cubicBezTo>
                  <a:cubicBezTo>
                    <a:pt x="16" y="422"/>
                    <a:pt x="22" y="405"/>
                    <a:pt x="32" y="390"/>
                  </a:cubicBezTo>
                  <a:cubicBezTo>
                    <a:pt x="89" y="398"/>
                    <a:pt x="89" y="398"/>
                    <a:pt x="89" y="398"/>
                  </a:cubicBezTo>
                  <a:cubicBezTo>
                    <a:pt x="101" y="379"/>
                    <a:pt x="111" y="364"/>
                    <a:pt x="125" y="351"/>
                  </a:cubicBezTo>
                  <a:cubicBezTo>
                    <a:pt x="113" y="296"/>
                    <a:pt x="113" y="296"/>
                    <a:pt x="113" y="296"/>
                  </a:cubicBezTo>
                  <a:cubicBezTo>
                    <a:pt x="120" y="289"/>
                    <a:pt x="127" y="282"/>
                    <a:pt x="133" y="280"/>
                  </a:cubicBezTo>
                  <a:cubicBezTo>
                    <a:pt x="140" y="273"/>
                    <a:pt x="150" y="272"/>
                    <a:pt x="157" y="266"/>
                  </a:cubicBezTo>
                  <a:cubicBezTo>
                    <a:pt x="188" y="268"/>
                    <a:pt x="188" y="268"/>
                    <a:pt x="188" y="268"/>
                  </a:cubicBezTo>
                  <a:cubicBezTo>
                    <a:pt x="217" y="302"/>
                    <a:pt x="217" y="302"/>
                    <a:pt x="217" y="302"/>
                  </a:cubicBezTo>
                  <a:cubicBezTo>
                    <a:pt x="229" y="297"/>
                    <a:pt x="242" y="297"/>
                    <a:pt x="252" y="296"/>
                  </a:cubicBezTo>
                  <a:cubicBezTo>
                    <a:pt x="274" y="235"/>
                    <a:pt x="274" y="235"/>
                    <a:pt x="274" y="235"/>
                  </a:cubicBezTo>
                  <a:cubicBezTo>
                    <a:pt x="283" y="238"/>
                    <a:pt x="296" y="239"/>
                    <a:pt x="306" y="237"/>
                  </a:cubicBezTo>
                  <a:cubicBezTo>
                    <a:pt x="306" y="237"/>
                    <a:pt x="306" y="237"/>
                    <a:pt x="306" y="237"/>
                  </a:cubicBezTo>
                  <a:cubicBezTo>
                    <a:pt x="306" y="237"/>
                    <a:pt x="306" y="237"/>
                    <a:pt x="306" y="237"/>
                  </a:cubicBezTo>
                  <a:cubicBezTo>
                    <a:pt x="306" y="237"/>
                    <a:pt x="306" y="237"/>
                    <a:pt x="306" y="237"/>
                  </a:cubicBezTo>
                  <a:cubicBezTo>
                    <a:pt x="336" y="244"/>
                    <a:pt x="336" y="244"/>
                    <a:pt x="336" y="244"/>
                  </a:cubicBezTo>
                  <a:cubicBezTo>
                    <a:pt x="342" y="241"/>
                    <a:pt x="350" y="244"/>
                    <a:pt x="354" y="246"/>
                  </a:cubicBezTo>
                  <a:cubicBezTo>
                    <a:pt x="368" y="307"/>
                    <a:pt x="368" y="307"/>
                    <a:pt x="368" y="307"/>
                  </a:cubicBezTo>
                  <a:cubicBezTo>
                    <a:pt x="376" y="310"/>
                    <a:pt x="389" y="314"/>
                    <a:pt x="397" y="317"/>
                  </a:cubicBezTo>
                  <a:cubicBezTo>
                    <a:pt x="439" y="291"/>
                    <a:pt x="439" y="291"/>
                    <a:pt x="439" y="291"/>
                  </a:cubicBezTo>
                  <a:cubicBezTo>
                    <a:pt x="465" y="296"/>
                    <a:pt x="465" y="296"/>
                    <a:pt x="465" y="296"/>
                  </a:cubicBezTo>
                  <a:cubicBezTo>
                    <a:pt x="480" y="306"/>
                    <a:pt x="494" y="316"/>
                    <a:pt x="504" y="329"/>
                  </a:cubicBezTo>
                  <a:cubicBezTo>
                    <a:pt x="478" y="385"/>
                    <a:pt x="478" y="385"/>
                    <a:pt x="478" y="385"/>
                  </a:cubicBezTo>
                  <a:cubicBezTo>
                    <a:pt x="485" y="392"/>
                    <a:pt x="490" y="403"/>
                    <a:pt x="497" y="410"/>
                  </a:cubicBezTo>
                  <a:cubicBezTo>
                    <a:pt x="498" y="419"/>
                    <a:pt x="505" y="427"/>
                    <a:pt x="507" y="432"/>
                  </a:cubicBezTo>
                  <a:cubicBezTo>
                    <a:pt x="539" y="435"/>
                    <a:pt x="539" y="435"/>
                    <a:pt x="539" y="435"/>
                  </a:cubicBezTo>
                  <a:cubicBezTo>
                    <a:pt x="565" y="440"/>
                    <a:pt x="565" y="440"/>
                    <a:pt x="565" y="440"/>
                  </a:cubicBezTo>
                  <a:cubicBezTo>
                    <a:pt x="565" y="440"/>
                    <a:pt x="565" y="440"/>
                    <a:pt x="565" y="440"/>
                  </a:cubicBezTo>
                  <a:close/>
                  <a:moveTo>
                    <a:pt x="376" y="462"/>
                  </a:moveTo>
                  <a:cubicBezTo>
                    <a:pt x="360" y="429"/>
                    <a:pt x="331" y="409"/>
                    <a:pt x="295" y="405"/>
                  </a:cubicBezTo>
                  <a:cubicBezTo>
                    <a:pt x="295" y="405"/>
                    <a:pt x="291" y="403"/>
                    <a:pt x="287" y="402"/>
                  </a:cubicBezTo>
                  <a:cubicBezTo>
                    <a:pt x="261" y="397"/>
                    <a:pt x="235" y="405"/>
                    <a:pt x="211" y="420"/>
                  </a:cubicBezTo>
                  <a:cubicBezTo>
                    <a:pt x="156" y="455"/>
                    <a:pt x="137" y="531"/>
                    <a:pt x="171" y="590"/>
                  </a:cubicBezTo>
                  <a:cubicBezTo>
                    <a:pt x="186" y="623"/>
                    <a:pt x="216" y="644"/>
                    <a:pt x="250" y="652"/>
                  </a:cubicBezTo>
                  <a:cubicBezTo>
                    <a:pt x="250" y="652"/>
                    <a:pt x="256" y="649"/>
                    <a:pt x="260" y="651"/>
                  </a:cubicBezTo>
                  <a:cubicBezTo>
                    <a:pt x="286" y="656"/>
                    <a:pt x="311" y="651"/>
                    <a:pt x="334" y="637"/>
                  </a:cubicBezTo>
                  <a:cubicBezTo>
                    <a:pt x="391" y="597"/>
                    <a:pt x="410" y="521"/>
                    <a:pt x="376" y="462"/>
                  </a:cubicBezTo>
                  <a:close/>
                </a:path>
              </a:pathLst>
            </a:custGeom>
            <a:solidFill>
              <a:schemeClr val="accent3"/>
            </a:solidFill>
            <a:ln>
              <a:solidFill>
                <a:schemeClr val="bg1"/>
              </a:solidFill>
            </a:ln>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
        <p:nvSpPr>
          <p:cNvPr id="232" name="Freeform 13"/>
          <p:cNvSpPr>
            <a:spLocks noEditPoints="1"/>
          </p:cNvSpPr>
          <p:nvPr/>
        </p:nvSpPr>
        <p:spPr bwMode="auto">
          <a:xfrm>
            <a:off x="9482668" y="4996520"/>
            <a:ext cx="554268" cy="659353"/>
          </a:xfrm>
          <a:custGeom>
            <a:avLst/>
            <a:gdLst>
              <a:gd name="T0" fmla="*/ 113 w 225"/>
              <a:gd name="T1" fmla="*/ 12 h 268"/>
              <a:gd name="T2" fmla="*/ 205 w 225"/>
              <a:gd name="T3" fmla="*/ 39 h 268"/>
              <a:gd name="T4" fmla="*/ 113 w 225"/>
              <a:gd name="T5" fmla="*/ 67 h 268"/>
              <a:gd name="T6" fmla="*/ 19 w 225"/>
              <a:gd name="T7" fmla="*/ 39 h 268"/>
              <a:gd name="T8" fmla="*/ 113 w 225"/>
              <a:gd name="T9" fmla="*/ 12 h 268"/>
              <a:gd name="T10" fmla="*/ 113 w 225"/>
              <a:gd name="T11" fmla="*/ 0 h 268"/>
              <a:gd name="T12" fmla="*/ 0 w 225"/>
              <a:gd name="T13" fmla="*/ 43 h 268"/>
              <a:gd name="T14" fmla="*/ 0 w 225"/>
              <a:gd name="T15" fmla="*/ 224 h 268"/>
              <a:gd name="T16" fmla="*/ 113 w 225"/>
              <a:gd name="T17" fmla="*/ 268 h 268"/>
              <a:gd name="T18" fmla="*/ 225 w 225"/>
              <a:gd name="T19" fmla="*/ 224 h 268"/>
              <a:gd name="T20" fmla="*/ 225 w 225"/>
              <a:gd name="T21" fmla="*/ 45 h 268"/>
              <a:gd name="T22" fmla="*/ 113 w 225"/>
              <a:gd name="T2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268">
                <a:moveTo>
                  <a:pt x="113" y="12"/>
                </a:moveTo>
                <a:cubicBezTo>
                  <a:pt x="163" y="12"/>
                  <a:pt x="205" y="25"/>
                  <a:pt x="205" y="39"/>
                </a:cubicBezTo>
                <a:cubicBezTo>
                  <a:pt x="205" y="54"/>
                  <a:pt x="163" y="67"/>
                  <a:pt x="113" y="67"/>
                </a:cubicBezTo>
                <a:cubicBezTo>
                  <a:pt x="61" y="67"/>
                  <a:pt x="19" y="54"/>
                  <a:pt x="19" y="39"/>
                </a:cubicBezTo>
                <a:cubicBezTo>
                  <a:pt x="19" y="25"/>
                  <a:pt x="61" y="12"/>
                  <a:pt x="113" y="12"/>
                </a:cubicBezTo>
                <a:moveTo>
                  <a:pt x="113" y="0"/>
                </a:moveTo>
                <a:cubicBezTo>
                  <a:pt x="51" y="0"/>
                  <a:pt x="0" y="21"/>
                  <a:pt x="0" y="43"/>
                </a:cubicBezTo>
                <a:cubicBezTo>
                  <a:pt x="0" y="224"/>
                  <a:pt x="0" y="224"/>
                  <a:pt x="0" y="224"/>
                </a:cubicBezTo>
                <a:cubicBezTo>
                  <a:pt x="0" y="247"/>
                  <a:pt x="51" y="268"/>
                  <a:pt x="113" y="268"/>
                </a:cubicBezTo>
                <a:cubicBezTo>
                  <a:pt x="174" y="268"/>
                  <a:pt x="225" y="247"/>
                  <a:pt x="225" y="224"/>
                </a:cubicBezTo>
                <a:cubicBezTo>
                  <a:pt x="225" y="45"/>
                  <a:pt x="225" y="45"/>
                  <a:pt x="225" y="45"/>
                </a:cubicBezTo>
                <a:cubicBezTo>
                  <a:pt x="225" y="22"/>
                  <a:pt x="174" y="0"/>
                  <a:pt x="113" y="0"/>
                </a:cubicBezTo>
              </a:path>
            </a:pathLst>
          </a:custGeom>
          <a:solidFill>
            <a:schemeClr val="accent4">
              <a:lumMod val="60000"/>
              <a:lumOff val="40000"/>
            </a:schemeClr>
          </a:solidFill>
          <a:ln>
            <a:solidFill>
              <a:schemeClr val="bg1"/>
            </a:solid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22" name="Group 21"/>
          <p:cNvGrpSpPr/>
          <p:nvPr/>
        </p:nvGrpSpPr>
        <p:grpSpPr>
          <a:xfrm>
            <a:off x="9470441" y="3796211"/>
            <a:ext cx="554268" cy="659353"/>
            <a:chOff x="9470441" y="3796211"/>
            <a:chExt cx="554268" cy="659353"/>
          </a:xfrm>
        </p:grpSpPr>
        <p:sp>
          <p:nvSpPr>
            <p:cNvPr id="20" name="Oval 19"/>
            <p:cNvSpPr/>
            <p:nvPr/>
          </p:nvSpPr>
          <p:spPr bwMode="auto">
            <a:xfrm>
              <a:off x="9502573" y="3819136"/>
              <a:ext cx="482510" cy="149122"/>
            </a:xfrm>
            <a:prstGeom prst="ellipse">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30" name="Freeform 13"/>
            <p:cNvSpPr>
              <a:spLocks noEditPoints="1"/>
            </p:cNvSpPr>
            <p:nvPr/>
          </p:nvSpPr>
          <p:spPr bwMode="auto">
            <a:xfrm>
              <a:off x="9470441" y="3796211"/>
              <a:ext cx="554268" cy="659353"/>
            </a:xfrm>
            <a:custGeom>
              <a:avLst/>
              <a:gdLst>
                <a:gd name="T0" fmla="*/ 113 w 225"/>
                <a:gd name="T1" fmla="*/ 12 h 268"/>
                <a:gd name="T2" fmla="*/ 205 w 225"/>
                <a:gd name="T3" fmla="*/ 39 h 268"/>
                <a:gd name="T4" fmla="*/ 113 w 225"/>
                <a:gd name="T5" fmla="*/ 67 h 268"/>
                <a:gd name="T6" fmla="*/ 19 w 225"/>
                <a:gd name="T7" fmla="*/ 39 h 268"/>
                <a:gd name="T8" fmla="*/ 113 w 225"/>
                <a:gd name="T9" fmla="*/ 12 h 268"/>
                <a:gd name="T10" fmla="*/ 113 w 225"/>
                <a:gd name="T11" fmla="*/ 0 h 268"/>
                <a:gd name="T12" fmla="*/ 0 w 225"/>
                <a:gd name="T13" fmla="*/ 43 h 268"/>
                <a:gd name="T14" fmla="*/ 0 w 225"/>
                <a:gd name="T15" fmla="*/ 224 h 268"/>
                <a:gd name="T16" fmla="*/ 113 w 225"/>
                <a:gd name="T17" fmla="*/ 268 h 268"/>
                <a:gd name="T18" fmla="*/ 225 w 225"/>
                <a:gd name="T19" fmla="*/ 224 h 268"/>
                <a:gd name="T20" fmla="*/ 225 w 225"/>
                <a:gd name="T21" fmla="*/ 45 h 268"/>
                <a:gd name="T22" fmla="*/ 113 w 225"/>
                <a:gd name="T2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268">
                  <a:moveTo>
                    <a:pt x="113" y="12"/>
                  </a:moveTo>
                  <a:cubicBezTo>
                    <a:pt x="163" y="12"/>
                    <a:pt x="205" y="25"/>
                    <a:pt x="205" y="39"/>
                  </a:cubicBezTo>
                  <a:cubicBezTo>
                    <a:pt x="205" y="54"/>
                    <a:pt x="163" y="67"/>
                    <a:pt x="113" y="67"/>
                  </a:cubicBezTo>
                  <a:cubicBezTo>
                    <a:pt x="61" y="67"/>
                    <a:pt x="19" y="54"/>
                    <a:pt x="19" y="39"/>
                  </a:cubicBezTo>
                  <a:cubicBezTo>
                    <a:pt x="19" y="25"/>
                    <a:pt x="61" y="12"/>
                    <a:pt x="113" y="12"/>
                  </a:cubicBezTo>
                  <a:moveTo>
                    <a:pt x="113" y="0"/>
                  </a:moveTo>
                  <a:cubicBezTo>
                    <a:pt x="51" y="0"/>
                    <a:pt x="0" y="21"/>
                    <a:pt x="0" y="43"/>
                  </a:cubicBezTo>
                  <a:cubicBezTo>
                    <a:pt x="0" y="224"/>
                    <a:pt x="0" y="224"/>
                    <a:pt x="0" y="224"/>
                  </a:cubicBezTo>
                  <a:cubicBezTo>
                    <a:pt x="0" y="247"/>
                    <a:pt x="51" y="268"/>
                    <a:pt x="113" y="268"/>
                  </a:cubicBezTo>
                  <a:cubicBezTo>
                    <a:pt x="174" y="268"/>
                    <a:pt x="225" y="247"/>
                    <a:pt x="225" y="224"/>
                  </a:cubicBezTo>
                  <a:cubicBezTo>
                    <a:pt x="225" y="45"/>
                    <a:pt x="225" y="45"/>
                    <a:pt x="225" y="45"/>
                  </a:cubicBezTo>
                  <a:cubicBezTo>
                    <a:pt x="225" y="22"/>
                    <a:pt x="174" y="0"/>
                    <a:pt x="113" y="0"/>
                  </a:cubicBezTo>
                </a:path>
              </a:pathLst>
            </a:custGeom>
            <a:solidFill>
              <a:schemeClr val="accent3">
                <a:lumMod val="75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29" name="Group 28"/>
          <p:cNvGrpSpPr/>
          <p:nvPr/>
        </p:nvGrpSpPr>
        <p:grpSpPr>
          <a:xfrm>
            <a:off x="9482668" y="4396365"/>
            <a:ext cx="554268" cy="659353"/>
            <a:chOff x="9482668" y="4396365"/>
            <a:chExt cx="554268" cy="659353"/>
          </a:xfrm>
        </p:grpSpPr>
        <p:sp>
          <p:nvSpPr>
            <p:cNvPr id="118" name="Oval 117"/>
            <p:cNvSpPr/>
            <p:nvPr/>
          </p:nvSpPr>
          <p:spPr bwMode="auto">
            <a:xfrm>
              <a:off x="9522153" y="4414869"/>
              <a:ext cx="482510" cy="149122"/>
            </a:xfrm>
            <a:prstGeom prst="ellipse">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31" name="Freeform 13"/>
            <p:cNvSpPr>
              <a:spLocks noEditPoints="1"/>
            </p:cNvSpPr>
            <p:nvPr/>
          </p:nvSpPr>
          <p:spPr bwMode="auto">
            <a:xfrm>
              <a:off x="9482668" y="4396365"/>
              <a:ext cx="554268" cy="659353"/>
            </a:xfrm>
            <a:custGeom>
              <a:avLst/>
              <a:gdLst>
                <a:gd name="T0" fmla="*/ 113 w 225"/>
                <a:gd name="T1" fmla="*/ 12 h 268"/>
                <a:gd name="T2" fmla="*/ 205 w 225"/>
                <a:gd name="T3" fmla="*/ 39 h 268"/>
                <a:gd name="T4" fmla="*/ 113 w 225"/>
                <a:gd name="T5" fmla="*/ 67 h 268"/>
                <a:gd name="T6" fmla="*/ 19 w 225"/>
                <a:gd name="T7" fmla="*/ 39 h 268"/>
                <a:gd name="T8" fmla="*/ 113 w 225"/>
                <a:gd name="T9" fmla="*/ 12 h 268"/>
                <a:gd name="T10" fmla="*/ 113 w 225"/>
                <a:gd name="T11" fmla="*/ 0 h 268"/>
                <a:gd name="T12" fmla="*/ 0 w 225"/>
                <a:gd name="T13" fmla="*/ 43 h 268"/>
                <a:gd name="T14" fmla="*/ 0 w 225"/>
                <a:gd name="T15" fmla="*/ 224 h 268"/>
                <a:gd name="T16" fmla="*/ 113 w 225"/>
                <a:gd name="T17" fmla="*/ 268 h 268"/>
                <a:gd name="T18" fmla="*/ 225 w 225"/>
                <a:gd name="T19" fmla="*/ 224 h 268"/>
                <a:gd name="T20" fmla="*/ 225 w 225"/>
                <a:gd name="T21" fmla="*/ 45 h 268"/>
                <a:gd name="T22" fmla="*/ 113 w 225"/>
                <a:gd name="T2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 h="268">
                  <a:moveTo>
                    <a:pt x="113" y="12"/>
                  </a:moveTo>
                  <a:cubicBezTo>
                    <a:pt x="163" y="12"/>
                    <a:pt x="205" y="25"/>
                    <a:pt x="205" y="39"/>
                  </a:cubicBezTo>
                  <a:cubicBezTo>
                    <a:pt x="205" y="54"/>
                    <a:pt x="163" y="67"/>
                    <a:pt x="113" y="67"/>
                  </a:cubicBezTo>
                  <a:cubicBezTo>
                    <a:pt x="61" y="67"/>
                    <a:pt x="19" y="54"/>
                    <a:pt x="19" y="39"/>
                  </a:cubicBezTo>
                  <a:cubicBezTo>
                    <a:pt x="19" y="25"/>
                    <a:pt x="61" y="12"/>
                    <a:pt x="113" y="12"/>
                  </a:cubicBezTo>
                  <a:moveTo>
                    <a:pt x="113" y="0"/>
                  </a:moveTo>
                  <a:cubicBezTo>
                    <a:pt x="51" y="0"/>
                    <a:pt x="0" y="21"/>
                    <a:pt x="0" y="43"/>
                  </a:cubicBezTo>
                  <a:cubicBezTo>
                    <a:pt x="0" y="224"/>
                    <a:pt x="0" y="224"/>
                    <a:pt x="0" y="224"/>
                  </a:cubicBezTo>
                  <a:cubicBezTo>
                    <a:pt x="0" y="247"/>
                    <a:pt x="51" y="268"/>
                    <a:pt x="113" y="268"/>
                  </a:cubicBezTo>
                  <a:cubicBezTo>
                    <a:pt x="174" y="268"/>
                    <a:pt x="225" y="247"/>
                    <a:pt x="225" y="224"/>
                  </a:cubicBezTo>
                  <a:cubicBezTo>
                    <a:pt x="225" y="45"/>
                    <a:pt x="225" y="45"/>
                    <a:pt x="225" y="45"/>
                  </a:cubicBezTo>
                  <a:cubicBezTo>
                    <a:pt x="225" y="22"/>
                    <a:pt x="174" y="0"/>
                    <a:pt x="113" y="0"/>
                  </a:cubicBezTo>
                </a:path>
              </a:pathLst>
            </a:custGeom>
            <a:solidFill>
              <a:schemeClr val="accent4">
                <a:lumMod val="50000"/>
              </a:schemeClr>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698426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Streaming Architecture</a:t>
            </a:r>
            <a:endParaRPr lang="en-US" dirty="0">
              <a:solidFill>
                <a:schemeClr val="tx1"/>
              </a:solidFill>
            </a:endParaRPr>
          </a:p>
        </p:txBody>
      </p:sp>
      <p:sp>
        <p:nvSpPr>
          <p:cNvPr id="110" name="TextBox 109"/>
          <p:cNvSpPr txBox="1"/>
          <p:nvPr/>
        </p:nvSpPr>
        <p:spPr>
          <a:xfrm>
            <a:off x="759235" y="6132502"/>
            <a:ext cx="1319964" cy="320182"/>
          </a:xfrm>
          <a:prstGeom prst="rect">
            <a:avLst/>
          </a:prstGeom>
          <a:noFill/>
        </p:spPr>
        <p:txBody>
          <a:bodyPr wrap="none" lIns="0" tIns="0" rIns="0" bIns="0" rtlCol="0">
            <a:spAutoFit/>
          </a:bodyPr>
          <a:lstStyle/>
          <a:p>
            <a:r>
              <a:rPr lang="en-US" sz="2040" spc="-71" dirty="0">
                <a:solidFill>
                  <a:srgbClr val="000000"/>
                </a:solidFill>
              </a:rPr>
              <a:t>Data Source</a:t>
            </a:r>
          </a:p>
        </p:txBody>
      </p:sp>
      <p:sp>
        <p:nvSpPr>
          <p:cNvPr id="111" name="TextBox 110"/>
          <p:cNvSpPr txBox="1"/>
          <p:nvPr/>
        </p:nvSpPr>
        <p:spPr>
          <a:xfrm>
            <a:off x="3726263" y="6132502"/>
            <a:ext cx="739374" cy="320182"/>
          </a:xfrm>
          <a:prstGeom prst="rect">
            <a:avLst/>
          </a:prstGeom>
          <a:noFill/>
        </p:spPr>
        <p:txBody>
          <a:bodyPr wrap="none" lIns="0" tIns="0" rIns="0" bIns="0" rtlCol="0">
            <a:spAutoFit/>
          </a:bodyPr>
          <a:lstStyle/>
          <a:p>
            <a:r>
              <a:rPr lang="en-US" sz="2040" spc="-71" dirty="0">
                <a:solidFill>
                  <a:srgbClr val="000000"/>
                </a:solidFill>
              </a:rPr>
              <a:t>Collect</a:t>
            </a:r>
          </a:p>
        </p:txBody>
      </p:sp>
      <p:sp>
        <p:nvSpPr>
          <p:cNvPr id="112" name="TextBox 111"/>
          <p:cNvSpPr txBox="1"/>
          <p:nvPr/>
        </p:nvSpPr>
        <p:spPr>
          <a:xfrm>
            <a:off x="5814682" y="6132502"/>
            <a:ext cx="856966" cy="313932"/>
          </a:xfrm>
          <a:prstGeom prst="rect">
            <a:avLst/>
          </a:prstGeom>
          <a:noFill/>
        </p:spPr>
        <p:txBody>
          <a:bodyPr wrap="none" lIns="0" tIns="0" rIns="0" bIns="0" rtlCol="0">
            <a:spAutoFit/>
          </a:bodyPr>
          <a:lstStyle/>
          <a:p>
            <a:r>
              <a:rPr lang="en-US" sz="2040" b="1" spc="-71" dirty="0">
                <a:solidFill>
                  <a:srgbClr val="000000"/>
                </a:solidFill>
              </a:rPr>
              <a:t>Process</a:t>
            </a:r>
          </a:p>
        </p:txBody>
      </p:sp>
      <p:sp>
        <p:nvSpPr>
          <p:cNvPr id="113" name="TextBox 112"/>
          <p:cNvSpPr txBox="1"/>
          <p:nvPr/>
        </p:nvSpPr>
        <p:spPr>
          <a:xfrm>
            <a:off x="10384580" y="6132502"/>
            <a:ext cx="1040198" cy="320182"/>
          </a:xfrm>
          <a:prstGeom prst="rect">
            <a:avLst/>
          </a:prstGeom>
          <a:noFill/>
        </p:spPr>
        <p:txBody>
          <a:bodyPr wrap="none" lIns="0" tIns="0" rIns="0" bIns="0" rtlCol="0">
            <a:spAutoFit/>
          </a:bodyPr>
          <a:lstStyle/>
          <a:p>
            <a:r>
              <a:rPr lang="en-US" sz="2040" spc="-71" dirty="0">
                <a:solidFill>
                  <a:srgbClr val="000000"/>
                </a:solidFill>
              </a:rPr>
              <a:t>Consume</a:t>
            </a:r>
          </a:p>
        </p:txBody>
      </p:sp>
      <p:sp>
        <p:nvSpPr>
          <p:cNvPr id="114" name="TextBox 113"/>
          <p:cNvSpPr txBox="1"/>
          <p:nvPr/>
        </p:nvSpPr>
        <p:spPr>
          <a:xfrm>
            <a:off x="8063487" y="6132502"/>
            <a:ext cx="749249" cy="320182"/>
          </a:xfrm>
          <a:prstGeom prst="rect">
            <a:avLst/>
          </a:prstGeom>
          <a:noFill/>
        </p:spPr>
        <p:txBody>
          <a:bodyPr wrap="none" lIns="0" tIns="0" rIns="0" bIns="0" rtlCol="0">
            <a:spAutoFit/>
          </a:bodyPr>
          <a:lstStyle/>
          <a:p>
            <a:r>
              <a:rPr lang="en-US" sz="2040" spc="-71" dirty="0">
                <a:solidFill>
                  <a:srgbClr val="000000"/>
                </a:solidFill>
              </a:rPr>
              <a:t>Deliver</a:t>
            </a:r>
          </a:p>
        </p:txBody>
      </p:sp>
      <p:sp>
        <p:nvSpPr>
          <p:cNvPr id="46" name="Rectangle 45"/>
          <p:cNvSpPr/>
          <p:nvPr/>
        </p:nvSpPr>
        <p:spPr bwMode="auto">
          <a:xfrm>
            <a:off x="3251957" y="2731246"/>
            <a:ext cx="1678686" cy="1451816"/>
          </a:xfrm>
          <a:prstGeom prst="rect">
            <a:avLst/>
          </a:prstGeom>
          <a:solidFill>
            <a:srgbClr val="F050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6" tIns="46618" rIns="46618" bIns="93236" numCol="1" spcCol="0" rtlCol="0" fromWordArt="0" anchor="t" anchorCtr="0" forceAA="0" compatLnSpc="1">
            <a:prstTxWarp prst="textNoShape">
              <a:avLst/>
            </a:prstTxWarp>
            <a:noAutofit/>
          </a:bodyPr>
          <a:lstStyle/>
          <a:p>
            <a:pPr defTabSz="932010" fontAlgn="base">
              <a:spcBef>
                <a:spcPct val="0"/>
              </a:spcBef>
              <a:spcAft>
                <a:spcPct val="0"/>
              </a:spcAft>
            </a:pPr>
            <a:r>
              <a:rPr lang="en-US" sz="1873" dirty="0" smtClean="0">
                <a:solidFill>
                  <a:srgbClr val="000000"/>
                </a:solidFill>
                <a:latin typeface="Segoe UI Light"/>
                <a:ea typeface="Segoe UI" pitchFamily="34" charset="0"/>
                <a:cs typeface="Segoe UI" pitchFamily="34" charset="0"/>
              </a:rPr>
              <a:t>Event Inputs</a:t>
            </a:r>
            <a:endParaRPr lang="en-US" sz="1224" dirty="0">
              <a:solidFill>
                <a:srgbClr val="000000"/>
              </a:solidFill>
              <a:latin typeface="Segoe UI Light"/>
              <a:ea typeface="Segoe UI" pitchFamily="34" charset="0"/>
              <a:cs typeface="Segoe UI" pitchFamily="34" charset="0"/>
            </a:endParaRPr>
          </a:p>
          <a:p>
            <a:pPr marL="174862" indent="-174862" defTabSz="932010" fontAlgn="base">
              <a:spcBef>
                <a:spcPct val="0"/>
              </a:spcBef>
              <a:spcAft>
                <a:spcPct val="0"/>
              </a:spcAft>
              <a:buFontTx/>
              <a:buChar char="-"/>
            </a:pPr>
            <a:r>
              <a:rPr lang="en-US" sz="1224" dirty="0">
                <a:solidFill>
                  <a:srgbClr val="000000"/>
                </a:solidFill>
                <a:ea typeface="Segoe UI" pitchFamily="34" charset="0"/>
                <a:cs typeface="Segoe UI" pitchFamily="34" charset="0"/>
              </a:rPr>
              <a:t>Event Hub</a:t>
            </a:r>
          </a:p>
          <a:p>
            <a:pPr marL="174862" indent="-174862" defTabSz="932010" fontAlgn="base">
              <a:spcBef>
                <a:spcPct val="0"/>
              </a:spcBef>
              <a:spcAft>
                <a:spcPct val="0"/>
              </a:spcAft>
              <a:buFontTx/>
              <a:buChar char="-"/>
            </a:pPr>
            <a:r>
              <a:rPr lang="en-US" sz="1224" dirty="0">
                <a:solidFill>
                  <a:srgbClr val="000000"/>
                </a:solidFill>
                <a:ea typeface="Segoe UI" pitchFamily="34" charset="0"/>
                <a:cs typeface="Segoe UI" pitchFamily="34" charset="0"/>
              </a:rPr>
              <a:t>Azure Blob</a:t>
            </a:r>
          </a:p>
        </p:txBody>
      </p:sp>
      <p:sp>
        <p:nvSpPr>
          <p:cNvPr id="47" name="Rectangle 46"/>
          <p:cNvSpPr/>
          <p:nvPr/>
        </p:nvSpPr>
        <p:spPr bwMode="auto">
          <a:xfrm>
            <a:off x="5447503" y="1727103"/>
            <a:ext cx="1678686" cy="4284759"/>
          </a:xfrm>
          <a:prstGeom prst="rect">
            <a:avLst/>
          </a:prstGeom>
          <a:solidFill>
            <a:srgbClr val="F05010"/>
          </a:solidFill>
          <a:ln w="28575">
            <a:solidFill>
              <a:schemeClr val="tx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6" tIns="46618" rIns="46618" bIns="93236" numCol="1" spcCol="0" rtlCol="0" fromWordArt="0" anchor="t" anchorCtr="0" forceAA="0" compatLnSpc="1">
            <a:prstTxWarp prst="textNoShape">
              <a:avLst/>
            </a:prstTxWarp>
            <a:noAutofit/>
          </a:bodyPr>
          <a:lstStyle/>
          <a:p>
            <a:r>
              <a:rPr lang="en-US" sz="1873" b="1" dirty="0">
                <a:solidFill>
                  <a:srgbClr val="000000"/>
                </a:solidFill>
                <a:latin typeface="Segoe UI Light"/>
                <a:ea typeface="Segoe UI" pitchFamily="34" charset="0"/>
                <a:cs typeface="Segoe UI" pitchFamily="34" charset="0"/>
              </a:rPr>
              <a:t>Transform</a:t>
            </a:r>
            <a:endParaRPr lang="en-US" sz="1224" b="1" dirty="0">
              <a:solidFill>
                <a:srgbClr val="000000"/>
              </a:solidFill>
              <a:latin typeface="Segoe UI Light"/>
              <a:ea typeface="Segoe UI" pitchFamily="34" charset="0"/>
              <a:cs typeface="Segoe UI" pitchFamily="34" charset="0"/>
            </a:endParaRPr>
          </a:p>
          <a:p>
            <a:pPr marL="174862" indent="-174862">
              <a:buFontTx/>
              <a:buChar char="-"/>
            </a:pPr>
            <a:r>
              <a:rPr lang="en-US" sz="1224" dirty="0">
                <a:solidFill>
                  <a:srgbClr val="000000"/>
                </a:solidFill>
                <a:ea typeface="Segoe UI" pitchFamily="34" charset="0"/>
                <a:cs typeface="Segoe UI" pitchFamily="34" charset="0"/>
              </a:rPr>
              <a:t>Temporal joins</a:t>
            </a:r>
          </a:p>
          <a:p>
            <a:pPr marL="174862" indent="-174862">
              <a:buFontTx/>
              <a:buChar char="-"/>
            </a:pPr>
            <a:r>
              <a:rPr lang="en-US" sz="1224" dirty="0">
                <a:solidFill>
                  <a:srgbClr val="000000"/>
                </a:solidFill>
                <a:ea typeface="Segoe UI" pitchFamily="34" charset="0"/>
                <a:cs typeface="Segoe UI" pitchFamily="34" charset="0"/>
              </a:rPr>
              <a:t>Filter</a:t>
            </a:r>
          </a:p>
          <a:p>
            <a:pPr marL="174862" indent="-174862">
              <a:buFontTx/>
              <a:buChar char="-"/>
            </a:pPr>
            <a:r>
              <a:rPr lang="en-US" sz="1224" dirty="0">
                <a:solidFill>
                  <a:srgbClr val="000000"/>
                </a:solidFill>
                <a:ea typeface="Segoe UI" pitchFamily="34" charset="0"/>
                <a:cs typeface="Segoe UI" pitchFamily="34" charset="0"/>
              </a:rPr>
              <a:t>Aggregates</a:t>
            </a:r>
          </a:p>
          <a:p>
            <a:pPr marL="174862" indent="-174862">
              <a:buFontTx/>
              <a:buChar char="-"/>
            </a:pPr>
            <a:r>
              <a:rPr lang="en-US" sz="1224" dirty="0">
                <a:solidFill>
                  <a:srgbClr val="000000"/>
                </a:solidFill>
                <a:ea typeface="Segoe UI" pitchFamily="34" charset="0"/>
                <a:cs typeface="Segoe UI" pitchFamily="34" charset="0"/>
              </a:rPr>
              <a:t>Projections</a:t>
            </a:r>
          </a:p>
          <a:p>
            <a:pPr marL="174862" indent="-174862">
              <a:buFontTx/>
              <a:buChar char="-"/>
            </a:pPr>
            <a:r>
              <a:rPr lang="en-US" sz="1224" dirty="0">
                <a:solidFill>
                  <a:srgbClr val="000000"/>
                </a:solidFill>
                <a:ea typeface="Segoe UI" pitchFamily="34" charset="0"/>
                <a:cs typeface="Segoe UI" pitchFamily="34" charset="0"/>
              </a:rPr>
              <a:t>Windows</a:t>
            </a:r>
          </a:p>
          <a:p>
            <a:pPr marL="174862" indent="-174862">
              <a:buFontTx/>
              <a:buChar char="-"/>
            </a:pPr>
            <a:r>
              <a:rPr lang="en-US" sz="1224" dirty="0" smtClean="0">
                <a:solidFill>
                  <a:srgbClr val="000000"/>
                </a:solidFill>
                <a:ea typeface="Segoe UI" pitchFamily="34" charset="0"/>
                <a:cs typeface="Segoe UI" pitchFamily="34" charset="0"/>
              </a:rPr>
              <a:t>Etc.</a:t>
            </a:r>
            <a:endParaRPr lang="en-US" sz="1224" b="1" dirty="0">
              <a:solidFill>
                <a:srgbClr val="000000"/>
              </a:solidFill>
              <a:ea typeface="Segoe UI" pitchFamily="34" charset="0"/>
              <a:cs typeface="Segoe UI" pitchFamily="34" charset="0"/>
            </a:endParaRPr>
          </a:p>
          <a:p>
            <a:pPr marL="174862" indent="-174862">
              <a:buFontTx/>
              <a:buChar char="-"/>
            </a:pPr>
            <a:endParaRPr lang="en-US" sz="1224" dirty="0">
              <a:solidFill>
                <a:srgbClr val="000000"/>
              </a:solidFill>
              <a:ea typeface="Segoe UI" pitchFamily="34" charset="0"/>
              <a:cs typeface="Segoe UI" pitchFamily="34" charset="0"/>
            </a:endParaRPr>
          </a:p>
          <a:p>
            <a:endParaRPr lang="en-US" sz="1224" dirty="0">
              <a:solidFill>
                <a:srgbClr val="000000"/>
              </a:solidFill>
              <a:ea typeface="Segoe UI" pitchFamily="34" charset="0"/>
              <a:cs typeface="Segoe UI" pitchFamily="34" charset="0"/>
            </a:endParaRPr>
          </a:p>
          <a:p>
            <a:r>
              <a:rPr lang="en-US" sz="1873" b="1" dirty="0">
                <a:solidFill>
                  <a:srgbClr val="000000"/>
                </a:solidFill>
                <a:latin typeface="Segoe UI Light"/>
                <a:ea typeface="Segoe UI" pitchFamily="34" charset="0"/>
                <a:cs typeface="Segoe UI" pitchFamily="34" charset="0"/>
              </a:rPr>
              <a:t>Enrich</a:t>
            </a:r>
            <a:endParaRPr lang="en-US" sz="1224" b="1" dirty="0">
              <a:solidFill>
                <a:srgbClr val="000000"/>
              </a:solidFill>
              <a:latin typeface="Segoe UI Light"/>
              <a:ea typeface="Segoe UI" pitchFamily="34" charset="0"/>
              <a:cs typeface="Segoe UI" pitchFamily="34" charset="0"/>
            </a:endParaRPr>
          </a:p>
          <a:p>
            <a:endParaRPr lang="en-US" sz="1224" dirty="0">
              <a:solidFill>
                <a:srgbClr val="000000"/>
              </a:solidFill>
              <a:ea typeface="Segoe UI" pitchFamily="34" charset="0"/>
              <a:cs typeface="Segoe UI" pitchFamily="34" charset="0"/>
            </a:endParaRPr>
          </a:p>
          <a:p>
            <a:r>
              <a:rPr lang="en-US" sz="1873" b="1" dirty="0">
                <a:solidFill>
                  <a:srgbClr val="000000"/>
                </a:solidFill>
                <a:latin typeface="Segoe UI Light"/>
                <a:ea typeface="Segoe UI" pitchFamily="34" charset="0"/>
                <a:cs typeface="Segoe UI" pitchFamily="34" charset="0"/>
              </a:rPr>
              <a:t>Correlate</a:t>
            </a:r>
            <a:endParaRPr lang="en-US" sz="1224" b="1" dirty="0">
              <a:solidFill>
                <a:srgbClr val="000000"/>
              </a:solidFill>
              <a:latin typeface="Segoe UI Light"/>
              <a:ea typeface="Segoe UI" pitchFamily="34" charset="0"/>
              <a:cs typeface="Segoe UI" pitchFamily="34" charset="0"/>
            </a:endParaRPr>
          </a:p>
          <a:p>
            <a:r>
              <a:rPr lang="en-US" sz="1224" dirty="0">
                <a:solidFill>
                  <a:srgbClr val="000000"/>
                </a:solidFill>
                <a:ea typeface="Segoe UI" pitchFamily="34" charset="0"/>
                <a:cs typeface="Segoe UI" pitchFamily="34" charset="0"/>
              </a:rPr>
              <a:t>- Machine learning</a:t>
            </a:r>
            <a:endParaRPr lang="en-US" sz="1224" b="1" dirty="0">
              <a:solidFill>
                <a:srgbClr val="000000"/>
              </a:solidFill>
              <a:ea typeface="Segoe UI" pitchFamily="34" charset="0"/>
              <a:cs typeface="Segoe UI" pitchFamily="34" charset="0"/>
            </a:endParaRPr>
          </a:p>
          <a:p>
            <a:endParaRPr lang="en-US" sz="1224" b="1" dirty="0">
              <a:solidFill>
                <a:srgbClr val="000000"/>
              </a:solidFill>
              <a:ea typeface="Segoe UI" pitchFamily="34" charset="0"/>
              <a:cs typeface="Segoe UI" pitchFamily="34" charset="0"/>
            </a:endParaRPr>
          </a:p>
          <a:p>
            <a:endParaRPr lang="en-US" sz="1224" dirty="0">
              <a:solidFill>
                <a:srgbClr val="000000"/>
              </a:solidFill>
              <a:ea typeface="Segoe UI" pitchFamily="34" charset="0"/>
              <a:cs typeface="Segoe UI" pitchFamily="34" charset="0"/>
            </a:endParaRPr>
          </a:p>
          <a:p>
            <a:endParaRPr lang="en-US" sz="1224" dirty="0">
              <a:solidFill>
                <a:srgbClr val="000000"/>
              </a:solidFill>
              <a:ea typeface="Segoe UI" pitchFamily="34" charset="0"/>
              <a:cs typeface="Segoe UI" pitchFamily="34" charset="0"/>
            </a:endParaRPr>
          </a:p>
          <a:p>
            <a:endParaRPr lang="en-US" sz="1224" dirty="0">
              <a:solidFill>
                <a:srgbClr val="000000"/>
              </a:solidFill>
              <a:ea typeface="Segoe UI" pitchFamily="34" charset="0"/>
              <a:cs typeface="Segoe UI" pitchFamily="34" charset="0"/>
            </a:endParaRPr>
          </a:p>
        </p:txBody>
      </p:sp>
      <p:grpSp>
        <p:nvGrpSpPr>
          <p:cNvPr id="52" name="Group 51"/>
          <p:cNvGrpSpPr/>
          <p:nvPr/>
        </p:nvGrpSpPr>
        <p:grpSpPr>
          <a:xfrm>
            <a:off x="756801" y="2784157"/>
            <a:ext cx="1398905" cy="1398905"/>
            <a:chOff x="751136" y="3525713"/>
            <a:chExt cx="1371600" cy="1371600"/>
          </a:xfrm>
        </p:grpSpPr>
        <p:sp>
          <p:nvSpPr>
            <p:cNvPr id="128" name="Rectangle 127"/>
            <p:cNvSpPr/>
            <p:nvPr/>
          </p:nvSpPr>
          <p:spPr bwMode="auto">
            <a:xfrm>
              <a:off x="751136" y="3525713"/>
              <a:ext cx="1371600" cy="1371600"/>
            </a:xfrm>
            <a:prstGeom prst="rect">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9" name="Freeform 62"/>
            <p:cNvSpPr>
              <a:spLocks noEditPoints="1"/>
            </p:cNvSpPr>
            <p:nvPr/>
          </p:nvSpPr>
          <p:spPr bwMode="black">
            <a:xfrm>
              <a:off x="924989" y="4347749"/>
              <a:ext cx="395988" cy="395885"/>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3922" tIns="41961" rIns="83922" bIns="41961" numCol="1" anchor="t" anchorCtr="0" compatLnSpc="1">
              <a:prstTxWarp prst="textNoShape">
                <a:avLst/>
              </a:prstTxWarp>
            </a:bodyPr>
            <a:lstStyle/>
            <a:p>
              <a:endParaRPr lang="en-US" sz="1632">
                <a:solidFill>
                  <a:srgbClr val="000000"/>
                </a:solidFill>
              </a:endParaRPr>
            </a:p>
          </p:txBody>
        </p:sp>
        <p:sp>
          <p:nvSpPr>
            <p:cNvPr id="10" name="Freeform 127"/>
            <p:cNvSpPr>
              <a:spLocks noEditPoints="1"/>
            </p:cNvSpPr>
            <p:nvPr/>
          </p:nvSpPr>
          <p:spPr bwMode="black">
            <a:xfrm>
              <a:off x="1522600" y="3773315"/>
              <a:ext cx="400584" cy="326284"/>
            </a:xfrm>
            <a:custGeom>
              <a:avLst/>
              <a:gdLst>
                <a:gd name="T0" fmla="*/ 72 w 75"/>
                <a:gd name="T1" fmla="*/ 23 h 61"/>
                <a:gd name="T2" fmla="*/ 71 w 75"/>
                <a:gd name="T3" fmla="*/ 22 h 61"/>
                <a:gd name="T4" fmla="*/ 63 w 75"/>
                <a:gd name="T5" fmla="*/ 3 h 61"/>
                <a:gd name="T6" fmla="*/ 59 w 75"/>
                <a:gd name="T7" fmla="*/ 0 h 61"/>
                <a:gd name="T8" fmla="*/ 16 w 75"/>
                <a:gd name="T9" fmla="*/ 0 h 61"/>
                <a:gd name="T10" fmla="*/ 13 w 75"/>
                <a:gd name="T11" fmla="*/ 3 h 61"/>
                <a:gd name="T12" fmla="*/ 4 w 75"/>
                <a:gd name="T13" fmla="*/ 23 h 61"/>
                <a:gd name="T14" fmla="*/ 0 w 75"/>
                <a:gd name="T15" fmla="*/ 28 h 61"/>
                <a:gd name="T16" fmla="*/ 0 w 75"/>
                <a:gd name="T17" fmla="*/ 45 h 61"/>
                <a:gd name="T18" fmla="*/ 5 w 75"/>
                <a:gd name="T19" fmla="*/ 50 h 61"/>
                <a:gd name="T20" fmla="*/ 10 w 75"/>
                <a:gd name="T21" fmla="*/ 50 h 61"/>
                <a:gd name="T22" fmla="*/ 10 w 75"/>
                <a:gd name="T23" fmla="*/ 56 h 61"/>
                <a:gd name="T24" fmla="*/ 14 w 75"/>
                <a:gd name="T25" fmla="*/ 61 h 61"/>
                <a:gd name="T26" fmla="*/ 19 w 75"/>
                <a:gd name="T27" fmla="*/ 56 h 61"/>
                <a:gd name="T28" fmla="*/ 19 w 75"/>
                <a:gd name="T29" fmla="*/ 50 h 61"/>
                <a:gd name="T30" fmla="*/ 56 w 75"/>
                <a:gd name="T31" fmla="*/ 50 h 61"/>
                <a:gd name="T32" fmla="*/ 56 w 75"/>
                <a:gd name="T33" fmla="*/ 56 h 61"/>
                <a:gd name="T34" fmla="*/ 61 w 75"/>
                <a:gd name="T35" fmla="*/ 61 h 61"/>
                <a:gd name="T36" fmla="*/ 66 w 75"/>
                <a:gd name="T37" fmla="*/ 56 h 61"/>
                <a:gd name="T38" fmla="*/ 66 w 75"/>
                <a:gd name="T39" fmla="*/ 50 h 61"/>
                <a:gd name="T40" fmla="*/ 70 w 75"/>
                <a:gd name="T41" fmla="*/ 50 h 61"/>
                <a:gd name="T42" fmla="*/ 75 w 75"/>
                <a:gd name="T43" fmla="*/ 45 h 61"/>
                <a:gd name="T44" fmla="*/ 75 w 75"/>
                <a:gd name="T45" fmla="*/ 28 h 61"/>
                <a:gd name="T46" fmla="*/ 72 w 75"/>
                <a:gd name="T47" fmla="*/ 23 h 61"/>
                <a:gd name="T48" fmla="*/ 18 w 75"/>
                <a:gd name="T49" fmla="*/ 8 h 61"/>
                <a:gd name="T50" fmla="*/ 57 w 75"/>
                <a:gd name="T51" fmla="*/ 8 h 61"/>
                <a:gd name="T52" fmla="*/ 62 w 75"/>
                <a:gd name="T53" fmla="*/ 20 h 61"/>
                <a:gd name="T54" fmla="*/ 13 w 75"/>
                <a:gd name="T55" fmla="*/ 20 h 61"/>
                <a:gd name="T56" fmla="*/ 18 w 75"/>
                <a:gd name="T57" fmla="*/ 8 h 61"/>
                <a:gd name="T58" fmla="*/ 14 w 75"/>
                <a:gd name="T59" fmla="*/ 38 h 61"/>
                <a:gd name="T60" fmla="*/ 9 w 75"/>
                <a:gd name="T61" fmla="*/ 33 h 61"/>
                <a:gd name="T62" fmla="*/ 14 w 75"/>
                <a:gd name="T63" fmla="*/ 28 h 61"/>
                <a:gd name="T64" fmla="*/ 19 w 75"/>
                <a:gd name="T65" fmla="*/ 33 h 61"/>
                <a:gd name="T66" fmla="*/ 14 w 75"/>
                <a:gd name="T67" fmla="*/ 38 h 61"/>
                <a:gd name="T68" fmla="*/ 61 w 75"/>
                <a:gd name="T69" fmla="*/ 38 h 61"/>
                <a:gd name="T70" fmla="*/ 56 w 75"/>
                <a:gd name="T71" fmla="*/ 33 h 61"/>
                <a:gd name="T72" fmla="*/ 61 w 75"/>
                <a:gd name="T73" fmla="*/ 28 h 61"/>
                <a:gd name="T74" fmla="*/ 67 w 75"/>
                <a:gd name="T75" fmla="*/ 33 h 61"/>
                <a:gd name="T76" fmla="*/ 61 w 75"/>
                <a:gd name="T77"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61">
                  <a:moveTo>
                    <a:pt x="72" y="23"/>
                  </a:moveTo>
                  <a:cubicBezTo>
                    <a:pt x="72" y="22"/>
                    <a:pt x="71" y="22"/>
                    <a:pt x="71" y="22"/>
                  </a:cubicBezTo>
                  <a:cubicBezTo>
                    <a:pt x="63" y="3"/>
                    <a:pt x="63" y="3"/>
                    <a:pt x="63" y="3"/>
                  </a:cubicBezTo>
                  <a:cubicBezTo>
                    <a:pt x="62" y="1"/>
                    <a:pt x="61" y="0"/>
                    <a:pt x="59" y="0"/>
                  </a:cubicBezTo>
                  <a:cubicBezTo>
                    <a:pt x="16" y="0"/>
                    <a:pt x="16" y="0"/>
                    <a:pt x="16" y="0"/>
                  </a:cubicBezTo>
                  <a:cubicBezTo>
                    <a:pt x="14" y="0"/>
                    <a:pt x="13" y="1"/>
                    <a:pt x="13" y="3"/>
                  </a:cubicBezTo>
                  <a:cubicBezTo>
                    <a:pt x="4" y="23"/>
                    <a:pt x="4" y="23"/>
                    <a:pt x="4" y="23"/>
                  </a:cubicBezTo>
                  <a:cubicBezTo>
                    <a:pt x="2" y="23"/>
                    <a:pt x="0" y="25"/>
                    <a:pt x="0" y="28"/>
                  </a:cubicBezTo>
                  <a:cubicBezTo>
                    <a:pt x="0" y="45"/>
                    <a:pt x="0" y="45"/>
                    <a:pt x="0" y="45"/>
                  </a:cubicBezTo>
                  <a:cubicBezTo>
                    <a:pt x="0" y="48"/>
                    <a:pt x="2" y="50"/>
                    <a:pt x="5" y="50"/>
                  </a:cubicBezTo>
                  <a:cubicBezTo>
                    <a:pt x="10" y="50"/>
                    <a:pt x="10" y="50"/>
                    <a:pt x="10" y="50"/>
                  </a:cubicBezTo>
                  <a:cubicBezTo>
                    <a:pt x="10" y="56"/>
                    <a:pt x="10" y="56"/>
                    <a:pt x="10" y="56"/>
                  </a:cubicBezTo>
                  <a:cubicBezTo>
                    <a:pt x="10" y="59"/>
                    <a:pt x="12" y="61"/>
                    <a:pt x="14" y="61"/>
                  </a:cubicBezTo>
                  <a:cubicBezTo>
                    <a:pt x="17" y="61"/>
                    <a:pt x="19" y="59"/>
                    <a:pt x="19" y="56"/>
                  </a:cubicBezTo>
                  <a:cubicBezTo>
                    <a:pt x="19" y="50"/>
                    <a:pt x="19" y="50"/>
                    <a:pt x="19" y="50"/>
                  </a:cubicBezTo>
                  <a:cubicBezTo>
                    <a:pt x="56" y="50"/>
                    <a:pt x="56" y="50"/>
                    <a:pt x="56" y="50"/>
                  </a:cubicBezTo>
                  <a:cubicBezTo>
                    <a:pt x="56" y="56"/>
                    <a:pt x="56" y="56"/>
                    <a:pt x="56" y="56"/>
                  </a:cubicBezTo>
                  <a:cubicBezTo>
                    <a:pt x="56" y="59"/>
                    <a:pt x="58" y="61"/>
                    <a:pt x="61" y="61"/>
                  </a:cubicBezTo>
                  <a:cubicBezTo>
                    <a:pt x="64" y="61"/>
                    <a:pt x="66" y="59"/>
                    <a:pt x="66" y="56"/>
                  </a:cubicBezTo>
                  <a:cubicBezTo>
                    <a:pt x="66" y="50"/>
                    <a:pt x="66" y="50"/>
                    <a:pt x="66" y="50"/>
                  </a:cubicBezTo>
                  <a:cubicBezTo>
                    <a:pt x="70" y="50"/>
                    <a:pt x="70" y="50"/>
                    <a:pt x="70" y="50"/>
                  </a:cubicBezTo>
                  <a:cubicBezTo>
                    <a:pt x="73" y="50"/>
                    <a:pt x="75" y="48"/>
                    <a:pt x="75" y="45"/>
                  </a:cubicBezTo>
                  <a:cubicBezTo>
                    <a:pt x="75" y="28"/>
                    <a:pt x="75" y="28"/>
                    <a:pt x="75" y="28"/>
                  </a:cubicBezTo>
                  <a:cubicBezTo>
                    <a:pt x="75" y="25"/>
                    <a:pt x="74" y="23"/>
                    <a:pt x="72" y="23"/>
                  </a:cubicBezTo>
                  <a:close/>
                  <a:moveTo>
                    <a:pt x="18" y="8"/>
                  </a:moveTo>
                  <a:cubicBezTo>
                    <a:pt x="57" y="8"/>
                    <a:pt x="57" y="8"/>
                    <a:pt x="57" y="8"/>
                  </a:cubicBezTo>
                  <a:cubicBezTo>
                    <a:pt x="62" y="20"/>
                    <a:pt x="62" y="20"/>
                    <a:pt x="62" y="20"/>
                  </a:cubicBezTo>
                  <a:cubicBezTo>
                    <a:pt x="13" y="20"/>
                    <a:pt x="13" y="20"/>
                    <a:pt x="13" y="20"/>
                  </a:cubicBezTo>
                  <a:lnTo>
                    <a:pt x="18" y="8"/>
                  </a:lnTo>
                  <a:close/>
                  <a:moveTo>
                    <a:pt x="14" y="38"/>
                  </a:moveTo>
                  <a:cubicBezTo>
                    <a:pt x="11" y="38"/>
                    <a:pt x="9" y="36"/>
                    <a:pt x="9" y="33"/>
                  </a:cubicBezTo>
                  <a:cubicBezTo>
                    <a:pt x="9" y="30"/>
                    <a:pt x="11" y="28"/>
                    <a:pt x="14" y="28"/>
                  </a:cubicBezTo>
                  <a:cubicBezTo>
                    <a:pt x="17" y="28"/>
                    <a:pt x="19" y="30"/>
                    <a:pt x="19" y="33"/>
                  </a:cubicBezTo>
                  <a:cubicBezTo>
                    <a:pt x="19" y="36"/>
                    <a:pt x="17" y="38"/>
                    <a:pt x="14" y="38"/>
                  </a:cubicBezTo>
                  <a:close/>
                  <a:moveTo>
                    <a:pt x="61" y="38"/>
                  </a:moveTo>
                  <a:cubicBezTo>
                    <a:pt x="58" y="38"/>
                    <a:pt x="56" y="36"/>
                    <a:pt x="56" y="33"/>
                  </a:cubicBezTo>
                  <a:cubicBezTo>
                    <a:pt x="56" y="30"/>
                    <a:pt x="58" y="28"/>
                    <a:pt x="61" y="28"/>
                  </a:cubicBezTo>
                  <a:cubicBezTo>
                    <a:pt x="64" y="28"/>
                    <a:pt x="67" y="30"/>
                    <a:pt x="67" y="33"/>
                  </a:cubicBezTo>
                  <a:cubicBezTo>
                    <a:pt x="67" y="36"/>
                    <a:pt x="64" y="38"/>
                    <a:pt x="61" y="38"/>
                  </a:cubicBezTo>
                  <a:close/>
                </a:path>
              </a:pathLst>
            </a:custGeom>
            <a:solidFill>
              <a:srgbClr val="FFFFFF"/>
            </a:solidFill>
            <a:ln>
              <a:noFill/>
            </a:ln>
            <a:extLst/>
          </p:spPr>
          <p:txBody>
            <a:bodyPr vert="horz" wrap="square" lIns="93236" tIns="46618" rIns="93236" bIns="46618" numCol="1" anchor="t" anchorCtr="0" compatLnSpc="1">
              <a:prstTxWarp prst="textNoShape">
                <a:avLst/>
              </a:prstTxWarp>
            </a:bodyPr>
            <a:lstStyle/>
            <a:p>
              <a:endParaRPr lang="en-US" sz="1835">
                <a:solidFill>
                  <a:srgbClr val="000000"/>
                </a:solidFill>
              </a:endParaRPr>
            </a:p>
          </p:txBody>
        </p:sp>
        <p:pic>
          <p:nvPicPr>
            <p:cNvPr id="11" name="Picture 10"/>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a:off x="1004858" y="3694520"/>
              <a:ext cx="210892" cy="405079"/>
            </a:xfrm>
            <a:prstGeom prst="rect">
              <a:avLst/>
            </a:prstGeom>
          </p:spPr>
        </p:pic>
        <p:sp>
          <p:nvSpPr>
            <p:cNvPr id="17" name="TextBox 16"/>
            <p:cNvSpPr txBox="1"/>
            <p:nvPr/>
          </p:nvSpPr>
          <p:spPr>
            <a:xfrm>
              <a:off x="1558218" y="4307955"/>
              <a:ext cx="375616" cy="376706"/>
            </a:xfrm>
            <a:prstGeom prst="rect">
              <a:avLst/>
            </a:prstGeom>
            <a:noFill/>
          </p:spPr>
          <p:txBody>
            <a:bodyPr wrap="none" lIns="0" tIns="0" rIns="0" bIns="0" rtlCol="0">
              <a:spAutoFit/>
            </a:bodyPr>
            <a:lstStyle/>
            <a:p>
              <a:r>
                <a:rPr lang="en-US" sz="2448" spc="-71" dirty="0">
                  <a:gradFill>
                    <a:gsLst>
                      <a:gs pos="2917">
                        <a:srgbClr val="000000"/>
                      </a:gs>
                      <a:gs pos="30000">
                        <a:srgbClr val="000000"/>
                      </a:gs>
                    </a:gsLst>
                    <a:lin ang="5400000" scaled="0"/>
                  </a:gradFill>
                  <a:latin typeface="Segoe UI Symbol" panose="020B0502040204020203" pitchFamily="34" charset="0"/>
                  <a:ea typeface="Segoe UI Symbol" panose="020B0502040204020203" pitchFamily="34" charset="0"/>
                </a:rPr>
                <a:t></a:t>
              </a:r>
              <a:endParaRPr lang="en-US" sz="2448" spc="-71" dirty="0">
                <a:gradFill>
                  <a:gsLst>
                    <a:gs pos="2917">
                      <a:srgbClr val="000000"/>
                    </a:gs>
                    <a:gs pos="30000">
                      <a:srgbClr val="000000"/>
                    </a:gs>
                  </a:gsLst>
                  <a:lin ang="5400000" scaled="0"/>
                </a:gradFill>
              </a:endParaRPr>
            </a:p>
          </p:txBody>
        </p:sp>
      </p:grpSp>
      <p:sp>
        <p:nvSpPr>
          <p:cNvPr id="64" name="Rectangle 63"/>
          <p:cNvSpPr/>
          <p:nvPr/>
        </p:nvSpPr>
        <p:spPr bwMode="auto">
          <a:xfrm>
            <a:off x="7599804" y="1482318"/>
            <a:ext cx="1678686" cy="2876936"/>
          </a:xfrm>
          <a:prstGeom prst="rect">
            <a:avLst/>
          </a:prstGeom>
          <a:solidFill>
            <a:srgbClr val="F050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6" tIns="46618" rIns="46618" bIns="93236" numCol="1" spcCol="0" rtlCol="0" fromWordArt="0" anchor="t" anchorCtr="0" forceAA="0" compatLnSpc="1">
            <a:prstTxWarp prst="textNoShape">
              <a:avLst/>
            </a:prstTxWarp>
            <a:noAutofit/>
          </a:bodyPr>
          <a:lstStyle/>
          <a:p>
            <a:pPr defTabSz="932010" fontAlgn="base">
              <a:spcBef>
                <a:spcPct val="0"/>
              </a:spcBef>
              <a:spcAft>
                <a:spcPct val="0"/>
              </a:spcAft>
            </a:pPr>
            <a:r>
              <a:rPr lang="en-US" sz="1873" dirty="0">
                <a:solidFill>
                  <a:srgbClr val="000000"/>
                </a:solidFill>
                <a:latin typeface="Segoe UI Light"/>
                <a:ea typeface="Segoe UI" pitchFamily="34" charset="0"/>
                <a:cs typeface="Segoe UI" pitchFamily="34" charset="0"/>
              </a:rPr>
              <a:t>Outputs</a:t>
            </a:r>
          </a:p>
          <a:p>
            <a:pPr marL="174862" indent="-174862" defTabSz="932010" fontAlgn="base">
              <a:spcBef>
                <a:spcPct val="0"/>
              </a:spcBef>
              <a:spcAft>
                <a:spcPct val="0"/>
              </a:spcAft>
              <a:buFontTx/>
              <a:buChar char="-"/>
            </a:pPr>
            <a:r>
              <a:rPr lang="en-US" sz="1224" dirty="0">
                <a:solidFill>
                  <a:srgbClr val="000000"/>
                </a:solidFill>
                <a:ea typeface="Segoe UI" pitchFamily="34" charset="0"/>
                <a:cs typeface="Segoe UI" pitchFamily="34" charset="0"/>
              </a:rPr>
              <a:t>SQL Azure</a:t>
            </a:r>
          </a:p>
          <a:p>
            <a:pPr marL="174862" indent="-174862" defTabSz="932010" fontAlgn="base">
              <a:spcBef>
                <a:spcPct val="0"/>
              </a:spcBef>
              <a:spcAft>
                <a:spcPct val="0"/>
              </a:spcAft>
              <a:buFontTx/>
              <a:buChar char="-"/>
            </a:pPr>
            <a:r>
              <a:rPr lang="en-US" sz="1224" dirty="0">
                <a:solidFill>
                  <a:srgbClr val="000000"/>
                </a:solidFill>
                <a:ea typeface="Segoe UI" pitchFamily="34" charset="0"/>
                <a:cs typeface="Segoe UI" pitchFamily="34" charset="0"/>
              </a:rPr>
              <a:t>Azure Blobs</a:t>
            </a:r>
          </a:p>
          <a:p>
            <a:pPr marL="174862" indent="-174862" defTabSz="932010" fontAlgn="base">
              <a:spcBef>
                <a:spcPct val="0"/>
              </a:spcBef>
              <a:spcAft>
                <a:spcPct val="0"/>
              </a:spcAft>
              <a:buFontTx/>
              <a:buChar char="-"/>
            </a:pPr>
            <a:r>
              <a:rPr lang="en-US" sz="1224" dirty="0">
                <a:solidFill>
                  <a:srgbClr val="000000"/>
                </a:solidFill>
                <a:ea typeface="Segoe UI" pitchFamily="34" charset="0"/>
                <a:cs typeface="Segoe UI" pitchFamily="34" charset="0"/>
              </a:rPr>
              <a:t>Event Hub</a:t>
            </a:r>
          </a:p>
          <a:p>
            <a:pPr defTabSz="932010" fontAlgn="base">
              <a:spcBef>
                <a:spcPct val="0"/>
              </a:spcBef>
              <a:spcAft>
                <a:spcPct val="0"/>
              </a:spcAft>
            </a:pPr>
            <a:endParaRPr lang="en-US" sz="1224" dirty="0">
              <a:solidFill>
                <a:srgbClr val="000000"/>
              </a:solidFill>
              <a:latin typeface="Segoe UI Light"/>
              <a:ea typeface="Segoe UI" pitchFamily="34" charset="0"/>
              <a:cs typeface="Segoe UI" pitchFamily="34" charset="0"/>
            </a:endParaRPr>
          </a:p>
        </p:txBody>
      </p:sp>
      <p:cxnSp>
        <p:nvCxnSpPr>
          <p:cNvPr id="84" name="Straight Arrow Connector 83"/>
          <p:cNvCxnSpPr/>
          <p:nvPr/>
        </p:nvCxnSpPr>
        <p:spPr>
          <a:xfrm>
            <a:off x="2187146" y="3361643"/>
            <a:ext cx="1053023" cy="7825"/>
          </a:xfrm>
          <a:prstGeom prst="straightConnector1">
            <a:avLst/>
          </a:prstGeom>
          <a:ln w="76200">
            <a:solidFill>
              <a:schemeClr val="tx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a:off x="7177137" y="4955833"/>
            <a:ext cx="3016376" cy="0"/>
          </a:xfrm>
          <a:prstGeom prst="straightConnector1">
            <a:avLst/>
          </a:prstGeom>
          <a:ln w="76200">
            <a:solidFill>
              <a:schemeClr val="tx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7177137" y="2127819"/>
            <a:ext cx="422667" cy="0"/>
          </a:xfrm>
          <a:prstGeom prst="straightConnector1">
            <a:avLst/>
          </a:prstGeom>
          <a:ln w="76200">
            <a:solidFill>
              <a:schemeClr val="tx2"/>
            </a:solidFill>
            <a:headEnd type="none"/>
            <a:tailEnd type="triangle"/>
          </a:ln>
        </p:spPr>
        <p:style>
          <a:lnRef idx="1">
            <a:schemeClr val="accent1"/>
          </a:lnRef>
          <a:fillRef idx="0">
            <a:schemeClr val="accent1"/>
          </a:fillRef>
          <a:effectRef idx="0">
            <a:schemeClr val="accent1"/>
          </a:effectRef>
          <a:fontRef idx="minor">
            <a:schemeClr val="tx1"/>
          </a:fontRef>
        </p:style>
      </p:cxnSp>
      <p:grpSp>
        <p:nvGrpSpPr>
          <p:cNvPr id="58" name="Group 2"/>
          <p:cNvGrpSpPr/>
          <p:nvPr/>
        </p:nvGrpSpPr>
        <p:grpSpPr>
          <a:xfrm>
            <a:off x="10238621" y="4439772"/>
            <a:ext cx="1398905" cy="1398905"/>
            <a:chOff x="10036323" y="4353113"/>
            <a:chExt cx="1371600" cy="1371600"/>
          </a:xfrm>
        </p:grpSpPr>
        <p:sp>
          <p:nvSpPr>
            <p:cNvPr id="130" name="Rectangle 3"/>
            <p:cNvSpPr/>
            <p:nvPr/>
          </p:nvSpPr>
          <p:spPr bwMode="auto">
            <a:xfrm>
              <a:off x="10036323" y="4353113"/>
              <a:ext cx="1371600" cy="1371600"/>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5" name="TextBox 5"/>
            <p:cNvSpPr txBox="1"/>
            <p:nvPr/>
          </p:nvSpPr>
          <p:spPr>
            <a:xfrm>
              <a:off x="10379458" y="4368149"/>
              <a:ext cx="741100" cy="103579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spAutoFit/>
            </a:bodyPr>
            <a:lstStyle/>
            <a:p>
              <a:r>
                <a:rPr lang="en-US" sz="6731" spc="-71" dirty="0">
                  <a:solidFill>
                    <a:srgbClr val="FFFFFF"/>
                  </a:solidFill>
                  <a:latin typeface="Segoe UI Symbol" panose="020B0502040204020203" pitchFamily="34" charset="0"/>
                  <a:ea typeface="Segoe UI Symbol" panose="020B0502040204020203" pitchFamily="34" charset="0"/>
                </a:rPr>
                <a:t>☁</a:t>
              </a:r>
              <a:endParaRPr lang="en-US" sz="6731" spc="-71" dirty="0">
                <a:solidFill>
                  <a:srgbClr val="FFFFFF"/>
                </a:solidFill>
              </a:endParaRPr>
            </a:p>
          </p:txBody>
        </p:sp>
      </p:grpSp>
      <p:sp>
        <p:nvSpPr>
          <p:cNvPr id="144" name="TextBox 143"/>
          <p:cNvSpPr txBox="1"/>
          <p:nvPr/>
        </p:nvSpPr>
        <p:spPr>
          <a:xfrm>
            <a:off x="9091070" y="637356"/>
            <a:ext cx="1527664" cy="224114"/>
          </a:xfrm>
          <a:prstGeom prst="rect">
            <a:avLst/>
          </a:prstGeom>
          <a:noFill/>
        </p:spPr>
        <p:txBody>
          <a:bodyPr wrap="none" lIns="0" tIns="0" rIns="0" bIns="0" rtlCol="0">
            <a:spAutoFit/>
          </a:bodyPr>
          <a:lstStyle/>
          <a:p>
            <a:r>
              <a:rPr lang="en-US" sz="1428" spc="-71" dirty="0">
                <a:solidFill>
                  <a:srgbClr val="000000"/>
                </a:solidFill>
              </a:rPr>
              <a:t>Guaranteed delivery </a:t>
            </a:r>
          </a:p>
        </p:txBody>
      </p:sp>
      <p:sp>
        <p:nvSpPr>
          <p:cNvPr id="151" name="TextBox 150"/>
          <p:cNvSpPr txBox="1"/>
          <p:nvPr/>
        </p:nvSpPr>
        <p:spPr>
          <a:xfrm>
            <a:off x="9088358" y="1015552"/>
            <a:ext cx="1492716" cy="219740"/>
          </a:xfrm>
          <a:prstGeom prst="rect">
            <a:avLst/>
          </a:prstGeom>
          <a:noFill/>
        </p:spPr>
        <p:txBody>
          <a:bodyPr wrap="none" lIns="0" tIns="0" rIns="0" bIns="0" rtlCol="0">
            <a:spAutoFit/>
          </a:bodyPr>
          <a:lstStyle/>
          <a:p>
            <a:r>
              <a:rPr lang="en-US" sz="1428" spc="-71" dirty="0" smtClean="0">
                <a:solidFill>
                  <a:srgbClr val="000000"/>
                </a:solidFill>
              </a:rPr>
              <a:t>Guaranteed </a:t>
            </a:r>
            <a:r>
              <a:rPr lang="en-US" sz="1428" spc="-71" dirty="0">
                <a:solidFill>
                  <a:srgbClr val="000000"/>
                </a:solidFill>
              </a:rPr>
              <a:t>up time</a:t>
            </a:r>
          </a:p>
        </p:txBody>
      </p:sp>
      <p:sp>
        <p:nvSpPr>
          <p:cNvPr id="152" name="TextBox 151"/>
          <p:cNvSpPr txBox="1"/>
          <p:nvPr/>
        </p:nvSpPr>
        <p:spPr>
          <a:xfrm>
            <a:off x="8683341" y="558880"/>
            <a:ext cx="311157" cy="384205"/>
          </a:xfrm>
          <a:prstGeom prst="rect">
            <a:avLst/>
          </a:prstGeom>
          <a:noFill/>
          <a:ln>
            <a:noFill/>
          </a:ln>
        </p:spPr>
        <p:txBody>
          <a:bodyPr wrap="none" lIns="0" tIns="0" rIns="0" bIns="0" rtlCol="0">
            <a:spAutoFit/>
          </a:bodyPr>
          <a:lstStyle/>
          <a:p>
            <a:r>
              <a:rPr lang="en-US" sz="2448" spc="-71" dirty="0" smtClean="0">
                <a:solidFill>
                  <a:srgbClr val="000000"/>
                </a:solidFill>
                <a:latin typeface="Segoe UI Symbol" panose="020B0502040204020203" pitchFamily="34" charset="0"/>
                <a:ea typeface="Segoe UI Symbol" panose="020B0502040204020203" pitchFamily="34" charset="0"/>
              </a:rPr>
              <a:t>👍</a:t>
            </a:r>
            <a:endParaRPr lang="en-US" sz="2448" spc="-71" dirty="0">
              <a:solidFill>
                <a:srgbClr val="000000"/>
              </a:solidFill>
            </a:endParaRPr>
          </a:p>
        </p:txBody>
      </p:sp>
      <p:sp>
        <p:nvSpPr>
          <p:cNvPr id="153" name="TextBox 152"/>
          <p:cNvSpPr txBox="1"/>
          <p:nvPr/>
        </p:nvSpPr>
        <p:spPr>
          <a:xfrm>
            <a:off x="8683341" y="964725"/>
            <a:ext cx="311157" cy="384205"/>
          </a:xfrm>
          <a:prstGeom prst="rect">
            <a:avLst/>
          </a:prstGeom>
          <a:noFill/>
          <a:ln>
            <a:noFill/>
          </a:ln>
        </p:spPr>
        <p:txBody>
          <a:bodyPr wrap="none" lIns="0" tIns="0" rIns="0" bIns="0" rtlCol="0">
            <a:spAutoFit/>
          </a:bodyPr>
          <a:lstStyle/>
          <a:p>
            <a:r>
              <a:rPr lang="en-US" sz="2448" spc="-71" dirty="0" smtClean="0">
                <a:solidFill>
                  <a:srgbClr val="000000"/>
                </a:solidFill>
                <a:latin typeface="Segoe UI Symbol" panose="020B0502040204020203" pitchFamily="34" charset="0"/>
                <a:ea typeface="Segoe UI Symbol" panose="020B0502040204020203" pitchFamily="34" charset="0"/>
              </a:rPr>
              <a:t>👍</a:t>
            </a:r>
            <a:endParaRPr lang="en-US" sz="2448" spc="-71" dirty="0">
              <a:solidFill>
                <a:srgbClr val="000000"/>
              </a:solidFill>
            </a:endParaRPr>
          </a:p>
        </p:txBody>
      </p:sp>
      <p:grpSp>
        <p:nvGrpSpPr>
          <p:cNvPr id="57" name="Group 12"/>
          <p:cNvGrpSpPr/>
          <p:nvPr/>
        </p:nvGrpSpPr>
        <p:grpSpPr>
          <a:xfrm>
            <a:off x="10238621" y="2961045"/>
            <a:ext cx="1398905" cy="1398905"/>
            <a:chOff x="10036323" y="2761666"/>
            <a:chExt cx="1371600" cy="1371600"/>
          </a:xfrm>
        </p:grpSpPr>
        <p:sp>
          <p:nvSpPr>
            <p:cNvPr id="63" name="Rectangle 13"/>
            <p:cNvSpPr/>
            <p:nvPr/>
          </p:nvSpPr>
          <p:spPr bwMode="auto">
            <a:xfrm>
              <a:off x="10036323" y="2761666"/>
              <a:ext cx="1371600" cy="137160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45" name="TextBox 14"/>
            <p:cNvSpPr txBox="1"/>
            <p:nvPr/>
          </p:nvSpPr>
          <p:spPr>
            <a:xfrm>
              <a:off x="10150240" y="2840902"/>
              <a:ext cx="1152407" cy="1255793"/>
            </a:xfrm>
            <a:prstGeom prst="rect">
              <a:avLst/>
            </a:prstGeom>
            <a:ln>
              <a:solidFill>
                <a:schemeClr val="accent2"/>
              </a:solidFill>
            </a:ln>
          </p:spPr>
          <p:style>
            <a:lnRef idx="2">
              <a:schemeClr val="accent2">
                <a:shade val="50000"/>
              </a:schemeClr>
            </a:lnRef>
            <a:fillRef idx="1">
              <a:schemeClr val="accent2"/>
            </a:fillRef>
            <a:effectRef idx="0">
              <a:schemeClr val="accent2"/>
            </a:effectRef>
            <a:fontRef idx="minor">
              <a:schemeClr val="lt1"/>
            </a:fontRef>
          </p:style>
          <p:txBody>
            <a:bodyPr wrap="square" lIns="0" tIns="0" rIns="0" bIns="0" rtlCol="0">
              <a:spAutoFit/>
            </a:bodyPr>
            <a:lstStyle/>
            <a:p>
              <a:r>
                <a:rPr lang="en-US" sz="1632" spc="-71" dirty="0">
                  <a:solidFill>
                    <a:srgbClr val="FFFFFF"/>
                  </a:solidFill>
                </a:rPr>
                <a:t>BI </a:t>
              </a:r>
              <a:br>
                <a:rPr lang="en-US" sz="1632" spc="-71" dirty="0">
                  <a:solidFill>
                    <a:srgbClr val="FFFFFF"/>
                  </a:solidFill>
                </a:rPr>
              </a:br>
              <a:r>
                <a:rPr lang="en-US" sz="1632" spc="-71" dirty="0">
                  <a:solidFill>
                    <a:srgbClr val="FFFFFF"/>
                  </a:solidFill>
                </a:rPr>
                <a:t>Dashboards</a:t>
              </a:r>
            </a:p>
            <a:p>
              <a:endParaRPr lang="en-US" sz="1632" spc="-71" dirty="0">
                <a:solidFill>
                  <a:srgbClr val="FFFFFF"/>
                </a:solidFill>
              </a:endParaRPr>
            </a:p>
            <a:p>
              <a:r>
                <a:rPr lang="en-US" sz="1632" spc="-71" dirty="0">
                  <a:solidFill>
                    <a:srgbClr val="FFFFFF"/>
                  </a:solidFill>
                </a:rPr>
                <a:t>Predictive Analytics</a:t>
              </a:r>
            </a:p>
          </p:txBody>
        </p:sp>
      </p:grpSp>
      <p:grpSp>
        <p:nvGrpSpPr>
          <p:cNvPr id="100" name="Group 99"/>
          <p:cNvGrpSpPr/>
          <p:nvPr/>
        </p:nvGrpSpPr>
        <p:grpSpPr>
          <a:xfrm>
            <a:off x="10226833" y="1482318"/>
            <a:ext cx="1398905" cy="1398905"/>
            <a:chOff x="751136" y="3525713"/>
            <a:chExt cx="1371600" cy="1371600"/>
          </a:xfrm>
        </p:grpSpPr>
        <p:sp>
          <p:nvSpPr>
            <p:cNvPr id="101" name="Rectangle 100"/>
            <p:cNvSpPr/>
            <p:nvPr/>
          </p:nvSpPr>
          <p:spPr bwMode="auto">
            <a:xfrm>
              <a:off x="751136" y="3525713"/>
              <a:ext cx="1371600" cy="1371600"/>
            </a:xfrm>
            <a:prstGeom prst="rect">
              <a:avLst/>
            </a:prstGeom>
            <a:solidFill>
              <a:srgbClr val="FFC00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02" name="Freeform 62"/>
            <p:cNvSpPr>
              <a:spLocks noEditPoints="1"/>
            </p:cNvSpPr>
            <p:nvPr/>
          </p:nvSpPr>
          <p:spPr bwMode="black">
            <a:xfrm>
              <a:off x="924989" y="4347749"/>
              <a:ext cx="395988" cy="395885"/>
            </a:xfrm>
            <a:custGeom>
              <a:avLst/>
              <a:gdLst>
                <a:gd name="T0" fmla="*/ 189 w 189"/>
                <a:gd name="T1" fmla="*/ 94 h 189"/>
                <a:gd name="T2" fmla="*/ 0 w 189"/>
                <a:gd name="T3" fmla="*/ 94 h 189"/>
                <a:gd name="T4" fmla="*/ 129 w 189"/>
                <a:gd name="T5" fmla="*/ 172 h 189"/>
                <a:gd name="T6" fmla="*/ 124 w 189"/>
                <a:gd name="T7" fmla="*/ 123 h 189"/>
                <a:gd name="T8" fmla="*/ 123 w 189"/>
                <a:gd name="T9" fmla="*/ 84 h 189"/>
                <a:gd name="T10" fmla="*/ 140 w 189"/>
                <a:gd name="T11" fmla="*/ 85 h 189"/>
                <a:gd name="T12" fmla="*/ 152 w 189"/>
                <a:gd name="T13" fmla="*/ 89 h 189"/>
                <a:gd name="T14" fmla="*/ 158 w 189"/>
                <a:gd name="T15" fmla="*/ 84 h 189"/>
                <a:gd name="T16" fmla="*/ 152 w 189"/>
                <a:gd name="T17" fmla="*/ 82 h 189"/>
                <a:gd name="T18" fmla="*/ 146 w 189"/>
                <a:gd name="T19" fmla="*/ 78 h 189"/>
                <a:gd name="T20" fmla="*/ 139 w 189"/>
                <a:gd name="T21" fmla="*/ 74 h 189"/>
                <a:gd name="T22" fmla="*/ 128 w 189"/>
                <a:gd name="T23" fmla="*/ 80 h 189"/>
                <a:gd name="T24" fmla="*/ 121 w 189"/>
                <a:gd name="T25" fmla="*/ 72 h 189"/>
                <a:gd name="T26" fmla="*/ 132 w 189"/>
                <a:gd name="T27" fmla="*/ 59 h 189"/>
                <a:gd name="T28" fmla="*/ 140 w 189"/>
                <a:gd name="T29" fmla="*/ 57 h 189"/>
                <a:gd name="T30" fmla="*/ 149 w 189"/>
                <a:gd name="T31" fmla="*/ 52 h 189"/>
                <a:gd name="T32" fmla="*/ 148 w 189"/>
                <a:gd name="T33" fmla="*/ 44 h 189"/>
                <a:gd name="T34" fmla="*/ 144 w 189"/>
                <a:gd name="T35" fmla="*/ 46 h 189"/>
                <a:gd name="T36" fmla="*/ 138 w 189"/>
                <a:gd name="T37" fmla="*/ 48 h 189"/>
                <a:gd name="T38" fmla="*/ 147 w 189"/>
                <a:gd name="T39" fmla="*/ 28 h 189"/>
                <a:gd name="T40" fmla="*/ 108 w 189"/>
                <a:gd name="T41" fmla="*/ 11 h 189"/>
                <a:gd name="T42" fmla="*/ 90 w 189"/>
                <a:gd name="T43" fmla="*/ 43 h 189"/>
                <a:gd name="T44" fmla="*/ 78 w 189"/>
                <a:gd name="T45" fmla="*/ 21 h 189"/>
                <a:gd name="T46" fmla="*/ 69 w 189"/>
                <a:gd name="T47" fmla="*/ 13 h 189"/>
                <a:gd name="T48" fmla="*/ 60 w 189"/>
                <a:gd name="T49" fmla="*/ 23 h 189"/>
                <a:gd name="T50" fmla="*/ 72 w 189"/>
                <a:gd name="T51" fmla="*/ 43 h 189"/>
                <a:gd name="T52" fmla="*/ 59 w 189"/>
                <a:gd name="T53" fmla="*/ 31 h 189"/>
                <a:gd name="T54" fmla="*/ 44 w 189"/>
                <a:gd name="T55" fmla="*/ 49 h 189"/>
                <a:gd name="T56" fmla="*/ 57 w 189"/>
                <a:gd name="T57" fmla="*/ 47 h 189"/>
                <a:gd name="T58" fmla="*/ 73 w 189"/>
                <a:gd name="T59" fmla="*/ 70 h 189"/>
                <a:gd name="T60" fmla="*/ 47 w 189"/>
                <a:gd name="T61" fmla="*/ 100 h 189"/>
                <a:gd name="T62" fmla="*/ 31 w 189"/>
                <a:gd name="T63" fmla="*/ 97 h 189"/>
                <a:gd name="T64" fmla="*/ 40 w 189"/>
                <a:gd name="T65" fmla="*/ 103 h 189"/>
                <a:gd name="T66" fmla="*/ 42 w 189"/>
                <a:gd name="T67" fmla="*/ 116 h 189"/>
                <a:gd name="T68" fmla="*/ 81 w 189"/>
                <a:gd name="T69" fmla="*/ 132 h 189"/>
                <a:gd name="T70" fmla="*/ 67 w 189"/>
                <a:gd name="T71" fmla="*/ 175 h 189"/>
                <a:gd name="T72" fmla="*/ 129 w 189"/>
                <a:gd name="T73" fmla="*/ 172 h 189"/>
                <a:gd name="T74" fmla="*/ 172 w 189"/>
                <a:gd name="T75" fmla="*/ 115 h 189"/>
                <a:gd name="T76" fmla="*/ 172 w 189"/>
                <a:gd name="T77" fmla="*/ 118 h 189"/>
                <a:gd name="T78" fmla="*/ 177 w 189"/>
                <a:gd name="T79" fmla="*/ 114 h 189"/>
                <a:gd name="T80" fmla="*/ 156 w 189"/>
                <a:gd name="T81" fmla="*/ 152 h 189"/>
                <a:gd name="T82" fmla="*/ 52 w 189"/>
                <a:gd name="T83" fmla="*/ 168 h 189"/>
                <a:gd name="T84" fmla="*/ 47 w 189"/>
                <a:gd name="T85" fmla="*/ 126 h 189"/>
                <a:gd name="T86" fmla="*/ 42 w 189"/>
                <a:gd name="T87" fmla="*/ 121 h 189"/>
                <a:gd name="T88" fmla="*/ 20 w 189"/>
                <a:gd name="T89" fmla="*/ 103 h 189"/>
                <a:gd name="T90" fmla="*/ 9 w 189"/>
                <a:gd name="T91" fmla="*/ 94 h 189"/>
                <a:gd name="T92" fmla="*/ 108 w 189"/>
                <a:gd name="T93" fmla="*/ 41 h 189"/>
                <a:gd name="T94" fmla="*/ 108 w 189"/>
                <a:gd name="T95" fmla="*/ 41 h 189"/>
                <a:gd name="T96" fmla="*/ 129 w 189"/>
                <a:gd name="T97" fmla="*/ 58 h 189"/>
                <a:gd name="T98" fmla="*/ 125 w 189"/>
                <a:gd name="T99" fmla="*/ 49 h 189"/>
                <a:gd name="T100" fmla="*/ 160 w 189"/>
                <a:gd name="T101" fmla="*/ 69 h 189"/>
                <a:gd name="T102" fmla="*/ 158 w 189"/>
                <a:gd name="T103" fmla="*/ 77 h 189"/>
                <a:gd name="T104" fmla="*/ 59 w 189"/>
                <a:gd name="T105" fmla="*/ 106 h 189"/>
                <a:gd name="T106" fmla="*/ 46 w 189"/>
                <a:gd name="T107" fmla="*/ 102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9" h="189">
                  <a:moveTo>
                    <a:pt x="94" y="0"/>
                  </a:moveTo>
                  <a:cubicBezTo>
                    <a:pt x="146" y="0"/>
                    <a:pt x="189" y="42"/>
                    <a:pt x="189" y="94"/>
                  </a:cubicBezTo>
                  <a:cubicBezTo>
                    <a:pt x="189" y="147"/>
                    <a:pt x="146" y="189"/>
                    <a:pt x="94" y="189"/>
                  </a:cubicBezTo>
                  <a:cubicBezTo>
                    <a:pt x="42" y="189"/>
                    <a:pt x="0" y="147"/>
                    <a:pt x="0" y="94"/>
                  </a:cubicBezTo>
                  <a:cubicBezTo>
                    <a:pt x="0" y="42"/>
                    <a:pt x="42" y="0"/>
                    <a:pt x="94" y="0"/>
                  </a:cubicBezTo>
                  <a:close/>
                  <a:moveTo>
                    <a:pt x="129" y="172"/>
                  </a:moveTo>
                  <a:cubicBezTo>
                    <a:pt x="126" y="156"/>
                    <a:pt x="135" y="129"/>
                    <a:pt x="130" y="124"/>
                  </a:cubicBezTo>
                  <a:cubicBezTo>
                    <a:pt x="128" y="123"/>
                    <a:pt x="126" y="122"/>
                    <a:pt x="124" y="123"/>
                  </a:cubicBezTo>
                  <a:cubicBezTo>
                    <a:pt x="120" y="124"/>
                    <a:pt x="116" y="126"/>
                    <a:pt x="113" y="125"/>
                  </a:cubicBezTo>
                  <a:cubicBezTo>
                    <a:pt x="96" y="117"/>
                    <a:pt x="106" y="90"/>
                    <a:pt x="123" y="84"/>
                  </a:cubicBezTo>
                  <a:cubicBezTo>
                    <a:pt x="126" y="83"/>
                    <a:pt x="129" y="83"/>
                    <a:pt x="132" y="83"/>
                  </a:cubicBezTo>
                  <a:cubicBezTo>
                    <a:pt x="137" y="82"/>
                    <a:pt x="140" y="82"/>
                    <a:pt x="140" y="85"/>
                  </a:cubicBezTo>
                  <a:cubicBezTo>
                    <a:pt x="140" y="89"/>
                    <a:pt x="148" y="92"/>
                    <a:pt x="150" y="92"/>
                  </a:cubicBezTo>
                  <a:cubicBezTo>
                    <a:pt x="151" y="92"/>
                    <a:pt x="151" y="89"/>
                    <a:pt x="152" y="89"/>
                  </a:cubicBezTo>
                  <a:cubicBezTo>
                    <a:pt x="159" y="89"/>
                    <a:pt x="164" y="93"/>
                    <a:pt x="165" y="90"/>
                  </a:cubicBezTo>
                  <a:cubicBezTo>
                    <a:pt x="167" y="80"/>
                    <a:pt x="166" y="85"/>
                    <a:pt x="158" y="84"/>
                  </a:cubicBezTo>
                  <a:cubicBezTo>
                    <a:pt x="155" y="83"/>
                    <a:pt x="157" y="78"/>
                    <a:pt x="154" y="78"/>
                  </a:cubicBezTo>
                  <a:cubicBezTo>
                    <a:pt x="152" y="77"/>
                    <a:pt x="155" y="84"/>
                    <a:pt x="152" y="82"/>
                  </a:cubicBezTo>
                  <a:cubicBezTo>
                    <a:pt x="148" y="79"/>
                    <a:pt x="146" y="72"/>
                    <a:pt x="142" y="71"/>
                  </a:cubicBezTo>
                  <a:cubicBezTo>
                    <a:pt x="137" y="70"/>
                    <a:pt x="145" y="75"/>
                    <a:pt x="146" y="78"/>
                  </a:cubicBezTo>
                  <a:cubicBezTo>
                    <a:pt x="147" y="81"/>
                    <a:pt x="143" y="85"/>
                    <a:pt x="141" y="82"/>
                  </a:cubicBezTo>
                  <a:cubicBezTo>
                    <a:pt x="140" y="81"/>
                    <a:pt x="145" y="78"/>
                    <a:pt x="139" y="74"/>
                  </a:cubicBezTo>
                  <a:cubicBezTo>
                    <a:pt x="138" y="72"/>
                    <a:pt x="135" y="72"/>
                    <a:pt x="133" y="74"/>
                  </a:cubicBezTo>
                  <a:cubicBezTo>
                    <a:pt x="130" y="77"/>
                    <a:pt x="129" y="80"/>
                    <a:pt x="128" y="80"/>
                  </a:cubicBezTo>
                  <a:cubicBezTo>
                    <a:pt x="125" y="82"/>
                    <a:pt x="123" y="82"/>
                    <a:pt x="120" y="81"/>
                  </a:cubicBezTo>
                  <a:cubicBezTo>
                    <a:pt x="116" y="80"/>
                    <a:pt x="117" y="71"/>
                    <a:pt x="121" y="72"/>
                  </a:cubicBezTo>
                  <a:cubicBezTo>
                    <a:pt x="133" y="75"/>
                    <a:pt x="122" y="68"/>
                    <a:pt x="125" y="66"/>
                  </a:cubicBezTo>
                  <a:cubicBezTo>
                    <a:pt x="126" y="65"/>
                    <a:pt x="130" y="62"/>
                    <a:pt x="132" y="59"/>
                  </a:cubicBezTo>
                  <a:cubicBezTo>
                    <a:pt x="134" y="57"/>
                    <a:pt x="133" y="51"/>
                    <a:pt x="137" y="52"/>
                  </a:cubicBezTo>
                  <a:cubicBezTo>
                    <a:pt x="139" y="52"/>
                    <a:pt x="138" y="56"/>
                    <a:pt x="140" y="57"/>
                  </a:cubicBezTo>
                  <a:cubicBezTo>
                    <a:pt x="141" y="58"/>
                    <a:pt x="144" y="57"/>
                    <a:pt x="146" y="57"/>
                  </a:cubicBezTo>
                  <a:cubicBezTo>
                    <a:pt x="149" y="57"/>
                    <a:pt x="149" y="55"/>
                    <a:pt x="149" y="52"/>
                  </a:cubicBezTo>
                  <a:cubicBezTo>
                    <a:pt x="149" y="48"/>
                    <a:pt x="156" y="49"/>
                    <a:pt x="156" y="47"/>
                  </a:cubicBezTo>
                  <a:cubicBezTo>
                    <a:pt x="155" y="44"/>
                    <a:pt x="148" y="48"/>
                    <a:pt x="148" y="44"/>
                  </a:cubicBezTo>
                  <a:cubicBezTo>
                    <a:pt x="148" y="39"/>
                    <a:pt x="154" y="38"/>
                    <a:pt x="150" y="37"/>
                  </a:cubicBezTo>
                  <a:cubicBezTo>
                    <a:pt x="147" y="36"/>
                    <a:pt x="143" y="39"/>
                    <a:pt x="144" y="46"/>
                  </a:cubicBezTo>
                  <a:cubicBezTo>
                    <a:pt x="145" y="53"/>
                    <a:pt x="146" y="56"/>
                    <a:pt x="141" y="54"/>
                  </a:cubicBezTo>
                  <a:cubicBezTo>
                    <a:pt x="137" y="51"/>
                    <a:pt x="142" y="46"/>
                    <a:pt x="138" y="48"/>
                  </a:cubicBezTo>
                  <a:cubicBezTo>
                    <a:pt x="135" y="50"/>
                    <a:pt x="133" y="51"/>
                    <a:pt x="133" y="46"/>
                  </a:cubicBezTo>
                  <a:cubicBezTo>
                    <a:pt x="133" y="42"/>
                    <a:pt x="141" y="30"/>
                    <a:pt x="147" y="28"/>
                  </a:cubicBezTo>
                  <a:cubicBezTo>
                    <a:pt x="136" y="19"/>
                    <a:pt x="123" y="13"/>
                    <a:pt x="108" y="11"/>
                  </a:cubicBezTo>
                  <a:cubicBezTo>
                    <a:pt x="108" y="11"/>
                    <a:pt x="108" y="11"/>
                    <a:pt x="108" y="11"/>
                  </a:cubicBezTo>
                  <a:cubicBezTo>
                    <a:pt x="108" y="19"/>
                    <a:pt x="108" y="24"/>
                    <a:pt x="107" y="28"/>
                  </a:cubicBezTo>
                  <a:cubicBezTo>
                    <a:pt x="107" y="33"/>
                    <a:pt x="92" y="34"/>
                    <a:pt x="90" y="43"/>
                  </a:cubicBezTo>
                  <a:cubicBezTo>
                    <a:pt x="88" y="51"/>
                    <a:pt x="85" y="46"/>
                    <a:pt x="80" y="40"/>
                  </a:cubicBezTo>
                  <a:cubicBezTo>
                    <a:pt x="75" y="34"/>
                    <a:pt x="81" y="26"/>
                    <a:pt x="78" y="21"/>
                  </a:cubicBezTo>
                  <a:cubicBezTo>
                    <a:pt x="76" y="16"/>
                    <a:pt x="67" y="23"/>
                    <a:pt x="67" y="18"/>
                  </a:cubicBezTo>
                  <a:cubicBezTo>
                    <a:pt x="67" y="16"/>
                    <a:pt x="69" y="14"/>
                    <a:pt x="69" y="13"/>
                  </a:cubicBezTo>
                  <a:cubicBezTo>
                    <a:pt x="68" y="14"/>
                    <a:pt x="67" y="14"/>
                    <a:pt x="66" y="14"/>
                  </a:cubicBezTo>
                  <a:cubicBezTo>
                    <a:pt x="63" y="16"/>
                    <a:pt x="61" y="22"/>
                    <a:pt x="60" y="23"/>
                  </a:cubicBezTo>
                  <a:cubicBezTo>
                    <a:pt x="57" y="27"/>
                    <a:pt x="64" y="26"/>
                    <a:pt x="67" y="30"/>
                  </a:cubicBezTo>
                  <a:cubicBezTo>
                    <a:pt x="71" y="36"/>
                    <a:pt x="74" y="40"/>
                    <a:pt x="72" y="43"/>
                  </a:cubicBezTo>
                  <a:cubicBezTo>
                    <a:pt x="71" y="46"/>
                    <a:pt x="59" y="43"/>
                    <a:pt x="61" y="38"/>
                  </a:cubicBezTo>
                  <a:cubicBezTo>
                    <a:pt x="64" y="33"/>
                    <a:pt x="62" y="32"/>
                    <a:pt x="59" y="31"/>
                  </a:cubicBezTo>
                  <a:cubicBezTo>
                    <a:pt x="56" y="31"/>
                    <a:pt x="56" y="35"/>
                    <a:pt x="56" y="40"/>
                  </a:cubicBezTo>
                  <a:cubicBezTo>
                    <a:pt x="56" y="44"/>
                    <a:pt x="48" y="45"/>
                    <a:pt x="44" y="49"/>
                  </a:cubicBezTo>
                  <a:cubicBezTo>
                    <a:pt x="40" y="54"/>
                    <a:pt x="47" y="58"/>
                    <a:pt x="53" y="60"/>
                  </a:cubicBezTo>
                  <a:cubicBezTo>
                    <a:pt x="59" y="62"/>
                    <a:pt x="55" y="52"/>
                    <a:pt x="57" y="47"/>
                  </a:cubicBezTo>
                  <a:cubicBezTo>
                    <a:pt x="59" y="40"/>
                    <a:pt x="66" y="46"/>
                    <a:pt x="71" y="52"/>
                  </a:cubicBezTo>
                  <a:cubicBezTo>
                    <a:pt x="75" y="58"/>
                    <a:pt x="82" y="66"/>
                    <a:pt x="73" y="70"/>
                  </a:cubicBezTo>
                  <a:cubicBezTo>
                    <a:pt x="58" y="76"/>
                    <a:pt x="52" y="83"/>
                    <a:pt x="49" y="89"/>
                  </a:cubicBezTo>
                  <a:cubicBezTo>
                    <a:pt x="46" y="95"/>
                    <a:pt x="49" y="98"/>
                    <a:pt x="47" y="100"/>
                  </a:cubicBezTo>
                  <a:cubicBezTo>
                    <a:pt x="45" y="102"/>
                    <a:pt x="45" y="99"/>
                    <a:pt x="43" y="94"/>
                  </a:cubicBezTo>
                  <a:cubicBezTo>
                    <a:pt x="41" y="91"/>
                    <a:pt x="34" y="91"/>
                    <a:pt x="31" y="97"/>
                  </a:cubicBezTo>
                  <a:cubicBezTo>
                    <a:pt x="29" y="98"/>
                    <a:pt x="29" y="101"/>
                    <a:pt x="29" y="104"/>
                  </a:cubicBezTo>
                  <a:cubicBezTo>
                    <a:pt x="29" y="114"/>
                    <a:pt x="36" y="101"/>
                    <a:pt x="40" y="103"/>
                  </a:cubicBezTo>
                  <a:cubicBezTo>
                    <a:pt x="45" y="104"/>
                    <a:pt x="36" y="105"/>
                    <a:pt x="37" y="109"/>
                  </a:cubicBezTo>
                  <a:cubicBezTo>
                    <a:pt x="38" y="113"/>
                    <a:pt x="44" y="107"/>
                    <a:pt x="42" y="116"/>
                  </a:cubicBezTo>
                  <a:cubicBezTo>
                    <a:pt x="41" y="121"/>
                    <a:pt x="49" y="117"/>
                    <a:pt x="54" y="115"/>
                  </a:cubicBezTo>
                  <a:cubicBezTo>
                    <a:pt x="65" y="111"/>
                    <a:pt x="73" y="129"/>
                    <a:pt x="81" y="132"/>
                  </a:cubicBezTo>
                  <a:cubicBezTo>
                    <a:pt x="90" y="135"/>
                    <a:pt x="93" y="137"/>
                    <a:pt x="91" y="141"/>
                  </a:cubicBezTo>
                  <a:cubicBezTo>
                    <a:pt x="85" y="153"/>
                    <a:pt x="73" y="161"/>
                    <a:pt x="67" y="175"/>
                  </a:cubicBezTo>
                  <a:cubicBezTo>
                    <a:pt x="75" y="178"/>
                    <a:pt x="85" y="179"/>
                    <a:pt x="94" y="179"/>
                  </a:cubicBezTo>
                  <a:cubicBezTo>
                    <a:pt x="107" y="179"/>
                    <a:pt x="118" y="177"/>
                    <a:pt x="129" y="172"/>
                  </a:cubicBezTo>
                  <a:close/>
                  <a:moveTo>
                    <a:pt x="177" y="114"/>
                  </a:moveTo>
                  <a:cubicBezTo>
                    <a:pt x="175" y="114"/>
                    <a:pt x="173" y="115"/>
                    <a:pt x="172" y="115"/>
                  </a:cubicBezTo>
                  <a:cubicBezTo>
                    <a:pt x="167" y="113"/>
                    <a:pt x="170" y="93"/>
                    <a:pt x="163" y="94"/>
                  </a:cubicBezTo>
                  <a:cubicBezTo>
                    <a:pt x="160" y="95"/>
                    <a:pt x="165" y="110"/>
                    <a:pt x="172" y="118"/>
                  </a:cubicBezTo>
                  <a:cubicBezTo>
                    <a:pt x="173" y="119"/>
                    <a:pt x="174" y="118"/>
                    <a:pt x="176" y="118"/>
                  </a:cubicBezTo>
                  <a:cubicBezTo>
                    <a:pt x="176" y="117"/>
                    <a:pt x="177" y="115"/>
                    <a:pt x="177" y="114"/>
                  </a:cubicBezTo>
                  <a:close/>
                  <a:moveTo>
                    <a:pt x="172" y="128"/>
                  </a:moveTo>
                  <a:cubicBezTo>
                    <a:pt x="164" y="126"/>
                    <a:pt x="158" y="144"/>
                    <a:pt x="156" y="152"/>
                  </a:cubicBezTo>
                  <a:cubicBezTo>
                    <a:pt x="163" y="145"/>
                    <a:pt x="168" y="137"/>
                    <a:pt x="172" y="128"/>
                  </a:cubicBezTo>
                  <a:close/>
                  <a:moveTo>
                    <a:pt x="52" y="168"/>
                  </a:moveTo>
                  <a:cubicBezTo>
                    <a:pt x="53" y="160"/>
                    <a:pt x="54" y="151"/>
                    <a:pt x="52" y="150"/>
                  </a:cubicBezTo>
                  <a:cubicBezTo>
                    <a:pt x="45" y="144"/>
                    <a:pt x="40" y="135"/>
                    <a:pt x="47" y="126"/>
                  </a:cubicBezTo>
                  <a:cubicBezTo>
                    <a:pt x="48" y="125"/>
                    <a:pt x="49" y="124"/>
                    <a:pt x="49" y="122"/>
                  </a:cubicBezTo>
                  <a:cubicBezTo>
                    <a:pt x="50" y="119"/>
                    <a:pt x="47" y="121"/>
                    <a:pt x="42" y="121"/>
                  </a:cubicBezTo>
                  <a:cubicBezTo>
                    <a:pt x="37" y="121"/>
                    <a:pt x="41" y="113"/>
                    <a:pt x="31" y="112"/>
                  </a:cubicBezTo>
                  <a:cubicBezTo>
                    <a:pt x="21" y="111"/>
                    <a:pt x="21" y="109"/>
                    <a:pt x="20" y="103"/>
                  </a:cubicBezTo>
                  <a:cubicBezTo>
                    <a:pt x="20" y="97"/>
                    <a:pt x="14" y="91"/>
                    <a:pt x="9" y="90"/>
                  </a:cubicBezTo>
                  <a:cubicBezTo>
                    <a:pt x="9" y="91"/>
                    <a:pt x="9" y="93"/>
                    <a:pt x="9" y="94"/>
                  </a:cubicBezTo>
                  <a:cubicBezTo>
                    <a:pt x="9" y="126"/>
                    <a:pt x="27" y="154"/>
                    <a:pt x="52" y="168"/>
                  </a:cubicBezTo>
                  <a:close/>
                  <a:moveTo>
                    <a:pt x="108" y="41"/>
                  </a:moveTo>
                  <a:cubicBezTo>
                    <a:pt x="112" y="43"/>
                    <a:pt x="116" y="40"/>
                    <a:pt x="115" y="37"/>
                  </a:cubicBezTo>
                  <a:cubicBezTo>
                    <a:pt x="112" y="32"/>
                    <a:pt x="103" y="35"/>
                    <a:pt x="108" y="41"/>
                  </a:cubicBezTo>
                  <a:close/>
                  <a:moveTo>
                    <a:pt x="125" y="49"/>
                  </a:moveTo>
                  <a:cubicBezTo>
                    <a:pt x="128" y="49"/>
                    <a:pt x="130" y="55"/>
                    <a:pt x="129" y="58"/>
                  </a:cubicBezTo>
                  <a:cubicBezTo>
                    <a:pt x="127" y="64"/>
                    <a:pt x="122" y="60"/>
                    <a:pt x="121" y="56"/>
                  </a:cubicBezTo>
                  <a:cubicBezTo>
                    <a:pt x="121" y="52"/>
                    <a:pt x="122" y="49"/>
                    <a:pt x="125" y="49"/>
                  </a:cubicBezTo>
                  <a:close/>
                  <a:moveTo>
                    <a:pt x="158" y="77"/>
                  </a:moveTo>
                  <a:cubicBezTo>
                    <a:pt x="155" y="74"/>
                    <a:pt x="156" y="70"/>
                    <a:pt x="160" y="69"/>
                  </a:cubicBezTo>
                  <a:cubicBezTo>
                    <a:pt x="167" y="68"/>
                    <a:pt x="176" y="75"/>
                    <a:pt x="170" y="77"/>
                  </a:cubicBezTo>
                  <a:cubicBezTo>
                    <a:pt x="167" y="78"/>
                    <a:pt x="162" y="78"/>
                    <a:pt x="158" y="77"/>
                  </a:cubicBezTo>
                  <a:close/>
                  <a:moveTo>
                    <a:pt x="46" y="102"/>
                  </a:moveTo>
                  <a:cubicBezTo>
                    <a:pt x="49" y="102"/>
                    <a:pt x="57" y="104"/>
                    <a:pt x="59" y="106"/>
                  </a:cubicBezTo>
                  <a:cubicBezTo>
                    <a:pt x="61" y="109"/>
                    <a:pt x="53" y="108"/>
                    <a:pt x="48" y="106"/>
                  </a:cubicBezTo>
                  <a:cubicBezTo>
                    <a:pt x="45" y="105"/>
                    <a:pt x="43" y="103"/>
                    <a:pt x="46" y="102"/>
                  </a:cubicBezTo>
                  <a:close/>
                </a:path>
              </a:pathLst>
            </a:custGeom>
            <a:solidFill>
              <a:srgbClr val="FFFFFF"/>
            </a:solidFill>
            <a:ln>
              <a:noFill/>
            </a:ln>
          </p:spPr>
          <p:txBody>
            <a:bodyPr vert="horz" wrap="square" lIns="83922" tIns="41961" rIns="83922" bIns="41961" numCol="1" anchor="t" anchorCtr="0" compatLnSpc="1">
              <a:prstTxWarp prst="textNoShape">
                <a:avLst/>
              </a:prstTxWarp>
            </a:bodyPr>
            <a:lstStyle/>
            <a:p>
              <a:endParaRPr lang="en-US" sz="1632">
                <a:solidFill>
                  <a:srgbClr val="000000"/>
                </a:solidFill>
              </a:endParaRPr>
            </a:p>
          </p:txBody>
        </p:sp>
        <p:sp>
          <p:nvSpPr>
            <p:cNvPr id="103" name="Freeform 127"/>
            <p:cNvSpPr>
              <a:spLocks noEditPoints="1"/>
            </p:cNvSpPr>
            <p:nvPr/>
          </p:nvSpPr>
          <p:spPr bwMode="black">
            <a:xfrm>
              <a:off x="1522600" y="3773315"/>
              <a:ext cx="400584" cy="326284"/>
            </a:xfrm>
            <a:custGeom>
              <a:avLst/>
              <a:gdLst>
                <a:gd name="T0" fmla="*/ 72 w 75"/>
                <a:gd name="T1" fmla="*/ 23 h 61"/>
                <a:gd name="T2" fmla="*/ 71 w 75"/>
                <a:gd name="T3" fmla="*/ 22 h 61"/>
                <a:gd name="T4" fmla="*/ 63 w 75"/>
                <a:gd name="T5" fmla="*/ 3 h 61"/>
                <a:gd name="T6" fmla="*/ 59 w 75"/>
                <a:gd name="T7" fmla="*/ 0 h 61"/>
                <a:gd name="T8" fmla="*/ 16 w 75"/>
                <a:gd name="T9" fmla="*/ 0 h 61"/>
                <a:gd name="T10" fmla="*/ 13 w 75"/>
                <a:gd name="T11" fmla="*/ 3 h 61"/>
                <a:gd name="T12" fmla="*/ 4 w 75"/>
                <a:gd name="T13" fmla="*/ 23 h 61"/>
                <a:gd name="T14" fmla="*/ 0 w 75"/>
                <a:gd name="T15" fmla="*/ 28 h 61"/>
                <a:gd name="T16" fmla="*/ 0 w 75"/>
                <a:gd name="T17" fmla="*/ 45 h 61"/>
                <a:gd name="T18" fmla="*/ 5 w 75"/>
                <a:gd name="T19" fmla="*/ 50 h 61"/>
                <a:gd name="T20" fmla="*/ 10 w 75"/>
                <a:gd name="T21" fmla="*/ 50 h 61"/>
                <a:gd name="T22" fmla="*/ 10 w 75"/>
                <a:gd name="T23" fmla="*/ 56 h 61"/>
                <a:gd name="T24" fmla="*/ 14 w 75"/>
                <a:gd name="T25" fmla="*/ 61 h 61"/>
                <a:gd name="T26" fmla="*/ 19 w 75"/>
                <a:gd name="T27" fmla="*/ 56 h 61"/>
                <a:gd name="T28" fmla="*/ 19 w 75"/>
                <a:gd name="T29" fmla="*/ 50 h 61"/>
                <a:gd name="T30" fmla="*/ 56 w 75"/>
                <a:gd name="T31" fmla="*/ 50 h 61"/>
                <a:gd name="T32" fmla="*/ 56 w 75"/>
                <a:gd name="T33" fmla="*/ 56 h 61"/>
                <a:gd name="T34" fmla="*/ 61 w 75"/>
                <a:gd name="T35" fmla="*/ 61 h 61"/>
                <a:gd name="T36" fmla="*/ 66 w 75"/>
                <a:gd name="T37" fmla="*/ 56 h 61"/>
                <a:gd name="T38" fmla="*/ 66 w 75"/>
                <a:gd name="T39" fmla="*/ 50 h 61"/>
                <a:gd name="T40" fmla="*/ 70 w 75"/>
                <a:gd name="T41" fmla="*/ 50 h 61"/>
                <a:gd name="T42" fmla="*/ 75 w 75"/>
                <a:gd name="T43" fmla="*/ 45 h 61"/>
                <a:gd name="T44" fmla="*/ 75 w 75"/>
                <a:gd name="T45" fmla="*/ 28 h 61"/>
                <a:gd name="T46" fmla="*/ 72 w 75"/>
                <a:gd name="T47" fmla="*/ 23 h 61"/>
                <a:gd name="T48" fmla="*/ 18 w 75"/>
                <a:gd name="T49" fmla="*/ 8 h 61"/>
                <a:gd name="T50" fmla="*/ 57 w 75"/>
                <a:gd name="T51" fmla="*/ 8 h 61"/>
                <a:gd name="T52" fmla="*/ 62 w 75"/>
                <a:gd name="T53" fmla="*/ 20 h 61"/>
                <a:gd name="T54" fmla="*/ 13 w 75"/>
                <a:gd name="T55" fmla="*/ 20 h 61"/>
                <a:gd name="T56" fmla="*/ 18 w 75"/>
                <a:gd name="T57" fmla="*/ 8 h 61"/>
                <a:gd name="T58" fmla="*/ 14 w 75"/>
                <a:gd name="T59" fmla="*/ 38 h 61"/>
                <a:gd name="T60" fmla="*/ 9 w 75"/>
                <a:gd name="T61" fmla="*/ 33 h 61"/>
                <a:gd name="T62" fmla="*/ 14 w 75"/>
                <a:gd name="T63" fmla="*/ 28 h 61"/>
                <a:gd name="T64" fmla="*/ 19 w 75"/>
                <a:gd name="T65" fmla="*/ 33 h 61"/>
                <a:gd name="T66" fmla="*/ 14 w 75"/>
                <a:gd name="T67" fmla="*/ 38 h 61"/>
                <a:gd name="T68" fmla="*/ 61 w 75"/>
                <a:gd name="T69" fmla="*/ 38 h 61"/>
                <a:gd name="T70" fmla="*/ 56 w 75"/>
                <a:gd name="T71" fmla="*/ 33 h 61"/>
                <a:gd name="T72" fmla="*/ 61 w 75"/>
                <a:gd name="T73" fmla="*/ 28 h 61"/>
                <a:gd name="T74" fmla="*/ 67 w 75"/>
                <a:gd name="T75" fmla="*/ 33 h 61"/>
                <a:gd name="T76" fmla="*/ 61 w 75"/>
                <a:gd name="T77"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61">
                  <a:moveTo>
                    <a:pt x="72" y="23"/>
                  </a:moveTo>
                  <a:cubicBezTo>
                    <a:pt x="72" y="22"/>
                    <a:pt x="71" y="22"/>
                    <a:pt x="71" y="22"/>
                  </a:cubicBezTo>
                  <a:cubicBezTo>
                    <a:pt x="63" y="3"/>
                    <a:pt x="63" y="3"/>
                    <a:pt x="63" y="3"/>
                  </a:cubicBezTo>
                  <a:cubicBezTo>
                    <a:pt x="62" y="1"/>
                    <a:pt x="61" y="0"/>
                    <a:pt x="59" y="0"/>
                  </a:cubicBezTo>
                  <a:cubicBezTo>
                    <a:pt x="16" y="0"/>
                    <a:pt x="16" y="0"/>
                    <a:pt x="16" y="0"/>
                  </a:cubicBezTo>
                  <a:cubicBezTo>
                    <a:pt x="14" y="0"/>
                    <a:pt x="13" y="1"/>
                    <a:pt x="13" y="3"/>
                  </a:cubicBezTo>
                  <a:cubicBezTo>
                    <a:pt x="4" y="23"/>
                    <a:pt x="4" y="23"/>
                    <a:pt x="4" y="23"/>
                  </a:cubicBezTo>
                  <a:cubicBezTo>
                    <a:pt x="2" y="23"/>
                    <a:pt x="0" y="25"/>
                    <a:pt x="0" y="28"/>
                  </a:cubicBezTo>
                  <a:cubicBezTo>
                    <a:pt x="0" y="45"/>
                    <a:pt x="0" y="45"/>
                    <a:pt x="0" y="45"/>
                  </a:cubicBezTo>
                  <a:cubicBezTo>
                    <a:pt x="0" y="48"/>
                    <a:pt x="2" y="50"/>
                    <a:pt x="5" y="50"/>
                  </a:cubicBezTo>
                  <a:cubicBezTo>
                    <a:pt x="10" y="50"/>
                    <a:pt x="10" y="50"/>
                    <a:pt x="10" y="50"/>
                  </a:cubicBezTo>
                  <a:cubicBezTo>
                    <a:pt x="10" y="56"/>
                    <a:pt x="10" y="56"/>
                    <a:pt x="10" y="56"/>
                  </a:cubicBezTo>
                  <a:cubicBezTo>
                    <a:pt x="10" y="59"/>
                    <a:pt x="12" y="61"/>
                    <a:pt x="14" y="61"/>
                  </a:cubicBezTo>
                  <a:cubicBezTo>
                    <a:pt x="17" y="61"/>
                    <a:pt x="19" y="59"/>
                    <a:pt x="19" y="56"/>
                  </a:cubicBezTo>
                  <a:cubicBezTo>
                    <a:pt x="19" y="50"/>
                    <a:pt x="19" y="50"/>
                    <a:pt x="19" y="50"/>
                  </a:cubicBezTo>
                  <a:cubicBezTo>
                    <a:pt x="56" y="50"/>
                    <a:pt x="56" y="50"/>
                    <a:pt x="56" y="50"/>
                  </a:cubicBezTo>
                  <a:cubicBezTo>
                    <a:pt x="56" y="56"/>
                    <a:pt x="56" y="56"/>
                    <a:pt x="56" y="56"/>
                  </a:cubicBezTo>
                  <a:cubicBezTo>
                    <a:pt x="56" y="59"/>
                    <a:pt x="58" y="61"/>
                    <a:pt x="61" y="61"/>
                  </a:cubicBezTo>
                  <a:cubicBezTo>
                    <a:pt x="64" y="61"/>
                    <a:pt x="66" y="59"/>
                    <a:pt x="66" y="56"/>
                  </a:cubicBezTo>
                  <a:cubicBezTo>
                    <a:pt x="66" y="50"/>
                    <a:pt x="66" y="50"/>
                    <a:pt x="66" y="50"/>
                  </a:cubicBezTo>
                  <a:cubicBezTo>
                    <a:pt x="70" y="50"/>
                    <a:pt x="70" y="50"/>
                    <a:pt x="70" y="50"/>
                  </a:cubicBezTo>
                  <a:cubicBezTo>
                    <a:pt x="73" y="50"/>
                    <a:pt x="75" y="48"/>
                    <a:pt x="75" y="45"/>
                  </a:cubicBezTo>
                  <a:cubicBezTo>
                    <a:pt x="75" y="28"/>
                    <a:pt x="75" y="28"/>
                    <a:pt x="75" y="28"/>
                  </a:cubicBezTo>
                  <a:cubicBezTo>
                    <a:pt x="75" y="25"/>
                    <a:pt x="74" y="23"/>
                    <a:pt x="72" y="23"/>
                  </a:cubicBezTo>
                  <a:close/>
                  <a:moveTo>
                    <a:pt x="18" y="8"/>
                  </a:moveTo>
                  <a:cubicBezTo>
                    <a:pt x="57" y="8"/>
                    <a:pt x="57" y="8"/>
                    <a:pt x="57" y="8"/>
                  </a:cubicBezTo>
                  <a:cubicBezTo>
                    <a:pt x="62" y="20"/>
                    <a:pt x="62" y="20"/>
                    <a:pt x="62" y="20"/>
                  </a:cubicBezTo>
                  <a:cubicBezTo>
                    <a:pt x="13" y="20"/>
                    <a:pt x="13" y="20"/>
                    <a:pt x="13" y="20"/>
                  </a:cubicBezTo>
                  <a:lnTo>
                    <a:pt x="18" y="8"/>
                  </a:lnTo>
                  <a:close/>
                  <a:moveTo>
                    <a:pt x="14" y="38"/>
                  </a:moveTo>
                  <a:cubicBezTo>
                    <a:pt x="11" y="38"/>
                    <a:pt x="9" y="36"/>
                    <a:pt x="9" y="33"/>
                  </a:cubicBezTo>
                  <a:cubicBezTo>
                    <a:pt x="9" y="30"/>
                    <a:pt x="11" y="28"/>
                    <a:pt x="14" y="28"/>
                  </a:cubicBezTo>
                  <a:cubicBezTo>
                    <a:pt x="17" y="28"/>
                    <a:pt x="19" y="30"/>
                    <a:pt x="19" y="33"/>
                  </a:cubicBezTo>
                  <a:cubicBezTo>
                    <a:pt x="19" y="36"/>
                    <a:pt x="17" y="38"/>
                    <a:pt x="14" y="38"/>
                  </a:cubicBezTo>
                  <a:close/>
                  <a:moveTo>
                    <a:pt x="61" y="38"/>
                  </a:moveTo>
                  <a:cubicBezTo>
                    <a:pt x="58" y="38"/>
                    <a:pt x="56" y="36"/>
                    <a:pt x="56" y="33"/>
                  </a:cubicBezTo>
                  <a:cubicBezTo>
                    <a:pt x="56" y="30"/>
                    <a:pt x="58" y="28"/>
                    <a:pt x="61" y="28"/>
                  </a:cubicBezTo>
                  <a:cubicBezTo>
                    <a:pt x="64" y="28"/>
                    <a:pt x="67" y="30"/>
                    <a:pt x="67" y="33"/>
                  </a:cubicBezTo>
                  <a:cubicBezTo>
                    <a:pt x="67" y="36"/>
                    <a:pt x="64" y="38"/>
                    <a:pt x="61" y="38"/>
                  </a:cubicBezTo>
                  <a:close/>
                </a:path>
              </a:pathLst>
            </a:custGeom>
            <a:solidFill>
              <a:srgbClr val="FFFFFF"/>
            </a:solidFill>
            <a:ln>
              <a:noFill/>
            </a:ln>
            <a:extLst/>
          </p:spPr>
          <p:txBody>
            <a:bodyPr vert="horz" wrap="square" lIns="93236" tIns="46618" rIns="93236" bIns="46618" numCol="1" anchor="t" anchorCtr="0" compatLnSpc="1">
              <a:prstTxWarp prst="textNoShape">
                <a:avLst/>
              </a:prstTxWarp>
            </a:bodyPr>
            <a:lstStyle/>
            <a:p>
              <a:endParaRPr lang="en-US" sz="1835">
                <a:solidFill>
                  <a:srgbClr val="000000"/>
                </a:solidFill>
              </a:endParaRPr>
            </a:p>
          </p:txBody>
        </p:sp>
        <p:pic>
          <p:nvPicPr>
            <p:cNvPr id="104" name="Picture 103"/>
            <p:cNvPicPr>
              <a:picLocks noChangeAspect="1"/>
            </p:cNvPicPr>
            <p:nvPr/>
          </p:nvPicPr>
          <p:blipFill>
            <a:blip r:embed="rId3" cstate="print">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a:off x="1004858" y="3694520"/>
              <a:ext cx="210892" cy="405079"/>
            </a:xfrm>
            <a:prstGeom prst="rect">
              <a:avLst/>
            </a:prstGeom>
          </p:spPr>
        </p:pic>
        <p:sp>
          <p:nvSpPr>
            <p:cNvPr id="105" name="TextBox 104"/>
            <p:cNvSpPr txBox="1"/>
            <p:nvPr/>
          </p:nvSpPr>
          <p:spPr>
            <a:xfrm>
              <a:off x="1558218" y="4307955"/>
              <a:ext cx="375616" cy="376706"/>
            </a:xfrm>
            <a:prstGeom prst="rect">
              <a:avLst/>
            </a:prstGeom>
            <a:noFill/>
          </p:spPr>
          <p:txBody>
            <a:bodyPr wrap="none" lIns="0" tIns="0" rIns="0" bIns="0" rtlCol="0">
              <a:spAutoFit/>
            </a:bodyPr>
            <a:lstStyle/>
            <a:p>
              <a:r>
                <a:rPr lang="en-US" sz="2448" spc="-71" dirty="0">
                  <a:gradFill>
                    <a:gsLst>
                      <a:gs pos="2917">
                        <a:srgbClr val="000000"/>
                      </a:gs>
                      <a:gs pos="30000">
                        <a:srgbClr val="000000"/>
                      </a:gs>
                    </a:gsLst>
                    <a:lin ang="5400000" scaled="0"/>
                  </a:gradFill>
                  <a:latin typeface="Segoe UI Symbol" panose="020B0502040204020203" pitchFamily="34" charset="0"/>
                  <a:ea typeface="Segoe UI Symbol" panose="020B0502040204020203" pitchFamily="34" charset="0"/>
                </a:rPr>
                <a:t></a:t>
              </a:r>
              <a:endParaRPr lang="en-US" sz="2448" spc="-71" dirty="0">
                <a:gradFill>
                  <a:gsLst>
                    <a:gs pos="2917">
                      <a:srgbClr val="000000"/>
                    </a:gs>
                    <a:gs pos="30000">
                      <a:srgbClr val="000000"/>
                    </a:gs>
                  </a:gsLst>
                  <a:lin ang="5400000" scaled="0"/>
                </a:gradFill>
              </a:endParaRPr>
            </a:p>
          </p:txBody>
        </p:sp>
      </p:grpSp>
      <p:sp>
        <p:nvSpPr>
          <p:cNvPr id="59" name="Rectangle 58"/>
          <p:cNvSpPr/>
          <p:nvPr/>
        </p:nvSpPr>
        <p:spPr>
          <a:xfrm>
            <a:off x="10325121" y="5255562"/>
            <a:ext cx="729631" cy="478442"/>
          </a:xfrm>
          <a:prstGeom prst="rect">
            <a:avLst/>
          </a:prstGeom>
        </p:spPr>
        <p:txBody>
          <a:bodyPr wrap="none">
            <a:spAutoFit/>
          </a:bodyPr>
          <a:lstStyle/>
          <a:p>
            <a:r>
              <a:rPr lang="en-US" sz="1224" dirty="0">
                <a:solidFill>
                  <a:srgbClr val="FFFFFF"/>
                </a:solidFill>
              </a:rPr>
              <a:t>Azure</a:t>
            </a:r>
          </a:p>
          <a:p>
            <a:r>
              <a:rPr lang="en-US" sz="1224" dirty="0">
                <a:solidFill>
                  <a:srgbClr val="FFFFFF"/>
                </a:solidFill>
              </a:rPr>
              <a:t>Storage</a:t>
            </a:r>
          </a:p>
        </p:txBody>
      </p:sp>
      <p:sp>
        <p:nvSpPr>
          <p:cNvPr id="55" name="Rounded Rectangle 54"/>
          <p:cNvSpPr/>
          <p:nvPr/>
        </p:nvSpPr>
        <p:spPr>
          <a:xfrm>
            <a:off x="5500498" y="4757827"/>
            <a:ext cx="1572696" cy="403201"/>
          </a:xfrm>
          <a:prstGeom prst="roundRect">
            <a:avLst>
              <a:gd name="adj" fmla="val 8460"/>
            </a:avLst>
          </a:prstGeom>
          <a:solidFill>
            <a:srgbClr val="DC3C00"/>
          </a:solidFill>
          <a:ln>
            <a:solidFill>
              <a:schemeClr val="accent3">
                <a:lumMod val="20000"/>
                <a:lumOff val="80000"/>
              </a:schemeClr>
            </a:solid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685460" fontAlgn="base">
              <a:spcBef>
                <a:spcPct val="0"/>
              </a:spcBef>
              <a:spcAft>
                <a:spcPct val="0"/>
              </a:spcAft>
            </a:pPr>
            <a:r>
              <a:rPr lang="en-US" sz="1400" spc="-53" dirty="0" smtClean="0">
                <a:solidFill>
                  <a:srgbClr val="000000"/>
                </a:solidFill>
                <a:ea typeface="Segoe UI" pitchFamily="34" charset="0"/>
                <a:cs typeface="Segoe UI" pitchFamily="34" charset="0"/>
              </a:rPr>
              <a:t>Blob </a:t>
            </a:r>
            <a:r>
              <a:rPr lang="en-US" sz="1400" spc="-53" dirty="0" err="1" smtClean="0">
                <a:solidFill>
                  <a:srgbClr val="000000"/>
                </a:solidFill>
                <a:ea typeface="Segoe UI" pitchFamily="34" charset="0"/>
                <a:cs typeface="Segoe UI" pitchFamily="34" charset="0"/>
              </a:rPr>
              <a:t>Archiver</a:t>
            </a:r>
            <a:endParaRPr lang="en-US" sz="1400" spc="-53" dirty="0">
              <a:solidFill>
                <a:srgbClr val="000000"/>
              </a:solidFill>
              <a:ea typeface="Segoe UI" pitchFamily="34" charset="0"/>
              <a:cs typeface="Segoe UI" pitchFamily="34" charset="0"/>
            </a:endParaRPr>
          </a:p>
        </p:txBody>
      </p:sp>
      <p:sp>
        <p:nvSpPr>
          <p:cNvPr id="70" name="TextBox 69"/>
          <p:cNvSpPr txBox="1"/>
          <p:nvPr/>
        </p:nvSpPr>
        <p:spPr>
          <a:xfrm>
            <a:off x="3656973" y="2034202"/>
            <a:ext cx="1450718" cy="219740"/>
          </a:xfrm>
          <a:prstGeom prst="rect">
            <a:avLst/>
          </a:prstGeom>
          <a:noFill/>
        </p:spPr>
        <p:txBody>
          <a:bodyPr wrap="none" lIns="0" tIns="0" rIns="0" bIns="0" rtlCol="0">
            <a:spAutoFit/>
          </a:bodyPr>
          <a:lstStyle/>
          <a:p>
            <a:r>
              <a:rPr lang="en-US" sz="1428" spc="-71" dirty="0" smtClean="0">
                <a:solidFill>
                  <a:srgbClr val="000000"/>
                </a:solidFill>
              </a:rPr>
              <a:t>Temporal Semantics</a:t>
            </a:r>
            <a:endParaRPr lang="en-US" sz="1428" spc="-71" dirty="0">
              <a:solidFill>
                <a:srgbClr val="000000"/>
              </a:solidFill>
            </a:endParaRPr>
          </a:p>
        </p:txBody>
      </p:sp>
      <p:sp>
        <p:nvSpPr>
          <p:cNvPr id="71" name="TextBox 70"/>
          <p:cNvSpPr txBox="1"/>
          <p:nvPr/>
        </p:nvSpPr>
        <p:spPr>
          <a:xfrm>
            <a:off x="3251956" y="1983375"/>
            <a:ext cx="311157" cy="384205"/>
          </a:xfrm>
          <a:prstGeom prst="rect">
            <a:avLst/>
          </a:prstGeom>
          <a:noFill/>
          <a:ln>
            <a:noFill/>
          </a:ln>
        </p:spPr>
        <p:txBody>
          <a:bodyPr wrap="none" lIns="0" tIns="0" rIns="0" bIns="0" rtlCol="0">
            <a:spAutoFit/>
          </a:bodyPr>
          <a:lstStyle/>
          <a:p>
            <a:r>
              <a:rPr lang="en-US" sz="2448" spc="-71" dirty="0" smtClean="0">
                <a:solidFill>
                  <a:srgbClr val="000000"/>
                </a:solidFill>
                <a:latin typeface="Segoe UI Symbol" panose="020B0502040204020203" pitchFamily="34" charset="0"/>
                <a:ea typeface="Segoe UI Symbol" panose="020B0502040204020203" pitchFamily="34" charset="0"/>
              </a:rPr>
              <a:t>👍</a:t>
            </a:r>
            <a:endParaRPr lang="en-US" sz="2448" spc="-71" dirty="0">
              <a:solidFill>
                <a:srgbClr val="000000"/>
              </a:solidFill>
            </a:endParaRPr>
          </a:p>
        </p:txBody>
      </p:sp>
      <p:sp>
        <p:nvSpPr>
          <p:cNvPr id="7" name="U-Turn Arrow 6"/>
          <p:cNvSpPr/>
          <p:nvPr/>
        </p:nvSpPr>
        <p:spPr bwMode="auto">
          <a:xfrm rot="16200000" flipH="1">
            <a:off x="4937429" y="2966621"/>
            <a:ext cx="484762" cy="473615"/>
          </a:xfrm>
          <a:prstGeom prst="uturnArrow">
            <a:avLst>
              <a:gd name="adj1" fmla="val 17369"/>
              <a:gd name="adj2" fmla="val 25000"/>
              <a:gd name="adj3" fmla="val 24152"/>
              <a:gd name="adj4" fmla="val 46348"/>
              <a:gd name="adj5" fmla="val 75000"/>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4" name="U-Turn Arrow 53"/>
          <p:cNvSpPr/>
          <p:nvPr/>
        </p:nvSpPr>
        <p:spPr bwMode="auto">
          <a:xfrm rot="16200000" flipH="1">
            <a:off x="9504074" y="1756139"/>
            <a:ext cx="484762" cy="883628"/>
          </a:xfrm>
          <a:prstGeom prst="uturnArrow">
            <a:avLst>
              <a:gd name="adj1" fmla="val 17369"/>
              <a:gd name="adj2" fmla="val 25000"/>
              <a:gd name="adj3" fmla="val 24152"/>
              <a:gd name="adj4" fmla="val 46348"/>
              <a:gd name="adj5" fmla="val 75000"/>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6" name="U-Turn Arrow 55"/>
          <p:cNvSpPr/>
          <p:nvPr/>
        </p:nvSpPr>
        <p:spPr bwMode="auto">
          <a:xfrm rot="16200000" flipH="1">
            <a:off x="9515098" y="3194067"/>
            <a:ext cx="484762" cy="883628"/>
          </a:xfrm>
          <a:prstGeom prst="uturnArrow">
            <a:avLst>
              <a:gd name="adj1" fmla="val 17369"/>
              <a:gd name="adj2" fmla="val 25000"/>
              <a:gd name="adj3" fmla="val 24152"/>
              <a:gd name="adj4" fmla="val 46348"/>
              <a:gd name="adj5" fmla="val 75000"/>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ectangle 7"/>
          <p:cNvSpPr/>
          <p:nvPr/>
        </p:nvSpPr>
        <p:spPr>
          <a:xfrm>
            <a:off x="5495366" y="1287462"/>
            <a:ext cx="1628779" cy="400110"/>
          </a:xfrm>
          <a:prstGeom prst="rect">
            <a:avLst/>
          </a:prstGeom>
        </p:spPr>
        <p:txBody>
          <a:bodyPr wrap="none">
            <a:spAutoFit/>
          </a:bodyPr>
          <a:lstStyle/>
          <a:p>
            <a:r>
              <a:rPr lang="en-US" sz="2000" b="1" spc="-71" dirty="0" smtClean="0">
                <a:solidFill>
                  <a:srgbClr val="000000"/>
                </a:solidFill>
              </a:rPr>
              <a:t>Azure “NRT”</a:t>
            </a:r>
            <a:endParaRPr lang="en-US" sz="2000" b="1" dirty="0">
              <a:solidFill>
                <a:srgbClr val="000000"/>
              </a:solidFill>
            </a:endParaRPr>
          </a:p>
        </p:txBody>
      </p:sp>
      <p:sp>
        <p:nvSpPr>
          <p:cNvPr id="60" name="Rectangle 59"/>
          <p:cNvSpPr/>
          <p:nvPr/>
        </p:nvSpPr>
        <p:spPr bwMode="auto">
          <a:xfrm>
            <a:off x="3246437" y="4560046"/>
            <a:ext cx="1678686" cy="1451816"/>
          </a:xfrm>
          <a:prstGeom prst="rect">
            <a:avLst/>
          </a:prstGeom>
          <a:solidFill>
            <a:srgbClr val="F0501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36" tIns="46618" rIns="46618" bIns="93236" numCol="1" spcCol="0" rtlCol="0" fromWordArt="0" anchor="t" anchorCtr="0" forceAA="0" compatLnSpc="1">
            <a:prstTxWarp prst="textNoShape">
              <a:avLst/>
            </a:prstTxWarp>
            <a:noAutofit/>
          </a:bodyPr>
          <a:lstStyle/>
          <a:p>
            <a:pPr defTabSz="932010" fontAlgn="base">
              <a:spcBef>
                <a:spcPct val="0"/>
              </a:spcBef>
              <a:spcAft>
                <a:spcPct val="0"/>
              </a:spcAft>
            </a:pPr>
            <a:r>
              <a:rPr lang="en-US" sz="1873" dirty="0" smtClean="0">
                <a:solidFill>
                  <a:srgbClr val="000000"/>
                </a:solidFill>
                <a:latin typeface="Segoe UI Light"/>
                <a:ea typeface="Segoe UI" pitchFamily="34" charset="0"/>
                <a:cs typeface="Segoe UI" pitchFamily="34" charset="0"/>
              </a:rPr>
              <a:t>Reference Data</a:t>
            </a:r>
            <a:endParaRPr lang="en-US" sz="1224" dirty="0">
              <a:solidFill>
                <a:srgbClr val="000000"/>
              </a:solidFill>
              <a:latin typeface="Segoe UI Light"/>
              <a:ea typeface="Segoe UI" pitchFamily="34" charset="0"/>
              <a:cs typeface="Segoe UI" pitchFamily="34" charset="0"/>
            </a:endParaRPr>
          </a:p>
          <a:p>
            <a:pPr marL="174862" indent="-174862" defTabSz="932010" fontAlgn="base">
              <a:spcBef>
                <a:spcPct val="0"/>
              </a:spcBef>
              <a:spcAft>
                <a:spcPct val="0"/>
              </a:spcAft>
              <a:buFontTx/>
              <a:buChar char="-"/>
            </a:pPr>
            <a:r>
              <a:rPr lang="en-US" sz="1224" dirty="0" smtClean="0">
                <a:solidFill>
                  <a:srgbClr val="000000"/>
                </a:solidFill>
                <a:ea typeface="Segoe UI" pitchFamily="34" charset="0"/>
                <a:cs typeface="Segoe UI" pitchFamily="34" charset="0"/>
              </a:rPr>
              <a:t>SQL Azure</a:t>
            </a:r>
          </a:p>
          <a:p>
            <a:pPr marL="174862" indent="-174862" defTabSz="932010" fontAlgn="base">
              <a:spcBef>
                <a:spcPct val="0"/>
              </a:spcBef>
              <a:spcAft>
                <a:spcPct val="0"/>
              </a:spcAft>
              <a:buFontTx/>
              <a:buChar char="-"/>
            </a:pPr>
            <a:r>
              <a:rPr lang="en-US" sz="1224" dirty="0" smtClean="0">
                <a:solidFill>
                  <a:srgbClr val="000000"/>
                </a:solidFill>
                <a:ea typeface="Segoe UI" pitchFamily="34" charset="0"/>
                <a:cs typeface="Segoe UI" pitchFamily="34" charset="0"/>
              </a:rPr>
              <a:t>Azure Tables</a:t>
            </a:r>
          </a:p>
          <a:p>
            <a:pPr marL="174862" indent="-174862" defTabSz="932010" fontAlgn="base">
              <a:spcBef>
                <a:spcPct val="0"/>
              </a:spcBef>
              <a:spcAft>
                <a:spcPct val="0"/>
              </a:spcAft>
              <a:buFontTx/>
              <a:buChar char="-"/>
            </a:pPr>
            <a:r>
              <a:rPr lang="en-US" sz="1224" dirty="0" smtClean="0">
                <a:solidFill>
                  <a:srgbClr val="000000"/>
                </a:solidFill>
                <a:ea typeface="Segoe UI" pitchFamily="34" charset="0"/>
                <a:cs typeface="Segoe UI" pitchFamily="34" charset="0"/>
              </a:rPr>
              <a:t>…</a:t>
            </a:r>
            <a:endParaRPr lang="en-US" sz="1224" dirty="0">
              <a:solidFill>
                <a:srgbClr val="000000"/>
              </a:solidFill>
              <a:ea typeface="Segoe UI" pitchFamily="34" charset="0"/>
              <a:cs typeface="Segoe UI" pitchFamily="34" charset="0"/>
            </a:endParaRPr>
          </a:p>
        </p:txBody>
      </p:sp>
      <p:sp>
        <p:nvSpPr>
          <p:cNvPr id="61" name="U-Turn Arrow 60"/>
          <p:cNvSpPr/>
          <p:nvPr/>
        </p:nvSpPr>
        <p:spPr bwMode="auto">
          <a:xfrm rot="16200000" flipH="1">
            <a:off x="4929621" y="5407836"/>
            <a:ext cx="484762" cy="473615"/>
          </a:xfrm>
          <a:prstGeom prst="uturnArrow">
            <a:avLst>
              <a:gd name="adj1" fmla="val 17369"/>
              <a:gd name="adj2" fmla="val 25000"/>
              <a:gd name="adj3" fmla="val 24152"/>
              <a:gd name="adj4" fmla="val 46348"/>
              <a:gd name="adj5" fmla="val 75000"/>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9" name="Rounded Rectangle 68"/>
          <p:cNvSpPr/>
          <p:nvPr/>
        </p:nvSpPr>
        <p:spPr>
          <a:xfrm>
            <a:off x="5483741" y="5380061"/>
            <a:ext cx="1572696" cy="403201"/>
          </a:xfrm>
          <a:prstGeom prst="roundRect">
            <a:avLst>
              <a:gd name="adj" fmla="val 8460"/>
            </a:avLst>
          </a:prstGeom>
          <a:solidFill>
            <a:srgbClr val="DC3C00"/>
          </a:solidFill>
          <a:ln>
            <a:solidFill>
              <a:schemeClr val="accent3">
                <a:lumMod val="20000"/>
                <a:lumOff val="80000"/>
              </a:schemeClr>
            </a:solid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5708" tIns="45708" rIns="45708" bIns="45708" numCol="1" spcCol="0" rtlCol="0" fromWordArt="0" anchor="ctr" anchorCtr="0" forceAA="0" compatLnSpc="1">
            <a:prstTxWarp prst="textNoShape">
              <a:avLst/>
            </a:prstTxWarp>
            <a:noAutofit/>
          </a:bodyPr>
          <a:lstStyle/>
          <a:p>
            <a:pPr algn="ctr" defTabSz="685460" fontAlgn="base">
              <a:spcBef>
                <a:spcPct val="0"/>
              </a:spcBef>
              <a:spcAft>
                <a:spcPct val="0"/>
              </a:spcAft>
            </a:pPr>
            <a:r>
              <a:rPr lang="en-US" sz="1400" spc="-53" dirty="0" smtClean="0">
                <a:solidFill>
                  <a:srgbClr val="000000"/>
                </a:solidFill>
                <a:ea typeface="Segoe UI" pitchFamily="34" charset="0"/>
                <a:cs typeface="Segoe UI" pitchFamily="34" charset="0"/>
              </a:rPr>
              <a:t>Snapshot</a:t>
            </a:r>
            <a:endParaRPr lang="en-US" sz="1400" spc="-53" dirty="0">
              <a:solidFill>
                <a:srgbClr val="000000"/>
              </a:solidFill>
              <a:ea typeface="Segoe UI" pitchFamily="34" charset="0"/>
              <a:cs typeface="Segoe UI" pitchFamily="34" charset="0"/>
            </a:endParaRPr>
          </a:p>
        </p:txBody>
      </p:sp>
      <p:sp>
        <p:nvSpPr>
          <p:cNvPr id="72" name="TextBox 71"/>
          <p:cNvSpPr txBox="1"/>
          <p:nvPr/>
        </p:nvSpPr>
        <p:spPr>
          <a:xfrm>
            <a:off x="4651288" y="6658493"/>
            <a:ext cx="3133898" cy="374846"/>
          </a:xfrm>
          <a:prstGeom prst="rect">
            <a:avLst/>
          </a:prstGeom>
          <a:noFill/>
        </p:spPr>
        <p:txBody>
          <a:bodyPr wrap="square" rtlCol="0">
            <a:spAutoFit/>
          </a:bodyPr>
          <a:lstStyle/>
          <a:p>
            <a:r>
              <a:rPr lang="en-US" dirty="0" smtClean="0">
                <a:solidFill>
                  <a:srgbClr val="FFFFFF"/>
                </a:solidFill>
              </a:rPr>
              <a:t>MICROSOFT CONFIDENTIAL</a:t>
            </a:r>
            <a:endParaRPr lang="en-US" dirty="0">
              <a:solidFill>
                <a:srgbClr val="FFFFFF"/>
              </a:solidFill>
            </a:endParaRPr>
          </a:p>
        </p:txBody>
      </p:sp>
    </p:spTree>
    <p:extLst>
      <p:ext uri="{BB962C8B-B14F-4D97-AF65-F5344CB8AC3E}">
        <p14:creationId xmlns:p14="http://schemas.microsoft.com/office/powerpoint/2010/main" val="30083250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2"/>
                                        </p:tgtEl>
                                        <p:attrNameLst>
                                          <p:attrName>style.visibility</p:attrName>
                                        </p:attrNameLst>
                                      </p:cBhvr>
                                      <p:to>
                                        <p:strVal val="visible"/>
                                      </p:to>
                                    </p:set>
                                    <p:animEffect transition="in" filter="fade">
                                      <p:cBhvr>
                                        <p:cTn id="7" dur="500"/>
                                        <p:tgtEl>
                                          <p:spTgt spid="15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3"/>
                                        </p:tgtEl>
                                        <p:attrNameLst>
                                          <p:attrName>style.visibility</p:attrName>
                                        </p:attrNameLst>
                                      </p:cBhvr>
                                      <p:to>
                                        <p:strVal val="visible"/>
                                      </p:to>
                                    </p:set>
                                    <p:animEffect transition="in" filter="fade">
                                      <p:cBhvr>
                                        <p:cTn id="10" dur="500"/>
                                        <p:tgtEl>
                                          <p:spTgt spid="15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4"/>
                                        </p:tgtEl>
                                        <p:attrNameLst>
                                          <p:attrName>style.visibility</p:attrName>
                                        </p:attrNameLst>
                                      </p:cBhvr>
                                      <p:to>
                                        <p:strVal val="visible"/>
                                      </p:to>
                                    </p:set>
                                    <p:animEffect transition="in" filter="fade">
                                      <p:cBhvr>
                                        <p:cTn id="13" dur="500"/>
                                        <p:tgtEl>
                                          <p:spTgt spid="14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51"/>
                                        </p:tgtEl>
                                        <p:attrNameLst>
                                          <p:attrName>style.visibility</p:attrName>
                                        </p:attrNameLst>
                                      </p:cBhvr>
                                      <p:to>
                                        <p:strVal val="visible"/>
                                      </p:to>
                                    </p:set>
                                    <p:animEffect transition="in" filter="fade">
                                      <p:cBhvr>
                                        <p:cTn id="16" dur="500"/>
                                        <p:tgtEl>
                                          <p:spTgt spid="15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p:bldP spid="151" grpId="0"/>
      <p:bldP spid="152" grpId="0"/>
      <p:bldP spid="153" grpId="0"/>
      <p:bldP spid="70" grpId="0"/>
      <p:bldP spid="7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Azure IoT Composition</a:t>
            </a:r>
            <a:endParaRPr lang="en-US" dirty="0"/>
          </a:p>
        </p:txBody>
      </p:sp>
      <p:cxnSp>
        <p:nvCxnSpPr>
          <p:cNvPr id="5" name="Straight Connector 4"/>
          <p:cNvCxnSpPr/>
          <p:nvPr/>
        </p:nvCxnSpPr>
        <p:spPr>
          <a:xfrm flipV="1">
            <a:off x="1046237" y="1744662"/>
            <a:ext cx="0" cy="3888432"/>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V="1">
            <a:off x="4192637" y="1744662"/>
            <a:ext cx="0" cy="3888432"/>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7522672" y="1744662"/>
            <a:ext cx="0" cy="3888432"/>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V="1">
            <a:off x="9875837" y="1744662"/>
            <a:ext cx="0" cy="3888432"/>
          </a:xfrm>
          <a:prstGeom prst="line">
            <a:avLst/>
          </a:prstGeom>
          <a:ln>
            <a:solidFill>
              <a:schemeClr val="tx1"/>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1021453" y="3408494"/>
            <a:ext cx="1277914" cy="1122743"/>
          </a:xfrm>
          <a:prstGeom prst="rect">
            <a:avLst/>
          </a:prstGeom>
        </p:spPr>
        <p:txBody>
          <a:bodyPr wrap="none">
            <a:spAutoFit/>
          </a:bodyPr>
          <a:lstStyle/>
          <a:p>
            <a:pPr defTabSz="914400">
              <a:defRPr/>
            </a:pPr>
            <a:r>
              <a:rPr lang="en-US" sz="2448" kern="0" dirty="0" smtClean="0">
                <a:solidFill>
                  <a:prstClr val="white"/>
                </a:solidFill>
                <a:latin typeface="Segoe UI Light"/>
                <a:cs typeface="Segoe UI" pitchFamily="34" charset="0"/>
              </a:rPr>
              <a:t>Agents</a:t>
            </a:r>
          </a:p>
          <a:p>
            <a:pPr defTabSz="914400">
              <a:defRPr/>
            </a:pPr>
            <a:r>
              <a:rPr lang="en-US" sz="2448" kern="0" dirty="0" smtClean="0">
                <a:solidFill>
                  <a:prstClr val="white"/>
                </a:solidFill>
                <a:latin typeface="Segoe UI Light"/>
                <a:cs typeface="Segoe UI" pitchFamily="34" charset="0"/>
              </a:rPr>
              <a:t>Libraries</a:t>
            </a:r>
          </a:p>
          <a:p>
            <a:pPr defTabSz="914400">
              <a:defRPr/>
            </a:pPr>
            <a:endParaRPr lang="en-US" kern="0" dirty="0" smtClean="0">
              <a:solidFill>
                <a:sysClr val="windowText" lastClr="000000"/>
              </a:solidFill>
            </a:endParaRPr>
          </a:p>
        </p:txBody>
      </p:sp>
      <p:sp>
        <p:nvSpPr>
          <p:cNvPr id="12" name="Rectangle 11"/>
          <p:cNvSpPr/>
          <p:nvPr/>
        </p:nvSpPr>
        <p:spPr>
          <a:xfrm>
            <a:off x="4282672" y="3408494"/>
            <a:ext cx="3283271" cy="1975862"/>
          </a:xfrm>
          <a:prstGeom prst="rect">
            <a:avLst/>
          </a:prstGeom>
        </p:spPr>
        <p:txBody>
          <a:bodyPr wrap="none">
            <a:spAutoFit/>
          </a:bodyPr>
          <a:lstStyle/>
          <a:p>
            <a:pPr defTabSz="914400">
              <a:defRPr/>
            </a:pPr>
            <a:r>
              <a:rPr lang="en-US" sz="2448" kern="0" dirty="0" smtClean="0">
                <a:solidFill>
                  <a:prstClr val="white"/>
                </a:solidFill>
                <a:latin typeface="Segoe UI Light"/>
                <a:cs typeface="Segoe UI" pitchFamily="34" charset="0"/>
              </a:rPr>
              <a:t>External Data Sources</a:t>
            </a:r>
          </a:p>
          <a:p>
            <a:pPr defTabSz="914400">
              <a:defRPr/>
            </a:pPr>
            <a:r>
              <a:rPr lang="en-US" sz="2448" kern="0" dirty="0" smtClean="0">
                <a:solidFill>
                  <a:prstClr val="white"/>
                </a:solidFill>
                <a:latin typeface="Segoe UI Light"/>
                <a:cs typeface="Segoe UI" pitchFamily="34" charset="0"/>
              </a:rPr>
              <a:t>Event Hub (Service Bus)</a:t>
            </a:r>
          </a:p>
          <a:p>
            <a:pPr defTabSz="914400">
              <a:defRPr/>
            </a:pPr>
            <a:r>
              <a:rPr lang="en-US" sz="2448" kern="0" dirty="0" smtClean="0">
                <a:solidFill>
                  <a:prstClr val="white"/>
                </a:solidFill>
                <a:latin typeface="Segoe UI Light"/>
                <a:cs typeface="Segoe UI" pitchFamily="34" charset="0"/>
              </a:rPr>
              <a:t>SQL Database</a:t>
            </a:r>
          </a:p>
          <a:p>
            <a:pPr defTabSz="914400">
              <a:defRPr/>
            </a:pPr>
            <a:r>
              <a:rPr lang="en-US" sz="2448" kern="0" dirty="0" smtClean="0">
                <a:solidFill>
                  <a:prstClr val="white"/>
                </a:solidFill>
                <a:latin typeface="Segoe UI Light"/>
                <a:cs typeface="Segoe UI" pitchFamily="34" charset="0"/>
              </a:rPr>
              <a:t>Table/Blob Storage</a:t>
            </a:r>
          </a:p>
          <a:p>
            <a:pPr defTabSz="914400">
              <a:defRPr/>
            </a:pPr>
            <a:r>
              <a:rPr lang="en-US" sz="2448" kern="0" dirty="0" smtClean="0">
                <a:solidFill>
                  <a:prstClr val="white"/>
                </a:solidFill>
                <a:latin typeface="Segoe UI Light"/>
                <a:cs typeface="Segoe UI" pitchFamily="34" charset="0"/>
              </a:rPr>
              <a:t>3</a:t>
            </a:r>
            <a:r>
              <a:rPr lang="en-US" sz="2448" kern="0" baseline="30000" dirty="0" smtClean="0">
                <a:solidFill>
                  <a:prstClr val="white"/>
                </a:solidFill>
                <a:latin typeface="Segoe UI Light"/>
                <a:cs typeface="Segoe UI" pitchFamily="34" charset="0"/>
              </a:rPr>
              <a:t>rd</a:t>
            </a:r>
            <a:r>
              <a:rPr lang="en-US" sz="2448" kern="0" dirty="0" smtClean="0">
                <a:solidFill>
                  <a:prstClr val="white"/>
                </a:solidFill>
                <a:latin typeface="Segoe UI Light"/>
                <a:cs typeface="Segoe UI" pitchFamily="34" charset="0"/>
              </a:rPr>
              <a:t> Party </a:t>
            </a:r>
          </a:p>
        </p:txBody>
      </p:sp>
      <p:sp>
        <p:nvSpPr>
          <p:cNvPr id="13" name="Rectangle 12"/>
          <p:cNvSpPr/>
          <p:nvPr/>
        </p:nvSpPr>
        <p:spPr>
          <a:xfrm>
            <a:off x="7612706" y="3408494"/>
            <a:ext cx="2220480" cy="1599156"/>
          </a:xfrm>
          <a:prstGeom prst="rect">
            <a:avLst/>
          </a:prstGeom>
        </p:spPr>
        <p:txBody>
          <a:bodyPr wrap="none">
            <a:spAutoFit/>
          </a:bodyPr>
          <a:lstStyle/>
          <a:p>
            <a:pPr defTabSz="914400">
              <a:defRPr/>
            </a:pPr>
            <a:r>
              <a:rPr lang="en-US" sz="2448" kern="0" dirty="0" smtClean="0">
                <a:solidFill>
                  <a:prstClr val="white"/>
                </a:solidFill>
                <a:latin typeface="Segoe UI Light"/>
                <a:cs typeface="Segoe UI" pitchFamily="34" charset="0"/>
              </a:rPr>
              <a:t>Azure Websites</a:t>
            </a:r>
          </a:p>
          <a:p>
            <a:pPr defTabSz="914400">
              <a:defRPr/>
            </a:pPr>
            <a:r>
              <a:rPr lang="en-US" sz="2448" kern="0" dirty="0" smtClean="0">
                <a:solidFill>
                  <a:prstClr val="white"/>
                </a:solidFill>
                <a:latin typeface="Segoe UI Light"/>
                <a:cs typeface="Segoe UI" pitchFamily="34" charset="0"/>
              </a:rPr>
              <a:t>Mobile Services</a:t>
            </a:r>
          </a:p>
          <a:p>
            <a:pPr defTabSz="914400">
              <a:defRPr/>
            </a:pPr>
            <a:r>
              <a:rPr lang="en-US" sz="2448" kern="0" dirty="0" err="1" smtClean="0">
                <a:solidFill>
                  <a:prstClr val="white"/>
                </a:solidFill>
                <a:latin typeface="Segoe UI Light"/>
                <a:cs typeface="Segoe UI" pitchFamily="34" charset="0"/>
              </a:rPr>
              <a:t>PowerBI</a:t>
            </a:r>
            <a:endParaRPr lang="en-US" sz="2448" kern="0" dirty="0" smtClean="0">
              <a:solidFill>
                <a:prstClr val="white"/>
              </a:solidFill>
              <a:latin typeface="Segoe UI Light"/>
              <a:cs typeface="Segoe UI" pitchFamily="34" charset="0"/>
            </a:endParaRPr>
          </a:p>
          <a:p>
            <a:pPr defTabSz="914400">
              <a:defRPr/>
            </a:pPr>
            <a:r>
              <a:rPr lang="en-US" sz="2448" kern="0" dirty="0" smtClean="0">
                <a:solidFill>
                  <a:prstClr val="white"/>
                </a:solidFill>
                <a:latin typeface="Segoe UI Light"/>
                <a:cs typeface="Segoe UI" pitchFamily="34" charset="0"/>
              </a:rPr>
              <a:t>3</a:t>
            </a:r>
            <a:r>
              <a:rPr lang="en-US" sz="2448" kern="0" baseline="30000" dirty="0" smtClean="0">
                <a:solidFill>
                  <a:prstClr val="white"/>
                </a:solidFill>
                <a:latin typeface="Segoe UI Light"/>
                <a:cs typeface="Segoe UI" pitchFamily="34" charset="0"/>
              </a:rPr>
              <a:t>rd</a:t>
            </a:r>
            <a:r>
              <a:rPr lang="en-US" sz="2448" kern="0" dirty="0" smtClean="0">
                <a:solidFill>
                  <a:prstClr val="white"/>
                </a:solidFill>
                <a:latin typeface="Segoe UI Light"/>
                <a:cs typeface="Segoe UI" pitchFamily="34" charset="0"/>
              </a:rPr>
              <a:t> Party</a:t>
            </a:r>
            <a:endParaRPr lang="en-US" kern="0" dirty="0" smtClean="0">
              <a:solidFill>
                <a:sysClr val="windowText" lastClr="000000"/>
              </a:solidFill>
            </a:endParaRPr>
          </a:p>
        </p:txBody>
      </p:sp>
      <p:sp>
        <p:nvSpPr>
          <p:cNvPr id="14" name="Rectangle 13"/>
          <p:cNvSpPr/>
          <p:nvPr/>
        </p:nvSpPr>
        <p:spPr>
          <a:xfrm>
            <a:off x="1112837" y="1668461"/>
            <a:ext cx="853119" cy="469039"/>
          </a:xfrm>
          <a:prstGeom prst="rect">
            <a:avLst/>
          </a:prstGeom>
        </p:spPr>
        <p:txBody>
          <a:bodyPr wrap="none">
            <a:spAutoFit/>
          </a:bodyPr>
          <a:lstStyle/>
          <a:p>
            <a:pPr defTabSz="914400">
              <a:defRPr/>
            </a:pPr>
            <a:r>
              <a:rPr lang="en-US" sz="2448" kern="0" dirty="0" smtClean="0">
                <a:solidFill>
                  <a:prstClr val="white"/>
                </a:solidFill>
                <a:latin typeface="Segoe UI Light"/>
                <a:cs typeface="Segoe UI" pitchFamily="34" charset="0"/>
              </a:rPr>
              <a:t>Edge</a:t>
            </a:r>
            <a:endParaRPr lang="en-US" kern="0" dirty="0" smtClean="0">
              <a:solidFill>
                <a:sysClr val="windowText" lastClr="000000"/>
              </a:solidFill>
            </a:endParaRPr>
          </a:p>
        </p:txBody>
      </p:sp>
      <p:sp>
        <p:nvSpPr>
          <p:cNvPr id="15" name="Rectangle 14"/>
          <p:cNvSpPr/>
          <p:nvPr/>
        </p:nvSpPr>
        <p:spPr>
          <a:xfrm>
            <a:off x="4268720" y="1668461"/>
            <a:ext cx="958917" cy="469039"/>
          </a:xfrm>
          <a:prstGeom prst="rect">
            <a:avLst/>
          </a:prstGeom>
        </p:spPr>
        <p:txBody>
          <a:bodyPr wrap="none">
            <a:spAutoFit/>
          </a:bodyPr>
          <a:lstStyle/>
          <a:p>
            <a:pPr defTabSz="914400">
              <a:defRPr/>
            </a:pPr>
            <a:r>
              <a:rPr lang="en-US" sz="2448" kern="0" dirty="0" smtClean="0">
                <a:solidFill>
                  <a:prstClr val="white"/>
                </a:solidFill>
                <a:latin typeface="Segoe UI Light"/>
                <a:cs typeface="Segoe UI" pitchFamily="34" charset="0"/>
              </a:rPr>
              <a:t>Azure</a:t>
            </a:r>
            <a:endParaRPr lang="en-US" kern="0" dirty="0" smtClean="0">
              <a:solidFill>
                <a:sysClr val="windowText" lastClr="000000"/>
              </a:solidFill>
            </a:endParaRPr>
          </a:p>
        </p:txBody>
      </p:sp>
      <p:sp>
        <p:nvSpPr>
          <p:cNvPr id="16" name="Rectangle 15"/>
          <p:cNvSpPr/>
          <p:nvPr/>
        </p:nvSpPr>
        <p:spPr>
          <a:xfrm>
            <a:off x="7512435" y="1668461"/>
            <a:ext cx="1818126" cy="469039"/>
          </a:xfrm>
          <a:prstGeom prst="rect">
            <a:avLst/>
          </a:prstGeom>
        </p:spPr>
        <p:txBody>
          <a:bodyPr wrap="none">
            <a:spAutoFit/>
          </a:bodyPr>
          <a:lstStyle/>
          <a:p>
            <a:pPr defTabSz="914400">
              <a:defRPr/>
            </a:pPr>
            <a:r>
              <a:rPr lang="en-US" sz="2448" kern="0" dirty="0" smtClean="0">
                <a:solidFill>
                  <a:prstClr val="white"/>
                </a:solidFill>
                <a:latin typeface="Segoe UI Light"/>
                <a:cs typeface="Segoe UI" pitchFamily="34" charset="0"/>
              </a:rPr>
              <a:t>Presentation</a:t>
            </a:r>
            <a:endParaRPr lang="en-US" kern="0" dirty="0" smtClean="0">
              <a:solidFill>
                <a:sysClr val="windowText" lastClr="000000"/>
              </a:solidFill>
            </a:endParaRPr>
          </a:p>
        </p:txBody>
      </p:sp>
      <p:sp>
        <p:nvSpPr>
          <p:cNvPr id="18" name="Rectangle 17"/>
          <p:cNvSpPr/>
          <p:nvPr/>
        </p:nvSpPr>
        <p:spPr>
          <a:xfrm>
            <a:off x="9875837" y="1668461"/>
            <a:ext cx="1330814" cy="469039"/>
          </a:xfrm>
          <a:prstGeom prst="rect">
            <a:avLst/>
          </a:prstGeom>
        </p:spPr>
        <p:txBody>
          <a:bodyPr wrap="none">
            <a:spAutoFit/>
          </a:bodyPr>
          <a:lstStyle/>
          <a:p>
            <a:pPr defTabSz="914400">
              <a:defRPr/>
            </a:pPr>
            <a:r>
              <a:rPr lang="en-US" sz="2448" kern="0" dirty="0" smtClean="0">
                <a:solidFill>
                  <a:prstClr val="white"/>
                </a:solidFill>
                <a:latin typeface="Segoe UI Light"/>
                <a:cs typeface="Segoe UI" pitchFamily="34" charset="0"/>
              </a:rPr>
              <a:t>Analytics</a:t>
            </a:r>
            <a:endParaRPr lang="en-US" kern="0" dirty="0" smtClean="0">
              <a:solidFill>
                <a:sysClr val="windowText" lastClr="000000"/>
              </a:solidFill>
            </a:endParaRPr>
          </a:p>
        </p:txBody>
      </p:sp>
      <p:sp>
        <p:nvSpPr>
          <p:cNvPr id="19" name="Rectangle 18"/>
          <p:cNvSpPr/>
          <p:nvPr/>
        </p:nvSpPr>
        <p:spPr>
          <a:xfrm>
            <a:off x="9941357" y="3408494"/>
            <a:ext cx="2526654" cy="2352567"/>
          </a:xfrm>
          <a:prstGeom prst="rect">
            <a:avLst/>
          </a:prstGeom>
        </p:spPr>
        <p:txBody>
          <a:bodyPr wrap="none">
            <a:spAutoFit/>
          </a:bodyPr>
          <a:lstStyle/>
          <a:p>
            <a:pPr defTabSz="914400">
              <a:defRPr/>
            </a:pPr>
            <a:r>
              <a:rPr lang="en-US" sz="2448" kern="0" dirty="0" smtClean="0">
                <a:solidFill>
                  <a:prstClr val="white"/>
                </a:solidFill>
                <a:latin typeface="Segoe UI Light"/>
                <a:cs typeface="Segoe UI" pitchFamily="34" charset="0"/>
              </a:rPr>
              <a:t>Machine Learning</a:t>
            </a:r>
          </a:p>
          <a:p>
            <a:pPr defTabSz="914400">
              <a:defRPr/>
            </a:pPr>
            <a:r>
              <a:rPr lang="en-US" sz="2448" kern="0" dirty="0" smtClean="0">
                <a:solidFill>
                  <a:prstClr val="white"/>
                </a:solidFill>
                <a:latin typeface="Segoe UI Light"/>
                <a:cs typeface="Segoe UI" pitchFamily="34" charset="0"/>
              </a:rPr>
              <a:t>NRT</a:t>
            </a:r>
          </a:p>
          <a:p>
            <a:pPr defTabSz="914400">
              <a:defRPr/>
            </a:pPr>
            <a:r>
              <a:rPr lang="en-US" sz="2448" kern="0" dirty="0" err="1" smtClean="0">
                <a:solidFill>
                  <a:prstClr val="white"/>
                </a:solidFill>
                <a:latin typeface="Segoe UI Light"/>
                <a:cs typeface="Segoe UI" pitchFamily="34" charset="0"/>
              </a:rPr>
              <a:t>PowerBI</a:t>
            </a:r>
            <a:endParaRPr lang="en-US" sz="2448" kern="0" dirty="0" smtClean="0">
              <a:solidFill>
                <a:prstClr val="white"/>
              </a:solidFill>
              <a:latin typeface="Segoe UI Light"/>
              <a:cs typeface="Segoe UI" pitchFamily="34" charset="0"/>
            </a:endParaRPr>
          </a:p>
          <a:p>
            <a:pPr defTabSz="914400">
              <a:defRPr/>
            </a:pPr>
            <a:r>
              <a:rPr lang="en-US" sz="2448" kern="0" dirty="0" smtClean="0">
                <a:solidFill>
                  <a:prstClr val="white"/>
                </a:solidFill>
                <a:latin typeface="Segoe UI Light"/>
                <a:cs typeface="Segoe UI" pitchFamily="34" charset="0"/>
              </a:rPr>
              <a:t>Cortana</a:t>
            </a:r>
          </a:p>
          <a:p>
            <a:pPr defTabSz="914400">
              <a:defRPr/>
            </a:pPr>
            <a:r>
              <a:rPr lang="en-US" sz="2448" kern="0" dirty="0" smtClean="0">
                <a:solidFill>
                  <a:prstClr val="white"/>
                </a:solidFill>
                <a:latin typeface="Segoe UI Light"/>
                <a:cs typeface="Segoe UI" pitchFamily="34" charset="0"/>
              </a:rPr>
              <a:t>Bing</a:t>
            </a:r>
          </a:p>
          <a:p>
            <a:pPr defTabSz="914400">
              <a:defRPr/>
            </a:pPr>
            <a:r>
              <a:rPr lang="en-US" sz="2448" kern="0" dirty="0" smtClean="0">
                <a:solidFill>
                  <a:prstClr val="white"/>
                </a:solidFill>
                <a:latin typeface="Segoe UI Light"/>
                <a:cs typeface="Segoe UI" pitchFamily="34" charset="0"/>
              </a:rPr>
              <a:t>3</a:t>
            </a:r>
            <a:r>
              <a:rPr lang="en-US" sz="2448" kern="0" baseline="30000" dirty="0" smtClean="0">
                <a:solidFill>
                  <a:prstClr val="white"/>
                </a:solidFill>
                <a:latin typeface="Segoe UI Light"/>
                <a:cs typeface="Segoe UI" pitchFamily="34" charset="0"/>
              </a:rPr>
              <a:t>rd</a:t>
            </a:r>
            <a:r>
              <a:rPr lang="en-US" sz="2448" kern="0" dirty="0" smtClean="0">
                <a:solidFill>
                  <a:prstClr val="white"/>
                </a:solidFill>
                <a:latin typeface="Segoe UI Light"/>
                <a:cs typeface="Segoe UI" pitchFamily="34" charset="0"/>
              </a:rPr>
              <a:t> Party</a:t>
            </a:r>
            <a:endParaRPr lang="en-US" kern="0" dirty="0" smtClean="0">
              <a:solidFill>
                <a:sysClr val="windowText" lastClr="000000"/>
              </a:solidFill>
            </a:endParaRPr>
          </a:p>
        </p:txBody>
      </p:sp>
    </p:spTree>
    <p:extLst>
      <p:ext uri="{BB962C8B-B14F-4D97-AF65-F5344CB8AC3E}">
        <p14:creationId xmlns:p14="http://schemas.microsoft.com/office/powerpoint/2010/main" val="1192936905"/>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Device Connectivity for Azure IoT</a:t>
            </a:r>
            <a:endParaRPr lang="en-US" dirty="0"/>
          </a:p>
        </p:txBody>
      </p:sp>
      <p:sp>
        <p:nvSpPr>
          <p:cNvPr id="3" name="Text Placeholder 2"/>
          <p:cNvSpPr>
            <a:spLocks noGrp="1"/>
          </p:cNvSpPr>
          <p:nvPr>
            <p:ph type="body" sz="quarter" idx="11"/>
          </p:nvPr>
        </p:nvSpPr>
        <p:spPr>
          <a:xfrm>
            <a:off x="274639" y="1829077"/>
            <a:ext cx="11889564" cy="4678204"/>
          </a:xfrm>
        </p:spPr>
        <p:txBody>
          <a:bodyPr/>
          <a:lstStyle/>
          <a:p>
            <a:r>
              <a:rPr lang="en-US" dirty="0"/>
              <a:t>Build solutions with any language or development </a:t>
            </a:r>
            <a:r>
              <a:rPr lang="en-US" dirty="0" smtClean="0"/>
              <a:t>platform</a:t>
            </a:r>
          </a:p>
          <a:p>
            <a:r>
              <a:rPr lang="en-US" dirty="0" smtClean="0"/>
              <a:t>Target </a:t>
            </a:r>
            <a:r>
              <a:rPr lang="en-US" dirty="0"/>
              <a:t>any browser, client or </a:t>
            </a:r>
            <a:r>
              <a:rPr lang="en-US" dirty="0" smtClean="0"/>
              <a:t>device</a:t>
            </a:r>
            <a:endParaRPr lang="en-US" dirty="0"/>
          </a:p>
          <a:p>
            <a:r>
              <a:rPr lang="en-US" dirty="0" smtClean="0"/>
              <a:t>Documentation by Service</a:t>
            </a:r>
          </a:p>
          <a:p>
            <a:pPr lvl="1"/>
            <a:r>
              <a:rPr lang="en-US" dirty="0" smtClean="0"/>
              <a:t>Compute</a:t>
            </a:r>
          </a:p>
          <a:p>
            <a:pPr lvl="1"/>
            <a:r>
              <a:rPr lang="en-US" dirty="0" smtClean="0"/>
              <a:t>Data</a:t>
            </a:r>
          </a:p>
          <a:p>
            <a:pPr lvl="1"/>
            <a:r>
              <a:rPr lang="en-US" dirty="0" smtClean="0"/>
              <a:t>App</a:t>
            </a:r>
          </a:p>
          <a:p>
            <a:pPr lvl="1"/>
            <a:r>
              <a:rPr lang="en-US" dirty="0" smtClean="0"/>
              <a:t>Network</a:t>
            </a:r>
          </a:p>
          <a:p>
            <a:r>
              <a:rPr lang="en-US" dirty="0" smtClean="0"/>
              <a:t>Code Samples</a:t>
            </a:r>
            <a:endParaRPr lang="en-US" dirty="0"/>
          </a:p>
        </p:txBody>
      </p:sp>
      <p:sp>
        <p:nvSpPr>
          <p:cNvPr id="4" name="Rectangle 3"/>
          <p:cNvSpPr>
            <a:spLocks noChangeAspect="1"/>
          </p:cNvSpPr>
          <p:nvPr/>
        </p:nvSpPr>
        <p:spPr bwMode="auto">
          <a:xfrm>
            <a:off x="7060193" y="4348696"/>
            <a:ext cx="1219200" cy="121920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505050"/>
                </a:solidFill>
              </a:rPr>
              <a:t>.NET</a:t>
            </a:r>
            <a:endParaRPr lang="en-US" sz="1400" dirty="0">
              <a:solidFill>
                <a:srgbClr val="505050"/>
              </a:solidFill>
              <a:ea typeface="Segoe UI" pitchFamily="34" charset="0"/>
              <a:cs typeface="Segoe UI" pitchFamily="34" charset="0"/>
            </a:endParaRPr>
          </a:p>
        </p:txBody>
      </p:sp>
      <p:sp>
        <p:nvSpPr>
          <p:cNvPr id="5" name="Rectangle 4"/>
          <p:cNvSpPr>
            <a:spLocks noChangeAspect="1"/>
          </p:cNvSpPr>
          <p:nvPr/>
        </p:nvSpPr>
        <p:spPr bwMode="auto">
          <a:xfrm>
            <a:off x="8405141" y="4348696"/>
            <a:ext cx="1219200" cy="121920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505050"/>
                </a:solidFill>
              </a:rPr>
              <a:t>Node.js</a:t>
            </a:r>
            <a:endParaRPr lang="en-US" sz="1400" dirty="0">
              <a:solidFill>
                <a:srgbClr val="505050"/>
              </a:solidFill>
              <a:ea typeface="Segoe UI" pitchFamily="34" charset="0"/>
              <a:cs typeface="Segoe UI" pitchFamily="34" charset="0"/>
            </a:endParaRPr>
          </a:p>
        </p:txBody>
      </p:sp>
      <p:sp>
        <p:nvSpPr>
          <p:cNvPr id="6" name="Rectangle 5"/>
          <p:cNvSpPr>
            <a:spLocks noChangeAspect="1"/>
          </p:cNvSpPr>
          <p:nvPr/>
        </p:nvSpPr>
        <p:spPr bwMode="auto">
          <a:xfrm>
            <a:off x="9750089" y="4348696"/>
            <a:ext cx="1219200" cy="121920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505050"/>
                </a:solidFill>
              </a:rPr>
              <a:t>Java</a:t>
            </a:r>
            <a:endParaRPr lang="en-US" sz="1400" dirty="0">
              <a:solidFill>
                <a:srgbClr val="505050"/>
              </a:solidFill>
              <a:ea typeface="Segoe UI" pitchFamily="34" charset="0"/>
              <a:cs typeface="Segoe UI" pitchFamily="34" charset="0"/>
            </a:endParaRPr>
          </a:p>
        </p:txBody>
      </p:sp>
      <p:sp>
        <p:nvSpPr>
          <p:cNvPr id="7" name="Rectangle 6"/>
          <p:cNvSpPr>
            <a:spLocks noChangeAspect="1"/>
          </p:cNvSpPr>
          <p:nvPr/>
        </p:nvSpPr>
        <p:spPr bwMode="auto">
          <a:xfrm>
            <a:off x="11095037" y="4348696"/>
            <a:ext cx="1219200" cy="121920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sz="1600" dirty="0" smtClean="0">
                <a:solidFill>
                  <a:srgbClr val="505050"/>
                </a:solidFill>
              </a:rPr>
              <a:t>iOS, Android, Windows</a:t>
            </a:r>
            <a:endParaRPr lang="en-US" sz="1100" dirty="0">
              <a:solidFill>
                <a:srgbClr val="505050"/>
              </a:solidFill>
              <a:ea typeface="Segoe UI" pitchFamily="34" charset="0"/>
              <a:cs typeface="Segoe UI" pitchFamily="34" charset="0"/>
            </a:endParaRPr>
          </a:p>
        </p:txBody>
      </p:sp>
      <p:sp>
        <p:nvSpPr>
          <p:cNvPr id="8" name="Rectangle 7"/>
          <p:cNvSpPr>
            <a:spLocks noChangeAspect="1"/>
          </p:cNvSpPr>
          <p:nvPr/>
        </p:nvSpPr>
        <p:spPr bwMode="auto">
          <a:xfrm>
            <a:off x="7060193" y="5712054"/>
            <a:ext cx="1219200" cy="121920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505050"/>
                </a:solidFill>
              </a:rPr>
              <a:t>PHP</a:t>
            </a:r>
            <a:endParaRPr lang="en-US" sz="1400" dirty="0">
              <a:solidFill>
                <a:srgbClr val="505050"/>
              </a:solidFill>
              <a:ea typeface="Segoe UI" pitchFamily="34" charset="0"/>
              <a:cs typeface="Segoe UI" pitchFamily="34" charset="0"/>
            </a:endParaRPr>
          </a:p>
        </p:txBody>
      </p:sp>
      <p:sp>
        <p:nvSpPr>
          <p:cNvPr id="9" name="Rectangle 8"/>
          <p:cNvSpPr>
            <a:spLocks noChangeAspect="1"/>
          </p:cNvSpPr>
          <p:nvPr/>
        </p:nvSpPr>
        <p:spPr bwMode="auto">
          <a:xfrm>
            <a:off x="8405141" y="5712054"/>
            <a:ext cx="1219200" cy="121920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505050"/>
                </a:solidFill>
              </a:rPr>
              <a:t>Python</a:t>
            </a:r>
            <a:endParaRPr lang="en-US" sz="1400" dirty="0">
              <a:solidFill>
                <a:srgbClr val="505050"/>
              </a:solidFill>
              <a:ea typeface="Segoe UI" pitchFamily="34" charset="0"/>
              <a:cs typeface="Segoe UI" pitchFamily="34" charset="0"/>
            </a:endParaRPr>
          </a:p>
        </p:txBody>
      </p:sp>
      <p:sp>
        <p:nvSpPr>
          <p:cNvPr id="11" name="Rectangle 10"/>
          <p:cNvSpPr>
            <a:spLocks noChangeAspect="1"/>
          </p:cNvSpPr>
          <p:nvPr/>
        </p:nvSpPr>
        <p:spPr bwMode="auto">
          <a:xfrm>
            <a:off x="9750089" y="5712054"/>
            <a:ext cx="1219200" cy="121920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505050"/>
                </a:solidFill>
              </a:rPr>
              <a:t>Ruby</a:t>
            </a:r>
            <a:endParaRPr lang="en-US" sz="1400" dirty="0">
              <a:solidFill>
                <a:srgbClr val="505050"/>
              </a:solidFill>
              <a:ea typeface="Segoe UI" pitchFamily="34" charset="0"/>
              <a:cs typeface="Segoe UI" pitchFamily="34" charset="0"/>
            </a:endParaRPr>
          </a:p>
        </p:txBody>
      </p:sp>
      <p:sp>
        <p:nvSpPr>
          <p:cNvPr id="12" name="Rectangle 11"/>
          <p:cNvSpPr>
            <a:spLocks noChangeAspect="1"/>
          </p:cNvSpPr>
          <p:nvPr/>
        </p:nvSpPr>
        <p:spPr bwMode="auto">
          <a:xfrm>
            <a:off x="11095037" y="5712054"/>
            <a:ext cx="1219200" cy="1219200"/>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defTabSz="932472" fontAlgn="base">
              <a:lnSpc>
                <a:spcPct val="90000"/>
              </a:lnSpc>
              <a:spcBef>
                <a:spcPct val="0"/>
              </a:spcBef>
              <a:spcAft>
                <a:spcPct val="0"/>
              </a:spcAft>
            </a:pPr>
            <a:r>
              <a:rPr lang="en-US" sz="2000" dirty="0" smtClean="0">
                <a:solidFill>
                  <a:srgbClr val="505050"/>
                </a:solidFill>
              </a:rPr>
              <a:t>Media</a:t>
            </a:r>
            <a:endParaRPr lang="en-US" sz="1400" dirty="0">
              <a:solidFill>
                <a:srgbClr val="505050"/>
              </a:solidFill>
              <a:ea typeface="Segoe UI" pitchFamily="34" charset="0"/>
              <a:cs typeface="Segoe UI" pitchFamily="34" charset="0"/>
            </a:endParaRPr>
          </a:p>
        </p:txBody>
      </p:sp>
    </p:spTree>
    <p:extLst>
      <p:ext uri="{BB962C8B-B14F-4D97-AF65-F5344CB8AC3E}">
        <p14:creationId xmlns:p14="http://schemas.microsoft.com/office/powerpoint/2010/main" val="3821311197"/>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chemeClr val="tx1"/>
                </a:solidFill>
                <a:latin typeface="Segoe UI Light" panose="020B0502040204020203" pitchFamily="34" charset="0"/>
                <a:cs typeface="Segoe UI Light" panose="020B0502040204020203" pitchFamily="34" charset="0"/>
              </a:rPr>
              <a:t>Azure Services for IoT Sample Architecture</a:t>
            </a:r>
            <a:endParaRPr lang="en-US" dirty="0">
              <a:solidFill>
                <a:schemeClr val="tx1"/>
              </a:solidFill>
            </a:endParaRPr>
          </a:p>
        </p:txBody>
      </p:sp>
      <p:grpSp>
        <p:nvGrpSpPr>
          <p:cNvPr id="35" name="Group 34"/>
          <p:cNvGrpSpPr/>
          <p:nvPr/>
        </p:nvGrpSpPr>
        <p:grpSpPr>
          <a:xfrm>
            <a:off x="594020" y="6475042"/>
            <a:ext cx="11247934" cy="370631"/>
            <a:chOff x="526631" y="5897915"/>
            <a:chExt cx="11092063" cy="281134"/>
          </a:xfrm>
        </p:grpSpPr>
        <p:sp>
          <p:nvSpPr>
            <p:cNvPr id="36" name="Rectangle 35"/>
            <p:cNvSpPr/>
            <p:nvPr/>
          </p:nvSpPr>
          <p:spPr bwMode="auto">
            <a:xfrm>
              <a:off x="526631" y="5911716"/>
              <a:ext cx="11092063" cy="267333"/>
            </a:xfrm>
            <a:prstGeom prst="rect">
              <a:avLst/>
            </a:prstGeom>
            <a:solidFill>
              <a:schemeClr val="accent2">
                <a:alpha val="75000"/>
              </a:schemeClr>
            </a:solidFill>
            <a:ln w="2857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defTabSz="932266" fontAlgn="base">
                <a:spcBef>
                  <a:spcPct val="0"/>
                </a:spcBef>
                <a:spcAft>
                  <a:spcPct val="0"/>
                </a:spcAft>
              </a:pPr>
              <a:endParaRPr lang="en-US" sz="1122" dirty="0">
                <a:ln w="3175">
                  <a:noFill/>
                </a:ln>
                <a:solidFill>
                  <a:srgbClr val="FFFFFF"/>
                </a:solidFill>
                <a:cs typeface="Arial" charset="0"/>
              </a:endParaRPr>
            </a:p>
          </p:txBody>
        </p:sp>
        <p:grpSp>
          <p:nvGrpSpPr>
            <p:cNvPr id="37" name="Group 36"/>
            <p:cNvGrpSpPr/>
            <p:nvPr/>
          </p:nvGrpSpPr>
          <p:grpSpPr>
            <a:xfrm>
              <a:off x="531814" y="5897915"/>
              <a:ext cx="11048999" cy="263882"/>
              <a:chOff x="531814" y="1116098"/>
              <a:chExt cx="11048999" cy="411480"/>
            </a:xfrm>
            <a:noFill/>
          </p:grpSpPr>
          <p:sp>
            <p:nvSpPr>
              <p:cNvPr id="44" name="Rectangle 43"/>
              <p:cNvSpPr/>
              <p:nvPr/>
            </p:nvSpPr>
            <p:spPr bwMode="auto">
              <a:xfrm>
                <a:off x="531814" y="1116098"/>
                <a:ext cx="3627435" cy="41148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66" fontAlgn="base">
                  <a:spcBef>
                    <a:spcPct val="0"/>
                  </a:spcBef>
                  <a:spcAft>
                    <a:spcPct val="0"/>
                  </a:spcAft>
                </a:pPr>
                <a:r>
                  <a:rPr lang="en-US" sz="1122" dirty="0">
                    <a:ln w="3175">
                      <a:noFill/>
                    </a:ln>
                    <a:solidFill>
                      <a:srgbClr val="FFFFFF"/>
                    </a:solidFill>
                    <a:cs typeface="Arial" charset="0"/>
                  </a:rPr>
                  <a:t>Data Ingress</a:t>
                </a:r>
              </a:p>
            </p:txBody>
          </p:sp>
          <p:sp>
            <p:nvSpPr>
              <p:cNvPr id="45" name="Rectangle 44"/>
              <p:cNvSpPr/>
              <p:nvPr/>
            </p:nvSpPr>
            <p:spPr bwMode="auto">
              <a:xfrm>
                <a:off x="7953377" y="1116098"/>
                <a:ext cx="3627436" cy="41148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marL="466287" indent="-466287" algn="ctr" defTabSz="932266" fontAlgn="base">
                  <a:spcBef>
                    <a:spcPct val="0"/>
                  </a:spcBef>
                  <a:spcAft>
                    <a:spcPct val="0"/>
                  </a:spcAft>
                </a:pPr>
                <a:r>
                  <a:rPr lang="en-US" sz="1122" dirty="0">
                    <a:ln w="3175">
                      <a:noFill/>
                    </a:ln>
                    <a:solidFill>
                      <a:srgbClr val="FFFFFF"/>
                    </a:solidFill>
                    <a:cs typeface="Arial" charset="0"/>
                  </a:rPr>
                  <a:t>Data Egress</a:t>
                </a:r>
              </a:p>
            </p:txBody>
          </p:sp>
          <p:sp>
            <p:nvSpPr>
              <p:cNvPr id="46" name="Rectangle 45"/>
              <p:cNvSpPr/>
              <p:nvPr/>
            </p:nvSpPr>
            <p:spPr bwMode="auto">
              <a:xfrm>
                <a:off x="4242596" y="1116098"/>
                <a:ext cx="3627436" cy="41148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algn="ctr" defTabSz="932266" fontAlgn="base">
                  <a:spcBef>
                    <a:spcPct val="0"/>
                  </a:spcBef>
                  <a:spcAft>
                    <a:spcPct val="0"/>
                  </a:spcAft>
                </a:pPr>
                <a:r>
                  <a:rPr lang="en-US" sz="1122" dirty="0">
                    <a:ln w="3175">
                      <a:noFill/>
                    </a:ln>
                    <a:solidFill>
                      <a:srgbClr val="FFFFFF"/>
                    </a:solidFill>
                    <a:cs typeface="Arial" charset="0"/>
                  </a:rPr>
                  <a:t>Data Processing</a:t>
                </a:r>
              </a:p>
            </p:txBody>
          </p:sp>
        </p:grpSp>
        <p:grpSp>
          <p:nvGrpSpPr>
            <p:cNvPr id="38" name="Group 37"/>
            <p:cNvGrpSpPr/>
            <p:nvPr/>
          </p:nvGrpSpPr>
          <p:grpSpPr>
            <a:xfrm>
              <a:off x="8307017" y="5911441"/>
              <a:ext cx="233398" cy="265595"/>
              <a:chOff x="3803351" y="5913931"/>
              <a:chExt cx="190500" cy="256637"/>
            </a:xfrm>
            <a:solidFill>
              <a:srgbClr val="7885C4"/>
            </a:solidFill>
          </p:grpSpPr>
          <p:sp>
            <p:nvSpPr>
              <p:cNvPr id="42" name="Parallelogram 41"/>
              <p:cNvSpPr/>
              <p:nvPr/>
            </p:nvSpPr>
            <p:spPr bwMode="auto">
              <a:xfrm>
                <a:off x="3803351" y="6047464"/>
                <a:ext cx="190500" cy="123104"/>
              </a:xfrm>
              <a:prstGeom prst="parallelogram">
                <a:avLst>
                  <a:gd name="adj" fmla="val 80765"/>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66" fontAlgn="base">
                  <a:spcBef>
                    <a:spcPct val="0"/>
                  </a:spcBef>
                  <a:spcAft>
                    <a:spcPct val="0"/>
                  </a:spcAft>
                </a:pPr>
                <a:endParaRPr lang="en-US" sz="1122" spc="-102" dirty="0">
                  <a:ln w="3175">
                    <a:noFill/>
                  </a:ln>
                  <a:solidFill>
                    <a:srgbClr val="FFFFFF"/>
                  </a:solidFill>
                  <a:cs typeface="Arial" charset="0"/>
                </a:endParaRPr>
              </a:p>
            </p:txBody>
          </p:sp>
          <p:sp>
            <p:nvSpPr>
              <p:cNvPr id="43" name="Parallelogram 42"/>
              <p:cNvSpPr/>
              <p:nvPr/>
            </p:nvSpPr>
            <p:spPr bwMode="auto">
              <a:xfrm flipV="1">
                <a:off x="3803351" y="5913931"/>
                <a:ext cx="190500" cy="135414"/>
              </a:xfrm>
              <a:prstGeom prst="parallelogram">
                <a:avLst>
                  <a:gd name="adj" fmla="val 73863"/>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66" fontAlgn="base">
                  <a:spcBef>
                    <a:spcPct val="0"/>
                  </a:spcBef>
                  <a:spcAft>
                    <a:spcPct val="0"/>
                  </a:spcAft>
                </a:pPr>
                <a:endParaRPr lang="en-US" sz="1122" spc="-102" dirty="0">
                  <a:ln w="3175">
                    <a:noFill/>
                  </a:ln>
                  <a:solidFill>
                    <a:srgbClr val="FFFFFF"/>
                  </a:solidFill>
                  <a:cs typeface="Arial" charset="0"/>
                </a:endParaRPr>
              </a:p>
            </p:txBody>
          </p:sp>
        </p:grpSp>
        <p:grpSp>
          <p:nvGrpSpPr>
            <p:cNvPr id="39" name="Group 38"/>
            <p:cNvGrpSpPr/>
            <p:nvPr/>
          </p:nvGrpSpPr>
          <p:grpSpPr>
            <a:xfrm>
              <a:off x="3829103" y="5911441"/>
              <a:ext cx="233398" cy="265595"/>
              <a:chOff x="3803351" y="5913931"/>
              <a:chExt cx="190500" cy="256637"/>
            </a:xfrm>
            <a:solidFill>
              <a:srgbClr val="7885C4"/>
            </a:solidFill>
          </p:grpSpPr>
          <p:sp>
            <p:nvSpPr>
              <p:cNvPr id="40" name="Parallelogram 39"/>
              <p:cNvSpPr/>
              <p:nvPr/>
            </p:nvSpPr>
            <p:spPr bwMode="auto">
              <a:xfrm>
                <a:off x="3803351" y="6047464"/>
                <a:ext cx="190500" cy="123104"/>
              </a:xfrm>
              <a:prstGeom prst="parallelogram">
                <a:avLst>
                  <a:gd name="adj" fmla="val 83064"/>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66" fontAlgn="base">
                  <a:spcBef>
                    <a:spcPct val="0"/>
                  </a:spcBef>
                  <a:spcAft>
                    <a:spcPct val="0"/>
                  </a:spcAft>
                </a:pPr>
                <a:endParaRPr lang="en-US" sz="1122" spc="-102" dirty="0">
                  <a:ln w="3175">
                    <a:noFill/>
                  </a:ln>
                  <a:solidFill>
                    <a:srgbClr val="FFFFFF"/>
                  </a:solidFill>
                  <a:cs typeface="Arial" charset="0"/>
                </a:endParaRPr>
              </a:p>
            </p:txBody>
          </p:sp>
          <p:sp>
            <p:nvSpPr>
              <p:cNvPr id="41" name="Parallelogram 40"/>
              <p:cNvSpPr/>
              <p:nvPr/>
            </p:nvSpPr>
            <p:spPr bwMode="auto">
              <a:xfrm flipV="1">
                <a:off x="3803351" y="5913931"/>
                <a:ext cx="190500" cy="135414"/>
              </a:xfrm>
              <a:prstGeom prst="parallelogram">
                <a:avLst>
                  <a:gd name="adj" fmla="val 73863"/>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66" fontAlgn="base">
                  <a:spcBef>
                    <a:spcPct val="0"/>
                  </a:spcBef>
                  <a:spcAft>
                    <a:spcPct val="0"/>
                  </a:spcAft>
                </a:pPr>
                <a:endParaRPr lang="en-US" sz="1122" spc="-102" dirty="0">
                  <a:ln w="3175">
                    <a:noFill/>
                  </a:ln>
                  <a:solidFill>
                    <a:srgbClr val="FFFFFF"/>
                  </a:solidFill>
                  <a:cs typeface="Arial" charset="0"/>
                </a:endParaRPr>
              </a:p>
            </p:txBody>
          </p:sp>
        </p:grpSp>
      </p:grpSp>
      <p:sp>
        <p:nvSpPr>
          <p:cNvPr id="183" name="Rectangle 182"/>
          <p:cNvSpPr/>
          <p:nvPr/>
        </p:nvSpPr>
        <p:spPr>
          <a:xfrm>
            <a:off x="274697" y="2645463"/>
            <a:ext cx="1566087" cy="2347898"/>
          </a:xfrm>
          <a:prstGeom prst="rect">
            <a:avLst/>
          </a:prstGeom>
          <a:no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84" name="TextBox 183"/>
          <p:cNvSpPr txBox="1"/>
          <p:nvPr/>
        </p:nvSpPr>
        <p:spPr>
          <a:xfrm>
            <a:off x="376840" y="2263094"/>
            <a:ext cx="1210588" cy="307777"/>
          </a:xfrm>
          <a:prstGeom prst="rect">
            <a:avLst/>
          </a:prstGeom>
          <a:noFill/>
        </p:spPr>
        <p:txBody>
          <a:bodyPr wrap="none" rtlCol="0">
            <a:spAutoFit/>
          </a:bodyPr>
          <a:lstStyle/>
          <a:p>
            <a:r>
              <a:rPr lang="en-US" sz="1400" dirty="0" smtClean="0">
                <a:solidFill>
                  <a:srgbClr val="FFFFFF"/>
                </a:solidFill>
                <a:latin typeface="Segoe UI Light"/>
              </a:rPr>
              <a:t>Retail Devices</a:t>
            </a:r>
            <a:endParaRPr lang="en-US" sz="1400" dirty="0">
              <a:solidFill>
                <a:srgbClr val="FFFFFF"/>
              </a:solidFill>
              <a:latin typeface="Segoe UI Light"/>
            </a:endParaRPr>
          </a:p>
        </p:txBody>
      </p:sp>
      <p:pic>
        <p:nvPicPr>
          <p:cNvPr id="186" name="Picture 20"/>
          <p:cNvPicPr>
            <a:picLocks noChangeAspect="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1600066" y="4717748"/>
            <a:ext cx="529754" cy="445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 name="Freeform 186"/>
          <p:cNvSpPr>
            <a:spLocks noChangeAspect="1"/>
          </p:cNvSpPr>
          <p:nvPr/>
        </p:nvSpPr>
        <p:spPr bwMode="auto">
          <a:xfrm>
            <a:off x="392397" y="2814670"/>
            <a:ext cx="1198385" cy="406414"/>
          </a:xfrm>
          <a:custGeom>
            <a:avLst/>
            <a:gdLst>
              <a:gd name="connsiteX0" fmla="*/ 410422 w 2192245"/>
              <a:gd name="connsiteY0" fmla="*/ 584355 h 743471"/>
              <a:gd name="connsiteX1" fmla="*/ 1000219 w 2192245"/>
              <a:gd name="connsiteY1" fmla="*/ 584355 h 743471"/>
              <a:gd name="connsiteX2" fmla="*/ 1000219 w 2192245"/>
              <a:gd name="connsiteY2" fmla="*/ 730583 h 743471"/>
              <a:gd name="connsiteX3" fmla="*/ 410422 w 2192245"/>
              <a:gd name="connsiteY3" fmla="*/ 730583 h 743471"/>
              <a:gd name="connsiteX4" fmla="*/ 410422 w 2192245"/>
              <a:gd name="connsiteY4" fmla="*/ 485868 h 743471"/>
              <a:gd name="connsiteX5" fmla="*/ 920896 w 2192245"/>
              <a:gd name="connsiteY5" fmla="*/ 486456 h 743471"/>
              <a:gd name="connsiteX6" fmla="*/ 1000219 w 2192245"/>
              <a:gd name="connsiteY6" fmla="*/ 566032 h 743471"/>
              <a:gd name="connsiteX7" fmla="*/ 410422 w 2192245"/>
              <a:gd name="connsiteY7" fmla="*/ 566032 h 743471"/>
              <a:gd name="connsiteX8" fmla="*/ 2158857 w 2192245"/>
              <a:gd name="connsiteY8" fmla="*/ 481132 h 743471"/>
              <a:gd name="connsiteX9" fmla="*/ 2192245 w 2192245"/>
              <a:gd name="connsiteY9" fmla="*/ 481132 h 743471"/>
              <a:gd name="connsiteX10" fmla="*/ 2192245 w 2192245"/>
              <a:gd name="connsiteY10" fmla="*/ 616288 h 743471"/>
              <a:gd name="connsiteX11" fmla="*/ 2158857 w 2192245"/>
              <a:gd name="connsiteY11" fmla="*/ 616288 h 743471"/>
              <a:gd name="connsiteX12" fmla="*/ 2133377 w 2192245"/>
              <a:gd name="connsiteY12" fmla="*/ 481132 h 743471"/>
              <a:gd name="connsiteX13" fmla="*/ 2149596 w 2192245"/>
              <a:gd name="connsiteY13" fmla="*/ 481132 h 743471"/>
              <a:gd name="connsiteX14" fmla="*/ 2149596 w 2192245"/>
              <a:gd name="connsiteY14" fmla="*/ 616288 h 743471"/>
              <a:gd name="connsiteX15" fmla="*/ 2133377 w 2192245"/>
              <a:gd name="connsiteY15" fmla="*/ 616288 h 743471"/>
              <a:gd name="connsiteX16" fmla="*/ 2063096 w 2192245"/>
              <a:gd name="connsiteY16" fmla="*/ 481132 h 743471"/>
              <a:gd name="connsiteX17" fmla="*/ 2079314 w 2192245"/>
              <a:gd name="connsiteY17" fmla="*/ 481132 h 743471"/>
              <a:gd name="connsiteX18" fmla="*/ 2079314 w 2192245"/>
              <a:gd name="connsiteY18" fmla="*/ 616288 h 743471"/>
              <a:gd name="connsiteX19" fmla="*/ 2063096 w 2192245"/>
              <a:gd name="connsiteY19" fmla="*/ 616288 h 743471"/>
              <a:gd name="connsiteX20" fmla="*/ 2010235 w 2192245"/>
              <a:gd name="connsiteY20" fmla="*/ 481132 h 743471"/>
              <a:gd name="connsiteX21" fmla="*/ 2026453 w 2192245"/>
              <a:gd name="connsiteY21" fmla="*/ 481132 h 743471"/>
              <a:gd name="connsiteX22" fmla="*/ 2026453 w 2192245"/>
              <a:gd name="connsiteY22" fmla="*/ 616288 h 743471"/>
              <a:gd name="connsiteX23" fmla="*/ 2010235 w 2192245"/>
              <a:gd name="connsiteY23" fmla="*/ 616288 h 743471"/>
              <a:gd name="connsiteX24" fmla="*/ 1961578 w 2192245"/>
              <a:gd name="connsiteY24" fmla="*/ 481132 h 743471"/>
              <a:gd name="connsiteX25" fmla="*/ 2000623 w 2192245"/>
              <a:gd name="connsiteY25" fmla="*/ 481132 h 743471"/>
              <a:gd name="connsiteX26" fmla="*/ 2000623 w 2192245"/>
              <a:gd name="connsiteY26" fmla="*/ 616288 h 743471"/>
              <a:gd name="connsiteX27" fmla="*/ 1961578 w 2192245"/>
              <a:gd name="connsiteY27" fmla="*/ 616288 h 743471"/>
              <a:gd name="connsiteX28" fmla="*/ 1940898 w 2192245"/>
              <a:gd name="connsiteY28" fmla="*/ 481132 h 743471"/>
              <a:gd name="connsiteX29" fmla="*/ 1956772 w 2192245"/>
              <a:gd name="connsiteY29" fmla="*/ 481132 h 743471"/>
              <a:gd name="connsiteX30" fmla="*/ 1956772 w 2192245"/>
              <a:gd name="connsiteY30" fmla="*/ 616288 h 743471"/>
              <a:gd name="connsiteX31" fmla="*/ 1940898 w 2192245"/>
              <a:gd name="connsiteY31" fmla="*/ 616288 h 743471"/>
              <a:gd name="connsiteX32" fmla="*/ 410422 w 2192245"/>
              <a:gd name="connsiteY32" fmla="*/ 325620 h 743471"/>
              <a:gd name="connsiteX33" fmla="*/ 919758 w 2192245"/>
              <a:gd name="connsiteY33" fmla="*/ 325620 h 743471"/>
              <a:gd name="connsiteX34" fmla="*/ 919758 w 2192245"/>
              <a:gd name="connsiteY34" fmla="*/ 471848 h 743471"/>
              <a:gd name="connsiteX35" fmla="*/ 410422 w 2192245"/>
              <a:gd name="connsiteY35" fmla="*/ 471848 h 743471"/>
              <a:gd name="connsiteX36" fmla="*/ 1435986 w 2192245"/>
              <a:gd name="connsiteY36" fmla="*/ 317352 h 743471"/>
              <a:gd name="connsiteX37" fmla="*/ 1601736 w 2192245"/>
              <a:gd name="connsiteY37" fmla="*/ 317352 h 743471"/>
              <a:gd name="connsiteX38" fmla="*/ 1601736 w 2192245"/>
              <a:gd name="connsiteY38" fmla="*/ 371735 h 743471"/>
              <a:gd name="connsiteX39" fmla="*/ 1435986 w 2192245"/>
              <a:gd name="connsiteY39" fmla="*/ 371735 h 743471"/>
              <a:gd name="connsiteX40" fmla="*/ 1201731 w 2192245"/>
              <a:gd name="connsiteY40" fmla="*/ 317352 h 743471"/>
              <a:gd name="connsiteX41" fmla="*/ 1367481 w 2192245"/>
              <a:gd name="connsiteY41" fmla="*/ 317352 h 743471"/>
              <a:gd name="connsiteX42" fmla="*/ 1367481 w 2192245"/>
              <a:gd name="connsiteY42" fmla="*/ 371735 h 743471"/>
              <a:gd name="connsiteX43" fmla="*/ 1201731 w 2192245"/>
              <a:gd name="connsiteY43" fmla="*/ 371735 h 743471"/>
              <a:gd name="connsiteX44" fmla="*/ 992102 w 2192245"/>
              <a:gd name="connsiteY44" fmla="*/ 317352 h 743471"/>
              <a:gd name="connsiteX45" fmla="*/ 1157852 w 2192245"/>
              <a:gd name="connsiteY45" fmla="*/ 317352 h 743471"/>
              <a:gd name="connsiteX46" fmla="*/ 1157852 w 2192245"/>
              <a:gd name="connsiteY46" fmla="*/ 371735 h 743471"/>
              <a:gd name="connsiteX47" fmla="*/ 992102 w 2192245"/>
              <a:gd name="connsiteY47" fmla="*/ 371735 h 743471"/>
              <a:gd name="connsiteX48" fmla="*/ 74537 w 2192245"/>
              <a:gd name="connsiteY48" fmla="*/ 285034 h 743471"/>
              <a:gd name="connsiteX49" fmla="*/ 74537 w 2192245"/>
              <a:gd name="connsiteY49" fmla="*/ 434239 h 743471"/>
              <a:gd name="connsiteX50" fmla="*/ 320259 w 2192245"/>
              <a:gd name="connsiteY50" fmla="*/ 434239 h 743471"/>
              <a:gd name="connsiteX51" fmla="*/ 320259 w 2192245"/>
              <a:gd name="connsiteY51" fmla="*/ 285034 h 743471"/>
              <a:gd name="connsiteX52" fmla="*/ 1670241 w 2192245"/>
              <a:gd name="connsiteY52" fmla="*/ 254670 h 743471"/>
              <a:gd name="connsiteX53" fmla="*/ 2191044 w 2192245"/>
              <a:gd name="connsiteY53" fmla="*/ 254670 h 743471"/>
              <a:gd name="connsiteX54" fmla="*/ 2192245 w 2192245"/>
              <a:gd name="connsiteY54" fmla="*/ 318944 h 743471"/>
              <a:gd name="connsiteX55" fmla="*/ 2138182 w 2192245"/>
              <a:gd name="connsiteY55" fmla="*/ 433076 h 743471"/>
              <a:gd name="connsiteX56" fmla="*/ 1918929 w 2192245"/>
              <a:gd name="connsiteY56" fmla="*/ 433076 h 743471"/>
              <a:gd name="connsiteX57" fmla="*/ 1888293 w 2192245"/>
              <a:gd name="connsiteY57" fmla="*/ 492545 h 743471"/>
              <a:gd name="connsiteX58" fmla="*/ 1863665 w 2192245"/>
              <a:gd name="connsiteY58" fmla="*/ 485337 h 743471"/>
              <a:gd name="connsiteX59" fmla="*/ 1814408 w 2192245"/>
              <a:gd name="connsiteY59" fmla="*/ 613285 h 743471"/>
              <a:gd name="connsiteX60" fmla="*/ 1735717 w 2192245"/>
              <a:gd name="connsiteY60" fmla="*/ 616288 h 743471"/>
              <a:gd name="connsiteX61" fmla="*/ 1777765 w 2192245"/>
              <a:gd name="connsiteY61" fmla="*/ 436080 h 743471"/>
              <a:gd name="connsiteX62" fmla="*/ 1670241 w 2192245"/>
              <a:gd name="connsiteY62" fmla="*/ 436080 h 743471"/>
              <a:gd name="connsiteX63" fmla="*/ 24386 w 2192245"/>
              <a:gd name="connsiteY63" fmla="*/ 228264 h 743471"/>
              <a:gd name="connsiteX64" fmla="*/ 370410 w 2192245"/>
              <a:gd name="connsiteY64" fmla="*/ 228264 h 743471"/>
              <a:gd name="connsiteX65" fmla="*/ 394797 w 2192245"/>
              <a:gd name="connsiteY65" fmla="*/ 253970 h 743471"/>
              <a:gd name="connsiteX66" fmla="*/ 394797 w 2192245"/>
              <a:gd name="connsiteY66" fmla="*/ 717765 h 743471"/>
              <a:gd name="connsiteX67" fmla="*/ 370410 w 2192245"/>
              <a:gd name="connsiteY67" fmla="*/ 743471 h 743471"/>
              <a:gd name="connsiteX68" fmla="*/ 24386 w 2192245"/>
              <a:gd name="connsiteY68" fmla="*/ 743471 h 743471"/>
              <a:gd name="connsiteX69" fmla="*/ 0 w 2192245"/>
              <a:gd name="connsiteY69" fmla="*/ 717765 h 743471"/>
              <a:gd name="connsiteX70" fmla="*/ 0 w 2192245"/>
              <a:gd name="connsiteY70" fmla="*/ 253970 h 743471"/>
              <a:gd name="connsiteX71" fmla="*/ 24386 w 2192245"/>
              <a:gd name="connsiteY71" fmla="*/ 228264 h 743471"/>
              <a:gd name="connsiteX72" fmla="*/ 308684 w 2192245"/>
              <a:gd name="connsiteY72" fmla="*/ 52116 h 743471"/>
              <a:gd name="connsiteX73" fmla="*/ 303684 w 2192245"/>
              <a:gd name="connsiteY73" fmla="*/ 56098 h 743471"/>
              <a:gd name="connsiteX74" fmla="*/ 303684 w 2192245"/>
              <a:gd name="connsiteY74" fmla="*/ 74969 h 743471"/>
              <a:gd name="connsiteX75" fmla="*/ 308684 w 2192245"/>
              <a:gd name="connsiteY75" fmla="*/ 78952 h 743471"/>
              <a:gd name="connsiteX76" fmla="*/ 313684 w 2192245"/>
              <a:gd name="connsiteY76" fmla="*/ 74969 h 743471"/>
              <a:gd name="connsiteX77" fmla="*/ 313684 w 2192245"/>
              <a:gd name="connsiteY77" fmla="*/ 56098 h 743471"/>
              <a:gd name="connsiteX78" fmla="*/ 308684 w 2192245"/>
              <a:gd name="connsiteY78" fmla="*/ 52116 h 743471"/>
              <a:gd name="connsiteX79" fmla="*/ 308684 w 2192245"/>
              <a:gd name="connsiteY79" fmla="*/ 40204 h 743471"/>
              <a:gd name="connsiteX80" fmla="*/ 303684 w 2192245"/>
              <a:gd name="connsiteY80" fmla="*/ 44186 h 743471"/>
              <a:gd name="connsiteX81" fmla="*/ 303684 w 2192245"/>
              <a:gd name="connsiteY81" fmla="*/ 44961 h 743471"/>
              <a:gd name="connsiteX82" fmla="*/ 308684 w 2192245"/>
              <a:gd name="connsiteY82" fmla="*/ 48944 h 743471"/>
              <a:gd name="connsiteX83" fmla="*/ 313684 w 2192245"/>
              <a:gd name="connsiteY83" fmla="*/ 44961 h 743471"/>
              <a:gd name="connsiteX84" fmla="*/ 313684 w 2192245"/>
              <a:gd name="connsiteY84" fmla="*/ 44186 h 743471"/>
              <a:gd name="connsiteX85" fmla="*/ 308684 w 2192245"/>
              <a:gd name="connsiteY85" fmla="*/ 40204 h 743471"/>
              <a:gd name="connsiteX86" fmla="*/ 308684 w 2192245"/>
              <a:gd name="connsiteY86" fmla="*/ 28357 h 743471"/>
              <a:gd name="connsiteX87" fmla="*/ 303684 w 2192245"/>
              <a:gd name="connsiteY87" fmla="*/ 32340 h 743471"/>
              <a:gd name="connsiteX88" fmla="*/ 303684 w 2192245"/>
              <a:gd name="connsiteY88" fmla="*/ 33049 h 743471"/>
              <a:gd name="connsiteX89" fmla="*/ 308684 w 2192245"/>
              <a:gd name="connsiteY89" fmla="*/ 37032 h 743471"/>
              <a:gd name="connsiteX90" fmla="*/ 313684 w 2192245"/>
              <a:gd name="connsiteY90" fmla="*/ 33049 h 743471"/>
              <a:gd name="connsiteX91" fmla="*/ 313684 w 2192245"/>
              <a:gd name="connsiteY91" fmla="*/ 32340 h 743471"/>
              <a:gd name="connsiteX92" fmla="*/ 308684 w 2192245"/>
              <a:gd name="connsiteY92" fmla="*/ 28357 h 743471"/>
              <a:gd name="connsiteX93" fmla="*/ 88034 w 2192245"/>
              <a:gd name="connsiteY93" fmla="*/ 17075 h 743471"/>
              <a:gd name="connsiteX94" fmla="*/ 88034 w 2192245"/>
              <a:gd name="connsiteY94" fmla="*/ 169130 h 743471"/>
              <a:gd name="connsiteX95" fmla="*/ 291448 w 2192245"/>
              <a:gd name="connsiteY95" fmla="*/ 169130 h 743471"/>
              <a:gd name="connsiteX96" fmla="*/ 291448 w 2192245"/>
              <a:gd name="connsiteY96" fmla="*/ 17075 h 743471"/>
              <a:gd name="connsiteX97" fmla="*/ 76248 w 2192245"/>
              <a:gd name="connsiteY97" fmla="*/ 0 h 743471"/>
              <a:gd name="connsiteX98" fmla="*/ 318548 w 2192245"/>
              <a:gd name="connsiteY98" fmla="*/ 0 h 743471"/>
              <a:gd name="connsiteX99" fmla="*/ 328196 w 2192245"/>
              <a:gd name="connsiteY99" fmla="*/ 7685 h 743471"/>
              <a:gd name="connsiteX100" fmla="*/ 328196 w 2192245"/>
              <a:gd name="connsiteY100" fmla="*/ 178520 h 743471"/>
              <a:gd name="connsiteX101" fmla="*/ 318548 w 2192245"/>
              <a:gd name="connsiteY101" fmla="*/ 186205 h 743471"/>
              <a:gd name="connsiteX102" fmla="*/ 76248 w 2192245"/>
              <a:gd name="connsiteY102" fmla="*/ 186205 h 743471"/>
              <a:gd name="connsiteX103" fmla="*/ 66599 w 2192245"/>
              <a:gd name="connsiteY103" fmla="*/ 178520 h 743471"/>
              <a:gd name="connsiteX104" fmla="*/ 66599 w 2192245"/>
              <a:gd name="connsiteY104" fmla="*/ 7685 h 743471"/>
              <a:gd name="connsiteX105" fmla="*/ 76248 w 2192245"/>
              <a:gd name="connsiteY105" fmla="*/ 0 h 743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192245" h="743471">
                <a:moveTo>
                  <a:pt x="410422" y="584355"/>
                </a:moveTo>
                <a:lnTo>
                  <a:pt x="1000219" y="584355"/>
                </a:lnTo>
                <a:lnTo>
                  <a:pt x="1000219" y="730583"/>
                </a:lnTo>
                <a:lnTo>
                  <a:pt x="410422" y="730583"/>
                </a:lnTo>
                <a:close/>
                <a:moveTo>
                  <a:pt x="410422" y="485868"/>
                </a:moveTo>
                <a:lnTo>
                  <a:pt x="920896" y="486456"/>
                </a:lnTo>
                <a:lnTo>
                  <a:pt x="1000219" y="566032"/>
                </a:lnTo>
                <a:lnTo>
                  <a:pt x="410422" y="566032"/>
                </a:lnTo>
                <a:close/>
                <a:moveTo>
                  <a:pt x="2158857" y="481132"/>
                </a:moveTo>
                <a:lnTo>
                  <a:pt x="2192245" y="481132"/>
                </a:lnTo>
                <a:lnTo>
                  <a:pt x="2192245" y="616288"/>
                </a:lnTo>
                <a:lnTo>
                  <a:pt x="2158857" y="616288"/>
                </a:lnTo>
                <a:close/>
                <a:moveTo>
                  <a:pt x="2133377" y="481132"/>
                </a:moveTo>
                <a:lnTo>
                  <a:pt x="2149596" y="481132"/>
                </a:lnTo>
                <a:lnTo>
                  <a:pt x="2149596" y="616288"/>
                </a:lnTo>
                <a:lnTo>
                  <a:pt x="2133377" y="616288"/>
                </a:lnTo>
                <a:close/>
                <a:moveTo>
                  <a:pt x="2063096" y="481132"/>
                </a:moveTo>
                <a:lnTo>
                  <a:pt x="2079314" y="481132"/>
                </a:lnTo>
                <a:lnTo>
                  <a:pt x="2079314" y="616288"/>
                </a:lnTo>
                <a:lnTo>
                  <a:pt x="2063096" y="616288"/>
                </a:lnTo>
                <a:close/>
                <a:moveTo>
                  <a:pt x="2010235" y="481132"/>
                </a:moveTo>
                <a:lnTo>
                  <a:pt x="2026453" y="481132"/>
                </a:lnTo>
                <a:lnTo>
                  <a:pt x="2026453" y="616288"/>
                </a:lnTo>
                <a:lnTo>
                  <a:pt x="2010235" y="616288"/>
                </a:lnTo>
                <a:close/>
                <a:moveTo>
                  <a:pt x="1961578" y="481132"/>
                </a:moveTo>
                <a:lnTo>
                  <a:pt x="2000623" y="481132"/>
                </a:lnTo>
                <a:lnTo>
                  <a:pt x="2000623" y="616288"/>
                </a:lnTo>
                <a:lnTo>
                  <a:pt x="1961578" y="616288"/>
                </a:lnTo>
                <a:close/>
                <a:moveTo>
                  <a:pt x="1940898" y="481132"/>
                </a:moveTo>
                <a:lnTo>
                  <a:pt x="1956772" y="481132"/>
                </a:lnTo>
                <a:lnTo>
                  <a:pt x="1956772" y="616288"/>
                </a:lnTo>
                <a:lnTo>
                  <a:pt x="1940898" y="616288"/>
                </a:lnTo>
                <a:close/>
                <a:moveTo>
                  <a:pt x="410422" y="325620"/>
                </a:moveTo>
                <a:lnTo>
                  <a:pt x="919758" y="325620"/>
                </a:lnTo>
                <a:lnTo>
                  <a:pt x="919758" y="471848"/>
                </a:lnTo>
                <a:lnTo>
                  <a:pt x="410422" y="471848"/>
                </a:lnTo>
                <a:close/>
                <a:moveTo>
                  <a:pt x="1435986" y="317352"/>
                </a:moveTo>
                <a:lnTo>
                  <a:pt x="1601736" y="317352"/>
                </a:lnTo>
                <a:lnTo>
                  <a:pt x="1601736" y="371735"/>
                </a:lnTo>
                <a:lnTo>
                  <a:pt x="1435986" y="371735"/>
                </a:lnTo>
                <a:close/>
                <a:moveTo>
                  <a:pt x="1201731" y="317352"/>
                </a:moveTo>
                <a:lnTo>
                  <a:pt x="1367481" y="317352"/>
                </a:lnTo>
                <a:lnTo>
                  <a:pt x="1367481" y="371735"/>
                </a:lnTo>
                <a:lnTo>
                  <a:pt x="1201731" y="371735"/>
                </a:lnTo>
                <a:close/>
                <a:moveTo>
                  <a:pt x="992102" y="317352"/>
                </a:moveTo>
                <a:lnTo>
                  <a:pt x="1157852" y="317352"/>
                </a:lnTo>
                <a:lnTo>
                  <a:pt x="1157852" y="371735"/>
                </a:lnTo>
                <a:lnTo>
                  <a:pt x="992102" y="371735"/>
                </a:lnTo>
                <a:close/>
                <a:moveTo>
                  <a:pt x="74537" y="285034"/>
                </a:moveTo>
                <a:lnTo>
                  <a:pt x="74537" y="434239"/>
                </a:lnTo>
                <a:lnTo>
                  <a:pt x="320259" y="434239"/>
                </a:lnTo>
                <a:lnTo>
                  <a:pt x="320259" y="285034"/>
                </a:lnTo>
                <a:close/>
                <a:moveTo>
                  <a:pt x="1670241" y="254670"/>
                </a:moveTo>
                <a:lnTo>
                  <a:pt x="2191044" y="254670"/>
                </a:lnTo>
                <a:lnTo>
                  <a:pt x="2192245" y="318944"/>
                </a:lnTo>
                <a:lnTo>
                  <a:pt x="2138182" y="433076"/>
                </a:lnTo>
                <a:lnTo>
                  <a:pt x="1918929" y="433076"/>
                </a:lnTo>
                <a:lnTo>
                  <a:pt x="1888293" y="492545"/>
                </a:lnTo>
                <a:lnTo>
                  <a:pt x="1863665" y="485337"/>
                </a:lnTo>
                <a:lnTo>
                  <a:pt x="1814408" y="613285"/>
                </a:lnTo>
                <a:lnTo>
                  <a:pt x="1735717" y="616288"/>
                </a:lnTo>
                <a:lnTo>
                  <a:pt x="1777765" y="436080"/>
                </a:lnTo>
                <a:lnTo>
                  <a:pt x="1670241" y="436080"/>
                </a:lnTo>
                <a:close/>
                <a:moveTo>
                  <a:pt x="24386" y="228264"/>
                </a:moveTo>
                <a:lnTo>
                  <a:pt x="370410" y="228264"/>
                </a:lnTo>
                <a:cubicBezTo>
                  <a:pt x="383878" y="228264"/>
                  <a:pt x="394797" y="239773"/>
                  <a:pt x="394797" y="253970"/>
                </a:cubicBezTo>
                <a:lnTo>
                  <a:pt x="394797" y="717765"/>
                </a:lnTo>
                <a:cubicBezTo>
                  <a:pt x="394797" y="731962"/>
                  <a:pt x="383878" y="743471"/>
                  <a:pt x="370410" y="743471"/>
                </a:cubicBezTo>
                <a:lnTo>
                  <a:pt x="24386" y="743471"/>
                </a:lnTo>
                <a:cubicBezTo>
                  <a:pt x="10918" y="743471"/>
                  <a:pt x="0" y="731962"/>
                  <a:pt x="0" y="717765"/>
                </a:cubicBezTo>
                <a:lnTo>
                  <a:pt x="0" y="253970"/>
                </a:lnTo>
                <a:cubicBezTo>
                  <a:pt x="0" y="239773"/>
                  <a:pt x="10918" y="228264"/>
                  <a:pt x="24386" y="228264"/>
                </a:cubicBezTo>
                <a:close/>
                <a:moveTo>
                  <a:pt x="308684" y="52116"/>
                </a:moveTo>
                <a:cubicBezTo>
                  <a:pt x="305922" y="52116"/>
                  <a:pt x="303684" y="53899"/>
                  <a:pt x="303684" y="56098"/>
                </a:cubicBezTo>
                <a:lnTo>
                  <a:pt x="303684" y="74969"/>
                </a:lnTo>
                <a:cubicBezTo>
                  <a:pt x="303684" y="77169"/>
                  <a:pt x="305922" y="78952"/>
                  <a:pt x="308684" y="78952"/>
                </a:cubicBezTo>
                <a:cubicBezTo>
                  <a:pt x="311445" y="78952"/>
                  <a:pt x="313684" y="77169"/>
                  <a:pt x="313684" y="74969"/>
                </a:cubicBezTo>
                <a:lnTo>
                  <a:pt x="313684" y="56098"/>
                </a:lnTo>
                <a:cubicBezTo>
                  <a:pt x="313684" y="53899"/>
                  <a:pt x="311445" y="52116"/>
                  <a:pt x="308684" y="52116"/>
                </a:cubicBezTo>
                <a:close/>
                <a:moveTo>
                  <a:pt x="308684" y="40204"/>
                </a:moveTo>
                <a:cubicBezTo>
                  <a:pt x="305922" y="40204"/>
                  <a:pt x="303684" y="41987"/>
                  <a:pt x="303684" y="44186"/>
                </a:cubicBezTo>
                <a:lnTo>
                  <a:pt x="303684" y="44961"/>
                </a:lnTo>
                <a:cubicBezTo>
                  <a:pt x="303684" y="47161"/>
                  <a:pt x="305922" y="48944"/>
                  <a:pt x="308684" y="48944"/>
                </a:cubicBezTo>
                <a:cubicBezTo>
                  <a:pt x="311445" y="48944"/>
                  <a:pt x="313684" y="47161"/>
                  <a:pt x="313684" y="44961"/>
                </a:cubicBezTo>
                <a:lnTo>
                  <a:pt x="313684" y="44186"/>
                </a:lnTo>
                <a:cubicBezTo>
                  <a:pt x="313684" y="41987"/>
                  <a:pt x="311445" y="40204"/>
                  <a:pt x="308684" y="40204"/>
                </a:cubicBezTo>
                <a:close/>
                <a:moveTo>
                  <a:pt x="308684" y="28357"/>
                </a:moveTo>
                <a:cubicBezTo>
                  <a:pt x="305922" y="28357"/>
                  <a:pt x="303684" y="30140"/>
                  <a:pt x="303684" y="32340"/>
                </a:cubicBezTo>
                <a:lnTo>
                  <a:pt x="303684" y="33049"/>
                </a:lnTo>
                <a:cubicBezTo>
                  <a:pt x="303684" y="35249"/>
                  <a:pt x="305922" y="37032"/>
                  <a:pt x="308684" y="37032"/>
                </a:cubicBezTo>
                <a:cubicBezTo>
                  <a:pt x="311445" y="37032"/>
                  <a:pt x="313684" y="35249"/>
                  <a:pt x="313684" y="33049"/>
                </a:cubicBezTo>
                <a:lnTo>
                  <a:pt x="313684" y="32340"/>
                </a:lnTo>
                <a:cubicBezTo>
                  <a:pt x="313684" y="30140"/>
                  <a:pt x="311445" y="28357"/>
                  <a:pt x="308684" y="28357"/>
                </a:cubicBezTo>
                <a:close/>
                <a:moveTo>
                  <a:pt x="88034" y="17075"/>
                </a:moveTo>
                <a:lnTo>
                  <a:pt x="88034" y="169130"/>
                </a:lnTo>
                <a:lnTo>
                  <a:pt x="291448" y="169130"/>
                </a:lnTo>
                <a:lnTo>
                  <a:pt x="291448" y="17075"/>
                </a:lnTo>
                <a:close/>
                <a:moveTo>
                  <a:pt x="76248" y="0"/>
                </a:moveTo>
                <a:lnTo>
                  <a:pt x="318548" y="0"/>
                </a:lnTo>
                <a:cubicBezTo>
                  <a:pt x="323877" y="0"/>
                  <a:pt x="328196" y="3440"/>
                  <a:pt x="328196" y="7685"/>
                </a:cubicBezTo>
                <a:lnTo>
                  <a:pt x="328196" y="178520"/>
                </a:lnTo>
                <a:cubicBezTo>
                  <a:pt x="328196" y="182764"/>
                  <a:pt x="323877" y="186205"/>
                  <a:pt x="318548" y="186205"/>
                </a:cubicBezTo>
                <a:lnTo>
                  <a:pt x="76248" y="186205"/>
                </a:lnTo>
                <a:cubicBezTo>
                  <a:pt x="70919" y="186205"/>
                  <a:pt x="66599" y="182764"/>
                  <a:pt x="66599" y="178520"/>
                </a:cubicBezTo>
                <a:lnTo>
                  <a:pt x="66599" y="7685"/>
                </a:lnTo>
                <a:cubicBezTo>
                  <a:pt x="66599" y="3440"/>
                  <a:pt x="70919" y="0"/>
                  <a:pt x="76248"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030" tIns="46515" rIns="46515" bIns="93030" numCol="1" spcCol="0" rtlCol="0" fromWordArt="0" anchor="b"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29959" fontAlgn="base">
              <a:spcBef>
                <a:spcPct val="0"/>
              </a:spcBef>
              <a:spcAft>
                <a:spcPct val="0"/>
              </a:spcAft>
            </a:pPr>
            <a:endParaRPr lang="en-US" sz="1831" spc="-51" dirty="0" err="1">
              <a:solidFill>
                <a:srgbClr val="FFFFFF"/>
              </a:solidFill>
              <a:ea typeface="Segoe UI" pitchFamily="34" charset="0"/>
              <a:cs typeface="Segoe UI" pitchFamily="34" charset="0"/>
            </a:endParaRPr>
          </a:p>
        </p:txBody>
      </p:sp>
      <p:grpSp>
        <p:nvGrpSpPr>
          <p:cNvPr id="192" name="Group 191"/>
          <p:cNvGrpSpPr/>
          <p:nvPr/>
        </p:nvGrpSpPr>
        <p:grpSpPr>
          <a:xfrm>
            <a:off x="5719629" y="1653403"/>
            <a:ext cx="3440574" cy="883352"/>
            <a:chOff x="5571497" y="1640894"/>
            <a:chExt cx="3440574" cy="883352"/>
          </a:xfrm>
        </p:grpSpPr>
        <p:sp>
          <p:nvSpPr>
            <p:cNvPr id="60" name="Round Same Side Corner Rectangle 11"/>
            <p:cNvSpPr/>
            <p:nvPr/>
          </p:nvSpPr>
          <p:spPr>
            <a:xfrm>
              <a:off x="6993737" y="1902487"/>
              <a:ext cx="658896" cy="476252"/>
            </a:xfrm>
            <a:custGeom>
              <a:avLst/>
              <a:gdLst/>
              <a:ahLst/>
              <a:cxnLst/>
              <a:rect l="l" t="t" r="r" b="b"/>
              <a:pathLst>
                <a:path w="997825" h="721233">
                  <a:moveTo>
                    <a:pt x="386303" y="632863"/>
                  </a:moveTo>
                  <a:lnTo>
                    <a:pt x="361994" y="673949"/>
                  </a:lnTo>
                  <a:lnTo>
                    <a:pt x="635830" y="673949"/>
                  </a:lnTo>
                  <a:lnTo>
                    <a:pt x="611521" y="632863"/>
                  </a:lnTo>
                  <a:close/>
                  <a:moveTo>
                    <a:pt x="74549" y="554146"/>
                  </a:moveTo>
                  <a:lnTo>
                    <a:pt x="923276" y="554146"/>
                  </a:lnTo>
                  <a:lnTo>
                    <a:pt x="997825" y="680147"/>
                  </a:lnTo>
                  <a:lnTo>
                    <a:pt x="997380" y="680147"/>
                  </a:lnTo>
                  <a:lnTo>
                    <a:pt x="997380" y="721233"/>
                  </a:lnTo>
                  <a:lnTo>
                    <a:pt x="443" y="721233"/>
                  </a:lnTo>
                  <a:lnTo>
                    <a:pt x="443" y="680147"/>
                  </a:lnTo>
                  <a:lnTo>
                    <a:pt x="0" y="680147"/>
                  </a:lnTo>
                  <a:close/>
                  <a:moveTo>
                    <a:pt x="107888" y="28997"/>
                  </a:moveTo>
                  <a:lnTo>
                    <a:pt x="107888" y="517611"/>
                  </a:lnTo>
                  <a:lnTo>
                    <a:pt x="889938" y="517611"/>
                  </a:lnTo>
                  <a:lnTo>
                    <a:pt x="889938" y="28997"/>
                  </a:lnTo>
                  <a:close/>
                  <a:moveTo>
                    <a:pt x="102530" y="0"/>
                  </a:moveTo>
                  <a:lnTo>
                    <a:pt x="895294" y="0"/>
                  </a:lnTo>
                  <a:cubicBezTo>
                    <a:pt x="909799" y="0"/>
                    <a:pt x="921556" y="11760"/>
                    <a:pt x="921556" y="26269"/>
                  </a:cubicBezTo>
                  <a:lnTo>
                    <a:pt x="921556" y="541850"/>
                  </a:lnTo>
                  <a:lnTo>
                    <a:pt x="76268" y="541850"/>
                  </a:lnTo>
                  <a:lnTo>
                    <a:pt x="76268" y="26269"/>
                  </a:lnTo>
                  <a:cubicBezTo>
                    <a:pt x="76268" y="11760"/>
                    <a:pt x="88025" y="0"/>
                    <a:pt x="102530" y="0"/>
                  </a:cubicBezTo>
                  <a:close/>
                </a:path>
              </a:pathLst>
            </a:custGeom>
            <a:solidFill>
              <a:schemeClr val="tx1"/>
            </a:solidFill>
            <a:ln w="25400" cap="flat" cmpd="sng" algn="ctr">
              <a:noFill/>
              <a:prstDash val="solid"/>
            </a:ln>
            <a:effectLst/>
          </p:spPr>
          <p:txBody>
            <a:bodyPr rtlCol="0" anchor="ctr"/>
            <a:lstStyle/>
            <a:p>
              <a:pPr algn="ctr" defTabSz="932573">
                <a:defRPr/>
              </a:pPr>
              <a:endParaRPr lang="en-US" sz="2040" kern="0" dirty="0">
                <a:solidFill>
                  <a:srgbClr val="FFFFFF"/>
                </a:solidFill>
                <a:latin typeface="Segoe"/>
              </a:endParaRPr>
            </a:p>
          </p:txBody>
        </p:sp>
        <p:sp>
          <p:nvSpPr>
            <p:cNvPr id="61" name="Rounded Rectangle 223"/>
            <p:cNvSpPr/>
            <p:nvPr/>
          </p:nvSpPr>
          <p:spPr bwMode="auto">
            <a:xfrm>
              <a:off x="6254142" y="1901767"/>
              <a:ext cx="409524" cy="474154"/>
            </a:xfrm>
            <a:custGeom>
              <a:avLst/>
              <a:gdLst/>
              <a:ahLst/>
              <a:cxnLst/>
              <a:rect l="l" t="t" r="r" b="b"/>
              <a:pathLst>
                <a:path w="3657600" h="6434945">
                  <a:moveTo>
                    <a:pt x="1828801" y="5761924"/>
                  </a:moveTo>
                  <a:cubicBezTo>
                    <a:pt x="1694209" y="5761924"/>
                    <a:pt x="1585101" y="5871032"/>
                    <a:pt x="1585101" y="6005624"/>
                  </a:cubicBezTo>
                  <a:cubicBezTo>
                    <a:pt x="1585101" y="6140216"/>
                    <a:pt x="1694209" y="6249324"/>
                    <a:pt x="1828801" y="6249324"/>
                  </a:cubicBezTo>
                  <a:cubicBezTo>
                    <a:pt x="1963393" y="6249324"/>
                    <a:pt x="2072501" y="6140216"/>
                    <a:pt x="2072501" y="6005624"/>
                  </a:cubicBezTo>
                  <a:cubicBezTo>
                    <a:pt x="2072501" y="5871032"/>
                    <a:pt x="1963393" y="5761924"/>
                    <a:pt x="1828801" y="5761924"/>
                  </a:cubicBezTo>
                  <a:close/>
                  <a:moveTo>
                    <a:pt x="367260" y="607233"/>
                  </a:moveTo>
                  <a:lnTo>
                    <a:pt x="367260" y="5543030"/>
                  </a:lnTo>
                  <a:lnTo>
                    <a:pt x="3290341" y="5543030"/>
                  </a:lnTo>
                  <a:lnTo>
                    <a:pt x="3290341" y="607233"/>
                  </a:lnTo>
                  <a:close/>
                  <a:moveTo>
                    <a:pt x="1097280" y="257182"/>
                  </a:moveTo>
                  <a:cubicBezTo>
                    <a:pt x="1072030" y="257182"/>
                    <a:pt x="1051560" y="277652"/>
                    <a:pt x="1051560" y="302902"/>
                  </a:cubicBezTo>
                  <a:cubicBezTo>
                    <a:pt x="1051560" y="328152"/>
                    <a:pt x="1072030" y="348622"/>
                    <a:pt x="1097280" y="348622"/>
                  </a:cubicBezTo>
                  <a:lnTo>
                    <a:pt x="2560320" y="348622"/>
                  </a:lnTo>
                  <a:cubicBezTo>
                    <a:pt x="2585570" y="348622"/>
                    <a:pt x="2606040" y="328152"/>
                    <a:pt x="2606040" y="302902"/>
                  </a:cubicBezTo>
                  <a:cubicBezTo>
                    <a:pt x="2606040" y="277652"/>
                    <a:pt x="2585570" y="257182"/>
                    <a:pt x="2560320" y="257182"/>
                  </a:cubicBezTo>
                  <a:close/>
                  <a:moveTo>
                    <a:pt x="609612" y="0"/>
                  </a:moveTo>
                  <a:lnTo>
                    <a:pt x="3047988" y="0"/>
                  </a:lnTo>
                  <a:cubicBezTo>
                    <a:pt x="3384667" y="0"/>
                    <a:pt x="3657600" y="272933"/>
                    <a:pt x="3657600" y="609612"/>
                  </a:cubicBezTo>
                  <a:lnTo>
                    <a:pt x="3657600" y="5825333"/>
                  </a:lnTo>
                  <a:cubicBezTo>
                    <a:pt x="3657600" y="6162012"/>
                    <a:pt x="3384667" y="6434945"/>
                    <a:pt x="3047988" y="6434945"/>
                  </a:cubicBezTo>
                  <a:lnTo>
                    <a:pt x="609612" y="6434945"/>
                  </a:lnTo>
                  <a:cubicBezTo>
                    <a:pt x="272933" y="6434945"/>
                    <a:pt x="0" y="6162012"/>
                    <a:pt x="0" y="5825333"/>
                  </a:cubicBezTo>
                  <a:lnTo>
                    <a:pt x="0" y="609612"/>
                  </a:lnTo>
                  <a:cubicBezTo>
                    <a:pt x="0" y="272933"/>
                    <a:pt x="272933" y="0"/>
                    <a:pt x="609612"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266" fontAlgn="base">
                <a:spcBef>
                  <a:spcPct val="0"/>
                </a:spcBef>
                <a:spcAft>
                  <a:spcPct val="0"/>
                </a:spcAft>
              </a:pPr>
              <a:endParaRPr lang="en-US" sz="2040" dirty="0">
                <a:solidFill>
                  <a:srgbClr val="FFFFFF"/>
                </a:solidFill>
                <a:ea typeface="Segoe UI" pitchFamily="34" charset="0"/>
                <a:cs typeface="Segoe UI" pitchFamily="34" charset="0"/>
              </a:endParaRPr>
            </a:p>
          </p:txBody>
        </p:sp>
        <p:pic>
          <p:nvPicPr>
            <p:cNvPr id="188" name="Picture 11"/>
            <p:cNvPicPr>
              <a:picLocks noChangeAspect="1"/>
            </p:cNvPicPr>
            <p:nvPr/>
          </p:nvPicPr>
          <p:blipFill>
            <a:blip r:embed="rId4">
              <a:biLevel thresh="25000"/>
              <a:extLst>
                <a:ext uri="{28A0092B-C50C-407E-A947-70E740481C1C}">
                  <a14:useLocalDpi xmlns:a14="http://schemas.microsoft.com/office/drawing/2010/main" val="0"/>
                </a:ext>
              </a:extLst>
            </a:blip>
            <a:srcRect/>
            <a:stretch>
              <a:fillRect/>
            </a:stretch>
          </p:blipFill>
          <p:spPr bwMode="auto">
            <a:xfrm>
              <a:off x="7882092" y="1831616"/>
              <a:ext cx="561975" cy="55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9" name="Rectangle 188"/>
            <p:cNvSpPr/>
            <p:nvPr/>
          </p:nvSpPr>
          <p:spPr>
            <a:xfrm>
              <a:off x="5571497" y="1640894"/>
              <a:ext cx="3440574" cy="883352"/>
            </a:xfrm>
            <a:prstGeom prst="rect">
              <a:avLst/>
            </a:prstGeom>
            <a:noFill/>
            <a:ln>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grpSp>
      <p:sp>
        <p:nvSpPr>
          <p:cNvPr id="190" name="TextBox 189"/>
          <p:cNvSpPr txBox="1"/>
          <p:nvPr/>
        </p:nvSpPr>
        <p:spPr>
          <a:xfrm>
            <a:off x="5742768" y="1309665"/>
            <a:ext cx="1381276" cy="307777"/>
          </a:xfrm>
          <a:prstGeom prst="rect">
            <a:avLst/>
          </a:prstGeom>
          <a:noFill/>
        </p:spPr>
        <p:txBody>
          <a:bodyPr wrap="none" rtlCol="0">
            <a:spAutoFit/>
          </a:bodyPr>
          <a:lstStyle/>
          <a:p>
            <a:r>
              <a:rPr lang="en-US" sz="1400" dirty="0" smtClean="0">
                <a:solidFill>
                  <a:srgbClr val="FFFFFF"/>
                </a:solidFill>
                <a:latin typeface="Segoe UI Light"/>
              </a:rPr>
              <a:t>Service Portal(s)</a:t>
            </a:r>
            <a:endParaRPr lang="en-US" sz="1400" dirty="0">
              <a:solidFill>
                <a:srgbClr val="FFFFFF"/>
              </a:solidFill>
              <a:latin typeface="Segoe UI Light"/>
            </a:endParaRPr>
          </a:p>
        </p:txBody>
      </p:sp>
      <p:sp>
        <p:nvSpPr>
          <p:cNvPr id="193" name="TextBox 192"/>
          <p:cNvSpPr txBox="1"/>
          <p:nvPr/>
        </p:nvSpPr>
        <p:spPr>
          <a:xfrm>
            <a:off x="5818873" y="2818290"/>
            <a:ext cx="2151551" cy="307777"/>
          </a:xfrm>
          <a:prstGeom prst="rect">
            <a:avLst/>
          </a:prstGeom>
          <a:noFill/>
        </p:spPr>
        <p:txBody>
          <a:bodyPr wrap="none" rtlCol="0">
            <a:spAutoFit/>
          </a:bodyPr>
          <a:lstStyle/>
          <a:p>
            <a:r>
              <a:rPr lang="en-US" sz="1400" dirty="0" smtClean="0">
                <a:solidFill>
                  <a:srgbClr val="FFFFFF"/>
                </a:solidFill>
                <a:latin typeface="Segoe UI Light"/>
              </a:rPr>
              <a:t>Message Mgmt &amp; Storage</a:t>
            </a:r>
            <a:endParaRPr lang="en-US" sz="1400" dirty="0">
              <a:solidFill>
                <a:srgbClr val="FFFFFF"/>
              </a:solidFill>
              <a:latin typeface="Segoe UI Light"/>
            </a:endParaRPr>
          </a:p>
        </p:txBody>
      </p:sp>
      <p:sp>
        <p:nvSpPr>
          <p:cNvPr id="195" name="Up Arrow 194"/>
          <p:cNvSpPr/>
          <p:nvPr/>
        </p:nvSpPr>
        <p:spPr>
          <a:xfrm>
            <a:off x="8220426" y="2645463"/>
            <a:ext cx="305180" cy="43097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97" name="Up Arrow 196"/>
          <p:cNvSpPr/>
          <p:nvPr/>
        </p:nvSpPr>
        <p:spPr>
          <a:xfrm rot="5400000">
            <a:off x="9875647" y="3940070"/>
            <a:ext cx="305180" cy="1371600"/>
          </a:xfrm>
          <a:prstGeom prst="upArrow">
            <a:avLst/>
          </a:prstGeom>
          <a:ln>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98" name="Rectangle 197"/>
          <p:cNvSpPr/>
          <p:nvPr/>
        </p:nvSpPr>
        <p:spPr>
          <a:xfrm>
            <a:off x="122237" y="1211262"/>
            <a:ext cx="10066021" cy="4800600"/>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99" name="TextBox 198"/>
          <p:cNvSpPr txBox="1"/>
          <p:nvPr/>
        </p:nvSpPr>
        <p:spPr>
          <a:xfrm>
            <a:off x="312218" y="1256691"/>
            <a:ext cx="3448573" cy="369332"/>
          </a:xfrm>
          <a:prstGeom prst="rect">
            <a:avLst/>
          </a:prstGeom>
          <a:noFill/>
        </p:spPr>
        <p:txBody>
          <a:bodyPr wrap="none" rtlCol="0">
            <a:spAutoFit/>
          </a:bodyPr>
          <a:lstStyle/>
          <a:p>
            <a:r>
              <a:rPr lang="en-US" dirty="0" smtClean="0">
                <a:solidFill>
                  <a:srgbClr val="FFFFFF"/>
                </a:solidFill>
                <a:latin typeface="Segoe UI Light"/>
              </a:rPr>
              <a:t>Custom Code Deployed on Azure</a:t>
            </a:r>
            <a:endParaRPr lang="en-US" dirty="0">
              <a:solidFill>
                <a:srgbClr val="FFFFFF"/>
              </a:solidFill>
              <a:latin typeface="Segoe UI Light"/>
            </a:endParaRPr>
          </a:p>
        </p:txBody>
      </p:sp>
      <p:grpSp>
        <p:nvGrpSpPr>
          <p:cNvPr id="202" name="Group 201"/>
          <p:cNvGrpSpPr/>
          <p:nvPr/>
        </p:nvGrpSpPr>
        <p:grpSpPr>
          <a:xfrm>
            <a:off x="10794274" y="3513332"/>
            <a:ext cx="1443763" cy="2269930"/>
            <a:chOff x="10794274" y="3513332"/>
            <a:chExt cx="1443763" cy="2269930"/>
          </a:xfrm>
        </p:grpSpPr>
        <p:grpSp>
          <p:nvGrpSpPr>
            <p:cNvPr id="196" name="Group 195"/>
            <p:cNvGrpSpPr/>
            <p:nvPr/>
          </p:nvGrpSpPr>
          <p:grpSpPr>
            <a:xfrm>
              <a:off x="10798403" y="4116831"/>
              <a:ext cx="1439634" cy="1666431"/>
              <a:chOff x="10104057" y="3752015"/>
              <a:chExt cx="1439634" cy="1666431"/>
            </a:xfrm>
          </p:grpSpPr>
          <p:sp>
            <p:nvSpPr>
              <p:cNvPr id="25" name="Rectangle 24"/>
              <p:cNvSpPr/>
              <p:nvPr/>
            </p:nvSpPr>
            <p:spPr bwMode="auto">
              <a:xfrm>
                <a:off x="10107861" y="4331542"/>
                <a:ext cx="1435075" cy="482197"/>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defTabSz="932266" fontAlgn="base">
                  <a:spcBef>
                    <a:spcPct val="0"/>
                  </a:spcBef>
                  <a:spcAft>
                    <a:spcPct val="0"/>
                  </a:spcAft>
                </a:pPr>
                <a:r>
                  <a:rPr lang="en-US" sz="1122" dirty="0">
                    <a:ln w="3175">
                      <a:noFill/>
                    </a:ln>
                    <a:solidFill>
                      <a:srgbClr val="FFFFFF"/>
                    </a:solidFill>
                    <a:cs typeface="Arial" charset="0"/>
                  </a:rPr>
                  <a:t>LoB Apps</a:t>
                </a:r>
              </a:p>
            </p:txBody>
          </p:sp>
          <p:sp>
            <p:nvSpPr>
              <p:cNvPr id="26" name="Rectangle 25"/>
              <p:cNvSpPr/>
              <p:nvPr/>
            </p:nvSpPr>
            <p:spPr bwMode="auto">
              <a:xfrm>
                <a:off x="10108616" y="3752015"/>
                <a:ext cx="1435075" cy="482197"/>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defTabSz="932266" fontAlgn="base">
                  <a:spcBef>
                    <a:spcPct val="0"/>
                  </a:spcBef>
                  <a:spcAft>
                    <a:spcPct val="0"/>
                  </a:spcAft>
                </a:pPr>
                <a:r>
                  <a:rPr lang="en-US" sz="1122" dirty="0">
                    <a:ln w="3175">
                      <a:noFill/>
                    </a:ln>
                    <a:solidFill>
                      <a:srgbClr val="FFFFFF"/>
                    </a:solidFill>
                    <a:cs typeface="Arial" charset="0"/>
                  </a:rPr>
                  <a:t>Third-party Systems</a:t>
                </a:r>
              </a:p>
            </p:txBody>
          </p:sp>
          <p:sp>
            <p:nvSpPr>
              <p:cNvPr id="27" name="Rectangle 26"/>
              <p:cNvSpPr/>
              <p:nvPr/>
            </p:nvSpPr>
            <p:spPr bwMode="auto">
              <a:xfrm>
                <a:off x="10104057" y="4936249"/>
                <a:ext cx="1435075" cy="482197"/>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defTabSz="932266" fontAlgn="base">
                  <a:spcBef>
                    <a:spcPct val="0"/>
                  </a:spcBef>
                  <a:spcAft>
                    <a:spcPct val="0"/>
                  </a:spcAft>
                </a:pPr>
                <a:r>
                  <a:rPr lang="en-US" sz="1122" dirty="0">
                    <a:ln w="3175">
                      <a:noFill/>
                    </a:ln>
                    <a:solidFill>
                      <a:srgbClr val="FFFFFF"/>
                    </a:solidFill>
                    <a:cs typeface="Arial" charset="0"/>
                  </a:rPr>
                  <a:t>External </a:t>
                </a:r>
                <a:br>
                  <a:rPr lang="en-US" sz="1122" dirty="0">
                    <a:ln w="3175">
                      <a:noFill/>
                    </a:ln>
                    <a:solidFill>
                      <a:srgbClr val="FFFFFF"/>
                    </a:solidFill>
                    <a:cs typeface="Arial" charset="0"/>
                  </a:rPr>
                </a:br>
                <a:r>
                  <a:rPr lang="en-US" sz="1122" dirty="0">
                    <a:ln w="3175">
                      <a:noFill/>
                    </a:ln>
                    <a:solidFill>
                      <a:srgbClr val="FFFFFF"/>
                    </a:solidFill>
                    <a:cs typeface="Arial" charset="0"/>
                  </a:rPr>
                  <a:t>Analytics Tools</a:t>
                </a:r>
              </a:p>
            </p:txBody>
          </p:sp>
        </p:grpSp>
        <p:sp>
          <p:nvSpPr>
            <p:cNvPr id="201" name="Rectangle 200"/>
            <p:cNvSpPr/>
            <p:nvPr/>
          </p:nvSpPr>
          <p:spPr bwMode="auto">
            <a:xfrm>
              <a:off x="10794274" y="3513332"/>
              <a:ext cx="1435075" cy="482197"/>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93260" tIns="93260" rIns="93260" bIns="93260" numCol="1" spcCol="0" rtlCol="0" fromWordArt="0" anchor="ctr" anchorCtr="0" forceAA="0" compatLnSpc="1">
              <a:prstTxWarp prst="textNoShape">
                <a:avLst/>
              </a:prstTxWarp>
              <a:noAutofit/>
            </a:bodyPr>
            <a:lstStyle/>
            <a:p>
              <a:pPr defTabSz="932266" fontAlgn="base">
                <a:spcBef>
                  <a:spcPct val="0"/>
                </a:spcBef>
                <a:spcAft>
                  <a:spcPct val="0"/>
                </a:spcAft>
              </a:pPr>
              <a:r>
                <a:rPr lang="en-US" sz="1122" dirty="0" smtClean="0">
                  <a:ln w="3175">
                    <a:noFill/>
                  </a:ln>
                  <a:solidFill>
                    <a:srgbClr val="FFFFFF"/>
                  </a:solidFill>
                  <a:cs typeface="Arial" charset="0"/>
                </a:rPr>
                <a:t>Custom Portal &amp; Clients</a:t>
              </a:r>
              <a:endParaRPr lang="en-US" sz="1122" dirty="0">
                <a:ln w="3175">
                  <a:noFill/>
                </a:ln>
                <a:solidFill>
                  <a:srgbClr val="FFFFFF"/>
                </a:solidFill>
                <a:cs typeface="Arial" charset="0"/>
              </a:endParaRPr>
            </a:p>
          </p:txBody>
        </p:sp>
      </p:grpSp>
      <p:sp>
        <p:nvSpPr>
          <p:cNvPr id="203" name="TextBox 202"/>
          <p:cNvSpPr txBox="1"/>
          <p:nvPr/>
        </p:nvSpPr>
        <p:spPr>
          <a:xfrm>
            <a:off x="10781609" y="3083045"/>
            <a:ext cx="1449756" cy="307777"/>
          </a:xfrm>
          <a:prstGeom prst="rect">
            <a:avLst/>
          </a:prstGeom>
          <a:noFill/>
        </p:spPr>
        <p:txBody>
          <a:bodyPr wrap="none" rtlCol="0">
            <a:spAutoFit/>
          </a:bodyPr>
          <a:lstStyle/>
          <a:p>
            <a:r>
              <a:rPr lang="en-US" sz="1400" dirty="0" smtClean="0">
                <a:solidFill>
                  <a:srgbClr val="FFFFFF"/>
                </a:solidFill>
                <a:latin typeface="Segoe UI Light"/>
              </a:rPr>
              <a:t>Third-Party Apps</a:t>
            </a:r>
            <a:endParaRPr lang="en-US" sz="1400" dirty="0">
              <a:solidFill>
                <a:srgbClr val="FFFFFF"/>
              </a:solidFill>
              <a:latin typeface="Segoe UI Light"/>
            </a:endParaRPr>
          </a:p>
        </p:txBody>
      </p:sp>
      <p:sp>
        <p:nvSpPr>
          <p:cNvPr id="76" name="Rectangle 75"/>
          <p:cNvSpPr/>
          <p:nvPr/>
        </p:nvSpPr>
        <p:spPr>
          <a:xfrm>
            <a:off x="3328069" y="3196269"/>
            <a:ext cx="1635456" cy="1375428"/>
          </a:xfrm>
          <a:prstGeom prst="rect">
            <a:avLst/>
          </a:prstGeom>
          <a:noFill/>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77" name="TextBox 76"/>
          <p:cNvSpPr txBox="1"/>
          <p:nvPr/>
        </p:nvSpPr>
        <p:spPr>
          <a:xfrm>
            <a:off x="3328069" y="2885838"/>
            <a:ext cx="829073" cy="307777"/>
          </a:xfrm>
          <a:prstGeom prst="rect">
            <a:avLst/>
          </a:prstGeom>
          <a:noFill/>
        </p:spPr>
        <p:txBody>
          <a:bodyPr wrap="none" rtlCol="0">
            <a:spAutoFit/>
          </a:bodyPr>
          <a:lstStyle/>
          <a:p>
            <a:r>
              <a:rPr lang="en-US" sz="1400" dirty="0" smtClean="0">
                <a:solidFill>
                  <a:srgbClr val="FFFFFF"/>
                </a:solidFill>
                <a:latin typeface="Segoe UI Light"/>
              </a:rPr>
              <a:t>Gateway</a:t>
            </a:r>
            <a:endParaRPr lang="en-US" sz="1400" dirty="0">
              <a:solidFill>
                <a:srgbClr val="FFFFFF"/>
              </a:solidFill>
              <a:latin typeface="Segoe UI Light"/>
            </a:endParaRPr>
          </a:p>
        </p:txBody>
      </p:sp>
      <p:sp>
        <p:nvSpPr>
          <p:cNvPr id="3" name="TextBox 2"/>
          <p:cNvSpPr txBox="1"/>
          <p:nvPr/>
        </p:nvSpPr>
        <p:spPr>
          <a:xfrm>
            <a:off x="2053931" y="3938459"/>
            <a:ext cx="835485" cy="276999"/>
          </a:xfrm>
          <a:prstGeom prst="rect">
            <a:avLst/>
          </a:prstGeom>
          <a:noFill/>
        </p:spPr>
        <p:txBody>
          <a:bodyPr wrap="none" rtlCol="0">
            <a:spAutoFit/>
          </a:bodyPr>
          <a:lstStyle/>
          <a:p>
            <a:r>
              <a:rPr lang="en-US" sz="1200" dirty="0" smtClean="0">
                <a:solidFill>
                  <a:srgbClr val="FFFFFF"/>
                </a:solidFill>
                <a:latin typeface="Courier New" panose="02070309020205020404" pitchFamily="49" charset="0"/>
                <a:cs typeface="Courier New" panose="02070309020205020404" pitchFamily="49" charset="0"/>
              </a:rPr>
              <a:t>&lt;AMQP/&gt;</a:t>
            </a:r>
            <a:endParaRPr lang="en-US" sz="1200" dirty="0">
              <a:solidFill>
                <a:srgbClr val="FFFFFF"/>
              </a:solidFill>
              <a:latin typeface="Courier New" panose="02070309020205020404" pitchFamily="49" charset="0"/>
              <a:cs typeface="Courier New" panose="02070309020205020404" pitchFamily="49" charset="0"/>
            </a:endParaRPr>
          </a:p>
        </p:txBody>
      </p:sp>
      <p:sp>
        <p:nvSpPr>
          <p:cNvPr id="80" name="Up Arrow 79"/>
          <p:cNvSpPr/>
          <p:nvPr/>
        </p:nvSpPr>
        <p:spPr>
          <a:xfrm rot="5400000">
            <a:off x="2457738" y="3171987"/>
            <a:ext cx="305180" cy="1318583"/>
          </a:xfrm>
          <a:prstGeom prst="upArrow">
            <a:avLst/>
          </a:prstGeom>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81" name="RETAIL KIOSK"/>
          <p:cNvSpPr>
            <a:spLocks noChangeAspect="1"/>
          </p:cNvSpPr>
          <p:nvPr/>
        </p:nvSpPr>
        <p:spPr bwMode="auto">
          <a:xfrm>
            <a:off x="695614" y="3438246"/>
            <a:ext cx="537013" cy="668976"/>
          </a:xfrm>
          <a:custGeom>
            <a:avLst/>
            <a:gdLst/>
            <a:ahLst/>
            <a:cxnLst/>
            <a:rect l="l" t="t" r="r" b="b"/>
            <a:pathLst>
              <a:path w="985568" h="1863954">
                <a:moveTo>
                  <a:pt x="36891" y="1642610"/>
                </a:moveTo>
                <a:lnTo>
                  <a:pt x="92599" y="1642610"/>
                </a:lnTo>
                <a:lnTo>
                  <a:pt x="92599" y="1768745"/>
                </a:lnTo>
                <a:lnTo>
                  <a:pt x="893493" y="1768745"/>
                </a:lnTo>
                <a:lnTo>
                  <a:pt x="893493" y="1642610"/>
                </a:lnTo>
                <a:lnTo>
                  <a:pt x="948677" y="1642610"/>
                </a:lnTo>
                <a:cubicBezTo>
                  <a:pt x="969051" y="1642610"/>
                  <a:pt x="985568" y="1659127"/>
                  <a:pt x="985568" y="1679501"/>
                </a:cubicBezTo>
                <a:lnTo>
                  <a:pt x="985568" y="1827063"/>
                </a:lnTo>
                <a:cubicBezTo>
                  <a:pt x="985568" y="1847437"/>
                  <a:pt x="969051" y="1863954"/>
                  <a:pt x="948677" y="1863954"/>
                </a:cubicBezTo>
                <a:lnTo>
                  <a:pt x="36891" y="1863954"/>
                </a:lnTo>
                <a:cubicBezTo>
                  <a:pt x="16517" y="1863954"/>
                  <a:pt x="0" y="1847437"/>
                  <a:pt x="0" y="1827063"/>
                </a:cubicBezTo>
                <a:lnTo>
                  <a:pt x="0" y="1679501"/>
                </a:lnTo>
                <a:cubicBezTo>
                  <a:pt x="0" y="1659127"/>
                  <a:pt x="16517" y="1642610"/>
                  <a:pt x="36891" y="1642610"/>
                </a:cubicBezTo>
                <a:close/>
                <a:moveTo>
                  <a:pt x="779514" y="719478"/>
                </a:moveTo>
                <a:cubicBezTo>
                  <a:pt x="766736" y="719478"/>
                  <a:pt x="756377" y="729837"/>
                  <a:pt x="756377" y="742615"/>
                </a:cubicBezTo>
                <a:cubicBezTo>
                  <a:pt x="756377" y="755393"/>
                  <a:pt x="766736" y="765752"/>
                  <a:pt x="779514" y="765752"/>
                </a:cubicBezTo>
                <a:cubicBezTo>
                  <a:pt x="792292" y="765752"/>
                  <a:pt x="802651" y="755393"/>
                  <a:pt x="802651" y="742615"/>
                </a:cubicBezTo>
                <a:cubicBezTo>
                  <a:pt x="802651" y="729837"/>
                  <a:pt x="792292" y="719478"/>
                  <a:pt x="779514" y="719478"/>
                </a:cubicBezTo>
                <a:close/>
                <a:moveTo>
                  <a:pt x="707619" y="719478"/>
                </a:moveTo>
                <a:cubicBezTo>
                  <a:pt x="694841" y="719478"/>
                  <a:pt x="684482" y="729837"/>
                  <a:pt x="684482" y="742615"/>
                </a:cubicBezTo>
                <a:cubicBezTo>
                  <a:pt x="684482" y="755393"/>
                  <a:pt x="694841" y="765752"/>
                  <a:pt x="707619" y="765752"/>
                </a:cubicBezTo>
                <a:cubicBezTo>
                  <a:pt x="720397" y="765752"/>
                  <a:pt x="730756" y="755393"/>
                  <a:pt x="730756" y="742615"/>
                </a:cubicBezTo>
                <a:cubicBezTo>
                  <a:pt x="730756" y="729837"/>
                  <a:pt x="720397" y="719478"/>
                  <a:pt x="707619" y="719478"/>
                </a:cubicBezTo>
                <a:close/>
                <a:moveTo>
                  <a:pt x="374779" y="710591"/>
                </a:moveTo>
                <a:lnTo>
                  <a:pt x="374779" y="774637"/>
                </a:lnTo>
                <a:lnTo>
                  <a:pt x="432929" y="774637"/>
                </a:lnTo>
                <a:cubicBezTo>
                  <a:pt x="445863" y="774637"/>
                  <a:pt x="456348" y="764152"/>
                  <a:pt x="456348" y="751219"/>
                </a:cubicBezTo>
                <a:lnTo>
                  <a:pt x="456348" y="734009"/>
                </a:lnTo>
                <a:cubicBezTo>
                  <a:pt x="456348" y="721076"/>
                  <a:pt x="445863" y="710591"/>
                  <a:pt x="432929" y="710591"/>
                </a:cubicBezTo>
                <a:close/>
                <a:moveTo>
                  <a:pt x="274277" y="710591"/>
                </a:moveTo>
                <a:lnTo>
                  <a:pt x="274277" y="774637"/>
                </a:lnTo>
                <a:lnTo>
                  <a:pt x="355845" y="774637"/>
                </a:lnTo>
                <a:lnTo>
                  <a:pt x="355845" y="710591"/>
                </a:lnTo>
                <a:close/>
                <a:moveTo>
                  <a:pt x="197192" y="710591"/>
                </a:moveTo>
                <a:cubicBezTo>
                  <a:pt x="184259" y="710591"/>
                  <a:pt x="173774" y="721076"/>
                  <a:pt x="173774" y="734009"/>
                </a:cubicBezTo>
                <a:lnTo>
                  <a:pt x="173774" y="751219"/>
                </a:lnTo>
                <a:cubicBezTo>
                  <a:pt x="173774" y="764152"/>
                  <a:pt x="184259" y="774637"/>
                  <a:pt x="197192" y="774637"/>
                </a:cubicBezTo>
                <a:lnTo>
                  <a:pt x="255342" y="774637"/>
                </a:lnTo>
                <a:lnTo>
                  <a:pt x="255342" y="710591"/>
                </a:lnTo>
                <a:close/>
                <a:moveTo>
                  <a:pt x="178768" y="164337"/>
                </a:moveTo>
                <a:lnTo>
                  <a:pt x="178768" y="633303"/>
                </a:lnTo>
                <a:lnTo>
                  <a:pt x="807324" y="633303"/>
                </a:lnTo>
                <a:lnTo>
                  <a:pt x="807324" y="164337"/>
                </a:lnTo>
                <a:close/>
                <a:moveTo>
                  <a:pt x="114741" y="0"/>
                </a:moveTo>
                <a:lnTo>
                  <a:pt x="871352" y="0"/>
                </a:lnTo>
                <a:lnTo>
                  <a:pt x="871352" y="1738511"/>
                </a:lnTo>
                <a:lnTo>
                  <a:pt x="114741" y="1738511"/>
                </a:ln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030" tIns="46515" rIns="46515" bIns="93030" numCol="1" spcCol="0" rtlCol="0" fromWordArt="0" anchor="b"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29959" fontAlgn="base">
              <a:spcBef>
                <a:spcPct val="0"/>
              </a:spcBef>
              <a:spcAft>
                <a:spcPct val="0"/>
              </a:spcAft>
            </a:pPr>
            <a:endParaRPr lang="en-US" sz="1831" spc="-51" dirty="0" err="1">
              <a:solidFill>
                <a:srgbClr val="FFFFFF"/>
              </a:solidFill>
              <a:ea typeface="Segoe UI" pitchFamily="34" charset="0"/>
              <a:cs typeface="Segoe UI" pitchFamily="34" charset="0"/>
            </a:endParaRPr>
          </a:p>
        </p:txBody>
      </p:sp>
      <p:sp>
        <p:nvSpPr>
          <p:cNvPr id="82" name="DIGITAL ADVERTISING"/>
          <p:cNvSpPr>
            <a:spLocks noChangeAspect="1"/>
          </p:cNvSpPr>
          <p:nvPr/>
        </p:nvSpPr>
        <p:spPr bwMode="auto">
          <a:xfrm>
            <a:off x="699834" y="4298857"/>
            <a:ext cx="536867" cy="614797"/>
          </a:xfrm>
          <a:custGeom>
            <a:avLst/>
            <a:gdLst/>
            <a:ahLst/>
            <a:cxnLst/>
            <a:rect l="l" t="t" r="r" b="b"/>
            <a:pathLst>
              <a:path w="3843338" h="4402366">
                <a:moveTo>
                  <a:pt x="2974980" y="3679979"/>
                </a:moveTo>
                <a:cubicBezTo>
                  <a:pt x="2936403" y="3679979"/>
                  <a:pt x="2905130" y="3714726"/>
                  <a:pt x="2905130" y="3757589"/>
                </a:cubicBezTo>
                <a:cubicBezTo>
                  <a:pt x="2905130" y="3800452"/>
                  <a:pt x="2936403" y="3835199"/>
                  <a:pt x="2974980" y="3835199"/>
                </a:cubicBezTo>
                <a:lnTo>
                  <a:pt x="2987428" y="3835200"/>
                </a:lnTo>
                <a:cubicBezTo>
                  <a:pt x="3026005" y="3835200"/>
                  <a:pt x="3057278" y="3800453"/>
                  <a:pt x="3057278" y="3757589"/>
                </a:cubicBezTo>
                <a:lnTo>
                  <a:pt x="3057279" y="3757589"/>
                </a:lnTo>
                <a:cubicBezTo>
                  <a:pt x="3057279" y="3714726"/>
                  <a:pt x="3026006" y="3679979"/>
                  <a:pt x="2987429" y="3679979"/>
                </a:cubicBezTo>
                <a:close/>
                <a:moveTo>
                  <a:pt x="2766049" y="3679979"/>
                </a:moveTo>
                <a:cubicBezTo>
                  <a:pt x="2727472" y="3679979"/>
                  <a:pt x="2696199" y="3714726"/>
                  <a:pt x="2696199" y="3757589"/>
                </a:cubicBezTo>
                <a:cubicBezTo>
                  <a:pt x="2696199" y="3800452"/>
                  <a:pt x="2727472" y="3835199"/>
                  <a:pt x="2766049" y="3835199"/>
                </a:cubicBezTo>
                <a:lnTo>
                  <a:pt x="2779639" y="3835200"/>
                </a:lnTo>
                <a:cubicBezTo>
                  <a:pt x="2818216" y="3835200"/>
                  <a:pt x="2849489" y="3800453"/>
                  <a:pt x="2849489" y="3757589"/>
                </a:cubicBezTo>
                <a:lnTo>
                  <a:pt x="2849490" y="3757589"/>
                </a:lnTo>
                <a:cubicBezTo>
                  <a:pt x="2849490" y="3714726"/>
                  <a:pt x="2818217" y="3679979"/>
                  <a:pt x="2779640" y="3679979"/>
                </a:cubicBezTo>
                <a:close/>
                <a:moveTo>
                  <a:pt x="2239716" y="3679979"/>
                </a:moveTo>
                <a:cubicBezTo>
                  <a:pt x="2201139" y="3679979"/>
                  <a:pt x="2169866" y="3714726"/>
                  <a:pt x="2169866" y="3757589"/>
                </a:cubicBezTo>
                <a:cubicBezTo>
                  <a:pt x="2169866" y="3800452"/>
                  <a:pt x="2201139" y="3835199"/>
                  <a:pt x="2239716" y="3835199"/>
                </a:cubicBezTo>
                <a:lnTo>
                  <a:pt x="2570709" y="3835200"/>
                </a:lnTo>
                <a:cubicBezTo>
                  <a:pt x="2609286" y="3835200"/>
                  <a:pt x="2640559" y="3800453"/>
                  <a:pt x="2640559" y="3757589"/>
                </a:cubicBezTo>
                <a:lnTo>
                  <a:pt x="2640560" y="3757589"/>
                </a:lnTo>
                <a:cubicBezTo>
                  <a:pt x="2640560" y="3714726"/>
                  <a:pt x="2609287" y="3679979"/>
                  <a:pt x="2570710" y="3679979"/>
                </a:cubicBezTo>
                <a:close/>
                <a:moveTo>
                  <a:pt x="588168" y="332699"/>
                </a:moveTo>
                <a:lnTo>
                  <a:pt x="588168" y="3490051"/>
                </a:lnTo>
                <a:lnTo>
                  <a:pt x="3255168" y="3490051"/>
                </a:lnTo>
                <a:lnTo>
                  <a:pt x="3255168" y="332699"/>
                </a:lnTo>
                <a:close/>
                <a:moveTo>
                  <a:pt x="423466" y="0"/>
                </a:moveTo>
                <a:lnTo>
                  <a:pt x="3419873" y="0"/>
                </a:lnTo>
                <a:cubicBezTo>
                  <a:pt x="3494314" y="0"/>
                  <a:pt x="3554660" y="67051"/>
                  <a:pt x="3554660" y="149763"/>
                </a:cubicBezTo>
                <a:lnTo>
                  <a:pt x="3554660" y="3910698"/>
                </a:lnTo>
                <a:cubicBezTo>
                  <a:pt x="3554660" y="3993410"/>
                  <a:pt x="3494314" y="4060461"/>
                  <a:pt x="3419873" y="4060461"/>
                </a:cubicBezTo>
                <a:lnTo>
                  <a:pt x="2251861" y="4060461"/>
                </a:lnTo>
                <a:lnTo>
                  <a:pt x="2251861" y="4206670"/>
                </a:lnTo>
                <a:lnTo>
                  <a:pt x="3553070" y="4206670"/>
                </a:lnTo>
                <a:cubicBezTo>
                  <a:pt x="3610378" y="4206670"/>
                  <a:pt x="3656836" y="4171150"/>
                  <a:pt x="3656836" y="4127335"/>
                </a:cubicBezTo>
                <a:lnTo>
                  <a:pt x="3656836" y="3926364"/>
                </a:lnTo>
                <a:lnTo>
                  <a:pt x="3739572" y="3926364"/>
                </a:lnTo>
                <a:cubicBezTo>
                  <a:pt x="3796880" y="3926364"/>
                  <a:pt x="3843338" y="3961884"/>
                  <a:pt x="3843338" y="4005699"/>
                </a:cubicBezTo>
                <a:lnTo>
                  <a:pt x="3843338" y="4323031"/>
                </a:lnTo>
                <a:cubicBezTo>
                  <a:pt x="3843338" y="4366846"/>
                  <a:pt x="3796880" y="4402366"/>
                  <a:pt x="3739572" y="4402366"/>
                </a:cubicBezTo>
                <a:lnTo>
                  <a:pt x="103766" y="4402366"/>
                </a:lnTo>
                <a:cubicBezTo>
                  <a:pt x="46458" y="4402366"/>
                  <a:pt x="0" y="4366846"/>
                  <a:pt x="0" y="4323031"/>
                </a:cubicBezTo>
                <a:lnTo>
                  <a:pt x="0" y="4005699"/>
                </a:lnTo>
                <a:cubicBezTo>
                  <a:pt x="0" y="3961884"/>
                  <a:pt x="46458" y="3926364"/>
                  <a:pt x="103766" y="3926364"/>
                </a:cubicBezTo>
                <a:lnTo>
                  <a:pt x="186502" y="3926364"/>
                </a:lnTo>
                <a:lnTo>
                  <a:pt x="186502" y="4127335"/>
                </a:lnTo>
                <a:cubicBezTo>
                  <a:pt x="186502" y="4171150"/>
                  <a:pt x="232960" y="4206670"/>
                  <a:pt x="290268" y="4206670"/>
                </a:cubicBezTo>
                <a:lnTo>
                  <a:pt x="1591477" y="4206670"/>
                </a:lnTo>
                <a:lnTo>
                  <a:pt x="1591477" y="4060461"/>
                </a:lnTo>
                <a:lnTo>
                  <a:pt x="423466" y="4060461"/>
                </a:lnTo>
                <a:cubicBezTo>
                  <a:pt x="349025" y="4060461"/>
                  <a:pt x="288679" y="3993410"/>
                  <a:pt x="288679" y="3910698"/>
                </a:cubicBezTo>
                <a:lnTo>
                  <a:pt x="288679" y="149763"/>
                </a:lnTo>
                <a:cubicBezTo>
                  <a:pt x="288679" y="67051"/>
                  <a:pt x="349025" y="0"/>
                  <a:pt x="423466"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030" tIns="46515" rIns="46515" bIns="93030" numCol="1" spcCol="0" rtlCol="0" fromWordArt="0" anchor="b"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29959" fontAlgn="base">
              <a:spcBef>
                <a:spcPct val="0"/>
              </a:spcBef>
              <a:spcAft>
                <a:spcPct val="0"/>
              </a:spcAft>
            </a:pPr>
            <a:endParaRPr lang="en-US" sz="1831" spc="-51" dirty="0" err="1">
              <a:solidFill>
                <a:srgbClr val="FFFFFF"/>
              </a:solidFill>
              <a:ea typeface="Segoe UI" pitchFamily="34" charset="0"/>
              <a:cs typeface="Segoe UI" pitchFamily="34" charset="0"/>
            </a:endParaRPr>
          </a:p>
        </p:txBody>
      </p:sp>
      <p:pic>
        <p:nvPicPr>
          <p:cNvPr id="83" name="Picture 6"/>
          <p:cNvPicPr>
            <a:picLocks noChangeAspect="1"/>
          </p:cNvPicPr>
          <p:nvPr/>
        </p:nvPicPr>
        <p:blipFill>
          <a:blip r:embed="rId5">
            <a:biLevel thresh="25000"/>
            <a:extLst>
              <a:ext uri="{28A0092B-C50C-407E-A947-70E740481C1C}">
                <a14:useLocalDpi xmlns:a14="http://schemas.microsoft.com/office/drawing/2010/main" val="0"/>
              </a:ext>
            </a:extLst>
          </a:blip>
          <a:srcRect/>
          <a:stretch>
            <a:fillRect/>
          </a:stretch>
        </p:blipFill>
        <p:spPr bwMode="auto">
          <a:xfrm>
            <a:off x="7165952" y="4398167"/>
            <a:ext cx="634813" cy="5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 name="Picture 3"/>
          <p:cNvPicPr>
            <a:picLocks noChangeAspect="1"/>
          </p:cNvPicPr>
          <p:nvPr/>
        </p:nvPicPr>
        <p:blipFill>
          <a:blip r:embed="rId6">
            <a:biLevel thresh="25000"/>
            <a:extLst>
              <a:ext uri="{28A0092B-C50C-407E-A947-70E740481C1C}">
                <a14:useLocalDpi xmlns:a14="http://schemas.microsoft.com/office/drawing/2010/main" val="0"/>
              </a:ext>
            </a:extLst>
          </a:blip>
          <a:srcRect/>
          <a:stretch>
            <a:fillRect/>
          </a:stretch>
        </p:blipFill>
        <p:spPr bwMode="auto">
          <a:xfrm>
            <a:off x="8373016" y="3560605"/>
            <a:ext cx="5540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 name="Picture 5"/>
          <p:cNvPicPr>
            <a:picLocks noChangeAspect="1"/>
          </p:cNvPicPr>
          <p:nvPr/>
        </p:nvPicPr>
        <p:blipFill>
          <a:blip r:embed="rId7">
            <a:biLevel thresh="25000"/>
            <a:extLst>
              <a:ext uri="{28A0092B-C50C-407E-A947-70E740481C1C}">
                <a14:useLocalDpi xmlns:a14="http://schemas.microsoft.com/office/drawing/2010/main" val="0"/>
              </a:ext>
            </a:extLst>
          </a:blip>
          <a:srcRect/>
          <a:stretch>
            <a:fillRect/>
          </a:stretch>
        </p:blipFill>
        <p:spPr bwMode="auto">
          <a:xfrm>
            <a:off x="4179578" y="3518113"/>
            <a:ext cx="549275"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11"/>
          <p:cNvPicPr>
            <a:picLocks noChangeAspect="1"/>
          </p:cNvPicPr>
          <p:nvPr/>
        </p:nvPicPr>
        <p:blipFill>
          <a:blip r:embed="rId8">
            <a:biLevel thresh="25000"/>
            <a:extLst>
              <a:ext uri="{28A0092B-C50C-407E-A947-70E740481C1C}">
                <a14:useLocalDpi xmlns:a14="http://schemas.microsoft.com/office/drawing/2010/main" val="0"/>
              </a:ext>
            </a:extLst>
          </a:blip>
          <a:srcRect/>
          <a:stretch>
            <a:fillRect/>
          </a:stretch>
        </p:blipFill>
        <p:spPr bwMode="auto">
          <a:xfrm>
            <a:off x="3565902" y="3499063"/>
            <a:ext cx="485775"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20"/>
          <p:cNvPicPr>
            <a:picLocks noChangeAspect="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4634147" y="4324225"/>
            <a:ext cx="529754" cy="445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 name="Rectangle 104"/>
          <p:cNvSpPr/>
          <p:nvPr/>
        </p:nvSpPr>
        <p:spPr>
          <a:xfrm>
            <a:off x="5718767" y="3196268"/>
            <a:ext cx="3555091" cy="2104797"/>
          </a:xfrm>
          <a:prstGeom prst="rect">
            <a:avLst/>
          </a:prstGeom>
          <a:noFill/>
          <a:ln>
            <a:solidFill>
              <a:schemeClr val="accent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06" name="Up Arrow 105"/>
          <p:cNvSpPr/>
          <p:nvPr/>
        </p:nvSpPr>
        <p:spPr>
          <a:xfrm rot="5400000">
            <a:off x="5193415" y="3615791"/>
            <a:ext cx="305180" cy="430975"/>
          </a:xfrm>
          <a:prstGeom prst="upArrow">
            <a:avLst/>
          </a:prstGeom>
          <a:ln>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107" name="Picture 2"/>
          <p:cNvPicPr>
            <a:picLocks noChangeAspect="1"/>
          </p:cNvPicPr>
          <p:nvPr/>
        </p:nvPicPr>
        <p:blipFill>
          <a:blip r:embed="rId9">
            <a:biLevel thresh="25000"/>
            <a:extLst>
              <a:ext uri="{28A0092B-C50C-407E-A947-70E740481C1C}">
                <a14:useLocalDpi xmlns:a14="http://schemas.microsoft.com/office/drawing/2010/main" val="0"/>
              </a:ext>
            </a:extLst>
          </a:blip>
          <a:srcRect/>
          <a:stretch>
            <a:fillRect/>
          </a:stretch>
        </p:blipFill>
        <p:spPr bwMode="auto">
          <a:xfrm>
            <a:off x="8387516" y="4388117"/>
            <a:ext cx="536575"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 name="Picture 24"/>
          <p:cNvPicPr>
            <a:picLocks noChangeAspect="1"/>
          </p:cNvPicPr>
          <p:nvPr/>
        </p:nvPicPr>
        <p:blipFill>
          <a:blip r:embed="rId10">
            <a:biLevel thresh="25000"/>
            <a:extLst>
              <a:ext uri="{28A0092B-C50C-407E-A947-70E740481C1C}">
                <a14:useLocalDpi xmlns:a14="http://schemas.microsoft.com/office/drawing/2010/main" val="0"/>
              </a:ext>
            </a:extLst>
          </a:blip>
          <a:srcRect/>
          <a:stretch>
            <a:fillRect/>
          </a:stretch>
        </p:blipFill>
        <p:spPr bwMode="auto">
          <a:xfrm>
            <a:off x="7153065" y="3529150"/>
            <a:ext cx="647700" cy="544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 name="Picture 9"/>
          <p:cNvPicPr>
            <a:picLocks noChangeAspect="1"/>
          </p:cNvPicPr>
          <p:nvPr/>
        </p:nvPicPr>
        <p:blipFill>
          <a:blip r:embed="rId11">
            <a:biLevel thresh="25000"/>
            <a:extLst>
              <a:ext uri="{28A0092B-C50C-407E-A947-70E740481C1C}">
                <a14:useLocalDpi xmlns:a14="http://schemas.microsoft.com/office/drawing/2010/main" val="0"/>
              </a:ext>
            </a:extLst>
          </a:blip>
          <a:srcRect/>
          <a:stretch>
            <a:fillRect/>
          </a:stretch>
        </p:blipFill>
        <p:spPr bwMode="auto">
          <a:xfrm>
            <a:off x="6099175" y="3545331"/>
            <a:ext cx="500062"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0" name="Picture 20"/>
          <p:cNvPicPr>
            <a:picLocks noChangeAspect="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6055333" y="4413057"/>
            <a:ext cx="631825" cy="53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01930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How do you get started?</a:t>
            </a:r>
            <a:endParaRPr lang="en-US" dirty="0"/>
          </a:p>
        </p:txBody>
      </p:sp>
    </p:spTree>
    <p:extLst>
      <p:ext uri="{BB962C8B-B14F-4D97-AF65-F5344CB8AC3E}">
        <p14:creationId xmlns:p14="http://schemas.microsoft.com/office/powerpoint/2010/main" val="2723160763"/>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sz="4386" dirty="0"/>
              <a:t>The right strategy</a:t>
            </a:r>
          </a:p>
        </p:txBody>
      </p:sp>
      <p:sp>
        <p:nvSpPr>
          <p:cNvPr id="3" name="Freeform 2"/>
          <p:cNvSpPr/>
          <p:nvPr/>
        </p:nvSpPr>
        <p:spPr>
          <a:xfrm>
            <a:off x="1830764" y="4873341"/>
            <a:ext cx="8598127" cy="1135219"/>
          </a:xfrm>
          <a:custGeom>
            <a:avLst/>
            <a:gdLst>
              <a:gd name="connsiteX0" fmla="*/ 8357097 w 8599347"/>
              <a:gd name="connsiteY0" fmla="*/ 0 h 1135380"/>
              <a:gd name="connsiteX1" fmla="*/ 8599347 w 8599347"/>
              <a:gd name="connsiteY1" fmla="*/ 0 h 1135380"/>
              <a:gd name="connsiteX2" fmla="*/ 8599347 w 8599347"/>
              <a:gd name="connsiteY2" fmla="*/ 893130 h 1135380"/>
              <a:gd name="connsiteX3" fmla="*/ 8599347 w 8599347"/>
              <a:gd name="connsiteY3" fmla="*/ 1135380 h 1135380"/>
              <a:gd name="connsiteX4" fmla="*/ 8357097 w 8599347"/>
              <a:gd name="connsiteY4" fmla="*/ 1135380 h 1135380"/>
              <a:gd name="connsiteX5" fmla="*/ 363474 w 8599347"/>
              <a:gd name="connsiteY5" fmla="*/ 1135380 h 1135380"/>
              <a:gd name="connsiteX6" fmla="*/ 237363 w 8599347"/>
              <a:gd name="connsiteY6" fmla="*/ 1135380 h 1135380"/>
              <a:gd name="connsiteX7" fmla="*/ 121158 w 8599347"/>
              <a:gd name="connsiteY7" fmla="*/ 1135380 h 1135380"/>
              <a:gd name="connsiteX8" fmla="*/ 121158 w 8599347"/>
              <a:gd name="connsiteY8" fmla="*/ 280416 h 1135380"/>
              <a:gd name="connsiteX9" fmla="*/ 0 w 8599347"/>
              <a:gd name="connsiteY9" fmla="*/ 280416 h 1135380"/>
              <a:gd name="connsiteX10" fmla="*/ 242316 w 8599347"/>
              <a:gd name="connsiteY10" fmla="*/ 38100 h 1135380"/>
              <a:gd name="connsiteX11" fmla="*/ 484632 w 8599347"/>
              <a:gd name="connsiteY11" fmla="*/ 280416 h 1135380"/>
              <a:gd name="connsiteX12" fmla="*/ 363474 w 8599347"/>
              <a:gd name="connsiteY12" fmla="*/ 280416 h 1135380"/>
              <a:gd name="connsiteX13" fmla="*/ 363474 w 8599347"/>
              <a:gd name="connsiteY13" fmla="*/ 893130 h 1135380"/>
              <a:gd name="connsiteX14" fmla="*/ 8357097 w 8599347"/>
              <a:gd name="connsiteY14" fmla="*/ 893130 h 1135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599347" h="1135380">
                <a:moveTo>
                  <a:pt x="8357097" y="0"/>
                </a:moveTo>
                <a:lnTo>
                  <a:pt x="8599347" y="0"/>
                </a:lnTo>
                <a:lnTo>
                  <a:pt x="8599347" y="893130"/>
                </a:lnTo>
                <a:lnTo>
                  <a:pt x="8599347" y="1135380"/>
                </a:lnTo>
                <a:lnTo>
                  <a:pt x="8357097" y="1135380"/>
                </a:lnTo>
                <a:lnTo>
                  <a:pt x="363474" y="1135380"/>
                </a:lnTo>
                <a:lnTo>
                  <a:pt x="237363" y="1135380"/>
                </a:lnTo>
                <a:lnTo>
                  <a:pt x="121158" y="1135380"/>
                </a:lnTo>
                <a:lnTo>
                  <a:pt x="121158" y="280416"/>
                </a:lnTo>
                <a:lnTo>
                  <a:pt x="0" y="280416"/>
                </a:lnTo>
                <a:lnTo>
                  <a:pt x="242316" y="38100"/>
                </a:lnTo>
                <a:lnTo>
                  <a:pt x="484632" y="280416"/>
                </a:lnTo>
                <a:lnTo>
                  <a:pt x="363474" y="280416"/>
                </a:lnTo>
                <a:lnTo>
                  <a:pt x="363474" y="893130"/>
                </a:lnTo>
                <a:lnTo>
                  <a:pt x="8357097" y="893130"/>
                </a:lnTo>
                <a:close/>
              </a:path>
            </a:pathLst>
          </a:custGeom>
          <a:solidFill>
            <a:schemeClr val="accent5"/>
          </a:solidFill>
          <a:ln w="10795" cap="flat" cmpd="sng" algn="ctr">
            <a:noFill/>
            <a:prstDash val="solid"/>
            <a:headEnd type="none" w="med" len="med"/>
            <a:tailEnd type="none" w="med" len="med"/>
          </a:ln>
          <a:effectLst/>
        </p:spPr>
        <p:txBody>
          <a:bodyPr vert="horz" wrap="square" lIns="137141" tIns="91427" rIns="137141" bIns="91427" numCol="1" rtlCol="0" anchor="t" anchorCtr="0" compatLnSpc="1">
            <a:prstTxWarp prst="textNoShape">
              <a:avLst/>
            </a:prstTxWarp>
            <a:noAutofit/>
          </a:bodyPr>
          <a:lstStyle/>
          <a:p>
            <a:pPr defTabSz="932722">
              <a:lnSpc>
                <a:spcPct val="90000"/>
              </a:lnSpc>
              <a:spcAft>
                <a:spcPts val="602"/>
              </a:spcAft>
            </a:pPr>
            <a:endParaRPr lang="en-US" sz="2800" kern="0" spc="-30">
              <a:solidFill>
                <a:prstClr val="white"/>
              </a:solidFill>
              <a:latin typeface="Segoe UI Light"/>
            </a:endParaRPr>
          </a:p>
        </p:txBody>
      </p:sp>
      <p:grpSp>
        <p:nvGrpSpPr>
          <p:cNvPr id="4" name="Group 3"/>
          <p:cNvGrpSpPr/>
          <p:nvPr/>
        </p:nvGrpSpPr>
        <p:grpSpPr>
          <a:xfrm>
            <a:off x="8904613" y="2136493"/>
            <a:ext cx="2742809" cy="2742810"/>
            <a:chOff x="9334005" y="1682364"/>
            <a:chExt cx="2743199" cy="2743200"/>
          </a:xfrm>
        </p:grpSpPr>
        <p:sp>
          <p:nvSpPr>
            <p:cNvPr id="5" name="Rectangle 4"/>
            <p:cNvSpPr/>
            <p:nvPr/>
          </p:nvSpPr>
          <p:spPr bwMode="auto">
            <a:xfrm>
              <a:off x="9334005" y="1682364"/>
              <a:ext cx="2743199" cy="2743200"/>
            </a:xfrm>
            <a:prstGeom prst="rect">
              <a:avLst/>
            </a:prstGeom>
            <a:solidFill>
              <a:schemeClr val="accent4"/>
            </a:solidFill>
            <a:ln w="10795" cap="flat" cmpd="sng" algn="ctr">
              <a:noFill/>
              <a:prstDash val="solid"/>
              <a:headEnd type="none" w="med" len="med"/>
              <a:tailEnd type="none" w="med" len="med"/>
            </a:ln>
            <a:effectLst/>
          </p:spPr>
          <p:txBody>
            <a:bodyPr vert="horz" wrap="square" lIns="137141" tIns="91427" rIns="137141" bIns="91427" numCol="1" rtlCol="0" anchor="t" anchorCtr="0" compatLnSpc="1">
              <a:prstTxWarp prst="textNoShape">
                <a:avLst/>
              </a:prstTxWarp>
            </a:bodyPr>
            <a:lstStyle/>
            <a:p>
              <a:pPr defTabSz="932722">
                <a:spcAft>
                  <a:spcPts val="602"/>
                </a:spcAft>
                <a:defRPr/>
              </a:pPr>
              <a:r>
                <a:rPr lang="en-US" sz="2856" kern="0" dirty="0">
                  <a:solidFill>
                    <a:prstClr val="white"/>
                  </a:solidFill>
                  <a:latin typeface="Segoe UI Light"/>
                </a:rPr>
                <a:t>Generate new </a:t>
              </a:r>
              <a:br>
                <a:rPr lang="en-US" sz="2856" kern="0" dirty="0">
                  <a:solidFill>
                    <a:prstClr val="white"/>
                  </a:solidFill>
                  <a:latin typeface="Segoe UI Light"/>
                </a:rPr>
              </a:br>
              <a:r>
                <a:rPr lang="en-US" sz="2856" kern="0" dirty="0">
                  <a:solidFill>
                    <a:prstClr val="white"/>
                  </a:solidFill>
                  <a:latin typeface="Segoe UI Light"/>
                </a:rPr>
                <a:t>insights to create new business value</a:t>
              </a:r>
            </a:p>
          </p:txBody>
        </p:sp>
        <p:grpSp>
          <p:nvGrpSpPr>
            <p:cNvPr id="6" name="Group 5"/>
            <p:cNvGrpSpPr>
              <a:grpSpLocks noChangeAspect="1"/>
            </p:cNvGrpSpPr>
            <p:nvPr/>
          </p:nvGrpSpPr>
          <p:grpSpPr>
            <a:xfrm>
              <a:off x="9533582" y="3506231"/>
              <a:ext cx="402477" cy="812159"/>
              <a:chOff x="8121712" y="3218178"/>
              <a:chExt cx="418409" cy="844307"/>
            </a:xfrm>
          </p:grpSpPr>
          <p:sp>
            <p:nvSpPr>
              <p:cNvPr id="7" name="Freeform 17"/>
              <p:cNvSpPr>
                <a:spLocks noEditPoints="1"/>
              </p:cNvSpPr>
              <p:nvPr/>
            </p:nvSpPr>
            <p:spPr bwMode="black">
              <a:xfrm>
                <a:off x="8121712" y="3478887"/>
                <a:ext cx="296045" cy="583598"/>
              </a:xfrm>
              <a:custGeom>
                <a:avLst/>
                <a:gdLst>
                  <a:gd name="T0" fmla="*/ 580 w 1160"/>
                  <a:gd name="T1" fmla="*/ 540 h 2287"/>
                  <a:gd name="T2" fmla="*/ 731 w 1160"/>
                  <a:gd name="T3" fmla="*/ 389 h 2287"/>
                  <a:gd name="T4" fmla="*/ 580 w 1160"/>
                  <a:gd name="T5" fmla="*/ 237 h 2287"/>
                  <a:gd name="T6" fmla="*/ 428 w 1160"/>
                  <a:gd name="T7" fmla="*/ 389 h 2287"/>
                  <a:gd name="T8" fmla="*/ 580 w 1160"/>
                  <a:gd name="T9" fmla="*/ 540 h 2287"/>
                  <a:gd name="T10" fmla="*/ 1109 w 1160"/>
                  <a:gd name="T11" fmla="*/ 22 h 2287"/>
                  <a:gd name="T12" fmla="*/ 1000 w 1160"/>
                  <a:gd name="T13" fmla="*/ 51 h 2287"/>
                  <a:gd name="T14" fmla="*/ 691 w 1160"/>
                  <a:gd name="T15" fmla="*/ 587 h 2287"/>
                  <a:gd name="T16" fmla="*/ 469 w 1160"/>
                  <a:gd name="T17" fmla="*/ 587 h 2287"/>
                  <a:gd name="T18" fmla="*/ 159 w 1160"/>
                  <a:gd name="T19" fmla="*/ 51 h 2287"/>
                  <a:gd name="T20" fmla="*/ 51 w 1160"/>
                  <a:gd name="T21" fmla="*/ 22 h 2287"/>
                  <a:gd name="T22" fmla="*/ 22 w 1160"/>
                  <a:gd name="T23" fmla="*/ 131 h 2287"/>
                  <a:gd name="T24" fmla="*/ 377 w 1160"/>
                  <a:gd name="T25" fmla="*/ 745 h 2287"/>
                  <a:gd name="T26" fmla="*/ 377 w 1160"/>
                  <a:gd name="T27" fmla="*/ 2194 h 2287"/>
                  <a:gd name="T28" fmla="*/ 470 w 1160"/>
                  <a:gd name="T29" fmla="*/ 2287 h 2287"/>
                  <a:gd name="T30" fmla="*/ 562 w 1160"/>
                  <a:gd name="T31" fmla="*/ 2194 h 2287"/>
                  <a:gd name="T32" fmla="*/ 562 w 1160"/>
                  <a:gd name="T33" fmla="*/ 1423 h 2287"/>
                  <a:gd name="T34" fmla="*/ 598 w 1160"/>
                  <a:gd name="T35" fmla="*/ 1423 h 2287"/>
                  <a:gd name="T36" fmla="*/ 598 w 1160"/>
                  <a:gd name="T37" fmla="*/ 2194 h 2287"/>
                  <a:gd name="T38" fmla="*/ 690 w 1160"/>
                  <a:gd name="T39" fmla="*/ 2287 h 2287"/>
                  <a:gd name="T40" fmla="*/ 783 w 1160"/>
                  <a:gd name="T41" fmla="*/ 2194 h 2287"/>
                  <a:gd name="T42" fmla="*/ 783 w 1160"/>
                  <a:gd name="T43" fmla="*/ 745 h 2287"/>
                  <a:gd name="T44" fmla="*/ 1138 w 1160"/>
                  <a:gd name="T45" fmla="*/ 131 h 2287"/>
                  <a:gd name="T46" fmla="*/ 1109 w 1160"/>
                  <a:gd name="T47" fmla="*/ 22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60" h="2287">
                    <a:moveTo>
                      <a:pt x="580" y="540"/>
                    </a:moveTo>
                    <a:cubicBezTo>
                      <a:pt x="664" y="540"/>
                      <a:pt x="731" y="473"/>
                      <a:pt x="731" y="389"/>
                    </a:cubicBezTo>
                    <a:cubicBezTo>
                      <a:pt x="731" y="305"/>
                      <a:pt x="664" y="237"/>
                      <a:pt x="580" y="237"/>
                    </a:cubicBezTo>
                    <a:cubicBezTo>
                      <a:pt x="496" y="237"/>
                      <a:pt x="428" y="305"/>
                      <a:pt x="428" y="389"/>
                    </a:cubicBezTo>
                    <a:cubicBezTo>
                      <a:pt x="428" y="473"/>
                      <a:pt x="496" y="540"/>
                      <a:pt x="580" y="540"/>
                    </a:cubicBezTo>
                    <a:close/>
                    <a:moveTo>
                      <a:pt x="1109" y="22"/>
                    </a:moveTo>
                    <a:cubicBezTo>
                      <a:pt x="1071" y="0"/>
                      <a:pt x="1022" y="13"/>
                      <a:pt x="1000" y="51"/>
                    </a:cubicBezTo>
                    <a:cubicBezTo>
                      <a:pt x="691" y="587"/>
                      <a:pt x="691" y="587"/>
                      <a:pt x="691" y="587"/>
                    </a:cubicBezTo>
                    <a:cubicBezTo>
                      <a:pt x="469" y="587"/>
                      <a:pt x="469" y="587"/>
                      <a:pt x="469" y="587"/>
                    </a:cubicBezTo>
                    <a:cubicBezTo>
                      <a:pt x="159" y="51"/>
                      <a:pt x="159" y="51"/>
                      <a:pt x="159" y="51"/>
                    </a:cubicBezTo>
                    <a:cubicBezTo>
                      <a:pt x="137" y="13"/>
                      <a:pt x="89" y="0"/>
                      <a:pt x="51" y="22"/>
                    </a:cubicBezTo>
                    <a:cubicBezTo>
                      <a:pt x="13" y="44"/>
                      <a:pt x="0" y="93"/>
                      <a:pt x="22" y="131"/>
                    </a:cubicBezTo>
                    <a:cubicBezTo>
                      <a:pt x="377" y="745"/>
                      <a:pt x="377" y="745"/>
                      <a:pt x="377" y="745"/>
                    </a:cubicBezTo>
                    <a:cubicBezTo>
                      <a:pt x="377" y="2194"/>
                      <a:pt x="377" y="2194"/>
                      <a:pt x="377" y="2194"/>
                    </a:cubicBezTo>
                    <a:cubicBezTo>
                      <a:pt x="377" y="2246"/>
                      <a:pt x="418" y="2287"/>
                      <a:pt x="470" y="2287"/>
                    </a:cubicBezTo>
                    <a:cubicBezTo>
                      <a:pt x="521" y="2287"/>
                      <a:pt x="562" y="2246"/>
                      <a:pt x="562" y="2194"/>
                    </a:cubicBezTo>
                    <a:cubicBezTo>
                      <a:pt x="562" y="1423"/>
                      <a:pt x="562" y="1423"/>
                      <a:pt x="562" y="1423"/>
                    </a:cubicBezTo>
                    <a:cubicBezTo>
                      <a:pt x="598" y="1423"/>
                      <a:pt x="598" y="1423"/>
                      <a:pt x="598" y="1423"/>
                    </a:cubicBezTo>
                    <a:cubicBezTo>
                      <a:pt x="598" y="2194"/>
                      <a:pt x="598" y="2194"/>
                      <a:pt x="598" y="2194"/>
                    </a:cubicBezTo>
                    <a:cubicBezTo>
                      <a:pt x="598" y="2246"/>
                      <a:pt x="639" y="2287"/>
                      <a:pt x="690" y="2287"/>
                    </a:cubicBezTo>
                    <a:cubicBezTo>
                      <a:pt x="742" y="2287"/>
                      <a:pt x="783" y="2246"/>
                      <a:pt x="783" y="2194"/>
                    </a:cubicBezTo>
                    <a:cubicBezTo>
                      <a:pt x="783" y="745"/>
                      <a:pt x="783" y="745"/>
                      <a:pt x="783" y="745"/>
                    </a:cubicBezTo>
                    <a:cubicBezTo>
                      <a:pt x="1138" y="131"/>
                      <a:pt x="1138" y="131"/>
                      <a:pt x="1138" y="131"/>
                    </a:cubicBezTo>
                    <a:cubicBezTo>
                      <a:pt x="1160" y="93"/>
                      <a:pt x="1147" y="44"/>
                      <a:pt x="1109"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137">
                  <a:defRPr/>
                </a:pPr>
                <a:endParaRPr lang="en-US" sz="1428" kern="0">
                  <a:solidFill>
                    <a:srgbClr val="000000"/>
                  </a:solidFill>
                  <a:latin typeface="Segoe UI Light"/>
                </a:endParaRPr>
              </a:p>
            </p:txBody>
          </p:sp>
          <p:sp>
            <p:nvSpPr>
              <p:cNvPr id="8" name="Freeform 18"/>
              <p:cNvSpPr>
                <a:spLocks noEditPoints="1"/>
              </p:cNvSpPr>
              <p:nvPr/>
            </p:nvSpPr>
            <p:spPr bwMode="black">
              <a:xfrm>
                <a:off x="8177364" y="3218178"/>
                <a:ext cx="362757" cy="284851"/>
              </a:xfrm>
              <a:custGeom>
                <a:avLst/>
                <a:gdLst>
                  <a:gd name="T0" fmla="*/ 1304 w 1423"/>
                  <a:gd name="T1" fmla="*/ 301 h 1114"/>
                  <a:gd name="T2" fmla="*/ 1302 w 1423"/>
                  <a:gd name="T3" fmla="*/ 297 h 1114"/>
                  <a:gd name="T4" fmla="*/ 719 w 1423"/>
                  <a:gd name="T5" fmla="*/ 113 h 1114"/>
                  <a:gd name="T6" fmla="*/ 496 w 1423"/>
                  <a:gd name="T7" fmla="*/ 416 h 1114"/>
                  <a:gd name="T8" fmla="*/ 441 w 1423"/>
                  <a:gd name="T9" fmla="*/ 482 h 1114"/>
                  <a:gd name="T10" fmla="*/ 375 w 1423"/>
                  <a:gd name="T11" fmla="*/ 536 h 1114"/>
                  <a:gd name="T12" fmla="*/ 290 w 1423"/>
                  <a:gd name="T13" fmla="*/ 648 h 1114"/>
                  <a:gd name="T14" fmla="*/ 470 w 1423"/>
                  <a:gd name="T15" fmla="*/ 973 h 1114"/>
                  <a:gd name="T16" fmla="*/ 610 w 1423"/>
                  <a:gd name="T17" fmla="*/ 960 h 1114"/>
                  <a:gd name="T18" fmla="*/ 775 w 1423"/>
                  <a:gd name="T19" fmla="*/ 921 h 1114"/>
                  <a:gd name="T20" fmla="*/ 932 w 1423"/>
                  <a:gd name="T21" fmla="*/ 927 h 1114"/>
                  <a:gd name="T22" fmla="*/ 1151 w 1423"/>
                  <a:gd name="T23" fmla="*/ 893 h 1114"/>
                  <a:gd name="T24" fmla="*/ 1304 w 1423"/>
                  <a:gd name="T25" fmla="*/ 301 h 1114"/>
                  <a:gd name="T26" fmla="*/ 1024 w 1423"/>
                  <a:gd name="T27" fmla="*/ 311 h 1114"/>
                  <a:gd name="T28" fmla="*/ 1024 w 1423"/>
                  <a:gd name="T29" fmla="*/ 311 h 1114"/>
                  <a:gd name="T30" fmla="*/ 873 w 1423"/>
                  <a:gd name="T31" fmla="*/ 299 h 1114"/>
                  <a:gd name="T32" fmla="*/ 873 w 1423"/>
                  <a:gd name="T33" fmla="*/ 299 h 1114"/>
                  <a:gd name="T34" fmla="*/ 799 w 1423"/>
                  <a:gd name="T35" fmla="*/ 278 h 1114"/>
                  <a:gd name="T36" fmla="*/ 821 w 1423"/>
                  <a:gd name="T37" fmla="*/ 203 h 1114"/>
                  <a:gd name="T38" fmla="*/ 828 w 1423"/>
                  <a:gd name="T39" fmla="*/ 200 h 1114"/>
                  <a:gd name="T40" fmla="*/ 1101 w 1423"/>
                  <a:gd name="T41" fmla="*/ 234 h 1114"/>
                  <a:gd name="T42" fmla="*/ 1108 w 1423"/>
                  <a:gd name="T43" fmla="*/ 244 h 1114"/>
                  <a:gd name="T44" fmla="*/ 1087 w 1423"/>
                  <a:gd name="T45" fmla="*/ 318 h 1114"/>
                  <a:gd name="T46" fmla="*/ 1024 w 1423"/>
                  <a:gd name="T47" fmla="*/ 311 h 1114"/>
                  <a:gd name="T48" fmla="*/ 14 w 1423"/>
                  <a:gd name="T49" fmla="*/ 967 h 1114"/>
                  <a:gd name="T50" fmla="*/ 53 w 1423"/>
                  <a:gd name="T51" fmla="*/ 1037 h 1114"/>
                  <a:gd name="T52" fmla="*/ 115 w 1423"/>
                  <a:gd name="T53" fmla="*/ 1064 h 1114"/>
                  <a:gd name="T54" fmla="*/ 24 w 1423"/>
                  <a:gd name="T55" fmla="*/ 900 h 1114"/>
                  <a:gd name="T56" fmla="*/ 14 w 1423"/>
                  <a:gd name="T57" fmla="*/ 967 h 1114"/>
                  <a:gd name="T58" fmla="*/ 400 w 1423"/>
                  <a:gd name="T59" fmla="*/ 959 h 1114"/>
                  <a:gd name="T60" fmla="*/ 265 w 1423"/>
                  <a:gd name="T61" fmla="*/ 714 h 1114"/>
                  <a:gd name="T62" fmla="*/ 190 w 1423"/>
                  <a:gd name="T63" fmla="*/ 686 h 1114"/>
                  <a:gd name="T64" fmla="*/ 175 w 1423"/>
                  <a:gd name="T65" fmla="*/ 764 h 1114"/>
                  <a:gd name="T66" fmla="*/ 310 w 1423"/>
                  <a:gd name="T67" fmla="*/ 1008 h 1114"/>
                  <a:gd name="T68" fmla="*/ 385 w 1423"/>
                  <a:gd name="T69" fmla="*/ 1037 h 1114"/>
                  <a:gd name="T70" fmla="*/ 400 w 1423"/>
                  <a:gd name="T71" fmla="*/ 959 h 1114"/>
                  <a:gd name="T72" fmla="*/ 266 w 1423"/>
                  <a:gd name="T73" fmla="*/ 1026 h 1114"/>
                  <a:gd name="T74" fmla="*/ 136 w 1423"/>
                  <a:gd name="T75" fmla="*/ 792 h 1114"/>
                  <a:gd name="T76" fmla="*/ 65 w 1423"/>
                  <a:gd name="T77" fmla="*/ 764 h 1114"/>
                  <a:gd name="T78" fmla="*/ 50 w 1423"/>
                  <a:gd name="T79" fmla="*/ 840 h 1114"/>
                  <a:gd name="T80" fmla="*/ 180 w 1423"/>
                  <a:gd name="T81" fmla="*/ 1074 h 1114"/>
                  <a:gd name="T82" fmla="*/ 251 w 1423"/>
                  <a:gd name="T83" fmla="*/ 1101 h 1114"/>
                  <a:gd name="T84" fmla="*/ 266 w 1423"/>
                  <a:gd name="T85" fmla="*/ 102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23" h="1114">
                    <a:moveTo>
                      <a:pt x="1304" y="301"/>
                    </a:moveTo>
                    <a:cubicBezTo>
                      <a:pt x="1303" y="298"/>
                      <a:pt x="1304" y="300"/>
                      <a:pt x="1302" y="297"/>
                    </a:cubicBezTo>
                    <a:cubicBezTo>
                      <a:pt x="1184" y="83"/>
                      <a:pt x="922" y="0"/>
                      <a:pt x="719" y="113"/>
                    </a:cubicBezTo>
                    <a:cubicBezTo>
                      <a:pt x="602" y="177"/>
                      <a:pt x="570" y="311"/>
                      <a:pt x="496" y="416"/>
                    </a:cubicBezTo>
                    <a:cubicBezTo>
                      <a:pt x="476" y="444"/>
                      <a:pt x="458" y="465"/>
                      <a:pt x="441" y="482"/>
                    </a:cubicBezTo>
                    <a:cubicBezTo>
                      <a:pt x="418" y="504"/>
                      <a:pt x="397" y="520"/>
                      <a:pt x="375" y="536"/>
                    </a:cubicBezTo>
                    <a:cubicBezTo>
                      <a:pt x="334" y="566"/>
                      <a:pt x="296" y="593"/>
                      <a:pt x="290" y="648"/>
                    </a:cubicBezTo>
                    <a:cubicBezTo>
                      <a:pt x="470" y="973"/>
                      <a:pt x="470" y="973"/>
                      <a:pt x="470" y="973"/>
                    </a:cubicBezTo>
                    <a:cubicBezTo>
                      <a:pt x="519" y="997"/>
                      <a:pt x="563" y="978"/>
                      <a:pt x="610" y="960"/>
                    </a:cubicBezTo>
                    <a:cubicBezTo>
                      <a:pt x="654" y="943"/>
                      <a:pt x="697" y="925"/>
                      <a:pt x="775" y="921"/>
                    </a:cubicBezTo>
                    <a:cubicBezTo>
                      <a:pt x="827" y="918"/>
                      <a:pt x="880" y="924"/>
                      <a:pt x="932" y="927"/>
                    </a:cubicBezTo>
                    <a:cubicBezTo>
                      <a:pt x="1008" y="932"/>
                      <a:pt x="1082" y="931"/>
                      <a:pt x="1151" y="893"/>
                    </a:cubicBezTo>
                    <a:cubicBezTo>
                      <a:pt x="1354" y="780"/>
                      <a:pt x="1423" y="515"/>
                      <a:pt x="1304" y="301"/>
                    </a:cubicBezTo>
                    <a:close/>
                    <a:moveTo>
                      <a:pt x="1024" y="311"/>
                    </a:moveTo>
                    <a:cubicBezTo>
                      <a:pt x="1024" y="311"/>
                      <a:pt x="1024" y="311"/>
                      <a:pt x="1024" y="311"/>
                    </a:cubicBezTo>
                    <a:cubicBezTo>
                      <a:pt x="983" y="270"/>
                      <a:pt x="917" y="279"/>
                      <a:pt x="873" y="299"/>
                    </a:cubicBezTo>
                    <a:cubicBezTo>
                      <a:pt x="873" y="299"/>
                      <a:pt x="873" y="299"/>
                      <a:pt x="873" y="299"/>
                    </a:cubicBezTo>
                    <a:cubicBezTo>
                      <a:pt x="847" y="313"/>
                      <a:pt x="814" y="304"/>
                      <a:pt x="799" y="278"/>
                    </a:cubicBezTo>
                    <a:cubicBezTo>
                      <a:pt x="785" y="251"/>
                      <a:pt x="794" y="218"/>
                      <a:pt x="821" y="203"/>
                    </a:cubicBezTo>
                    <a:cubicBezTo>
                      <a:pt x="823" y="202"/>
                      <a:pt x="828" y="200"/>
                      <a:pt x="828" y="200"/>
                    </a:cubicBezTo>
                    <a:cubicBezTo>
                      <a:pt x="927" y="155"/>
                      <a:pt x="1035" y="168"/>
                      <a:pt x="1101" y="234"/>
                    </a:cubicBezTo>
                    <a:cubicBezTo>
                      <a:pt x="1101" y="234"/>
                      <a:pt x="1106" y="240"/>
                      <a:pt x="1108" y="244"/>
                    </a:cubicBezTo>
                    <a:cubicBezTo>
                      <a:pt x="1122" y="270"/>
                      <a:pt x="1113" y="303"/>
                      <a:pt x="1087" y="318"/>
                    </a:cubicBezTo>
                    <a:cubicBezTo>
                      <a:pt x="1066" y="329"/>
                      <a:pt x="1041" y="326"/>
                      <a:pt x="1024" y="311"/>
                    </a:cubicBezTo>
                    <a:close/>
                    <a:moveTo>
                      <a:pt x="14" y="967"/>
                    </a:moveTo>
                    <a:cubicBezTo>
                      <a:pt x="53" y="1037"/>
                      <a:pt x="53" y="1037"/>
                      <a:pt x="53" y="1037"/>
                    </a:cubicBezTo>
                    <a:cubicBezTo>
                      <a:pt x="67" y="1062"/>
                      <a:pt x="94" y="1074"/>
                      <a:pt x="115" y="1064"/>
                    </a:cubicBezTo>
                    <a:cubicBezTo>
                      <a:pt x="24" y="900"/>
                      <a:pt x="24" y="900"/>
                      <a:pt x="24" y="900"/>
                    </a:cubicBezTo>
                    <a:cubicBezTo>
                      <a:pt x="5" y="912"/>
                      <a:pt x="0" y="941"/>
                      <a:pt x="14" y="967"/>
                    </a:cubicBezTo>
                    <a:close/>
                    <a:moveTo>
                      <a:pt x="400" y="959"/>
                    </a:moveTo>
                    <a:cubicBezTo>
                      <a:pt x="265" y="714"/>
                      <a:pt x="265" y="714"/>
                      <a:pt x="265" y="714"/>
                    </a:cubicBezTo>
                    <a:cubicBezTo>
                      <a:pt x="248" y="685"/>
                      <a:pt x="215" y="672"/>
                      <a:pt x="190" y="686"/>
                    </a:cubicBezTo>
                    <a:cubicBezTo>
                      <a:pt x="166" y="699"/>
                      <a:pt x="159" y="734"/>
                      <a:pt x="175" y="764"/>
                    </a:cubicBezTo>
                    <a:cubicBezTo>
                      <a:pt x="310" y="1008"/>
                      <a:pt x="310" y="1008"/>
                      <a:pt x="310" y="1008"/>
                    </a:cubicBezTo>
                    <a:cubicBezTo>
                      <a:pt x="327" y="1038"/>
                      <a:pt x="360" y="1051"/>
                      <a:pt x="385" y="1037"/>
                    </a:cubicBezTo>
                    <a:cubicBezTo>
                      <a:pt x="410" y="1023"/>
                      <a:pt x="416" y="988"/>
                      <a:pt x="400" y="959"/>
                    </a:cubicBezTo>
                    <a:close/>
                    <a:moveTo>
                      <a:pt x="266" y="1026"/>
                    </a:moveTo>
                    <a:cubicBezTo>
                      <a:pt x="136" y="792"/>
                      <a:pt x="136" y="792"/>
                      <a:pt x="136" y="792"/>
                    </a:cubicBezTo>
                    <a:cubicBezTo>
                      <a:pt x="121" y="764"/>
                      <a:pt x="89" y="751"/>
                      <a:pt x="65" y="764"/>
                    </a:cubicBezTo>
                    <a:cubicBezTo>
                      <a:pt x="41" y="778"/>
                      <a:pt x="35" y="811"/>
                      <a:pt x="50" y="840"/>
                    </a:cubicBezTo>
                    <a:cubicBezTo>
                      <a:pt x="180" y="1074"/>
                      <a:pt x="180" y="1074"/>
                      <a:pt x="180" y="1074"/>
                    </a:cubicBezTo>
                    <a:cubicBezTo>
                      <a:pt x="196" y="1102"/>
                      <a:pt x="228" y="1114"/>
                      <a:pt x="251" y="1101"/>
                    </a:cubicBezTo>
                    <a:cubicBezTo>
                      <a:pt x="275" y="1088"/>
                      <a:pt x="282" y="1055"/>
                      <a:pt x="266" y="10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137">
                  <a:defRPr/>
                </a:pPr>
                <a:endParaRPr lang="en-US" sz="1428" kern="0">
                  <a:solidFill>
                    <a:srgbClr val="000000"/>
                  </a:solidFill>
                  <a:latin typeface="Segoe UI Light"/>
                </a:endParaRPr>
              </a:p>
            </p:txBody>
          </p:sp>
        </p:grpSp>
      </p:grpSp>
      <p:grpSp>
        <p:nvGrpSpPr>
          <p:cNvPr id="9" name="Group 8"/>
          <p:cNvGrpSpPr/>
          <p:nvPr/>
        </p:nvGrpSpPr>
        <p:grpSpPr>
          <a:xfrm>
            <a:off x="6163060" y="2136493"/>
            <a:ext cx="2742809" cy="2742810"/>
            <a:chOff x="6592063" y="1682364"/>
            <a:chExt cx="2743199" cy="2743200"/>
          </a:xfrm>
        </p:grpSpPr>
        <p:sp>
          <p:nvSpPr>
            <p:cNvPr id="10" name="Rectangle 9"/>
            <p:cNvSpPr/>
            <p:nvPr/>
          </p:nvSpPr>
          <p:spPr bwMode="auto">
            <a:xfrm>
              <a:off x="6592063" y="1682364"/>
              <a:ext cx="2743199" cy="2743200"/>
            </a:xfrm>
            <a:prstGeom prst="rect">
              <a:avLst/>
            </a:prstGeom>
            <a:solidFill>
              <a:schemeClr val="accent3"/>
            </a:solidFill>
            <a:ln w="10795" cap="flat" cmpd="sng" algn="ctr">
              <a:noFill/>
              <a:prstDash val="solid"/>
              <a:headEnd type="none" w="med" len="med"/>
              <a:tailEnd type="none" w="med" len="med"/>
            </a:ln>
            <a:effectLst/>
          </p:spPr>
          <p:txBody>
            <a:bodyPr vert="horz" wrap="square" lIns="137141" tIns="91427" rIns="137141" bIns="91427" numCol="1" rtlCol="0" anchor="t" anchorCtr="0" compatLnSpc="1">
              <a:prstTxWarp prst="textNoShape">
                <a:avLst/>
              </a:prstTxWarp>
            </a:bodyPr>
            <a:lstStyle/>
            <a:p>
              <a:pPr defTabSz="932722">
                <a:spcAft>
                  <a:spcPts val="602"/>
                </a:spcAft>
                <a:defRPr/>
              </a:pPr>
              <a:r>
                <a:rPr lang="en-US" sz="2856" kern="0" dirty="0">
                  <a:ln w="0"/>
                  <a:solidFill>
                    <a:srgbClr val="FFFFFF"/>
                  </a:solidFill>
                  <a:effectLst>
                    <a:outerShdw blurRad="38100" dist="19050" dir="2700000" algn="tl" rotWithShape="0">
                      <a:srgbClr val="505050">
                        <a:alpha val="40000"/>
                      </a:srgbClr>
                    </a:outerShdw>
                  </a:effectLst>
                  <a:latin typeface="Segoe UI Light"/>
                </a:rPr>
                <a:t>Combine the data you already collect</a:t>
              </a:r>
            </a:p>
          </p:txBody>
        </p:sp>
        <p:grpSp>
          <p:nvGrpSpPr>
            <p:cNvPr id="11" name="Group 10"/>
            <p:cNvGrpSpPr>
              <a:grpSpLocks noChangeAspect="1"/>
            </p:cNvGrpSpPr>
            <p:nvPr/>
          </p:nvGrpSpPr>
          <p:grpSpPr>
            <a:xfrm>
              <a:off x="6689995" y="3598899"/>
              <a:ext cx="1050072" cy="717314"/>
              <a:chOff x="10236200" y="3170238"/>
              <a:chExt cx="1062038" cy="725487"/>
            </a:xfrm>
            <a:solidFill>
              <a:schemeClr val="bg1"/>
            </a:solidFill>
          </p:grpSpPr>
          <p:sp>
            <p:nvSpPr>
              <p:cNvPr id="15" name="Freeform 14"/>
              <p:cNvSpPr>
                <a:spLocks/>
              </p:cNvSpPr>
              <p:nvPr/>
            </p:nvSpPr>
            <p:spPr bwMode="auto">
              <a:xfrm>
                <a:off x="10779125" y="3727450"/>
                <a:ext cx="58738" cy="165100"/>
              </a:xfrm>
              <a:custGeom>
                <a:avLst/>
                <a:gdLst>
                  <a:gd name="T0" fmla="*/ 21 w 21"/>
                  <a:gd name="T1" fmla="*/ 0 h 58"/>
                  <a:gd name="T2" fmla="*/ 21 w 21"/>
                  <a:gd name="T3" fmla="*/ 58 h 58"/>
                  <a:gd name="T4" fmla="*/ 12 w 21"/>
                  <a:gd name="T5" fmla="*/ 58 h 58"/>
                  <a:gd name="T6" fmla="*/ 12 w 21"/>
                  <a:gd name="T7" fmla="*/ 11 h 58"/>
                  <a:gd name="T8" fmla="*/ 7 w 21"/>
                  <a:gd name="T9" fmla="*/ 14 h 58"/>
                  <a:gd name="T10" fmla="*/ 0 w 21"/>
                  <a:gd name="T11" fmla="*/ 16 h 58"/>
                  <a:gd name="T12" fmla="*/ 0 w 21"/>
                  <a:gd name="T13" fmla="*/ 9 h 58"/>
                  <a:gd name="T14" fmla="*/ 5 w 21"/>
                  <a:gd name="T15" fmla="*/ 7 h 58"/>
                  <a:gd name="T16" fmla="*/ 9 w 21"/>
                  <a:gd name="T17" fmla="*/ 5 h 58"/>
                  <a:gd name="T18" fmla="*/ 13 w 21"/>
                  <a:gd name="T19" fmla="*/ 3 h 58"/>
                  <a:gd name="T20" fmla="*/ 17 w 21"/>
                  <a:gd name="T21" fmla="*/ 0 h 58"/>
                  <a:gd name="T22" fmla="*/ 21 w 21"/>
                  <a:gd name="T2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58">
                    <a:moveTo>
                      <a:pt x="21" y="0"/>
                    </a:moveTo>
                    <a:cubicBezTo>
                      <a:pt x="21" y="58"/>
                      <a:pt x="21" y="58"/>
                      <a:pt x="21" y="58"/>
                    </a:cubicBezTo>
                    <a:cubicBezTo>
                      <a:pt x="12" y="58"/>
                      <a:pt x="12" y="58"/>
                      <a:pt x="12" y="58"/>
                    </a:cubicBezTo>
                    <a:cubicBezTo>
                      <a:pt x="12" y="11"/>
                      <a:pt x="12" y="11"/>
                      <a:pt x="12" y="11"/>
                    </a:cubicBezTo>
                    <a:cubicBezTo>
                      <a:pt x="10" y="12"/>
                      <a:pt x="8" y="13"/>
                      <a:pt x="7" y="14"/>
                    </a:cubicBezTo>
                    <a:cubicBezTo>
                      <a:pt x="5" y="15"/>
                      <a:pt x="3" y="16"/>
                      <a:pt x="0" y="16"/>
                    </a:cubicBezTo>
                    <a:cubicBezTo>
                      <a:pt x="0" y="9"/>
                      <a:pt x="0" y="9"/>
                      <a:pt x="0" y="9"/>
                    </a:cubicBezTo>
                    <a:cubicBezTo>
                      <a:pt x="2" y="8"/>
                      <a:pt x="3" y="8"/>
                      <a:pt x="5" y="7"/>
                    </a:cubicBezTo>
                    <a:cubicBezTo>
                      <a:pt x="6" y="7"/>
                      <a:pt x="7" y="6"/>
                      <a:pt x="9" y="5"/>
                    </a:cubicBezTo>
                    <a:cubicBezTo>
                      <a:pt x="10" y="5"/>
                      <a:pt x="11" y="4"/>
                      <a:pt x="13" y="3"/>
                    </a:cubicBezTo>
                    <a:cubicBezTo>
                      <a:pt x="14" y="2"/>
                      <a:pt x="16" y="1"/>
                      <a:pt x="17" y="0"/>
                    </a:cubicBezTo>
                    <a:lnTo>
                      <a:pt x="21" y="0"/>
                    </a:ln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16" name="Freeform 15"/>
              <p:cNvSpPr>
                <a:spLocks/>
              </p:cNvSpPr>
              <p:nvPr/>
            </p:nvSpPr>
            <p:spPr bwMode="auto">
              <a:xfrm>
                <a:off x="10987088" y="3727450"/>
                <a:ext cx="60325" cy="165100"/>
              </a:xfrm>
              <a:custGeom>
                <a:avLst/>
                <a:gdLst>
                  <a:gd name="T0" fmla="*/ 21 w 21"/>
                  <a:gd name="T1" fmla="*/ 0 h 58"/>
                  <a:gd name="T2" fmla="*/ 21 w 21"/>
                  <a:gd name="T3" fmla="*/ 58 h 58"/>
                  <a:gd name="T4" fmla="*/ 12 w 21"/>
                  <a:gd name="T5" fmla="*/ 58 h 58"/>
                  <a:gd name="T6" fmla="*/ 12 w 21"/>
                  <a:gd name="T7" fmla="*/ 11 h 58"/>
                  <a:gd name="T8" fmla="*/ 7 w 21"/>
                  <a:gd name="T9" fmla="*/ 14 h 58"/>
                  <a:gd name="T10" fmla="*/ 0 w 21"/>
                  <a:gd name="T11" fmla="*/ 16 h 58"/>
                  <a:gd name="T12" fmla="*/ 0 w 21"/>
                  <a:gd name="T13" fmla="*/ 9 h 58"/>
                  <a:gd name="T14" fmla="*/ 4 w 21"/>
                  <a:gd name="T15" fmla="*/ 7 h 58"/>
                  <a:gd name="T16" fmla="*/ 9 w 21"/>
                  <a:gd name="T17" fmla="*/ 5 h 58"/>
                  <a:gd name="T18" fmla="*/ 13 w 21"/>
                  <a:gd name="T19" fmla="*/ 3 h 58"/>
                  <a:gd name="T20" fmla="*/ 17 w 21"/>
                  <a:gd name="T21" fmla="*/ 0 h 58"/>
                  <a:gd name="T22" fmla="*/ 21 w 21"/>
                  <a:gd name="T2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58">
                    <a:moveTo>
                      <a:pt x="21" y="0"/>
                    </a:moveTo>
                    <a:cubicBezTo>
                      <a:pt x="21" y="58"/>
                      <a:pt x="21" y="58"/>
                      <a:pt x="21" y="58"/>
                    </a:cubicBezTo>
                    <a:cubicBezTo>
                      <a:pt x="12" y="58"/>
                      <a:pt x="12" y="58"/>
                      <a:pt x="12" y="58"/>
                    </a:cubicBezTo>
                    <a:cubicBezTo>
                      <a:pt x="12" y="11"/>
                      <a:pt x="12" y="11"/>
                      <a:pt x="12" y="11"/>
                    </a:cubicBezTo>
                    <a:cubicBezTo>
                      <a:pt x="10" y="12"/>
                      <a:pt x="8" y="13"/>
                      <a:pt x="7" y="14"/>
                    </a:cubicBezTo>
                    <a:cubicBezTo>
                      <a:pt x="5" y="15"/>
                      <a:pt x="2" y="16"/>
                      <a:pt x="0" y="16"/>
                    </a:cubicBezTo>
                    <a:cubicBezTo>
                      <a:pt x="0" y="9"/>
                      <a:pt x="0" y="9"/>
                      <a:pt x="0" y="9"/>
                    </a:cubicBezTo>
                    <a:cubicBezTo>
                      <a:pt x="2" y="8"/>
                      <a:pt x="3" y="8"/>
                      <a:pt x="4" y="7"/>
                    </a:cubicBezTo>
                    <a:cubicBezTo>
                      <a:pt x="6" y="7"/>
                      <a:pt x="7" y="6"/>
                      <a:pt x="9" y="5"/>
                    </a:cubicBezTo>
                    <a:cubicBezTo>
                      <a:pt x="10" y="5"/>
                      <a:pt x="11" y="4"/>
                      <a:pt x="13" y="3"/>
                    </a:cubicBezTo>
                    <a:cubicBezTo>
                      <a:pt x="14" y="2"/>
                      <a:pt x="16" y="1"/>
                      <a:pt x="17" y="0"/>
                    </a:cubicBezTo>
                    <a:lnTo>
                      <a:pt x="21" y="0"/>
                    </a:ln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17" name="Freeform 16"/>
              <p:cNvSpPr>
                <a:spLocks noEditPoints="1"/>
              </p:cNvSpPr>
              <p:nvPr/>
            </p:nvSpPr>
            <p:spPr bwMode="auto">
              <a:xfrm>
                <a:off x="10863263" y="3724275"/>
                <a:ext cx="112713" cy="171450"/>
              </a:xfrm>
              <a:custGeom>
                <a:avLst/>
                <a:gdLst>
                  <a:gd name="T0" fmla="*/ 19 w 39"/>
                  <a:gd name="T1" fmla="*/ 60 h 60"/>
                  <a:gd name="T2" fmla="*/ 5 w 39"/>
                  <a:gd name="T3" fmla="*/ 53 h 60"/>
                  <a:gd name="T4" fmla="*/ 0 w 39"/>
                  <a:gd name="T5" fmla="*/ 31 h 60"/>
                  <a:gd name="T6" fmla="*/ 5 w 39"/>
                  <a:gd name="T7" fmla="*/ 8 h 60"/>
                  <a:gd name="T8" fmla="*/ 20 w 39"/>
                  <a:gd name="T9" fmla="*/ 0 h 60"/>
                  <a:gd name="T10" fmla="*/ 39 w 39"/>
                  <a:gd name="T11" fmla="*/ 30 h 60"/>
                  <a:gd name="T12" fmla="*/ 34 w 39"/>
                  <a:gd name="T13" fmla="*/ 52 h 60"/>
                  <a:gd name="T14" fmla="*/ 19 w 39"/>
                  <a:gd name="T15" fmla="*/ 60 h 60"/>
                  <a:gd name="T16" fmla="*/ 20 w 39"/>
                  <a:gd name="T17" fmla="*/ 8 h 60"/>
                  <a:gd name="T18" fmla="*/ 9 w 39"/>
                  <a:gd name="T19" fmla="*/ 31 h 60"/>
                  <a:gd name="T20" fmla="*/ 19 w 39"/>
                  <a:gd name="T21" fmla="*/ 53 h 60"/>
                  <a:gd name="T22" fmla="*/ 30 w 39"/>
                  <a:gd name="T23" fmla="*/ 31 h 60"/>
                  <a:gd name="T24" fmla="*/ 20 w 39"/>
                  <a:gd name="T25"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60">
                    <a:moveTo>
                      <a:pt x="19" y="60"/>
                    </a:moveTo>
                    <a:cubicBezTo>
                      <a:pt x="13" y="60"/>
                      <a:pt x="8" y="57"/>
                      <a:pt x="5" y="53"/>
                    </a:cubicBezTo>
                    <a:cubicBezTo>
                      <a:pt x="1" y="48"/>
                      <a:pt x="0" y="41"/>
                      <a:pt x="0" y="31"/>
                    </a:cubicBezTo>
                    <a:cubicBezTo>
                      <a:pt x="0" y="21"/>
                      <a:pt x="1" y="14"/>
                      <a:pt x="5" y="8"/>
                    </a:cubicBezTo>
                    <a:cubicBezTo>
                      <a:pt x="8" y="3"/>
                      <a:pt x="13" y="0"/>
                      <a:pt x="20" y="0"/>
                    </a:cubicBezTo>
                    <a:cubicBezTo>
                      <a:pt x="33" y="0"/>
                      <a:pt x="39" y="10"/>
                      <a:pt x="39" y="30"/>
                    </a:cubicBezTo>
                    <a:cubicBezTo>
                      <a:pt x="39" y="40"/>
                      <a:pt x="37" y="47"/>
                      <a:pt x="34" y="52"/>
                    </a:cubicBezTo>
                    <a:cubicBezTo>
                      <a:pt x="30" y="57"/>
                      <a:pt x="25" y="60"/>
                      <a:pt x="19" y="60"/>
                    </a:cubicBezTo>
                    <a:close/>
                    <a:moveTo>
                      <a:pt x="20" y="8"/>
                    </a:moveTo>
                    <a:cubicBezTo>
                      <a:pt x="13" y="8"/>
                      <a:pt x="9" y="16"/>
                      <a:pt x="9" y="31"/>
                    </a:cubicBezTo>
                    <a:cubicBezTo>
                      <a:pt x="9" y="45"/>
                      <a:pt x="13" y="53"/>
                      <a:pt x="19" y="53"/>
                    </a:cubicBezTo>
                    <a:cubicBezTo>
                      <a:pt x="26" y="53"/>
                      <a:pt x="30" y="45"/>
                      <a:pt x="30" y="31"/>
                    </a:cubicBezTo>
                    <a:cubicBezTo>
                      <a:pt x="30" y="15"/>
                      <a:pt x="26" y="8"/>
                      <a:pt x="20" y="8"/>
                    </a:cubicBez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18" name="Freeform 17"/>
              <p:cNvSpPr>
                <a:spLocks noEditPoints="1"/>
              </p:cNvSpPr>
              <p:nvPr/>
            </p:nvSpPr>
            <p:spPr bwMode="auto">
              <a:xfrm>
                <a:off x="11072813" y="3724275"/>
                <a:ext cx="111125" cy="171450"/>
              </a:xfrm>
              <a:custGeom>
                <a:avLst/>
                <a:gdLst>
                  <a:gd name="T0" fmla="*/ 19 w 39"/>
                  <a:gd name="T1" fmla="*/ 60 h 60"/>
                  <a:gd name="T2" fmla="*/ 5 w 39"/>
                  <a:gd name="T3" fmla="*/ 53 h 60"/>
                  <a:gd name="T4" fmla="*/ 0 w 39"/>
                  <a:gd name="T5" fmla="*/ 31 h 60"/>
                  <a:gd name="T6" fmla="*/ 5 w 39"/>
                  <a:gd name="T7" fmla="*/ 8 h 60"/>
                  <a:gd name="T8" fmla="*/ 21 w 39"/>
                  <a:gd name="T9" fmla="*/ 0 h 60"/>
                  <a:gd name="T10" fmla="*/ 39 w 39"/>
                  <a:gd name="T11" fmla="*/ 30 h 60"/>
                  <a:gd name="T12" fmla="*/ 34 w 39"/>
                  <a:gd name="T13" fmla="*/ 52 h 60"/>
                  <a:gd name="T14" fmla="*/ 19 w 39"/>
                  <a:gd name="T15" fmla="*/ 60 h 60"/>
                  <a:gd name="T16" fmla="*/ 20 w 39"/>
                  <a:gd name="T17" fmla="*/ 8 h 60"/>
                  <a:gd name="T18" fmla="*/ 10 w 39"/>
                  <a:gd name="T19" fmla="*/ 31 h 60"/>
                  <a:gd name="T20" fmla="*/ 20 w 39"/>
                  <a:gd name="T21" fmla="*/ 53 h 60"/>
                  <a:gd name="T22" fmla="*/ 30 w 39"/>
                  <a:gd name="T23" fmla="*/ 31 h 60"/>
                  <a:gd name="T24" fmla="*/ 20 w 39"/>
                  <a:gd name="T25"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60">
                    <a:moveTo>
                      <a:pt x="19" y="60"/>
                    </a:moveTo>
                    <a:cubicBezTo>
                      <a:pt x="13" y="60"/>
                      <a:pt x="8" y="57"/>
                      <a:pt x="5" y="53"/>
                    </a:cubicBezTo>
                    <a:cubicBezTo>
                      <a:pt x="2" y="48"/>
                      <a:pt x="0" y="41"/>
                      <a:pt x="0" y="31"/>
                    </a:cubicBezTo>
                    <a:cubicBezTo>
                      <a:pt x="0" y="21"/>
                      <a:pt x="2" y="14"/>
                      <a:pt x="5" y="8"/>
                    </a:cubicBezTo>
                    <a:cubicBezTo>
                      <a:pt x="9" y="3"/>
                      <a:pt x="14" y="0"/>
                      <a:pt x="21" y="0"/>
                    </a:cubicBezTo>
                    <a:cubicBezTo>
                      <a:pt x="33" y="0"/>
                      <a:pt x="39" y="10"/>
                      <a:pt x="39" y="30"/>
                    </a:cubicBezTo>
                    <a:cubicBezTo>
                      <a:pt x="39" y="40"/>
                      <a:pt x="38" y="47"/>
                      <a:pt x="34" y="52"/>
                    </a:cubicBezTo>
                    <a:cubicBezTo>
                      <a:pt x="31" y="57"/>
                      <a:pt x="26" y="60"/>
                      <a:pt x="19" y="60"/>
                    </a:cubicBezTo>
                    <a:close/>
                    <a:moveTo>
                      <a:pt x="20" y="8"/>
                    </a:moveTo>
                    <a:cubicBezTo>
                      <a:pt x="13" y="8"/>
                      <a:pt x="10" y="16"/>
                      <a:pt x="10" y="31"/>
                    </a:cubicBezTo>
                    <a:cubicBezTo>
                      <a:pt x="10" y="45"/>
                      <a:pt x="13" y="53"/>
                      <a:pt x="20" y="53"/>
                    </a:cubicBezTo>
                    <a:cubicBezTo>
                      <a:pt x="27" y="53"/>
                      <a:pt x="30" y="45"/>
                      <a:pt x="30" y="31"/>
                    </a:cubicBezTo>
                    <a:cubicBezTo>
                      <a:pt x="30" y="15"/>
                      <a:pt x="27" y="8"/>
                      <a:pt x="20" y="8"/>
                    </a:cubicBez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19" name="Freeform 18"/>
              <p:cNvSpPr>
                <a:spLocks/>
              </p:cNvSpPr>
              <p:nvPr/>
            </p:nvSpPr>
            <p:spPr bwMode="auto">
              <a:xfrm>
                <a:off x="10353675" y="3727450"/>
                <a:ext cx="58738" cy="165100"/>
              </a:xfrm>
              <a:custGeom>
                <a:avLst/>
                <a:gdLst>
                  <a:gd name="T0" fmla="*/ 21 w 21"/>
                  <a:gd name="T1" fmla="*/ 0 h 58"/>
                  <a:gd name="T2" fmla="*/ 21 w 21"/>
                  <a:gd name="T3" fmla="*/ 58 h 58"/>
                  <a:gd name="T4" fmla="*/ 12 w 21"/>
                  <a:gd name="T5" fmla="*/ 58 h 58"/>
                  <a:gd name="T6" fmla="*/ 12 w 21"/>
                  <a:gd name="T7" fmla="*/ 11 h 58"/>
                  <a:gd name="T8" fmla="*/ 6 w 21"/>
                  <a:gd name="T9" fmla="*/ 14 h 58"/>
                  <a:gd name="T10" fmla="*/ 0 w 21"/>
                  <a:gd name="T11" fmla="*/ 16 h 58"/>
                  <a:gd name="T12" fmla="*/ 0 w 21"/>
                  <a:gd name="T13" fmla="*/ 9 h 58"/>
                  <a:gd name="T14" fmla="*/ 4 w 21"/>
                  <a:gd name="T15" fmla="*/ 7 h 58"/>
                  <a:gd name="T16" fmla="*/ 8 w 21"/>
                  <a:gd name="T17" fmla="*/ 5 h 58"/>
                  <a:gd name="T18" fmla="*/ 13 w 21"/>
                  <a:gd name="T19" fmla="*/ 3 h 58"/>
                  <a:gd name="T20" fmla="*/ 17 w 21"/>
                  <a:gd name="T21" fmla="*/ 0 h 58"/>
                  <a:gd name="T22" fmla="*/ 21 w 21"/>
                  <a:gd name="T2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58">
                    <a:moveTo>
                      <a:pt x="21" y="0"/>
                    </a:moveTo>
                    <a:cubicBezTo>
                      <a:pt x="21" y="58"/>
                      <a:pt x="21" y="58"/>
                      <a:pt x="21" y="58"/>
                    </a:cubicBezTo>
                    <a:cubicBezTo>
                      <a:pt x="12" y="58"/>
                      <a:pt x="12" y="58"/>
                      <a:pt x="12" y="58"/>
                    </a:cubicBezTo>
                    <a:cubicBezTo>
                      <a:pt x="12" y="11"/>
                      <a:pt x="12" y="11"/>
                      <a:pt x="12" y="11"/>
                    </a:cubicBezTo>
                    <a:cubicBezTo>
                      <a:pt x="10" y="12"/>
                      <a:pt x="8" y="13"/>
                      <a:pt x="6" y="14"/>
                    </a:cubicBezTo>
                    <a:cubicBezTo>
                      <a:pt x="5" y="15"/>
                      <a:pt x="2" y="16"/>
                      <a:pt x="0" y="16"/>
                    </a:cubicBezTo>
                    <a:cubicBezTo>
                      <a:pt x="0" y="9"/>
                      <a:pt x="0" y="9"/>
                      <a:pt x="0" y="9"/>
                    </a:cubicBezTo>
                    <a:cubicBezTo>
                      <a:pt x="1" y="8"/>
                      <a:pt x="3" y="8"/>
                      <a:pt x="4" y="7"/>
                    </a:cubicBezTo>
                    <a:cubicBezTo>
                      <a:pt x="6" y="7"/>
                      <a:pt x="7" y="6"/>
                      <a:pt x="8" y="5"/>
                    </a:cubicBezTo>
                    <a:cubicBezTo>
                      <a:pt x="10" y="5"/>
                      <a:pt x="11" y="4"/>
                      <a:pt x="13" y="3"/>
                    </a:cubicBezTo>
                    <a:cubicBezTo>
                      <a:pt x="14" y="2"/>
                      <a:pt x="15" y="1"/>
                      <a:pt x="17" y="0"/>
                    </a:cubicBezTo>
                    <a:lnTo>
                      <a:pt x="21" y="0"/>
                    </a:ln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20" name="Freeform 19"/>
              <p:cNvSpPr>
                <a:spLocks/>
              </p:cNvSpPr>
              <p:nvPr/>
            </p:nvSpPr>
            <p:spPr bwMode="auto">
              <a:xfrm>
                <a:off x="10447338" y="3544888"/>
                <a:ext cx="60325" cy="161925"/>
              </a:xfrm>
              <a:custGeom>
                <a:avLst/>
                <a:gdLst>
                  <a:gd name="T0" fmla="*/ 21 w 21"/>
                  <a:gd name="T1" fmla="*/ 0 h 57"/>
                  <a:gd name="T2" fmla="*/ 21 w 21"/>
                  <a:gd name="T3" fmla="*/ 57 h 57"/>
                  <a:gd name="T4" fmla="*/ 12 w 21"/>
                  <a:gd name="T5" fmla="*/ 57 h 57"/>
                  <a:gd name="T6" fmla="*/ 12 w 21"/>
                  <a:gd name="T7" fmla="*/ 11 h 57"/>
                  <a:gd name="T8" fmla="*/ 6 w 21"/>
                  <a:gd name="T9" fmla="*/ 14 h 57"/>
                  <a:gd name="T10" fmla="*/ 0 w 21"/>
                  <a:gd name="T11" fmla="*/ 16 h 57"/>
                  <a:gd name="T12" fmla="*/ 0 w 21"/>
                  <a:gd name="T13" fmla="*/ 8 h 57"/>
                  <a:gd name="T14" fmla="*/ 4 w 21"/>
                  <a:gd name="T15" fmla="*/ 7 h 57"/>
                  <a:gd name="T16" fmla="*/ 8 w 21"/>
                  <a:gd name="T17" fmla="*/ 5 h 57"/>
                  <a:gd name="T18" fmla="*/ 13 w 21"/>
                  <a:gd name="T19" fmla="*/ 2 h 57"/>
                  <a:gd name="T20" fmla="*/ 17 w 21"/>
                  <a:gd name="T21" fmla="*/ 0 h 57"/>
                  <a:gd name="T22" fmla="*/ 21 w 21"/>
                  <a:gd name="T2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57">
                    <a:moveTo>
                      <a:pt x="21" y="0"/>
                    </a:moveTo>
                    <a:cubicBezTo>
                      <a:pt x="21" y="57"/>
                      <a:pt x="21" y="57"/>
                      <a:pt x="21" y="57"/>
                    </a:cubicBezTo>
                    <a:cubicBezTo>
                      <a:pt x="12" y="57"/>
                      <a:pt x="12" y="57"/>
                      <a:pt x="12" y="57"/>
                    </a:cubicBezTo>
                    <a:cubicBezTo>
                      <a:pt x="12" y="11"/>
                      <a:pt x="12" y="11"/>
                      <a:pt x="12" y="11"/>
                    </a:cubicBezTo>
                    <a:cubicBezTo>
                      <a:pt x="10" y="12"/>
                      <a:pt x="8" y="13"/>
                      <a:pt x="6" y="14"/>
                    </a:cubicBezTo>
                    <a:cubicBezTo>
                      <a:pt x="5" y="15"/>
                      <a:pt x="2" y="15"/>
                      <a:pt x="0" y="16"/>
                    </a:cubicBezTo>
                    <a:cubicBezTo>
                      <a:pt x="0" y="8"/>
                      <a:pt x="0" y="8"/>
                      <a:pt x="0" y="8"/>
                    </a:cubicBezTo>
                    <a:cubicBezTo>
                      <a:pt x="1" y="8"/>
                      <a:pt x="3" y="7"/>
                      <a:pt x="4" y="7"/>
                    </a:cubicBezTo>
                    <a:cubicBezTo>
                      <a:pt x="6" y="6"/>
                      <a:pt x="7" y="5"/>
                      <a:pt x="8" y="5"/>
                    </a:cubicBezTo>
                    <a:cubicBezTo>
                      <a:pt x="10" y="4"/>
                      <a:pt x="11" y="3"/>
                      <a:pt x="13" y="2"/>
                    </a:cubicBezTo>
                    <a:cubicBezTo>
                      <a:pt x="14" y="2"/>
                      <a:pt x="15" y="1"/>
                      <a:pt x="17" y="0"/>
                    </a:cubicBezTo>
                    <a:lnTo>
                      <a:pt x="21" y="0"/>
                    </a:ln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21" name="Freeform 20"/>
              <p:cNvSpPr>
                <a:spLocks/>
              </p:cNvSpPr>
              <p:nvPr/>
            </p:nvSpPr>
            <p:spPr bwMode="auto">
              <a:xfrm>
                <a:off x="10529888" y="3544888"/>
                <a:ext cx="60325" cy="161925"/>
              </a:xfrm>
              <a:custGeom>
                <a:avLst/>
                <a:gdLst>
                  <a:gd name="T0" fmla="*/ 21 w 21"/>
                  <a:gd name="T1" fmla="*/ 0 h 57"/>
                  <a:gd name="T2" fmla="*/ 21 w 21"/>
                  <a:gd name="T3" fmla="*/ 57 h 57"/>
                  <a:gd name="T4" fmla="*/ 12 w 21"/>
                  <a:gd name="T5" fmla="*/ 57 h 57"/>
                  <a:gd name="T6" fmla="*/ 12 w 21"/>
                  <a:gd name="T7" fmla="*/ 11 h 57"/>
                  <a:gd name="T8" fmla="*/ 7 w 21"/>
                  <a:gd name="T9" fmla="*/ 14 h 57"/>
                  <a:gd name="T10" fmla="*/ 0 w 21"/>
                  <a:gd name="T11" fmla="*/ 16 h 57"/>
                  <a:gd name="T12" fmla="*/ 0 w 21"/>
                  <a:gd name="T13" fmla="*/ 8 h 57"/>
                  <a:gd name="T14" fmla="*/ 5 w 21"/>
                  <a:gd name="T15" fmla="*/ 7 h 57"/>
                  <a:gd name="T16" fmla="*/ 9 w 21"/>
                  <a:gd name="T17" fmla="*/ 5 h 57"/>
                  <a:gd name="T18" fmla="*/ 13 w 21"/>
                  <a:gd name="T19" fmla="*/ 2 h 57"/>
                  <a:gd name="T20" fmla="*/ 17 w 21"/>
                  <a:gd name="T21" fmla="*/ 0 h 57"/>
                  <a:gd name="T22" fmla="*/ 21 w 21"/>
                  <a:gd name="T2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57">
                    <a:moveTo>
                      <a:pt x="21" y="0"/>
                    </a:moveTo>
                    <a:cubicBezTo>
                      <a:pt x="21" y="57"/>
                      <a:pt x="21" y="57"/>
                      <a:pt x="21" y="57"/>
                    </a:cubicBezTo>
                    <a:cubicBezTo>
                      <a:pt x="12" y="57"/>
                      <a:pt x="12" y="57"/>
                      <a:pt x="12" y="57"/>
                    </a:cubicBezTo>
                    <a:cubicBezTo>
                      <a:pt x="12" y="11"/>
                      <a:pt x="12" y="11"/>
                      <a:pt x="12" y="11"/>
                    </a:cubicBezTo>
                    <a:cubicBezTo>
                      <a:pt x="11" y="12"/>
                      <a:pt x="9" y="13"/>
                      <a:pt x="7" y="14"/>
                    </a:cubicBezTo>
                    <a:cubicBezTo>
                      <a:pt x="5" y="15"/>
                      <a:pt x="3" y="15"/>
                      <a:pt x="0" y="16"/>
                    </a:cubicBezTo>
                    <a:cubicBezTo>
                      <a:pt x="0" y="8"/>
                      <a:pt x="0" y="8"/>
                      <a:pt x="0" y="8"/>
                    </a:cubicBezTo>
                    <a:cubicBezTo>
                      <a:pt x="2" y="8"/>
                      <a:pt x="3" y="7"/>
                      <a:pt x="5" y="7"/>
                    </a:cubicBezTo>
                    <a:cubicBezTo>
                      <a:pt x="6" y="6"/>
                      <a:pt x="8" y="5"/>
                      <a:pt x="9" y="5"/>
                    </a:cubicBezTo>
                    <a:cubicBezTo>
                      <a:pt x="10" y="4"/>
                      <a:pt x="12" y="3"/>
                      <a:pt x="13" y="2"/>
                    </a:cubicBezTo>
                    <a:cubicBezTo>
                      <a:pt x="15" y="2"/>
                      <a:pt x="16" y="1"/>
                      <a:pt x="17" y="0"/>
                    </a:cubicBezTo>
                    <a:lnTo>
                      <a:pt x="21" y="0"/>
                    </a:ln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22" name="Freeform 21"/>
              <p:cNvSpPr>
                <a:spLocks/>
              </p:cNvSpPr>
              <p:nvPr/>
            </p:nvSpPr>
            <p:spPr bwMode="auto">
              <a:xfrm>
                <a:off x="10615613" y="3544888"/>
                <a:ext cx="60325" cy="161925"/>
              </a:xfrm>
              <a:custGeom>
                <a:avLst/>
                <a:gdLst>
                  <a:gd name="T0" fmla="*/ 21 w 21"/>
                  <a:gd name="T1" fmla="*/ 0 h 57"/>
                  <a:gd name="T2" fmla="*/ 21 w 21"/>
                  <a:gd name="T3" fmla="*/ 57 h 57"/>
                  <a:gd name="T4" fmla="*/ 12 w 21"/>
                  <a:gd name="T5" fmla="*/ 57 h 57"/>
                  <a:gd name="T6" fmla="*/ 12 w 21"/>
                  <a:gd name="T7" fmla="*/ 11 h 57"/>
                  <a:gd name="T8" fmla="*/ 7 w 21"/>
                  <a:gd name="T9" fmla="*/ 14 h 57"/>
                  <a:gd name="T10" fmla="*/ 0 w 21"/>
                  <a:gd name="T11" fmla="*/ 16 h 57"/>
                  <a:gd name="T12" fmla="*/ 0 w 21"/>
                  <a:gd name="T13" fmla="*/ 8 h 57"/>
                  <a:gd name="T14" fmla="*/ 5 w 21"/>
                  <a:gd name="T15" fmla="*/ 7 h 57"/>
                  <a:gd name="T16" fmla="*/ 9 w 21"/>
                  <a:gd name="T17" fmla="*/ 5 h 57"/>
                  <a:gd name="T18" fmla="*/ 13 w 21"/>
                  <a:gd name="T19" fmla="*/ 2 h 57"/>
                  <a:gd name="T20" fmla="*/ 17 w 21"/>
                  <a:gd name="T21" fmla="*/ 0 h 57"/>
                  <a:gd name="T22" fmla="*/ 21 w 21"/>
                  <a:gd name="T2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57">
                    <a:moveTo>
                      <a:pt x="21" y="0"/>
                    </a:moveTo>
                    <a:cubicBezTo>
                      <a:pt x="21" y="57"/>
                      <a:pt x="21" y="57"/>
                      <a:pt x="21" y="57"/>
                    </a:cubicBezTo>
                    <a:cubicBezTo>
                      <a:pt x="12" y="57"/>
                      <a:pt x="12" y="57"/>
                      <a:pt x="12" y="57"/>
                    </a:cubicBezTo>
                    <a:cubicBezTo>
                      <a:pt x="12" y="11"/>
                      <a:pt x="12" y="11"/>
                      <a:pt x="12" y="11"/>
                    </a:cubicBezTo>
                    <a:cubicBezTo>
                      <a:pt x="11" y="12"/>
                      <a:pt x="9" y="13"/>
                      <a:pt x="7" y="14"/>
                    </a:cubicBezTo>
                    <a:cubicBezTo>
                      <a:pt x="5" y="15"/>
                      <a:pt x="3" y="15"/>
                      <a:pt x="0" y="16"/>
                    </a:cubicBezTo>
                    <a:cubicBezTo>
                      <a:pt x="0" y="8"/>
                      <a:pt x="0" y="8"/>
                      <a:pt x="0" y="8"/>
                    </a:cubicBezTo>
                    <a:cubicBezTo>
                      <a:pt x="2" y="8"/>
                      <a:pt x="3" y="7"/>
                      <a:pt x="5" y="7"/>
                    </a:cubicBezTo>
                    <a:cubicBezTo>
                      <a:pt x="6" y="6"/>
                      <a:pt x="8" y="5"/>
                      <a:pt x="9" y="5"/>
                    </a:cubicBezTo>
                    <a:cubicBezTo>
                      <a:pt x="10" y="4"/>
                      <a:pt x="12" y="3"/>
                      <a:pt x="13" y="2"/>
                    </a:cubicBezTo>
                    <a:cubicBezTo>
                      <a:pt x="15" y="2"/>
                      <a:pt x="16" y="1"/>
                      <a:pt x="17" y="0"/>
                    </a:cubicBezTo>
                    <a:lnTo>
                      <a:pt x="21" y="0"/>
                    </a:ln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23" name="Freeform 22"/>
              <p:cNvSpPr>
                <a:spLocks/>
              </p:cNvSpPr>
              <p:nvPr/>
            </p:nvSpPr>
            <p:spPr bwMode="auto">
              <a:xfrm>
                <a:off x="11098213" y="3544888"/>
                <a:ext cx="60325" cy="161925"/>
              </a:xfrm>
              <a:custGeom>
                <a:avLst/>
                <a:gdLst>
                  <a:gd name="T0" fmla="*/ 21 w 21"/>
                  <a:gd name="T1" fmla="*/ 0 h 57"/>
                  <a:gd name="T2" fmla="*/ 21 w 21"/>
                  <a:gd name="T3" fmla="*/ 57 h 57"/>
                  <a:gd name="T4" fmla="*/ 12 w 21"/>
                  <a:gd name="T5" fmla="*/ 57 h 57"/>
                  <a:gd name="T6" fmla="*/ 12 w 21"/>
                  <a:gd name="T7" fmla="*/ 11 h 57"/>
                  <a:gd name="T8" fmla="*/ 7 w 21"/>
                  <a:gd name="T9" fmla="*/ 14 h 57"/>
                  <a:gd name="T10" fmla="*/ 0 w 21"/>
                  <a:gd name="T11" fmla="*/ 16 h 57"/>
                  <a:gd name="T12" fmla="*/ 0 w 21"/>
                  <a:gd name="T13" fmla="*/ 8 h 57"/>
                  <a:gd name="T14" fmla="*/ 5 w 21"/>
                  <a:gd name="T15" fmla="*/ 7 h 57"/>
                  <a:gd name="T16" fmla="*/ 9 w 21"/>
                  <a:gd name="T17" fmla="*/ 5 h 57"/>
                  <a:gd name="T18" fmla="*/ 13 w 21"/>
                  <a:gd name="T19" fmla="*/ 2 h 57"/>
                  <a:gd name="T20" fmla="*/ 17 w 21"/>
                  <a:gd name="T21" fmla="*/ 0 h 57"/>
                  <a:gd name="T22" fmla="*/ 21 w 21"/>
                  <a:gd name="T2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57">
                    <a:moveTo>
                      <a:pt x="21" y="0"/>
                    </a:moveTo>
                    <a:cubicBezTo>
                      <a:pt x="21" y="57"/>
                      <a:pt x="21" y="57"/>
                      <a:pt x="21" y="57"/>
                    </a:cubicBezTo>
                    <a:cubicBezTo>
                      <a:pt x="12" y="57"/>
                      <a:pt x="12" y="57"/>
                      <a:pt x="12" y="57"/>
                    </a:cubicBezTo>
                    <a:cubicBezTo>
                      <a:pt x="12" y="11"/>
                      <a:pt x="12" y="11"/>
                      <a:pt x="12" y="11"/>
                    </a:cubicBezTo>
                    <a:cubicBezTo>
                      <a:pt x="11" y="12"/>
                      <a:pt x="9" y="13"/>
                      <a:pt x="7" y="14"/>
                    </a:cubicBezTo>
                    <a:cubicBezTo>
                      <a:pt x="5" y="15"/>
                      <a:pt x="3" y="15"/>
                      <a:pt x="0" y="16"/>
                    </a:cubicBezTo>
                    <a:cubicBezTo>
                      <a:pt x="0" y="8"/>
                      <a:pt x="0" y="8"/>
                      <a:pt x="0" y="8"/>
                    </a:cubicBezTo>
                    <a:cubicBezTo>
                      <a:pt x="2" y="8"/>
                      <a:pt x="3" y="7"/>
                      <a:pt x="5" y="7"/>
                    </a:cubicBezTo>
                    <a:cubicBezTo>
                      <a:pt x="6" y="6"/>
                      <a:pt x="8" y="5"/>
                      <a:pt x="9" y="5"/>
                    </a:cubicBezTo>
                    <a:cubicBezTo>
                      <a:pt x="10" y="4"/>
                      <a:pt x="12" y="3"/>
                      <a:pt x="13" y="2"/>
                    </a:cubicBezTo>
                    <a:cubicBezTo>
                      <a:pt x="14" y="2"/>
                      <a:pt x="16" y="1"/>
                      <a:pt x="17" y="0"/>
                    </a:cubicBezTo>
                    <a:lnTo>
                      <a:pt x="21" y="0"/>
                    </a:ln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24" name="Freeform 23"/>
              <p:cNvSpPr>
                <a:spLocks/>
              </p:cNvSpPr>
              <p:nvPr/>
            </p:nvSpPr>
            <p:spPr bwMode="auto">
              <a:xfrm>
                <a:off x="10236200" y="3544888"/>
                <a:ext cx="60325" cy="161925"/>
              </a:xfrm>
              <a:custGeom>
                <a:avLst/>
                <a:gdLst>
                  <a:gd name="T0" fmla="*/ 21 w 21"/>
                  <a:gd name="T1" fmla="*/ 0 h 57"/>
                  <a:gd name="T2" fmla="*/ 21 w 21"/>
                  <a:gd name="T3" fmla="*/ 57 h 57"/>
                  <a:gd name="T4" fmla="*/ 12 w 21"/>
                  <a:gd name="T5" fmla="*/ 57 h 57"/>
                  <a:gd name="T6" fmla="*/ 12 w 21"/>
                  <a:gd name="T7" fmla="*/ 11 h 57"/>
                  <a:gd name="T8" fmla="*/ 7 w 21"/>
                  <a:gd name="T9" fmla="*/ 14 h 57"/>
                  <a:gd name="T10" fmla="*/ 0 w 21"/>
                  <a:gd name="T11" fmla="*/ 16 h 57"/>
                  <a:gd name="T12" fmla="*/ 0 w 21"/>
                  <a:gd name="T13" fmla="*/ 8 h 57"/>
                  <a:gd name="T14" fmla="*/ 4 w 21"/>
                  <a:gd name="T15" fmla="*/ 7 h 57"/>
                  <a:gd name="T16" fmla="*/ 9 w 21"/>
                  <a:gd name="T17" fmla="*/ 5 h 57"/>
                  <a:gd name="T18" fmla="*/ 13 w 21"/>
                  <a:gd name="T19" fmla="*/ 2 h 57"/>
                  <a:gd name="T20" fmla="*/ 17 w 21"/>
                  <a:gd name="T21" fmla="*/ 0 h 57"/>
                  <a:gd name="T22" fmla="*/ 21 w 21"/>
                  <a:gd name="T2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57">
                    <a:moveTo>
                      <a:pt x="21" y="0"/>
                    </a:moveTo>
                    <a:cubicBezTo>
                      <a:pt x="21" y="57"/>
                      <a:pt x="21" y="57"/>
                      <a:pt x="21" y="57"/>
                    </a:cubicBezTo>
                    <a:cubicBezTo>
                      <a:pt x="12" y="57"/>
                      <a:pt x="12" y="57"/>
                      <a:pt x="12" y="57"/>
                    </a:cubicBezTo>
                    <a:cubicBezTo>
                      <a:pt x="12" y="11"/>
                      <a:pt x="12" y="11"/>
                      <a:pt x="12" y="11"/>
                    </a:cubicBezTo>
                    <a:cubicBezTo>
                      <a:pt x="10" y="12"/>
                      <a:pt x="8" y="13"/>
                      <a:pt x="7" y="14"/>
                    </a:cubicBezTo>
                    <a:cubicBezTo>
                      <a:pt x="5" y="15"/>
                      <a:pt x="2" y="15"/>
                      <a:pt x="0" y="16"/>
                    </a:cubicBezTo>
                    <a:cubicBezTo>
                      <a:pt x="0" y="8"/>
                      <a:pt x="0" y="8"/>
                      <a:pt x="0" y="8"/>
                    </a:cubicBezTo>
                    <a:cubicBezTo>
                      <a:pt x="2" y="8"/>
                      <a:pt x="3" y="7"/>
                      <a:pt x="4" y="7"/>
                    </a:cubicBezTo>
                    <a:cubicBezTo>
                      <a:pt x="6" y="6"/>
                      <a:pt x="7" y="5"/>
                      <a:pt x="9" y="5"/>
                    </a:cubicBezTo>
                    <a:cubicBezTo>
                      <a:pt x="10" y="4"/>
                      <a:pt x="11" y="3"/>
                      <a:pt x="13" y="2"/>
                    </a:cubicBezTo>
                    <a:cubicBezTo>
                      <a:pt x="14" y="2"/>
                      <a:pt x="16" y="1"/>
                      <a:pt x="17" y="0"/>
                    </a:cubicBezTo>
                    <a:lnTo>
                      <a:pt x="21" y="0"/>
                    </a:ln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25" name="Freeform 24"/>
              <p:cNvSpPr>
                <a:spLocks/>
              </p:cNvSpPr>
              <p:nvPr/>
            </p:nvSpPr>
            <p:spPr bwMode="auto">
              <a:xfrm>
                <a:off x="10561638" y="3727450"/>
                <a:ext cx="60325" cy="165100"/>
              </a:xfrm>
              <a:custGeom>
                <a:avLst/>
                <a:gdLst>
                  <a:gd name="T0" fmla="*/ 21 w 21"/>
                  <a:gd name="T1" fmla="*/ 0 h 58"/>
                  <a:gd name="T2" fmla="*/ 21 w 21"/>
                  <a:gd name="T3" fmla="*/ 58 h 58"/>
                  <a:gd name="T4" fmla="*/ 12 w 21"/>
                  <a:gd name="T5" fmla="*/ 58 h 58"/>
                  <a:gd name="T6" fmla="*/ 12 w 21"/>
                  <a:gd name="T7" fmla="*/ 11 h 58"/>
                  <a:gd name="T8" fmla="*/ 6 w 21"/>
                  <a:gd name="T9" fmla="*/ 14 h 58"/>
                  <a:gd name="T10" fmla="*/ 0 w 21"/>
                  <a:gd name="T11" fmla="*/ 16 h 58"/>
                  <a:gd name="T12" fmla="*/ 0 w 21"/>
                  <a:gd name="T13" fmla="*/ 9 h 58"/>
                  <a:gd name="T14" fmla="*/ 4 w 21"/>
                  <a:gd name="T15" fmla="*/ 7 h 58"/>
                  <a:gd name="T16" fmla="*/ 8 w 21"/>
                  <a:gd name="T17" fmla="*/ 5 h 58"/>
                  <a:gd name="T18" fmla="*/ 13 w 21"/>
                  <a:gd name="T19" fmla="*/ 3 h 58"/>
                  <a:gd name="T20" fmla="*/ 17 w 21"/>
                  <a:gd name="T21" fmla="*/ 0 h 58"/>
                  <a:gd name="T22" fmla="*/ 21 w 21"/>
                  <a:gd name="T23"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58">
                    <a:moveTo>
                      <a:pt x="21" y="0"/>
                    </a:moveTo>
                    <a:cubicBezTo>
                      <a:pt x="21" y="58"/>
                      <a:pt x="21" y="58"/>
                      <a:pt x="21" y="58"/>
                    </a:cubicBezTo>
                    <a:cubicBezTo>
                      <a:pt x="12" y="58"/>
                      <a:pt x="12" y="58"/>
                      <a:pt x="12" y="58"/>
                    </a:cubicBezTo>
                    <a:cubicBezTo>
                      <a:pt x="12" y="11"/>
                      <a:pt x="12" y="11"/>
                      <a:pt x="12" y="11"/>
                    </a:cubicBezTo>
                    <a:cubicBezTo>
                      <a:pt x="10" y="12"/>
                      <a:pt x="8" y="13"/>
                      <a:pt x="6" y="14"/>
                    </a:cubicBezTo>
                    <a:cubicBezTo>
                      <a:pt x="4" y="15"/>
                      <a:pt x="2" y="16"/>
                      <a:pt x="0" y="16"/>
                    </a:cubicBezTo>
                    <a:cubicBezTo>
                      <a:pt x="0" y="9"/>
                      <a:pt x="0" y="9"/>
                      <a:pt x="0" y="9"/>
                    </a:cubicBezTo>
                    <a:cubicBezTo>
                      <a:pt x="1" y="8"/>
                      <a:pt x="3" y="8"/>
                      <a:pt x="4" y="7"/>
                    </a:cubicBezTo>
                    <a:cubicBezTo>
                      <a:pt x="6" y="7"/>
                      <a:pt x="7" y="6"/>
                      <a:pt x="8" y="5"/>
                    </a:cubicBezTo>
                    <a:cubicBezTo>
                      <a:pt x="10" y="5"/>
                      <a:pt x="11" y="4"/>
                      <a:pt x="13" y="3"/>
                    </a:cubicBezTo>
                    <a:cubicBezTo>
                      <a:pt x="14" y="2"/>
                      <a:pt x="15" y="1"/>
                      <a:pt x="17" y="0"/>
                    </a:cubicBezTo>
                    <a:lnTo>
                      <a:pt x="21" y="0"/>
                    </a:ln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26" name="Freeform 25"/>
              <p:cNvSpPr>
                <a:spLocks noEditPoints="1"/>
              </p:cNvSpPr>
              <p:nvPr/>
            </p:nvSpPr>
            <p:spPr bwMode="auto">
              <a:xfrm>
                <a:off x="10436225" y="3724275"/>
                <a:ext cx="114300" cy="171450"/>
              </a:xfrm>
              <a:custGeom>
                <a:avLst/>
                <a:gdLst>
                  <a:gd name="T0" fmla="*/ 19 w 40"/>
                  <a:gd name="T1" fmla="*/ 60 h 60"/>
                  <a:gd name="T2" fmla="*/ 5 w 40"/>
                  <a:gd name="T3" fmla="*/ 53 h 60"/>
                  <a:gd name="T4" fmla="*/ 0 w 40"/>
                  <a:gd name="T5" fmla="*/ 31 h 60"/>
                  <a:gd name="T6" fmla="*/ 6 w 40"/>
                  <a:gd name="T7" fmla="*/ 8 h 60"/>
                  <a:gd name="T8" fmla="*/ 21 w 40"/>
                  <a:gd name="T9" fmla="*/ 0 h 60"/>
                  <a:gd name="T10" fmla="*/ 40 w 40"/>
                  <a:gd name="T11" fmla="*/ 30 h 60"/>
                  <a:gd name="T12" fmla="*/ 34 w 40"/>
                  <a:gd name="T13" fmla="*/ 52 h 60"/>
                  <a:gd name="T14" fmla="*/ 19 w 40"/>
                  <a:gd name="T15" fmla="*/ 60 h 60"/>
                  <a:gd name="T16" fmla="*/ 20 w 40"/>
                  <a:gd name="T17" fmla="*/ 8 h 60"/>
                  <a:gd name="T18" fmla="*/ 10 w 40"/>
                  <a:gd name="T19" fmla="*/ 31 h 60"/>
                  <a:gd name="T20" fmla="*/ 20 w 40"/>
                  <a:gd name="T21" fmla="*/ 53 h 60"/>
                  <a:gd name="T22" fmla="*/ 30 w 40"/>
                  <a:gd name="T23" fmla="*/ 31 h 60"/>
                  <a:gd name="T24" fmla="*/ 20 w 40"/>
                  <a:gd name="T25"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60">
                    <a:moveTo>
                      <a:pt x="19" y="60"/>
                    </a:moveTo>
                    <a:cubicBezTo>
                      <a:pt x="13" y="60"/>
                      <a:pt x="9" y="57"/>
                      <a:pt x="5" y="53"/>
                    </a:cubicBezTo>
                    <a:cubicBezTo>
                      <a:pt x="2" y="48"/>
                      <a:pt x="0" y="41"/>
                      <a:pt x="0" y="31"/>
                    </a:cubicBezTo>
                    <a:cubicBezTo>
                      <a:pt x="0" y="21"/>
                      <a:pt x="2" y="14"/>
                      <a:pt x="6" y="8"/>
                    </a:cubicBezTo>
                    <a:cubicBezTo>
                      <a:pt x="9" y="3"/>
                      <a:pt x="14" y="0"/>
                      <a:pt x="21" y="0"/>
                    </a:cubicBezTo>
                    <a:cubicBezTo>
                      <a:pt x="34" y="0"/>
                      <a:pt x="40" y="10"/>
                      <a:pt x="40" y="30"/>
                    </a:cubicBezTo>
                    <a:cubicBezTo>
                      <a:pt x="40" y="40"/>
                      <a:pt x="38" y="47"/>
                      <a:pt x="34" y="52"/>
                    </a:cubicBezTo>
                    <a:cubicBezTo>
                      <a:pt x="31" y="57"/>
                      <a:pt x="26" y="60"/>
                      <a:pt x="19" y="60"/>
                    </a:cubicBezTo>
                    <a:close/>
                    <a:moveTo>
                      <a:pt x="20" y="8"/>
                    </a:moveTo>
                    <a:cubicBezTo>
                      <a:pt x="13" y="8"/>
                      <a:pt x="10" y="16"/>
                      <a:pt x="10" y="31"/>
                    </a:cubicBezTo>
                    <a:cubicBezTo>
                      <a:pt x="10" y="45"/>
                      <a:pt x="13" y="53"/>
                      <a:pt x="20" y="53"/>
                    </a:cubicBezTo>
                    <a:cubicBezTo>
                      <a:pt x="27" y="53"/>
                      <a:pt x="30" y="45"/>
                      <a:pt x="30" y="31"/>
                    </a:cubicBezTo>
                    <a:cubicBezTo>
                      <a:pt x="30" y="15"/>
                      <a:pt x="27" y="8"/>
                      <a:pt x="20" y="8"/>
                    </a:cubicBez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27" name="Freeform 26"/>
              <p:cNvSpPr>
                <a:spLocks noEditPoints="1"/>
              </p:cNvSpPr>
              <p:nvPr/>
            </p:nvSpPr>
            <p:spPr bwMode="auto">
              <a:xfrm>
                <a:off x="10315575" y="3541713"/>
                <a:ext cx="114300" cy="168275"/>
              </a:xfrm>
              <a:custGeom>
                <a:avLst/>
                <a:gdLst>
                  <a:gd name="T0" fmla="*/ 19 w 40"/>
                  <a:gd name="T1" fmla="*/ 59 h 59"/>
                  <a:gd name="T2" fmla="*/ 5 w 40"/>
                  <a:gd name="T3" fmla="*/ 52 h 59"/>
                  <a:gd name="T4" fmla="*/ 0 w 40"/>
                  <a:gd name="T5" fmla="*/ 30 h 59"/>
                  <a:gd name="T6" fmla="*/ 5 w 40"/>
                  <a:gd name="T7" fmla="*/ 7 h 59"/>
                  <a:gd name="T8" fmla="*/ 21 w 40"/>
                  <a:gd name="T9" fmla="*/ 0 h 59"/>
                  <a:gd name="T10" fmla="*/ 40 w 40"/>
                  <a:gd name="T11" fmla="*/ 29 h 59"/>
                  <a:gd name="T12" fmla="*/ 34 w 40"/>
                  <a:gd name="T13" fmla="*/ 51 h 59"/>
                  <a:gd name="T14" fmla="*/ 19 w 40"/>
                  <a:gd name="T15" fmla="*/ 59 h 59"/>
                  <a:gd name="T16" fmla="*/ 20 w 40"/>
                  <a:gd name="T17" fmla="*/ 7 h 59"/>
                  <a:gd name="T18" fmla="*/ 10 w 40"/>
                  <a:gd name="T19" fmla="*/ 30 h 59"/>
                  <a:gd name="T20" fmla="*/ 20 w 40"/>
                  <a:gd name="T21" fmla="*/ 52 h 59"/>
                  <a:gd name="T22" fmla="*/ 30 w 40"/>
                  <a:gd name="T23" fmla="*/ 30 h 59"/>
                  <a:gd name="T24" fmla="*/ 20 w 40"/>
                  <a:gd name="T25" fmla="*/ 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59">
                    <a:moveTo>
                      <a:pt x="19" y="59"/>
                    </a:moveTo>
                    <a:cubicBezTo>
                      <a:pt x="13" y="59"/>
                      <a:pt x="9" y="57"/>
                      <a:pt x="5" y="52"/>
                    </a:cubicBezTo>
                    <a:cubicBezTo>
                      <a:pt x="2" y="47"/>
                      <a:pt x="0" y="40"/>
                      <a:pt x="0" y="30"/>
                    </a:cubicBezTo>
                    <a:cubicBezTo>
                      <a:pt x="0" y="20"/>
                      <a:pt x="2" y="13"/>
                      <a:pt x="5" y="7"/>
                    </a:cubicBezTo>
                    <a:cubicBezTo>
                      <a:pt x="9" y="2"/>
                      <a:pt x="14" y="0"/>
                      <a:pt x="21" y="0"/>
                    </a:cubicBezTo>
                    <a:cubicBezTo>
                      <a:pt x="33" y="0"/>
                      <a:pt x="40" y="9"/>
                      <a:pt x="40" y="29"/>
                    </a:cubicBezTo>
                    <a:cubicBezTo>
                      <a:pt x="40" y="39"/>
                      <a:pt x="38" y="46"/>
                      <a:pt x="34" y="51"/>
                    </a:cubicBezTo>
                    <a:cubicBezTo>
                      <a:pt x="31" y="56"/>
                      <a:pt x="26" y="59"/>
                      <a:pt x="19" y="59"/>
                    </a:cubicBezTo>
                    <a:close/>
                    <a:moveTo>
                      <a:pt x="20" y="7"/>
                    </a:moveTo>
                    <a:cubicBezTo>
                      <a:pt x="13" y="7"/>
                      <a:pt x="10" y="15"/>
                      <a:pt x="10" y="30"/>
                    </a:cubicBezTo>
                    <a:cubicBezTo>
                      <a:pt x="10" y="44"/>
                      <a:pt x="13" y="52"/>
                      <a:pt x="20" y="52"/>
                    </a:cubicBezTo>
                    <a:cubicBezTo>
                      <a:pt x="27" y="52"/>
                      <a:pt x="30" y="44"/>
                      <a:pt x="30" y="30"/>
                    </a:cubicBezTo>
                    <a:cubicBezTo>
                      <a:pt x="30" y="15"/>
                      <a:pt x="27" y="7"/>
                      <a:pt x="20" y="7"/>
                    </a:cubicBez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28" name="Freeform 27"/>
              <p:cNvSpPr>
                <a:spLocks noEditPoints="1"/>
              </p:cNvSpPr>
              <p:nvPr/>
            </p:nvSpPr>
            <p:spPr bwMode="auto">
              <a:xfrm>
                <a:off x="10704513" y="3541713"/>
                <a:ext cx="111125" cy="168275"/>
              </a:xfrm>
              <a:custGeom>
                <a:avLst/>
                <a:gdLst>
                  <a:gd name="T0" fmla="*/ 19 w 39"/>
                  <a:gd name="T1" fmla="*/ 59 h 59"/>
                  <a:gd name="T2" fmla="*/ 5 w 39"/>
                  <a:gd name="T3" fmla="*/ 52 h 59"/>
                  <a:gd name="T4" fmla="*/ 0 w 39"/>
                  <a:gd name="T5" fmla="*/ 30 h 59"/>
                  <a:gd name="T6" fmla="*/ 5 w 39"/>
                  <a:gd name="T7" fmla="*/ 7 h 59"/>
                  <a:gd name="T8" fmla="*/ 20 w 39"/>
                  <a:gd name="T9" fmla="*/ 0 h 59"/>
                  <a:gd name="T10" fmla="*/ 39 w 39"/>
                  <a:gd name="T11" fmla="*/ 29 h 59"/>
                  <a:gd name="T12" fmla="*/ 34 w 39"/>
                  <a:gd name="T13" fmla="*/ 51 h 59"/>
                  <a:gd name="T14" fmla="*/ 19 w 39"/>
                  <a:gd name="T15" fmla="*/ 59 h 59"/>
                  <a:gd name="T16" fmla="*/ 20 w 39"/>
                  <a:gd name="T17" fmla="*/ 7 h 59"/>
                  <a:gd name="T18" fmla="*/ 9 w 39"/>
                  <a:gd name="T19" fmla="*/ 30 h 59"/>
                  <a:gd name="T20" fmla="*/ 19 w 39"/>
                  <a:gd name="T21" fmla="*/ 52 h 59"/>
                  <a:gd name="T22" fmla="*/ 29 w 39"/>
                  <a:gd name="T23" fmla="*/ 30 h 59"/>
                  <a:gd name="T24" fmla="*/ 20 w 39"/>
                  <a:gd name="T25" fmla="*/ 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59">
                    <a:moveTo>
                      <a:pt x="19" y="59"/>
                    </a:moveTo>
                    <a:cubicBezTo>
                      <a:pt x="13" y="59"/>
                      <a:pt x="8" y="57"/>
                      <a:pt x="5" y="52"/>
                    </a:cubicBezTo>
                    <a:cubicBezTo>
                      <a:pt x="1" y="47"/>
                      <a:pt x="0" y="40"/>
                      <a:pt x="0" y="30"/>
                    </a:cubicBezTo>
                    <a:cubicBezTo>
                      <a:pt x="0" y="20"/>
                      <a:pt x="1" y="13"/>
                      <a:pt x="5" y="7"/>
                    </a:cubicBezTo>
                    <a:cubicBezTo>
                      <a:pt x="8" y="2"/>
                      <a:pt x="13" y="0"/>
                      <a:pt x="20" y="0"/>
                    </a:cubicBezTo>
                    <a:cubicBezTo>
                      <a:pt x="33" y="0"/>
                      <a:pt x="39" y="9"/>
                      <a:pt x="39" y="29"/>
                    </a:cubicBezTo>
                    <a:cubicBezTo>
                      <a:pt x="39" y="39"/>
                      <a:pt x="37" y="46"/>
                      <a:pt x="34" y="51"/>
                    </a:cubicBezTo>
                    <a:cubicBezTo>
                      <a:pt x="30" y="56"/>
                      <a:pt x="25" y="59"/>
                      <a:pt x="19" y="59"/>
                    </a:cubicBezTo>
                    <a:close/>
                    <a:moveTo>
                      <a:pt x="20" y="7"/>
                    </a:moveTo>
                    <a:cubicBezTo>
                      <a:pt x="13" y="7"/>
                      <a:pt x="9" y="15"/>
                      <a:pt x="9" y="30"/>
                    </a:cubicBezTo>
                    <a:cubicBezTo>
                      <a:pt x="9" y="44"/>
                      <a:pt x="13" y="52"/>
                      <a:pt x="19" y="52"/>
                    </a:cubicBezTo>
                    <a:cubicBezTo>
                      <a:pt x="26" y="52"/>
                      <a:pt x="29" y="44"/>
                      <a:pt x="29" y="30"/>
                    </a:cubicBezTo>
                    <a:cubicBezTo>
                      <a:pt x="29" y="15"/>
                      <a:pt x="26" y="7"/>
                      <a:pt x="20" y="7"/>
                    </a:cubicBez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29" name="Freeform 28"/>
              <p:cNvSpPr>
                <a:spLocks noEditPoints="1"/>
              </p:cNvSpPr>
              <p:nvPr/>
            </p:nvSpPr>
            <p:spPr bwMode="auto">
              <a:xfrm>
                <a:off x="10837863" y="3541713"/>
                <a:ext cx="111125" cy="168275"/>
              </a:xfrm>
              <a:custGeom>
                <a:avLst/>
                <a:gdLst>
                  <a:gd name="T0" fmla="*/ 19 w 39"/>
                  <a:gd name="T1" fmla="*/ 59 h 59"/>
                  <a:gd name="T2" fmla="*/ 5 w 39"/>
                  <a:gd name="T3" fmla="*/ 52 h 59"/>
                  <a:gd name="T4" fmla="*/ 0 w 39"/>
                  <a:gd name="T5" fmla="*/ 30 h 59"/>
                  <a:gd name="T6" fmla="*/ 5 w 39"/>
                  <a:gd name="T7" fmla="*/ 7 h 59"/>
                  <a:gd name="T8" fmla="*/ 20 w 39"/>
                  <a:gd name="T9" fmla="*/ 0 h 59"/>
                  <a:gd name="T10" fmla="*/ 39 w 39"/>
                  <a:gd name="T11" fmla="*/ 29 h 59"/>
                  <a:gd name="T12" fmla="*/ 34 w 39"/>
                  <a:gd name="T13" fmla="*/ 51 h 59"/>
                  <a:gd name="T14" fmla="*/ 19 w 39"/>
                  <a:gd name="T15" fmla="*/ 59 h 59"/>
                  <a:gd name="T16" fmla="*/ 20 w 39"/>
                  <a:gd name="T17" fmla="*/ 7 h 59"/>
                  <a:gd name="T18" fmla="*/ 9 w 39"/>
                  <a:gd name="T19" fmla="*/ 30 h 59"/>
                  <a:gd name="T20" fmla="*/ 20 w 39"/>
                  <a:gd name="T21" fmla="*/ 52 h 59"/>
                  <a:gd name="T22" fmla="*/ 30 w 39"/>
                  <a:gd name="T23" fmla="*/ 30 h 59"/>
                  <a:gd name="T24" fmla="*/ 20 w 39"/>
                  <a:gd name="T25" fmla="*/ 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59">
                    <a:moveTo>
                      <a:pt x="19" y="59"/>
                    </a:moveTo>
                    <a:cubicBezTo>
                      <a:pt x="13" y="59"/>
                      <a:pt x="8" y="57"/>
                      <a:pt x="5" y="52"/>
                    </a:cubicBezTo>
                    <a:cubicBezTo>
                      <a:pt x="2" y="47"/>
                      <a:pt x="0" y="40"/>
                      <a:pt x="0" y="30"/>
                    </a:cubicBezTo>
                    <a:cubicBezTo>
                      <a:pt x="0" y="20"/>
                      <a:pt x="2" y="13"/>
                      <a:pt x="5" y="7"/>
                    </a:cubicBezTo>
                    <a:cubicBezTo>
                      <a:pt x="9" y="2"/>
                      <a:pt x="14" y="0"/>
                      <a:pt x="20" y="0"/>
                    </a:cubicBezTo>
                    <a:cubicBezTo>
                      <a:pt x="33" y="0"/>
                      <a:pt x="39" y="9"/>
                      <a:pt x="39" y="29"/>
                    </a:cubicBezTo>
                    <a:cubicBezTo>
                      <a:pt x="39" y="39"/>
                      <a:pt x="38" y="46"/>
                      <a:pt x="34" y="51"/>
                    </a:cubicBezTo>
                    <a:cubicBezTo>
                      <a:pt x="30" y="56"/>
                      <a:pt x="25" y="59"/>
                      <a:pt x="19" y="59"/>
                    </a:cubicBezTo>
                    <a:close/>
                    <a:moveTo>
                      <a:pt x="20" y="7"/>
                    </a:moveTo>
                    <a:cubicBezTo>
                      <a:pt x="13" y="7"/>
                      <a:pt x="9" y="15"/>
                      <a:pt x="9" y="30"/>
                    </a:cubicBezTo>
                    <a:cubicBezTo>
                      <a:pt x="9" y="44"/>
                      <a:pt x="13" y="52"/>
                      <a:pt x="20" y="52"/>
                    </a:cubicBezTo>
                    <a:cubicBezTo>
                      <a:pt x="27" y="52"/>
                      <a:pt x="30" y="44"/>
                      <a:pt x="30" y="30"/>
                    </a:cubicBezTo>
                    <a:cubicBezTo>
                      <a:pt x="30" y="15"/>
                      <a:pt x="27" y="7"/>
                      <a:pt x="20" y="7"/>
                    </a:cubicBez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30" name="Freeform 29"/>
              <p:cNvSpPr>
                <a:spLocks/>
              </p:cNvSpPr>
              <p:nvPr/>
            </p:nvSpPr>
            <p:spPr bwMode="auto">
              <a:xfrm>
                <a:off x="10694988" y="3173413"/>
                <a:ext cx="60325" cy="163513"/>
              </a:xfrm>
              <a:custGeom>
                <a:avLst/>
                <a:gdLst>
                  <a:gd name="T0" fmla="*/ 21 w 21"/>
                  <a:gd name="T1" fmla="*/ 0 h 57"/>
                  <a:gd name="T2" fmla="*/ 21 w 21"/>
                  <a:gd name="T3" fmla="*/ 57 h 57"/>
                  <a:gd name="T4" fmla="*/ 12 w 21"/>
                  <a:gd name="T5" fmla="*/ 57 h 57"/>
                  <a:gd name="T6" fmla="*/ 12 w 21"/>
                  <a:gd name="T7" fmla="*/ 11 h 57"/>
                  <a:gd name="T8" fmla="*/ 7 w 21"/>
                  <a:gd name="T9" fmla="*/ 14 h 57"/>
                  <a:gd name="T10" fmla="*/ 0 w 21"/>
                  <a:gd name="T11" fmla="*/ 16 h 57"/>
                  <a:gd name="T12" fmla="*/ 0 w 21"/>
                  <a:gd name="T13" fmla="*/ 8 h 57"/>
                  <a:gd name="T14" fmla="*/ 5 w 21"/>
                  <a:gd name="T15" fmla="*/ 7 h 57"/>
                  <a:gd name="T16" fmla="*/ 9 w 21"/>
                  <a:gd name="T17" fmla="*/ 5 h 57"/>
                  <a:gd name="T18" fmla="*/ 13 w 21"/>
                  <a:gd name="T19" fmla="*/ 3 h 57"/>
                  <a:gd name="T20" fmla="*/ 17 w 21"/>
                  <a:gd name="T21" fmla="*/ 0 h 57"/>
                  <a:gd name="T22" fmla="*/ 21 w 21"/>
                  <a:gd name="T2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57">
                    <a:moveTo>
                      <a:pt x="21" y="0"/>
                    </a:moveTo>
                    <a:cubicBezTo>
                      <a:pt x="21" y="57"/>
                      <a:pt x="21" y="57"/>
                      <a:pt x="21" y="57"/>
                    </a:cubicBezTo>
                    <a:cubicBezTo>
                      <a:pt x="12" y="57"/>
                      <a:pt x="12" y="57"/>
                      <a:pt x="12" y="57"/>
                    </a:cubicBezTo>
                    <a:cubicBezTo>
                      <a:pt x="12" y="11"/>
                      <a:pt x="12" y="11"/>
                      <a:pt x="12" y="11"/>
                    </a:cubicBezTo>
                    <a:cubicBezTo>
                      <a:pt x="10" y="12"/>
                      <a:pt x="9" y="13"/>
                      <a:pt x="7" y="14"/>
                    </a:cubicBezTo>
                    <a:cubicBezTo>
                      <a:pt x="5" y="15"/>
                      <a:pt x="3" y="15"/>
                      <a:pt x="0" y="16"/>
                    </a:cubicBezTo>
                    <a:cubicBezTo>
                      <a:pt x="0" y="8"/>
                      <a:pt x="0" y="8"/>
                      <a:pt x="0" y="8"/>
                    </a:cubicBezTo>
                    <a:cubicBezTo>
                      <a:pt x="2" y="8"/>
                      <a:pt x="3" y="7"/>
                      <a:pt x="5" y="7"/>
                    </a:cubicBezTo>
                    <a:cubicBezTo>
                      <a:pt x="6" y="6"/>
                      <a:pt x="7" y="6"/>
                      <a:pt x="9" y="5"/>
                    </a:cubicBezTo>
                    <a:cubicBezTo>
                      <a:pt x="10" y="4"/>
                      <a:pt x="11" y="3"/>
                      <a:pt x="13" y="3"/>
                    </a:cubicBezTo>
                    <a:cubicBezTo>
                      <a:pt x="14" y="2"/>
                      <a:pt x="16" y="1"/>
                      <a:pt x="17" y="0"/>
                    </a:cubicBezTo>
                    <a:lnTo>
                      <a:pt x="21" y="0"/>
                    </a:ln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31" name="Freeform 30"/>
              <p:cNvSpPr>
                <a:spLocks noEditPoints="1"/>
              </p:cNvSpPr>
              <p:nvPr/>
            </p:nvSpPr>
            <p:spPr bwMode="auto">
              <a:xfrm>
                <a:off x="10780713" y="3170238"/>
                <a:ext cx="114300" cy="168275"/>
              </a:xfrm>
              <a:custGeom>
                <a:avLst/>
                <a:gdLst>
                  <a:gd name="T0" fmla="*/ 19 w 40"/>
                  <a:gd name="T1" fmla="*/ 59 h 59"/>
                  <a:gd name="T2" fmla="*/ 5 w 40"/>
                  <a:gd name="T3" fmla="*/ 52 h 59"/>
                  <a:gd name="T4" fmla="*/ 0 w 40"/>
                  <a:gd name="T5" fmla="*/ 31 h 59"/>
                  <a:gd name="T6" fmla="*/ 6 w 40"/>
                  <a:gd name="T7" fmla="*/ 8 h 59"/>
                  <a:gd name="T8" fmla="*/ 21 w 40"/>
                  <a:gd name="T9" fmla="*/ 0 h 59"/>
                  <a:gd name="T10" fmla="*/ 40 w 40"/>
                  <a:gd name="T11" fmla="*/ 29 h 59"/>
                  <a:gd name="T12" fmla="*/ 34 w 40"/>
                  <a:gd name="T13" fmla="*/ 52 h 59"/>
                  <a:gd name="T14" fmla="*/ 19 w 40"/>
                  <a:gd name="T15" fmla="*/ 59 h 59"/>
                  <a:gd name="T16" fmla="*/ 20 w 40"/>
                  <a:gd name="T17" fmla="*/ 7 h 59"/>
                  <a:gd name="T18" fmla="*/ 10 w 40"/>
                  <a:gd name="T19" fmla="*/ 30 h 59"/>
                  <a:gd name="T20" fmla="*/ 20 w 40"/>
                  <a:gd name="T21" fmla="*/ 52 h 59"/>
                  <a:gd name="T22" fmla="*/ 30 w 40"/>
                  <a:gd name="T23" fmla="*/ 30 h 59"/>
                  <a:gd name="T24" fmla="*/ 20 w 40"/>
                  <a:gd name="T25" fmla="*/ 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59">
                    <a:moveTo>
                      <a:pt x="19" y="59"/>
                    </a:moveTo>
                    <a:cubicBezTo>
                      <a:pt x="13" y="59"/>
                      <a:pt x="9" y="57"/>
                      <a:pt x="5" y="52"/>
                    </a:cubicBezTo>
                    <a:cubicBezTo>
                      <a:pt x="2" y="47"/>
                      <a:pt x="0" y="40"/>
                      <a:pt x="0" y="31"/>
                    </a:cubicBezTo>
                    <a:cubicBezTo>
                      <a:pt x="0" y="20"/>
                      <a:pt x="2" y="13"/>
                      <a:pt x="6" y="8"/>
                    </a:cubicBezTo>
                    <a:cubicBezTo>
                      <a:pt x="9" y="2"/>
                      <a:pt x="14" y="0"/>
                      <a:pt x="21" y="0"/>
                    </a:cubicBezTo>
                    <a:cubicBezTo>
                      <a:pt x="33" y="0"/>
                      <a:pt x="40" y="10"/>
                      <a:pt x="40" y="29"/>
                    </a:cubicBezTo>
                    <a:cubicBezTo>
                      <a:pt x="40" y="39"/>
                      <a:pt x="38" y="46"/>
                      <a:pt x="34" y="52"/>
                    </a:cubicBezTo>
                    <a:cubicBezTo>
                      <a:pt x="31" y="57"/>
                      <a:pt x="26" y="59"/>
                      <a:pt x="19" y="59"/>
                    </a:cubicBezTo>
                    <a:close/>
                    <a:moveTo>
                      <a:pt x="20" y="7"/>
                    </a:moveTo>
                    <a:cubicBezTo>
                      <a:pt x="13" y="7"/>
                      <a:pt x="10" y="15"/>
                      <a:pt x="10" y="30"/>
                    </a:cubicBezTo>
                    <a:cubicBezTo>
                      <a:pt x="10" y="45"/>
                      <a:pt x="13" y="52"/>
                      <a:pt x="20" y="52"/>
                    </a:cubicBezTo>
                    <a:cubicBezTo>
                      <a:pt x="27" y="52"/>
                      <a:pt x="30" y="44"/>
                      <a:pt x="30" y="30"/>
                    </a:cubicBezTo>
                    <a:cubicBezTo>
                      <a:pt x="30" y="15"/>
                      <a:pt x="27" y="7"/>
                      <a:pt x="20" y="7"/>
                    </a:cubicBez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32" name="Freeform 31"/>
              <p:cNvSpPr>
                <a:spLocks noEditPoints="1"/>
              </p:cNvSpPr>
              <p:nvPr/>
            </p:nvSpPr>
            <p:spPr bwMode="auto">
              <a:xfrm>
                <a:off x="10918825" y="3170238"/>
                <a:ext cx="111125" cy="168275"/>
              </a:xfrm>
              <a:custGeom>
                <a:avLst/>
                <a:gdLst>
                  <a:gd name="T0" fmla="*/ 19 w 39"/>
                  <a:gd name="T1" fmla="*/ 59 h 59"/>
                  <a:gd name="T2" fmla="*/ 5 w 39"/>
                  <a:gd name="T3" fmla="*/ 52 h 59"/>
                  <a:gd name="T4" fmla="*/ 0 w 39"/>
                  <a:gd name="T5" fmla="*/ 31 h 59"/>
                  <a:gd name="T6" fmla="*/ 5 w 39"/>
                  <a:gd name="T7" fmla="*/ 8 h 59"/>
                  <a:gd name="T8" fmla="*/ 20 w 39"/>
                  <a:gd name="T9" fmla="*/ 0 h 59"/>
                  <a:gd name="T10" fmla="*/ 39 w 39"/>
                  <a:gd name="T11" fmla="*/ 29 h 59"/>
                  <a:gd name="T12" fmla="*/ 34 w 39"/>
                  <a:gd name="T13" fmla="*/ 52 h 59"/>
                  <a:gd name="T14" fmla="*/ 19 w 39"/>
                  <a:gd name="T15" fmla="*/ 59 h 59"/>
                  <a:gd name="T16" fmla="*/ 20 w 39"/>
                  <a:gd name="T17" fmla="*/ 7 h 59"/>
                  <a:gd name="T18" fmla="*/ 9 w 39"/>
                  <a:gd name="T19" fmla="*/ 30 h 59"/>
                  <a:gd name="T20" fmla="*/ 19 w 39"/>
                  <a:gd name="T21" fmla="*/ 52 h 59"/>
                  <a:gd name="T22" fmla="*/ 30 w 39"/>
                  <a:gd name="T23" fmla="*/ 30 h 59"/>
                  <a:gd name="T24" fmla="*/ 20 w 39"/>
                  <a:gd name="T25" fmla="*/ 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59">
                    <a:moveTo>
                      <a:pt x="19" y="59"/>
                    </a:moveTo>
                    <a:cubicBezTo>
                      <a:pt x="13" y="59"/>
                      <a:pt x="8" y="57"/>
                      <a:pt x="5" y="52"/>
                    </a:cubicBezTo>
                    <a:cubicBezTo>
                      <a:pt x="1" y="47"/>
                      <a:pt x="0" y="40"/>
                      <a:pt x="0" y="31"/>
                    </a:cubicBezTo>
                    <a:cubicBezTo>
                      <a:pt x="0" y="20"/>
                      <a:pt x="1" y="13"/>
                      <a:pt x="5" y="8"/>
                    </a:cubicBezTo>
                    <a:cubicBezTo>
                      <a:pt x="8" y="2"/>
                      <a:pt x="14" y="0"/>
                      <a:pt x="20" y="0"/>
                    </a:cubicBezTo>
                    <a:cubicBezTo>
                      <a:pt x="33" y="0"/>
                      <a:pt x="39" y="10"/>
                      <a:pt x="39" y="29"/>
                    </a:cubicBezTo>
                    <a:cubicBezTo>
                      <a:pt x="39" y="39"/>
                      <a:pt x="37" y="46"/>
                      <a:pt x="34" y="52"/>
                    </a:cubicBezTo>
                    <a:cubicBezTo>
                      <a:pt x="30" y="57"/>
                      <a:pt x="25" y="59"/>
                      <a:pt x="19" y="59"/>
                    </a:cubicBezTo>
                    <a:close/>
                    <a:moveTo>
                      <a:pt x="20" y="7"/>
                    </a:moveTo>
                    <a:cubicBezTo>
                      <a:pt x="13" y="7"/>
                      <a:pt x="9" y="15"/>
                      <a:pt x="9" y="30"/>
                    </a:cubicBezTo>
                    <a:cubicBezTo>
                      <a:pt x="9" y="45"/>
                      <a:pt x="13" y="52"/>
                      <a:pt x="19" y="52"/>
                    </a:cubicBezTo>
                    <a:cubicBezTo>
                      <a:pt x="26" y="52"/>
                      <a:pt x="30" y="44"/>
                      <a:pt x="30" y="30"/>
                    </a:cubicBezTo>
                    <a:cubicBezTo>
                      <a:pt x="30" y="15"/>
                      <a:pt x="26" y="7"/>
                      <a:pt x="20" y="7"/>
                    </a:cubicBez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33" name="Freeform 32"/>
              <p:cNvSpPr>
                <a:spLocks noEditPoints="1"/>
              </p:cNvSpPr>
              <p:nvPr/>
            </p:nvSpPr>
            <p:spPr bwMode="auto">
              <a:xfrm>
                <a:off x="10975975" y="3541713"/>
                <a:ext cx="111125" cy="168275"/>
              </a:xfrm>
              <a:custGeom>
                <a:avLst/>
                <a:gdLst>
                  <a:gd name="T0" fmla="*/ 19 w 39"/>
                  <a:gd name="T1" fmla="*/ 59 h 59"/>
                  <a:gd name="T2" fmla="*/ 5 w 39"/>
                  <a:gd name="T3" fmla="*/ 52 h 59"/>
                  <a:gd name="T4" fmla="*/ 0 w 39"/>
                  <a:gd name="T5" fmla="*/ 30 h 59"/>
                  <a:gd name="T6" fmla="*/ 5 w 39"/>
                  <a:gd name="T7" fmla="*/ 7 h 59"/>
                  <a:gd name="T8" fmla="*/ 20 w 39"/>
                  <a:gd name="T9" fmla="*/ 0 h 59"/>
                  <a:gd name="T10" fmla="*/ 39 w 39"/>
                  <a:gd name="T11" fmla="*/ 29 h 59"/>
                  <a:gd name="T12" fmla="*/ 34 w 39"/>
                  <a:gd name="T13" fmla="*/ 51 h 59"/>
                  <a:gd name="T14" fmla="*/ 19 w 39"/>
                  <a:gd name="T15" fmla="*/ 59 h 59"/>
                  <a:gd name="T16" fmla="*/ 20 w 39"/>
                  <a:gd name="T17" fmla="*/ 7 h 59"/>
                  <a:gd name="T18" fmla="*/ 10 w 39"/>
                  <a:gd name="T19" fmla="*/ 30 h 59"/>
                  <a:gd name="T20" fmla="*/ 20 w 39"/>
                  <a:gd name="T21" fmla="*/ 52 h 59"/>
                  <a:gd name="T22" fmla="*/ 30 w 39"/>
                  <a:gd name="T23" fmla="*/ 30 h 59"/>
                  <a:gd name="T24" fmla="*/ 20 w 39"/>
                  <a:gd name="T25" fmla="*/ 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59">
                    <a:moveTo>
                      <a:pt x="19" y="59"/>
                    </a:moveTo>
                    <a:cubicBezTo>
                      <a:pt x="13" y="59"/>
                      <a:pt x="8" y="57"/>
                      <a:pt x="5" y="52"/>
                    </a:cubicBezTo>
                    <a:cubicBezTo>
                      <a:pt x="2" y="47"/>
                      <a:pt x="0" y="40"/>
                      <a:pt x="0" y="30"/>
                    </a:cubicBezTo>
                    <a:cubicBezTo>
                      <a:pt x="0" y="20"/>
                      <a:pt x="2" y="13"/>
                      <a:pt x="5" y="7"/>
                    </a:cubicBezTo>
                    <a:cubicBezTo>
                      <a:pt x="9" y="2"/>
                      <a:pt x="14" y="0"/>
                      <a:pt x="20" y="0"/>
                    </a:cubicBezTo>
                    <a:cubicBezTo>
                      <a:pt x="33" y="0"/>
                      <a:pt x="39" y="9"/>
                      <a:pt x="39" y="29"/>
                    </a:cubicBezTo>
                    <a:cubicBezTo>
                      <a:pt x="39" y="39"/>
                      <a:pt x="38" y="46"/>
                      <a:pt x="34" y="51"/>
                    </a:cubicBezTo>
                    <a:cubicBezTo>
                      <a:pt x="30" y="56"/>
                      <a:pt x="26" y="59"/>
                      <a:pt x="19" y="59"/>
                    </a:cubicBezTo>
                    <a:close/>
                    <a:moveTo>
                      <a:pt x="20" y="7"/>
                    </a:moveTo>
                    <a:cubicBezTo>
                      <a:pt x="13" y="7"/>
                      <a:pt x="10" y="15"/>
                      <a:pt x="10" y="30"/>
                    </a:cubicBezTo>
                    <a:cubicBezTo>
                      <a:pt x="10" y="44"/>
                      <a:pt x="13" y="52"/>
                      <a:pt x="20" y="52"/>
                    </a:cubicBezTo>
                    <a:cubicBezTo>
                      <a:pt x="27" y="52"/>
                      <a:pt x="30" y="44"/>
                      <a:pt x="30" y="30"/>
                    </a:cubicBezTo>
                    <a:cubicBezTo>
                      <a:pt x="30" y="15"/>
                      <a:pt x="27" y="7"/>
                      <a:pt x="20" y="7"/>
                    </a:cubicBez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34" name="Freeform 33"/>
              <p:cNvSpPr>
                <a:spLocks noEditPoints="1"/>
              </p:cNvSpPr>
              <p:nvPr/>
            </p:nvSpPr>
            <p:spPr bwMode="auto">
              <a:xfrm>
                <a:off x="11183938" y="3541713"/>
                <a:ext cx="114300" cy="168275"/>
              </a:xfrm>
              <a:custGeom>
                <a:avLst/>
                <a:gdLst>
                  <a:gd name="T0" fmla="*/ 20 w 40"/>
                  <a:gd name="T1" fmla="*/ 59 h 59"/>
                  <a:gd name="T2" fmla="*/ 6 w 40"/>
                  <a:gd name="T3" fmla="*/ 52 h 59"/>
                  <a:gd name="T4" fmla="*/ 0 w 40"/>
                  <a:gd name="T5" fmla="*/ 30 h 59"/>
                  <a:gd name="T6" fmla="*/ 6 w 40"/>
                  <a:gd name="T7" fmla="*/ 7 h 59"/>
                  <a:gd name="T8" fmla="*/ 21 w 40"/>
                  <a:gd name="T9" fmla="*/ 0 h 59"/>
                  <a:gd name="T10" fmla="*/ 40 w 40"/>
                  <a:gd name="T11" fmla="*/ 29 h 59"/>
                  <a:gd name="T12" fmla="*/ 35 w 40"/>
                  <a:gd name="T13" fmla="*/ 51 h 59"/>
                  <a:gd name="T14" fmla="*/ 20 w 40"/>
                  <a:gd name="T15" fmla="*/ 59 h 59"/>
                  <a:gd name="T16" fmla="*/ 20 w 40"/>
                  <a:gd name="T17" fmla="*/ 7 h 59"/>
                  <a:gd name="T18" fmla="*/ 10 w 40"/>
                  <a:gd name="T19" fmla="*/ 30 h 59"/>
                  <a:gd name="T20" fmla="*/ 20 w 40"/>
                  <a:gd name="T21" fmla="*/ 52 h 59"/>
                  <a:gd name="T22" fmla="*/ 30 w 40"/>
                  <a:gd name="T23" fmla="*/ 30 h 59"/>
                  <a:gd name="T24" fmla="*/ 20 w 40"/>
                  <a:gd name="T25" fmla="*/ 7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59">
                    <a:moveTo>
                      <a:pt x="20" y="59"/>
                    </a:moveTo>
                    <a:cubicBezTo>
                      <a:pt x="14" y="59"/>
                      <a:pt x="9" y="57"/>
                      <a:pt x="6" y="52"/>
                    </a:cubicBezTo>
                    <a:cubicBezTo>
                      <a:pt x="2" y="47"/>
                      <a:pt x="0" y="40"/>
                      <a:pt x="0" y="30"/>
                    </a:cubicBezTo>
                    <a:cubicBezTo>
                      <a:pt x="0" y="20"/>
                      <a:pt x="2" y="13"/>
                      <a:pt x="6" y="7"/>
                    </a:cubicBezTo>
                    <a:cubicBezTo>
                      <a:pt x="9" y="2"/>
                      <a:pt x="14" y="0"/>
                      <a:pt x="21" y="0"/>
                    </a:cubicBezTo>
                    <a:cubicBezTo>
                      <a:pt x="34" y="0"/>
                      <a:pt x="40" y="9"/>
                      <a:pt x="40" y="29"/>
                    </a:cubicBezTo>
                    <a:cubicBezTo>
                      <a:pt x="40" y="39"/>
                      <a:pt x="38" y="46"/>
                      <a:pt x="35" y="51"/>
                    </a:cubicBezTo>
                    <a:cubicBezTo>
                      <a:pt x="31" y="56"/>
                      <a:pt x="26" y="59"/>
                      <a:pt x="20" y="59"/>
                    </a:cubicBezTo>
                    <a:close/>
                    <a:moveTo>
                      <a:pt x="20" y="7"/>
                    </a:moveTo>
                    <a:cubicBezTo>
                      <a:pt x="13" y="7"/>
                      <a:pt x="10" y="15"/>
                      <a:pt x="10" y="30"/>
                    </a:cubicBezTo>
                    <a:cubicBezTo>
                      <a:pt x="10" y="44"/>
                      <a:pt x="13" y="52"/>
                      <a:pt x="20" y="52"/>
                    </a:cubicBezTo>
                    <a:cubicBezTo>
                      <a:pt x="27" y="52"/>
                      <a:pt x="30" y="44"/>
                      <a:pt x="30" y="30"/>
                    </a:cubicBezTo>
                    <a:cubicBezTo>
                      <a:pt x="30" y="15"/>
                      <a:pt x="27" y="7"/>
                      <a:pt x="20" y="7"/>
                    </a:cubicBez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35" name="Freeform 34"/>
              <p:cNvSpPr>
                <a:spLocks noEditPoints="1"/>
              </p:cNvSpPr>
              <p:nvPr/>
            </p:nvSpPr>
            <p:spPr bwMode="auto">
              <a:xfrm>
                <a:off x="10647363" y="3724275"/>
                <a:ext cx="111125" cy="171450"/>
              </a:xfrm>
              <a:custGeom>
                <a:avLst/>
                <a:gdLst>
                  <a:gd name="T0" fmla="*/ 19 w 39"/>
                  <a:gd name="T1" fmla="*/ 60 h 60"/>
                  <a:gd name="T2" fmla="*/ 5 w 39"/>
                  <a:gd name="T3" fmla="*/ 53 h 60"/>
                  <a:gd name="T4" fmla="*/ 0 w 39"/>
                  <a:gd name="T5" fmla="*/ 31 h 60"/>
                  <a:gd name="T6" fmla="*/ 5 w 39"/>
                  <a:gd name="T7" fmla="*/ 8 h 60"/>
                  <a:gd name="T8" fmla="*/ 20 w 39"/>
                  <a:gd name="T9" fmla="*/ 0 h 60"/>
                  <a:gd name="T10" fmla="*/ 39 w 39"/>
                  <a:gd name="T11" fmla="*/ 30 h 60"/>
                  <a:gd name="T12" fmla="*/ 34 w 39"/>
                  <a:gd name="T13" fmla="*/ 52 h 60"/>
                  <a:gd name="T14" fmla="*/ 19 w 39"/>
                  <a:gd name="T15" fmla="*/ 60 h 60"/>
                  <a:gd name="T16" fmla="*/ 20 w 39"/>
                  <a:gd name="T17" fmla="*/ 8 h 60"/>
                  <a:gd name="T18" fmla="*/ 9 w 39"/>
                  <a:gd name="T19" fmla="*/ 31 h 60"/>
                  <a:gd name="T20" fmla="*/ 20 w 39"/>
                  <a:gd name="T21" fmla="*/ 53 h 60"/>
                  <a:gd name="T22" fmla="*/ 30 w 39"/>
                  <a:gd name="T23" fmla="*/ 31 h 60"/>
                  <a:gd name="T24" fmla="*/ 20 w 39"/>
                  <a:gd name="T25"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60">
                    <a:moveTo>
                      <a:pt x="19" y="60"/>
                    </a:moveTo>
                    <a:cubicBezTo>
                      <a:pt x="13" y="60"/>
                      <a:pt x="8" y="57"/>
                      <a:pt x="5" y="53"/>
                    </a:cubicBezTo>
                    <a:cubicBezTo>
                      <a:pt x="2" y="48"/>
                      <a:pt x="0" y="41"/>
                      <a:pt x="0" y="31"/>
                    </a:cubicBezTo>
                    <a:cubicBezTo>
                      <a:pt x="0" y="21"/>
                      <a:pt x="2" y="14"/>
                      <a:pt x="5" y="8"/>
                    </a:cubicBezTo>
                    <a:cubicBezTo>
                      <a:pt x="9" y="3"/>
                      <a:pt x="14" y="0"/>
                      <a:pt x="20" y="0"/>
                    </a:cubicBezTo>
                    <a:cubicBezTo>
                      <a:pt x="33" y="0"/>
                      <a:pt x="39" y="10"/>
                      <a:pt x="39" y="30"/>
                    </a:cubicBezTo>
                    <a:cubicBezTo>
                      <a:pt x="39" y="40"/>
                      <a:pt x="38" y="47"/>
                      <a:pt x="34" y="52"/>
                    </a:cubicBezTo>
                    <a:cubicBezTo>
                      <a:pt x="30" y="57"/>
                      <a:pt x="25" y="60"/>
                      <a:pt x="19" y="60"/>
                    </a:cubicBezTo>
                    <a:close/>
                    <a:moveTo>
                      <a:pt x="20" y="8"/>
                    </a:moveTo>
                    <a:cubicBezTo>
                      <a:pt x="13" y="8"/>
                      <a:pt x="9" y="16"/>
                      <a:pt x="9" y="31"/>
                    </a:cubicBezTo>
                    <a:cubicBezTo>
                      <a:pt x="9" y="45"/>
                      <a:pt x="13" y="53"/>
                      <a:pt x="20" y="53"/>
                    </a:cubicBezTo>
                    <a:cubicBezTo>
                      <a:pt x="26" y="53"/>
                      <a:pt x="30" y="45"/>
                      <a:pt x="30" y="31"/>
                    </a:cubicBezTo>
                    <a:cubicBezTo>
                      <a:pt x="30" y="15"/>
                      <a:pt x="26" y="8"/>
                      <a:pt x="20" y="8"/>
                    </a:cubicBez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36" name="Freeform 35"/>
              <p:cNvSpPr>
                <a:spLocks/>
              </p:cNvSpPr>
              <p:nvPr/>
            </p:nvSpPr>
            <p:spPr bwMode="auto">
              <a:xfrm>
                <a:off x="10779125" y="3355975"/>
                <a:ext cx="58738" cy="163513"/>
              </a:xfrm>
              <a:custGeom>
                <a:avLst/>
                <a:gdLst>
                  <a:gd name="T0" fmla="*/ 21 w 21"/>
                  <a:gd name="T1" fmla="*/ 0 h 57"/>
                  <a:gd name="T2" fmla="*/ 21 w 21"/>
                  <a:gd name="T3" fmla="*/ 57 h 57"/>
                  <a:gd name="T4" fmla="*/ 12 w 21"/>
                  <a:gd name="T5" fmla="*/ 57 h 57"/>
                  <a:gd name="T6" fmla="*/ 12 w 21"/>
                  <a:gd name="T7" fmla="*/ 11 h 57"/>
                  <a:gd name="T8" fmla="*/ 7 w 21"/>
                  <a:gd name="T9" fmla="*/ 14 h 57"/>
                  <a:gd name="T10" fmla="*/ 0 w 21"/>
                  <a:gd name="T11" fmla="*/ 16 h 57"/>
                  <a:gd name="T12" fmla="*/ 0 w 21"/>
                  <a:gd name="T13" fmla="*/ 9 h 57"/>
                  <a:gd name="T14" fmla="*/ 5 w 21"/>
                  <a:gd name="T15" fmla="*/ 7 h 57"/>
                  <a:gd name="T16" fmla="*/ 9 w 21"/>
                  <a:gd name="T17" fmla="*/ 5 h 57"/>
                  <a:gd name="T18" fmla="*/ 13 w 21"/>
                  <a:gd name="T19" fmla="*/ 3 h 57"/>
                  <a:gd name="T20" fmla="*/ 17 w 21"/>
                  <a:gd name="T21" fmla="*/ 0 h 57"/>
                  <a:gd name="T22" fmla="*/ 21 w 21"/>
                  <a:gd name="T2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57">
                    <a:moveTo>
                      <a:pt x="21" y="0"/>
                    </a:moveTo>
                    <a:cubicBezTo>
                      <a:pt x="21" y="57"/>
                      <a:pt x="21" y="57"/>
                      <a:pt x="21" y="57"/>
                    </a:cubicBezTo>
                    <a:cubicBezTo>
                      <a:pt x="12" y="57"/>
                      <a:pt x="12" y="57"/>
                      <a:pt x="12" y="57"/>
                    </a:cubicBezTo>
                    <a:cubicBezTo>
                      <a:pt x="12" y="11"/>
                      <a:pt x="12" y="11"/>
                      <a:pt x="12" y="11"/>
                    </a:cubicBezTo>
                    <a:cubicBezTo>
                      <a:pt x="10" y="12"/>
                      <a:pt x="8" y="13"/>
                      <a:pt x="7" y="14"/>
                    </a:cubicBezTo>
                    <a:cubicBezTo>
                      <a:pt x="5" y="15"/>
                      <a:pt x="3" y="16"/>
                      <a:pt x="0" y="16"/>
                    </a:cubicBezTo>
                    <a:cubicBezTo>
                      <a:pt x="0" y="9"/>
                      <a:pt x="0" y="9"/>
                      <a:pt x="0" y="9"/>
                    </a:cubicBezTo>
                    <a:cubicBezTo>
                      <a:pt x="2" y="8"/>
                      <a:pt x="3" y="8"/>
                      <a:pt x="5" y="7"/>
                    </a:cubicBezTo>
                    <a:cubicBezTo>
                      <a:pt x="6" y="6"/>
                      <a:pt x="7" y="6"/>
                      <a:pt x="9" y="5"/>
                    </a:cubicBezTo>
                    <a:cubicBezTo>
                      <a:pt x="10" y="5"/>
                      <a:pt x="11" y="4"/>
                      <a:pt x="13" y="3"/>
                    </a:cubicBezTo>
                    <a:cubicBezTo>
                      <a:pt x="14" y="2"/>
                      <a:pt x="16" y="1"/>
                      <a:pt x="17" y="0"/>
                    </a:cubicBezTo>
                    <a:lnTo>
                      <a:pt x="21" y="0"/>
                    </a:ln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37" name="Freeform 36"/>
              <p:cNvSpPr>
                <a:spLocks noEditPoints="1"/>
              </p:cNvSpPr>
              <p:nvPr/>
            </p:nvSpPr>
            <p:spPr bwMode="auto">
              <a:xfrm>
                <a:off x="10863263" y="3352800"/>
                <a:ext cx="112713" cy="171450"/>
              </a:xfrm>
              <a:custGeom>
                <a:avLst/>
                <a:gdLst>
                  <a:gd name="T0" fmla="*/ 19 w 39"/>
                  <a:gd name="T1" fmla="*/ 60 h 60"/>
                  <a:gd name="T2" fmla="*/ 5 w 39"/>
                  <a:gd name="T3" fmla="*/ 53 h 60"/>
                  <a:gd name="T4" fmla="*/ 0 w 39"/>
                  <a:gd name="T5" fmla="*/ 31 h 60"/>
                  <a:gd name="T6" fmla="*/ 5 w 39"/>
                  <a:gd name="T7" fmla="*/ 8 h 60"/>
                  <a:gd name="T8" fmla="*/ 20 w 39"/>
                  <a:gd name="T9" fmla="*/ 0 h 60"/>
                  <a:gd name="T10" fmla="*/ 39 w 39"/>
                  <a:gd name="T11" fmla="*/ 30 h 60"/>
                  <a:gd name="T12" fmla="*/ 34 w 39"/>
                  <a:gd name="T13" fmla="*/ 52 h 60"/>
                  <a:gd name="T14" fmla="*/ 19 w 39"/>
                  <a:gd name="T15" fmla="*/ 60 h 60"/>
                  <a:gd name="T16" fmla="*/ 20 w 39"/>
                  <a:gd name="T17" fmla="*/ 8 h 60"/>
                  <a:gd name="T18" fmla="*/ 9 w 39"/>
                  <a:gd name="T19" fmla="*/ 31 h 60"/>
                  <a:gd name="T20" fmla="*/ 19 w 39"/>
                  <a:gd name="T21" fmla="*/ 52 h 60"/>
                  <a:gd name="T22" fmla="*/ 30 w 39"/>
                  <a:gd name="T23" fmla="*/ 31 h 60"/>
                  <a:gd name="T24" fmla="*/ 20 w 39"/>
                  <a:gd name="T25"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60">
                    <a:moveTo>
                      <a:pt x="19" y="60"/>
                    </a:moveTo>
                    <a:cubicBezTo>
                      <a:pt x="13" y="60"/>
                      <a:pt x="8" y="57"/>
                      <a:pt x="5" y="53"/>
                    </a:cubicBezTo>
                    <a:cubicBezTo>
                      <a:pt x="1" y="48"/>
                      <a:pt x="0" y="41"/>
                      <a:pt x="0" y="31"/>
                    </a:cubicBezTo>
                    <a:cubicBezTo>
                      <a:pt x="0" y="21"/>
                      <a:pt x="1" y="13"/>
                      <a:pt x="5" y="8"/>
                    </a:cubicBezTo>
                    <a:cubicBezTo>
                      <a:pt x="8" y="3"/>
                      <a:pt x="13" y="0"/>
                      <a:pt x="20" y="0"/>
                    </a:cubicBezTo>
                    <a:cubicBezTo>
                      <a:pt x="33" y="0"/>
                      <a:pt x="39" y="10"/>
                      <a:pt x="39" y="30"/>
                    </a:cubicBezTo>
                    <a:cubicBezTo>
                      <a:pt x="39" y="40"/>
                      <a:pt x="37" y="47"/>
                      <a:pt x="34" y="52"/>
                    </a:cubicBezTo>
                    <a:cubicBezTo>
                      <a:pt x="30" y="57"/>
                      <a:pt x="25" y="60"/>
                      <a:pt x="19" y="60"/>
                    </a:cubicBezTo>
                    <a:close/>
                    <a:moveTo>
                      <a:pt x="20" y="8"/>
                    </a:moveTo>
                    <a:cubicBezTo>
                      <a:pt x="13" y="8"/>
                      <a:pt x="9" y="16"/>
                      <a:pt x="9" y="31"/>
                    </a:cubicBezTo>
                    <a:cubicBezTo>
                      <a:pt x="9" y="45"/>
                      <a:pt x="13" y="52"/>
                      <a:pt x="19" y="52"/>
                    </a:cubicBezTo>
                    <a:cubicBezTo>
                      <a:pt x="26" y="52"/>
                      <a:pt x="30" y="45"/>
                      <a:pt x="30" y="31"/>
                    </a:cubicBezTo>
                    <a:cubicBezTo>
                      <a:pt x="30" y="15"/>
                      <a:pt x="26" y="8"/>
                      <a:pt x="20" y="8"/>
                    </a:cubicBez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38" name="Freeform 37"/>
              <p:cNvSpPr>
                <a:spLocks/>
              </p:cNvSpPr>
              <p:nvPr/>
            </p:nvSpPr>
            <p:spPr bwMode="auto">
              <a:xfrm>
                <a:off x="10990263" y="3355975"/>
                <a:ext cx="58738" cy="163513"/>
              </a:xfrm>
              <a:custGeom>
                <a:avLst/>
                <a:gdLst>
                  <a:gd name="T0" fmla="*/ 21 w 21"/>
                  <a:gd name="T1" fmla="*/ 0 h 57"/>
                  <a:gd name="T2" fmla="*/ 21 w 21"/>
                  <a:gd name="T3" fmla="*/ 57 h 57"/>
                  <a:gd name="T4" fmla="*/ 12 w 21"/>
                  <a:gd name="T5" fmla="*/ 57 h 57"/>
                  <a:gd name="T6" fmla="*/ 12 w 21"/>
                  <a:gd name="T7" fmla="*/ 11 h 57"/>
                  <a:gd name="T8" fmla="*/ 6 w 21"/>
                  <a:gd name="T9" fmla="*/ 14 h 57"/>
                  <a:gd name="T10" fmla="*/ 0 w 21"/>
                  <a:gd name="T11" fmla="*/ 16 h 57"/>
                  <a:gd name="T12" fmla="*/ 0 w 21"/>
                  <a:gd name="T13" fmla="*/ 9 h 57"/>
                  <a:gd name="T14" fmla="*/ 4 w 21"/>
                  <a:gd name="T15" fmla="*/ 7 h 57"/>
                  <a:gd name="T16" fmla="*/ 9 w 21"/>
                  <a:gd name="T17" fmla="*/ 5 h 57"/>
                  <a:gd name="T18" fmla="*/ 13 w 21"/>
                  <a:gd name="T19" fmla="*/ 3 h 57"/>
                  <a:gd name="T20" fmla="*/ 17 w 21"/>
                  <a:gd name="T21" fmla="*/ 0 h 57"/>
                  <a:gd name="T22" fmla="*/ 21 w 21"/>
                  <a:gd name="T2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57">
                    <a:moveTo>
                      <a:pt x="21" y="0"/>
                    </a:moveTo>
                    <a:cubicBezTo>
                      <a:pt x="21" y="57"/>
                      <a:pt x="21" y="57"/>
                      <a:pt x="21" y="57"/>
                    </a:cubicBezTo>
                    <a:cubicBezTo>
                      <a:pt x="12" y="57"/>
                      <a:pt x="12" y="57"/>
                      <a:pt x="12" y="57"/>
                    </a:cubicBezTo>
                    <a:cubicBezTo>
                      <a:pt x="12" y="11"/>
                      <a:pt x="12" y="11"/>
                      <a:pt x="12" y="11"/>
                    </a:cubicBezTo>
                    <a:cubicBezTo>
                      <a:pt x="10" y="12"/>
                      <a:pt x="8" y="13"/>
                      <a:pt x="6" y="14"/>
                    </a:cubicBezTo>
                    <a:cubicBezTo>
                      <a:pt x="5" y="15"/>
                      <a:pt x="2" y="16"/>
                      <a:pt x="0" y="16"/>
                    </a:cubicBezTo>
                    <a:cubicBezTo>
                      <a:pt x="0" y="9"/>
                      <a:pt x="0" y="9"/>
                      <a:pt x="0" y="9"/>
                    </a:cubicBezTo>
                    <a:cubicBezTo>
                      <a:pt x="1" y="8"/>
                      <a:pt x="3" y="8"/>
                      <a:pt x="4" y="7"/>
                    </a:cubicBezTo>
                    <a:cubicBezTo>
                      <a:pt x="6" y="6"/>
                      <a:pt x="7" y="6"/>
                      <a:pt x="9" y="5"/>
                    </a:cubicBezTo>
                    <a:cubicBezTo>
                      <a:pt x="10" y="5"/>
                      <a:pt x="11" y="4"/>
                      <a:pt x="13" y="3"/>
                    </a:cubicBezTo>
                    <a:cubicBezTo>
                      <a:pt x="14" y="2"/>
                      <a:pt x="16" y="1"/>
                      <a:pt x="17" y="0"/>
                    </a:cubicBezTo>
                    <a:lnTo>
                      <a:pt x="21" y="0"/>
                    </a:ln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39" name="Freeform 38"/>
              <p:cNvSpPr>
                <a:spLocks noEditPoints="1"/>
              </p:cNvSpPr>
              <p:nvPr/>
            </p:nvSpPr>
            <p:spPr bwMode="auto">
              <a:xfrm>
                <a:off x="11072813" y="3352800"/>
                <a:ext cx="114300" cy="171450"/>
              </a:xfrm>
              <a:custGeom>
                <a:avLst/>
                <a:gdLst>
                  <a:gd name="T0" fmla="*/ 20 w 40"/>
                  <a:gd name="T1" fmla="*/ 60 h 60"/>
                  <a:gd name="T2" fmla="*/ 6 w 40"/>
                  <a:gd name="T3" fmla="*/ 53 h 60"/>
                  <a:gd name="T4" fmla="*/ 0 w 40"/>
                  <a:gd name="T5" fmla="*/ 31 h 60"/>
                  <a:gd name="T6" fmla="*/ 6 w 40"/>
                  <a:gd name="T7" fmla="*/ 8 h 60"/>
                  <a:gd name="T8" fmla="*/ 21 w 40"/>
                  <a:gd name="T9" fmla="*/ 0 h 60"/>
                  <a:gd name="T10" fmla="*/ 40 w 40"/>
                  <a:gd name="T11" fmla="*/ 30 h 60"/>
                  <a:gd name="T12" fmla="*/ 35 w 40"/>
                  <a:gd name="T13" fmla="*/ 52 h 60"/>
                  <a:gd name="T14" fmla="*/ 20 w 40"/>
                  <a:gd name="T15" fmla="*/ 60 h 60"/>
                  <a:gd name="T16" fmla="*/ 20 w 40"/>
                  <a:gd name="T17" fmla="*/ 8 h 60"/>
                  <a:gd name="T18" fmla="*/ 10 w 40"/>
                  <a:gd name="T19" fmla="*/ 31 h 60"/>
                  <a:gd name="T20" fmla="*/ 20 w 40"/>
                  <a:gd name="T21" fmla="*/ 52 h 60"/>
                  <a:gd name="T22" fmla="*/ 30 w 40"/>
                  <a:gd name="T23" fmla="*/ 31 h 60"/>
                  <a:gd name="T24" fmla="*/ 20 w 40"/>
                  <a:gd name="T25"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60">
                    <a:moveTo>
                      <a:pt x="20" y="60"/>
                    </a:moveTo>
                    <a:cubicBezTo>
                      <a:pt x="14" y="60"/>
                      <a:pt x="9" y="57"/>
                      <a:pt x="6" y="53"/>
                    </a:cubicBezTo>
                    <a:cubicBezTo>
                      <a:pt x="2" y="48"/>
                      <a:pt x="0" y="41"/>
                      <a:pt x="0" y="31"/>
                    </a:cubicBezTo>
                    <a:cubicBezTo>
                      <a:pt x="0" y="21"/>
                      <a:pt x="2" y="13"/>
                      <a:pt x="6" y="8"/>
                    </a:cubicBezTo>
                    <a:cubicBezTo>
                      <a:pt x="9" y="3"/>
                      <a:pt x="14" y="0"/>
                      <a:pt x="21" y="0"/>
                    </a:cubicBezTo>
                    <a:cubicBezTo>
                      <a:pt x="34" y="0"/>
                      <a:pt x="40" y="10"/>
                      <a:pt x="40" y="30"/>
                    </a:cubicBezTo>
                    <a:cubicBezTo>
                      <a:pt x="40" y="40"/>
                      <a:pt x="38" y="47"/>
                      <a:pt x="35" y="52"/>
                    </a:cubicBezTo>
                    <a:cubicBezTo>
                      <a:pt x="31" y="57"/>
                      <a:pt x="26" y="60"/>
                      <a:pt x="20" y="60"/>
                    </a:cubicBezTo>
                    <a:close/>
                    <a:moveTo>
                      <a:pt x="20" y="8"/>
                    </a:moveTo>
                    <a:cubicBezTo>
                      <a:pt x="13" y="8"/>
                      <a:pt x="10" y="16"/>
                      <a:pt x="10" y="31"/>
                    </a:cubicBezTo>
                    <a:cubicBezTo>
                      <a:pt x="10" y="45"/>
                      <a:pt x="13" y="52"/>
                      <a:pt x="20" y="52"/>
                    </a:cubicBezTo>
                    <a:cubicBezTo>
                      <a:pt x="27" y="52"/>
                      <a:pt x="30" y="45"/>
                      <a:pt x="30" y="31"/>
                    </a:cubicBezTo>
                    <a:cubicBezTo>
                      <a:pt x="30" y="15"/>
                      <a:pt x="27" y="8"/>
                      <a:pt x="20" y="8"/>
                    </a:cubicBez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40" name="Freeform 39"/>
              <p:cNvSpPr>
                <a:spLocks/>
              </p:cNvSpPr>
              <p:nvPr/>
            </p:nvSpPr>
            <p:spPr bwMode="auto">
              <a:xfrm>
                <a:off x="10353675" y="3355975"/>
                <a:ext cx="58738" cy="163513"/>
              </a:xfrm>
              <a:custGeom>
                <a:avLst/>
                <a:gdLst>
                  <a:gd name="T0" fmla="*/ 21 w 21"/>
                  <a:gd name="T1" fmla="*/ 0 h 57"/>
                  <a:gd name="T2" fmla="*/ 21 w 21"/>
                  <a:gd name="T3" fmla="*/ 57 h 57"/>
                  <a:gd name="T4" fmla="*/ 12 w 21"/>
                  <a:gd name="T5" fmla="*/ 57 h 57"/>
                  <a:gd name="T6" fmla="*/ 12 w 21"/>
                  <a:gd name="T7" fmla="*/ 11 h 57"/>
                  <a:gd name="T8" fmla="*/ 6 w 21"/>
                  <a:gd name="T9" fmla="*/ 14 h 57"/>
                  <a:gd name="T10" fmla="*/ 0 w 21"/>
                  <a:gd name="T11" fmla="*/ 16 h 57"/>
                  <a:gd name="T12" fmla="*/ 0 w 21"/>
                  <a:gd name="T13" fmla="*/ 9 h 57"/>
                  <a:gd name="T14" fmla="*/ 4 w 21"/>
                  <a:gd name="T15" fmla="*/ 7 h 57"/>
                  <a:gd name="T16" fmla="*/ 8 w 21"/>
                  <a:gd name="T17" fmla="*/ 5 h 57"/>
                  <a:gd name="T18" fmla="*/ 13 w 21"/>
                  <a:gd name="T19" fmla="*/ 3 h 57"/>
                  <a:gd name="T20" fmla="*/ 17 w 21"/>
                  <a:gd name="T21" fmla="*/ 0 h 57"/>
                  <a:gd name="T22" fmla="*/ 21 w 21"/>
                  <a:gd name="T2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57">
                    <a:moveTo>
                      <a:pt x="21" y="0"/>
                    </a:moveTo>
                    <a:cubicBezTo>
                      <a:pt x="21" y="57"/>
                      <a:pt x="21" y="57"/>
                      <a:pt x="21" y="57"/>
                    </a:cubicBezTo>
                    <a:cubicBezTo>
                      <a:pt x="12" y="57"/>
                      <a:pt x="12" y="57"/>
                      <a:pt x="12" y="57"/>
                    </a:cubicBezTo>
                    <a:cubicBezTo>
                      <a:pt x="12" y="11"/>
                      <a:pt x="12" y="11"/>
                      <a:pt x="12" y="11"/>
                    </a:cubicBezTo>
                    <a:cubicBezTo>
                      <a:pt x="10" y="12"/>
                      <a:pt x="8" y="13"/>
                      <a:pt x="6" y="14"/>
                    </a:cubicBezTo>
                    <a:cubicBezTo>
                      <a:pt x="5" y="15"/>
                      <a:pt x="2" y="16"/>
                      <a:pt x="0" y="16"/>
                    </a:cubicBezTo>
                    <a:cubicBezTo>
                      <a:pt x="0" y="9"/>
                      <a:pt x="0" y="9"/>
                      <a:pt x="0" y="9"/>
                    </a:cubicBezTo>
                    <a:cubicBezTo>
                      <a:pt x="1" y="8"/>
                      <a:pt x="3" y="8"/>
                      <a:pt x="4" y="7"/>
                    </a:cubicBezTo>
                    <a:cubicBezTo>
                      <a:pt x="6" y="6"/>
                      <a:pt x="7" y="6"/>
                      <a:pt x="8" y="5"/>
                    </a:cubicBezTo>
                    <a:cubicBezTo>
                      <a:pt x="10" y="5"/>
                      <a:pt x="11" y="4"/>
                      <a:pt x="13" y="3"/>
                    </a:cubicBezTo>
                    <a:cubicBezTo>
                      <a:pt x="14" y="2"/>
                      <a:pt x="15" y="1"/>
                      <a:pt x="17" y="0"/>
                    </a:cubicBezTo>
                    <a:lnTo>
                      <a:pt x="21" y="0"/>
                    </a:ln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41" name="Freeform 40"/>
              <p:cNvSpPr>
                <a:spLocks/>
              </p:cNvSpPr>
              <p:nvPr/>
            </p:nvSpPr>
            <p:spPr bwMode="auto">
              <a:xfrm>
                <a:off x="10561638" y="3355975"/>
                <a:ext cx="60325" cy="163513"/>
              </a:xfrm>
              <a:custGeom>
                <a:avLst/>
                <a:gdLst>
                  <a:gd name="T0" fmla="*/ 21 w 21"/>
                  <a:gd name="T1" fmla="*/ 0 h 57"/>
                  <a:gd name="T2" fmla="*/ 21 w 21"/>
                  <a:gd name="T3" fmla="*/ 57 h 57"/>
                  <a:gd name="T4" fmla="*/ 12 w 21"/>
                  <a:gd name="T5" fmla="*/ 57 h 57"/>
                  <a:gd name="T6" fmla="*/ 12 w 21"/>
                  <a:gd name="T7" fmla="*/ 11 h 57"/>
                  <a:gd name="T8" fmla="*/ 6 w 21"/>
                  <a:gd name="T9" fmla="*/ 14 h 57"/>
                  <a:gd name="T10" fmla="*/ 0 w 21"/>
                  <a:gd name="T11" fmla="*/ 16 h 57"/>
                  <a:gd name="T12" fmla="*/ 0 w 21"/>
                  <a:gd name="T13" fmla="*/ 9 h 57"/>
                  <a:gd name="T14" fmla="*/ 4 w 21"/>
                  <a:gd name="T15" fmla="*/ 7 h 57"/>
                  <a:gd name="T16" fmla="*/ 8 w 21"/>
                  <a:gd name="T17" fmla="*/ 5 h 57"/>
                  <a:gd name="T18" fmla="*/ 13 w 21"/>
                  <a:gd name="T19" fmla="*/ 3 h 57"/>
                  <a:gd name="T20" fmla="*/ 17 w 21"/>
                  <a:gd name="T21" fmla="*/ 0 h 57"/>
                  <a:gd name="T22" fmla="*/ 21 w 21"/>
                  <a:gd name="T23"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57">
                    <a:moveTo>
                      <a:pt x="21" y="0"/>
                    </a:moveTo>
                    <a:cubicBezTo>
                      <a:pt x="21" y="57"/>
                      <a:pt x="21" y="57"/>
                      <a:pt x="21" y="57"/>
                    </a:cubicBezTo>
                    <a:cubicBezTo>
                      <a:pt x="12" y="57"/>
                      <a:pt x="12" y="57"/>
                      <a:pt x="12" y="57"/>
                    </a:cubicBezTo>
                    <a:cubicBezTo>
                      <a:pt x="12" y="11"/>
                      <a:pt x="12" y="11"/>
                      <a:pt x="12" y="11"/>
                    </a:cubicBezTo>
                    <a:cubicBezTo>
                      <a:pt x="10" y="12"/>
                      <a:pt x="8" y="13"/>
                      <a:pt x="6" y="14"/>
                    </a:cubicBezTo>
                    <a:cubicBezTo>
                      <a:pt x="4" y="15"/>
                      <a:pt x="2" y="16"/>
                      <a:pt x="0" y="16"/>
                    </a:cubicBezTo>
                    <a:cubicBezTo>
                      <a:pt x="0" y="9"/>
                      <a:pt x="0" y="9"/>
                      <a:pt x="0" y="9"/>
                    </a:cubicBezTo>
                    <a:cubicBezTo>
                      <a:pt x="1" y="8"/>
                      <a:pt x="3" y="8"/>
                      <a:pt x="4" y="7"/>
                    </a:cubicBezTo>
                    <a:cubicBezTo>
                      <a:pt x="6" y="6"/>
                      <a:pt x="7" y="6"/>
                      <a:pt x="8" y="5"/>
                    </a:cubicBezTo>
                    <a:cubicBezTo>
                      <a:pt x="10" y="5"/>
                      <a:pt x="11" y="4"/>
                      <a:pt x="13" y="3"/>
                    </a:cubicBezTo>
                    <a:cubicBezTo>
                      <a:pt x="14" y="2"/>
                      <a:pt x="15" y="1"/>
                      <a:pt x="17" y="0"/>
                    </a:cubicBezTo>
                    <a:lnTo>
                      <a:pt x="21" y="0"/>
                    </a:ln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42" name="Freeform 41"/>
              <p:cNvSpPr>
                <a:spLocks noEditPoints="1"/>
              </p:cNvSpPr>
              <p:nvPr/>
            </p:nvSpPr>
            <p:spPr bwMode="auto">
              <a:xfrm>
                <a:off x="10436225" y="3352800"/>
                <a:ext cx="114300" cy="171450"/>
              </a:xfrm>
              <a:custGeom>
                <a:avLst/>
                <a:gdLst>
                  <a:gd name="T0" fmla="*/ 19 w 40"/>
                  <a:gd name="T1" fmla="*/ 60 h 60"/>
                  <a:gd name="T2" fmla="*/ 5 w 40"/>
                  <a:gd name="T3" fmla="*/ 53 h 60"/>
                  <a:gd name="T4" fmla="*/ 0 w 40"/>
                  <a:gd name="T5" fmla="*/ 31 h 60"/>
                  <a:gd name="T6" fmla="*/ 6 w 40"/>
                  <a:gd name="T7" fmla="*/ 8 h 60"/>
                  <a:gd name="T8" fmla="*/ 21 w 40"/>
                  <a:gd name="T9" fmla="*/ 0 h 60"/>
                  <a:gd name="T10" fmla="*/ 40 w 40"/>
                  <a:gd name="T11" fmla="*/ 30 h 60"/>
                  <a:gd name="T12" fmla="*/ 34 w 40"/>
                  <a:gd name="T13" fmla="*/ 52 h 60"/>
                  <a:gd name="T14" fmla="*/ 19 w 40"/>
                  <a:gd name="T15" fmla="*/ 60 h 60"/>
                  <a:gd name="T16" fmla="*/ 20 w 40"/>
                  <a:gd name="T17" fmla="*/ 8 h 60"/>
                  <a:gd name="T18" fmla="*/ 10 w 40"/>
                  <a:gd name="T19" fmla="*/ 31 h 60"/>
                  <a:gd name="T20" fmla="*/ 20 w 40"/>
                  <a:gd name="T21" fmla="*/ 52 h 60"/>
                  <a:gd name="T22" fmla="*/ 30 w 40"/>
                  <a:gd name="T23" fmla="*/ 31 h 60"/>
                  <a:gd name="T24" fmla="*/ 20 w 40"/>
                  <a:gd name="T25"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60">
                    <a:moveTo>
                      <a:pt x="19" y="60"/>
                    </a:moveTo>
                    <a:cubicBezTo>
                      <a:pt x="13" y="60"/>
                      <a:pt x="9" y="57"/>
                      <a:pt x="5" y="53"/>
                    </a:cubicBezTo>
                    <a:cubicBezTo>
                      <a:pt x="2" y="48"/>
                      <a:pt x="0" y="41"/>
                      <a:pt x="0" y="31"/>
                    </a:cubicBezTo>
                    <a:cubicBezTo>
                      <a:pt x="0" y="21"/>
                      <a:pt x="2" y="13"/>
                      <a:pt x="6" y="8"/>
                    </a:cubicBezTo>
                    <a:cubicBezTo>
                      <a:pt x="9" y="3"/>
                      <a:pt x="14" y="0"/>
                      <a:pt x="21" y="0"/>
                    </a:cubicBezTo>
                    <a:cubicBezTo>
                      <a:pt x="34" y="0"/>
                      <a:pt x="40" y="10"/>
                      <a:pt x="40" y="30"/>
                    </a:cubicBezTo>
                    <a:cubicBezTo>
                      <a:pt x="40" y="40"/>
                      <a:pt x="38" y="47"/>
                      <a:pt x="34" y="52"/>
                    </a:cubicBezTo>
                    <a:cubicBezTo>
                      <a:pt x="31" y="57"/>
                      <a:pt x="26" y="60"/>
                      <a:pt x="19" y="60"/>
                    </a:cubicBezTo>
                    <a:close/>
                    <a:moveTo>
                      <a:pt x="20" y="8"/>
                    </a:moveTo>
                    <a:cubicBezTo>
                      <a:pt x="13" y="8"/>
                      <a:pt x="10" y="16"/>
                      <a:pt x="10" y="31"/>
                    </a:cubicBezTo>
                    <a:cubicBezTo>
                      <a:pt x="10" y="45"/>
                      <a:pt x="13" y="52"/>
                      <a:pt x="20" y="52"/>
                    </a:cubicBezTo>
                    <a:cubicBezTo>
                      <a:pt x="27" y="52"/>
                      <a:pt x="30" y="45"/>
                      <a:pt x="30" y="31"/>
                    </a:cubicBezTo>
                    <a:cubicBezTo>
                      <a:pt x="30" y="15"/>
                      <a:pt x="27" y="8"/>
                      <a:pt x="20" y="8"/>
                    </a:cubicBez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sp>
            <p:nvSpPr>
              <p:cNvPr id="43" name="Freeform 42"/>
              <p:cNvSpPr>
                <a:spLocks noEditPoints="1"/>
              </p:cNvSpPr>
              <p:nvPr/>
            </p:nvSpPr>
            <p:spPr bwMode="auto">
              <a:xfrm>
                <a:off x="10647363" y="3352800"/>
                <a:ext cx="111125" cy="171450"/>
              </a:xfrm>
              <a:custGeom>
                <a:avLst/>
                <a:gdLst>
                  <a:gd name="T0" fmla="*/ 19 w 39"/>
                  <a:gd name="T1" fmla="*/ 60 h 60"/>
                  <a:gd name="T2" fmla="*/ 5 w 39"/>
                  <a:gd name="T3" fmla="*/ 53 h 60"/>
                  <a:gd name="T4" fmla="*/ 0 w 39"/>
                  <a:gd name="T5" fmla="*/ 31 h 60"/>
                  <a:gd name="T6" fmla="*/ 5 w 39"/>
                  <a:gd name="T7" fmla="*/ 8 h 60"/>
                  <a:gd name="T8" fmla="*/ 20 w 39"/>
                  <a:gd name="T9" fmla="*/ 0 h 60"/>
                  <a:gd name="T10" fmla="*/ 39 w 39"/>
                  <a:gd name="T11" fmla="*/ 30 h 60"/>
                  <a:gd name="T12" fmla="*/ 34 w 39"/>
                  <a:gd name="T13" fmla="*/ 52 h 60"/>
                  <a:gd name="T14" fmla="*/ 19 w 39"/>
                  <a:gd name="T15" fmla="*/ 60 h 60"/>
                  <a:gd name="T16" fmla="*/ 20 w 39"/>
                  <a:gd name="T17" fmla="*/ 8 h 60"/>
                  <a:gd name="T18" fmla="*/ 9 w 39"/>
                  <a:gd name="T19" fmla="*/ 31 h 60"/>
                  <a:gd name="T20" fmla="*/ 20 w 39"/>
                  <a:gd name="T21" fmla="*/ 52 h 60"/>
                  <a:gd name="T22" fmla="*/ 30 w 39"/>
                  <a:gd name="T23" fmla="*/ 31 h 60"/>
                  <a:gd name="T24" fmla="*/ 20 w 39"/>
                  <a:gd name="T25"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60">
                    <a:moveTo>
                      <a:pt x="19" y="60"/>
                    </a:moveTo>
                    <a:cubicBezTo>
                      <a:pt x="13" y="60"/>
                      <a:pt x="8" y="57"/>
                      <a:pt x="5" y="53"/>
                    </a:cubicBezTo>
                    <a:cubicBezTo>
                      <a:pt x="2" y="48"/>
                      <a:pt x="0" y="41"/>
                      <a:pt x="0" y="31"/>
                    </a:cubicBezTo>
                    <a:cubicBezTo>
                      <a:pt x="0" y="21"/>
                      <a:pt x="2" y="13"/>
                      <a:pt x="5" y="8"/>
                    </a:cubicBezTo>
                    <a:cubicBezTo>
                      <a:pt x="9" y="3"/>
                      <a:pt x="14" y="0"/>
                      <a:pt x="20" y="0"/>
                    </a:cubicBezTo>
                    <a:cubicBezTo>
                      <a:pt x="33" y="0"/>
                      <a:pt x="39" y="10"/>
                      <a:pt x="39" y="30"/>
                    </a:cubicBezTo>
                    <a:cubicBezTo>
                      <a:pt x="39" y="40"/>
                      <a:pt x="38" y="47"/>
                      <a:pt x="34" y="52"/>
                    </a:cubicBezTo>
                    <a:cubicBezTo>
                      <a:pt x="30" y="57"/>
                      <a:pt x="25" y="60"/>
                      <a:pt x="19" y="60"/>
                    </a:cubicBezTo>
                    <a:close/>
                    <a:moveTo>
                      <a:pt x="20" y="8"/>
                    </a:moveTo>
                    <a:cubicBezTo>
                      <a:pt x="13" y="8"/>
                      <a:pt x="9" y="16"/>
                      <a:pt x="9" y="31"/>
                    </a:cubicBezTo>
                    <a:cubicBezTo>
                      <a:pt x="9" y="45"/>
                      <a:pt x="13" y="52"/>
                      <a:pt x="20" y="52"/>
                    </a:cubicBezTo>
                    <a:cubicBezTo>
                      <a:pt x="26" y="52"/>
                      <a:pt x="30" y="45"/>
                      <a:pt x="30" y="31"/>
                    </a:cubicBezTo>
                    <a:cubicBezTo>
                      <a:pt x="30" y="15"/>
                      <a:pt x="26" y="8"/>
                      <a:pt x="20" y="8"/>
                    </a:cubicBezTo>
                    <a:close/>
                  </a:path>
                </a:pathLst>
              </a:custGeom>
              <a:solidFill>
                <a:schemeClr val="tx1"/>
              </a:solidFill>
              <a:ln>
                <a:noFill/>
              </a:ln>
            </p:spPr>
            <p:txBody>
              <a:bodyPr vert="horz" wrap="square" lIns="89629" tIns="44815" rIns="89629" bIns="44815" numCol="1" anchor="t" anchorCtr="0" compatLnSpc="1">
                <a:prstTxWarp prst="textNoShape">
                  <a:avLst/>
                </a:prstTxWarp>
              </a:bodyPr>
              <a:lstStyle/>
              <a:p>
                <a:pPr defTabSz="932137">
                  <a:defRPr/>
                </a:pPr>
                <a:endParaRPr lang="en-US" sz="1632" kern="0">
                  <a:ln w="0"/>
                  <a:solidFill>
                    <a:srgbClr val="FFFFFF"/>
                  </a:solidFill>
                  <a:effectLst>
                    <a:outerShdw blurRad="38100" dist="19050" dir="2700000" algn="tl" rotWithShape="0">
                      <a:srgbClr val="505050">
                        <a:alpha val="40000"/>
                      </a:srgbClr>
                    </a:outerShdw>
                  </a:effectLst>
                  <a:latin typeface="Segoe UI Light"/>
                </a:endParaRPr>
              </a:p>
            </p:txBody>
          </p:sp>
        </p:grpSp>
        <p:grpSp>
          <p:nvGrpSpPr>
            <p:cNvPr id="12" name="Group 11"/>
            <p:cNvGrpSpPr/>
            <p:nvPr/>
          </p:nvGrpSpPr>
          <p:grpSpPr>
            <a:xfrm>
              <a:off x="8746971" y="3765624"/>
              <a:ext cx="457200" cy="457200"/>
              <a:chOff x="-3781305" y="3065460"/>
              <a:chExt cx="1777999" cy="1777999"/>
            </a:xfrm>
          </p:grpSpPr>
          <p:sp>
            <p:nvSpPr>
              <p:cNvPr id="13" name="Freeform 5"/>
              <p:cNvSpPr>
                <a:spLocks noEditPoints="1"/>
              </p:cNvSpPr>
              <p:nvPr/>
            </p:nvSpPr>
            <p:spPr bwMode="auto">
              <a:xfrm>
                <a:off x="-3781305" y="3065460"/>
                <a:ext cx="1777999" cy="1777999"/>
              </a:xfrm>
              <a:custGeom>
                <a:avLst/>
                <a:gdLst>
                  <a:gd name="T0" fmla="*/ 618 w 1120"/>
                  <a:gd name="T1" fmla="*/ 4 h 1120"/>
                  <a:gd name="T2" fmla="*/ 726 w 1120"/>
                  <a:gd name="T3" fmla="*/ 26 h 1120"/>
                  <a:gd name="T4" fmla="*/ 828 w 1120"/>
                  <a:gd name="T5" fmla="*/ 68 h 1120"/>
                  <a:gd name="T6" fmla="*/ 916 w 1120"/>
                  <a:gd name="T7" fmla="*/ 128 h 1120"/>
                  <a:gd name="T8" fmla="*/ 992 w 1120"/>
                  <a:gd name="T9" fmla="*/ 204 h 1120"/>
                  <a:gd name="T10" fmla="*/ 1052 w 1120"/>
                  <a:gd name="T11" fmla="*/ 294 h 1120"/>
                  <a:gd name="T12" fmla="*/ 1094 w 1120"/>
                  <a:gd name="T13" fmla="*/ 394 h 1120"/>
                  <a:gd name="T14" fmla="*/ 1118 w 1120"/>
                  <a:gd name="T15" fmla="*/ 504 h 1120"/>
                  <a:gd name="T16" fmla="*/ 1120 w 1120"/>
                  <a:gd name="T17" fmla="*/ 590 h 1120"/>
                  <a:gd name="T18" fmla="*/ 1102 w 1120"/>
                  <a:gd name="T19" fmla="*/ 700 h 1120"/>
                  <a:gd name="T20" fmla="*/ 1064 w 1120"/>
                  <a:gd name="T21" fmla="*/ 802 h 1120"/>
                  <a:gd name="T22" fmla="*/ 1008 w 1120"/>
                  <a:gd name="T23" fmla="*/ 896 h 1120"/>
                  <a:gd name="T24" fmla="*/ 936 w 1120"/>
                  <a:gd name="T25" fmla="*/ 974 h 1120"/>
                  <a:gd name="T26" fmla="*/ 850 w 1120"/>
                  <a:gd name="T27" fmla="*/ 1038 h 1120"/>
                  <a:gd name="T28" fmla="*/ 752 w 1120"/>
                  <a:gd name="T29" fmla="*/ 1086 h 1120"/>
                  <a:gd name="T30" fmla="*/ 646 w 1120"/>
                  <a:gd name="T31" fmla="*/ 1114 h 1120"/>
                  <a:gd name="T32" fmla="*/ 560 w 1120"/>
                  <a:gd name="T33" fmla="*/ 1120 h 1120"/>
                  <a:gd name="T34" fmla="*/ 448 w 1120"/>
                  <a:gd name="T35" fmla="*/ 1108 h 1120"/>
                  <a:gd name="T36" fmla="*/ 342 w 1120"/>
                  <a:gd name="T37" fmla="*/ 1076 h 1120"/>
                  <a:gd name="T38" fmla="*/ 248 w 1120"/>
                  <a:gd name="T39" fmla="*/ 1024 h 1120"/>
                  <a:gd name="T40" fmla="*/ 164 w 1120"/>
                  <a:gd name="T41" fmla="*/ 956 h 1120"/>
                  <a:gd name="T42" fmla="*/ 96 w 1120"/>
                  <a:gd name="T43" fmla="*/ 874 h 1120"/>
                  <a:gd name="T44" fmla="*/ 44 w 1120"/>
                  <a:gd name="T45" fmla="*/ 778 h 1120"/>
                  <a:gd name="T46" fmla="*/ 12 w 1120"/>
                  <a:gd name="T47" fmla="*/ 674 h 1120"/>
                  <a:gd name="T48" fmla="*/ 0 w 1120"/>
                  <a:gd name="T49" fmla="*/ 560 h 1120"/>
                  <a:gd name="T50" fmla="*/ 6 w 1120"/>
                  <a:gd name="T51" fmla="*/ 476 h 1120"/>
                  <a:gd name="T52" fmla="*/ 34 w 1120"/>
                  <a:gd name="T53" fmla="*/ 368 h 1120"/>
                  <a:gd name="T54" fmla="*/ 82 w 1120"/>
                  <a:gd name="T55" fmla="*/ 270 h 1120"/>
                  <a:gd name="T56" fmla="*/ 146 w 1120"/>
                  <a:gd name="T57" fmla="*/ 184 h 1120"/>
                  <a:gd name="T58" fmla="*/ 226 w 1120"/>
                  <a:gd name="T59" fmla="*/ 112 h 1120"/>
                  <a:gd name="T60" fmla="*/ 318 w 1120"/>
                  <a:gd name="T61" fmla="*/ 56 h 1120"/>
                  <a:gd name="T62" fmla="*/ 420 w 1120"/>
                  <a:gd name="T63" fmla="*/ 18 h 1120"/>
                  <a:gd name="T64" fmla="*/ 532 w 1120"/>
                  <a:gd name="T65" fmla="*/ 2 h 1120"/>
                  <a:gd name="T66" fmla="*/ 536 w 1120"/>
                  <a:gd name="T67" fmla="*/ 72 h 1120"/>
                  <a:gd name="T68" fmla="*/ 438 w 1120"/>
                  <a:gd name="T69" fmla="*/ 86 h 1120"/>
                  <a:gd name="T70" fmla="*/ 288 w 1120"/>
                  <a:gd name="T71" fmla="*/ 156 h 1120"/>
                  <a:gd name="T72" fmla="*/ 156 w 1120"/>
                  <a:gd name="T73" fmla="*/ 288 h 1120"/>
                  <a:gd name="T74" fmla="*/ 88 w 1120"/>
                  <a:gd name="T75" fmla="*/ 438 h 1120"/>
                  <a:gd name="T76" fmla="*/ 72 w 1120"/>
                  <a:gd name="T77" fmla="*/ 536 h 1120"/>
                  <a:gd name="T78" fmla="*/ 74 w 1120"/>
                  <a:gd name="T79" fmla="*/ 610 h 1120"/>
                  <a:gd name="T80" fmla="*/ 94 w 1120"/>
                  <a:gd name="T81" fmla="*/ 706 h 1120"/>
                  <a:gd name="T82" fmla="*/ 184 w 1120"/>
                  <a:gd name="T83" fmla="*/ 870 h 1120"/>
                  <a:gd name="T84" fmla="*/ 328 w 1120"/>
                  <a:gd name="T85" fmla="*/ 990 h 1120"/>
                  <a:gd name="T86" fmla="*/ 462 w 1120"/>
                  <a:gd name="T87" fmla="*/ 1038 h 1120"/>
                  <a:gd name="T88" fmla="*/ 560 w 1120"/>
                  <a:gd name="T89" fmla="*/ 1048 h 1120"/>
                  <a:gd name="T90" fmla="*/ 634 w 1120"/>
                  <a:gd name="T91" fmla="*/ 1044 h 1120"/>
                  <a:gd name="T92" fmla="*/ 750 w 1120"/>
                  <a:gd name="T93" fmla="*/ 1010 h 1120"/>
                  <a:gd name="T94" fmla="*/ 906 w 1120"/>
                  <a:gd name="T95" fmla="*/ 906 h 1120"/>
                  <a:gd name="T96" fmla="*/ 1010 w 1120"/>
                  <a:gd name="T97" fmla="*/ 750 h 1120"/>
                  <a:gd name="T98" fmla="*/ 1044 w 1120"/>
                  <a:gd name="T99" fmla="*/ 634 h 1120"/>
                  <a:gd name="T100" fmla="*/ 1050 w 1120"/>
                  <a:gd name="T101" fmla="*/ 560 h 1120"/>
                  <a:gd name="T102" fmla="*/ 1040 w 1120"/>
                  <a:gd name="T103" fmla="*/ 462 h 1120"/>
                  <a:gd name="T104" fmla="*/ 990 w 1120"/>
                  <a:gd name="T105" fmla="*/ 328 h 1120"/>
                  <a:gd name="T106" fmla="*/ 870 w 1120"/>
                  <a:gd name="T107" fmla="*/ 184 h 1120"/>
                  <a:gd name="T108" fmla="*/ 706 w 1120"/>
                  <a:gd name="T109" fmla="*/ 94 h 1120"/>
                  <a:gd name="T110" fmla="*/ 610 w 1120"/>
                  <a:gd name="T111" fmla="*/ 74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0" h="1120">
                    <a:moveTo>
                      <a:pt x="560" y="0"/>
                    </a:moveTo>
                    <a:lnTo>
                      <a:pt x="560" y="0"/>
                    </a:lnTo>
                    <a:lnTo>
                      <a:pt x="590" y="2"/>
                    </a:lnTo>
                    <a:lnTo>
                      <a:pt x="618" y="4"/>
                    </a:lnTo>
                    <a:lnTo>
                      <a:pt x="646" y="6"/>
                    </a:lnTo>
                    <a:lnTo>
                      <a:pt x="674" y="12"/>
                    </a:lnTo>
                    <a:lnTo>
                      <a:pt x="700" y="18"/>
                    </a:lnTo>
                    <a:lnTo>
                      <a:pt x="726" y="26"/>
                    </a:lnTo>
                    <a:lnTo>
                      <a:pt x="752" y="34"/>
                    </a:lnTo>
                    <a:lnTo>
                      <a:pt x="778" y="44"/>
                    </a:lnTo>
                    <a:lnTo>
                      <a:pt x="802" y="56"/>
                    </a:lnTo>
                    <a:lnTo>
                      <a:pt x="828" y="68"/>
                    </a:lnTo>
                    <a:lnTo>
                      <a:pt x="850" y="82"/>
                    </a:lnTo>
                    <a:lnTo>
                      <a:pt x="874" y="96"/>
                    </a:lnTo>
                    <a:lnTo>
                      <a:pt x="896" y="112"/>
                    </a:lnTo>
                    <a:lnTo>
                      <a:pt x="916" y="128"/>
                    </a:lnTo>
                    <a:lnTo>
                      <a:pt x="936" y="146"/>
                    </a:lnTo>
                    <a:lnTo>
                      <a:pt x="956" y="164"/>
                    </a:lnTo>
                    <a:lnTo>
                      <a:pt x="974" y="184"/>
                    </a:lnTo>
                    <a:lnTo>
                      <a:pt x="992" y="204"/>
                    </a:lnTo>
                    <a:lnTo>
                      <a:pt x="1008" y="226"/>
                    </a:lnTo>
                    <a:lnTo>
                      <a:pt x="1024" y="248"/>
                    </a:lnTo>
                    <a:lnTo>
                      <a:pt x="1040" y="270"/>
                    </a:lnTo>
                    <a:lnTo>
                      <a:pt x="1052" y="294"/>
                    </a:lnTo>
                    <a:lnTo>
                      <a:pt x="1064" y="318"/>
                    </a:lnTo>
                    <a:lnTo>
                      <a:pt x="1076" y="342"/>
                    </a:lnTo>
                    <a:lnTo>
                      <a:pt x="1086" y="368"/>
                    </a:lnTo>
                    <a:lnTo>
                      <a:pt x="1094" y="394"/>
                    </a:lnTo>
                    <a:lnTo>
                      <a:pt x="1102" y="420"/>
                    </a:lnTo>
                    <a:lnTo>
                      <a:pt x="1108" y="448"/>
                    </a:lnTo>
                    <a:lnTo>
                      <a:pt x="1114" y="476"/>
                    </a:lnTo>
                    <a:lnTo>
                      <a:pt x="1118" y="504"/>
                    </a:lnTo>
                    <a:lnTo>
                      <a:pt x="1120" y="532"/>
                    </a:lnTo>
                    <a:lnTo>
                      <a:pt x="1120" y="560"/>
                    </a:lnTo>
                    <a:lnTo>
                      <a:pt x="1120" y="560"/>
                    </a:lnTo>
                    <a:lnTo>
                      <a:pt x="1120" y="590"/>
                    </a:lnTo>
                    <a:lnTo>
                      <a:pt x="1118" y="618"/>
                    </a:lnTo>
                    <a:lnTo>
                      <a:pt x="1114" y="646"/>
                    </a:lnTo>
                    <a:lnTo>
                      <a:pt x="1108" y="674"/>
                    </a:lnTo>
                    <a:lnTo>
                      <a:pt x="1102" y="700"/>
                    </a:lnTo>
                    <a:lnTo>
                      <a:pt x="1094" y="726"/>
                    </a:lnTo>
                    <a:lnTo>
                      <a:pt x="1086" y="752"/>
                    </a:lnTo>
                    <a:lnTo>
                      <a:pt x="1076" y="778"/>
                    </a:lnTo>
                    <a:lnTo>
                      <a:pt x="1064" y="802"/>
                    </a:lnTo>
                    <a:lnTo>
                      <a:pt x="1052" y="826"/>
                    </a:lnTo>
                    <a:lnTo>
                      <a:pt x="1040" y="850"/>
                    </a:lnTo>
                    <a:lnTo>
                      <a:pt x="1024" y="874"/>
                    </a:lnTo>
                    <a:lnTo>
                      <a:pt x="1008" y="896"/>
                    </a:lnTo>
                    <a:lnTo>
                      <a:pt x="992" y="916"/>
                    </a:lnTo>
                    <a:lnTo>
                      <a:pt x="974" y="936"/>
                    </a:lnTo>
                    <a:lnTo>
                      <a:pt x="956" y="956"/>
                    </a:lnTo>
                    <a:lnTo>
                      <a:pt x="936" y="974"/>
                    </a:lnTo>
                    <a:lnTo>
                      <a:pt x="916" y="992"/>
                    </a:lnTo>
                    <a:lnTo>
                      <a:pt x="896" y="1008"/>
                    </a:lnTo>
                    <a:lnTo>
                      <a:pt x="874" y="1024"/>
                    </a:lnTo>
                    <a:lnTo>
                      <a:pt x="850" y="1038"/>
                    </a:lnTo>
                    <a:lnTo>
                      <a:pt x="828" y="1052"/>
                    </a:lnTo>
                    <a:lnTo>
                      <a:pt x="802" y="1064"/>
                    </a:lnTo>
                    <a:lnTo>
                      <a:pt x="778" y="1076"/>
                    </a:lnTo>
                    <a:lnTo>
                      <a:pt x="752" y="1086"/>
                    </a:lnTo>
                    <a:lnTo>
                      <a:pt x="726" y="1094"/>
                    </a:lnTo>
                    <a:lnTo>
                      <a:pt x="700" y="1102"/>
                    </a:lnTo>
                    <a:lnTo>
                      <a:pt x="674" y="1108"/>
                    </a:lnTo>
                    <a:lnTo>
                      <a:pt x="646" y="1114"/>
                    </a:lnTo>
                    <a:lnTo>
                      <a:pt x="618" y="1118"/>
                    </a:lnTo>
                    <a:lnTo>
                      <a:pt x="590" y="1120"/>
                    </a:lnTo>
                    <a:lnTo>
                      <a:pt x="560" y="1120"/>
                    </a:lnTo>
                    <a:lnTo>
                      <a:pt x="560" y="1120"/>
                    </a:lnTo>
                    <a:lnTo>
                      <a:pt x="532" y="1120"/>
                    </a:lnTo>
                    <a:lnTo>
                      <a:pt x="504" y="1118"/>
                    </a:lnTo>
                    <a:lnTo>
                      <a:pt x="476" y="1114"/>
                    </a:lnTo>
                    <a:lnTo>
                      <a:pt x="448" y="1108"/>
                    </a:lnTo>
                    <a:lnTo>
                      <a:pt x="420" y="1102"/>
                    </a:lnTo>
                    <a:lnTo>
                      <a:pt x="394" y="1094"/>
                    </a:lnTo>
                    <a:lnTo>
                      <a:pt x="368" y="1086"/>
                    </a:lnTo>
                    <a:lnTo>
                      <a:pt x="342" y="1076"/>
                    </a:lnTo>
                    <a:lnTo>
                      <a:pt x="318" y="1064"/>
                    </a:lnTo>
                    <a:lnTo>
                      <a:pt x="294" y="1052"/>
                    </a:lnTo>
                    <a:lnTo>
                      <a:pt x="270" y="1038"/>
                    </a:lnTo>
                    <a:lnTo>
                      <a:pt x="248" y="1024"/>
                    </a:lnTo>
                    <a:lnTo>
                      <a:pt x="226" y="1008"/>
                    </a:lnTo>
                    <a:lnTo>
                      <a:pt x="204" y="992"/>
                    </a:lnTo>
                    <a:lnTo>
                      <a:pt x="184" y="974"/>
                    </a:lnTo>
                    <a:lnTo>
                      <a:pt x="164" y="956"/>
                    </a:lnTo>
                    <a:lnTo>
                      <a:pt x="146" y="936"/>
                    </a:lnTo>
                    <a:lnTo>
                      <a:pt x="128" y="916"/>
                    </a:lnTo>
                    <a:lnTo>
                      <a:pt x="112" y="896"/>
                    </a:lnTo>
                    <a:lnTo>
                      <a:pt x="96" y="874"/>
                    </a:lnTo>
                    <a:lnTo>
                      <a:pt x="82" y="850"/>
                    </a:lnTo>
                    <a:lnTo>
                      <a:pt x="68" y="826"/>
                    </a:lnTo>
                    <a:lnTo>
                      <a:pt x="56" y="802"/>
                    </a:lnTo>
                    <a:lnTo>
                      <a:pt x="44" y="778"/>
                    </a:lnTo>
                    <a:lnTo>
                      <a:pt x="34" y="752"/>
                    </a:lnTo>
                    <a:lnTo>
                      <a:pt x="26" y="726"/>
                    </a:lnTo>
                    <a:lnTo>
                      <a:pt x="18" y="700"/>
                    </a:lnTo>
                    <a:lnTo>
                      <a:pt x="12" y="674"/>
                    </a:lnTo>
                    <a:lnTo>
                      <a:pt x="6" y="646"/>
                    </a:lnTo>
                    <a:lnTo>
                      <a:pt x="4" y="618"/>
                    </a:lnTo>
                    <a:lnTo>
                      <a:pt x="2" y="590"/>
                    </a:lnTo>
                    <a:lnTo>
                      <a:pt x="0" y="560"/>
                    </a:lnTo>
                    <a:lnTo>
                      <a:pt x="0" y="560"/>
                    </a:lnTo>
                    <a:lnTo>
                      <a:pt x="2" y="532"/>
                    </a:lnTo>
                    <a:lnTo>
                      <a:pt x="4" y="504"/>
                    </a:lnTo>
                    <a:lnTo>
                      <a:pt x="6" y="476"/>
                    </a:lnTo>
                    <a:lnTo>
                      <a:pt x="12" y="448"/>
                    </a:lnTo>
                    <a:lnTo>
                      <a:pt x="18" y="420"/>
                    </a:lnTo>
                    <a:lnTo>
                      <a:pt x="26" y="394"/>
                    </a:lnTo>
                    <a:lnTo>
                      <a:pt x="34" y="368"/>
                    </a:lnTo>
                    <a:lnTo>
                      <a:pt x="44" y="342"/>
                    </a:lnTo>
                    <a:lnTo>
                      <a:pt x="56" y="318"/>
                    </a:lnTo>
                    <a:lnTo>
                      <a:pt x="68" y="294"/>
                    </a:lnTo>
                    <a:lnTo>
                      <a:pt x="82" y="270"/>
                    </a:lnTo>
                    <a:lnTo>
                      <a:pt x="96" y="248"/>
                    </a:lnTo>
                    <a:lnTo>
                      <a:pt x="112" y="226"/>
                    </a:lnTo>
                    <a:lnTo>
                      <a:pt x="128" y="204"/>
                    </a:lnTo>
                    <a:lnTo>
                      <a:pt x="146" y="184"/>
                    </a:lnTo>
                    <a:lnTo>
                      <a:pt x="164" y="164"/>
                    </a:lnTo>
                    <a:lnTo>
                      <a:pt x="184" y="146"/>
                    </a:lnTo>
                    <a:lnTo>
                      <a:pt x="204" y="128"/>
                    </a:lnTo>
                    <a:lnTo>
                      <a:pt x="226" y="112"/>
                    </a:lnTo>
                    <a:lnTo>
                      <a:pt x="248" y="96"/>
                    </a:lnTo>
                    <a:lnTo>
                      <a:pt x="270" y="82"/>
                    </a:lnTo>
                    <a:lnTo>
                      <a:pt x="294" y="68"/>
                    </a:lnTo>
                    <a:lnTo>
                      <a:pt x="318" y="56"/>
                    </a:lnTo>
                    <a:lnTo>
                      <a:pt x="342" y="44"/>
                    </a:lnTo>
                    <a:lnTo>
                      <a:pt x="368" y="34"/>
                    </a:lnTo>
                    <a:lnTo>
                      <a:pt x="394" y="26"/>
                    </a:lnTo>
                    <a:lnTo>
                      <a:pt x="420" y="18"/>
                    </a:lnTo>
                    <a:lnTo>
                      <a:pt x="448" y="12"/>
                    </a:lnTo>
                    <a:lnTo>
                      <a:pt x="476" y="6"/>
                    </a:lnTo>
                    <a:lnTo>
                      <a:pt x="504" y="4"/>
                    </a:lnTo>
                    <a:lnTo>
                      <a:pt x="532" y="2"/>
                    </a:lnTo>
                    <a:lnTo>
                      <a:pt x="560" y="0"/>
                    </a:lnTo>
                    <a:close/>
                    <a:moveTo>
                      <a:pt x="560" y="72"/>
                    </a:moveTo>
                    <a:lnTo>
                      <a:pt x="560" y="72"/>
                    </a:lnTo>
                    <a:lnTo>
                      <a:pt x="536" y="72"/>
                    </a:lnTo>
                    <a:lnTo>
                      <a:pt x="510" y="74"/>
                    </a:lnTo>
                    <a:lnTo>
                      <a:pt x="486" y="78"/>
                    </a:lnTo>
                    <a:lnTo>
                      <a:pt x="462" y="82"/>
                    </a:lnTo>
                    <a:lnTo>
                      <a:pt x="438" y="86"/>
                    </a:lnTo>
                    <a:lnTo>
                      <a:pt x="416" y="94"/>
                    </a:lnTo>
                    <a:lnTo>
                      <a:pt x="370" y="110"/>
                    </a:lnTo>
                    <a:lnTo>
                      <a:pt x="328" y="130"/>
                    </a:lnTo>
                    <a:lnTo>
                      <a:pt x="288" y="156"/>
                    </a:lnTo>
                    <a:lnTo>
                      <a:pt x="250" y="184"/>
                    </a:lnTo>
                    <a:lnTo>
                      <a:pt x="214" y="214"/>
                    </a:lnTo>
                    <a:lnTo>
                      <a:pt x="184" y="250"/>
                    </a:lnTo>
                    <a:lnTo>
                      <a:pt x="156" y="288"/>
                    </a:lnTo>
                    <a:lnTo>
                      <a:pt x="130" y="328"/>
                    </a:lnTo>
                    <a:lnTo>
                      <a:pt x="110" y="370"/>
                    </a:lnTo>
                    <a:lnTo>
                      <a:pt x="94" y="416"/>
                    </a:lnTo>
                    <a:lnTo>
                      <a:pt x="88" y="438"/>
                    </a:lnTo>
                    <a:lnTo>
                      <a:pt x="82" y="462"/>
                    </a:lnTo>
                    <a:lnTo>
                      <a:pt x="78" y="486"/>
                    </a:lnTo>
                    <a:lnTo>
                      <a:pt x="74" y="510"/>
                    </a:lnTo>
                    <a:lnTo>
                      <a:pt x="72" y="536"/>
                    </a:lnTo>
                    <a:lnTo>
                      <a:pt x="72" y="560"/>
                    </a:lnTo>
                    <a:lnTo>
                      <a:pt x="72" y="560"/>
                    </a:lnTo>
                    <a:lnTo>
                      <a:pt x="72" y="586"/>
                    </a:lnTo>
                    <a:lnTo>
                      <a:pt x="74" y="610"/>
                    </a:lnTo>
                    <a:lnTo>
                      <a:pt x="78" y="634"/>
                    </a:lnTo>
                    <a:lnTo>
                      <a:pt x="82" y="658"/>
                    </a:lnTo>
                    <a:lnTo>
                      <a:pt x="88" y="682"/>
                    </a:lnTo>
                    <a:lnTo>
                      <a:pt x="94" y="706"/>
                    </a:lnTo>
                    <a:lnTo>
                      <a:pt x="110" y="750"/>
                    </a:lnTo>
                    <a:lnTo>
                      <a:pt x="130" y="792"/>
                    </a:lnTo>
                    <a:lnTo>
                      <a:pt x="156" y="834"/>
                    </a:lnTo>
                    <a:lnTo>
                      <a:pt x="184" y="870"/>
                    </a:lnTo>
                    <a:lnTo>
                      <a:pt x="214" y="906"/>
                    </a:lnTo>
                    <a:lnTo>
                      <a:pt x="250" y="938"/>
                    </a:lnTo>
                    <a:lnTo>
                      <a:pt x="288" y="966"/>
                    </a:lnTo>
                    <a:lnTo>
                      <a:pt x="328" y="990"/>
                    </a:lnTo>
                    <a:lnTo>
                      <a:pt x="370" y="1010"/>
                    </a:lnTo>
                    <a:lnTo>
                      <a:pt x="416" y="1026"/>
                    </a:lnTo>
                    <a:lnTo>
                      <a:pt x="438" y="1034"/>
                    </a:lnTo>
                    <a:lnTo>
                      <a:pt x="462" y="1038"/>
                    </a:lnTo>
                    <a:lnTo>
                      <a:pt x="486" y="1044"/>
                    </a:lnTo>
                    <a:lnTo>
                      <a:pt x="510" y="1046"/>
                    </a:lnTo>
                    <a:lnTo>
                      <a:pt x="536" y="1048"/>
                    </a:lnTo>
                    <a:lnTo>
                      <a:pt x="560" y="1048"/>
                    </a:lnTo>
                    <a:lnTo>
                      <a:pt x="560" y="1048"/>
                    </a:lnTo>
                    <a:lnTo>
                      <a:pt x="586" y="1048"/>
                    </a:lnTo>
                    <a:lnTo>
                      <a:pt x="610" y="1046"/>
                    </a:lnTo>
                    <a:lnTo>
                      <a:pt x="634" y="1044"/>
                    </a:lnTo>
                    <a:lnTo>
                      <a:pt x="658" y="1038"/>
                    </a:lnTo>
                    <a:lnTo>
                      <a:pt x="682" y="1034"/>
                    </a:lnTo>
                    <a:lnTo>
                      <a:pt x="706" y="1026"/>
                    </a:lnTo>
                    <a:lnTo>
                      <a:pt x="750" y="1010"/>
                    </a:lnTo>
                    <a:lnTo>
                      <a:pt x="794" y="990"/>
                    </a:lnTo>
                    <a:lnTo>
                      <a:pt x="834" y="966"/>
                    </a:lnTo>
                    <a:lnTo>
                      <a:pt x="870" y="938"/>
                    </a:lnTo>
                    <a:lnTo>
                      <a:pt x="906" y="906"/>
                    </a:lnTo>
                    <a:lnTo>
                      <a:pt x="938" y="870"/>
                    </a:lnTo>
                    <a:lnTo>
                      <a:pt x="966" y="834"/>
                    </a:lnTo>
                    <a:lnTo>
                      <a:pt x="990" y="792"/>
                    </a:lnTo>
                    <a:lnTo>
                      <a:pt x="1010" y="750"/>
                    </a:lnTo>
                    <a:lnTo>
                      <a:pt x="1026" y="706"/>
                    </a:lnTo>
                    <a:lnTo>
                      <a:pt x="1034" y="682"/>
                    </a:lnTo>
                    <a:lnTo>
                      <a:pt x="1040" y="658"/>
                    </a:lnTo>
                    <a:lnTo>
                      <a:pt x="1044" y="634"/>
                    </a:lnTo>
                    <a:lnTo>
                      <a:pt x="1046" y="610"/>
                    </a:lnTo>
                    <a:lnTo>
                      <a:pt x="1048" y="586"/>
                    </a:lnTo>
                    <a:lnTo>
                      <a:pt x="1050" y="560"/>
                    </a:lnTo>
                    <a:lnTo>
                      <a:pt x="1050" y="560"/>
                    </a:lnTo>
                    <a:lnTo>
                      <a:pt x="1048" y="536"/>
                    </a:lnTo>
                    <a:lnTo>
                      <a:pt x="1046" y="510"/>
                    </a:lnTo>
                    <a:lnTo>
                      <a:pt x="1044" y="486"/>
                    </a:lnTo>
                    <a:lnTo>
                      <a:pt x="1040" y="462"/>
                    </a:lnTo>
                    <a:lnTo>
                      <a:pt x="1034" y="438"/>
                    </a:lnTo>
                    <a:lnTo>
                      <a:pt x="1026" y="416"/>
                    </a:lnTo>
                    <a:lnTo>
                      <a:pt x="1010" y="370"/>
                    </a:lnTo>
                    <a:lnTo>
                      <a:pt x="990" y="328"/>
                    </a:lnTo>
                    <a:lnTo>
                      <a:pt x="966" y="288"/>
                    </a:lnTo>
                    <a:lnTo>
                      <a:pt x="938" y="250"/>
                    </a:lnTo>
                    <a:lnTo>
                      <a:pt x="906" y="214"/>
                    </a:lnTo>
                    <a:lnTo>
                      <a:pt x="870" y="184"/>
                    </a:lnTo>
                    <a:lnTo>
                      <a:pt x="834" y="156"/>
                    </a:lnTo>
                    <a:lnTo>
                      <a:pt x="794" y="130"/>
                    </a:lnTo>
                    <a:lnTo>
                      <a:pt x="750" y="110"/>
                    </a:lnTo>
                    <a:lnTo>
                      <a:pt x="706" y="94"/>
                    </a:lnTo>
                    <a:lnTo>
                      <a:pt x="682" y="86"/>
                    </a:lnTo>
                    <a:lnTo>
                      <a:pt x="658" y="82"/>
                    </a:lnTo>
                    <a:lnTo>
                      <a:pt x="634" y="78"/>
                    </a:lnTo>
                    <a:lnTo>
                      <a:pt x="610" y="74"/>
                    </a:lnTo>
                    <a:lnTo>
                      <a:pt x="586" y="72"/>
                    </a:lnTo>
                    <a:lnTo>
                      <a:pt x="56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sz="1632" dirty="0">
                  <a:solidFill>
                    <a:prstClr val="black"/>
                  </a:solidFill>
                  <a:latin typeface="Segoe UI Light"/>
                </a:endParaRPr>
              </a:p>
            </p:txBody>
          </p:sp>
          <p:sp>
            <p:nvSpPr>
              <p:cNvPr id="14" name="Freeform 8"/>
              <p:cNvSpPr>
                <a:spLocks/>
              </p:cNvSpPr>
              <p:nvPr/>
            </p:nvSpPr>
            <p:spPr bwMode="auto">
              <a:xfrm>
                <a:off x="-3346335" y="3611565"/>
                <a:ext cx="930275" cy="685800"/>
              </a:xfrm>
              <a:custGeom>
                <a:avLst/>
                <a:gdLst>
                  <a:gd name="T0" fmla="*/ 388 w 586"/>
                  <a:gd name="T1" fmla="*/ 162 h 432"/>
                  <a:gd name="T2" fmla="*/ 216 w 586"/>
                  <a:gd name="T3" fmla="*/ 0 h 432"/>
                  <a:gd name="T4" fmla="*/ 356 w 586"/>
                  <a:gd name="T5" fmla="*/ 0 h 432"/>
                  <a:gd name="T6" fmla="*/ 586 w 586"/>
                  <a:gd name="T7" fmla="*/ 216 h 432"/>
                  <a:gd name="T8" fmla="*/ 358 w 586"/>
                  <a:gd name="T9" fmla="*/ 432 h 432"/>
                  <a:gd name="T10" fmla="*/ 218 w 586"/>
                  <a:gd name="T11" fmla="*/ 432 h 432"/>
                  <a:gd name="T12" fmla="*/ 388 w 586"/>
                  <a:gd name="T13" fmla="*/ 272 h 432"/>
                  <a:gd name="T14" fmla="*/ 0 w 586"/>
                  <a:gd name="T15" fmla="*/ 272 h 432"/>
                  <a:gd name="T16" fmla="*/ 0 w 586"/>
                  <a:gd name="T17" fmla="*/ 162 h 432"/>
                  <a:gd name="T18" fmla="*/ 388 w 586"/>
                  <a:gd name="T19" fmla="*/ 16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6" h="432">
                    <a:moveTo>
                      <a:pt x="388" y="162"/>
                    </a:moveTo>
                    <a:lnTo>
                      <a:pt x="216" y="0"/>
                    </a:lnTo>
                    <a:lnTo>
                      <a:pt x="356" y="0"/>
                    </a:lnTo>
                    <a:lnTo>
                      <a:pt x="586" y="216"/>
                    </a:lnTo>
                    <a:lnTo>
                      <a:pt x="358" y="432"/>
                    </a:lnTo>
                    <a:lnTo>
                      <a:pt x="218" y="432"/>
                    </a:lnTo>
                    <a:lnTo>
                      <a:pt x="388" y="272"/>
                    </a:lnTo>
                    <a:lnTo>
                      <a:pt x="0" y="272"/>
                    </a:lnTo>
                    <a:lnTo>
                      <a:pt x="0" y="162"/>
                    </a:lnTo>
                    <a:lnTo>
                      <a:pt x="388" y="1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sz="1632" dirty="0">
                  <a:solidFill>
                    <a:prstClr val="black"/>
                  </a:solidFill>
                  <a:latin typeface="Segoe UI Light"/>
                </a:endParaRPr>
              </a:p>
            </p:txBody>
          </p:sp>
        </p:grpSp>
      </p:grpSp>
      <p:sp>
        <p:nvSpPr>
          <p:cNvPr id="44" name="TextBox 43"/>
          <p:cNvSpPr txBox="1"/>
          <p:nvPr/>
        </p:nvSpPr>
        <p:spPr>
          <a:xfrm>
            <a:off x="2421954" y="5244104"/>
            <a:ext cx="7415748" cy="469039"/>
          </a:xfrm>
          <a:prstGeom prst="rect">
            <a:avLst/>
          </a:prstGeom>
          <a:noFill/>
        </p:spPr>
        <p:txBody>
          <a:bodyPr wrap="square" rtlCol="0">
            <a:spAutoFit/>
          </a:bodyPr>
          <a:lstStyle/>
          <a:p>
            <a:pPr defTabSz="932563"/>
            <a:r>
              <a:rPr lang="en-US" sz="2448" dirty="0">
                <a:solidFill>
                  <a:srgbClr val="FFFFFF"/>
                </a:solidFill>
                <a:latin typeface="Segoe UI Light"/>
              </a:rPr>
              <a:t>Expand by adding new devices, new services, new data</a:t>
            </a:r>
          </a:p>
        </p:txBody>
      </p:sp>
      <p:grpSp>
        <p:nvGrpSpPr>
          <p:cNvPr id="45" name="Group 44"/>
          <p:cNvGrpSpPr/>
          <p:nvPr/>
        </p:nvGrpSpPr>
        <p:grpSpPr>
          <a:xfrm>
            <a:off x="3420250" y="2136493"/>
            <a:ext cx="2742809" cy="2742810"/>
            <a:chOff x="3848864" y="1682364"/>
            <a:chExt cx="2743199" cy="2743200"/>
          </a:xfrm>
        </p:grpSpPr>
        <p:sp>
          <p:nvSpPr>
            <p:cNvPr id="46" name="Rectangle 45"/>
            <p:cNvSpPr/>
            <p:nvPr/>
          </p:nvSpPr>
          <p:spPr bwMode="auto">
            <a:xfrm>
              <a:off x="3848864" y="1682364"/>
              <a:ext cx="2743199" cy="2743200"/>
            </a:xfrm>
            <a:prstGeom prst="rect">
              <a:avLst/>
            </a:prstGeom>
            <a:solidFill>
              <a:schemeClr val="accent2"/>
            </a:solidFill>
            <a:ln w="10795" cap="flat" cmpd="sng" algn="ctr">
              <a:noFill/>
              <a:prstDash val="solid"/>
              <a:headEnd type="none" w="med" len="med"/>
              <a:tailEnd type="none" w="med" len="med"/>
            </a:ln>
            <a:effectLst/>
          </p:spPr>
          <p:txBody>
            <a:bodyPr vert="horz" wrap="square" lIns="137141" tIns="91427" rIns="137141" bIns="91427" numCol="1" rtlCol="0" anchor="t" anchorCtr="0" compatLnSpc="1">
              <a:prstTxWarp prst="textNoShape">
                <a:avLst/>
              </a:prstTxWarp>
            </a:bodyPr>
            <a:lstStyle/>
            <a:p>
              <a:pPr defTabSz="932722">
                <a:spcAft>
                  <a:spcPts val="602"/>
                </a:spcAft>
                <a:defRPr/>
              </a:pPr>
              <a:r>
                <a:rPr lang="en-US" sz="2856" kern="0" dirty="0">
                  <a:solidFill>
                    <a:prstClr val="white"/>
                  </a:solidFill>
                  <a:latin typeface="Segoe UI Light"/>
                </a:rPr>
                <a:t>Utilize services and the cloud to jump-start your efforts</a:t>
              </a:r>
            </a:p>
          </p:txBody>
        </p:sp>
        <p:grpSp>
          <p:nvGrpSpPr>
            <p:cNvPr id="47" name="Group 46"/>
            <p:cNvGrpSpPr/>
            <p:nvPr/>
          </p:nvGrpSpPr>
          <p:grpSpPr>
            <a:xfrm>
              <a:off x="6010099" y="3765624"/>
              <a:ext cx="457200" cy="457200"/>
              <a:chOff x="-3781305" y="3065460"/>
              <a:chExt cx="1777999" cy="1777999"/>
            </a:xfrm>
          </p:grpSpPr>
          <p:sp>
            <p:nvSpPr>
              <p:cNvPr id="49" name="Freeform 5"/>
              <p:cNvSpPr>
                <a:spLocks noEditPoints="1"/>
              </p:cNvSpPr>
              <p:nvPr/>
            </p:nvSpPr>
            <p:spPr bwMode="auto">
              <a:xfrm>
                <a:off x="-3781305" y="3065460"/>
                <a:ext cx="1777999" cy="1777999"/>
              </a:xfrm>
              <a:custGeom>
                <a:avLst/>
                <a:gdLst>
                  <a:gd name="T0" fmla="*/ 618 w 1120"/>
                  <a:gd name="T1" fmla="*/ 4 h 1120"/>
                  <a:gd name="T2" fmla="*/ 726 w 1120"/>
                  <a:gd name="T3" fmla="*/ 26 h 1120"/>
                  <a:gd name="T4" fmla="*/ 828 w 1120"/>
                  <a:gd name="T5" fmla="*/ 68 h 1120"/>
                  <a:gd name="T6" fmla="*/ 916 w 1120"/>
                  <a:gd name="T7" fmla="*/ 128 h 1120"/>
                  <a:gd name="T8" fmla="*/ 992 w 1120"/>
                  <a:gd name="T9" fmla="*/ 204 h 1120"/>
                  <a:gd name="T10" fmla="*/ 1052 w 1120"/>
                  <a:gd name="T11" fmla="*/ 294 h 1120"/>
                  <a:gd name="T12" fmla="*/ 1094 w 1120"/>
                  <a:gd name="T13" fmla="*/ 394 h 1120"/>
                  <a:gd name="T14" fmla="*/ 1118 w 1120"/>
                  <a:gd name="T15" fmla="*/ 504 h 1120"/>
                  <a:gd name="T16" fmla="*/ 1120 w 1120"/>
                  <a:gd name="T17" fmla="*/ 590 h 1120"/>
                  <a:gd name="T18" fmla="*/ 1102 w 1120"/>
                  <a:gd name="T19" fmla="*/ 700 h 1120"/>
                  <a:gd name="T20" fmla="*/ 1064 w 1120"/>
                  <a:gd name="T21" fmla="*/ 802 h 1120"/>
                  <a:gd name="T22" fmla="*/ 1008 w 1120"/>
                  <a:gd name="T23" fmla="*/ 896 h 1120"/>
                  <a:gd name="T24" fmla="*/ 936 w 1120"/>
                  <a:gd name="T25" fmla="*/ 974 h 1120"/>
                  <a:gd name="T26" fmla="*/ 850 w 1120"/>
                  <a:gd name="T27" fmla="*/ 1038 h 1120"/>
                  <a:gd name="T28" fmla="*/ 752 w 1120"/>
                  <a:gd name="T29" fmla="*/ 1086 h 1120"/>
                  <a:gd name="T30" fmla="*/ 646 w 1120"/>
                  <a:gd name="T31" fmla="*/ 1114 h 1120"/>
                  <a:gd name="T32" fmla="*/ 560 w 1120"/>
                  <a:gd name="T33" fmla="*/ 1120 h 1120"/>
                  <a:gd name="T34" fmla="*/ 448 w 1120"/>
                  <a:gd name="T35" fmla="*/ 1108 h 1120"/>
                  <a:gd name="T36" fmla="*/ 342 w 1120"/>
                  <a:gd name="T37" fmla="*/ 1076 h 1120"/>
                  <a:gd name="T38" fmla="*/ 248 w 1120"/>
                  <a:gd name="T39" fmla="*/ 1024 h 1120"/>
                  <a:gd name="T40" fmla="*/ 164 w 1120"/>
                  <a:gd name="T41" fmla="*/ 956 h 1120"/>
                  <a:gd name="T42" fmla="*/ 96 w 1120"/>
                  <a:gd name="T43" fmla="*/ 874 h 1120"/>
                  <a:gd name="T44" fmla="*/ 44 w 1120"/>
                  <a:gd name="T45" fmla="*/ 778 h 1120"/>
                  <a:gd name="T46" fmla="*/ 12 w 1120"/>
                  <a:gd name="T47" fmla="*/ 674 h 1120"/>
                  <a:gd name="T48" fmla="*/ 0 w 1120"/>
                  <a:gd name="T49" fmla="*/ 560 h 1120"/>
                  <a:gd name="T50" fmla="*/ 6 w 1120"/>
                  <a:gd name="T51" fmla="*/ 476 h 1120"/>
                  <a:gd name="T52" fmla="*/ 34 w 1120"/>
                  <a:gd name="T53" fmla="*/ 368 h 1120"/>
                  <a:gd name="T54" fmla="*/ 82 w 1120"/>
                  <a:gd name="T55" fmla="*/ 270 h 1120"/>
                  <a:gd name="T56" fmla="*/ 146 w 1120"/>
                  <a:gd name="T57" fmla="*/ 184 h 1120"/>
                  <a:gd name="T58" fmla="*/ 226 w 1120"/>
                  <a:gd name="T59" fmla="*/ 112 h 1120"/>
                  <a:gd name="T60" fmla="*/ 318 w 1120"/>
                  <a:gd name="T61" fmla="*/ 56 h 1120"/>
                  <a:gd name="T62" fmla="*/ 420 w 1120"/>
                  <a:gd name="T63" fmla="*/ 18 h 1120"/>
                  <a:gd name="T64" fmla="*/ 532 w 1120"/>
                  <a:gd name="T65" fmla="*/ 2 h 1120"/>
                  <a:gd name="T66" fmla="*/ 536 w 1120"/>
                  <a:gd name="T67" fmla="*/ 72 h 1120"/>
                  <a:gd name="T68" fmla="*/ 438 w 1120"/>
                  <a:gd name="T69" fmla="*/ 86 h 1120"/>
                  <a:gd name="T70" fmla="*/ 288 w 1120"/>
                  <a:gd name="T71" fmla="*/ 156 h 1120"/>
                  <a:gd name="T72" fmla="*/ 156 w 1120"/>
                  <a:gd name="T73" fmla="*/ 288 h 1120"/>
                  <a:gd name="T74" fmla="*/ 88 w 1120"/>
                  <a:gd name="T75" fmla="*/ 438 h 1120"/>
                  <a:gd name="T76" fmla="*/ 72 w 1120"/>
                  <a:gd name="T77" fmla="*/ 536 h 1120"/>
                  <a:gd name="T78" fmla="*/ 74 w 1120"/>
                  <a:gd name="T79" fmla="*/ 610 h 1120"/>
                  <a:gd name="T80" fmla="*/ 94 w 1120"/>
                  <a:gd name="T81" fmla="*/ 706 h 1120"/>
                  <a:gd name="T82" fmla="*/ 184 w 1120"/>
                  <a:gd name="T83" fmla="*/ 870 h 1120"/>
                  <a:gd name="T84" fmla="*/ 328 w 1120"/>
                  <a:gd name="T85" fmla="*/ 990 h 1120"/>
                  <a:gd name="T86" fmla="*/ 462 w 1120"/>
                  <a:gd name="T87" fmla="*/ 1038 h 1120"/>
                  <a:gd name="T88" fmla="*/ 560 w 1120"/>
                  <a:gd name="T89" fmla="*/ 1048 h 1120"/>
                  <a:gd name="T90" fmla="*/ 634 w 1120"/>
                  <a:gd name="T91" fmla="*/ 1044 h 1120"/>
                  <a:gd name="T92" fmla="*/ 750 w 1120"/>
                  <a:gd name="T93" fmla="*/ 1010 h 1120"/>
                  <a:gd name="T94" fmla="*/ 906 w 1120"/>
                  <a:gd name="T95" fmla="*/ 906 h 1120"/>
                  <a:gd name="T96" fmla="*/ 1010 w 1120"/>
                  <a:gd name="T97" fmla="*/ 750 h 1120"/>
                  <a:gd name="T98" fmla="*/ 1044 w 1120"/>
                  <a:gd name="T99" fmla="*/ 634 h 1120"/>
                  <a:gd name="T100" fmla="*/ 1050 w 1120"/>
                  <a:gd name="T101" fmla="*/ 560 h 1120"/>
                  <a:gd name="T102" fmla="*/ 1040 w 1120"/>
                  <a:gd name="T103" fmla="*/ 462 h 1120"/>
                  <a:gd name="T104" fmla="*/ 990 w 1120"/>
                  <a:gd name="T105" fmla="*/ 328 h 1120"/>
                  <a:gd name="T106" fmla="*/ 870 w 1120"/>
                  <a:gd name="T107" fmla="*/ 184 h 1120"/>
                  <a:gd name="T108" fmla="*/ 706 w 1120"/>
                  <a:gd name="T109" fmla="*/ 94 h 1120"/>
                  <a:gd name="T110" fmla="*/ 610 w 1120"/>
                  <a:gd name="T111" fmla="*/ 74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0" h="1120">
                    <a:moveTo>
                      <a:pt x="560" y="0"/>
                    </a:moveTo>
                    <a:lnTo>
                      <a:pt x="560" y="0"/>
                    </a:lnTo>
                    <a:lnTo>
                      <a:pt x="590" y="2"/>
                    </a:lnTo>
                    <a:lnTo>
                      <a:pt x="618" y="4"/>
                    </a:lnTo>
                    <a:lnTo>
                      <a:pt x="646" y="6"/>
                    </a:lnTo>
                    <a:lnTo>
                      <a:pt x="674" y="12"/>
                    </a:lnTo>
                    <a:lnTo>
                      <a:pt x="700" y="18"/>
                    </a:lnTo>
                    <a:lnTo>
                      <a:pt x="726" y="26"/>
                    </a:lnTo>
                    <a:lnTo>
                      <a:pt x="752" y="34"/>
                    </a:lnTo>
                    <a:lnTo>
                      <a:pt x="778" y="44"/>
                    </a:lnTo>
                    <a:lnTo>
                      <a:pt x="802" y="56"/>
                    </a:lnTo>
                    <a:lnTo>
                      <a:pt x="828" y="68"/>
                    </a:lnTo>
                    <a:lnTo>
                      <a:pt x="850" y="82"/>
                    </a:lnTo>
                    <a:lnTo>
                      <a:pt x="874" y="96"/>
                    </a:lnTo>
                    <a:lnTo>
                      <a:pt x="896" y="112"/>
                    </a:lnTo>
                    <a:lnTo>
                      <a:pt x="916" y="128"/>
                    </a:lnTo>
                    <a:lnTo>
                      <a:pt x="936" y="146"/>
                    </a:lnTo>
                    <a:lnTo>
                      <a:pt x="956" y="164"/>
                    </a:lnTo>
                    <a:lnTo>
                      <a:pt x="974" y="184"/>
                    </a:lnTo>
                    <a:lnTo>
                      <a:pt x="992" y="204"/>
                    </a:lnTo>
                    <a:lnTo>
                      <a:pt x="1008" y="226"/>
                    </a:lnTo>
                    <a:lnTo>
                      <a:pt x="1024" y="248"/>
                    </a:lnTo>
                    <a:lnTo>
                      <a:pt x="1040" y="270"/>
                    </a:lnTo>
                    <a:lnTo>
                      <a:pt x="1052" y="294"/>
                    </a:lnTo>
                    <a:lnTo>
                      <a:pt x="1064" y="318"/>
                    </a:lnTo>
                    <a:lnTo>
                      <a:pt x="1076" y="342"/>
                    </a:lnTo>
                    <a:lnTo>
                      <a:pt x="1086" y="368"/>
                    </a:lnTo>
                    <a:lnTo>
                      <a:pt x="1094" y="394"/>
                    </a:lnTo>
                    <a:lnTo>
                      <a:pt x="1102" y="420"/>
                    </a:lnTo>
                    <a:lnTo>
                      <a:pt x="1108" y="448"/>
                    </a:lnTo>
                    <a:lnTo>
                      <a:pt x="1114" y="476"/>
                    </a:lnTo>
                    <a:lnTo>
                      <a:pt x="1118" y="504"/>
                    </a:lnTo>
                    <a:lnTo>
                      <a:pt x="1120" y="532"/>
                    </a:lnTo>
                    <a:lnTo>
                      <a:pt x="1120" y="560"/>
                    </a:lnTo>
                    <a:lnTo>
                      <a:pt x="1120" y="560"/>
                    </a:lnTo>
                    <a:lnTo>
                      <a:pt x="1120" y="590"/>
                    </a:lnTo>
                    <a:lnTo>
                      <a:pt x="1118" y="618"/>
                    </a:lnTo>
                    <a:lnTo>
                      <a:pt x="1114" y="646"/>
                    </a:lnTo>
                    <a:lnTo>
                      <a:pt x="1108" y="674"/>
                    </a:lnTo>
                    <a:lnTo>
                      <a:pt x="1102" y="700"/>
                    </a:lnTo>
                    <a:lnTo>
                      <a:pt x="1094" y="726"/>
                    </a:lnTo>
                    <a:lnTo>
                      <a:pt x="1086" y="752"/>
                    </a:lnTo>
                    <a:lnTo>
                      <a:pt x="1076" y="778"/>
                    </a:lnTo>
                    <a:lnTo>
                      <a:pt x="1064" y="802"/>
                    </a:lnTo>
                    <a:lnTo>
                      <a:pt x="1052" y="826"/>
                    </a:lnTo>
                    <a:lnTo>
                      <a:pt x="1040" y="850"/>
                    </a:lnTo>
                    <a:lnTo>
                      <a:pt x="1024" y="874"/>
                    </a:lnTo>
                    <a:lnTo>
                      <a:pt x="1008" y="896"/>
                    </a:lnTo>
                    <a:lnTo>
                      <a:pt x="992" y="916"/>
                    </a:lnTo>
                    <a:lnTo>
                      <a:pt x="974" y="936"/>
                    </a:lnTo>
                    <a:lnTo>
                      <a:pt x="956" y="956"/>
                    </a:lnTo>
                    <a:lnTo>
                      <a:pt x="936" y="974"/>
                    </a:lnTo>
                    <a:lnTo>
                      <a:pt x="916" y="992"/>
                    </a:lnTo>
                    <a:lnTo>
                      <a:pt x="896" y="1008"/>
                    </a:lnTo>
                    <a:lnTo>
                      <a:pt x="874" y="1024"/>
                    </a:lnTo>
                    <a:lnTo>
                      <a:pt x="850" y="1038"/>
                    </a:lnTo>
                    <a:lnTo>
                      <a:pt x="828" y="1052"/>
                    </a:lnTo>
                    <a:lnTo>
                      <a:pt x="802" y="1064"/>
                    </a:lnTo>
                    <a:lnTo>
                      <a:pt x="778" y="1076"/>
                    </a:lnTo>
                    <a:lnTo>
                      <a:pt x="752" y="1086"/>
                    </a:lnTo>
                    <a:lnTo>
                      <a:pt x="726" y="1094"/>
                    </a:lnTo>
                    <a:lnTo>
                      <a:pt x="700" y="1102"/>
                    </a:lnTo>
                    <a:lnTo>
                      <a:pt x="674" y="1108"/>
                    </a:lnTo>
                    <a:lnTo>
                      <a:pt x="646" y="1114"/>
                    </a:lnTo>
                    <a:lnTo>
                      <a:pt x="618" y="1118"/>
                    </a:lnTo>
                    <a:lnTo>
                      <a:pt x="590" y="1120"/>
                    </a:lnTo>
                    <a:lnTo>
                      <a:pt x="560" y="1120"/>
                    </a:lnTo>
                    <a:lnTo>
                      <a:pt x="560" y="1120"/>
                    </a:lnTo>
                    <a:lnTo>
                      <a:pt x="532" y="1120"/>
                    </a:lnTo>
                    <a:lnTo>
                      <a:pt x="504" y="1118"/>
                    </a:lnTo>
                    <a:lnTo>
                      <a:pt x="476" y="1114"/>
                    </a:lnTo>
                    <a:lnTo>
                      <a:pt x="448" y="1108"/>
                    </a:lnTo>
                    <a:lnTo>
                      <a:pt x="420" y="1102"/>
                    </a:lnTo>
                    <a:lnTo>
                      <a:pt x="394" y="1094"/>
                    </a:lnTo>
                    <a:lnTo>
                      <a:pt x="368" y="1086"/>
                    </a:lnTo>
                    <a:lnTo>
                      <a:pt x="342" y="1076"/>
                    </a:lnTo>
                    <a:lnTo>
                      <a:pt x="318" y="1064"/>
                    </a:lnTo>
                    <a:lnTo>
                      <a:pt x="294" y="1052"/>
                    </a:lnTo>
                    <a:lnTo>
                      <a:pt x="270" y="1038"/>
                    </a:lnTo>
                    <a:lnTo>
                      <a:pt x="248" y="1024"/>
                    </a:lnTo>
                    <a:lnTo>
                      <a:pt x="226" y="1008"/>
                    </a:lnTo>
                    <a:lnTo>
                      <a:pt x="204" y="992"/>
                    </a:lnTo>
                    <a:lnTo>
                      <a:pt x="184" y="974"/>
                    </a:lnTo>
                    <a:lnTo>
                      <a:pt x="164" y="956"/>
                    </a:lnTo>
                    <a:lnTo>
                      <a:pt x="146" y="936"/>
                    </a:lnTo>
                    <a:lnTo>
                      <a:pt x="128" y="916"/>
                    </a:lnTo>
                    <a:lnTo>
                      <a:pt x="112" y="896"/>
                    </a:lnTo>
                    <a:lnTo>
                      <a:pt x="96" y="874"/>
                    </a:lnTo>
                    <a:lnTo>
                      <a:pt x="82" y="850"/>
                    </a:lnTo>
                    <a:lnTo>
                      <a:pt x="68" y="826"/>
                    </a:lnTo>
                    <a:lnTo>
                      <a:pt x="56" y="802"/>
                    </a:lnTo>
                    <a:lnTo>
                      <a:pt x="44" y="778"/>
                    </a:lnTo>
                    <a:lnTo>
                      <a:pt x="34" y="752"/>
                    </a:lnTo>
                    <a:lnTo>
                      <a:pt x="26" y="726"/>
                    </a:lnTo>
                    <a:lnTo>
                      <a:pt x="18" y="700"/>
                    </a:lnTo>
                    <a:lnTo>
                      <a:pt x="12" y="674"/>
                    </a:lnTo>
                    <a:lnTo>
                      <a:pt x="6" y="646"/>
                    </a:lnTo>
                    <a:lnTo>
                      <a:pt x="4" y="618"/>
                    </a:lnTo>
                    <a:lnTo>
                      <a:pt x="2" y="590"/>
                    </a:lnTo>
                    <a:lnTo>
                      <a:pt x="0" y="560"/>
                    </a:lnTo>
                    <a:lnTo>
                      <a:pt x="0" y="560"/>
                    </a:lnTo>
                    <a:lnTo>
                      <a:pt x="2" y="532"/>
                    </a:lnTo>
                    <a:lnTo>
                      <a:pt x="4" y="504"/>
                    </a:lnTo>
                    <a:lnTo>
                      <a:pt x="6" y="476"/>
                    </a:lnTo>
                    <a:lnTo>
                      <a:pt x="12" y="448"/>
                    </a:lnTo>
                    <a:lnTo>
                      <a:pt x="18" y="420"/>
                    </a:lnTo>
                    <a:lnTo>
                      <a:pt x="26" y="394"/>
                    </a:lnTo>
                    <a:lnTo>
                      <a:pt x="34" y="368"/>
                    </a:lnTo>
                    <a:lnTo>
                      <a:pt x="44" y="342"/>
                    </a:lnTo>
                    <a:lnTo>
                      <a:pt x="56" y="318"/>
                    </a:lnTo>
                    <a:lnTo>
                      <a:pt x="68" y="294"/>
                    </a:lnTo>
                    <a:lnTo>
                      <a:pt x="82" y="270"/>
                    </a:lnTo>
                    <a:lnTo>
                      <a:pt x="96" y="248"/>
                    </a:lnTo>
                    <a:lnTo>
                      <a:pt x="112" y="226"/>
                    </a:lnTo>
                    <a:lnTo>
                      <a:pt x="128" y="204"/>
                    </a:lnTo>
                    <a:lnTo>
                      <a:pt x="146" y="184"/>
                    </a:lnTo>
                    <a:lnTo>
                      <a:pt x="164" y="164"/>
                    </a:lnTo>
                    <a:lnTo>
                      <a:pt x="184" y="146"/>
                    </a:lnTo>
                    <a:lnTo>
                      <a:pt x="204" y="128"/>
                    </a:lnTo>
                    <a:lnTo>
                      <a:pt x="226" y="112"/>
                    </a:lnTo>
                    <a:lnTo>
                      <a:pt x="248" y="96"/>
                    </a:lnTo>
                    <a:lnTo>
                      <a:pt x="270" y="82"/>
                    </a:lnTo>
                    <a:lnTo>
                      <a:pt x="294" y="68"/>
                    </a:lnTo>
                    <a:lnTo>
                      <a:pt x="318" y="56"/>
                    </a:lnTo>
                    <a:lnTo>
                      <a:pt x="342" y="44"/>
                    </a:lnTo>
                    <a:lnTo>
                      <a:pt x="368" y="34"/>
                    </a:lnTo>
                    <a:lnTo>
                      <a:pt x="394" y="26"/>
                    </a:lnTo>
                    <a:lnTo>
                      <a:pt x="420" y="18"/>
                    </a:lnTo>
                    <a:lnTo>
                      <a:pt x="448" y="12"/>
                    </a:lnTo>
                    <a:lnTo>
                      <a:pt x="476" y="6"/>
                    </a:lnTo>
                    <a:lnTo>
                      <a:pt x="504" y="4"/>
                    </a:lnTo>
                    <a:lnTo>
                      <a:pt x="532" y="2"/>
                    </a:lnTo>
                    <a:lnTo>
                      <a:pt x="560" y="0"/>
                    </a:lnTo>
                    <a:close/>
                    <a:moveTo>
                      <a:pt x="560" y="72"/>
                    </a:moveTo>
                    <a:lnTo>
                      <a:pt x="560" y="72"/>
                    </a:lnTo>
                    <a:lnTo>
                      <a:pt x="536" y="72"/>
                    </a:lnTo>
                    <a:lnTo>
                      <a:pt x="510" y="74"/>
                    </a:lnTo>
                    <a:lnTo>
                      <a:pt x="486" y="78"/>
                    </a:lnTo>
                    <a:lnTo>
                      <a:pt x="462" y="82"/>
                    </a:lnTo>
                    <a:lnTo>
                      <a:pt x="438" y="86"/>
                    </a:lnTo>
                    <a:lnTo>
                      <a:pt x="416" y="94"/>
                    </a:lnTo>
                    <a:lnTo>
                      <a:pt x="370" y="110"/>
                    </a:lnTo>
                    <a:lnTo>
                      <a:pt x="328" y="130"/>
                    </a:lnTo>
                    <a:lnTo>
                      <a:pt x="288" y="156"/>
                    </a:lnTo>
                    <a:lnTo>
                      <a:pt x="250" y="184"/>
                    </a:lnTo>
                    <a:lnTo>
                      <a:pt x="214" y="214"/>
                    </a:lnTo>
                    <a:lnTo>
                      <a:pt x="184" y="250"/>
                    </a:lnTo>
                    <a:lnTo>
                      <a:pt x="156" y="288"/>
                    </a:lnTo>
                    <a:lnTo>
                      <a:pt x="130" y="328"/>
                    </a:lnTo>
                    <a:lnTo>
                      <a:pt x="110" y="370"/>
                    </a:lnTo>
                    <a:lnTo>
                      <a:pt x="94" y="416"/>
                    </a:lnTo>
                    <a:lnTo>
                      <a:pt x="88" y="438"/>
                    </a:lnTo>
                    <a:lnTo>
                      <a:pt x="82" y="462"/>
                    </a:lnTo>
                    <a:lnTo>
                      <a:pt x="78" y="486"/>
                    </a:lnTo>
                    <a:lnTo>
                      <a:pt x="74" y="510"/>
                    </a:lnTo>
                    <a:lnTo>
                      <a:pt x="72" y="536"/>
                    </a:lnTo>
                    <a:lnTo>
                      <a:pt x="72" y="560"/>
                    </a:lnTo>
                    <a:lnTo>
                      <a:pt x="72" y="560"/>
                    </a:lnTo>
                    <a:lnTo>
                      <a:pt x="72" y="586"/>
                    </a:lnTo>
                    <a:lnTo>
                      <a:pt x="74" y="610"/>
                    </a:lnTo>
                    <a:lnTo>
                      <a:pt x="78" y="634"/>
                    </a:lnTo>
                    <a:lnTo>
                      <a:pt x="82" y="658"/>
                    </a:lnTo>
                    <a:lnTo>
                      <a:pt x="88" y="682"/>
                    </a:lnTo>
                    <a:lnTo>
                      <a:pt x="94" y="706"/>
                    </a:lnTo>
                    <a:lnTo>
                      <a:pt x="110" y="750"/>
                    </a:lnTo>
                    <a:lnTo>
                      <a:pt x="130" y="792"/>
                    </a:lnTo>
                    <a:lnTo>
                      <a:pt x="156" y="834"/>
                    </a:lnTo>
                    <a:lnTo>
                      <a:pt x="184" y="870"/>
                    </a:lnTo>
                    <a:lnTo>
                      <a:pt x="214" y="906"/>
                    </a:lnTo>
                    <a:lnTo>
                      <a:pt x="250" y="938"/>
                    </a:lnTo>
                    <a:lnTo>
                      <a:pt x="288" y="966"/>
                    </a:lnTo>
                    <a:lnTo>
                      <a:pt x="328" y="990"/>
                    </a:lnTo>
                    <a:lnTo>
                      <a:pt x="370" y="1010"/>
                    </a:lnTo>
                    <a:lnTo>
                      <a:pt x="416" y="1026"/>
                    </a:lnTo>
                    <a:lnTo>
                      <a:pt x="438" y="1034"/>
                    </a:lnTo>
                    <a:lnTo>
                      <a:pt x="462" y="1038"/>
                    </a:lnTo>
                    <a:lnTo>
                      <a:pt x="486" y="1044"/>
                    </a:lnTo>
                    <a:lnTo>
                      <a:pt x="510" y="1046"/>
                    </a:lnTo>
                    <a:lnTo>
                      <a:pt x="536" y="1048"/>
                    </a:lnTo>
                    <a:lnTo>
                      <a:pt x="560" y="1048"/>
                    </a:lnTo>
                    <a:lnTo>
                      <a:pt x="560" y="1048"/>
                    </a:lnTo>
                    <a:lnTo>
                      <a:pt x="586" y="1048"/>
                    </a:lnTo>
                    <a:lnTo>
                      <a:pt x="610" y="1046"/>
                    </a:lnTo>
                    <a:lnTo>
                      <a:pt x="634" y="1044"/>
                    </a:lnTo>
                    <a:lnTo>
                      <a:pt x="658" y="1038"/>
                    </a:lnTo>
                    <a:lnTo>
                      <a:pt x="682" y="1034"/>
                    </a:lnTo>
                    <a:lnTo>
                      <a:pt x="706" y="1026"/>
                    </a:lnTo>
                    <a:lnTo>
                      <a:pt x="750" y="1010"/>
                    </a:lnTo>
                    <a:lnTo>
                      <a:pt x="794" y="990"/>
                    </a:lnTo>
                    <a:lnTo>
                      <a:pt x="834" y="966"/>
                    </a:lnTo>
                    <a:lnTo>
                      <a:pt x="870" y="938"/>
                    </a:lnTo>
                    <a:lnTo>
                      <a:pt x="906" y="906"/>
                    </a:lnTo>
                    <a:lnTo>
                      <a:pt x="938" y="870"/>
                    </a:lnTo>
                    <a:lnTo>
                      <a:pt x="966" y="834"/>
                    </a:lnTo>
                    <a:lnTo>
                      <a:pt x="990" y="792"/>
                    </a:lnTo>
                    <a:lnTo>
                      <a:pt x="1010" y="750"/>
                    </a:lnTo>
                    <a:lnTo>
                      <a:pt x="1026" y="706"/>
                    </a:lnTo>
                    <a:lnTo>
                      <a:pt x="1034" y="682"/>
                    </a:lnTo>
                    <a:lnTo>
                      <a:pt x="1040" y="658"/>
                    </a:lnTo>
                    <a:lnTo>
                      <a:pt x="1044" y="634"/>
                    </a:lnTo>
                    <a:lnTo>
                      <a:pt x="1046" y="610"/>
                    </a:lnTo>
                    <a:lnTo>
                      <a:pt x="1048" y="586"/>
                    </a:lnTo>
                    <a:lnTo>
                      <a:pt x="1050" y="560"/>
                    </a:lnTo>
                    <a:lnTo>
                      <a:pt x="1050" y="560"/>
                    </a:lnTo>
                    <a:lnTo>
                      <a:pt x="1048" y="536"/>
                    </a:lnTo>
                    <a:lnTo>
                      <a:pt x="1046" y="510"/>
                    </a:lnTo>
                    <a:lnTo>
                      <a:pt x="1044" y="486"/>
                    </a:lnTo>
                    <a:lnTo>
                      <a:pt x="1040" y="462"/>
                    </a:lnTo>
                    <a:lnTo>
                      <a:pt x="1034" y="438"/>
                    </a:lnTo>
                    <a:lnTo>
                      <a:pt x="1026" y="416"/>
                    </a:lnTo>
                    <a:lnTo>
                      <a:pt x="1010" y="370"/>
                    </a:lnTo>
                    <a:lnTo>
                      <a:pt x="990" y="328"/>
                    </a:lnTo>
                    <a:lnTo>
                      <a:pt x="966" y="288"/>
                    </a:lnTo>
                    <a:lnTo>
                      <a:pt x="938" y="250"/>
                    </a:lnTo>
                    <a:lnTo>
                      <a:pt x="906" y="214"/>
                    </a:lnTo>
                    <a:lnTo>
                      <a:pt x="870" y="184"/>
                    </a:lnTo>
                    <a:lnTo>
                      <a:pt x="834" y="156"/>
                    </a:lnTo>
                    <a:lnTo>
                      <a:pt x="794" y="130"/>
                    </a:lnTo>
                    <a:lnTo>
                      <a:pt x="750" y="110"/>
                    </a:lnTo>
                    <a:lnTo>
                      <a:pt x="706" y="94"/>
                    </a:lnTo>
                    <a:lnTo>
                      <a:pt x="682" y="86"/>
                    </a:lnTo>
                    <a:lnTo>
                      <a:pt x="658" y="82"/>
                    </a:lnTo>
                    <a:lnTo>
                      <a:pt x="634" y="78"/>
                    </a:lnTo>
                    <a:lnTo>
                      <a:pt x="610" y="74"/>
                    </a:lnTo>
                    <a:lnTo>
                      <a:pt x="586" y="72"/>
                    </a:lnTo>
                    <a:lnTo>
                      <a:pt x="56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sz="1632" dirty="0">
                  <a:solidFill>
                    <a:prstClr val="black"/>
                  </a:solidFill>
                  <a:latin typeface="Segoe UI Light"/>
                </a:endParaRPr>
              </a:p>
            </p:txBody>
          </p:sp>
          <p:sp>
            <p:nvSpPr>
              <p:cNvPr id="50" name="Freeform 8"/>
              <p:cNvSpPr>
                <a:spLocks/>
              </p:cNvSpPr>
              <p:nvPr/>
            </p:nvSpPr>
            <p:spPr bwMode="auto">
              <a:xfrm>
                <a:off x="-3346335" y="3611565"/>
                <a:ext cx="930275" cy="685800"/>
              </a:xfrm>
              <a:custGeom>
                <a:avLst/>
                <a:gdLst>
                  <a:gd name="T0" fmla="*/ 388 w 586"/>
                  <a:gd name="T1" fmla="*/ 162 h 432"/>
                  <a:gd name="T2" fmla="*/ 216 w 586"/>
                  <a:gd name="T3" fmla="*/ 0 h 432"/>
                  <a:gd name="T4" fmla="*/ 356 w 586"/>
                  <a:gd name="T5" fmla="*/ 0 h 432"/>
                  <a:gd name="T6" fmla="*/ 586 w 586"/>
                  <a:gd name="T7" fmla="*/ 216 h 432"/>
                  <a:gd name="T8" fmla="*/ 358 w 586"/>
                  <a:gd name="T9" fmla="*/ 432 h 432"/>
                  <a:gd name="T10" fmla="*/ 218 w 586"/>
                  <a:gd name="T11" fmla="*/ 432 h 432"/>
                  <a:gd name="T12" fmla="*/ 388 w 586"/>
                  <a:gd name="T13" fmla="*/ 272 h 432"/>
                  <a:gd name="T14" fmla="*/ 0 w 586"/>
                  <a:gd name="T15" fmla="*/ 272 h 432"/>
                  <a:gd name="T16" fmla="*/ 0 w 586"/>
                  <a:gd name="T17" fmla="*/ 162 h 432"/>
                  <a:gd name="T18" fmla="*/ 388 w 586"/>
                  <a:gd name="T19" fmla="*/ 16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6" h="432">
                    <a:moveTo>
                      <a:pt x="388" y="162"/>
                    </a:moveTo>
                    <a:lnTo>
                      <a:pt x="216" y="0"/>
                    </a:lnTo>
                    <a:lnTo>
                      <a:pt x="356" y="0"/>
                    </a:lnTo>
                    <a:lnTo>
                      <a:pt x="586" y="216"/>
                    </a:lnTo>
                    <a:lnTo>
                      <a:pt x="358" y="432"/>
                    </a:lnTo>
                    <a:lnTo>
                      <a:pt x="218" y="432"/>
                    </a:lnTo>
                    <a:lnTo>
                      <a:pt x="388" y="272"/>
                    </a:lnTo>
                    <a:lnTo>
                      <a:pt x="0" y="272"/>
                    </a:lnTo>
                    <a:lnTo>
                      <a:pt x="0" y="162"/>
                    </a:lnTo>
                    <a:lnTo>
                      <a:pt x="388" y="1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sz="1632" dirty="0">
                  <a:solidFill>
                    <a:prstClr val="black"/>
                  </a:solidFill>
                  <a:latin typeface="Segoe UI Light"/>
                </a:endParaRPr>
              </a:p>
            </p:txBody>
          </p:sp>
        </p:grpSp>
        <p:sp>
          <p:nvSpPr>
            <p:cNvPr id="48" name="Freeform 5"/>
            <p:cNvSpPr>
              <a:spLocks/>
            </p:cNvSpPr>
            <p:nvPr/>
          </p:nvSpPr>
          <p:spPr bwMode="auto">
            <a:xfrm>
              <a:off x="4076808" y="3707041"/>
              <a:ext cx="895827" cy="587887"/>
            </a:xfrm>
            <a:custGeom>
              <a:avLst/>
              <a:gdLst>
                <a:gd name="T0" fmla="*/ 168 w 1054"/>
                <a:gd name="T1" fmla="*/ 303 h 690"/>
                <a:gd name="T2" fmla="*/ 168 w 1054"/>
                <a:gd name="T3" fmla="*/ 289 h 690"/>
                <a:gd name="T4" fmla="*/ 459 w 1054"/>
                <a:gd name="T5" fmla="*/ 0 h 690"/>
                <a:gd name="T6" fmla="*/ 701 w 1054"/>
                <a:gd name="T7" fmla="*/ 129 h 690"/>
                <a:gd name="T8" fmla="*/ 781 w 1054"/>
                <a:gd name="T9" fmla="*/ 108 h 690"/>
                <a:gd name="T10" fmla="*/ 875 w 1054"/>
                <a:gd name="T11" fmla="*/ 136 h 690"/>
                <a:gd name="T12" fmla="*/ 950 w 1054"/>
                <a:gd name="T13" fmla="*/ 272 h 690"/>
                <a:gd name="T14" fmla="*/ 1054 w 1054"/>
                <a:gd name="T15" fmla="*/ 463 h 690"/>
                <a:gd name="T16" fmla="*/ 851 w 1054"/>
                <a:gd name="T17" fmla="*/ 690 h 690"/>
                <a:gd name="T18" fmla="*/ 825 w 1054"/>
                <a:gd name="T19" fmla="*/ 690 h 690"/>
                <a:gd name="T20" fmla="*/ 802 w 1054"/>
                <a:gd name="T21" fmla="*/ 690 h 690"/>
                <a:gd name="T22" fmla="*/ 327 w 1054"/>
                <a:gd name="T23" fmla="*/ 690 h 690"/>
                <a:gd name="T24" fmla="*/ 318 w 1054"/>
                <a:gd name="T25" fmla="*/ 690 h 690"/>
                <a:gd name="T26" fmla="*/ 306 w 1054"/>
                <a:gd name="T27" fmla="*/ 690 h 690"/>
                <a:gd name="T28" fmla="*/ 271 w 1054"/>
                <a:gd name="T29" fmla="*/ 690 h 690"/>
                <a:gd name="T30" fmla="*/ 195 w 1054"/>
                <a:gd name="T31" fmla="*/ 690 h 690"/>
                <a:gd name="T32" fmla="*/ 0 w 1054"/>
                <a:gd name="T33" fmla="*/ 495 h 690"/>
                <a:gd name="T34" fmla="*/ 168 w 1054"/>
                <a:gd name="T35" fmla="*/ 303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54" h="690">
                  <a:moveTo>
                    <a:pt x="168" y="303"/>
                  </a:moveTo>
                  <a:cubicBezTo>
                    <a:pt x="168" y="299"/>
                    <a:pt x="168" y="293"/>
                    <a:pt x="168" y="289"/>
                  </a:cubicBezTo>
                  <a:cubicBezTo>
                    <a:pt x="168" y="129"/>
                    <a:pt x="298" y="0"/>
                    <a:pt x="459" y="0"/>
                  </a:cubicBezTo>
                  <a:cubicBezTo>
                    <a:pt x="560" y="0"/>
                    <a:pt x="649" y="52"/>
                    <a:pt x="701" y="129"/>
                  </a:cubicBezTo>
                  <a:cubicBezTo>
                    <a:pt x="725" y="116"/>
                    <a:pt x="752" y="108"/>
                    <a:pt x="781" y="108"/>
                  </a:cubicBezTo>
                  <a:cubicBezTo>
                    <a:pt x="816" y="108"/>
                    <a:pt x="848" y="118"/>
                    <a:pt x="875" y="136"/>
                  </a:cubicBezTo>
                  <a:cubicBezTo>
                    <a:pt x="919" y="166"/>
                    <a:pt x="948" y="215"/>
                    <a:pt x="950" y="272"/>
                  </a:cubicBezTo>
                  <a:cubicBezTo>
                    <a:pt x="1012" y="312"/>
                    <a:pt x="1054" y="384"/>
                    <a:pt x="1054" y="463"/>
                  </a:cubicBezTo>
                  <a:cubicBezTo>
                    <a:pt x="1054" y="580"/>
                    <a:pt x="965" y="676"/>
                    <a:pt x="851" y="690"/>
                  </a:cubicBezTo>
                  <a:cubicBezTo>
                    <a:pt x="843" y="690"/>
                    <a:pt x="833" y="690"/>
                    <a:pt x="825" y="690"/>
                  </a:cubicBezTo>
                  <a:cubicBezTo>
                    <a:pt x="818" y="690"/>
                    <a:pt x="810" y="690"/>
                    <a:pt x="802" y="690"/>
                  </a:cubicBezTo>
                  <a:cubicBezTo>
                    <a:pt x="696" y="690"/>
                    <a:pt x="446" y="690"/>
                    <a:pt x="327" y="690"/>
                  </a:cubicBezTo>
                  <a:cubicBezTo>
                    <a:pt x="324" y="690"/>
                    <a:pt x="320" y="690"/>
                    <a:pt x="318" y="690"/>
                  </a:cubicBezTo>
                  <a:cubicBezTo>
                    <a:pt x="306" y="690"/>
                    <a:pt x="306" y="690"/>
                    <a:pt x="306" y="690"/>
                  </a:cubicBezTo>
                  <a:cubicBezTo>
                    <a:pt x="300" y="690"/>
                    <a:pt x="283" y="690"/>
                    <a:pt x="271" y="690"/>
                  </a:cubicBezTo>
                  <a:cubicBezTo>
                    <a:pt x="195" y="690"/>
                    <a:pt x="195" y="690"/>
                    <a:pt x="195" y="690"/>
                  </a:cubicBezTo>
                  <a:cubicBezTo>
                    <a:pt x="87" y="688"/>
                    <a:pt x="0" y="601"/>
                    <a:pt x="0" y="495"/>
                  </a:cubicBezTo>
                  <a:cubicBezTo>
                    <a:pt x="0" y="397"/>
                    <a:pt x="73" y="316"/>
                    <a:pt x="168" y="303"/>
                  </a:cubicBezTo>
                  <a:close/>
                </a:path>
              </a:pathLst>
            </a:custGeom>
            <a:solidFill>
              <a:schemeClr val="tx1"/>
            </a:solidFill>
            <a:ln>
              <a:noFill/>
            </a:ln>
          </p:spPr>
          <p:txBody>
            <a:bodyPr vert="horz" wrap="square" lIns="91427" tIns="45713" rIns="91427" bIns="45713" numCol="1" anchor="t" anchorCtr="0" compatLnSpc="1">
              <a:prstTxWarp prst="textNoShape">
                <a:avLst/>
              </a:prstTxWarp>
            </a:bodyPr>
            <a:lstStyle/>
            <a:p>
              <a:pPr defTabSz="932137">
                <a:defRPr/>
              </a:pPr>
              <a:endParaRPr lang="en-US" sz="1836" kern="0">
                <a:solidFill>
                  <a:srgbClr val="000000"/>
                </a:solidFill>
                <a:latin typeface="Segoe UI Light"/>
              </a:endParaRPr>
            </a:p>
          </p:txBody>
        </p:sp>
      </p:grpSp>
      <p:grpSp>
        <p:nvGrpSpPr>
          <p:cNvPr id="51" name="Group 50"/>
          <p:cNvGrpSpPr/>
          <p:nvPr/>
        </p:nvGrpSpPr>
        <p:grpSpPr>
          <a:xfrm>
            <a:off x="677440" y="2136493"/>
            <a:ext cx="2742809" cy="2742810"/>
            <a:chOff x="1105665" y="1682364"/>
            <a:chExt cx="2743199" cy="2743200"/>
          </a:xfrm>
        </p:grpSpPr>
        <p:sp>
          <p:nvSpPr>
            <p:cNvPr id="52" name="Rectangle 51"/>
            <p:cNvSpPr/>
            <p:nvPr/>
          </p:nvSpPr>
          <p:spPr bwMode="auto">
            <a:xfrm>
              <a:off x="1105665" y="1682364"/>
              <a:ext cx="2743199" cy="2743200"/>
            </a:xfrm>
            <a:prstGeom prst="rect">
              <a:avLst/>
            </a:prstGeom>
            <a:solidFill>
              <a:schemeClr val="accent1"/>
            </a:solidFill>
            <a:ln w="10795" cap="flat" cmpd="sng" algn="ctr">
              <a:noFill/>
              <a:prstDash val="solid"/>
              <a:headEnd type="none" w="med" len="med"/>
              <a:tailEnd type="none" w="med" len="med"/>
            </a:ln>
            <a:effectLst/>
          </p:spPr>
          <p:txBody>
            <a:bodyPr vert="horz" wrap="square" lIns="137141" tIns="91427" rIns="137141" bIns="91427" numCol="1" rtlCol="0" anchor="t" anchorCtr="0" compatLnSpc="1">
              <a:prstTxWarp prst="textNoShape">
                <a:avLst/>
              </a:prstTxWarp>
            </a:bodyPr>
            <a:lstStyle/>
            <a:p>
              <a:pPr defTabSz="932722">
                <a:spcAft>
                  <a:spcPts val="602"/>
                </a:spcAft>
              </a:pPr>
              <a:r>
                <a:rPr lang="en-US" sz="2856" kern="0" dirty="0">
                  <a:solidFill>
                    <a:prstClr val="white"/>
                  </a:solidFill>
                  <a:latin typeface="Segoe UI Light"/>
                </a:rPr>
                <a:t>Start by connecting the devices you already have</a:t>
              </a:r>
            </a:p>
          </p:txBody>
        </p:sp>
        <p:pic>
          <p:nvPicPr>
            <p:cNvPr id="53" name="Picture 4" descr="\\MAGNUM\Projects\Microsoft\Cloud Power FY12\Design\Icons\PNGs\IT_guy.png"/>
            <p:cNvPicPr>
              <a:picLocks noChangeAspect="1" noChangeArrowheads="1"/>
            </p:cNvPicPr>
            <p:nvPr/>
          </p:nvPicPr>
          <p:blipFill>
            <a:blip r:embed="rId3" cstate="print">
              <a:lum bright="100000"/>
              <a:extLst>
                <a:ext uri="{28A0092B-C50C-407E-A947-70E740481C1C}">
                  <a14:useLocalDpi xmlns:a14="http://schemas.microsoft.com/office/drawing/2010/main" val="0"/>
                </a:ext>
              </a:extLst>
            </a:blip>
            <a:stretch>
              <a:fillRect/>
            </a:stretch>
          </p:blipFill>
          <p:spPr bwMode="auto">
            <a:xfrm>
              <a:off x="1234133" y="3486925"/>
              <a:ext cx="945240" cy="906237"/>
            </a:xfrm>
            <a:prstGeom prst="rect">
              <a:avLst/>
            </a:prstGeom>
            <a:noFill/>
          </p:spPr>
        </p:pic>
        <p:grpSp>
          <p:nvGrpSpPr>
            <p:cNvPr id="54" name="Group 53"/>
            <p:cNvGrpSpPr/>
            <p:nvPr/>
          </p:nvGrpSpPr>
          <p:grpSpPr>
            <a:xfrm>
              <a:off x="3273227" y="3765624"/>
              <a:ext cx="457200" cy="457200"/>
              <a:chOff x="-3781305" y="3065460"/>
              <a:chExt cx="1777999" cy="1777999"/>
            </a:xfrm>
          </p:grpSpPr>
          <p:sp>
            <p:nvSpPr>
              <p:cNvPr id="55" name="Freeform 5"/>
              <p:cNvSpPr>
                <a:spLocks noEditPoints="1"/>
              </p:cNvSpPr>
              <p:nvPr/>
            </p:nvSpPr>
            <p:spPr bwMode="auto">
              <a:xfrm>
                <a:off x="-3781305" y="3065460"/>
                <a:ext cx="1777999" cy="1777999"/>
              </a:xfrm>
              <a:custGeom>
                <a:avLst/>
                <a:gdLst>
                  <a:gd name="T0" fmla="*/ 618 w 1120"/>
                  <a:gd name="T1" fmla="*/ 4 h 1120"/>
                  <a:gd name="T2" fmla="*/ 726 w 1120"/>
                  <a:gd name="T3" fmla="*/ 26 h 1120"/>
                  <a:gd name="T4" fmla="*/ 828 w 1120"/>
                  <a:gd name="T5" fmla="*/ 68 h 1120"/>
                  <a:gd name="T6" fmla="*/ 916 w 1120"/>
                  <a:gd name="T7" fmla="*/ 128 h 1120"/>
                  <a:gd name="T8" fmla="*/ 992 w 1120"/>
                  <a:gd name="T9" fmla="*/ 204 h 1120"/>
                  <a:gd name="T10" fmla="*/ 1052 w 1120"/>
                  <a:gd name="T11" fmla="*/ 294 h 1120"/>
                  <a:gd name="T12" fmla="*/ 1094 w 1120"/>
                  <a:gd name="T13" fmla="*/ 394 h 1120"/>
                  <a:gd name="T14" fmla="*/ 1118 w 1120"/>
                  <a:gd name="T15" fmla="*/ 504 h 1120"/>
                  <a:gd name="T16" fmla="*/ 1120 w 1120"/>
                  <a:gd name="T17" fmla="*/ 590 h 1120"/>
                  <a:gd name="T18" fmla="*/ 1102 w 1120"/>
                  <a:gd name="T19" fmla="*/ 700 h 1120"/>
                  <a:gd name="T20" fmla="*/ 1064 w 1120"/>
                  <a:gd name="T21" fmla="*/ 802 h 1120"/>
                  <a:gd name="T22" fmla="*/ 1008 w 1120"/>
                  <a:gd name="T23" fmla="*/ 896 h 1120"/>
                  <a:gd name="T24" fmla="*/ 936 w 1120"/>
                  <a:gd name="T25" fmla="*/ 974 h 1120"/>
                  <a:gd name="T26" fmla="*/ 850 w 1120"/>
                  <a:gd name="T27" fmla="*/ 1038 h 1120"/>
                  <a:gd name="T28" fmla="*/ 752 w 1120"/>
                  <a:gd name="T29" fmla="*/ 1086 h 1120"/>
                  <a:gd name="T30" fmla="*/ 646 w 1120"/>
                  <a:gd name="T31" fmla="*/ 1114 h 1120"/>
                  <a:gd name="T32" fmla="*/ 560 w 1120"/>
                  <a:gd name="T33" fmla="*/ 1120 h 1120"/>
                  <a:gd name="T34" fmla="*/ 448 w 1120"/>
                  <a:gd name="T35" fmla="*/ 1108 h 1120"/>
                  <a:gd name="T36" fmla="*/ 342 w 1120"/>
                  <a:gd name="T37" fmla="*/ 1076 h 1120"/>
                  <a:gd name="T38" fmla="*/ 248 w 1120"/>
                  <a:gd name="T39" fmla="*/ 1024 h 1120"/>
                  <a:gd name="T40" fmla="*/ 164 w 1120"/>
                  <a:gd name="T41" fmla="*/ 956 h 1120"/>
                  <a:gd name="T42" fmla="*/ 96 w 1120"/>
                  <a:gd name="T43" fmla="*/ 874 h 1120"/>
                  <a:gd name="T44" fmla="*/ 44 w 1120"/>
                  <a:gd name="T45" fmla="*/ 778 h 1120"/>
                  <a:gd name="T46" fmla="*/ 12 w 1120"/>
                  <a:gd name="T47" fmla="*/ 674 h 1120"/>
                  <a:gd name="T48" fmla="*/ 0 w 1120"/>
                  <a:gd name="T49" fmla="*/ 560 h 1120"/>
                  <a:gd name="T50" fmla="*/ 6 w 1120"/>
                  <a:gd name="T51" fmla="*/ 476 h 1120"/>
                  <a:gd name="T52" fmla="*/ 34 w 1120"/>
                  <a:gd name="T53" fmla="*/ 368 h 1120"/>
                  <a:gd name="T54" fmla="*/ 82 w 1120"/>
                  <a:gd name="T55" fmla="*/ 270 h 1120"/>
                  <a:gd name="T56" fmla="*/ 146 w 1120"/>
                  <a:gd name="T57" fmla="*/ 184 h 1120"/>
                  <a:gd name="T58" fmla="*/ 226 w 1120"/>
                  <a:gd name="T59" fmla="*/ 112 h 1120"/>
                  <a:gd name="T60" fmla="*/ 318 w 1120"/>
                  <a:gd name="T61" fmla="*/ 56 h 1120"/>
                  <a:gd name="T62" fmla="*/ 420 w 1120"/>
                  <a:gd name="T63" fmla="*/ 18 h 1120"/>
                  <a:gd name="T64" fmla="*/ 532 w 1120"/>
                  <a:gd name="T65" fmla="*/ 2 h 1120"/>
                  <a:gd name="T66" fmla="*/ 536 w 1120"/>
                  <a:gd name="T67" fmla="*/ 72 h 1120"/>
                  <a:gd name="T68" fmla="*/ 438 w 1120"/>
                  <a:gd name="T69" fmla="*/ 86 h 1120"/>
                  <a:gd name="T70" fmla="*/ 288 w 1120"/>
                  <a:gd name="T71" fmla="*/ 156 h 1120"/>
                  <a:gd name="T72" fmla="*/ 156 w 1120"/>
                  <a:gd name="T73" fmla="*/ 288 h 1120"/>
                  <a:gd name="T74" fmla="*/ 88 w 1120"/>
                  <a:gd name="T75" fmla="*/ 438 h 1120"/>
                  <a:gd name="T76" fmla="*/ 72 w 1120"/>
                  <a:gd name="T77" fmla="*/ 536 h 1120"/>
                  <a:gd name="T78" fmla="*/ 74 w 1120"/>
                  <a:gd name="T79" fmla="*/ 610 h 1120"/>
                  <a:gd name="T80" fmla="*/ 94 w 1120"/>
                  <a:gd name="T81" fmla="*/ 706 h 1120"/>
                  <a:gd name="T82" fmla="*/ 184 w 1120"/>
                  <a:gd name="T83" fmla="*/ 870 h 1120"/>
                  <a:gd name="T84" fmla="*/ 328 w 1120"/>
                  <a:gd name="T85" fmla="*/ 990 h 1120"/>
                  <a:gd name="T86" fmla="*/ 462 w 1120"/>
                  <a:gd name="T87" fmla="*/ 1038 h 1120"/>
                  <a:gd name="T88" fmla="*/ 560 w 1120"/>
                  <a:gd name="T89" fmla="*/ 1048 h 1120"/>
                  <a:gd name="T90" fmla="*/ 634 w 1120"/>
                  <a:gd name="T91" fmla="*/ 1044 h 1120"/>
                  <a:gd name="T92" fmla="*/ 750 w 1120"/>
                  <a:gd name="T93" fmla="*/ 1010 h 1120"/>
                  <a:gd name="T94" fmla="*/ 906 w 1120"/>
                  <a:gd name="T95" fmla="*/ 906 h 1120"/>
                  <a:gd name="T96" fmla="*/ 1010 w 1120"/>
                  <a:gd name="T97" fmla="*/ 750 h 1120"/>
                  <a:gd name="T98" fmla="*/ 1044 w 1120"/>
                  <a:gd name="T99" fmla="*/ 634 h 1120"/>
                  <a:gd name="T100" fmla="*/ 1050 w 1120"/>
                  <a:gd name="T101" fmla="*/ 560 h 1120"/>
                  <a:gd name="T102" fmla="*/ 1040 w 1120"/>
                  <a:gd name="T103" fmla="*/ 462 h 1120"/>
                  <a:gd name="T104" fmla="*/ 990 w 1120"/>
                  <a:gd name="T105" fmla="*/ 328 h 1120"/>
                  <a:gd name="T106" fmla="*/ 870 w 1120"/>
                  <a:gd name="T107" fmla="*/ 184 h 1120"/>
                  <a:gd name="T108" fmla="*/ 706 w 1120"/>
                  <a:gd name="T109" fmla="*/ 94 h 1120"/>
                  <a:gd name="T110" fmla="*/ 610 w 1120"/>
                  <a:gd name="T111" fmla="*/ 74 h 1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20" h="1120">
                    <a:moveTo>
                      <a:pt x="560" y="0"/>
                    </a:moveTo>
                    <a:lnTo>
                      <a:pt x="560" y="0"/>
                    </a:lnTo>
                    <a:lnTo>
                      <a:pt x="590" y="2"/>
                    </a:lnTo>
                    <a:lnTo>
                      <a:pt x="618" y="4"/>
                    </a:lnTo>
                    <a:lnTo>
                      <a:pt x="646" y="6"/>
                    </a:lnTo>
                    <a:lnTo>
                      <a:pt x="674" y="12"/>
                    </a:lnTo>
                    <a:lnTo>
                      <a:pt x="700" y="18"/>
                    </a:lnTo>
                    <a:lnTo>
                      <a:pt x="726" y="26"/>
                    </a:lnTo>
                    <a:lnTo>
                      <a:pt x="752" y="34"/>
                    </a:lnTo>
                    <a:lnTo>
                      <a:pt x="778" y="44"/>
                    </a:lnTo>
                    <a:lnTo>
                      <a:pt x="802" y="56"/>
                    </a:lnTo>
                    <a:lnTo>
                      <a:pt x="828" y="68"/>
                    </a:lnTo>
                    <a:lnTo>
                      <a:pt x="850" y="82"/>
                    </a:lnTo>
                    <a:lnTo>
                      <a:pt x="874" y="96"/>
                    </a:lnTo>
                    <a:lnTo>
                      <a:pt x="896" y="112"/>
                    </a:lnTo>
                    <a:lnTo>
                      <a:pt x="916" y="128"/>
                    </a:lnTo>
                    <a:lnTo>
                      <a:pt x="936" y="146"/>
                    </a:lnTo>
                    <a:lnTo>
                      <a:pt x="956" y="164"/>
                    </a:lnTo>
                    <a:lnTo>
                      <a:pt x="974" y="184"/>
                    </a:lnTo>
                    <a:lnTo>
                      <a:pt x="992" y="204"/>
                    </a:lnTo>
                    <a:lnTo>
                      <a:pt x="1008" y="226"/>
                    </a:lnTo>
                    <a:lnTo>
                      <a:pt x="1024" y="248"/>
                    </a:lnTo>
                    <a:lnTo>
                      <a:pt x="1040" y="270"/>
                    </a:lnTo>
                    <a:lnTo>
                      <a:pt x="1052" y="294"/>
                    </a:lnTo>
                    <a:lnTo>
                      <a:pt x="1064" y="318"/>
                    </a:lnTo>
                    <a:lnTo>
                      <a:pt x="1076" y="342"/>
                    </a:lnTo>
                    <a:lnTo>
                      <a:pt x="1086" y="368"/>
                    </a:lnTo>
                    <a:lnTo>
                      <a:pt x="1094" y="394"/>
                    </a:lnTo>
                    <a:lnTo>
                      <a:pt x="1102" y="420"/>
                    </a:lnTo>
                    <a:lnTo>
                      <a:pt x="1108" y="448"/>
                    </a:lnTo>
                    <a:lnTo>
                      <a:pt x="1114" y="476"/>
                    </a:lnTo>
                    <a:lnTo>
                      <a:pt x="1118" y="504"/>
                    </a:lnTo>
                    <a:lnTo>
                      <a:pt x="1120" y="532"/>
                    </a:lnTo>
                    <a:lnTo>
                      <a:pt x="1120" y="560"/>
                    </a:lnTo>
                    <a:lnTo>
                      <a:pt x="1120" y="560"/>
                    </a:lnTo>
                    <a:lnTo>
                      <a:pt x="1120" y="590"/>
                    </a:lnTo>
                    <a:lnTo>
                      <a:pt x="1118" y="618"/>
                    </a:lnTo>
                    <a:lnTo>
                      <a:pt x="1114" y="646"/>
                    </a:lnTo>
                    <a:lnTo>
                      <a:pt x="1108" y="674"/>
                    </a:lnTo>
                    <a:lnTo>
                      <a:pt x="1102" y="700"/>
                    </a:lnTo>
                    <a:lnTo>
                      <a:pt x="1094" y="726"/>
                    </a:lnTo>
                    <a:lnTo>
                      <a:pt x="1086" y="752"/>
                    </a:lnTo>
                    <a:lnTo>
                      <a:pt x="1076" y="778"/>
                    </a:lnTo>
                    <a:lnTo>
                      <a:pt x="1064" y="802"/>
                    </a:lnTo>
                    <a:lnTo>
                      <a:pt x="1052" y="826"/>
                    </a:lnTo>
                    <a:lnTo>
                      <a:pt x="1040" y="850"/>
                    </a:lnTo>
                    <a:lnTo>
                      <a:pt x="1024" y="874"/>
                    </a:lnTo>
                    <a:lnTo>
                      <a:pt x="1008" y="896"/>
                    </a:lnTo>
                    <a:lnTo>
                      <a:pt x="992" y="916"/>
                    </a:lnTo>
                    <a:lnTo>
                      <a:pt x="974" y="936"/>
                    </a:lnTo>
                    <a:lnTo>
                      <a:pt x="956" y="956"/>
                    </a:lnTo>
                    <a:lnTo>
                      <a:pt x="936" y="974"/>
                    </a:lnTo>
                    <a:lnTo>
                      <a:pt x="916" y="992"/>
                    </a:lnTo>
                    <a:lnTo>
                      <a:pt x="896" y="1008"/>
                    </a:lnTo>
                    <a:lnTo>
                      <a:pt x="874" y="1024"/>
                    </a:lnTo>
                    <a:lnTo>
                      <a:pt x="850" y="1038"/>
                    </a:lnTo>
                    <a:lnTo>
                      <a:pt x="828" y="1052"/>
                    </a:lnTo>
                    <a:lnTo>
                      <a:pt x="802" y="1064"/>
                    </a:lnTo>
                    <a:lnTo>
                      <a:pt x="778" y="1076"/>
                    </a:lnTo>
                    <a:lnTo>
                      <a:pt x="752" y="1086"/>
                    </a:lnTo>
                    <a:lnTo>
                      <a:pt x="726" y="1094"/>
                    </a:lnTo>
                    <a:lnTo>
                      <a:pt x="700" y="1102"/>
                    </a:lnTo>
                    <a:lnTo>
                      <a:pt x="674" y="1108"/>
                    </a:lnTo>
                    <a:lnTo>
                      <a:pt x="646" y="1114"/>
                    </a:lnTo>
                    <a:lnTo>
                      <a:pt x="618" y="1118"/>
                    </a:lnTo>
                    <a:lnTo>
                      <a:pt x="590" y="1120"/>
                    </a:lnTo>
                    <a:lnTo>
                      <a:pt x="560" y="1120"/>
                    </a:lnTo>
                    <a:lnTo>
                      <a:pt x="560" y="1120"/>
                    </a:lnTo>
                    <a:lnTo>
                      <a:pt x="532" y="1120"/>
                    </a:lnTo>
                    <a:lnTo>
                      <a:pt x="504" y="1118"/>
                    </a:lnTo>
                    <a:lnTo>
                      <a:pt x="476" y="1114"/>
                    </a:lnTo>
                    <a:lnTo>
                      <a:pt x="448" y="1108"/>
                    </a:lnTo>
                    <a:lnTo>
                      <a:pt x="420" y="1102"/>
                    </a:lnTo>
                    <a:lnTo>
                      <a:pt x="394" y="1094"/>
                    </a:lnTo>
                    <a:lnTo>
                      <a:pt x="368" y="1086"/>
                    </a:lnTo>
                    <a:lnTo>
                      <a:pt x="342" y="1076"/>
                    </a:lnTo>
                    <a:lnTo>
                      <a:pt x="318" y="1064"/>
                    </a:lnTo>
                    <a:lnTo>
                      <a:pt x="294" y="1052"/>
                    </a:lnTo>
                    <a:lnTo>
                      <a:pt x="270" y="1038"/>
                    </a:lnTo>
                    <a:lnTo>
                      <a:pt x="248" y="1024"/>
                    </a:lnTo>
                    <a:lnTo>
                      <a:pt x="226" y="1008"/>
                    </a:lnTo>
                    <a:lnTo>
                      <a:pt x="204" y="992"/>
                    </a:lnTo>
                    <a:lnTo>
                      <a:pt x="184" y="974"/>
                    </a:lnTo>
                    <a:lnTo>
                      <a:pt x="164" y="956"/>
                    </a:lnTo>
                    <a:lnTo>
                      <a:pt x="146" y="936"/>
                    </a:lnTo>
                    <a:lnTo>
                      <a:pt x="128" y="916"/>
                    </a:lnTo>
                    <a:lnTo>
                      <a:pt x="112" y="896"/>
                    </a:lnTo>
                    <a:lnTo>
                      <a:pt x="96" y="874"/>
                    </a:lnTo>
                    <a:lnTo>
                      <a:pt x="82" y="850"/>
                    </a:lnTo>
                    <a:lnTo>
                      <a:pt x="68" y="826"/>
                    </a:lnTo>
                    <a:lnTo>
                      <a:pt x="56" y="802"/>
                    </a:lnTo>
                    <a:lnTo>
                      <a:pt x="44" y="778"/>
                    </a:lnTo>
                    <a:lnTo>
                      <a:pt x="34" y="752"/>
                    </a:lnTo>
                    <a:lnTo>
                      <a:pt x="26" y="726"/>
                    </a:lnTo>
                    <a:lnTo>
                      <a:pt x="18" y="700"/>
                    </a:lnTo>
                    <a:lnTo>
                      <a:pt x="12" y="674"/>
                    </a:lnTo>
                    <a:lnTo>
                      <a:pt x="6" y="646"/>
                    </a:lnTo>
                    <a:lnTo>
                      <a:pt x="4" y="618"/>
                    </a:lnTo>
                    <a:lnTo>
                      <a:pt x="2" y="590"/>
                    </a:lnTo>
                    <a:lnTo>
                      <a:pt x="0" y="560"/>
                    </a:lnTo>
                    <a:lnTo>
                      <a:pt x="0" y="560"/>
                    </a:lnTo>
                    <a:lnTo>
                      <a:pt x="2" y="532"/>
                    </a:lnTo>
                    <a:lnTo>
                      <a:pt x="4" y="504"/>
                    </a:lnTo>
                    <a:lnTo>
                      <a:pt x="6" y="476"/>
                    </a:lnTo>
                    <a:lnTo>
                      <a:pt x="12" y="448"/>
                    </a:lnTo>
                    <a:lnTo>
                      <a:pt x="18" y="420"/>
                    </a:lnTo>
                    <a:lnTo>
                      <a:pt x="26" y="394"/>
                    </a:lnTo>
                    <a:lnTo>
                      <a:pt x="34" y="368"/>
                    </a:lnTo>
                    <a:lnTo>
                      <a:pt x="44" y="342"/>
                    </a:lnTo>
                    <a:lnTo>
                      <a:pt x="56" y="318"/>
                    </a:lnTo>
                    <a:lnTo>
                      <a:pt x="68" y="294"/>
                    </a:lnTo>
                    <a:lnTo>
                      <a:pt x="82" y="270"/>
                    </a:lnTo>
                    <a:lnTo>
                      <a:pt x="96" y="248"/>
                    </a:lnTo>
                    <a:lnTo>
                      <a:pt x="112" y="226"/>
                    </a:lnTo>
                    <a:lnTo>
                      <a:pt x="128" y="204"/>
                    </a:lnTo>
                    <a:lnTo>
                      <a:pt x="146" y="184"/>
                    </a:lnTo>
                    <a:lnTo>
                      <a:pt x="164" y="164"/>
                    </a:lnTo>
                    <a:lnTo>
                      <a:pt x="184" y="146"/>
                    </a:lnTo>
                    <a:lnTo>
                      <a:pt x="204" y="128"/>
                    </a:lnTo>
                    <a:lnTo>
                      <a:pt x="226" y="112"/>
                    </a:lnTo>
                    <a:lnTo>
                      <a:pt x="248" y="96"/>
                    </a:lnTo>
                    <a:lnTo>
                      <a:pt x="270" y="82"/>
                    </a:lnTo>
                    <a:lnTo>
                      <a:pt x="294" y="68"/>
                    </a:lnTo>
                    <a:lnTo>
                      <a:pt x="318" y="56"/>
                    </a:lnTo>
                    <a:lnTo>
                      <a:pt x="342" y="44"/>
                    </a:lnTo>
                    <a:lnTo>
                      <a:pt x="368" y="34"/>
                    </a:lnTo>
                    <a:lnTo>
                      <a:pt x="394" y="26"/>
                    </a:lnTo>
                    <a:lnTo>
                      <a:pt x="420" y="18"/>
                    </a:lnTo>
                    <a:lnTo>
                      <a:pt x="448" y="12"/>
                    </a:lnTo>
                    <a:lnTo>
                      <a:pt x="476" y="6"/>
                    </a:lnTo>
                    <a:lnTo>
                      <a:pt x="504" y="4"/>
                    </a:lnTo>
                    <a:lnTo>
                      <a:pt x="532" y="2"/>
                    </a:lnTo>
                    <a:lnTo>
                      <a:pt x="560" y="0"/>
                    </a:lnTo>
                    <a:close/>
                    <a:moveTo>
                      <a:pt x="560" y="72"/>
                    </a:moveTo>
                    <a:lnTo>
                      <a:pt x="560" y="72"/>
                    </a:lnTo>
                    <a:lnTo>
                      <a:pt x="536" y="72"/>
                    </a:lnTo>
                    <a:lnTo>
                      <a:pt x="510" y="74"/>
                    </a:lnTo>
                    <a:lnTo>
                      <a:pt x="486" y="78"/>
                    </a:lnTo>
                    <a:lnTo>
                      <a:pt x="462" y="82"/>
                    </a:lnTo>
                    <a:lnTo>
                      <a:pt x="438" y="86"/>
                    </a:lnTo>
                    <a:lnTo>
                      <a:pt x="416" y="94"/>
                    </a:lnTo>
                    <a:lnTo>
                      <a:pt x="370" y="110"/>
                    </a:lnTo>
                    <a:lnTo>
                      <a:pt x="328" y="130"/>
                    </a:lnTo>
                    <a:lnTo>
                      <a:pt x="288" y="156"/>
                    </a:lnTo>
                    <a:lnTo>
                      <a:pt x="250" y="184"/>
                    </a:lnTo>
                    <a:lnTo>
                      <a:pt x="214" y="214"/>
                    </a:lnTo>
                    <a:lnTo>
                      <a:pt x="184" y="250"/>
                    </a:lnTo>
                    <a:lnTo>
                      <a:pt x="156" y="288"/>
                    </a:lnTo>
                    <a:lnTo>
                      <a:pt x="130" y="328"/>
                    </a:lnTo>
                    <a:lnTo>
                      <a:pt x="110" y="370"/>
                    </a:lnTo>
                    <a:lnTo>
                      <a:pt x="94" y="416"/>
                    </a:lnTo>
                    <a:lnTo>
                      <a:pt x="88" y="438"/>
                    </a:lnTo>
                    <a:lnTo>
                      <a:pt x="82" y="462"/>
                    </a:lnTo>
                    <a:lnTo>
                      <a:pt x="78" y="486"/>
                    </a:lnTo>
                    <a:lnTo>
                      <a:pt x="74" y="510"/>
                    </a:lnTo>
                    <a:lnTo>
                      <a:pt x="72" y="536"/>
                    </a:lnTo>
                    <a:lnTo>
                      <a:pt x="72" y="560"/>
                    </a:lnTo>
                    <a:lnTo>
                      <a:pt x="72" y="560"/>
                    </a:lnTo>
                    <a:lnTo>
                      <a:pt x="72" y="586"/>
                    </a:lnTo>
                    <a:lnTo>
                      <a:pt x="74" y="610"/>
                    </a:lnTo>
                    <a:lnTo>
                      <a:pt x="78" y="634"/>
                    </a:lnTo>
                    <a:lnTo>
                      <a:pt x="82" y="658"/>
                    </a:lnTo>
                    <a:lnTo>
                      <a:pt x="88" y="682"/>
                    </a:lnTo>
                    <a:lnTo>
                      <a:pt x="94" y="706"/>
                    </a:lnTo>
                    <a:lnTo>
                      <a:pt x="110" y="750"/>
                    </a:lnTo>
                    <a:lnTo>
                      <a:pt x="130" y="792"/>
                    </a:lnTo>
                    <a:lnTo>
                      <a:pt x="156" y="834"/>
                    </a:lnTo>
                    <a:lnTo>
                      <a:pt x="184" y="870"/>
                    </a:lnTo>
                    <a:lnTo>
                      <a:pt x="214" y="906"/>
                    </a:lnTo>
                    <a:lnTo>
                      <a:pt x="250" y="938"/>
                    </a:lnTo>
                    <a:lnTo>
                      <a:pt x="288" y="966"/>
                    </a:lnTo>
                    <a:lnTo>
                      <a:pt x="328" y="990"/>
                    </a:lnTo>
                    <a:lnTo>
                      <a:pt x="370" y="1010"/>
                    </a:lnTo>
                    <a:lnTo>
                      <a:pt x="416" y="1026"/>
                    </a:lnTo>
                    <a:lnTo>
                      <a:pt x="438" y="1034"/>
                    </a:lnTo>
                    <a:lnTo>
                      <a:pt x="462" y="1038"/>
                    </a:lnTo>
                    <a:lnTo>
                      <a:pt x="486" y="1044"/>
                    </a:lnTo>
                    <a:lnTo>
                      <a:pt x="510" y="1046"/>
                    </a:lnTo>
                    <a:lnTo>
                      <a:pt x="536" y="1048"/>
                    </a:lnTo>
                    <a:lnTo>
                      <a:pt x="560" y="1048"/>
                    </a:lnTo>
                    <a:lnTo>
                      <a:pt x="560" y="1048"/>
                    </a:lnTo>
                    <a:lnTo>
                      <a:pt x="586" y="1048"/>
                    </a:lnTo>
                    <a:lnTo>
                      <a:pt x="610" y="1046"/>
                    </a:lnTo>
                    <a:lnTo>
                      <a:pt x="634" y="1044"/>
                    </a:lnTo>
                    <a:lnTo>
                      <a:pt x="658" y="1038"/>
                    </a:lnTo>
                    <a:lnTo>
                      <a:pt x="682" y="1034"/>
                    </a:lnTo>
                    <a:lnTo>
                      <a:pt x="706" y="1026"/>
                    </a:lnTo>
                    <a:lnTo>
                      <a:pt x="750" y="1010"/>
                    </a:lnTo>
                    <a:lnTo>
                      <a:pt x="794" y="990"/>
                    </a:lnTo>
                    <a:lnTo>
                      <a:pt x="834" y="966"/>
                    </a:lnTo>
                    <a:lnTo>
                      <a:pt x="870" y="938"/>
                    </a:lnTo>
                    <a:lnTo>
                      <a:pt x="906" y="906"/>
                    </a:lnTo>
                    <a:lnTo>
                      <a:pt x="938" y="870"/>
                    </a:lnTo>
                    <a:lnTo>
                      <a:pt x="966" y="834"/>
                    </a:lnTo>
                    <a:lnTo>
                      <a:pt x="990" y="792"/>
                    </a:lnTo>
                    <a:lnTo>
                      <a:pt x="1010" y="750"/>
                    </a:lnTo>
                    <a:lnTo>
                      <a:pt x="1026" y="706"/>
                    </a:lnTo>
                    <a:lnTo>
                      <a:pt x="1034" y="682"/>
                    </a:lnTo>
                    <a:lnTo>
                      <a:pt x="1040" y="658"/>
                    </a:lnTo>
                    <a:lnTo>
                      <a:pt x="1044" y="634"/>
                    </a:lnTo>
                    <a:lnTo>
                      <a:pt x="1046" y="610"/>
                    </a:lnTo>
                    <a:lnTo>
                      <a:pt x="1048" y="586"/>
                    </a:lnTo>
                    <a:lnTo>
                      <a:pt x="1050" y="560"/>
                    </a:lnTo>
                    <a:lnTo>
                      <a:pt x="1050" y="560"/>
                    </a:lnTo>
                    <a:lnTo>
                      <a:pt x="1048" y="536"/>
                    </a:lnTo>
                    <a:lnTo>
                      <a:pt x="1046" y="510"/>
                    </a:lnTo>
                    <a:lnTo>
                      <a:pt x="1044" y="486"/>
                    </a:lnTo>
                    <a:lnTo>
                      <a:pt x="1040" y="462"/>
                    </a:lnTo>
                    <a:lnTo>
                      <a:pt x="1034" y="438"/>
                    </a:lnTo>
                    <a:lnTo>
                      <a:pt x="1026" y="416"/>
                    </a:lnTo>
                    <a:lnTo>
                      <a:pt x="1010" y="370"/>
                    </a:lnTo>
                    <a:lnTo>
                      <a:pt x="990" y="328"/>
                    </a:lnTo>
                    <a:lnTo>
                      <a:pt x="966" y="288"/>
                    </a:lnTo>
                    <a:lnTo>
                      <a:pt x="938" y="250"/>
                    </a:lnTo>
                    <a:lnTo>
                      <a:pt x="906" y="214"/>
                    </a:lnTo>
                    <a:lnTo>
                      <a:pt x="870" y="184"/>
                    </a:lnTo>
                    <a:lnTo>
                      <a:pt x="834" y="156"/>
                    </a:lnTo>
                    <a:lnTo>
                      <a:pt x="794" y="130"/>
                    </a:lnTo>
                    <a:lnTo>
                      <a:pt x="750" y="110"/>
                    </a:lnTo>
                    <a:lnTo>
                      <a:pt x="706" y="94"/>
                    </a:lnTo>
                    <a:lnTo>
                      <a:pt x="682" y="86"/>
                    </a:lnTo>
                    <a:lnTo>
                      <a:pt x="658" y="82"/>
                    </a:lnTo>
                    <a:lnTo>
                      <a:pt x="634" y="78"/>
                    </a:lnTo>
                    <a:lnTo>
                      <a:pt x="610" y="74"/>
                    </a:lnTo>
                    <a:lnTo>
                      <a:pt x="586" y="72"/>
                    </a:lnTo>
                    <a:lnTo>
                      <a:pt x="560"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sz="1632" dirty="0">
                  <a:solidFill>
                    <a:prstClr val="black"/>
                  </a:solidFill>
                  <a:latin typeface="Segoe UI Light"/>
                </a:endParaRPr>
              </a:p>
            </p:txBody>
          </p:sp>
          <p:sp>
            <p:nvSpPr>
              <p:cNvPr id="56" name="Freeform 8"/>
              <p:cNvSpPr>
                <a:spLocks/>
              </p:cNvSpPr>
              <p:nvPr/>
            </p:nvSpPr>
            <p:spPr bwMode="auto">
              <a:xfrm>
                <a:off x="-3346335" y="3611565"/>
                <a:ext cx="930275" cy="685800"/>
              </a:xfrm>
              <a:custGeom>
                <a:avLst/>
                <a:gdLst>
                  <a:gd name="T0" fmla="*/ 388 w 586"/>
                  <a:gd name="T1" fmla="*/ 162 h 432"/>
                  <a:gd name="T2" fmla="*/ 216 w 586"/>
                  <a:gd name="T3" fmla="*/ 0 h 432"/>
                  <a:gd name="T4" fmla="*/ 356 w 586"/>
                  <a:gd name="T5" fmla="*/ 0 h 432"/>
                  <a:gd name="T6" fmla="*/ 586 w 586"/>
                  <a:gd name="T7" fmla="*/ 216 h 432"/>
                  <a:gd name="T8" fmla="*/ 358 w 586"/>
                  <a:gd name="T9" fmla="*/ 432 h 432"/>
                  <a:gd name="T10" fmla="*/ 218 w 586"/>
                  <a:gd name="T11" fmla="*/ 432 h 432"/>
                  <a:gd name="T12" fmla="*/ 388 w 586"/>
                  <a:gd name="T13" fmla="*/ 272 h 432"/>
                  <a:gd name="T14" fmla="*/ 0 w 586"/>
                  <a:gd name="T15" fmla="*/ 272 h 432"/>
                  <a:gd name="T16" fmla="*/ 0 w 586"/>
                  <a:gd name="T17" fmla="*/ 162 h 432"/>
                  <a:gd name="T18" fmla="*/ 388 w 586"/>
                  <a:gd name="T19" fmla="*/ 162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86" h="432">
                    <a:moveTo>
                      <a:pt x="388" y="162"/>
                    </a:moveTo>
                    <a:lnTo>
                      <a:pt x="216" y="0"/>
                    </a:lnTo>
                    <a:lnTo>
                      <a:pt x="356" y="0"/>
                    </a:lnTo>
                    <a:lnTo>
                      <a:pt x="586" y="216"/>
                    </a:lnTo>
                    <a:lnTo>
                      <a:pt x="358" y="432"/>
                    </a:lnTo>
                    <a:lnTo>
                      <a:pt x="218" y="432"/>
                    </a:lnTo>
                    <a:lnTo>
                      <a:pt x="388" y="272"/>
                    </a:lnTo>
                    <a:lnTo>
                      <a:pt x="0" y="272"/>
                    </a:lnTo>
                    <a:lnTo>
                      <a:pt x="0" y="162"/>
                    </a:lnTo>
                    <a:lnTo>
                      <a:pt x="388" y="16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sz="1632" dirty="0">
                  <a:solidFill>
                    <a:prstClr val="black"/>
                  </a:solidFill>
                  <a:latin typeface="Segoe UI Light"/>
                </a:endParaRPr>
              </a:p>
            </p:txBody>
          </p:sp>
        </p:grpSp>
      </p:grpSp>
    </p:spTree>
    <p:extLst>
      <p:ext uri="{BB962C8B-B14F-4D97-AF65-F5344CB8AC3E}">
        <p14:creationId xmlns:p14="http://schemas.microsoft.com/office/powerpoint/2010/main" val="17271090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3" presetClass="path" presetSubtype="0" accel="50000" decel="50000" fill="hold" nodeType="withEffect">
                                  <p:stCondLst>
                                    <p:cond delay="20"/>
                                  </p:stCondLst>
                                  <p:childTnLst>
                                    <p:animMotion origin="layout" path="M -0.05234 7.40741E-7 L -3.125E-6 7.40741E-7 " pathEditMode="relative" rAng="0" ptsTypes="AA">
                                      <p:cBhvr>
                                        <p:cTn id="9" dur="750" fill="hold"/>
                                        <p:tgtEl>
                                          <p:spTgt spid="51"/>
                                        </p:tgtEl>
                                        <p:attrNameLst>
                                          <p:attrName>ppt_x</p:attrName>
                                          <p:attrName>ppt_y</p:attrName>
                                        </p:attrNameLst>
                                      </p:cBhvr>
                                      <p:rCtr x="2617" y="0"/>
                                    </p:animMotion>
                                  </p:childTnLst>
                                </p:cTn>
                              </p:par>
                            </p:childTnLst>
                          </p:cTn>
                        </p:par>
                        <p:par>
                          <p:cTn id="10" fill="hold">
                            <p:stCondLst>
                              <p:cond delay="770"/>
                            </p:stCondLst>
                            <p:childTnLst>
                              <p:par>
                                <p:cTn id="11" presetID="10" presetClass="entr" presetSubtype="0"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63" presetClass="path" presetSubtype="0" accel="50000" decel="50000" fill="hold" nodeType="withEffect">
                                  <p:stCondLst>
                                    <p:cond delay="20"/>
                                  </p:stCondLst>
                                  <p:childTnLst>
                                    <p:animMotion origin="layout" path="M -0.05235 7.40741E-7 L 3.95833E-6 7.40741E-7 " pathEditMode="relative" rAng="0" ptsTypes="AA">
                                      <p:cBhvr>
                                        <p:cTn id="15" dur="750" fill="hold"/>
                                        <p:tgtEl>
                                          <p:spTgt spid="45"/>
                                        </p:tgtEl>
                                        <p:attrNameLst>
                                          <p:attrName>ppt_x</p:attrName>
                                          <p:attrName>ppt_y</p:attrName>
                                        </p:attrNameLst>
                                      </p:cBhvr>
                                      <p:rCtr x="2617" y="0"/>
                                    </p:animMotion>
                                  </p:childTnLst>
                                </p:cTn>
                              </p:par>
                            </p:childTnLst>
                          </p:cTn>
                        </p:par>
                        <p:par>
                          <p:cTn id="16" fill="hold">
                            <p:stCondLst>
                              <p:cond delay="154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63" presetClass="path" presetSubtype="0" accel="50000" decel="50000" fill="hold" nodeType="withEffect">
                                  <p:stCondLst>
                                    <p:cond delay="20"/>
                                  </p:stCondLst>
                                  <p:childTnLst>
                                    <p:animMotion origin="layout" path="M -0.05234 7.40741E-7 L 1.04167E-6 7.40741E-7 " pathEditMode="relative" rAng="0" ptsTypes="AA">
                                      <p:cBhvr>
                                        <p:cTn id="21" dur="750" fill="hold"/>
                                        <p:tgtEl>
                                          <p:spTgt spid="9"/>
                                        </p:tgtEl>
                                        <p:attrNameLst>
                                          <p:attrName>ppt_x</p:attrName>
                                          <p:attrName>ppt_y</p:attrName>
                                        </p:attrNameLst>
                                      </p:cBhvr>
                                      <p:rCtr x="2617" y="0"/>
                                    </p:animMotion>
                                  </p:childTnLst>
                                </p:cTn>
                              </p:par>
                            </p:childTnLst>
                          </p:cTn>
                        </p:par>
                        <p:par>
                          <p:cTn id="22" fill="hold">
                            <p:stCondLst>
                              <p:cond delay="2310"/>
                            </p:stCondLst>
                            <p:childTnLst>
                              <p:par>
                                <p:cTn id="23" presetID="10" presetClass="entr" presetSubtype="0"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63" presetClass="path" presetSubtype="0" accel="50000" decel="50000" fill="hold" nodeType="withEffect">
                                  <p:stCondLst>
                                    <p:cond delay="20"/>
                                  </p:stCondLst>
                                  <p:childTnLst>
                                    <p:animMotion origin="layout" path="M -0.05234 7.40741E-7 L -1.66667E-6 7.40741E-7 " pathEditMode="relative" rAng="0" ptsTypes="AA">
                                      <p:cBhvr>
                                        <p:cTn id="27" dur="750" fill="hold"/>
                                        <p:tgtEl>
                                          <p:spTgt spid="4"/>
                                        </p:tgtEl>
                                        <p:attrNameLst>
                                          <p:attrName>ppt_x</p:attrName>
                                          <p:attrName>ppt_y</p:attrName>
                                        </p:attrNameLst>
                                      </p:cBhvr>
                                      <p:rCtr x="2617" y="0"/>
                                    </p:animMotion>
                                  </p:childTnLst>
                                </p:cTn>
                              </p:par>
                            </p:childTnLst>
                          </p:cTn>
                        </p:par>
                        <p:par>
                          <p:cTn id="28" fill="hold">
                            <p:stCondLst>
                              <p:cond delay="3080"/>
                            </p:stCondLst>
                            <p:childTnLst>
                              <p:par>
                                <p:cTn id="29" presetID="22" presetClass="entr" presetSubtype="2"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right)">
                                      <p:cBhvr>
                                        <p:cTn id="31" dur="1250"/>
                                        <p:tgtEl>
                                          <p:spTgt spid="3"/>
                                        </p:tgtEl>
                                      </p:cBhvr>
                                    </p:animEffect>
                                  </p:childTnLst>
                                </p:cTn>
                              </p:par>
                              <p:par>
                                <p:cTn id="32" presetID="55" presetClass="entr" presetSubtype="0" fill="hold" grpId="0" nodeType="with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p:cTn id="34" dur="1000" fill="hold"/>
                                        <p:tgtEl>
                                          <p:spTgt spid="44"/>
                                        </p:tgtEl>
                                        <p:attrNameLst>
                                          <p:attrName>ppt_w</p:attrName>
                                        </p:attrNameLst>
                                      </p:cBhvr>
                                      <p:tavLst>
                                        <p:tav tm="0">
                                          <p:val>
                                            <p:strVal val="#ppt_w*0.70"/>
                                          </p:val>
                                        </p:tav>
                                        <p:tav tm="100000">
                                          <p:val>
                                            <p:strVal val="#ppt_w"/>
                                          </p:val>
                                        </p:tav>
                                      </p:tavLst>
                                    </p:anim>
                                    <p:anim calcmode="lin" valueType="num">
                                      <p:cBhvr>
                                        <p:cTn id="35" dur="1000" fill="hold"/>
                                        <p:tgtEl>
                                          <p:spTgt spid="44"/>
                                        </p:tgtEl>
                                        <p:attrNameLst>
                                          <p:attrName>ppt_h</p:attrName>
                                        </p:attrNameLst>
                                      </p:cBhvr>
                                      <p:tavLst>
                                        <p:tav tm="0">
                                          <p:val>
                                            <p:strVal val="#ppt_h"/>
                                          </p:val>
                                        </p:tav>
                                        <p:tav tm="100000">
                                          <p:val>
                                            <p:strVal val="#ppt_h"/>
                                          </p:val>
                                        </p:tav>
                                      </p:tavLst>
                                    </p:anim>
                                    <p:animEffect transition="in" filter="fade">
                                      <p:cBhvr>
                                        <p:cTn id="36" dur="1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custDataLst>
              <p:tags r:id="rId2"/>
            </p:custDataLst>
            <p:extLst/>
          </p:nvPr>
        </p:nvGraphicFramePr>
        <p:xfrm>
          <a:off x="2470" y="2084"/>
          <a:ext cx="1587" cy="1587"/>
        </p:xfrm>
        <a:graphic>
          <a:graphicData uri="http://schemas.openxmlformats.org/presentationml/2006/ole">
            <mc:AlternateContent xmlns:mc="http://schemas.openxmlformats.org/markup-compatibility/2006">
              <mc:Choice xmlns:v="urn:schemas-microsoft-com:vml" Requires="v">
                <p:oleObj spid="_x0000_s37891"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2470" y="2084"/>
                        <a:ext cx="1587" cy="1587"/>
                      </a:xfrm>
                      <a:prstGeom prst="rect">
                        <a:avLst/>
                      </a:prstGeom>
                    </p:spPr>
                  </p:pic>
                </p:oleObj>
              </mc:Fallback>
            </mc:AlternateContent>
          </a:graphicData>
        </a:graphic>
      </p:graphicFrame>
      <p:sp>
        <p:nvSpPr>
          <p:cNvPr id="2" name="Title 1"/>
          <p:cNvSpPr>
            <a:spLocks noGrp="1"/>
          </p:cNvSpPr>
          <p:nvPr>
            <p:ph type="title"/>
          </p:nvPr>
        </p:nvSpPr>
        <p:spPr/>
        <p:txBody>
          <a:bodyPr/>
          <a:lstStyle/>
          <a:p>
            <a:r>
              <a:rPr lang="en-US" sz="4800" dirty="0" smtClean="0"/>
              <a:t>Microsoft delivers on the Internet of Things</a:t>
            </a:r>
            <a:endParaRPr lang="en-IN" sz="4800" dirty="0"/>
          </a:p>
        </p:txBody>
      </p:sp>
      <p:sp>
        <p:nvSpPr>
          <p:cNvPr id="222" name="Rectangle 221"/>
          <p:cNvSpPr/>
          <p:nvPr/>
        </p:nvSpPr>
        <p:spPr bwMode="auto">
          <a:xfrm>
            <a:off x="8688309" y="1676659"/>
            <a:ext cx="2688510" cy="3108519"/>
          </a:xfrm>
          <a:prstGeom prst="rect">
            <a:avLst/>
          </a:prstGeom>
          <a:solidFill>
            <a:schemeClr val="accent4"/>
          </a:solidFill>
          <a:ln w="10795" cap="flat" cmpd="sng" algn="ctr">
            <a:noFill/>
            <a:prstDash val="solid"/>
            <a:headEnd type="none" w="med" len="med"/>
            <a:tailEnd type="none" w="med" len="med"/>
          </a:ln>
          <a:effectLst/>
        </p:spPr>
        <p:txBody>
          <a:bodyPr vert="horz" wrap="square" lIns="134426" tIns="89617" rIns="134426" bIns="89617" numCol="1" rtlCol="0" anchor="t" anchorCtr="0" compatLnSpc="1">
            <a:prstTxWarp prst="textNoShape">
              <a:avLst/>
            </a:prstTxWarp>
          </a:bodyPr>
          <a:lstStyle/>
          <a:p>
            <a:pPr defTabSz="914171">
              <a:spcAft>
                <a:spcPts val="590"/>
              </a:spcAft>
              <a:defRPr/>
            </a:pPr>
            <a:r>
              <a:rPr lang="en-US" sz="2745" kern="0" dirty="0">
                <a:solidFill>
                  <a:prstClr val="white"/>
                </a:solidFill>
                <a:latin typeface="Segoe UI Light"/>
              </a:rPr>
              <a:t>Drive Insights</a:t>
            </a:r>
          </a:p>
        </p:txBody>
      </p:sp>
      <p:sp>
        <p:nvSpPr>
          <p:cNvPr id="223" name="Rectangle 222"/>
          <p:cNvSpPr/>
          <p:nvPr/>
        </p:nvSpPr>
        <p:spPr bwMode="auto">
          <a:xfrm>
            <a:off x="6010927" y="1676659"/>
            <a:ext cx="2688510" cy="3108519"/>
          </a:xfrm>
          <a:prstGeom prst="rect">
            <a:avLst/>
          </a:prstGeom>
          <a:solidFill>
            <a:schemeClr val="accent3"/>
          </a:solidFill>
          <a:ln w="10795" cap="flat" cmpd="sng" algn="ctr">
            <a:noFill/>
            <a:prstDash val="solid"/>
            <a:headEnd type="none" w="med" len="med"/>
            <a:tailEnd type="none" w="med" len="med"/>
          </a:ln>
          <a:effectLst/>
        </p:spPr>
        <p:txBody>
          <a:bodyPr vert="horz" wrap="square" lIns="134426" tIns="89617" rIns="134426" bIns="89617" numCol="1" rtlCol="0" anchor="t" anchorCtr="0" compatLnSpc="1">
            <a:prstTxWarp prst="textNoShape">
              <a:avLst/>
            </a:prstTxWarp>
          </a:bodyPr>
          <a:lstStyle/>
          <a:p>
            <a:pPr defTabSz="914171">
              <a:spcAft>
                <a:spcPts val="590"/>
              </a:spcAft>
              <a:defRPr/>
            </a:pPr>
            <a:r>
              <a:rPr lang="en-US" sz="2745" kern="0" dirty="0">
                <a:solidFill>
                  <a:prstClr val="white"/>
                </a:solidFill>
                <a:latin typeface="Segoe UI Light"/>
              </a:rPr>
              <a:t>Analytics </a:t>
            </a:r>
            <a:r>
              <a:rPr lang="en-US" sz="2745" kern="0" dirty="0" smtClean="0">
                <a:solidFill>
                  <a:prstClr val="white"/>
                </a:solidFill>
                <a:latin typeface="Segoe UI Light"/>
              </a:rPr>
              <a:t>Tools</a:t>
            </a:r>
            <a:endParaRPr lang="en-US" sz="2745" kern="0" dirty="0">
              <a:solidFill>
                <a:prstClr val="white"/>
              </a:solidFill>
              <a:latin typeface="Segoe UI Light"/>
            </a:endParaRPr>
          </a:p>
        </p:txBody>
      </p:sp>
      <p:sp>
        <p:nvSpPr>
          <p:cNvPr id="224" name="Rectangle 223"/>
          <p:cNvSpPr/>
          <p:nvPr/>
        </p:nvSpPr>
        <p:spPr bwMode="auto">
          <a:xfrm>
            <a:off x="3322827" y="1676659"/>
            <a:ext cx="2688510" cy="3108519"/>
          </a:xfrm>
          <a:prstGeom prst="rect">
            <a:avLst/>
          </a:prstGeom>
          <a:solidFill>
            <a:schemeClr val="accent2"/>
          </a:solidFill>
          <a:ln w="10795" cap="flat" cmpd="sng" algn="ctr">
            <a:noFill/>
            <a:prstDash val="solid"/>
            <a:headEnd type="none" w="med" len="med"/>
            <a:tailEnd type="none" w="med" len="med"/>
          </a:ln>
          <a:effectLst/>
        </p:spPr>
        <p:txBody>
          <a:bodyPr vert="horz" wrap="square" lIns="134426" tIns="89617" rIns="134445" bIns="89617" numCol="1" rtlCol="0" anchor="t" anchorCtr="0" compatLnSpc="1">
            <a:prstTxWarp prst="textNoShape">
              <a:avLst/>
            </a:prstTxWarp>
          </a:bodyPr>
          <a:lstStyle/>
          <a:p>
            <a:pPr defTabSz="914171">
              <a:lnSpc>
                <a:spcPct val="90000"/>
              </a:lnSpc>
              <a:spcAft>
                <a:spcPts val="590"/>
              </a:spcAft>
              <a:defRPr/>
            </a:pPr>
            <a:r>
              <a:rPr lang="en-US" sz="2745" kern="0" dirty="0">
                <a:solidFill>
                  <a:prstClr val="white"/>
                </a:solidFill>
                <a:latin typeface="Segoe UI Light"/>
              </a:rPr>
              <a:t>Cloud and infrastructure</a:t>
            </a:r>
          </a:p>
        </p:txBody>
      </p:sp>
      <p:sp>
        <p:nvSpPr>
          <p:cNvPr id="225" name="Rectangle 224"/>
          <p:cNvSpPr/>
          <p:nvPr/>
        </p:nvSpPr>
        <p:spPr bwMode="auto">
          <a:xfrm>
            <a:off x="634727" y="1676659"/>
            <a:ext cx="2688510" cy="3108519"/>
          </a:xfrm>
          <a:prstGeom prst="rect">
            <a:avLst/>
          </a:prstGeom>
          <a:solidFill>
            <a:schemeClr val="accent1"/>
          </a:solidFill>
          <a:ln w="10795" cap="flat" cmpd="sng" algn="ctr">
            <a:noFill/>
            <a:prstDash val="solid"/>
            <a:headEnd type="none" w="med" len="med"/>
            <a:tailEnd type="none" w="med" len="med"/>
          </a:ln>
          <a:effectLst/>
        </p:spPr>
        <p:txBody>
          <a:bodyPr vert="horz" wrap="square" lIns="134426" tIns="89617" rIns="134426" bIns="89617" numCol="1" rtlCol="0" anchor="t" anchorCtr="0" compatLnSpc="1">
            <a:prstTxWarp prst="textNoShape">
              <a:avLst/>
            </a:prstTxWarp>
          </a:bodyPr>
          <a:lstStyle/>
          <a:p>
            <a:pPr defTabSz="914171">
              <a:spcAft>
                <a:spcPts val="590"/>
              </a:spcAft>
            </a:pPr>
            <a:r>
              <a:rPr lang="en-US" sz="2745" kern="0" dirty="0">
                <a:solidFill>
                  <a:prstClr val="white"/>
                </a:solidFill>
                <a:latin typeface="Segoe UI Light"/>
              </a:rPr>
              <a:t>Devices and assets</a:t>
            </a:r>
          </a:p>
        </p:txBody>
      </p:sp>
      <p:grpSp>
        <p:nvGrpSpPr>
          <p:cNvPr id="6" name="Group 5"/>
          <p:cNvGrpSpPr/>
          <p:nvPr/>
        </p:nvGrpSpPr>
        <p:grpSpPr>
          <a:xfrm>
            <a:off x="1086864" y="2632308"/>
            <a:ext cx="2180299" cy="1912886"/>
            <a:chOff x="726522" y="2632184"/>
            <a:chExt cx="2180611" cy="1913158"/>
          </a:xfrm>
        </p:grpSpPr>
        <p:grpSp>
          <p:nvGrpSpPr>
            <p:cNvPr id="226" name="Group 225"/>
            <p:cNvGrpSpPr/>
            <p:nvPr/>
          </p:nvGrpSpPr>
          <p:grpSpPr>
            <a:xfrm>
              <a:off x="726522" y="2632184"/>
              <a:ext cx="1703207" cy="1913158"/>
              <a:chOff x="845055" y="2423485"/>
              <a:chExt cx="1703207" cy="1913158"/>
            </a:xfrm>
          </p:grpSpPr>
          <p:grpSp>
            <p:nvGrpSpPr>
              <p:cNvPr id="227" name="Group 226"/>
              <p:cNvGrpSpPr/>
              <p:nvPr/>
            </p:nvGrpSpPr>
            <p:grpSpPr>
              <a:xfrm>
                <a:off x="845055" y="2423485"/>
                <a:ext cx="1703207" cy="1913158"/>
                <a:chOff x="1556360" y="2575885"/>
                <a:chExt cx="1703207" cy="1913158"/>
              </a:xfrm>
            </p:grpSpPr>
            <p:sp>
              <p:nvSpPr>
                <p:cNvPr id="247" name="Oval 246"/>
                <p:cNvSpPr>
                  <a:spLocks noChangeAspect="1"/>
                </p:cNvSpPr>
                <p:nvPr/>
              </p:nvSpPr>
              <p:spPr>
                <a:xfrm>
                  <a:off x="1556360" y="2674801"/>
                  <a:ext cx="1703207" cy="1703207"/>
                </a:xfrm>
                <a:prstGeom prst="ellipse">
                  <a:avLst/>
                </a:prstGeom>
                <a:solidFill>
                  <a:schemeClr val="accent1"/>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89629" tIns="44815" rIns="89629" bIns="44815" numCol="1" spcCol="0" rtlCol="0" fromWordArt="0" anchor="ctr" anchorCtr="0" forceAA="0" compatLnSpc="1">
                  <a:prstTxWarp prst="textNoShape">
                    <a:avLst/>
                  </a:prstTxWarp>
                  <a:noAutofit/>
                </a:bodyPr>
                <a:lstStyle/>
                <a:p>
                  <a:pPr algn="ctr" defTabSz="932597"/>
                  <a:endParaRPr lang="en-US" sz="1764">
                    <a:solidFill>
                      <a:prstClr val="white"/>
                    </a:solidFill>
                  </a:endParaRPr>
                </a:p>
              </p:txBody>
            </p:sp>
            <p:sp>
              <p:nvSpPr>
                <p:cNvPr id="248" name="Isosceles Triangle 247"/>
                <p:cNvSpPr/>
                <p:nvPr/>
              </p:nvSpPr>
              <p:spPr>
                <a:xfrm rot="5400000">
                  <a:off x="2357684" y="2597984"/>
                  <a:ext cx="223863" cy="179665"/>
                </a:xfrm>
                <a:prstGeom prs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a:solidFill>
                      <a:prstClr val="white"/>
                    </a:solidFill>
                  </a:endParaRPr>
                </a:p>
              </p:txBody>
            </p:sp>
            <p:sp>
              <p:nvSpPr>
                <p:cNvPr id="249" name="Isosceles Triangle 248"/>
                <p:cNvSpPr/>
                <p:nvPr/>
              </p:nvSpPr>
              <p:spPr>
                <a:xfrm rot="16200000" flipH="1">
                  <a:off x="2308957" y="4287279"/>
                  <a:ext cx="223863" cy="179665"/>
                </a:xfrm>
                <a:prstGeom prs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a:solidFill>
                      <a:prstClr val="white"/>
                    </a:solidFill>
                  </a:endParaRPr>
                </a:p>
              </p:txBody>
            </p:sp>
          </p:grpSp>
          <p:sp>
            <p:nvSpPr>
              <p:cNvPr id="228" name="Rectangle 25"/>
              <p:cNvSpPr/>
              <p:nvPr/>
            </p:nvSpPr>
            <p:spPr bwMode="auto">
              <a:xfrm>
                <a:off x="988809" y="3167526"/>
                <a:ext cx="315474" cy="218545"/>
              </a:xfrm>
              <a:custGeom>
                <a:avLst/>
                <a:gdLst/>
                <a:ahLst/>
                <a:cxnLst/>
                <a:rect l="l" t="t" r="r" b="b"/>
                <a:pathLst>
                  <a:path w="2953954" h="2046352">
                    <a:moveTo>
                      <a:pt x="2765016" y="1281519"/>
                    </a:moveTo>
                    <a:lnTo>
                      <a:pt x="2953954" y="1281519"/>
                    </a:lnTo>
                    <a:lnTo>
                      <a:pt x="2953954" y="2046352"/>
                    </a:lnTo>
                    <a:lnTo>
                      <a:pt x="2765016" y="2046352"/>
                    </a:lnTo>
                    <a:close/>
                    <a:moveTo>
                      <a:pt x="2620827" y="1281519"/>
                    </a:moveTo>
                    <a:lnTo>
                      <a:pt x="2712607" y="1281519"/>
                    </a:lnTo>
                    <a:lnTo>
                      <a:pt x="2712607" y="2046352"/>
                    </a:lnTo>
                    <a:lnTo>
                      <a:pt x="2620827" y="2046352"/>
                    </a:lnTo>
                    <a:close/>
                    <a:moveTo>
                      <a:pt x="2223114" y="1281519"/>
                    </a:moveTo>
                    <a:lnTo>
                      <a:pt x="2314894" y="1281519"/>
                    </a:lnTo>
                    <a:lnTo>
                      <a:pt x="2314894" y="2046352"/>
                    </a:lnTo>
                    <a:lnTo>
                      <a:pt x="2223114" y="2046352"/>
                    </a:lnTo>
                    <a:close/>
                    <a:moveTo>
                      <a:pt x="1923980" y="1281519"/>
                    </a:moveTo>
                    <a:lnTo>
                      <a:pt x="2015760" y="1281519"/>
                    </a:lnTo>
                    <a:lnTo>
                      <a:pt x="2015760" y="2046352"/>
                    </a:lnTo>
                    <a:lnTo>
                      <a:pt x="1923980" y="2046352"/>
                    </a:lnTo>
                    <a:close/>
                    <a:moveTo>
                      <a:pt x="1648639" y="1281519"/>
                    </a:moveTo>
                    <a:lnTo>
                      <a:pt x="1869590" y="1281519"/>
                    </a:lnTo>
                    <a:lnTo>
                      <a:pt x="1869590" y="2046352"/>
                    </a:lnTo>
                    <a:lnTo>
                      <a:pt x="1648639" y="2046352"/>
                    </a:lnTo>
                    <a:close/>
                    <a:moveTo>
                      <a:pt x="1531611" y="1281519"/>
                    </a:moveTo>
                    <a:lnTo>
                      <a:pt x="1621444" y="1281519"/>
                    </a:lnTo>
                    <a:lnTo>
                      <a:pt x="1621444" y="2046352"/>
                    </a:lnTo>
                    <a:lnTo>
                      <a:pt x="1531611" y="2046352"/>
                    </a:lnTo>
                    <a:close/>
                    <a:moveTo>
                      <a:pt x="0" y="0"/>
                    </a:moveTo>
                    <a:lnTo>
                      <a:pt x="2947156" y="0"/>
                    </a:lnTo>
                    <a:lnTo>
                      <a:pt x="2953954" y="363720"/>
                    </a:lnTo>
                    <a:lnTo>
                      <a:pt x="2648021" y="1009579"/>
                    </a:lnTo>
                    <a:lnTo>
                      <a:pt x="1407293" y="1009579"/>
                    </a:lnTo>
                    <a:lnTo>
                      <a:pt x="1233930" y="1346105"/>
                    </a:lnTo>
                    <a:lnTo>
                      <a:pt x="1094561" y="1305314"/>
                    </a:lnTo>
                    <a:lnTo>
                      <a:pt x="815822" y="2029356"/>
                    </a:lnTo>
                    <a:lnTo>
                      <a:pt x="370519" y="2046352"/>
                    </a:lnTo>
                    <a:lnTo>
                      <a:pt x="608467" y="1026575"/>
                    </a:lnTo>
                    <a:lnTo>
                      <a:pt x="0" y="1026575"/>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9" fontAlgn="base">
                  <a:spcBef>
                    <a:spcPct val="0"/>
                  </a:spcBef>
                  <a:spcAft>
                    <a:spcPct val="0"/>
                  </a:spcAft>
                </a:pPr>
                <a:endParaRPr lang="en-US" spc="-50" dirty="0" err="1">
                  <a:solidFill>
                    <a:prstClr val="white"/>
                  </a:solidFill>
                  <a:ea typeface="Segoe UI" pitchFamily="34" charset="0"/>
                  <a:cs typeface="Segoe UI" pitchFamily="34" charset="0"/>
                </a:endParaRPr>
              </a:p>
            </p:txBody>
          </p:sp>
          <p:grpSp>
            <p:nvGrpSpPr>
              <p:cNvPr id="229" name="Group 228"/>
              <p:cNvGrpSpPr>
                <a:grpSpLocks noChangeAspect="1"/>
              </p:cNvGrpSpPr>
              <p:nvPr/>
            </p:nvGrpSpPr>
            <p:grpSpPr>
              <a:xfrm>
                <a:off x="2010708" y="2804789"/>
                <a:ext cx="320531" cy="228600"/>
                <a:chOff x="1919150" y="3044496"/>
                <a:chExt cx="666391" cy="475141"/>
              </a:xfrm>
              <a:solidFill>
                <a:schemeClr val="bg1"/>
              </a:solidFill>
            </p:grpSpPr>
            <p:sp>
              <p:nvSpPr>
                <p:cNvPr id="244" name="Round Same Side Corner Rectangle 11"/>
                <p:cNvSpPr/>
                <p:nvPr/>
              </p:nvSpPr>
              <p:spPr>
                <a:xfrm>
                  <a:off x="1970085" y="3044496"/>
                  <a:ext cx="564520" cy="361776"/>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grpFill/>
                <a:ln w="25400" cap="flat" cmpd="sng" algn="ctr">
                  <a:noFill/>
                  <a:prstDash val="solid"/>
                </a:ln>
                <a:effectLst/>
              </p:spPr>
              <p:txBody>
                <a:bodyPr rtlCol="0" anchor="ctr"/>
                <a:lstStyle/>
                <a:p>
                  <a:pPr algn="ctr" defTabSz="896214">
                    <a:defRPr/>
                  </a:pPr>
                  <a:endParaRPr lang="en-US" sz="1176" kern="0">
                    <a:solidFill>
                      <a:sysClr val="window" lastClr="FFFFFF"/>
                    </a:solidFill>
                    <a:latin typeface="Segoe"/>
                  </a:endParaRPr>
                </a:p>
              </p:txBody>
            </p:sp>
            <p:sp>
              <p:nvSpPr>
                <p:cNvPr id="245" name="Trapezoid 12"/>
                <p:cNvSpPr/>
                <p:nvPr/>
              </p:nvSpPr>
              <p:spPr>
                <a:xfrm>
                  <a:off x="1919150" y="3408078"/>
                  <a:ext cx="666391" cy="84127"/>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grpFill/>
                <a:ln w="25400" cap="flat" cmpd="sng" algn="ctr">
                  <a:noFill/>
                  <a:prstDash val="solid"/>
                </a:ln>
                <a:effectLst/>
              </p:spPr>
              <p:txBody>
                <a:bodyPr rtlCol="0" anchor="ctr"/>
                <a:lstStyle/>
                <a:p>
                  <a:pPr algn="ctr" defTabSz="896214">
                    <a:defRPr/>
                  </a:pPr>
                  <a:endParaRPr lang="en-US" sz="1176" kern="0">
                    <a:solidFill>
                      <a:sysClr val="window" lastClr="FFFFFF"/>
                    </a:solidFill>
                    <a:latin typeface="Segoe"/>
                  </a:endParaRPr>
                </a:p>
              </p:txBody>
            </p:sp>
            <p:sp>
              <p:nvSpPr>
                <p:cNvPr id="246" name="Rectangle 245"/>
                <p:cNvSpPr/>
                <p:nvPr/>
              </p:nvSpPr>
              <p:spPr>
                <a:xfrm>
                  <a:off x="1919446" y="3492205"/>
                  <a:ext cx="665798" cy="27432"/>
                </a:xfrm>
                <a:prstGeom prst="rect">
                  <a:avLst/>
                </a:prstGeom>
                <a:grpFill/>
                <a:ln w="25400" cap="flat" cmpd="sng" algn="ctr">
                  <a:noFill/>
                  <a:prstDash val="solid"/>
                </a:ln>
                <a:effectLst/>
              </p:spPr>
              <p:txBody>
                <a:bodyPr rtlCol="0" anchor="ctr"/>
                <a:lstStyle/>
                <a:p>
                  <a:pPr algn="ctr" defTabSz="896214">
                    <a:defRPr/>
                  </a:pPr>
                  <a:endParaRPr lang="en-US" sz="1176" kern="0">
                    <a:solidFill>
                      <a:sysClr val="window" lastClr="FFFFFF"/>
                    </a:solidFill>
                    <a:latin typeface="Segoe"/>
                  </a:endParaRPr>
                </a:p>
              </p:txBody>
            </p:sp>
          </p:grpSp>
          <p:sp>
            <p:nvSpPr>
              <p:cNvPr id="230" name="Freeform 239"/>
              <p:cNvSpPr>
                <a:spLocks noChangeAspect="1"/>
              </p:cNvSpPr>
              <p:nvPr/>
            </p:nvSpPr>
            <p:spPr bwMode="auto">
              <a:xfrm>
                <a:off x="1120741" y="2784934"/>
                <a:ext cx="215684" cy="268927"/>
              </a:xfrm>
              <a:custGeom>
                <a:avLst/>
                <a:gdLst/>
                <a:ahLst/>
                <a:cxnLst/>
                <a:rect l="l" t="t" r="r" b="b"/>
                <a:pathLst>
                  <a:path w="555609" h="711730">
                    <a:moveTo>
                      <a:pt x="11038" y="660302"/>
                    </a:moveTo>
                    <a:cubicBezTo>
                      <a:pt x="11053" y="660302"/>
                      <a:pt x="13887" y="660302"/>
                      <a:pt x="548250" y="660302"/>
                    </a:cubicBezTo>
                    <a:cubicBezTo>
                      <a:pt x="551930" y="660302"/>
                      <a:pt x="555609" y="663976"/>
                      <a:pt x="555609" y="671323"/>
                    </a:cubicBezTo>
                    <a:cubicBezTo>
                      <a:pt x="555609" y="671332"/>
                      <a:pt x="555609" y="671847"/>
                      <a:pt x="555609" y="704383"/>
                    </a:cubicBezTo>
                    <a:cubicBezTo>
                      <a:pt x="555609" y="708057"/>
                      <a:pt x="551930" y="711730"/>
                      <a:pt x="548250" y="711730"/>
                    </a:cubicBezTo>
                    <a:cubicBezTo>
                      <a:pt x="548235" y="711730"/>
                      <a:pt x="545395" y="711730"/>
                      <a:pt x="11038" y="711730"/>
                    </a:cubicBezTo>
                    <a:lnTo>
                      <a:pt x="0" y="704383"/>
                    </a:lnTo>
                    <a:cubicBezTo>
                      <a:pt x="0" y="704375"/>
                      <a:pt x="0" y="703860"/>
                      <a:pt x="0" y="671323"/>
                    </a:cubicBezTo>
                    <a:cubicBezTo>
                      <a:pt x="0" y="663976"/>
                      <a:pt x="3679" y="660302"/>
                      <a:pt x="11038" y="660302"/>
                    </a:cubicBezTo>
                    <a:close/>
                    <a:moveTo>
                      <a:pt x="176551" y="568466"/>
                    </a:moveTo>
                    <a:cubicBezTo>
                      <a:pt x="206005" y="583160"/>
                      <a:pt x="242823" y="590507"/>
                      <a:pt x="279641" y="590507"/>
                    </a:cubicBezTo>
                    <a:cubicBezTo>
                      <a:pt x="316459" y="590507"/>
                      <a:pt x="349595" y="583160"/>
                      <a:pt x="382732" y="568466"/>
                    </a:cubicBezTo>
                    <a:cubicBezTo>
                      <a:pt x="404822" y="601527"/>
                      <a:pt x="437959" y="627242"/>
                      <a:pt x="482140" y="649282"/>
                    </a:cubicBezTo>
                    <a:cubicBezTo>
                      <a:pt x="482124" y="649282"/>
                      <a:pt x="479561" y="649282"/>
                      <a:pt x="77142" y="649282"/>
                    </a:cubicBezTo>
                    <a:cubicBezTo>
                      <a:pt x="121323" y="627242"/>
                      <a:pt x="154460" y="601527"/>
                      <a:pt x="176551" y="568466"/>
                    </a:cubicBezTo>
                    <a:close/>
                    <a:moveTo>
                      <a:pt x="272261" y="221325"/>
                    </a:moveTo>
                    <a:lnTo>
                      <a:pt x="279642" y="221325"/>
                    </a:lnTo>
                    <a:cubicBezTo>
                      <a:pt x="334999" y="221325"/>
                      <a:pt x="379284" y="265615"/>
                      <a:pt x="379284" y="317285"/>
                    </a:cubicBezTo>
                    <a:cubicBezTo>
                      <a:pt x="379284" y="372647"/>
                      <a:pt x="334999" y="416936"/>
                      <a:pt x="279642" y="416936"/>
                    </a:cubicBezTo>
                    <a:cubicBezTo>
                      <a:pt x="224285" y="416936"/>
                      <a:pt x="179999" y="372647"/>
                      <a:pt x="179999" y="317285"/>
                    </a:cubicBezTo>
                    <a:cubicBezTo>
                      <a:pt x="179999" y="298831"/>
                      <a:pt x="187380" y="280378"/>
                      <a:pt x="194761" y="265615"/>
                    </a:cubicBezTo>
                    <a:cubicBezTo>
                      <a:pt x="194761" y="302522"/>
                      <a:pt x="220594" y="324667"/>
                      <a:pt x="250118" y="324667"/>
                    </a:cubicBezTo>
                    <a:cubicBezTo>
                      <a:pt x="279642" y="324667"/>
                      <a:pt x="305475" y="302522"/>
                      <a:pt x="305475" y="269305"/>
                    </a:cubicBezTo>
                    <a:cubicBezTo>
                      <a:pt x="305475" y="247161"/>
                      <a:pt x="290713" y="228707"/>
                      <a:pt x="272261" y="221325"/>
                    </a:cubicBezTo>
                    <a:close/>
                    <a:moveTo>
                      <a:pt x="277805" y="177015"/>
                    </a:moveTo>
                    <a:cubicBezTo>
                      <a:pt x="202284" y="177015"/>
                      <a:pt x="141063" y="238236"/>
                      <a:pt x="141063" y="313757"/>
                    </a:cubicBezTo>
                    <a:cubicBezTo>
                      <a:pt x="141063" y="389278"/>
                      <a:pt x="202284" y="450499"/>
                      <a:pt x="277805" y="450499"/>
                    </a:cubicBezTo>
                    <a:cubicBezTo>
                      <a:pt x="353326" y="450499"/>
                      <a:pt x="414547" y="389278"/>
                      <a:pt x="414547" y="313757"/>
                    </a:cubicBezTo>
                    <a:cubicBezTo>
                      <a:pt x="414547" y="238236"/>
                      <a:pt x="353326" y="177015"/>
                      <a:pt x="277805" y="177015"/>
                    </a:cubicBezTo>
                    <a:close/>
                    <a:moveTo>
                      <a:pt x="277805" y="67313"/>
                    </a:moveTo>
                    <a:cubicBezTo>
                      <a:pt x="413912" y="67313"/>
                      <a:pt x="524249" y="177650"/>
                      <a:pt x="524249" y="313757"/>
                    </a:cubicBezTo>
                    <a:cubicBezTo>
                      <a:pt x="524249" y="449864"/>
                      <a:pt x="413912" y="560201"/>
                      <a:pt x="277805" y="560201"/>
                    </a:cubicBezTo>
                    <a:cubicBezTo>
                      <a:pt x="141698" y="560201"/>
                      <a:pt x="31361" y="449864"/>
                      <a:pt x="31361" y="313757"/>
                    </a:cubicBezTo>
                    <a:cubicBezTo>
                      <a:pt x="31361" y="177650"/>
                      <a:pt x="141698" y="67313"/>
                      <a:pt x="277805" y="67313"/>
                    </a:cubicBezTo>
                    <a:close/>
                    <a:moveTo>
                      <a:pt x="279641" y="0"/>
                    </a:moveTo>
                    <a:cubicBezTo>
                      <a:pt x="338653" y="0"/>
                      <a:pt x="375536" y="29388"/>
                      <a:pt x="379224" y="29388"/>
                    </a:cubicBezTo>
                    <a:lnTo>
                      <a:pt x="382912" y="36735"/>
                    </a:lnTo>
                    <a:cubicBezTo>
                      <a:pt x="382917" y="36751"/>
                      <a:pt x="383137" y="37482"/>
                      <a:pt x="393977" y="73469"/>
                    </a:cubicBezTo>
                    <a:cubicBezTo>
                      <a:pt x="357095" y="55102"/>
                      <a:pt x="320212" y="47755"/>
                      <a:pt x="279641" y="47755"/>
                    </a:cubicBezTo>
                    <a:cubicBezTo>
                      <a:pt x="239070" y="47755"/>
                      <a:pt x="198500" y="55102"/>
                      <a:pt x="165305" y="73469"/>
                    </a:cubicBezTo>
                    <a:cubicBezTo>
                      <a:pt x="165310" y="73454"/>
                      <a:pt x="165529" y="72727"/>
                      <a:pt x="176370" y="36735"/>
                    </a:cubicBezTo>
                    <a:lnTo>
                      <a:pt x="180058" y="29388"/>
                    </a:lnTo>
                    <a:cubicBezTo>
                      <a:pt x="183747" y="29388"/>
                      <a:pt x="220629" y="0"/>
                      <a:pt x="279641" y="0"/>
                    </a:cubicBezTo>
                    <a:close/>
                  </a:path>
                </a:pathLst>
              </a:custGeom>
              <a:solidFill>
                <a:schemeClr val="bg1"/>
              </a:solidFill>
              <a:ln>
                <a:noFill/>
              </a:ln>
              <a:extLst/>
            </p:spPr>
            <p:txBody>
              <a:bodyPr vert="horz" wrap="square" lIns="89629" tIns="44815" rIns="89629" bIns="44815" numCol="1" anchor="t" anchorCtr="0" compatLnSpc="1">
                <a:prstTxWarp prst="textNoShape">
                  <a:avLst/>
                </a:prstTxWarp>
              </a:bodyPr>
              <a:lstStyle/>
              <a:p>
                <a:pPr algn="ctr" defTabSz="896214">
                  <a:defRPr/>
                </a:pPr>
                <a:endParaRPr lang="en-US" sz="1764" kern="0" dirty="0">
                  <a:solidFill>
                    <a:srgbClr val="00D8CC"/>
                  </a:solidFill>
                </a:endParaRPr>
              </a:p>
            </p:txBody>
          </p:sp>
          <p:sp>
            <p:nvSpPr>
              <p:cNvPr id="231" name="Rounded Rectangle 89"/>
              <p:cNvSpPr>
                <a:spLocks noChangeAspect="1"/>
              </p:cNvSpPr>
              <p:nvPr/>
            </p:nvSpPr>
            <p:spPr bwMode="auto">
              <a:xfrm rot="16200000">
                <a:off x="1507014" y="2539524"/>
                <a:ext cx="316142" cy="448212"/>
              </a:xfrm>
              <a:custGeom>
                <a:avLst/>
                <a:gdLst/>
                <a:ahLst/>
                <a:cxnLst/>
                <a:rect l="l" t="t" r="r" b="b"/>
                <a:pathLst>
                  <a:path w="2183176" h="3096025">
                    <a:moveTo>
                      <a:pt x="467239" y="1270400"/>
                    </a:moveTo>
                    <a:lnTo>
                      <a:pt x="467239" y="3096025"/>
                    </a:lnTo>
                    <a:lnTo>
                      <a:pt x="37847" y="3096025"/>
                    </a:lnTo>
                    <a:lnTo>
                      <a:pt x="37847" y="1270400"/>
                    </a:lnTo>
                    <a:close/>
                    <a:moveTo>
                      <a:pt x="756443" y="1270400"/>
                    </a:moveTo>
                    <a:lnTo>
                      <a:pt x="754715" y="2850494"/>
                    </a:lnTo>
                    <a:lnTo>
                      <a:pt x="521043" y="3096025"/>
                    </a:lnTo>
                    <a:lnTo>
                      <a:pt x="521043" y="1270400"/>
                    </a:lnTo>
                    <a:close/>
                    <a:moveTo>
                      <a:pt x="1227004" y="1270399"/>
                    </a:moveTo>
                    <a:lnTo>
                      <a:pt x="1227004" y="2846970"/>
                    </a:lnTo>
                    <a:lnTo>
                      <a:pt x="797612" y="2846970"/>
                    </a:lnTo>
                    <a:lnTo>
                      <a:pt x="797612" y="1270399"/>
                    </a:lnTo>
                    <a:close/>
                    <a:moveTo>
                      <a:pt x="1346183" y="230719"/>
                    </a:moveTo>
                    <a:lnTo>
                      <a:pt x="908049" y="230719"/>
                    </a:lnTo>
                    <a:lnTo>
                      <a:pt x="908049" y="991315"/>
                    </a:lnTo>
                    <a:lnTo>
                      <a:pt x="1346183" y="991315"/>
                    </a:lnTo>
                    <a:close/>
                    <a:moveTo>
                      <a:pt x="1512886" y="75485"/>
                    </a:moveTo>
                    <a:lnTo>
                      <a:pt x="1512886" y="1146548"/>
                    </a:lnTo>
                    <a:cubicBezTo>
                      <a:pt x="1512886" y="1188237"/>
                      <a:pt x="1479090" y="1222033"/>
                      <a:pt x="1437401" y="1222033"/>
                    </a:cubicBezTo>
                    <a:lnTo>
                      <a:pt x="75485" y="1222033"/>
                    </a:lnTo>
                    <a:cubicBezTo>
                      <a:pt x="33796" y="1222033"/>
                      <a:pt x="0" y="1188237"/>
                      <a:pt x="0" y="1146548"/>
                    </a:cubicBezTo>
                    <a:lnTo>
                      <a:pt x="0" y="75485"/>
                    </a:lnTo>
                    <a:cubicBezTo>
                      <a:pt x="0" y="33796"/>
                      <a:pt x="33796" y="0"/>
                      <a:pt x="75485" y="0"/>
                    </a:cubicBezTo>
                    <a:lnTo>
                      <a:pt x="1437401" y="0"/>
                    </a:lnTo>
                    <a:cubicBezTo>
                      <a:pt x="1479090" y="0"/>
                      <a:pt x="1512886" y="33796"/>
                      <a:pt x="1512886" y="75485"/>
                    </a:cubicBezTo>
                    <a:close/>
                    <a:moveTo>
                      <a:pt x="2030139" y="955484"/>
                    </a:moveTo>
                    <a:cubicBezTo>
                      <a:pt x="2030139" y="946936"/>
                      <a:pt x="2024904" y="940007"/>
                      <a:pt x="2018445" y="940007"/>
                    </a:cubicBezTo>
                    <a:lnTo>
                      <a:pt x="1963031" y="940007"/>
                    </a:lnTo>
                    <a:cubicBezTo>
                      <a:pt x="1956572" y="940007"/>
                      <a:pt x="1951337" y="946936"/>
                      <a:pt x="1951337" y="955484"/>
                    </a:cubicBezTo>
                    <a:cubicBezTo>
                      <a:pt x="1951337" y="964031"/>
                      <a:pt x="1956572" y="970961"/>
                      <a:pt x="1963031" y="970961"/>
                    </a:cubicBezTo>
                    <a:lnTo>
                      <a:pt x="2018445" y="970961"/>
                    </a:lnTo>
                    <a:cubicBezTo>
                      <a:pt x="2024903" y="970961"/>
                      <a:pt x="2030139" y="964032"/>
                      <a:pt x="2030139" y="955484"/>
                    </a:cubicBezTo>
                    <a:close/>
                    <a:moveTo>
                      <a:pt x="2065118" y="955484"/>
                    </a:moveTo>
                    <a:cubicBezTo>
                      <a:pt x="2065118" y="946936"/>
                      <a:pt x="2059882" y="940007"/>
                      <a:pt x="2053424" y="940007"/>
                    </a:cubicBezTo>
                    <a:lnTo>
                      <a:pt x="2051148" y="940007"/>
                    </a:lnTo>
                    <a:cubicBezTo>
                      <a:pt x="2044690" y="940007"/>
                      <a:pt x="2039454" y="946936"/>
                      <a:pt x="2039454" y="955484"/>
                    </a:cubicBezTo>
                    <a:cubicBezTo>
                      <a:pt x="2039454" y="964031"/>
                      <a:pt x="2044690" y="970961"/>
                      <a:pt x="2051148" y="970961"/>
                    </a:cubicBezTo>
                    <a:lnTo>
                      <a:pt x="2053424" y="970961"/>
                    </a:lnTo>
                    <a:cubicBezTo>
                      <a:pt x="2059882" y="970961"/>
                      <a:pt x="2065118" y="964032"/>
                      <a:pt x="2065118" y="955484"/>
                    </a:cubicBezTo>
                    <a:close/>
                    <a:moveTo>
                      <a:pt x="2099906" y="955484"/>
                    </a:moveTo>
                    <a:cubicBezTo>
                      <a:pt x="2099906" y="946936"/>
                      <a:pt x="2094670" y="940007"/>
                      <a:pt x="2088211" y="940007"/>
                    </a:cubicBezTo>
                    <a:lnTo>
                      <a:pt x="2086127" y="940007"/>
                    </a:lnTo>
                    <a:cubicBezTo>
                      <a:pt x="2079669" y="940007"/>
                      <a:pt x="2074433" y="946936"/>
                      <a:pt x="2074433" y="955484"/>
                    </a:cubicBezTo>
                    <a:cubicBezTo>
                      <a:pt x="2074433" y="964031"/>
                      <a:pt x="2079669" y="970961"/>
                      <a:pt x="2086127" y="970961"/>
                    </a:cubicBezTo>
                    <a:lnTo>
                      <a:pt x="2088211" y="970961"/>
                    </a:lnTo>
                    <a:cubicBezTo>
                      <a:pt x="2094670" y="970961"/>
                      <a:pt x="2099905" y="964032"/>
                      <a:pt x="2099905" y="955484"/>
                    </a:cubicBezTo>
                    <a:close/>
                    <a:moveTo>
                      <a:pt x="2133036" y="272496"/>
                    </a:moveTo>
                    <a:lnTo>
                      <a:pt x="1686532" y="272496"/>
                    </a:lnTo>
                    <a:lnTo>
                      <a:pt x="1686532" y="902132"/>
                    </a:lnTo>
                    <a:lnTo>
                      <a:pt x="2133036" y="902132"/>
                    </a:lnTo>
                    <a:close/>
                    <a:moveTo>
                      <a:pt x="2183176" y="236015"/>
                    </a:moveTo>
                    <a:lnTo>
                      <a:pt x="2183176" y="986017"/>
                    </a:lnTo>
                    <a:cubicBezTo>
                      <a:pt x="2183176" y="1002511"/>
                      <a:pt x="2173073" y="1015882"/>
                      <a:pt x="2160610" y="1015882"/>
                    </a:cubicBezTo>
                    <a:lnTo>
                      <a:pt x="1658958" y="1015882"/>
                    </a:lnTo>
                    <a:cubicBezTo>
                      <a:pt x="1646495" y="1015882"/>
                      <a:pt x="1636392" y="1002511"/>
                      <a:pt x="1636392" y="986017"/>
                    </a:cubicBezTo>
                    <a:lnTo>
                      <a:pt x="1636392" y="236015"/>
                    </a:lnTo>
                    <a:cubicBezTo>
                      <a:pt x="1636392" y="219520"/>
                      <a:pt x="1646495" y="206149"/>
                      <a:pt x="1658958" y="206149"/>
                    </a:cubicBezTo>
                    <a:lnTo>
                      <a:pt x="2160610" y="206149"/>
                    </a:lnTo>
                    <a:cubicBezTo>
                      <a:pt x="2173073" y="206149"/>
                      <a:pt x="2183176" y="219520"/>
                      <a:pt x="2183176" y="236015"/>
                    </a:cubicBezTo>
                    <a:close/>
                  </a:path>
                </a:pathLst>
              </a:custGeom>
              <a:solidFill>
                <a:schemeClr val="bg1"/>
              </a:solidFill>
              <a:ln w="9525" cap="flat" cmpd="sng" algn="ctr">
                <a:noFill/>
                <a:prstDash val="solid"/>
                <a:headEnd type="none" w="med" len="med"/>
                <a:tailEnd type="none" w="med" len="med"/>
              </a:ln>
              <a:effectLst/>
            </p:spPr>
            <p:txBody>
              <a:bodyPr rot="0" spcFirstLastPara="0" vert="horz" wrap="square" lIns="89629" tIns="44815" rIns="44815" bIns="89629" numCol="1" spcCol="0" rtlCol="0" fromWordArt="0" anchor="b" anchorCtr="0" forceAA="0" compatLnSpc="1">
                <a:prstTxWarp prst="textNoShape">
                  <a:avLst/>
                </a:prstTxWarp>
                <a:noAutofit/>
              </a:bodyPr>
              <a:lstStyle>
                <a:defPPr>
                  <a:defRPr lang="en-US"/>
                </a:defPPr>
                <a:lvl1pPr marL="0" algn="l" defTabSz="686047" rtl="0" eaLnBrk="1" latinLnBrk="0" hangingPunct="1">
                  <a:defRPr sz="1400" kern="1200">
                    <a:solidFill>
                      <a:schemeClr val="lt1"/>
                    </a:solidFill>
                    <a:latin typeface="+mn-lt"/>
                    <a:ea typeface="+mn-ea"/>
                    <a:cs typeface="+mn-cs"/>
                  </a:defRPr>
                </a:lvl1pPr>
                <a:lvl2pPr marL="343024" algn="l" defTabSz="686047" rtl="0" eaLnBrk="1" latinLnBrk="0" hangingPunct="1">
                  <a:defRPr sz="1400" kern="1200">
                    <a:solidFill>
                      <a:schemeClr val="lt1"/>
                    </a:solidFill>
                    <a:latin typeface="+mn-lt"/>
                    <a:ea typeface="+mn-ea"/>
                    <a:cs typeface="+mn-cs"/>
                  </a:defRPr>
                </a:lvl2pPr>
                <a:lvl3pPr marL="686047" algn="l" defTabSz="686047" rtl="0" eaLnBrk="1" latinLnBrk="0" hangingPunct="1">
                  <a:defRPr sz="1400" kern="1200">
                    <a:solidFill>
                      <a:schemeClr val="lt1"/>
                    </a:solidFill>
                    <a:latin typeface="+mn-lt"/>
                    <a:ea typeface="+mn-ea"/>
                    <a:cs typeface="+mn-cs"/>
                  </a:defRPr>
                </a:lvl3pPr>
                <a:lvl4pPr marL="1029070" algn="l" defTabSz="686047" rtl="0" eaLnBrk="1" latinLnBrk="0" hangingPunct="1">
                  <a:defRPr sz="1400" kern="1200">
                    <a:solidFill>
                      <a:schemeClr val="lt1"/>
                    </a:solidFill>
                    <a:latin typeface="+mn-lt"/>
                    <a:ea typeface="+mn-ea"/>
                    <a:cs typeface="+mn-cs"/>
                  </a:defRPr>
                </a:lvl4pPr>
                <a:lvl5pPr marL="1372094" algn="l" defTabSz="686047" rtl="0" eaLnBrk="1" latinLnBrk="0" hangingPunct="1">
                  <a:defRPr sz="1400" kern="1200">
                    <a:solidFill>
                      <a:schemeClr val="lt1"/>
                    </a:solidFill>
                    <a:latin typeface="+mn-lt"/>
                    <a:ea typeface="+mn-ea"/>
                    <a:cs typeface="+mn-cs"/>
                  </a:defRPr>
                </a:lvl5pPr>
                <a:lvl6pPr marL="1715118" algn="l" defTabSz="686047" rtl="0" eaLnBrk="1" latinLnBrk="0" hangingPunct="1">
                  <a:defRPr sz="1400" kern="1200">
                    <a:solidFill>
                      <a:schemeClr val="lt1"/>
                    </a:solidFill>
                    <a:latin typeface="+mn-lt"/>
                    <a:ea typeface="+mn-ea"/>
                    <a:cs typeface="+mn-cs"/>
                  </a:defRPr>
                </a:lvl6pPr>
                <a:lvl7pPr marL="2058140" algn="l" defTabSz="686047" rtl="0" eaLnBrk="1" latinLnBrk="0" hangingPunct="1">
                  <a:defRPr sz="1400" kern="1200">
                    <a:solidFill>
                      <a:schemeClr val="lt1"/>
                    </a:solidFill>
                    <a:latin typeface="+mn-lt"/>
                    <a:ea typeface="+mn-ea"/>
                    <a:cs typeface="+mn-cs"/>
                  </a:defRPr>
                </a:lvl7pPr>
                <a:lvl8pPr marL="2401164" algn="l" defTabSz="686047" rtl="0" eaLnBrk="1" latinLnBrk="0" hangingPunct="1">
                  <a:defRPr sz="1400" kern="1200">
                    <a:solidFill>
                      <a:schemeClr val="lt1"/>
                    </a:solidFill>
                    <a:latin typeface="+mn-lt"/>
                    <a:ea typeface="+mn-ea"/>
                    <a:cs typeface="+mn-cs"/>
                  </a:defRPr>
                </a:lvl8pPr>
                <a:lvl9pPr marL="2744188" algn="l" defTabSz="686047" rtl="0" eaLnBrk="1" latinLnBrk="0" hangingPunct="1">
                  <a:defRPr sz="1400" kern="1200">
                    <a:solidFill>
                      <a:schemeClr val="lt1"/>
                    </a:solidFill>
                    <a:latin typeface="+mn-lt"/>
                    <a:ea typeface="+mn-ea"/>
                    <a:cs typeface="+mn-cs"/>
                  </a:defRPr>
                </a:lvl9pPr>
              </a:lstStyle>
              <a:p>
                <a:pPr algn="ctr" defTabSz="671945" fontAlgn="base">
                  <a:spcBef>
                    <a:spcPct val="0"/>
                  </a:spcBef>
                  <a:spcAft>
                    <a:spcPct val="0"/>
                  </a:spcAft>
                  <a:defRPr/>
                </a:pPr>
                <a:endParaRPr lang="en-US" sz="882" dirty="0" err="1">
                  <a:gradFill>
                    <a:gsLst>
                      <a:gs pos="0">
                        <a:srgbClr val="FFFFFF"/>
                      </a:gs>
                      <a:gs pos="100000">
                        <a:srgbClr val="FFFFFF"/>
                      </a:gs>
                    </a:gsLst>
                    <a:lin ang="5400000" scaled="0"/>
                  </a:gradFill>
                  <a:ea typeface="Segoe UI" pitchFamily="34" charset="0"/>
                  <a:cs typeface="Segoe UI" pitchFamily="34" charset="0"/>
                </a:endParaRPr>
              </a:p>
            </p:txBody>
          </p:sp>
          <p:sp>
            <p:nvSpPr>
              <p:cNvPr id="232" name="Rounded Rectangle 4"/>
              <p:cNvSpPr>
                <a:spLocks noChangeAspect="1"/>
              </p:cNvSpPr>
              <p:nvPr/>
            </p:nvSpPr>
            <p:spPr bwMode="auto">
              <a:xfrm>
                <a:off x="1390234" y="3700127"/>
                <a:ext cx="189592" cy="358570"/>
              </a:xfrm>
              <a:custGeom>
                <a:avLst/>
                <a:gdLst/>
                <a:ahLst/>
                <a:cxnLst/>
                <a:rect l="l" t="t" r="r" b="b"/>
                <a:pathLst>
                  <a:path w="985568" h="1863954">
                    <a:moveTo>
                      <a:pt x="36891" y="1642610"/>
                    </a:moveTo>
                    <a:lnTo>
                      <a:pt x="92599" y="1642610"/>
                    </a:lnTo>
                    <a:lnTo>
                      <a:pt x="92599" y="1768745"/>
                    </a:lnTo>
                    <a:lnTo>
                      <a:pt x="893493" y="1768745"/>
                    </a:lnTo>
                    <a:lnTo>
                      <a:pt x="893493" y="1642610"/>
                    </a:lnTo>
                    <a:lnTo>
                      <a:pt x="948677" y="1642610"/>
                    </a:lnTo>
                    <a:cubicBezTo>
                      <a:pt x="969051" y="1642610"/>
                      <a:pt x="985568" y="1659127"/>
                      <a:pt x="985568" y="1679501"/>
                    </a:cubicBezTo>
                    <a:lnTo>
                      <a:pt x="985568" y="1827063"/>
                    </a:lnTo>
                    <a:cubicBezTo>
                      <a:pt x="985568" y="1847437"/>
                      <a:pt x="969051" y="1863954"/>
                      <a:pt x="948677" y="1863954"/>
                    </a:cubicBezTo>
                    <a:lnTo>
                      <a:pt x="36891" y="1863954"/>
                    </a:lnTo>
                    <a:cubicBezTo>
                      <a:pt x="16517" y="1863954"/>
                      <a:pt x="0" y="1847437"/>
                      <a:pt x="0" y="1827063"/>
                    </a:cubicBezTo>
                    <a:lnTo>
                      <a:pt x="0" y="1679501"/>
                    </a:lnTo>
                    <a:cubicBezTo>
                      <a:pt x="0" y="1659127"/>
                      <a:pt x="16517" y="1642610"/>
                      <a:pt x="36891" y="1642610"/>
                    </a:cubicBezTo>
                    <a:close/>
                    <a:moveTo>
                      <a:pt x="779514" y="719478"/>
                    </a:moveTo>
                    <a:cubicBezTo>
                      <a:pt x="766736" y="719478"/>
                      <a:pt x="756377" y="729837"/>
                      <a:pt x="756377" y="742615"/>
                    </a:cubicBezTo>
                    <a:cubicBezTo>
                      <a:pt x="756377" y="755393"/>
                      <a:pt x="766736" y="765752"/>
                      <a:pt x="779514" y="765752"/>
                    </a:cubicBezTo>
                    <a:cubicBezTo>
                      <a:pt x="792292" y="765752"/>
                      <a:pt x="802651" y="755393"/>
                      <a:pt x="802651" y="742615"/>
                    </a:cubicBezTo>
                    <a:cubicBezTo>
                      <a:pt x="802651" y="729837"/>
                      <a:pt x="792292" y="719478"/>
                      <a:pt x="779514" y="719478"/>
                    </a:cubicBezTo>
                    <a:close/>
                    <a:moveTo>
                      <a:pt x="707619" y="719478"/>
                    </a:moveTo>
                    <a:cubicBezTo>
                      <a:pt x="694841" y="719478"/>
                      <a:pt x="684482" y="729837"/>
                      <a:pt x="684482" y="742615"/>
                    </a:cubicBezTo>
                    <a:cubicBezTo>
                      <a:pt x="684482" y="755393"/>
                      <a:pt x="694841" y="765752"/>
                      <a:pt x="707619" y="765752"/>
                    </a:cubicBezTo>
                    <a:cubicBezTo>
                      <a:pt x="720397" y="765752"/>
                      <a:pt x="730756" y="755393"/>
                      <a:pt x="730756" y="742615"/>
                    </a:cubicBezTo>
                    <a:cubicBezTo>
                      <a:pt x="730756" y="729837"/>
                      <a:pt x="720397" y="719478"/>
                      <a:pt x="707619" y="719478"/>
                    </a:cubicBezTo>
                    <a:close/>
                    <a:moveTo>
                      <a:pt x="374779" y="710591"/>
                    </a:moveTo>
                    <a:lnTo>
                      <a:pt x="374779" y="774637"/>
                    </a:lnTo>
                    <a:lnTo>
                      <a:pt x="432929" y="774637"/>
                    </a:lnTo>
                    <a:cubicBezTo>
                      <a:pt x="445863" y="774637"/>
                      <a:pt x="456348" y="764152"/>
                      <a:pt x="456348" y="751219"/>
                    </a:cubicBezTo>
                    <a:lnTo>
                      <a:pt x="456348" y="734009"/>
                    </a:lnTo>
                    <a:cubicBezTo>
                      <a:pt x="456348" y="721076"/>
                      <a:pt x="445863" y="710591"/>
                      <a:pt x="432929" y="710591"/>
                    </a:cubicBezTo>
                    <a:close/>
                    <a:moveTo>
                      <a:pt x="274277" y="710591"/>
                    </a:moveTo>
                    <a:lnTo>
                      <a:pt x="274277" y="774637"/>
                    </a:lnTo>
                    <a:lnTo>
                      <a:pt x="355845" y="774637"/>
                    </a:lnTo>
                    <a:lnTo>
                      <a:pt x="355845" y="710591"/>
                    </a:lnTo>
                    <a:close/>
                    <a:moveTo>
                      <a:pt x="197192" y="710591"/>
                    </a:moveTo>
                    <a:cubicBezTo>
                      <a:pt x="184259" y="710591"/>
                      <a:pt x="173774" y="721076"/>
                      <a:pt x="173774" y="734009"/>
                    </a:cubicBezTo>
                    <a:lnTo>
                      <a:pt x="173774" y="751219"/>
                    </a:lnTo>
                    <a:cubicBezTo>
                      <a:pt x="173774" y="764152"/>
                      <a:pt x="184259" y="774637"/>
                      <a:pt x="197192" y="774637"/>
                    </a:cubicBezTo>
                    <a:lnTo>
                      <a:pt x="255342" y="774637"/>
                    </a:lnTo>
                    <a:lnTo>
                      <a:pt x="255342" y="710591"/>
                    </a:lnTo>
                    <a:close/>
                    <a:moveTo>
                      <a:pt x="178768" y="164337"/>
                    </a:moveTo>
                    <a:lnTo>
                      <a:pt x="178768" y="633303"/>
                    </a:lnTo>
                    <a:lnTo>
                      <a:pt x="807324" y="633303"/>
                    </a:lnTo>
                    <a:lnTo>
                      <a:pt x="807324" y="164337"/>
                    </a:lnTo>
                    <a:close/>
                    <a:moveTo>
                      <a:pt x="114741" y="0"/>
                    </a:moveTo>
                    <a:lnTo>
                      <a:pt x="871352" y="0"/>
                    </a:lnTo>
                    <a:lnTo>
                      <a:pt x="871352" y="1738511"/>
                    </a:lnTo>
                    <a:lnTo>
                      <a:pt x="114741" y="1738511"/>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70906" tIns="35452" rIns="35452" bIns="70906" numCol="1" spcCol="0" rtlCol="0" fromWordArt="0" anchor="b" anchorCtr="0" forceAA="0" compatLnSpc="1">
                <a:prstTxWarp prst="textNoShape">
                  <a:avLst/>
                </a:prstTxWarp>
                <a:noAutofit/>
              </a:bodyPr>
              <a:lstStyle/>
              <a:p>
                <a:pPr algn="ctr" defTabSz="708820" fontAlgn="base">
                  <a:spcBef>
                    <a:spcPct val="0"/>
                  </a:spcBef>
                  <a:spcAft>
                    <a:spcPct val="0"/>
                  </a:spcAft>
                </a:pPr>
                <a:endParaRPr lang="en-US" sz="1551" spc="-38" dirty="0" err="1">
                  <a:gradFill>
                    <a:gsLst>
                      <a:gs pos="0">
                        <a:srgbClr val="FFFFFF"/>
                      </a:gs>
                      <a:gs pos="100000">
                        <a:srgbClr val="FFFFFF"/>
                      </a:gs>
                    </a:gsLst>
                    <a:lin ang="5400000" scaled="0"/>
                  </a:gradFill>
                  <a:ea typeface="Segoe UI" pitchFamily="34" charset="0"/>
                  <a:cs typeface="Segoe UI" pitchFamily="34" charset="0"/>
                </a:endParaRPr>
              </a:p>
            </p:txBody>
          </p:sp>
          <p:sp>
            <p:nvSpPr>
              <p:cNvPr id="233" name="Rectangle 62"/>
              <p:cNvSpPr>
                <a:spLocks noChangeAspect="1"/>
              </p:cNvSpPr>
              <p:nvPr/>
            </p:nvSpPr>
            <p:spPr bwMode="auto">
              <a:xfrm rot="5400000">
                <a:off x="1076474" y="3422324"/>
                <a:ext cx="292479" cy="358570"/>
              </a:xfrm>
              <a:custGeom>
                <a:avLst/>
                <a:gdLst/>
                <a:ahLst/>
                <a:cxnLst/>
                <a:rect l="l" t="t" r="r" b="b"/>
                <a:pathLst>
                  <a:path w="3724643" h="4565093">
                    <a:moveTo>
                      <a:pt x="0" y="2230591"/>
                    </a:moveTo>
                    <a:lnTo>
                      <a:pt x="0" y="1130354"/>
                    </a:lnTo>
                    <a:lnTo>
                      <a:pt x="666553" y="1130354"/>
                    </a:lnTo>
                    <a:lnTo>
                      <a:pt x="666553" y="1483621"/>
                    </a:lnTo>
                    <a:lnTo>
                      <a:pt x="1018801" y="1468217"/>
                    </a:lnTo>
                    <a:lnTo>
                      <a:pt x="586117" y="614872"/>
                    </a:lnTo>
                    <a:lnTo>
                      <a:pt x="1798773" y="0"/>
                    </a:lnTo>
                    <a:lnTo>
                      <a:pt x="3266024" y="2893728"/>
                    </a:lnTo>
                    <a:lnTo>
                      <a:pt x="2870465" y="3094294"/>
                    </a:lnTo>
                    <a:lnTo>
                      <a:pt x="2967871" y="3286398"/>
                    </a:lnTo>
                    <a:lnTo>
                      <a:pt x="3254805" y="3140909"/>
                    </a:lnTo>
                    <a:lnTo>
                      <a:pt x="3724643" y="4067529"/>
                    </a:lnTo>
                    <a:lnTo>
                      <a:pt x="2743342" y="4565093"/>
                    </a:lnTo>
                    <a:lnTo>
                      <a:pt x="2273504" y="3638473"/>
                    </a:lnTo>
                    <a:lnTo>
                      <a:pt x="2583523" y="3481279"/>
                    </a:lnTo>
                    <a:lnTo>
                      <a:pt x="2486118" y="3289175"/>
                    </a:lnTo>
                    <a:lnTo>
                      <a:pt x="2053368" y="3508599"/>
                    </a:lnTo>
                    <a:lnTo>
                      <a:pt x="1232767" y="1890202"/>
                    </a:lnTo>
                    <a:lnTo>
                      <a:pt x="666553" y="1914964"/>
                    </a:lnTo>
                    <a:lnTo>
                      <a:pt x="666553" y="2230591"/>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3426" tIns="41712" rIns="41712" bIns="83426" numCol="1" spcCol="0" rtlCol="0" fromWordArt="0" anchor="b" anchorCtr="0" forceAA="0" compatLnSpc="1">
                <a:prstTxWarp prst="textNoShape">
                  <a:avLst/>
                </a:prstTxWarp>
                <a:noAutofit/>
              </a:bodyPr>
              <a:lstStyle/>
              <a:p>
                <a:pPr algn="ctr" defTabSz="834005" fontAlgn="base">
                  <a:spcBef>
                    <a:spcPct val="0"/>
                  </a:spcBef>
                  <a:spcAft>
                    <a:spcPct val="0"/>
                  </a:spcAft>
                </a:pPr>
                <a:endParaRPr lang="en-US" sz="1675" spc="-46" dirty="0" err="1">
                  <a:gradFill>
                    <a:gsLst>
                      <a:gs pos="0">
                        <a:srgbClr val="FFFFFF"/>
                      </a:gs>
                      <a:gs pos="100000">
                        <a:srgbClr val="FFFFFF"/>
                      </a:gs>
                    </a:gsLst>
                    <a:lin ang="5400000" scaled="0"/>
                  </a:gradFill>
                  <a:ea typeface="Segoe UI" pitchFamily="34" charset="0"/>
                  <a:cs typeface="Segoe UI" pitchFamily="34" charset="0"/>
                </a:endParaRPr>
              </a:p>
            </p:txBody>
          </p:sp>
          <p:sp>
            <p:nvSpPr>
              <p:cNvPr id="234" name="health 2"/>
              <p:cNvSpPr>
                <a:spLocks noChangeAspect="1"/>
              </p:cNvSpPr>
              <p:nvPr/>
            </p:nvSpPr>
            <p:spPr bwMode="auto">
              <a:xfrm>
                <a:off x="2002044" y="3522142"/>
                <a:ext cx="433117" cy="268927"/>
              </a:xfrm>
              <a:custGeom>
                <a:avLst/>
                <a:gdLst/>
                <a:ahLst/>
                <a:cxnLst/>
                <a:rect l="l" t="t" r="r" b="b"/>
                <a:pathLst>
                  <a:path w="4203700" h="2610803">
                    <a:moveTo>
                      <a:pt x="2491581" y="932635"/>
                    </a:moveTo>
                    <a:lnTo>
                      <a:pt x="3355975" y="932635"/>
                    </a:lnTo>
                    <a:cubicBezTo>
                      <a:pt x="3634582" y="947716"/>
                      <a:pt x="3829843" y="1131866"/>
                      <a:pt x="3863181" y="1242197"/>
                    </a:cubicBezTo>
                    <a:lnTo>
                      <a:pt x="1996281" y="1242197"/>
                    </a:lnTo>
                    <a:cubicBezTo>
                      <a:pt x="1954212" y="1129485"/>
                      <a:pt x="2235993" y="921522"/>
                      <a:pt x="2491581" y="932635"/>
                    </a:cubicBezTo>
                    <a:close/>
                    <a:moveTo>
                      <a:pt x="1715294" y="801666"/>
                    </a:moveTo>
                    <a:cubicBezTo>
                      <a:pt x="1834971" y="801666"/>
                      <a:pt x="1931988" y="898683"/>
                      <a:pt x="1931988" y="1018360"/>
                    </a:cubicBezTo>
                    <a:cubicBezTo>
                      <a:pt x="1931988" y="1138037"/>
                      <a:pt x="1834971" y="1235054"/>
                      <a:pt x="1715294" y="1235054"/>
                    </a:cubicBezTo>
                    <a:cubicBezTo>
                      <a:pt x="1595617" y="1235054"/>
                      <a:pt x="1498600" y="1138037"/>
                      <a:pt x="1498600" y="1018360"/>
                    </a:cubicBezTo>
                    <a:cubicBezTo>
                      <a:pt x="1498600" y="898683"/>
                      <a:pt x="1595617" y="801666"/>
                      <a:pt x="1715294" y="801666"/>
                    </a:cubicBezTo>
                    <a:close/>
                    <a:moveTo>
                      <a:pt x="1919287" y="0"/>
                    </a:moveTo>
                    <a:cubicBezTo>
                      <a:pt x="2448028" y="0"/>
                      <a:pt x="2898259" y="336140"/>
                      <a:pt x="3066567" y="806877"/>
                    </a:cubicBezTo>
                    <a:lnTo>
                      <a:pt x="2520890" y="806877"/>
                    </a:lnTo>
                    <a:cubicBezTo>
                      <a:pt x="2388025" y="637288"/>
                      <a:pt x="2180846" y="530203"/>
                      <a:pt x="1948656" y="530203"/>
                    </a:cubicBezTo>
                    <a:cubicBezTo>
                      <a:pt x="1540528" y="530203"/>
                      <a:pt x="1209675" y="861056"/>
                      <a:pt x="1209675" y="1269184"/>
                    </a:cubicBezTo>
                    <a:cubicBezTo>
                      <a:pt x="1209675" y="1295733"/>
                      <a:pt x="1211075" y="1321956"/>
                      <a:pt x="1213952" y="1347766"/>
                    </a:cubicBezTo>
                    <a:lnTo>
                      <a:pt x="4203700" y="1347766"/>
                    </a:lnTo>
                    <a:lnTo>
                      <a:pt x="4203700" y="1622086"/>
                    </a:lnTo>
                    <a:lnTo>
                      <a:pt x="1303168" y="1622086"/>
                    </a:lnTo>
                    <a:cubicBezTo>
                      <a:pt x="1425647" y="1852836"/>
                      <a:pt x="1669012" y="2008165"/>
                      <a:pt x="1948656" y="2008165"/>
                    </a:cubicBezTo>
                    <a:cubicBezTo>
                      <a:pt x="2180846" y="2008165"/>
                      <a:pt x="2388025" y="1901080"/>
                      <a:pt x="2520889" y="1731492"/>
                    </a:cubicBezTo>
                    <a:lnTo>
                      <a:pt x="3140075" y="1731492"/>
                    </a:lnTo>
                    <a:cubicBezTo>
                      <a:pt x="3140075" y="2024596"/>
                      <a:pt x="3140074" y="2317700"/>
                      <a:pt x="3140074" y="2610803"/>
                    </a:cubicBezTo>
                    <a:lnTo>
                      <a:pt x="698499" y="2610803"/>
                    </a:lnTo>
                    <a:lnTo>
                      <a:pt x="698499" y="1622086"/>
                    </a:lnTo>
                    <a:lnTo>
                      <a:pt x="0" y="1622086"/>
                    </a:lnTo>
                    <a:lnTo>
                      <a:pt x="0" y="1347766"/>
                    </a:lnTo>
                    <a:lnTo>
                      <a:pt x="698499" y="1347766"/>
                    </a:lnTo>
                    <a:lnTo>
                      <a:pt x="698499" y="1220788"/>
                    </a:lnTo>
                    <a:cubicBezTo>
                      <a:pt x="698499" y="546565"/>
                      <a:pt x="1245064" y="0"/>
                      <a:pt x="1919287"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9629" tIns="44815" rIns="44815" bIns="89629" numCol="1" spcCol="0" rtlCol="0" fromWordArt="0" anchor="b" anchorCtr="0" forceAA="0" compatLnSpc="1">
                <a:prstTxWarp prst="textNoShape">
                  <a:avLst/>
                </a:prstTxWarp>
                <a:noAutofit/>
              </a:bodyPr>
              <a:lstStyle/>
              <a:p>
                <a:pPr algn="ctr" defTabSz="895919" fontAlgn="base">
                  <a:spcBef>
                    <a:spcPct val="0"/>
                  </a:spcBef>
                  <a:spcAft>
                    <a:spcPct val="0"/>
                  </a:spcAft>
                </a:pPr>
                <a:endParaRPr lang="en-US" sz="1764" spc="-49"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235" name="Group 234"/>
              <p:cNvGrpSpPr>
                <a:grpSpLocks noChangeAspect="1"/>
              </p:cNvGrpSpPr>
              <p:nvPr/>
            </p:nvGrpSpPr>
            <p:grpSpPr>
              <a:xfrm>
                <a:off x="1717324" y="3817236"/>
                <a:ext cx="352349" cy="268927"/>
                <a:chOff x="5427663" y="2924176"/>
                <a:chExt cx="1328738" cy="1014412"/>
              </a:xfrm>
              <a:solidFill>
                <a:schemeClr val="bg1"/>
              </a:solidFill>
            </p:grpSpPr>
            <p:sp>
              <p:nvSpPr>
                <p:cNvPr id="236" name="Freeform 512"/>
                <p:cNvSpPr>
                  <a:spLocks/>
                </p:cNvSpPr>
                <p:nvPr/>
              </p:nvSpPr>
              <p:spPr bwMode="auto">
                <a:xfrm>
                  <a:off x="6389688" y="2924176"/>
                  <a:ext cx="366713" cy="873125"/>
                </a:xfrm>
                <a:custGeom>
                  <a:avLst/>
                  <a:gdLst>
                    <a:gd name="T0" fmla="*/ 0 w 923"/>
                    <a:gd name="T1" fmla="*/ 0 h 2201"/>
                    <a:gd name="T2" fmla="*/ 141 w 923"/>
                    <a:gd name="T3" fmla="*/ 0 h 2201"/>
                    <a:gd name="T4" fmla="*/ 141 w 923"/>
                    <a:gd name="T5" fmla="*/ 2060 h 2201"/>
                    <a:gd name="T6" fmla="*/ 923 w 923"/>
                    <a:gd name="T7" fmla="*/ 2060 h 2201"/>
                    <a:gd name="T8" fmla="*/ 923 w 923"/>
                    <a:gd name="T9" fmla="*/ 2201 h 2201"/>
                    <a:gd name="T10" fmla="*/ 0 w 923"/>
                    <a:gd name="T11" fmla="*/ 2201 h 2201"/>
                    <a:gd name="T12" fmla="*/ 0 w 923"/>
                    <a:gd name="T13" fmla="*/ 0 h 2201"/>
                  </a:gdLst>
                  <a:ahLst/>
                  <a:cxnLst>
                    <a:cxn ang="0">
                      <a:pos x="T0" y="T1"/>
                    </a:cxn>
                    <a:cxn ang="0">
                      <a:pos x="T2" y="T3"/>
                    </a:cxn>
                    <a:cxn ang="0">
                      <a:pos x="T4" y="T5"/>
                    </a:cxn>
                    <a:cxn ang="0">
                      <a:pos x="T6" y="T7"/>
                    </a:cxn>
                    <a:cxn ang="0">
                      <a:pos x="T8" y="T9"/>
                    </a:cxn>
                    <a:cxn ang="0">
                      <a:pos x="T10" y="T11"/>
                    </a:cxn>
                    <a:cxn ang="0">
                      <a:pos x="T12" y="T13"/>
                    </a:cxn>
                  </a:cxnLst>
                  <a:rect l="0" t="0" r="r" b="b"/>
                  <a:pathLst>
                    <a:path w="923" h="2201">
                      <a:moveTo>
                        <a:pt x="0" y="0"/>
                      </a:moveTo>
                      <a:lnTo>
                        <a:pt x="141" y="0"/>
                      </a:lnTo>
                      <a:lnTo>
                        <a:pt x="141" y="2060"/>
                      </a:lnTo>
                      <a:lnTo>
                        <a:pt x="923" y="2060"/>
                      </a:lnTo>
                      <a:lnTo>
                        <a:pt x="923" y="2201"/>
                      </a:lnTo>
                      <a:lnTo>
                        <a:pt x="0" y="2201"/>
                      </a:lnTo>
                      <a:lnTo>
                        <a:pt x="0" y="0"/>
                      </a:lnTo>
                      <a:close/>
                    </a:path>
                  </a:pathLst>
                </a:custGeom>
                <a:grpFill/>
                <a:ln w="0">
                  <a:noFill/>
                  <a:prstDash val="solid"/>
                  <a:round/>
                  <a:headEnd/>
                  <a:tailEnd/>
                </a:ln>
              </p:spPr>
              <p:txBody>
                <a:bodyPr vert="horz" wrap="square" lIns="89629" tIns="44815" rIns="89629" bIns="44815" numCol="1" anchor="t" anchorCtr="0" compatLnSpc="1">
                  <a:prstTxWarp prst="textNoShape">
                    <a:avLst/>
                  </a:prstTxWarp>
                </a:bodyPr>
                <a:lstStyle/>
                <a:p>
                  <a:pPr defTabSz="932597"/>
                  <a:endParaRPr lang="en-US" sz="1764">
                    <a:solidFill>
                      <a:srgbClr val="000000"/>
                    </a:solidFill>
                  </a:endParaRPr>
                </a:p>
              </p:txBody>
            </p:sp>
            <p:sp>
              <p:nvSpPr>
                <p:cNvPr id="237" name="Rectangle 513"/>
                <p:cNvSpPr>
                  <a:spLocks noChangeArrowheads="1"/>
                </p:cNvSpPr>
                <p:nvPr/>
              </p:nvSpPr>
              <p:spPr bwMode="auto">
                <a:xfrm>
                  <a:off x="6526213" y="3381376"/>
                  <a:ext cx="230188" cy="257175"/>
                </a:xfrm>
                <a:prstGeom prst="rect">
                  <a:avLst/>
                </a:prstGeom>
                <a:grpFill/>
                <a:ln w="0">
                  <a:noFill/>
                  <a:prstDash val="solid"/>
                  <a:miter lim="800000"/>
                  <a:headEnd/>
                  <a:tailEnd/>
                </a:ln>
              </p:spPr>
              <p:txBody>
                <a:bodyPr vert="horz" wrap="square" lIns="89629" tIns="44815" rIns="89629" bIns="44815" numCol="1" anchor="t" anchorCtr="0" compatLnSpc="1">
                  <a:prstTxWarp prst="textNoShape">
                    <a:avLst/>
                  </a:prstTxWarp>
                </a:bodyPr>
                <a:lstStyle/>
                <a:p>
                  <a:pPr defTabSz="932597"/>
                  <a:endParaRPr lang="en-US" sz="1764">
                    <a:solidFill>
                      <a:srgbClr val="000000"/>
                    </a:solidFill>
                  </a:endParaRPr>
                </a:p>
              </p:txBody>
            </p:sp>
            <p:sp>
              <p:nvSpPr>
                <p:cNvPr id="238" name="Rectangle 514"/>
                <p:cNvSpPr>
                  <a:spLocks noChangeArrowheads="1"/>
                </p:cNvSpPr>
                <p:nvPr/>
              </p:nvSpPr>
              <p:spPr bwMode="auto">
                <a:xfrm>
                  <a:off x="6526213" y="3063876"/>
                  <a:ext cx="200025" cy="230188"/>
                </a:xfrm>
                <a:prstGeom prst="rect">
                  <a:avLst/>
                </a:prstGeom>
                <a:grpFill/>
                <a:ln w="0">
                  <a:noFill/>
                  <a:prstDash val="solid"/>
                  <a:miter lim="800000"/>
                  <a:headEnd/>
                  <a:tailEnd/>
                </a:ln>
              </p:spPr>
              <p:txBody>
                <a:bodyPr vert="horz" wrap="square" lIns="89629" tIns="44815" rIns="89629" bIns="44815" numCol="1" anchor="t" anchorCtr="0" compatLnSpc="1">
                  <a:prstTxWarp prst="textNoShape">
                    <a:avLst/>
                  </a:prstTxWarp>
                </a:bodyPr>
                <a:lstStyle/>
                <a:p>
                  <a:pPr defTabSz="932597"/>
                  <a:endParaRPr lang="en-US" sz="1764">
                    <a:solidFill>
                      <a:srgbClr val="000000"/>
                    </a:solidFill>
                  </a:endParaRPr>
                </a:p>
              </p:txBody>
            </p:sp>
            <p:sp>
              <p:nvSpPr>
                <p:cNvPr id="239" name="Freeform 515"/>
                <p:cNvSpPr>
                  <a:spLocks noEditPoints="1"/>
                </p:cNvSpPr>
                <p:nvPr/>
              </p:nvSpPr>
              <p:spPr bwMode="auto">
                <a:xfrm>
                  <a:off x="5519738" y="3602038"/>
                  <a:ext cx="334963" cy="336550"/>
                </a:xfrm>
                <a:custGeom>
                  <a:avLst/>
                  <a:gdLst>
                    <a:gd name="T0" fmla="*/ 385 w 846"/>
                    <a:gd name="T1" fmla="*/ 191 h 849"/>
                    <a:gd name="T2" fmla="*/ 315 w 846"/>
                    <a:gd name="T3" fmla="*/ 215 h 849"/>
                    <a:gd name="T4" fmla="*/ 257 w 846"/>
                    <a:gd name="T5" fmla="*/ 258 h 849"/>
                    <a:gd name="T6" fmla="*/ 214 w 846"/>
                    <a:gd name="T7" fmla="*/ 316 h 849"/>
                    <a:gd name="T8" fmla="*/ 191 w 846"/>
                    <a:gd name="T9" fmla="*/ 386 h 849"/>
                    <a:gd name="T10" fmla="*/ 191 w 846"/>
                    <a:gd name="T11" fmla="*/ 463 h 849"/>
                    <a:gd name="T12" fmla="*/ 214 w 846"/>
                    <a:gd name="T13" fmla="*/ 533 h 849"/>
                    <a:gd name="T14" fmla="*/ 257 w 846"/>
                    <a:gd name="T15" fmla="*/ 592 h 849"/>
                    <a:gd name="T16" fmla="*/ 315 w 846"/>
                    <a:gd name="T17" fmla="*/ 634 h 849"/>
                    <a:gd name="T18" fmla="*/ 385 w 846"/>
                    <a:gd name="T19" fmla="*/ 658 h 849"/>
                    <a:gd name="T20" fmla="*/ 461 w 846"/>
                    <a:gd name="T21" fmla="*/ 658 h 849"/>
                    <a:gd name="T22" fmla="*/ 532 w 846"/>
                    <a:gd name="T23" fmla="*/ 634 h 849"/>
                    <a:gd name="T24" fmla="*/ 590 w 846"/>
                    <a:gd name="T25" fmla="*/ 592 h 849"/>
                    <a:gd name="T26" fmla="*/ 632 w 846"/>
                    <a:gd name="T27" fmla="*/ 533 h 849"/>
                    <a:gd name="T28" fmla="*/ 656 w 846"/>
                    <a:gd name="T29" fmla="*/ 463 h 849"/>
                    <a:gd name="T30" fmla="*/ 656 w 846"/>
                    <a:gd name="T31" fmla="*/ 386 h 849"/>
                    <a:gd name="T32" fmla="*/ 632 w 846"/>
                    <a:gd name="T33" fmla="*/ 316 h 849"/>
                    <a:gd name="T34" fmla="*/ 590 w 846"/>
                    <a:gd name="T35" fmla="*/ 258 h 849"/>
                    <a:gd name="T36" fmla="*/ 532 w 846"/>
                    <a:gd name="T37" fmla="*/ 215 h 849"/>
                    <a:gd name="T38" fmla="*/ 461 w 846"/>
                    <a:gd name="T39" fmla="*/ 191 h 849"/>
                    <a:gd name="T40" fmla="*/ 423 w 846"/>
                    <a:gd name="T41" fmla="*/ 0 h 849"/>
                    <a:gd name="T42" fmla="*/ 520 w 846"/>
                    <a:gd name="T43" fmla="*/ 11 h 849"/>
                    <a:gd name="T44" fmla="*/ 609 w 846"/>
                    <a:gd name="T45" fmla="*/ 43 h 849"/>
                    <a:gd name="T46" fmla="*/ 687 w 846"/>
                    <a:gd name="T47" fmla="*/ 93 h 849"/>
                    <a:gd name="T48" fmla="*/ 754 w 846"/>
                    <a:gd name="T49" fmla="*/ 160 h 849"/>
                    <a:gd name="T50" fmla="*/ 803 w 846"/>
                    <a:gd name="T51" fmla="*/ 238 h 849"/>
                    <a:gd name="T52" fmla="*/ 835 w 846"/>
                    <a:gd name="T53" fmla="*/ 327 h 849"/>
                    <a:gd name="T54" fmla="*/ 846 w 846"/>
                    <a:gd name="T55" fmla="*/ 424 h 849"/>
                    <a:gd name="T56" fmla="*/ 835 w 846"/>
                    <a:gd name="T57" fmla="*/ 522 h 849"/>
                    <a:gd name="T58" fmla="*/ 803 w 846"/>
                    <a:gd name="T59" fmla="*/ 611 h 849"/>
                    <a:gd name="T60" fmla="*/ 754 w 846"/>
                    <a:gd name="T61" fmla="*/ 690 h 849"/>
                    <a:gd name="T62" fmla="*/ 687 w 846"/>
                    <a:gd name="T63" fmla="*/ 756 h 849"/>
                    <a:gd name="T64" fmla="*/ 609 w 846"/>
                    <a:gd name="T65" fmla="*/ 806 h 849"/>
                    <a:gd name="T66" fmla="*/ 520 w 846"/>
                    <a:gd name="T67" fmla="*/ 838 h 849"/>
                    <a:gd name="T68" fmla="*/ 423 w 846"/>
                    <a:gd name="T69" fmla="*/ 849 h 849"/>
                    <a:gd name="T70" fmla="*/ 326 w 846"/>
                    <a:gd name="T71" fmla="*/ 838 h 849"/>
                    <a:gd name="T72" fmla="*/ 237 w 846"/>
                    <a:gd name="T73" fmla="*/ 806 h 849"/>
                    <a:gd name="T74" fmla="*/ 159 w 846"/>
                    <a:gd name="T75" fmla="*/ 756 h 849"/>
                    <a:gd name="T76" fmla="*/ 93 w 846"/>
                    <a:gd name="T77" fmla="*/ 690 h 849"/>
                    <a:gd name="T78" fmla="*/ 43 w 846"/>
                    <a:gd name="T79" fmla="*/ 611 h 849"/>
                    <a:gd name="T80" fmla="*/ 11 w 846"/>
                    <a:gd name="T81" fmla="*/ 522 h 849"/>
                    <a:gd name="T82" fmla="*/ 0 w 846"/>
                    <a:gd name="T83" fmla="*/ 424 h 849"/>
                    <a:gd name="T84" fmla="*/ 11 w 846"/>
                    <a:gd name="T85" fmla="*/ 327 h 849"/>
                    <a:gd name="T86" fmla="*/ 43 w 846"/>
                    <a:gd name="T87" fmla="*/ 238 h 849"/>
                    <a:gd name="T88" fmla="*/ 93 w 846"/>
                    <a:gd name="T89" fmla="*/ 160 h 849"/>
                    <a:gd name="T90" fmla="*/ 159 w 846"/>
                    <a:gd name="T91" fmla="*/ 93 h 849"/>
                    <a:gd name="T92" fmla="*/ 237 w 846"/>
                    <a:gd name="T93" fmla="*/ 43 h 849"/>
                    <a:gd name="T94" fmla="*/ 326 w 846"/>
                    <a:gd name="T95" fmla="*/ 11 h 849"/>
                    <a:gd name="T96" fmla="*/ 423 w 846"/>
                    <a:gd name="T97" fmla="*/ 0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46" h="849">
                      <a:moveTo>
                        <a:pt x="423" y="188"/>
                      </a:moveTo>
                      <a:lnTo>
                        <a:pt x="385" y="191"/>
                      </a:lnTo>
                      <a:lnTo>
                        <a:pt x="348" y="200"/>
                      </a:lnTo>
                      <a:lnTo>
                        <a:pt x="315" y="215"/>
                      </a:lnTo>
                      <a:lnTo>
                        <a:pt x="284" y="234"/>
                      </a:lnTo>
                      <a:lnTo>
                        <a:pt x="257" y="258"/>
                      </a:lnTo>
                      <a:lnTo>
                        <a:pt x="233" y="285"/>
                      </a:lnTo>
                      <a:lnTo>
                        <a:pt x="214" y="316"/>
                      </a:lnTo>
                      <a:lnTo>
                        <a:pt x="200" y="349"/>
                      </a:lnTo>
                      <a:lnTo>
                        <a:pt x="191" y="386"/>
                      </a:lnTo>
                      <a:lnTo>
                        <a:pt x="187" y="424"/>
                      </a:lnTo>
                      <a:lnTo>
                        <a:pt x="191" y="463"/>
                      </a:lnTo>
                      <a:lnTo>
                        <a:pt x="200" y="499"/>
                      </a:lnTo>
                      <a:lnTo>
                        <a:pt x="214" y="533"/>
                      </a:lnTo>
                      <a:lnTo>
                        <a:pt x="233" y="564"/>
                      </a:lnTo>
                      <a:lnTo>
                        <a:pt x="257" y="592"/>
                      </a:lnTo>
                      <a:lnTo>
                        <a:pt x="284" y="615"/>
                      </a:lnTo>
                      <a:lnTo>
                        <a:pt x="315" y="634"/>
                      </a:lnTo>
                      <a:lnTo>
                        <a:pt x="348" y="649"/>
                      </a:lnTo>
                      <a:lnTo>
                        <a:pt x="385" y="658"/>
                      </a:lnTo>
                      <a:lnTo>
                        <a:pt x="423" y="661"/>
                      </a:lnTo>
                      <a:lnTo>
                        <a:pt x="461" y="658"/>
                      </a:lnTo>
                      <a:lnTo>
                        <a:pt x="497" y="649"/>
                      </a:lnTo>
                      <a:lnTo>
                        <a:pt x="532" y="634"/>
                      </a:lnTo>
                      <a:lnTo>
                        <a:pt x="562" y="615"/>
                      </a:lnTo>
                      <a:lnTo>
                        <a:pt x="590" y="592"/>
                      </a:lnTo>
                      <a:lnTo>
                        <a:pt x="613" y="564"/>
                      </a:lnTo>
                      <a:lnTo>
                        <a:pt x="632" y="533"/>
                      </a:lnTo>
                      <a:lnTo>
                        <a:pt x="647" y="499"/>
                      </a:lnTo>
                      <a:lnTo>
                        <a:pt x="656" y="463"/>
                      </a:lnTo>
                      <a:lnTo>
                        <a:pt x="659" y="424"/>
                      </a:lnTo>
                      <a:lnTo>
                        <a:pt x="656" y="386"/>
                      </a:lnTo>
                      <a:lnTo>
                        <a:pt x="647" y="349"/>
                      </a:lnTo>
                      <a:lnTo>
                        <a:pt x="632" y="316"/>
                      </a:lnTo>
                      <a:lnTo>
                        <a:pt x="613" y="285"/>
                      </a:lnTo>
                      <a:lnTo>
                        <a:pt x="590" y="258"/>
                      </a:lnTo>
                      <a:lnTo>
                        <a:pt x="562" y="234"/>
                      </a:lnTo>
                      <a:lnTo>
                        <a:pt x="532" y="215"/>
                      </a:lnTo>
                      <a:lnTo>
                        <a:pt x="497" y="200"/>
                      </a:lnTo>
                      <a:lnTo>
                        <a:pt x="461" y="191"/>
                      </a:lnTo>
                      <a:lnTo>
                        <a:pt x="423" y="188"/>
                      </a:lnTo>
                      <a:close/>
                      <a:moveTo>
                        <a:pt x="423" y="0"/>
                      </a:moveTo>
                      <a:lnTo>
                        <a:pt x="473" y="2"/>
                      </a:lnTo>
                      <a:lnTo>
                        <a:pt x="520" y="11"/>
                      </a:lnTo>
                      <a:lnTo>
                        <a:pt x="565" y="25"/>
                      </a:lnTo>
                      <a:lnTo>
                        <a:pt x="609" y="43"/>
                      </a:lnTo>
                      <a:lnTo>
                        <a:pt x="650" y="67"/>
                      </a:lnTo>
                      <a:lnTo>
                        <a:pt x="687" y="93"/>
                      </a:lnTo>
                      <a:lnTo>
                        <a:pt x="722" y="125"/>
                      </a:lnTo>
                      <a:lnTo>
                        <a:pt x="754" y="160"/>
                      </a:lnTo>
                      <a:lnTo>
                        <a:pt x="780" y="197"/>
                      </a:lnTo>
                      <a:lnTo>
                        <a:pt x="803" y="238"/>
                      </a:lnTo>
                      <a:lnTo>
                        <a:pt x="822" y="281"/>
                      </a:lnTo>
                      <a:lnTo>
                        <a:pt x="835" y="327"/>
                      </a:lnTo>
                      <a:lnTo>
                        <a:pt x="843" y="375"/>
                      </a:lnTo>
                      <a:lnTo>
                        <a:pt x="846" y="424"/>
                      </a:lnTo>
                      <a:lnTo>
                        <a:pt x="843" y="474"/>
                      </a:lnTo>
                      <a:lnTo>
                        <a:pt x="835" y="522"/>
                      </a:lnTo>
                      <a:lnTo>
                        <a:pt x="822" y="567"/>
                      </a:lnTo>
                      <a:lnTo>
                        <a:pt x="803" y="611"/>
                      </a:lnTo>
                      <a:lnTo>
                        <a:pt x="780" y="652"/>
                      </a:lnTo>
                      <a:lnTo>
                        <a:pt x="754" y="690"/>
                      </a:lnTo>
                      <a:lnTo>
                        <a:pt x="722" y="724"/>
                      </a:lnTo>
                      <a:lnTo>
                        <a:pt x="687" y="756"/>
                      </a:lnTo>
                      <a:lnTo>
                        <a:pt x="650" y="783"/>
                      </a:lnTo>
                      <a:lnTo>
                        <a:pt x="609" y="806"/>
                      </a:lnTo>
                      <a:lnTo>
                        <a:pt x="565" y="824"/>
                      </a:lnTo>
                      <a:lnTo>
                        <a:pt x="520" y="838"/>
                      </a:lnTo>
                      <a:lnTo>
                        <a:pt x="473" y="846"/>
                      </a:lnTo>
                      <a:lnTo>
                        <a:pt x="423" y="849"/>
                      </a:lnTo>
                      <a:lnTo>
                        <a:pt x="374" y="846"/>
                      </a:lnTo>
                      <a:lnTo>
                        <a:pt x="326" y="838"/>
                      </a:lnTo>
                      <a:lnTo>
                        <a:pt x="280" y="824"/>
                      </a:lnTo>
                      <a:lnTo>
                        <a:pt x="237" y="806"/>
                      </a:lnTo>
                      <a:lnTo>
                        <a:pt x="197" y="783"/>
                      </a:lnTo>
                      <a:lnTo>
                        <a:pt x="159" y="756"/>
                      </a:lnTo>
                      <a:lnTo>
                        <a:pt x="124" y="724"/>
                      </a:lnTo>
                      <a:lnTo>
                        <a:pt x="93" y="690"/>
                      </a:lnTo>
                      <a:lnTo>
                        <a:pt x="66" y="652"/>
                      </a:lnTo>
                      <a:lnTo>
                        <a:pt x="43" y="611"/>
                      </a:lnTo>
                      <a:lnTo>
                        <a:pt x="25" y="567"/>
                      </a:lnTo>
                      <a:lnTo>
                        <a:pt x="11" y="522"/>
                      </a:lnTo>
                      <a:lnTo>
                        <a:pt x="2" y="474"/>
                      </a:lnTo>
                      <a:lnTo>
                        <a:pt x="0" y="424"/>
                      </a:lnTo>
                      <a:lnTo>
                        <a:pt x="2" y="375"/>
                      </a:lnTo>
                      <a:lnTo>
                        <a:pt x="11" y="327"/>
                      </a:lnTo>
                      <a:lnTo>
                        <a:pt x="25" y="281"/>
                      </a:lnTo>
                      <a:lnTo>
                        <a:pt x="43" y="238"/>
                      </a:lnTo>
                      <a:lnTo>
                        <a:pt x="66" y="197"/>
                      </a:lnTo>
                      <a:lnTo>
                        <a:pt x="93" y="160"/>
                      </a:lnTo>
                      <a:lnTo>
                        <a:pt x="124" y="125"/>
                      </a:lnTo>
                      <a:lnTo>
                        <a:pt x="159" y="93"/>
                      </a:lnTo>
                      <a:lnTo>
                        <a:pt x="197" y="67"/>
                      </a:lnTo>
                      <a:lnTo>
                        <a:pt x="237" y="43"/>
                      </a:lnTo>
                      <a:lnTo>
                        <a:pt x="280" y="25"/>
                      </a:lnTo>
                      <a:lnTo>
                        <a:pt x="326" y="11"/>
                      </a:lnTo>
                      <a:lnTo>
                        <a:pt x="374" y="2"/>
                      </a:lnTo>
                      <a:lnTo>
                        <a:pt x="423" y="0"/>
                      </a:lnTo>
                      <a:close/>
                    </a:path>
                  </a:pathLst>
                </a:custGeom>
                <a:grpFill/>
                <a:ln w="0">
                  <a:noFill/>
                  <a:prstDash val="solid"/>
                  <a:round/>
                  <a:headEnd/>
                  <a:tailEnd/>
                </a:ln>
              </p:spPr>
              <p:txBody>
                <a:bodyPr vert="horz" wrap="square" lIns="89629" tIns="44815" rIns="89629" bIns="44815" numCol="1" anchor="t" anchorCtr="0" compatLnSpc="1">
                  <a:prstTxWarp prst="textNoShape">
                    <a:avLst/>
                  </a:prstTxWarp>
                </a:bodyPr>
                <a:lstStyle/>
                <a:p>
                  <a:pPr defTabSz="932597"/>
                  <a:endParaRPr lang="en-US" sz="1764">
                    <a:solidFill>
                      <a:srgbClr val="000000"/>
                    </a:solidFill>
                  </a:endParaRPr>
                </a:p>
              </p:txBody>
            </p:sp>
            <p:sp>
              <p:nvSpPr>
                <p:cNvPr id="240" name="Freeform 516"/>
                <p:cNvSpPr>
                  <a:spLocks noEditPoints="1"/>
                </p:cNvSpPr>
                <p:nvPr/>
              </p:nvSpPr>
              <p:spPr bwMode="auto">
                <a:xfrm>
                  <a:off x="5992813" y="3602038"/>
                  <a:ext cx="334963" cy="336550"/>
                </a:xfrm>
                <a:custGeom>
                  <a:avLst/>
                  <a:gdLst>
                    <a:gd name="T0" fmla="*/ 385 w 848"/>
                    <a:gd name="T1" fmla="*/ 191 h 849"/>
                    <a:gd name="T2" fmla="*/ 316 w 848"/>
                    <a:gd name="T3" fmla="*/ 215 h 849"/>
                    <a:gd name="T4" fmla="*/ 257 w 848"/>
                    <a:gd name="T5" fmla="*/ 258 h 849"/>
                    <a:gd name="T6" fmla="*/ 214 w 848"/>
                    <a:gd name="T7" fmla="*/ 316 h 849"/>
                    <a:gd name="T8" fmla="*/ 192 w 848"/>
                    <a:gd name="T9" fmla="*/ 386 h 849"/>
                    <a:gd name="T10" fmla="*/ 192 w 848"/>
                    <a:gd name="T11" fmla="*/ 463 h 849"/>
                    <a:gd name="T12" fmla="*/ 214 w 848"/>
                    <a:gd name="T13" fmla="*/ 533 h 849"/>
                    <a:gd name="T14" fmla="*/ 257 w 848"/>
                    <a:gd name="T15" fmla="*/ 592 h 849"/>
                    <a:gd name="T16" fmla="*/ 316 w 848"/>
                    <a:gd name="T17" fmla="*/ 634 h 849"/>
                    <a:gd name="T18" fmla="*/ 385 w 848"/>
                    <a:gd name="T19" fmla="*/ 658 h 849"/>
                    <a:gd name="T20" fmla="*/ 462 w 848"/>
                    <a:gd name="T21" fmla="*/ 658 h 849"/>
                    <a:gd name="T22" fmla="*/ 532 w 848"/>
                    <a:gd name="T23" fmla="*/ 634 h 849"/>
                    <a:gd name="T24" fmla="*/ 590 w 848"/>
                    <a:gd name="T25" fmla="*/ 592 h 849"/>
                    <a:gd name="T26" fmla="*/ 633 w 848"/>
                    <a:gd name="T27" fmla="*/ 533 h 849"/>
                    <a:gd name="T28" fmla="*/ 656 w 848"/>
                    <a:gd name="T29" fmla="*/ 463 h 849"/>
                    <a:gd name="T30" fmla="*/ 656 w 848"/>
                    <a:gd name="T31" fmla="*/ 386 h 849"/>
                    <a:gd name="T32" fmla="*/ 633 w 848"/>
                    <a:gd name="T33" fmla="*/ 316 h 849"/>
                    <a:gd name="T34" fmla="*/ 590 w 848"/>
                    <a:gd name="T35" fmla="*/ 258 h 849"/>
                    <a:gd name="T36" fmla="*/ 532 w 848"/>
                    <a:gd name="T37" fmla="*/ 215 h 849"/>
                    <a:gd name="T38" fmla="*/ 462 w 848"/>
                    <a:gd name="T39" fmla="*/ 191 h 849"/>
                    <a:gd name="T40" fmla="*/ 424 w 848"/>
                    <a:gd name="T41" fmla="*/ 0 h 849"/>
                    <a:gd name="T42" fmla="*/ 521 w 848"/>
                    <a:gd name="T43" fmla="*/ 11 h 849"/>
                    <a:gd name="T44" fmla="*/ 610 w 848"/>
                    <a:gd name="T45" fmla="*/ 43 h 849"/>
                    <a:gd name="T46" fmla="*/ 689 w 848"/>
                    <a:gd name="T47" fmla="*/ 93 h 849"/>
                    <a:gd name="T48" fmla="*/ 754 w 848"/>
                    <a:gd name="T49" fmla="*/ 160 h 849"/>
                    <a:gd name="T50" fmla="*/ 804 w 848"/>
                    <a:gd name="T51" fmla="*/ 238 h 849"/>
                    <a:gd name="T52" fmla="*/ 836 w 848"/>
                    <a:gd name="T53" fmla="*/ 327 h 849"/>
                    <a:gd name="T54" fmla="*/ 848 w 848"/>
                    <a:gd name="T55" fmla="*/ 424 h 849"/>
                    <a:gd name="T56" fmla="*/ 836 w 848"/>
                    <a:gd name="T57" fmla="*/ 522 h 849"/>
                    <a:gd name="T58" fmla="*/ 804 w 848"/>
                    <a:gd name="T59" fmla="*/ 611 h 849"/>
                    <a:gd name="T60" fmla="*/ 754 w 848"/>
                    <a:gd name="T61" fmla="*/ 690 h 849"/>
                    <a:gd name="T62" fmla="*/ 689 w 848"/>
                    <a:gd name="T63" fmla="*/ 756 h 849"/>
                    <a:gd name="T64" fmla="*/ 610 w 848"/>
                    <a:gd name="T65" fmla="*/ 806 h 849"/>
                    <a:gd name="T66" fmla="*/ 521 w 848"/>
                    <a:gd name="T67" fmla="*/ 838 h 849"/>
                    <a:gd name="T68" fmla="*/ 424 w 848"/>
                    <a:gd name="T69" fmla="*/ 849 h 849"/>
                    <a:gd name="T70" fmla="*/ 327 w 848"/>
                    <a:gd name="T71" fmla="*/ 838 h 849"/>
                    <a:gd name="T72" fmla="*/ 238 w 848"/>
                    <a:gd name="T73" fmla="*/ 806 h 849"/>
                    <a:gd name="T74" fmla="*/ 159 w 848"/>
                    <a:gd name="T75" fmla="*/ 756 h 849"/>
                    <a:gd name="T76" fmla="*/ 94 w 848"/>
                    <a:gd name="T77" fmla="*/ 690 h 849"/>
                    <a:gd name="T78" fmla="*/ 44 w 848"/>
                    <a:gd name="T79" fmla="*/ 611 h 849"/>
                    <a:gd name="T80" fmla="*/ 12 w 848"/>
                    <a:gd name="T81" fmla="*/ 522 h 849"/>
                    <a:gd name="T82" fmla="*/ 0 w 848"/>
                    <a:gd name="T83" fmla="*/ 424 h 849"/>
                    <a:gd name="T84" fmla="*/ 12 w 848"/>
                    <a:gd name="T85" fmla="*/ 327 h 849"/>
                    <a:gd name="T86" fmla="*/ 44 w 848"/>
                    <a:gd name="T87" fmla="*/ 238 h 849"/>
                    <a:gd name="T88" fmla="*/ 94 w 848"/>
                    <a:gd name="T89" fmla="*/ 160 h 849"/>
                    <a:gd name="T90" fmla="*/ 159 w 848"/>
                    <a:gd name="T91" fmla="*/ 93 h 849"/>
                    <a:gd name="T92" fmla="*/ 238 w 848"/>
                    <a:gd name="T93" fmla="*/ 43 h 849"/>
                    <a:gd name="T94" fmla="*/ 327 w 848"/>
                    <a:gd name="T95" fmla="*/ 11 h 849"/>
                    <a:gd name="T96" fmla="*/ 424 w 848"/>
                    <a:gd name="T97" fmla="*/ 0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48" h="849">
                      <a:moveTo>
                        <a:pt x="424" y="188"/>
                      </a:moveTo>
                      <a:lnTo>
                        <a:pt x="385" y="191"/>
                      </a:lnTo>
                      <a:lnTo>
                        <a:pt x="350" y="200"/>
                      </a:lnTo>
                      <a:lnTo>
                        <a:pt x="316" y="215"/>
                      </a:lnTo>
                      <a:lnTo>
                        <a:pt x="284" y="234"/>
                      </a:lnTo>
                      <a:lnTo>
                        <a:pt x="257" y="258"/>
                      </a:lnTo>
                      <a:lnTo>
                        <a:pt x="234" y="285"/>
                      </a:lnTo>
                      <a:lnTo>
                        <a:pt x="214" y="316"/>
                      </a:lnTo>
                      <a:lnTo>
                        <a:pt x="200" y="349"/>
                      </a:lnTo>
                      <a:lnTo>
                        <a:pt x="192" y="386"/>
                      </a:lnTo>
                      <a:lnTo>
                        <a:pt x="189" y="424"/>
                      </a:lnTo>
                      <a:lnTo>
                        <a:pt x="192" y="463"/>
                      </a:lnTo>
                      <a:lnTo>
                        <a:pt x="200" y="499"/>
                      </a:lnTo>
                      <a:lnTo>
                        <a:pt x="214" y="533"/>
                      </a:lnTo>
                      <a:lnTo>
                        <a:pt x="234" y="564"/>
                      </a:lnTo>
                      <a:lnTo>
                        <a:pt x="257" y="592"/>
                      </a:lnTo>
                      <a:lnTo>
                        <a:pt x="284" y="615"/>
                      </a:lnTo>
                      <a:lnTo>
                        <a:pt x="316" y="634"/>
                      </a:lnTo>
                      <a:lnTo>
                        <a:pt x="350" y="649"/>
                      </a:lnTo>
                      <a:lnTo>
                        <a:pt x="385" y="658"/>
                      </a:lnTo>
                      <a:lnTo>
                        <a:pt x="424" y="661"/>
                      </a:lnTo>
                      <a:lnTo>
                        <a:pt x="462" y="658"/>
                      </a:lnTo>
                      <a:lnTo>
                        <a:pt x="498" y="649"/>
                      </a:lnTo>
                      <a:lnTo>
                        <a:pt x="532" y="634"/>
                      </a:lnTo>
                      <a:lnTo>
                        <a:pt x="563" y="615"/>
                      </a:lnTo>
                      <a:lnTo>
                        <a:pt x="590" y="592"/>
                      </a:lnTo>
                      <a:lnTo>
                        <a:pt x="614" y="564"/>
                      </a:lnTo>
                      <a:lnTo>
                        <a:pt x="633" y="533"/>
                      </a:lnTo>
                      <a:lnTo>
                        <a:pt x="648" y="499"/>
                      </a:lnTo>
                      <a:lnTo>
                        <a:pt x="656" y="463"/>
                      </a:lnTo>
                      <a:lnTo>
                        <a:pt x="659" y="424"/>
                      </a:lnTo>
                      <a:lnTo>
                        <a:pt x="656" y="386"/>
                      </a:lnTo>
                      <a:lnTo>
                        <a:pt x="648" y="349"/>
                      </a:lnTo>
                      <a:lnTo>
                        <a:pt x="633" y="316"/>
                      </a:lnTo>
                      <a:lnTo>
                        <a:pt x="614" y="285"/>
                      </a:lnTo>
                      <a:lnTo>
                        <a:pt x="590" y="258"/>
                      </a:lnTo>
                      <a:lnTo>
                        <a:pt x="563" y="234"/>
                      </a:lnTo>
                      <a:lnTo>
                        <a:pt x="532" y="215"/>
                      </a:lnTo>
                      <a:lnTo>
                        <a:pt x="498" y="200"/>
                      </a:lnTo>
                      <a:lnTo>
                        <a:pt x="462" y="191"/>
                      </a:lnTo>
                      <a:lnTo>
                        <a:pt x="424" y="188"/>
                      </a:lnTo>
                      <a:close/>
                      <a:moveTo>
                        <a:pt x="424" y="0"/>
                      </a:moveTo>
                      <a:lnTo>
                        <a:pt x="473" y="2"/>
                      </a:lnTo>
                      <a:lnTo>
                        <a:pt x="521" y="11"/>
                      </a:lnTo>
                      <a:lnTo>
                        <a:pt x="567" y="25"/>
                      </a:lnTo>
                      <a:lnTo>
                        <a:pt x="610" y="43"/>
                      </a:lnTo>
                      <a:lnTo>
                        <a:pt x="651" y="67"/>
                      </a:lnTo>
                      <a:lnTo>
                        <a:pt x="689" y="93"/>
                      </a:lnTo>
                      <a:lnTo>
                        <a:pt x="723" y="125"/>
                      </a:lnTo>
                      <a:lnTo>
                        <a:pt x="754" y="160"/>
                      </a:lnTo>
                      <a:lnTo>
                        <a:pt x="781" y="197"/>
                      </a:lnTo>
                      <a:lnTo>
                        <a:pt x="804" y="238"/>
                      </a:lnTo>
                      <a:lnTo>
                        <a:pt x="822" y="281"/>
                      </a:lnTo>
                      <a:lnTo>
                        <a:pt x="836" y="327"/>
                      </a:lnTo>
                      <a:lnTo>
                        <a:pt x="844" y="375"/>
                      </a:lnTo>
                      <a:lnTo>
                        <a:pt x="848" y="424"/>
                      </a:lnTo>
                      <a:lnTo>
                        <a:pt x="844" y="474"/>
                      </a:lnTo>
                      <a:lnTo>
                        <a:pt x="836" y="522"/>
                      </a:lnTo>
                      <a:lnTo>
                        <a:pt x="822" y="567"/>
                      </a:lnTo>
                      <a:lnTo>
                        <a:pt x="804" y="611"/>
                      </a:lnTo>
                      <a:lnTo>
                        <a:pt x="781" y="652"/>
                      </a:lnTo>
                      <a:lnTo>
                        <a:pt x="754" y="690"/>
                      </a:lnTo>
                      <a:lnTo>
                        <a:pt x="723" y="724"/>
                      </a:lnTo>
                      <a:lnTo>
                        <a:pt x="689" y="756"/>
                      </a:lnTo>
                      <a:lnTo>
                        <a:pt x="651" y="783"/>
                      </a:lnTo>
                      <a:lnTo>
                        <a:pt x="610" y="806"/>
                      </a:lnTo>
                      <a:lnTo>
                        <a:pt x="567" y="824"/>
                      </a:lnTo>
                      <a:lnTo>
                        <a:pt x="521" y="838"/>
                      </a:lnTo>
                      <a:lnTo>
                        <a:pt x="473" y="846"/>
                      </a:lnTo>
                      <a:lnTo>
                        <a:pt x="424" y="849"/>
                      </a:lnTo>
                      <a:lnTo>
                        <a:pt x="375" y="846"/>
                      </a:lnTo>
                      <a:lnTo>
                        <a:pt x="327" y="838"/>
                      </a:lnTo>
                      <a:lnTo>
                        <a:pt x="281" y="824"/>
                      </a:lnTo>
                      <a:lnTo>
                        <a:pt x="238" y="806"/>
                      </a:lnTo>
                      <a:lnTo>
                        <a:pt x="197" y="783"/>
                      </a:lnTo>
                      <a:lnTo>
                        <a:pt x="159" y="756"/>
                      </a:lnTo>
                      <a:lnTo>
                        <a:pt x="125" y="724"/>
                      </a:lnTo>
                      <a:lnTo>
                        <a:pt x="94" y="690"/>
                      </a:lnTo>
                      <a:lnTo>
                        <a:pt x="67" y="652"/>
                      </a:lnTo>
                      <a:lnTo>
                        <a:pt x="44" y="611"/>
                      </a:lnTo>
                      <a:lnTo>
                        <a:pt x="25" y="567"/>
                      </a:lnTo>
                      <a:lnTo>
                        <a:pt x="12" y="522"/>
                      </a:lnTo>
                      <a:lnTo>
                        <a:pt x="3" y="474"/>
                      </a:lnTo>
                      <a:lnTo>
                        <a:pt x="0" y="424"/>
                      </a:lnTo>
                      <a:lnTo>
                        <a:pt x="3" y="375"/>
                      </a:lnTo>
                      <a:lnTo>
                        <a:pt x="12" y="327"/>
                      </a:lnTo>
                      <a:lnTo>
                        <a:pt x="25" y="281"/>
                      </a:lnTo>
                      <a:lnTo>
                        <a:pt x="44" y="238"/>
                      </a:lnTo>
                      <a:lnTo>
                        <a:pt x="67" y="197"/>
                      </a:lnTo>
                      <a:lnTo>
                        <a:pt x="94" y="160"/>
                      </a:lnTo>
                      <a:lnTo>
                        <a:pt x="125" y="125"/>
                      </a:lnTo>
                      <a:lnTo>
                        <a:pt x="159" y="93"/>
                      </a:lnTo>
                      <a:lnTo>
                        <a:pt x="197" y="67"/>
                      </a:lnTo>
                      <a:lnTo>
                        <a:pt x="238" y="43"/>
                      </a:lnTo>
                      <a:lnTo>
                        <a:pt x="281" y="25"/>
                      </a:lnTo>
                      <a:lnTo>
                        <a:pt x="327" y="11"/>
                      </a:lnTo>
                      <a:lnTo>
                        <a:pt x="375" y="2"/>
                      </a:lnTo>
                      <a:lnTo>
                        <a:pt x="424" y="0"/>
                      </a:lnTo>
                      <a:close/>
                    </a:path>
                  </a:pathLst>
                </a:custGeom>
                <a:grpFill/>
                <a:ln w="0">
                  <a:noFill/>
                  <a:prstDash val="solid"/>
                  <a:round/>
                  <a:headEnd/>
                  <a:tailEnd/>
                </a:ln>
              </p:spPr>
              <p:txBody>
                <a:bodyPr vert="horz" wrap="square" lIns="89629" tIns="44815" rIns="89629" bIns="44815" numCol="1" anchor="t" anchorCtr="0" compatLnSpc="1">
                  <a:prstTxWarp prst="textNoShape">
                    <a:avLst/>
                  </a:prstTxWarp>
                </a:bodyPr>
                <a:lstStyle/>
                <a:p>
                  <a:pPr defTabSz="932597"/>
                  <a:endParaRPr lang="en-US" sz="1764">
                    <a:solidFill>
                      <a:srgbClr val="000000"/>
                    </a:solidFill>
                  </a:endParaRPr>
                </a:p>
              </p:txBody>
            </p:sp>
            <p:sp>
              <p:nvSpPr>
                <p:cNvPr id="241" name="Freeform 517"/>
                <p:cNvSpPr>
                  <a:spLocks/>
                </p:cNvSpPr>
                <p:nvPr/>
              </p:nvSpPr>
              <p:spPr bwMode="auto">
                <a:xfrm>
                  <a:off x="5721351" y="2935288"/>
                  <a:ext cx="525463" cy="581025"/>
                </a:xfrm>
                <a:custGeom>
                  <a:avLst/>
                  <a:gdLst>
                    <a:gd name="T0" fmla="*/ 805 w 1327"/>
                    <a:gd name="T1" fmla="*/ 1 h 1464"/>
                    <a:gd name="T2" fmla="*/ 828 w 1327"/>
                    <a:gd name="T3" fmla="*/ 8 h 1464"/>
                    <a:gd name="T4" fmla="*/ 848 w 1327"/>
                    <a:gd name="T5" fmla="*/ 19 h 1464"/>
                    <a:gd name="T6" fmla="*/ 869 w 1327"/>
                    <a:gd name="T7" fmla="*/ 36 h 1464"/>
                    <a:gd name="T8" fmla="*/ 891 w 1327"/>
                    <a:gd name="T9" fmla="*/ 61 h 1464"/>
                    <a:gd name="T10" fmla="*/ 921 w 1327"/>
                    <a:gd name="T11" fmla="*/ 102 h 1464"/>
                    <a:gd name="T12" fmla="*/ 945 w 1327"/>
                    <a:gd name="T13" fmla="*/ 149 h 1464"/>
                    <a:gd name="T14" fmla="*/ 957 w 1327"/>
                    <a:gd name="T15" fmla="*/ 183 h 1464"/>
                    <a:gd name="T16" fmla="*/ 979 w 1327"/>
                    <a:gd name="T17" fmla="*/ 245 h 1464"/>
                    <a:gd name="T18" fmla="*/ 1003 w 1327"/>
                    <a:gd name="T19" fmla="*/ 325 h 1464"/>
                    <a:gd name="T20" fmla="*/ 1034 w 1327"/>
                    <a:gd name="T21" fmla="*/ 426 h 1464"/>
                    <a:gd name="T22" fmla="*/ 1080 w 1327"/>
                    <a:gd name="T23" fmla="*/ 584 h 1464"/>
                    <a:gd name="T24" fmla="*/ 1161 w 1327"/>
                    <a:gd name="T25" fmla="*/ 867 h 1464"/>
                    <a:gd name="T26" fmla="*/ 1207 w 1327"/>
                    <a:gd name="T27" fmla="*/ 1033 h 1464"/>
                    <a:gd name="T28" fmla="*/ 1247 w 1327"/>
                    <a:gd name="T29" fmla="*/ 1180 h 1464"/>
                    <a:gd name="T30" fmla="*/ 1275 w 1327"/>
                    <a:gd name="T31" fmla="*/ 1281 h 1464"/>
                    <a:gd name="T32" fmla="*/ 1288 w 1327"/>
                    <a:gd name="T33" fmla="*/ 1330 h 1464"/>
                    <a:gd name="T34" fmla="*/ 1299 w 1327"/>
                    <a:gd name="T35" fmla="*/ 1368 h 1464"/>
                    <a:gd name="T36" fmla="*/ 1307 w 1327"/>
                    <a:gd name="T37" fmla="*/ 1394 h 1464"/>
                    <a:gd name="T38" fmla="*/ 1327 w 1327"/>
                    <a:gd name="T39" fmla="*/ 1464 h 1464"/>
                    <a:gd name="T40" fmla="*/ 1203 w 1327"/>
                    <a:gd name="T41" fmla="*/ 1370 h 1464"/>
                    <a:gd name="T42" fmla="*/ 1192 w 1327"/>
                    <a:gd name="T43" fmla="*/ 1334 h 1464"/>
                    <a:gd name="T44" fmla="*/ 1178 w 1327"/>
                    <a:gd name="T45" fmla="*/ 1282 h 1464"/>
                    <a:gd name="T46" fmla="*/ 1143 w 1327"/>
                    <a:gd name="T47" fmla="*/ 1152 h 1464"/>
                    <a:gd name="T48" fmla="*/ 1100 w 1327"/>
                    <a:gd name="T49" fmla="*/ 998 h 1464"/>
                    <a:gd name="T50" fmla="*/ 1020 w 1327"/>
                    <a:gd name="T51" fmla="*/ 715 h 1464"/>
                    <a:gd name="T52" fmla="*/ 973 w 1327"/>
                    <a:gd name="T53" fmla="*/ 548 h 1464"/>
                    <a:gd name="T54" fmla="*/ 928 w 1327"/>
                    <a:gd name="T55" fmla="*/ 398 h 1464"/>
                    <a:gd name="T56" fmla="*/ 904 w 1327"/>
                    <a:gd name="T57" fmla="*/ 320 h 1464"/>
                    <a:gd name="T58" fmla="*/ 886 w 1327"/>
                    <a:gd name="T59" fmla="*/ 264 h 1464"/>
                    <a:gd name="T60" fmla="*/ 867 w 1327"/>
                    <a:gd name="T61" fmla="*/ 207 h 1464"/>
                    <a:gd name="T62" fmla="*/ 854 w 1327"/>
                    <a:gd name="T63" fmla="*/ 177 h 1464"/>
                    <a:gd name="T64" fmla="*/ 851 w 1327"/>
                    <a:gd name="T65" fmla="*/ 168 h 1464"/>
                    <a:gd name="T66" fmla="*/ 823 w 1327"/>
                    <a:gd name="T67" fmla="*/ 125 h 1464"/>
                    <a:gd name="T68" fmla="*/ 803 w 1327"/>
                    <a:gd name="T69" fmla="*/ 102 h 1464"/>
                    <a:gd name="T70" fmla="*/ 795 w 1327"/>
                    <a:gd name="T71" fmla="*/ 97 h 1464"/>
                    <a:gd name="T72" fmla="*/ 789 w 1327"/>
                    <a:gd name="T73" fmla="*/ 94 h 1464"/>
                    <a:gd name="T74" fmla="*/ 233 w 1327"/>
                    <a:gd name="T75" fmla="*/ 96 h 1464"/>
                    <a:gd name="T76" fmla="*/ 188 w 1327"/>
                    <a:gd name="T77" fmla="*/ 103 h 1464"/>
                    <a:gd name="T78" fmla="*/ 149 w 1327"/>
                    <a:gd name="T79" fmla="*/ 119 h 1464"/>
                    <a:gd name="T80" fmla="*/ 127 w 1327"/>
                    <a:gd name="T81" fmla="*/ 134 h 1464"/>
                    <a:gd name="T82" fmla="*/ 117 w 1327"/>
                    <a:gd name="T83" fmla="*/ 145 h 1464"/>
                    <a:gd name="T84" fmla="*/ 99 w 1327"/>
                    <a:gd name="T85" fmla="*/ 186 h 1464"/>
                    <a:gd name="T86" fmla="*/ 95 w 1327"/>
                    <a:gd name="T87" fmla="*/ 217 h 1464"/>
                    <a:gd name="T88" fmla="*/ 95 w 1327"/>
                    <a:gd name="T89" fmla="*/ 284 h 1464"/>
                    <a:gd name="T90" fmla="*/ 2 w 1327"/>
                    <a:gd name="T91" fmla="*/ 1248 h 1464"/>
                    <a:gd name="T92" fmla="*/ 0 w 1327"/>
                    <a:gd name="T93" fmla="*/ 262 h 1464"/>
                    <a:gd name="T94" fmla="*/ 2 w 1327"/>
                    <a:gd name="T95" fmla="*/ 208 h 1464"/>
                    <a:gd name="T96" fmla="*/ 19 w 1327"/>
                    <a:gd name="T97" fmla="*/ 132 h 1464"/>
                    <a:gd name="T98" fmla="*/ 40 w 1327"/>
                    <a:gd name="T99" fmla="*/ 93 h 1464"/>
                    <a:gd name="T100" fmla="*/ 61 w 1327"/>
                    <a:gd name="T101" fmla="*/ 67 h 1464"/>
                    <a:gd name="T102" fmla="*/ 89 w 1327"/>
                    <a:gd name="T103" fmla="*/ 46 h 1464"/>
                    <a:gd name="T104" fmla="*/ 122 w 1327"/>
                    <a:gd name="T105" fmla="*/ 26 h 1464"/>
                    <a:gd name="T106" fmla="*/ 162 w 1327"/>
                    <a:gd name="T107" fmla="*/ 13 h 1464"/>
                    <a:gd name="T108" fmla="*/ 220 w 1327"/>
                    <a:gd name="T109" fmla="*/ 3 h 1464"/>
                    <a:gd name="T110" fmla="*/ 276 w 1327"/>
                    <a:gd name="T111" fmla="*/ 0 h 1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27" h="1464">
                      <a:moveTo>
                        <a:pt x="276" y="0"/>
                      </a:moveTo>
                      <a:lnTo>
                        <a:pt x="795" y="0"/>
                      </a:lnTo>
                      <a:lnTo>
                        <a:pt x="805" y="1"/>
                      </a:lnTo>
                      <a:lnTo>
                        <a:pt x="811" y="2"/>
                      </a:lnTo>
                      <a:lnTo>
                        <a:pt x="819" y="4"/>
                      </a:lnTo>
                      <a:lnTo>
                        <a:pt x="828" y="8"/>
                      </a:lnTo>
                      <a:lnTo>
                        <a:pt x="833" y="10"/>
                      </a:lnTo>
                      <a:lnTo>
                        <a:pt x="841" y="15"/>
                      </a:lnTo>
                      <a:lnTo>
                        <a:pt x="848" y="19"/>
                      </a:lnTo>
                      <a:lnTo>
                        <a:pt x="854" y="24"/>
                      </a:lnTo>
                      <a:lnTo>
                        <a:pt x="862" y="30"/>
                      </a:lnTo>
                      <a:lnTo>
                        <a:pt x="869" y="36"/>
                      </a:lnTo>
                      <a:lnTo>
                        <a:pt x="877" y="44"/>
                      </a:lnTo>
                      <a:lnTo>
                        <a:pt x="886" y="54"/>
                      </a:lnTo>
                      <a:lnTo>
                        <a:pt x="891" y="61"/>
                      </a:lnTo>
                      <a:lnTo>
                        <a:pt x="900" y="72"/>
                      </a:lnTo>
                      <a:lnTo>
                        <a:pt x="910" y="86"/>
                      </a:lnTo>
                      <a:lnTo>
                        <a:pt x="921" y="102"/>
                      </a:lnTo>
                      <a:lnTo>
                        <a:pt x="933" y="123"/>
                      </a:lnTo>
                      <a:lnTo>
                        <a:pt x="940" y="140"/>
                      </a:lnTo>
                      <a:lnTo>
                        <a:pt x="945" y="149"/>
                      </a:lnTo>
                      <a:lnTo>
                        <a:pt x="949" y="159"/>
                      </a:lnTo>
                      <a:lnTo>
                        <a:pt x="953" y="170"/>
                      </a:lnTo>
                      <a:lnTo>
                        <a:pt x="957" y="183"/>
                      </a:lnTo>
                      <a:lnTo>
                        <a:pt x="967" y="211"/>
                      </a:lnTo>
                      <a:lnTo>
                        <a:pt x="973" y="228"/>
                      </a:lnTo>
                      <a:lnTo>
                        <a:pt x="979" y="245"/>
                      </a:lnTo>
                      <a:lnTo>
                        <a:pt x="985" y="263"/>
                      </a:lnTo>
                      <a:lnTo>
                        <a:pt x="991" y="283"/>
                      </a:lnTo>
                      <a:lnTo>
                        <a:pt x="1003" y="325"/>
                      </a:lnTo>
                      <a:lnTo>
                        <a:pt x="1006" y="334"/>
                      </a:lnTo>
                      <a:lnTo>
                        <a:pt x="1019" y="379"/>
                      </a:lnTo>
                      <a:lnTo>
                        <a:pt x="1034" y="426"/>
                      </a:lnTo>
                      <a:lnTo>
                        <a:pt x="1049" y="477"/>
                      </a:lnTo>
                      <a:lnTo>
                        <a:pt x="1064" y="529"/>
                      </a:lnTo>
                      <a:lnTo>
                        <a:pt x="1080" y="584"/>
                      </a:lnTo>
                      <a:lnTo>
                        <a:pt x="1096" y="639"/>
                      </a:lnTo>
                      <a:lnTo>
                        <a:pt x="1112" y="696"/>
                      </a:lnTo>
                      <a:lnTo>
                        <a:pt x="1161" y="867"/>
                      </a:lnTo>
                      <a:lnTo>
                        <a:pt x="1176" y="923"/>
                      </a:lnTo>
                      <a:lnTo>
                        <a:pt x="1191" y="978"/>
                      </a:lnTo>
                      <a:lnTo>
                        <a:pt x="1207" y="1033"/>
                      </a:lnTo>
                      <a:lnTo>
                        <a:pt x="1221" y="1084"/>
                      </a:lnTo>
                      <a:lnTo>
                        <a:pt x="1234" y="1133"/>
                      </a:lnTo>
                      <a:lnTo>
                        <a:pt x="1247" y="1180"/>
                      </a:lnTo>
                      <a:lnTo>
                        <a:pt x="1260" y="1223"/>
                      </a:lnTo>
                      <a:lnTo>
                        <a:pt x="1270" y="1262"/>
                      </a:lnTo>
                      <a:lnTo>
                        <a:pt x="1275" y="1281"/>
                      </a:lnTo>
                      <a:lnTo>
                        <a:pt x="1280" y="1298"/>
                      </a:lnTo>
                      <a:lnTo>
                        <a:pt x="1284" y="1315"/>
                      </a:lnTo>
                      <a:lnTo>
                        <a:pt x="1288" y="1330"/>
                      </a:lnTo>
                      <a:lnTo>
                        <a:pt x="1292" y="1344"/>
                      </a:lnTo>
                      <a:lnTo>
                        <a:pt x="1296" y="1356"/>
                      </a:lnTo>
                      <a:lnTo>
                        <a:pt x="1299" y="1368"/>
                      </a:lnTo>
                      <a:lnTo>
                        <a:pt x="1301" y="1378"/>
                      </a:lnTo>
                      <a:lnTo>
                        <a:pt x="1304" y="1387"/>
                      </a:lnTo>
                      <a:lnTo>
                        <a:pt x="1307" y="1394"/>
                      </a:lnTo>
                      <a:lnTo>
                        <a:pt x="1308" y="1399"/>
                      </a:lnTo>
                      <a:lnTo>
                        <a:pt x="1309" y="1403"/>
                      </a:lnTo>
                      <a:lnTo>
                        <a:pt x="1327" y="1464"/>
                      </a:lnTo>
                      <a:lnTo>
                        <a:pt x="323" y="1464"/>
                      </a:lnTo>
                      <a:lnTo>
                        <a:pt x="323" y="1370"/>
                      </a:lnTo>
                      <a:lnTo>
                        <a:pt x="1203" y="1370"/>
                      </a:lnTo>
                      <a:lnTo>
                        <a:pt x="1201" y="1364"/>
                      </a:lnTo>
                      <a:lnTo>
                        <a:pt x="1197" y="1349"/>
                      </a:lnTo>
                      <a:lnTo>
                        <a:pt x="1192" y="1334"/>
                      </a:lnTo>
                      <a:lnTo>
                        <a:pt x="1188" y="1318"/>
                      </a:lnTo>
                      <a:lnTo>
                        <a:pt x="1183" y="1300"/>
                      </a:lnTo>
                      <a:lnTo>
                        <a:pt x="1178" y="1282"/>
                      </a:lnTo>
                      <a:lnTo>
                        <a:pt x="1168" y="1242"/>
                      </a:lnTo>
                      <a:lnTo>
                        <a:pt x="1156" y="1199"/>
                      </a:lnTo>
                      <a:lnTo>
                        <a:pt x="1143" y="1152"/>
                      </a:lnTo>
                      <a:lnTo>
                        <a:pt x="1129" y="1103"/>
                      </a:lnTo>
                      <a:lnTo>
                        <a:pt x="1115" y="1052"/>
                      </a:lnTo>
                      <a:lnTo>
                        <a:pt x="1100" y="998"/>
                      </a:lnTo>
                      <a:lnTo>
                        <a:pt x="1085" y="943"/>
                      </a:lnTo>
                      <a:lnTo>
                        <a:pt x="1069" y="887"/>
                      </a:lnTo>
                      <a:lnTo>
                        <a:pt x="1020" y="715"/>
                      </a:lnTo>
                      <a:lnTo>
                        <a:pt x="1004" y="659"/>
                      </a:lnTo>
                      <a:lnTo>
                        <a:pt x="989" y="604"/>
                      </a:lnTo>
                      <a:lnTo>
                        <a:pt x="973" y="548"/>
                      </a:lnTo>
                      <a:lnTo>
                        <a:pt x="957" y="496"/>
                      </a:lnTo>
                      <a:lnTo>
                        <a:pt x="942" y="445"/>
                      </a:lnTo>
                      <a:lnTo>
                        <a:pt x="928" y="398"/>
                      </a:lnTo>
                      <a:lnTo>
                        <a:pt x="917" y="361"/>
                      </a:lnTo>
                      <a:lnTo>
                        <a:pt x="917" y="361"/>
                      </a:lnTo>
                      <a:lnTo>
                        <a:pt x="904" y="320"/>
                      </a:lnTo>
                      <a:lnTo>
                        <a:pt x="898" y="300"/>
                      </a:lnTo>
                      <a:lnTo>
                        <a:pt x="892" y="282"/>
                      </a:lnTo>
                      <a:lnTo>
                        <a:pt x="886" y="264"/>
                      </a:lnTo>
                      <a:lnTo>
                        <a:pt x="881" y="248"/>
                      </a:lnTo>
                      <a:lnTo>
                        <a:pt x="871" y="219"/>
                      </a:lnTo>
                      <a:lnTo>
                        <a:pt x="867" y="207"/>
                      </a:lnTo>
                      <a:lnTo>
                        <a:pt x="863" y="196"/>
                      </a:lnTo>
                      <a:lnTo>
                        <a:pt x="859" y="186"/>
                      </a:lnTo>
                      <a:lnTo>
                        <a:pt x="854" y="177"/>
                      </a:lnTo>
                      <a:lnTo>
                        <a:pt x="851" y="170"/>
                      </a:lnTo>
                      <a:lnTo>
                        <a:pt x="852" y="170"/>
                      </a:lnTo>
                      <a:lnTo>
                        <a:pt x="851" y="168"/>
                      </a:lnTo>
                      <a:lnTo>
                        <a:pt x="843" y="154"/>
                      </a:lnTo>
                      <a:lnTo>
                        <a:pt x="833" y="138"/>
                      </a:lnTo>
                      <a:lnTo>
                        <a:pt x="823" y="125"/>
                      </a:lnTo>
                      <a:lnTo>
                        <a:pt x="817" y="117"/>
                      </a:lnTo>
                      <a:lnTo>
                        <a:pt x="811" y="110"/>
                      </a:lnTo>
                      <a:lnTo>
                        <a:pt x="803" y="102"/>
                      </a:lnTo>
                      <a:lnTo>
                        <a:pt x="802" y="101"/>
                      </a:lnTo>
                      <a:lnTo>
                        <a:pt x="802" y="102"/>
                      </a:lnTo>
                      <a:lnTo>
                        <a:pt x="795" y="97"/>
                      </a:lnTo>
                      <a:lnTo>
                        <a:pt x="793" y="96"/>
                      </a:lnTo>
                      <a:lnTo>
                        <a:pt x="791" y="95"/>
                      </a:lnTo>
                      <a:lnTo>
                        <a:pt x="789" y="94"/>
                      </a:lnTo>
                      <a:lnTo>
                        <a:pt x="276" y="94"/>
                      </a:lnTo>
                      <a:lnTo>
                        <a:pt x="252" y="95"/>
                      </a:lnTo>
                      <a:lnTo>
                        <a:pt x="233" y="96"/>
                      </a:lnTo>
                      <a:lnTo>
                        <a:pt x="218" y="98"/>
                      </a:lnTo>
                      <a:lnTo>
                        <a:pt x="199" y="101"/>
                      </a:lnTo>
                      <a:lnTo>
                        <a:pt x="188" y="103"/>
                      </a:lnTo>
                      <a:lnTo>
                        <a:pt x="173" y="108"/>
                      </a:lnTo>
                      <a:lnTo>
                        <a:pt x="159" y="113"/>
                      </a:lnTo>
                      <a:lnTo>
                        <a:pt x="149" y="119"/>
                      </a:lnTo>
                      <a:lnTo>
                        <a:pt x="142" y="123"/>
                      </a:lnTo>
                      <a:lnTo>
                        <a:pt x="135" y="129"/>
                      </a:lnTo>
                      <a:lnTo>
                        <a:pt x="127" y="134"/>
                      </a:lnTo>
                      <a:lnTo>
                        <a:pt x="119" y="143"/>
                      </a:lnTo>
                      <a:lnTo>
                        <a:pt x="119" y="143"/>
                      </a:lnTo>
                      <a:lnTo>
                        <a:pt x="117" y="145"/>
                      </a:lnTo>
                      <a:lnTo>
                        <a:pt x="112" y="153"/>
                      </a:lnTo>
                      <a:lnTo>
                        <a:pt x="105" y="168"/>
                      </a:lnTo>
                      <a:lnTo>
                        <a:pt x="99" y="186"/>
                      </a:lnTo>
                      <a:lnTo>
                        <a:pt x="96" y="204"/>
                      </a:lnTo>
                      <a:lnTo>
                        <a:pt x="95" y="217"/>
                      </a:lnTo>
                      <a:lnTo>
                        <a:pt x="95" y="217"/>
                      </a:lnTo>
                      <a:lnTo>
                        <a:pt x="94" y="240"/>
                      </a:lnTo>
                      <a:lnTo>
                        <a:pt x="94" y="262"/>
                      </a:lnTo>
                      <a:lnTo>
                        <a:pt x="95" y="284"/>
                      </a:lnTo>
                      <a:lnTo>
                        <a:pt x="96" y="304"/>
                      </a:lnTo>
                      <a:lnTo>
                        <a:pt x="96" y="1248"/>
                      </a:lnTo>
                      <a:lnTo>
                        <a:pt x="2" y="1248"/>
                      </a:lnTo>
                      <a:lnTo>
                        <a:pt x="2" y="304"/>
                      </a:lnTo>
                      <a:lnTo>
                        <a:pt x="1" y="284"/>
                      </a:lnTo>
                      <a:lnTo>
                        <a:pt x="0" y="262"/>
                      </a:lnTo>
                      <a:lnTo>
                        <a:pt x="0" y="240"/>
                      </a:lnTo>
                      <a:lnTo>
                        <a:pt x="1" y="217"/>
                      </a:lnTo>
                      <a:lnTo>
                        <a:pt x="2" y="208"/>
                      </a:lnTo>
                      <a:lnTo>
                        <a:pt x="4" y="185"/>
                      </a:lnTo>
                      <a:lnTo>
                        <a:pt x="8" y="162"/>
                      </a:lnTo>
                      <a:lnTo>
                        <a:pt x="19" y="132"/>
                      </a:lnTo>
                      <a:lnTo>
                        <a:pt x="29" y="110"/>
                      </a:lnTo>
                      <a:lnTo>
                        <a:pt x="34" y="103"/>
                      </a:lnTo>
                      <a:lnTo>
                        <a:pt x="40" y="93"/>
                      </a:lnTo>
                      <a:lnTo>
                        <a:pt x="47" y="84"/>
                      </a:lnTo>
                      <a:lnTo>
                        <a:pt x="53" y="76"/>
                      </a:lnTo>
                      <a:lnTo>
                        <a:pt x="61" y="67"/>
                      </a:lnTo>
                      <a:lnTo>
                        <a:pt x="71" y="59"/>
                      </a:lnTo>
                      <a:lnTo>
                        <a:pt x="78" y="53"/>
                      </a:lnTo>
                      <a:lnTo>
                        <a:pt x="89" y="46"/>
                      </a:lnTo>
                      <a:lnTo>
                        <a:pt x="101" y="38"/>
                      </a:lnTo>
                      <a:lnTo>
                        <a:pt x="109" y="34"/>
                      </a:lnTo>
                      <a:lnTo>
                        <a:pt x="122" y="26"/>
                      </a:lnTo>
                      <a:lnTo>
                        <a:pt x="137" y="21"/>
                      </a:lnTo>
                      <a:lnTo>
                        <a:pt x="153" y="16"/>
                      </a:lnTo>
                      <a:lnTo>
                        <a:pt x="162" y="13"/>
                      </a:lnTo>
                      <a:lnTo>
                        <a:pt x="179" y="9"/>
                      </a:lnTo>
                      <a:lnTo>
                        <a:pt x="199" y="6"/>
                      </a:lnTo>
                      <a:lnTo>
                        <a:pt x="220" y="3"/>
                      </a:lnTo>
                      <a:lnTo>
                        <a:pt x="229" y="2"/>
                      </a:lnTo>
                      <a:lnTo>
                        <a:pt x="252" y="1"/>
                      </a:lnTo>
                      <a:lnTo>
                        <a:pt x="276" y="0"/>
                      </a:lnTo>
                      <a:close/>
                    </a:path>
                  </a:pathLst>
                </a:custGeom>
                <a:grpFill/>
                <a:ln w="0">
                  <a:noFill/>
                  <a:prstDash val="solid"/>
                  <a:round/>
                  <a:headEnd/>
                  <a:tailEnd/>
                </a:ln>
              </p:spPr>
              <p:txBody>
                <a:bodyPr vert="horz" wrap="square" lIns="89629" tIns="44815" rIns="89629" bIns="44815" numCol="1" anchor="t" anchorCtr="0" compatLnSpc="1">
                  <a:prstTxWarp prst="textNoShape">
                    <a:avLst/>
                  </a:prstTxWarp>
                </a:bodyPr>
                <a:lstStyle/>
                <a:p>
                  <a:pPr defTabSz="932597"/>
                  <a:endParaRPr lang="en-US" sz="1764">
                    <a:solidFill>
                      <a:srgbClr val="000000"/>
                    </a:solidFill>
                  </a:endParaRPr>
                </a:p>
              </p:txBody>
            </p:sp>
            <p:sp>
              <p:nvSpPr>
                <p:cNvPr id="242" name="Freeform 518"/>
                <p:cNvSpPr>
                  <a:spLocks/>
                </p:cNvSpPr>
                <p:nvPr/>
              </p:nvSpPr>
              <p:spPr bwMode="auto">
                <a:xfrm>
                  <a:off x="5818188" y="3259138"/>
                  <a:ext cx="52388" cy="233363"/>
                </a:xfrm>
                <a:custGeom>
                  <a:avLst/>
                  <a:gdLst>
                    <a:gd name="T0" fmla="*/ 33 w 134"/>
                    <a:gd name="T1" fmla="*/ 0 h 586"/>
                    <a:gd name="T2" fmla="*/ 100 w 134"/>
                    <a:gd name="T3" fmla="*/ 0 h 586"/>
                    <a:gd name="T4" fmla="*/ 114 w 134"/>
                    <a:gd name="T5" fmla="*/ 3 h 586"/>
                    <a:gd name="T6" fmla="*/ 124 w 134"/>
                    <a:gd name="T7" fmla="*/ 10 h 586"/>
                    <a:gd name="T8" fmla="*/ 131 w 134"/>
                    <a:gd name="T9" fmla="*/ 21 h 586"/>
                    <a:gd name="T10" fmla="*/ 134 w 134"/>
                    <a:gd name="T11" fmla="*/ 34 h 586"/>
                    <a:gd name="T12" fmla="*/ 134 w 134"/>
                    <a:gd name="T13" fmla="*/ 553 h 586"/>
                    <a:gd name="T14" fmla="*/ 131 w 134"/>
                    <a:gd name="T15" fmla="*/ 565 h 586"/>
                    <a:gd name="T16" fmla="*/ 124 w 134"/>
                    <a:gd name="T17" fmla="*/ 576 h 586"/>
                    <a:gd name="T18" fmla="*/ 114 w 134"/>
                    <a:gd name="T19" fmla="*/ 583 h 586"/>
                    <a:gd name="T20" fmla="*/ 100 w 134"/>
                    <a:gd name="T21" fmla="*/ 586 h 586"/>
                    <a:gd name="T22" fmla="*/ 33 w 134"/>
                    <a:gd name="T23" fmla="*/ 586 h 586"/>
                    <a:gd name="T24" fmla="*/ 20 w 134"/>
                    <a:gd name="T25" fmla="*/ 583 h 586"/>
                    <a:gd name="T26" fmla="*/ 10 w 134"/>
                    <a:gd name="T27" fmla="*/ 576 h 586"/>
                    <a:gd name="T28" fmla="*/ 3 w 134"/>
                    <a:gd name="T29" fmla="*/ 565 h 586"/>
                    <a:gd name="T30" fmla="*/ 0 w 134"/>
                    <a:gd name="T31" fmla="*/ 553 h 586"/>
                    <a:gd name="T32" fmla="*/ 0 w 134"/>
                    <a:gd name="T33" fmla="*/ 34 h 586"/>
                    <a:gd name="T34" fmla="*/ 3 w 134"/>
                    <a:gd name="T35" fmla="*/ 21 h 586"/>
                    <a:gd name="T36" fmla="*/ 10 w 134"/>
                    <a:gd name="T37" fmla="*/ 10 h 586"/>
                    <a:gd name="T38" fmla="*/ 20 w 134"/>
                    <a:gd name="T39" fmla="*/ 3 h 586"/>
                    <a:gd name="T40" fmla="*/ 33 w 134"/>
                    <a:gd name="T41" fmla="*/ 0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4" h="586">
                      <a:moveTo>
                        <a:pt x="33" y="0"/>
                      </a:moveTo>
                      <a:lnTo>
                        <a:pt x="100" y="0"/>
                      </a:lnTo>
                      <a:lnTo>
                        <a:pt x="114" y="3"/>
                      </a:lnTo>
                      <a:lnTo>
                        <a:pt x="124" y="10"/>
                      </a:lnTo>
                      <a:lnTo>
                        <a:pt x="131" y="21"/>
                      </a:lnTo>
                      <a:lnTo>
                        <a:pt x="134" y="34"/>
                      </a:lnTo>
                      <a:lnTo>
                        <a:pt x="134" y="553"/>
                      </a:lnTo>
                      <a:lnTo>
                        <a:pt x="131" y="565"/>
                      </a:lnTo>
                      <a:lnTo>
                        <a:pt x="124" y="576"/>
                      </a:lnTo>
                      <a:lnTo>
                        <a:pt x="114" y="583"/>
                      </a:lnTo>
                      <a:lnTo>
                        <a:pt x="100" y="586"/>
                      </a:lnTo>
                      <a:lnTo>
                        <a:pt x="33" y="586"/>
                      </a:lnTo>
                      <a:lnTo>
                        <a:pt x="20" y="583"/>
                      </a:lnTo>
                      <a:lnTo>
                        <a:pt x="10" y="576"/>
                      </a:lnTo>
                      <a:lnTo>
                        <a:pt x="3" y="565"/>
                      </a:lnTo>
                      <a:lnTo>
                        <a:pt x="0" y="553"/>
                      </a:lnTo>
                      <a:lnTo>
                        <a:pt x="0" y="34"/>
                      </a:lnTo>
                      <a:lnTo>
                        <a:pt x="3" y="21"/>
                      </a:lnTo>
                      <a:lnTo>
                        <a:pt x="10" y="10"/>
                      </a:lnTo>
                      <a:lnTo>
                        <a:pt x="20" y="3"/>
                      </a:lnTo>
                      <a:lnTo>
                        <a:pt x="33" y="0"/>
                      </a:lnTo>
                      <a:close/>
                    </a:path>
                  </a:pathLst>
                </a:custGeom>
                <a:grpFill/>
                <a:ln w="0">
                  <a:noFill/>
                  <a:prstDash val="solid"/>
                  <a:round/>
                  <a:headEnd/>
                  <a:tailEnd/>
                </a:ln>
              </p:spPr>
              <p:txBody>
                <a:bodyPr vert="horz" wrap="square" lIns="89629" tIns="44815" rIns="89629" bIns="44815" numCol="1" anchor="t" anchorCtr="0" compatLnSpc="1">
                  <a:prstTxWarp prst="textNoShape">
                    <a:avLst/>
                  </a:prstTxWarp>
                </a:bodyPr>
                <a:lstStyle/>
                <a:p>
                  <a:pPr defTabSz="932597"/>
                  <a:endParaRPr lang="en-US" sz="1764">
                    <a:solidFill>
                      <a:srgbClr val="000000"/>
                    </a:solidFill>
                  </a:endParaRPr>
                </a:p>
              </p:txBody>
            </p:sp>
            <p:sp>
              <p:nvSpPr>
                <p:cNvPr id="243" name="Freeform 519"/>
                <p:cNvSpPr>
                  <a:spLocks/>
                </p:cNvSpPr>
                <p:nvPr/>
              </p:nvSpPr>
              <p:spPr bwMode="auto">
                <a:xfrm>
                  <a:off x="5427663" y="3416301"/>
                  <a:ext cx="896938" cy="374650"/>
                </a:xfrm>
                <a:custGeom>
                  <a:avLst/>
                  <a:gdLst>
                    <a:gd name="T0" fmla="*/ 1211 w 2260"/>
                    <a:gd name="T1" fmla="*/ 0 h 944"/>
                    <a:gd name="T2" fmla="*/ 1234 w 2260"/>
                    <a:gd name="T3" fmla="*/ 11 h 944"/>
                    <a:gd name="T4" fmla="*/ 1244 w 2260"/>
                    <a:gd name="T5" fmla="*/ 34 h 944"/>
                    <a:gd name="T6" fmla="*/ 2227 w 2260"/>
                    <a:gd name="T7" fmla="*/ 157 h 944"/>
                    <a:gd name="T8" fmla="*/ 2251 w 2260"/>
                    <a:gd name="T9" fmla="*/ 166 h 944"/>
                    <a:gd name="T10" fmla="*/ 2260 w 2260"/>
                    <a:gd name="T11" fmla="*/ 190 h 944"/>
                    <a:gd name="T12" fmla="*/ 2225 w 2260"/>
                    <a:gd name="T13" fmla="*/ 483 h 944"/>
                    <a:gd name="T14" fmla="*/ 2144 w 2260"/>
                    <a:gd name="T15" fmla="*/ 421 h 944"/>
                    <a:gd name="T16" fmla="*/ 2053 w 2260"/>
                    <a:gd name="T17" fmla="*/ 373 h 944"/>
                    <a:gd name="T18" fmla="*/ 1953 w 2260"/>
                    <a:gd name="T19" fmla="*/ 344 h 944"/>
                    <a:gd name="T20" fmla="*/ 1846 w 2260"/>
                    <a:gd name="T21" fmla="*/ 333 h 944"/>
                    <a:gd name="T22" fmla="*/ 1734 w 2260"/>
                    <a:gd name="T23" fmla="*/ 345 h 944"/>
                    <a:gd name="T24" fmla="*/ 1629 w 2260"/>
                    <a:gd name="T25" fmla="*/ 377 h 944"/>
                    <a:gd name="T26" fmla="*/ 1534 w 2260"/>
                    <a:gd name="T27" fmla="*/ 428 h 944"/>
                    <a:gd name="T28" fmla="*/ 1453 w 2260"/>
                    <a:gd name="T29" fmla="*/ 497 h 944"/>
                    <a:gd name="T30" fmla="*/ 1385 w 2260"/>
                    <a:gd name="T31" fmla="*/ 580 h 944"/>
                    <a:gd name="T32" fmla="*/ 1333 w 2260"/>
                    <a:gd name="T33" fmla="*/ 675 h 944"/>
                    <a:gd name="T34" fmla="*/ 1300 w 2260"/>
                    <a:gd name="T35" fmla="*/ 779 h 944"/>
                    <a:gd name="T36" fmla="*/ 1289 w 2260"/>
                    <a:gd name="T37" fmla="*/ 891 h 944"/>
                    <a:gd name="T38" fmla="*/ 1208 w 2260"/>
                    <a:gd name="T39" fmla="*/ 944 h 944"/>
                    <a:gd name="T40" fmla="*/ 1208 w 2260"/>
                    <a:gd name="T41" fmla="*/ 835 h 944"/>
                    <a:gd name="T42" fmla="*/ 1185 w 2260"/>
                    <a:gd name="T43" fmla="*/ 726 h 944"/>
                    <a:gd name="T44" fmla="*/ 1143 w 2260"/>
                    <a:gd name="T45" fmla="*/ 625 h 944"/>
                    <a:gd name="T46" fmla="*/ 1083 w 2260"/>
                    <a:gd name="T47" fmla="*/ 537 h 944"/>
                    <a:gd name="T48" fmla="*/ 1008 w 2260"/>
                    <a:gd name="T49" fmla="*/ 461 h 944"/>
                    <a:gd name="T50" fmla="*/ 919 w 2260"/>
                    <a:gd name="T51" fmla="*/ 401 h 944"/>
                    <a:gd name="T52" fmla="*/ 820 w 2260"/>
                    <a:gd name="T53" fmla="*/ 358 h 944"/>
                    <a:gd name="T54" fmla="*/ 711 w 2260"/>
                    <a:gd name="T55" fmla="*/ 335 h 944"/>
                    <a:gd name="T56" fmla="*/ 598 w 2260"/>
                    <a:gd name="T57" fmla="*/ 335 h 944"/>
                    <a:gd name="T58" fmla="*/ 489 w 2260"/>
                    <a:gd name="T59" fmla="*/ 358 h 944"/>
                    <a:gd name="T60" fmla="*/ 389 w 2260"/>
                    <a:gd name="T61" fmla="*/ 401 h 944"/>
                    <a:gd name="T62" fmla="*/ 300 w 2260"/>
                    <a:gd name="T63" fmla="*/ 461 h 944"/>
                    <a:gd name="T64" fmla="*/ 225 w 2260"/>
                    <a:gd name="T65" fmla="*/ 537 h 944"/>
                    <a:gd name="T66" fmla="*/ 165 w 2260"/>
                    <a:gd name="T67" fmla="*/ 625 h 944"/>
                    <a:gd name="T68" fmla="*/ 122 w 2260"/>
                    <a:gd name="T69" fmla="*/ 726 h 944"/>
                    <a:gd name="T70" fmla="*/ 101 w 2260"/>
                    <a:gd name="T71" fmla="*/ 835 h 944"/>
                    <a:gd name="T72" fmla="*/ 100 w 2260"/>
                    <a:gd name="T73" fmla="*/ 944 h 944"/>
                    <a:gd name="T74" fmla="*/ 20 w 2260"/>
                    <a:gd name="T75" fmla="*/ 942 h 944"/>
                    <a:gd name="T76" fmla="*/ 3 w 2260"/>
                    <a:gd name="T77" fmla="*/ 924 h 944"/>
                    <a:gd name="T78" fmla="*/ 0 w 2260"/>
                    <a:gd name="T79" fmla="*/ 34 h 944"/>
                    <a:gd name="T80" fmla="*/ 10 w 2260"/>
                    <a:gd name="T81" fmla="*/ 11 h 944"/>
                    <a:gd name="T82" fmla="*/ 34 w 2260"/>
                    <a:gd name="T83" fmla="*/ 0 h 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60" h="944">
                      <a:moveTo>
                        <a:pt x="34" y="0"/>
                      </a:moveTo>
                      <a:lnTo>
                        <a:pt x="1211" y="0"/>
                      </a:lnTo>
                      <a:lnTo>
                        <a:pt x="1224" y="3"/>
                      </a:lnTo>
                      <a:lnTo>
                        <a:pt x="1234" y="11"/>
                      </a:lnTo>
                      <a:lnTo>
                        <a:pt x="1241" y="21"/>
                      </a:lnTo>
                      <a:lnTo>
                        <a:pt x="1244" y="34"/>
                      </a:lnTo>
                      <a:lnTo>
                        <a:pt x="1244" y="157"/>
                      </a:lnTo>
                      <a:lnTo>
                        <a:pt x="2227" y="157"/>
                      </a:lnTo>
                      <a:lnTo>
                        <a:pt x="2240" y="159"/>
                      </a:lnTo>
                      <a:lnTo>
                        <a:pt x="2251" y="166"/>
                      </a:lnTo>
                      <a:lnTo>
                        <a:pt x="2258" y="177"/>
                      </a:lnTo>
                      <a:lnTo>
                        <a:pt x="2260" y="190"/>
                      </a:lnTo>
                      <a:lnTo>
                        <a:pt x="2260" y="520"/>
                      </a:lnTo>
                      <a:lnTo>
                        <a:pt x="2225" y="483"/>
                      </a:lnTo>
                      <a:lnTo>
                        <a:pt x="2186" y="451"/>
                      </a:lnTo>
                      <a:lnTo>
                        <a:pt x="2144" y="421"/>
                      </a:lnTo>
                      <a:lnTo>
                        <a:pt x="2099" y="395"/>
                      </a:lnTo>
                      <a:lnTo>
                        <a:pt x="2053" y="373"/>
                      </a:lnTo>
                      <a:lnTo>
                        <a:pt x="2004" y="356"/>
                      </a:lnTo>
                      <a:lnTo>
                        <a:pt x="1953" y="344"/>
                      </a:lnTo>
                      <a:lnTo>
                        <a:pt x="1900" y="335"/>
                      </a:lnTo>
                      <a:lnTo>
                        <a:pt x="1846" y="333"/>
                      </a:lnTo>
                      <a:lnTo>
                        <a:pt x="1789" y="335"/>
                      </a:lnTo>
                      <a:lnTo>
                        <a:pt x="1734" y="345"/>
                      </a:lnTo>
                      <a:lnTo>
                        <a:pt x="1681" y="358"/>
                      </a:lnTo>
                      <a:lnTo>
                        <a:pt x="1629" y="377"/>
                      </a:lnTo>
                      <a:lnTo>
                        <a:pt x="1581" y="401"/>
                      </a:lnTo>
                      <a:lnTo>
                        <a:pt x="1534" y="428"/>
                      </a:lnTo>
                      <a:lnTo>
                        <a:pt x="1492" y="461"/>
                      </a:lnTo>
                      <a:lnTo>
                        <a:pt x="1453" y="497"/>
                      </a:lnTo>
                      <a:lnTo>
                        <a:pt x="1416" y="537"/>
                      </a:lnTo>
                      <a:lnTo>
                        <a:pt x="1385" y="580"/>
                      </a:lnTo>
                      <a:lnTo>
                        <a:pt x="1356" y="625"/>
                      </a:lnTo>
                      <a:lnTo>
                        <a:pt x="1333" y="675"/>
                      </a:lnTo>
                      <a:lnTo>
                        <a:pt x="1314" y="726"/>
                      </a:lnTo>
                      <a:lnTo>
                        <a:pt x="1300" y="779"/>
                      </a:lnTo>
                      <a:lnTo>
                        <a:pt x="1292" y="835"/>
                      </a:lnTo>
                      <a:lnTo>
                        <a:pt x="1289" y="891"/>
                      </a:lnTo>
                      <a:lnTo>
                        <a:pt x="1292" y="944"/>
                      </a:lnTo>
                      <a:lnTo>
                        <a:pt x="1208" y="944"/>
                      </a:lnTo>
                      <a:lnTo>
                        <a:pt x="1211" y="891"/>
                      </a:lnTo>
                      <a:lnTo>
                        <a:pt x="1208" y="835"/>
                      </a:lnTo>
                      <a:lnTo>
                        <a:pt x="1199" y="779"/>
                      </a:lnTo>
                      <a:lnTo>
                        <a:pt x="1185" y="726"/>
                      </a:lnTo>
                      <a:lnTo>
                        <a:pt x="1167" y="675"/>
                      </a:lnTo>
                      <a:lnTo>
                        <a:pt x="1143" y="625"/>
                      </a:lnTo>
                      <a:lnTo>
                        <a:pt x="1116" y="580"/>
                      </a:lnTo>
                      <a:lnTo>
                        <a:pt x="1083" y="537"/>
                      </a:lnTo>
                      <a:lnTo>
                        <a:pt x="1048" y="497"/>
                      </a:lnTo>
                      <a:lnTo>
                        <a:pt x="1008" y="461"/>
                      </a:lnTo>
                      <a:lnTo>
                        <a:pt x="965" y="428"/>
                      </a:lnTo>
                      <a:lnTo>
                        <a:pt x="919" y="401"/>
                      </a:lnTo>
                      <a:lnTo>
                        <a:pt x="871" y="377"/>
                      </a:lnTo>
                      <a:lnTo>
                        <a:pt x="820" y="358"/>
                      </a:lnTo>
                      <a:lnTo>
                        <a:pt x="766" y="345"/>
                      </a:lnTo>
                      <a:lnTo>
                        <a:pt x="711" y="335"/>
                      </a:lnTo>
                      <a:lnTo>
                        <a:pt x="654" y="333"/>
                      </a:lnTo>
                      <a:lnTo>
                        <a:pt x="598" y="335"/>
                      </a:lnTo>
                      <a:lnTo>
                        <a:pt x="542" y="345"/>
                      </a:lnTo>
                      <a:lnTo>
                        <a:pt x="489" y="358"/>
                      </a:lnTo>
                      <a:lnTo>
                        <a:pt x="438" y="377"/>
                      </a:lnTo>
                      <a:lnTo>
                        <a:pt x="389" y="401"/>
                      </a:lnTo>
                      <a:lnTo>
                        <a:pt x="343" y="428"/>
                      </a:lnTo>
                      <a:lnTo>
                        <a:pt x="300" y="461"/>
                      </a:lnTo>
                      <a:lnTo>
                        <a:pt x="261" y="497"/>
                      </a:lnTo>
                      <a:lnTo>
                        <a:pt x="225" y="537"/>
                      </a:lnTo>
                      <a:lnTo>
                        <a:pt x="192" y="580"/>
                      </a:lnTo>
                      <a:lnTo>
                        <a:pt x="165" y="625"/>
                      </a:lnTo>
                      <a:lnTo>
                        <a:pt x="142" y="675"/>
                      </a:lnTo>
                      <a:lnTo>
                        <a:pt x="122" y="726"/>
                      </a:lnTo>
                      <a:lnTo>
                        <a:pt x="109" y="779"/>
                      </a:lnTo>
                      <a:lnTo>
                        <a:pt x="101" y="835"/>
                      </a:lnTo>
                      <a:lnTo>
                        <a:pt x="98" y="891"/>
                      </a:lnTo>
                      <a:lnTo>
                        <a:pt x="100" y="944"/>
                      </a:lnTo>
                      <a:lnTo>
                        <a:pt x="34" y="944"/>
                      </a:lnTo>
                      <a:lnTo>
                        <a:pt x="20" y="942"/>
                      </a:lnTo>
                      <a:lnTo>
                        <a:pt x="10" y="935"/>
                      </a:lnTo>
                      <a:lnTo>
                        <a:pt x="3" y="924"/>
                      </a:lnTo>
                      <a:lnTo>
                        <a:pt x="0" y="910"/>
                      </a:lnTo>
                      <a:lnTo>
                        <a:pt x="0" y="34"/>
                      </a:lnTo>
                      <a:lnTo>
                        <a:pt x="3" y="21"/>
                      </a:lnTo>
                      <a:lnTo>
                        <a:pt x="10" y="11"/>
                      </a:lnTo>
                      <a:lnTo>
                        <a:pt x="20" y="3"/>
                      </a:lnTo>
                      <a:lnTo>
                        <a:pt x="34" y="0"/>
                      </a:lnTo>
                      <a:close/>
                    </a:path>
                  </a:pathLst>
                </a:custGeom>
                <a:grpFill/>
                <a:ln w="0">
                  <a:noFill/>
                  <a:prstDash val="solid"/>
                  <a:round/>
                  <a:headEnd/>
                  <a:tailEnd/>
                </a:ln>
              </p:spPr>
              <p:txBody>
                <a:bodyPr vert="horz" wrap="square" lIns="89629" tIns="44815" rIns="89629" bIns="44815" numCol="1" anchor="t" anchorCtr="0" compatLnSpc="1">
                  <a:prstTxWarp prst="textNoShape">
                    <a:avLst/>
                  </a:prstTxWarp>
                </a:bodyPr>
                <a:lstStyle/>
                <a:p>
                  <a:pPr defTabSz="932597"/>
                  <a:endParaRPr lang="en-US" sz="1764">
                    <a:solidFill>
                      <a:srgbClr val="000000"/>
                    </a:solidFill>
                  </a:endParaRPr>
                </a:p>
              </p:txBody>
            </p:sp>
          </p:grpSp>
        </p:grpSp>
        <p:cxnSp>
          <p:nvCxnSpPr>
            <p:cNvPr id="251" name="Straight Arrow Connector 250"/>
            <p:cNvCxnSpPr/>
            <p:nvPr/>
          </p:nvCxnSpPr>
          <p:spPr>
            <a:xfrm flipH="1">
              <a:off x="1247463" y="3134753"/>
              <a:ext cx="330662" cy="333278"/>
            </a:xfrm>
            <a:prstGeom prst="straightConnector1">
              <a:avLst/>
            </a:prstGeom>
            <a:noFill/>
            <a:ln w="38100" cap="rnd" cmpd="sng" algn="ctr">
              <a:solidFill>
                <a:schemeClr val="bg1">
                  <a:lumMod val="85000"/>
                </a:schemeClr>
              </a:solidFill>
              <a:prstDash val="sysDot"/>
              <a:headEnd type="none"/>
              <a:tailEnd type="none"/>
            </a:ln>
            <a:effectLst/>
          </p:spPr>
        </p:cxnSp>
        <p:cxnSp>
          <p:nvCxnSpPr>
            <p:cNvPr id="252" name="Straight Arrow Connector 251"/>
            <p:cNvCxnSpPr/>
            <p:nvPr/>
          </p:nvCxnSpPr>
          <p:spPr>
            <a:xfrm flipH="1" flipV="1">
              <a:off x="1233283" y="3276678"/>
              <a:ext cx="475317" cy="732332"/>
            </a:xfrm>
            <a:prstGeom prst="straightConnector1">
              <a:avLst/>
            </a:prstGeom>
            <a:noFill/>
            <a:ln w="38100" cap="rnd" cmpd="sng" algn="ctr">
              <a:solidFill>
                <a:schemeClr val="bg1">
                  <a:lumMod val="85000"/>
                </a:schemeClr>
              </a:solidFill>
              <a:prstDash val="sysDot"/>
              <a:headEnd type="none"/>
              <a:tailEnd type="none"/>
            </a:ln>
            <a:effectLst/>
          </p:spPr>
        </p:cxnSp>
        <p:cxnSp>
          <p:nvCxnSpPr>
            <p:cNvPr id="256" name="Straight Arrow Connector 255"/>
            <p:cNvCxnSpPr>
              <a:endCxn id="246" idx="2"/>
            </p:cNvCxnSpPr>
            <p:nvPr/>
          </p:nvCxnSpPr>
          <p:spPr>
            <a:xfrm flipV="1">
              <a:off x="1271701" y="3242088"/>
              <a:ext cx="780739" cy="537544"/>
            </a:xfrm>
            <a:prstGeom prst="straightConnector1">
              <a:avLst/>
            </a:prstGeom>
            <a:noFill/>
            <a:ln w="38100" cap="rnd" cmpd="sng" algn="ctr">
              <a:solidFill>
                <a:schemeClr val="bg1">
                  <a:lumMod val="85000"/>
                </a:schemeClr>
              </a:solidFill>
              <a:prstDash val="sysDot"/>
              <a:headEnd type="none"/>
              <a:tailEnd type="none"/>
            </a:ln>
            <a:effectLst/>
          </p:spPr>
        </p:cxnSp>
        <p:cxnSp>
          <p:nvCxnSpPr>
            <p:cNvPr id="258" name="Straight Arrow Connector 257"/>
            <p:cNvCxnSpPr>
              <a:stCxn id="259" idx="1"/>
            </p:cNvCxnSpPr>
            <p:nvPr/>
          </p:nvCxnSpPr>
          <p:spPr>
            <a:xfrm flipH="1" flipV="1">
              <a:off x="2528484" y="3242088"/>
              <a:ext cx="378649" cy="127967"/>
            </a:xfrm>
            <a:prstGeom prst="straightConnector1">
              <a:avLst/>
            </a:prstGeom>
            <a:noFill/>
            <a:ln w="38100" cap="rnd" cmpd="sng" algn="ctr">
              <a:solidFill>
                <a:schemeClr val="bg1">
                  <a:lumMod val="85000"/>
                </a:schemeClr>
              </a:solidFill>
              <a:prstDash val="sysDot"/>
              <a:headEnd type="none"/>
              <a:tailEnd type="none"/>
            </a:ln>
            <a:effectLst/>
          </p:spPr>
        </p:cxnSp>
      </p:grpSp>
      <p:sp>
        <p:nvSpPr>
          <p:cNvPr id="259" name="Right Arrow 258"/>
          <p:cNvSpPr/>
          <p:nvPr/>
        </p:nvSpPr>
        <p:spPr>
          <a:xfrm>
            <a:off x="2907606" y="3142763"/>
            <a:ext cx="6255164" cy="454620"/>
          </a:xfrm>
          <a:prstGeom prst="rightArrow">
            <a:avLst>
              <a:gd name="adj1" fmla="val 71906"/>
              <a:gd name="adj2" fmla="val 50000"/>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53778" rIns="0" bIns="0" numCol="1" spcCol="0" rtlCol="0" fromWordArt="0" anchor="ctr" anchorCtr="0" forceAA="0" compatLnSpc="1">
            <a:prstTxWarp prst="textNoShape">
              <a:avLst/>
            </a:prstTxWarp>
            <a:noAutofit/>
          </a:bodyPr>
          <a:lstStyle/>
          <a:p>
            <a:pPr algn="ctr" defTabSz="932597">
              <a:lnSpc>
                <a:spcPct val="40000"/>
              </a:lnSpc>
            </a:pPr>
            <a:r>
              <a:rPr lang="en-US" sz="980" dirty="0">
                <a:solidFill>
                  <a:prstClr val="white">
                    <a:lumMod val="50000"/>
                  </a:prstClr>
                </a:solidFill>
              </a:rPr>
              <a:t>1010101001100011010101011101001101010101010011011101111011100101010000110101010111010011010</a:t>
            </a:r>
          </a:p>
          <a:p>
            <a:pPr algn="ctr" defTabSz="932597">
              <a:lnSpc>
                <a:spcPct val="40000"/>
              </a:lnSpc>
            </a:pPr>
            <a:endParaRPr lang="en-US" sz="980" dirty="0">
              <a:solidFill>
                <a:prstClr val="white">
                  <a:lumMod val="50000"/>
                </a:prstClr>
              </a:solidFill>
            </a:endParaRPr>
          </a:p>
          <a:p>
            <a:pPr algn="ctr" defTabSz="932597">
              <a:lnSpc>
                <a:spcPct val="40000"/>
              </a:lnSpc>
            </a:pPr>
            <a:r>
              <a:rPr lang="en-US" sz="980" dirty="0">
                <a:solidFill>
                  <a:prstClr val="white">
                    <a:lumMod val="50000"/>
                  </a:prstClr>
                </a:solidFill>
              </a:rPr>
              <a:t>1010111010011101010101011010011010101010101001101100010101111010011101010101011011110100111</a:t>
            </a:r>
          </a:p>
        </p:txBody>
      </p:sp>
      <p:sp>
        <p:nvSpPr>
          <p:cNvPr id="260" name="Right Arrow 259"/>
          <p:cNvSpPr/>
          <p:nvPr/>
        </p:nvSpPr>
        <p:spPr>
          <a:xfrm flipH="1">
            <a:off x="2870260" y="3628257"/>
            <a:ext cx="6255164" cy="454620"/>
          </a:xfrm>
          <a:prstGeom prst="rightArrow">
            <a:avLst>
              <a:gd name="adj1" fmla="val 71906"/>
              <a:gd name="adj2" fmla="val 50000"/>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53778" rIns="0" bIns="0" numCol="1" spcCol="0" rtlCol="0" fromWordArt="0" anchor="ctr" anchorCtr="0" forceAA="0" compatLnSpc="1">
            <a:prstTxWarp prst="textNoShape">
              <a:avLst/>
            </a:prstTxWarp>
            <a:noAutofit/>
          </a:bodyPr>
          <a:lstStyle/>
          <a:p>
            <a:pPr algn="ctr" defTabSz="932597">
              <a:lnSpc>
                <a:spcPct val="40000"/>
              </a:lnSpc>
            </a:pPr>
            <a:r>
              <a:rPr lang="en-US" sz="980" dirty="0">
                <a:solidFill>
                  <a:prstClr val="white">
                    <a:lumMod val="50000"/>
                  </a:prstClr>
                </a:solidFill>
              </a:rPr>
              <a:t>1010101001100011010101011101001101010101010011011101111011100101010000110101010111010011010</a:t>
            </a:r>
          </a:p>
          <a:p>
            <a:pPr algn="ctr" defTabSz="932597">
              <a:lnSpc>
                <a:spcPct val="40000"/>
              </a:lnSpc>
            </a:pPr>
            <a:endParaRPr lang="en-US" sz="980" dirty="0">
              <a:solidFill>
                <a:prstClr val="white">
                  <a:lumMod val="50000"/>
                </a:prstClr>
              </a:solidFill>
            </a:endParaRPr>
          </a:p>
          <a:p>
            <a:pPr algn="ctr" defTabSz="932597">
              <a:lnSpc>
                <a:spcPct val="40000"/>
              </a:lnSpc>
            </a:pPr>
            <a:r>
              <a:rPr lang="en-US" sz="980" dirty="0">
                <a:solidFill>
                  <a:prstClr val="white">
                    <a:lumMod val="50000"/>
                  </a:prstClr>
                </a:solidFill>
              </a:rPr>
              <a:t>1010111010011101010101011010011010101010101001101100010101111010011101010101011011110100111</a:t>
            </a:r>
          </a:p>
        </p:txBody>
      </p:sp>
      <p:grpSp>
        <p:nvGrpSpPr>
          <p:cNvPr id="261" name="Group 260"/>
          <p:cNvGrpSpPr/>
          <p:nvPr/>
        </p:nvGrpSpPr>
        <p:grpSpPr>
          <a:xfrm>
            <a:off x="9266224" y="2632308"/>
            <a:ext cx="1702966" cy="1912886"/>
            <a:chOff x="9025576" y="2423485"/>
            <a:chExt cx="1703207" cy="1913158"/>
          </a:xfrm>
        </p:grpSpPr>
        <p:grpSp>
          <p:nvGrpSpPr>
            <p:cNvPr id="262" name="Group 261"/>
            <p:cNvGrpSpPr/>
            <p:nvPr/>
          </p:nvGrpSpPr>
          <p:grpSpPr>
            <a:xfrm>
              <a:off x="9025576" y="2423485"/>
              <a:ext cx="1703207" cy="1913158"/>
              <a:chOff x="9025576" y="2423485"/>
              <a:chExt cx="1703207" cy="1913158"/>
            </a:xfrm>
          </p:grpSpPr>
          <p:sp>
            <p:nvSpPr>
              <p:cNvPr id="264" name="Oval 263"/>
              <p:cNvSpPr>
                <a:spLocks noChangeAspect="1"/>
              </p:cNvSpPr>
              <p:nvPr/>
            </p:nvSpPr>
            <p:spPr>
              <a:xfrm>
                <a:off x="9025576" y="2522401"/>
                <a:ext cx="1703207" cy="1703207"/>
              </a:xfrm>
              <a:prstGeom prst="ellipse">
                <a:avLst/>
              </a:prstGeom>
              <a:solidFill>
                <a:schemeClr val="accent4"/>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89629" tIns="44815" rIns="89629" bIns="44815" numCol="1" spcCol="0" rtlCol="0" fromWordArt="0" anchor="ctr" anchorCtr="0" forceAA="0" compatLnSpc="1">
                <a:prstTxWarp prst="textNoShape">
                  <a:avLst/>
                </a:prstTxWarp>
                <a:noAutofit/>
              </a:bodyPr>
              <a:lstStyle/>
              <a:p>
                <a:pPr algn="ctr" defTabSz="932597"/>
                <a:endParaRPr lang="en-US" sz="1764">
                  <a:solidFill>
                    <a:prstClr val="white"/>
                  </a:solidFill>
                </a:endParaRPr>
              </a:p>
            </p:txBody>
          </p:sp>
          <p:grpSp>
            <p:nvGrpSpPr>
              <p:cNvPr id="265" name="Group 264"/>
              <p:cNvGrpSpPr/>
              <p:nvPr/>
            </p:nvGrpSpPr>
            <p:grpSpPr>
              <a:xfrm>
                <a:off x="9777788" y="2423485"/>
                <a:ext cx="228392" cy="1913158"/>
                <a:chOff x="9777788" y="2423485"/>
                <a:chExt cx="228392" cy="1913158"/>
              </a:xfrm>
            </p:grpSpPr>
            <p:sp>
              <p:nvSpPr>
                <p:cNvPr id="266" name="Isosceles Triangle 265"/>
                <p:cNvSpPr/>
                <p:nvPr/>
              </p:nvSpPr>
              <p:spPr>
                <a:xfrm rot="5400000">
                  <a:off x="9804416" y="2445584"/>
                  <a:ext cx="223863" cy="179665"/>
                </a:xfrm>
                <a:prstGeom prs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a:solidFill>
                      <a:prstClr val="white"/>
                    </a:solidFill>
                  </a:endParaRPr>
                </a:p>
              </p:txBody>
            </p:sp>
            <p:sp>
              <p:nvSpPr>
                <p:cNvPr id="267" name="Isosceles Triangle 266"/>
                <p:cNvSpPr/>
                <p:nvPr/>
              </p:nvSpPr>
              <p:spPr>
                <a:xfrm rot="16200000" flipH="1">
                  <a:off x="9755689" y="4134879"/>
                  <a:ext cx="223863" cy="179665"/>
                </a:xfrm>
                <a:prstGeom prs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a:solidFill>
                      <a:prstClr val="white"/>
                    </a:solidFill>
                  </a:endParaRPr>
                </a:p>
              </p:txBody>
            </p:sp>
          </p:grpSp>
        </p:grpSp>
        <p:sp>
          <p:nvSpPr>
            <p:cNvPr id="263" name="Freeform 262"/>
            <p:cNvSpPr>
              <a:spLocks noChangeAspect="1"/>
            </p:cNvSpPr>
            <p:nvPr/>
          </p:nvSpPr>
          <p:spPr bwMode="auto">
            <a:xfrm rot="3757204">
              <a:off x="9521748" y="3257425"/>
              <a:ext cx="710864" cy="454577"/>
            </a:xfrm>
            <a:custGeom>
              <a:avLst/>
              <a:gdLst>
                <a:gd name="connsiteX0" fmla="*/ 101198 w 710864"/>
                <a:gd name="connsiteY0" fmla="*/ 186577 h 454577"/>
                <a:gd name="connsiteX1" fmla="*/ 178306 w 710864"/>
                <a:gd name="connsiteY1" fmla="*/ 37694 h 454577"/>
                <a:gd name="connsiteX2" fmla="*/ 264349 w 710864"/>
                <a:gd name="connsiteY2" fmla="*/ 6480 h 454577"/>
                <a:gd name="connsiteX3" fmla="*/ 287899 w 710864"/>
                <a:gd name="connsiteY3" fmla="*/ 18677 h 454577"/>
                <a:gd name="connsiteX4" fmla="*/ 376482 w 710864"/>
                <a:gd name="connsiteY4" fmla="*/ 64555 h 454577"/>
                <a:gd name="connsiteX5" fmla="*/ 454770 w 710864"/>
                <a:gd name="connsiteY5" fmla="*/ 102767 h 454577"/>
                <a:gd name="connsiteX6" fmla="*/ 457711 w 710864"/>
                <a:gd name="connsiteY6" fmla="*/ 127910 h 454577"/>
                <a:gd name="connsiteX7" fmla="*/ 436873 w 710864"/>
                <a:gd name="connsiteY7" fmla="*/ 141905 h 454577"/>
                <a:gd name="connsiteX8" fmla="*/ 320409 w 710864"/>
                <a:gd name="connsiteY8" fmla="*/ 81720 h 454577"/>
                <a:gd name="connsiteX9" fmla="*/ 302562 w 710864"/>
                <a:gd name="connsiteY9" fmla="*/ 88195 h 454577"/>
                <a:gd name="connsiteX10" fmla="*/ 307571 w 710864"/>
                <a:gd name="connsiteY10" fmla="*/ 106507 h 454577"/>
                <a:gd name="connsiteX11" fmla="*/ 695708 w 710864"/>
                <a:gd name="connsiteY11" fmla="*/ 307246 h 454577"/>
                <a:gd name="connsiteX12" fmla="*/ 707263 w 710864"/>
                <a:gd name="connsiteY12" fmla="*/ 349484 h 454577"/>
                <a:gd name="connsiteX13" fmla="*/ 707263 w 710864"/>
                <a:gd name="connsiteY13" fmla="*/ 349484 h 454577"/>
                <a:gd name="connsiteX14" fmla="*/ 666098 w 710864"/>
                <a:gd name="connsiteY14" fmla="*/ 364418 h 454577"/>
                <a:gd name="connsiteX15" fmla="*/ 445820 w 710864"/>
                <a:gd name="connsiteY15" fmla="*/ 251462 h 454577"/>
                <a:gd name="connsiteX16" fmla="*/ 433960 w 710864"/>
                <a:gd name="connsiteY16" fmla="*/ 255764 h 454577"/>
                <a:gd name="connsiteX17" fmla="*/ 426818 w 710864"/>
                <a:gd name="connsiteY17" fmla="*/ 269553 h 454577"/>
                <a:gd name="connsiteX18" fmla="*/ 430148 w 710864"/>
                <a:gd name="connsiteY18" fmla="*/ 281722 h 454577"/>
                <a:gd name="connsiteX19" fmla="*/ 437743 w 710864"/>
                <a:gd name="connsiteY19" fmla="*/ 285655 h 454577"/>
                <a:gd name="connsiteX20" fmla="*/ 650618 w 710864"/>
                <a:gd name="connsiteY20" fmla="*/ 394306 h 454577"/>
                <a:gd name="connsiteX21" fmla="*/ 662174 w 710864"/>
                <a:gd name="connsiteY21" fmla="*/ 436544 h 454577"/>
                <a:gd name="connsiteX22" fmla="*/ 662174 w 710864"/>
                <a:gd name="connsiteY22" fmla="*/ 436544 h 454577"/>
                <a:gd name="connsiteX23" fmla="*/ 621009 w 710864"/>
                <a:gd name="connsiteY23" fmla="*/ 451477 h 454577"/>
                <a:gd name="connsiteX24" fmla="*/ 234570 w 710864"/>
                <a:gd name="connsiteY24" fmla="*/ 251461 h 454577"/>
                <a:gd name="connsiteX25" fmla="*/ 214173 w 710864"/>
                <a:gd name="connsiteY25" fmla="*/ 258860 h 454577"/>
                <a:gd name="connsiteX26" fmla="*/ 219898 w 710864"/>
                <a:gd name="connsiteY26" fmla="*/ 279788 h 454577"/>
                <a:gd name="connsiteX27" fmla="*/ 336441 w 710864"/>
                <a:gd name="connsiteY27" fmla="*/ 338112 h 454577"/>
                <a:gd name="connsiteX28" fmla="*/ 338922 w 710864"/>
                <a:gd name="connsiteY28" fmla="*/ 361852 h 454577"/>
                <a:gd name="connsiteX29" fmla="*/ 315279 w 710864"/>
                <a:gd name="connsiteY29" fmla="*/ 374393 h 454577"/>
                <a:gd name="connsiteX30" fmla="*/ 237485 w 710864"/>
                <a:gd name="connsiteY30" fmla="*/ 332937 h 454577"/>
                <a:gd name="connsiteX31" fmla="*/ 148902 w 710864"/>
                <a:gd name="connsiteY31" fmla="*/ 287059 h 454577"/>
                <a:gd name="connsiteX32" fmla="*/ 125352 w 710864"/>
                <a:gd name="connsiteY32" fmla="*/ 274862 h 454577"/>
                <a:gd name="connsiteX33" fmla="*/ 101198 w 710864"/>
                <a:gd name="connsiteY33" fmla="*/ 186577 h 454577"/>
                <a:gd name="connsiteX34" fmla="*/ 7322 w 710864"/>
                <a:gd name="connsiteY34" fmla="*/ 45881 h 454577"/>
                <a:gd name="connsiteX35" fmla="*/ 95248 w 710864"/>
                <a:gd name="connsiteY35" fmla="*/ 17956 h 454577"/>
                <a:gd name="connsiteX36" fmla="*/ 123173 w 710864"/>
                <a:gd name="connsiteY36" fmla="*/ 105881 h 454577"/>
                <a:gd name="connsiteX37" fmla="*/ 35248 w 710864"/>
                <a:gd name="connsiteY37" fmla="*/ 133807 h 454577"/>
                <a:gd name="connsiteX38" fmla="*/ 7322 w 710864"/>
                <a:gd name="connsiteY38" fmla="*/ 45881 h 454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710864" h="454577">
                  <a:moveTo>
                    <a:pt x="101198" y="186577"/>
                  </a:moveTo>
                  <a:lnTo>
                    <a:pt x="178306" y="37694"/>
                  </a:lnTo>
                  <a:cubicBezTo>
                    <a:pt x="195396" y="4696"/>
                    <a:pt x="233918" y="-9279"/>
                    <a:pt x="264349" y="6480"/>
                  </a:cubicBezTo>
                  <a:lnTo>
                    <a:pt x="287899" y="18677"/>
                  </a:lnTo>
                  <a:lnTo>
                    <a:pt x="376482" y="64555"/>
                  </a:lnTo>
                  <a:lnTo>
                    <a:pt x="454770" y="102767"/>
                  </a:lnTo>
                  <a:cubicBezTo>
                    <a:pt x="463787" y="107437"/>
                    <a:pt x="460694" y="121387"/>
                    <a:pt x="457711" y="127910"/>
                  </a:cubicBezTo>
                  <a:cubicBezTo>
                    <a:pt x="454728" y="134433"/>
                    <a:pt x="445889" y="146574"/>
                    <a:pt x="436873" y="141905"/>
                  </a:cubicBezTo>
                  <a:cubicBezTo>
                    <a:pt x="398051" y="121844"/>
                    <a:pt x="359230" y="101782"/>
                    <a:pt x="320409" y="81720"/>
                  </a:cubicBezTo>
                  <a:cubicBezTo>
                    <a:pt x="314097" y="78451"/>
                    <a:pt x="306107" y="81351"/>
                    <a:pt x="302562" y="88195"/>
                  </a:cubicBezTo>
                  <a:cubicBezTo>
                    <a:pt x="299017" y="95040"/>
                    <a:pt x="301260" y="103238"/>
                    <a:pt x="307571" y="106507"/>
                  </a:cubicBezTo>
                  <a:cubicBezTo>
                    <a:pt x="436950" y="173421"/>
                    <a:pt x="682527" y="300258"/>
                    <a:pt x="695708" y="307246"/>
                  </a:cubicBezTo>
                  <a:cubicBezTo>
                    <a:pt x="708888" y="314235"/>
                    <a:pt x="715440" y="333697"/>
                    <a:pt x="707263" y="349484"/>
                  </a:cubicBezTo>
                  <a:lnTo>
                    <a:pt x="707263" y="349484"/>
                  </a:lnTo>
                  <a:cubicBezTo>
                    <a:pt x="699086" y="365271"/>
                    <a:pt x="680656" y="371958"/>
                    <a:pt x="666098" y="364418"/>
                  </a:cubicBezTo>
                  <a:lnTo>
                    <a:pt x="445820" y="251462"/>
                  </a:lnTo>
                  <a:cubicBezTo>
                    <a:pt x="441626" y="249289"/>
                    <a:pt x="436316" y="251215"/>
                    <a:pt x="433960" y="255764"/>
                  </a:cubicBezTo>
                  <a:lnTo>
                    <a:pt x="426818" y="269553"/>
                  </a:lnTo>
                  <a:cubicBezTo>
                    <a:pt x="424463" y="274101"/>
                    <a:pt x="425954" y="279550"/>
                    <a:pt x="430148" y="281722"/>
                  </a:cubicBezTo>
                  <a:lnTo>
                    <a:pt x="437743" y="285655"/>
                  </a:lnTo>
                  <a:lnTo>
                    <a:pt x="650618" y="394306"/>
                  </a:lnTo>
                  <a:cubicBezTo>
                    <a:pt x="665177" y="401846"/>
                    <a:pt x="670350" y="420757"/>
                    <a:pt x="662174" y="436544"/>
                  </a:cubicBezTo>
                  <a:lnTo>
                    <a:pt x="662174" y="436544"/>
                  </a:lnTo>
                  <a:cubicBezTo>
                    <a:pt x="653998" y="452331"/>
                    <a:pt x="635568" y="459017"/>
                    <a:pt x="621009" y="451477"/>
                  </a:cubicBezTo>
                  <a:lnTo>
                    <a:pt x="234570" y="251461"/>
                  </a:lnTo>
                  <a:cubicBezTo>
                    <a:pt x="227356" y="247725"/>
                    <a:pt x="218224" y="251037"/>
                    <a:pt x="214173" y="258860"/>
                  </a:cubicBezTo>
                  <a:cubicBezTo>
                    <a:pt x="210122" y="266683"/>
                    <a:pt x="212685" y="276052"/>
                    <a:pt x="219898" y="279788"/>
                  </a:cubicBezTo>
                  <a:cubicBezTo>
                    <a:pt x="278535" y="309868"/>
                    <a:pt x="277804" y="308033"/>
                    <a:pt x="336441" y="338112"/>
                  </a:cubicBezTo>
                  <a:cubicBezTo>
                    <a:pt x="345458" y="342782"/>
                    <a:pt x="342449" y="355804"/>
                    <a:pt x="338922" y="361852"/>
                  </a:cubicBezTo>
                  <a:cubicBezTo>
                    <a:pt x="335395" y="367898"/>
                    <a:pt x="324296" y="379063"/>
                    <a:pt x="315279" y="374393"/>
                  </a:cubicBezTo>
                  <a:lnTo>
                    <a:pt x="237485" y="332937"/>
                  </a:lnTo>
                  <a:lnTo>
                    <a:pt x="148902" y="287059"/>
                  </a:lnTo>
                  <a:lnTo>
                    <a:pt x="125352" y="274862"/>
                  </a:lnTo>
                  <a:cubicBezTo>
                    <a:pt x="94922" y="259102"/>
                    <a:pt x="84108" y="219576"/>
                    <a:pt x="101198" y="186577"/>
                  </a:cubicBezTo>
                  <a:close/>
                  <a:moveTo>
                    <a:pt x="7322" y="45881"/>
                  </a:moveTo>
                  <a:cubicBezTo>
                    <a:pt x="23891" y="13890"/>
                    <a:pt x="63256" y="1387"/>
                    <a:pt x="95248" y="17956"/>
                  </a:cubicBezTo>
                  <a:cubicBezTo>
                    <a:pt x="127239" y="34525"/>
                    <a:pt x="139741" y="73890"/>
                    <a:pt x="123173" y="105881"/>
                  </a:cubicBezTo>
                  <a:cubicBezTo>
                    <a:pt x="106604" y="137872"/>
                    <a:pt x="67239" y="150375"/>
                    <a:pt x="35248" y="133807"/>
                  </a:cubicBezTo>
                  <a:cubicBezTo>
                    <a:pt x="3256" y="117238"/>
                    <a:pt x="-9247" y="77872"/>
                    <a:pt x="7322" y="45881"/>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9" fontAlgn="base">
                <a:spcBef>
                  <a:spcPct val="0"/>
                </a:spcBef>
                <a:spcAft>
                  <a:spcPct val="0"/>
                </a:spcAft>
              </a:pPr>
              <a:endParaRPr lang="en-US" spc="-50"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268" name="Group 267"/>
          <p:cNvGrpSpPr/>
          <p:nvPr/>
        </p:nvGrpSpPr>
        <p:grpSpPr>
          <a:xfrm>
            <a:off x="6516035" y="2632308"/>
            <a:ext cx="1702966" cy="1912886"/>
            <a:chOff x="6274996" y="2423485"/>
            <a:chExt cx="1703207" cy="1913158"/>
          </a:xfrm>
        </p:grpSpPr>
        <p:grpSp>
          <p:nvGrpSpPr>
            <p:cNvPr id="269" name="Group 268"/>
            <p:cNvGrpSpPr/>
            <p:nvPr/>
          </p:nvGrpSpPr>
          <p:grpSpPr>
            <a:xfrm>
              <a:off x="6274996" y="2423485"/>
              <a:ext cx="1703207" cy="1913158"/>
              <a:chOff x="6274996" y="2423485"/>
              <a:chExt cx="1703207" cy="1913158"/>
            </a:xfrm>
          </p:grpSpPr>
          <p:sp>
            <p:nvSpPr>
              <p:cNvPr id="282" name="Oval 281"/>
              <p:cNvSpPr>
                <a:spLocks noChangeAspect="1"/>
              </p:cNvSpPr>
              <p:nvPr/>
            </p:nvSpPr>
            <p:spPr>
              <a:xfrm>
                <a:off x="6274996" y="2522401"/>
                <a:ext cx="1703207" cy="1703207"/>
              </a:xfrm>
              <a:prstGeom prst="ellipse">
                <a:avLst/>
              </a:prstGeom>
              <a:solidFill>
                <a:schemeClr val="accent3"/>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89629" tIns="44815" rIns="89629" bIns="44815" numCol="1" spcCol="0" rtlCol="0" fromWordArt="0" anchor="ctr" anchorCtr="0" forceAA="0" compatLnSpc="1">
                <a:prstTxWarp prst="textNoShape">
                  <a:avLst/>
                </a:prstTxWarp>
                <a:noAutofit/>
              </a:bodyPr>
              <a:lstStyle/>
              <a:p>
                <a:pPr algn="ctr" defTabSz="932597"/>
                <a:endParaRPr lang="en-US" sz="1764">
                  <a:solidFill>
                    <a:prstClr val="white"/>
                  </a:solidFill>
                </a:endParaRPr>
              </a:p>
            </p:txBody>
          </p:sp>
          <p:grpSp>
            <p:nvGrpSpPr>
              <p:cNvPr id="283" name="Group 282"/>
              <p:cNvGrpSpPr/>
              <p:nvPr/>
            </p:nvGrpSpPr>
            <p:grpSpPr>
              <a:xfrm>
                <a:off x="7024428" y="2423485"/>
                <a:ext cx="228392" cy="1913158"/>
                <a:chOff x="7024428" y="2423485"/>
                <a:chExt cx="228392" cy="1913158"/>
              </a:xfrm>
            </p:grpSpPr>
            <p:sp>
              <p:nvSpPr>
                <p:cNvPr id="284" name="Isosceles Triangle 283"/>
                <p:cNvSpPr/>
                <p:nvPr/>
              </p:nvSpPr>
              <p:spPr>
                <a:xfrm rot="5400000">
                  <a:off x="7051056" y="2445584"/>
                  <a:ext cx="223863" cy="179665"/>
                </a:xfrm>
                <a:prstGeom prs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a:solidFill>
                      <a:prstClr val="white"/>
                    </a:solidFill>
                  </a:endParaRPr>
                </a:p>
              </p:txBody>
            </p:sp>
            <p:sp>
              <p:nvSpPr>
                <p:cNvPr id="285" name="Isosceles Triangle 284"/>
                <p:cNvSpPr/>
                <p:nvPr/>
              </p:nvSpPr>
              <p:spPr>
                <a:xfrm rot="16200000" flipH="1">
                  <a:off x="7002329" y="4134879"/>
                  <a:ext cx="223863" cy="179665"/>
                </a:xfrm>
                <a:prstGeom prs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a:solidFill>
                      <a:prstClr val="white"/>
                    </a:solidFill>
                  </a:endParaRPr>
                </a:p>
              </p:txBody>
            </p:sp>
          </p:grpSp>
        </p:grpSp>
        <p:grpSp>
          <p:nvGrpSpPr>
            <p:cNvPr id="270" name="Group 269"/>
            <p:cNvGrpSpPr/>
            <p:nvPr/>
          </p:nvGrpSpPr>
          <p:grpSpPr>
            <a:xfrm>
              <a:off x="6463567" y="3098010"/>
              <a:ext cx="1313569" cy="564109"/>
              <a:chOff x="6463567" y="2869811"/>
              <a:chExt cx="1313569" cy="564109"/>
            </a:xfrm>
          </p:grpSpPr>
          <p:cxnSp>
            <p:nvCxnSpPr>
              <p:cNvPr id="271" name="Straight Connector 270"/>
              <p:cNvCxnSpPr/>
              <p:nvPr/>
            </p:nvCxnSpPr>
            <p:spPr>
              <a:xfrm flipH="1">
                <a:off x="6669823" y="3327898"/>
                <a:ext cx="113832" cy="0"/>
              </a:xfrm>
              <a:prstGeom prst="line">
                <a:avLst/>
              </a:prstGeom>
              <a:ln w="19050" cap="sq">
                <a:solidFill>
                  <a:schemeClr val="bg1"/>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272" name="Straight Connector 271"/>
              <p:cNvCxnSpPr/>
              <p:nvPr/>
            </p:nvCxnSpPr>
            <p:spPr>
              <a:xfrm flipH="1">
                <a:off x="7163708" y="3327898"/>
                <a:ext cx="113832" cy="0"/>
              </a:xfrm>
              <a:prstGeom prst="line">
                <a:avLst/>
              </a:prstGeom>
              <a:ln w="19050" cap="sq">
                <a:solidFill>
                  <a:schemeClr val="bg1"/>
                </a:solidFill>
                <a:prstDash val="sysDot"/>
                <a:miter lim="800000"/>
                <a:headEnd type="none"/>
                <a:tailEnd type="none"/>
              </a:ln>
            </p:spPr>
            <p:style>
              <a:lnRef idx="1">
                <a:schemeClr val="accent1"/>
              </a:lnRef>
              <a:fillRef idx="0">
                <a:schemeClr val="accent1"/>
              </a:fillRef>
              <a:effectRef idx="0">
                <a:schemeClr val="accent1"/>
              </a:effectRef>
              <a:fontRef idx="minor">
                <a:schemeClr val="tx1"/>
              </a:fontRef>
            </p:style>
          </p:cxnSp>
          <p:grpSp>
            <p:nvGrpSpPr>
              <p:cNvPr id="273" name="Group 272"/>
              <p:cNvGrpSpPr/>
              <p:nvPr/>
            </p:nvGrpSpPr>
            <p:grpSpPr>
              <a:xfrm>
                <a:off x="6864728" y="3122085"/>
                <a:ext cx="240132" cy="311835"/>
                <a:chOff x="1670280" y="5265135"/>
                <a:chExt cx="708282" cy="919777"/>
              </a:xfrm>
              <a:solidFill>
                <a:schemeClr val="bg1"/>
              </a:solidFill>
            </p:grpSpPr>
            <p:sp>
              <p:nvSpPr>
                <p:cNvPr id="280" name="Oval 122"/>
                <p:cNvSpPr>
                  <a:spLocks noChangeArrowheads="1"/>
                </p:cNvSpPr>
                <p:nvPr/>
              </p:nvSpPr>
              <p:spPr bwMode="auto">
                <a:xfrm>
                  <a:off x="1682397" y="5265135"/>
                  <a:ext cx="684048" cy="12997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97"/>
                  <a:endParaRPr lang="en-US">
                    <a:solidFill>
                      <a:prstClr val="white"/>
                    </a:solidFill>
                  </a:endParaRPr>
                </a:p>
              </p:txBody>
            </p:sp>
            <p:sp>
              <p:nvSpPr>
                <p:cNvPr id="281" name="Freeform 123"/>
                <p:cNvSpPr>
                  <a:spLocks noEditPoints="1"/>
                </p:cNvSpPr>
                <p:nvPr/>
              </p:nvSpPr>
              <p:spPr bwMode="auto">
                <a:xfrm>
                  <a:off x="1670280" y="5355462"/>
                  <a:ext cx="708282" cy="829450"/>
                </a:xfrm>
                <a:custGeom>
                  <a:avLst/>
                  <a:gdLst>
                    <a:gd name="T0" fmla="*/ 480 w 480"/>
                    <a:gd name="T1" fmla="*/ 135 h 562"/>
                    <a:gd name="T2" fmla="*/ 480 w 480"/>
                    <a:gd name="T3" fmla="*/ 0 h 562"/>
                    <a:gd name="T4" fmla="*/ 240 w 480"/>
                    <a:gd name="T5" fmla="*/ 43 h 562"/>
                    <a:gd name="T6" fmla="*/ 0 w 480"/>
                    <a:gd name="T7" fmla="*/ 0 h 562"/>
                    <a:gd name="T8" fmla="*/ 0 w 480"/>
                    <a:gd name="T9" fmla="*/ 135 h 562"/>
                    <a:gd name="T10" fmla="*/ 15 w 480"/>
                    <a:gd name="T11" fmla="*/ 153 h 562"/>
                    <a:gd name="T12" fmla="*/ 0 w 480"/>
                    <a:gd name="T13" fmla="*/ 170 h 562"/>
                    <a:gd name="T14" fmla="*/ 0 w 480"/>
                    <a:gd name="T15" fmla="*/ 322 h 562"/>
                    <a:gd name="T16" fmla="*/ 15 w 480"/>
                    <a:gd name="T17" fmla="*/ 340 h 562"/>
                    <a:gd name="T18" fmla="*/ 0 w 480"/>
                    <a:gd name="T19" fmla="*/ 358 h 562"/>
                    <a:gd name="T20" fmla="*/ 0 w 480"/>
                    <a:gd name="T21" fmla="*/ 510 h 562"/>
                    <a:gd name="T22" fmla="*/ 240 w 480"/>
                    <a:gd name="T23" fmla="*/ 562 h 562"/>
                    <a:gd name="T24" fmla="*/ 480 w 480"/>
                    <a:gd name="T25" fmla="*/ 510 h 562"/>
                    <a:gd name="T26" fmla="*/ 480 w 480"/>
                    <a:gd name="T27" fmla="*/ 358 h 562"/>
                    <a:gd name="T28" fmla="*/ 466 w 480"/>
                    <a:gd name="T29" fmla="*/ 340 h 562"/>
                    <a:gd name="T30" fmla="*/ 480 w 480"/>
                    <a:gd name="T31" fmla="*/ 322 h 562"/>
                    <a:gd name="T32" fmla="*/ 480 w 480"/>
                    <a:gd name="T33" fmla="*/ 170 h 562"/>
                    <a:gd name="T34" fmla="*/ 466 w 480"/>
                    <a:gd name="T35" fmla="*/ 153 h 562"/>
                    <a:gd name="T36" fmla="*/ 480 w 480"/>
                    <a:gd name="T37" fmla="*/ 135 h 562"/>
                    <a:gd name="T38" fmla="*/ 458 w 480"/>
                    <a:gd name="T39" fmla="*/ 352 h 562"/>
                    <a:gd name="T40" fmla="*/ 240 w 480"/>
                    <a:gd name="T41" fmla="*/ 380 h 562"/>
                    <a:gd name="T42" fmla="*/ 23 w 480"/>
                    <a:gd name="T43" fmla="*/ 352 h 562"/>
                    <a:gd name="T44" fmla="*/ 23 w 480"/>
                    <a:gd name="T45" fmla="*/ 333 h 562"/>
                    <a:gd name="T46" fmla="*/ 240 w 480"/>
                    <a:gd name="T47" fmla="*/ 361 h 562"/>
                    <a:gd name="T48" fmla="*/ 458 w 480"/>
                    <a:gd name="T49" fmla="*/ 333 h 562"/>
                    <a:gd name="T50" fmla="*/ 458 w 480"/>
                    <a:gd name="T51" fmla="*/ 352 h 562"/>
                    <a:gd name="T52" fmla="*/ 458 w 480"/>
                    <a:gd name="T53" fmla="*/ 166 h 562"/>
                    <a:gd name="T54" fmla="*/ 240 w 480"/>
                    <a:gd name="T55" fmla="*/ 195 h 562"/>
                    <a:gd name="T56" fmla="*/ 23 w 480"/>
                    <a:gd name="T57" fmla="*/ 166 h 562"/>
                    <a:gd name="T58" fmla="*/ 23 w 480"/>
                    <a:gd name="T59" fmla="*/ 147 h 562"/>
                    <a:gd name="T60" fmla="*/ 240 w 480"/>
                    <a:gd name="T61" fmla="*/ 176 h 562"/>
                    <a:gd name="T62" fmla="*/ 458 w 480"/>
                    <a:gd name="T63" fmla="*/ 147 h 562"/>
                    <a:gd name="T64" fmla="*/ 458 w 480"/>
                    <a:gd name="T65" fmla="*/ 1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0" h="562">
                      <a:moveTo>
                        <a:pt x="480" y="135"/>
                      </a:moveTo>
                      <a:cubicBezTo>
                        <a:pt x="480" y="0"/>
                        <a:pt x="480" y="0"/>
                        <a:pt x="480" y="0"/>
                      </a:cubicBezTo>
                      <a:cubicBezTo>
                        <a:pt x="448" y="31"/>
                        <a:pt x="326" y="43"/>
                        <a:pt x="240" y="43"/>
                      </a:cubicBezTo>
                      <a:cubicBezTo>
                        <a:pt x="154" y="43"/>
                        <a:pt x="32" y="31"/>
                        <a:pt x="0" y="0"/>
                      </a:cubicBezTo>
                      <a:cubicBezTo>
                        <a:pt x="0" y="135"/>
                        <a:pt x="0" y="135"/>
                        <a:pt x="0" y="135"/>
                      </a:cubicBezTo>
                      <a:cubicBezTo>
                        <a:pt x="0" y="141"/>
                        <a:pt x="5" y="147"/>
                        <a:pt x="15" y="153"/>
                      </a:cubicBezTo>
                      <a:cubicBezTo>
                        <a:pt x="5" y="158"/>
                        <a:pt x="0" y="164"/>
                        <a:pt x="0" y="170"/>
                      </a:cubicBezTo>
                      <a:cubicBezTo>
                        <a:pt x="0" y="322"/>
                        <a:pt x="0" y="322"/>
                        <a:pt x="0" y="322"/>
                      </a:cubicBezTo>
                      <a:cubicBezTo>
                        <a:pt x="0" y="329"/>
                        <a:pt x="5" y="335"/>
                        <a:pt x="15" y="340"/>
                      </a:cubicBezTo>
                      <a:cubicBezTo>
                        <a:pt x="5" y="346"/>
                        <a:pt x="0" y="351"/>
                        <a:pt x="0" y="358"/>
                      </a:cubicBezTo>
                      <a:cubicBezTo>
                        <a:pt x="0" y="510"/>
                        <a:pt x="0" y="510"/>
                        <a:pt x="0" y="510"/>
                      </a:cubicBezTo>
                      <a:cubicBezTo>
                        <a:pt x="0" y="538"/>
                        <a:pt x="108" y="562"/>
                        <a:pt x="240" y="562"/>
                      </a:cubicBezTo>
                      <a:cubicBezTo>
                        <a:pt x="373" y="562"/>
                        <a:pt x="480" y="538"/>
                        <a:pt x="480" y="510"/>
                      </a:cubicBezTo>
                      <a:cubicBezTo>
                        <a:pt x="480" y="358"/>
                        <a:pt x="480" y="358"/>
                        <a:pt x="480" y="358"/>
                      </a:cubicBezTo>
                      <a:cubicBezTo>
                        <a:pt x="480" y="351"/>
                        <a:pt x="475" y="346"/>
                        <a:pt x="466" y="340"/>
                      </a:cubicBezTo>
                      <a:cubicBezTo>
                        <a:pt x="475" y="335"/>
                        <a:pt x="480" y="329"/>
                        <a:pt x="480" y="322"/>
                      </a:cubicBezTo>
                      <a:cubicBezTo>
                        <a:pt x="480" y="170"/>
                        <a:pt x="480" y="170"/>
                        <a:pt x="480" y="170"/>
                      </a:cubicBezTo>
                      <a:cubicBezTo>
                        <a:pt x="480" y="164"/>
                        <a:pt x="475" y="158"/>
                        <a:pt x="466" y="153"/>
                      </a:cubicBezTo>
                      <a:cubicBezTo>
                        <a:pt x="475" y="147"/>
                        <a:pt x="480" y="141"/>
                        <a:pt x="480" y="135"/>
                      </a:cubicBezTo>
                      <a:close/>
                      <a:moveTo>
                        <a:pt x="458" y="352"/>
                      </a:moveTo>
                      <a:cubicBezTo>
                        <a:pt x="458" y="368"/>
                        <a:pt x="361" y="380"/>
                        <a:pt x="240" y="380"/>
                      </a:cubicBezTo>
                      <a:cubicBezTo>
                        <a:pt x="120" y="380"/>
                        <a:pt x="23" y="368"/>
                        <a:pt x="23" y="352"/>
                      </a:cubicBezTo>
                      <a:cubicBezTo>
                        <a:pt x="23" y="333"/>
                        <a:pt x="23" y="333"/>
                        <a:pt x="23" y="333"/>
                      </a:cubicBezTo>
                      <a:cubicBezTo>
                        <a:pt x="23" y="349"/>
                        <a:pt x="120" y="361"/>
                        <a:pt x="240" y="361"/>
                      </a:cubicBezTo>
                      <a:cubicBezTo>
                        <a:pt x="361" y="361"/>
                        <a:pt x="458" y="349"/>
                        <a:pt x="458" y="333"/>
                      </a:cubicBezTo>
                      <a:lnTo>
                        <a:pt x="458" y="352"/>
                      </a:lnTo>
                      <a:close/>
                      <a:moveTo>
                        <a:pt x="458" y="166"/>
                      </a:moveTo>
                      <a:cubicBezTo>
                        <a:pt x="458" y="182"/>
                        <a:pt x="361" y="195"/>
                        <a:pt x="240" y="195"/>
                      </a:cubicBezTo>
                      <a:cubicBezTo>
                        <a:pt x="120" y="195"/>
                        <a:pt x="23" y="182"/>
                        <a:pt x="23" y="166"/>
                      </a:cubicBezTo>
                      <a:cubicBezTo>
                        <a:pt x="23" y="147"/>
                        <a:pt x="23" y="147"/>
                        <a:pt x="23" y="147"/>
                      </a:cubicBezTo>
                      <a:cubicBezTo>
                        <a:pt x="23" y="163"/>
                        <a:pt x="120" y="176"/>
                        <a:pt x="240" y="176"/>
                      </a:cubicBezTo>
                      <a:cubicBezTo>
                        <a:pt x="361" y="176"/>
                        <a:pt x="458" y="163"/>
                        <a:pt x="458" y="147"/>
                      </a:cubicBezTo>
                      <a:lnTo>
                        <a:pt x="458"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97"/>
                  <a:endParaRPr lang="en-US">
                    <a:solidFill>
                      <a:prstClr val="white"/>
                    </a:solidFill>
                  </a:endParaRPr>
                </a:p>
              </p:txBody>
            </p:sp>
          </p:grpSp>
          <p:grpSp>
            <p:nvGrpSpPr>
              <p:cNvPr id="274" name="Group 273"/>
              <p:cNvGrpSpPr/>
              <p:nvPr/>
            </p:nvGrpSpPr>
            <p:grpSpPr>
              <a:xfrm>
                <a:off x="7342739" y="2869811"/>
                <a:ext cx="434397" cy="564109"/>
                <a:chOff x="1670280" y="5265134"/>
                <a:chExt cx="708282" cy="919778"/>
              </a:xfrm>
              <a:solidFill>
                <a:schemeClr val="bg1"/>
              </a:solidFill>
            </p:grpSpPr>
            <p:sp>
              <p:nvSpPr>
                <p:cNvPr id="278" name="Oval 122"/>
                <p:cNvSpPr>
                  <a:spLocks noChangeArrowheads="1"/>
                </p:cNvSpPr>
                <p:nvPr/>
              </p:nvSpPr>
              <p:spPr bwMode="auto">
                <a:xfrm>
                  <a:off x="1682396" y="5265134"/>
                  <a:ext cx="684048" cy="12998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97"/>
                  <a:endParaRPr lang="en-US">
                    <a:solidFill>
                      <a:prstClr val="white"/>
                    </a:solidFill>
                  </a:endParaRPr>
                </a:p>
              </p:txBody>
            </p:sp>
            <p:sp>
              <p:nvSpPr>
                <p:cNvPr id="279" name="Freeform 123"/>
                <p:cNvSpPr>
                  <a:spLocks noEditPoints="1"/>
                </p:cNvSpPr>
                <p:nvPr/>
              </p:nvSpPr>
              <p:spPr bwMode="auto">
                <a:xfrm>
                  <a:off x="1670280" y="5355462"/>
                  <a:ext cx="708282" cy="829450"/>
                </a:xfrm>
                <a:custGeom>
                  <a:avLst/>
                  <a:gdLst>
                    <a:gd name="T0" fmla="*/ 480 w 480"/>
                    <a:gd name="T1" fmla="*/ 135 h 562"/>
                    <a:gd name="T2" fmla="*/ 480 w 480"/>
                    <a:gd name="T3" fmla="*/ 0 h 562"/>
                    <a:gd name="T4" fmla="*/ 240 w 480"/>
                    <a:gd name="T5" fmla="*/ 43 h 562"/>
                    <a:gd name="T6" fmla="*/ 0 w 480"/>
                    <a:gd name="T7" fmla="*/ 0 h 562"/>
                    <a:gd name="T8" fmla="*/ 0 w 480"/>
                    <a:gd name="T9" fmla="*/ 135 h 562"/>
                    <a:gd name="T10" fmla="*/ 15 w 480"/>
                    <a:gd name="T11" fmla="*/ 153 h 562"/>
                    <a:gd name="T12" fmla="*/ 0 w 480"/>
                    <a:gd name="T13" fmla="*/ 170 h 562"/>
                    <a:gd name="T14" fmla="*/ 0 w 480"/>
                    <a:gd name="T15" fmla="*/ 322 h 562"/>
                    <a:gd name="T16" fmla="*/ 15 w 480"/>
                    <a:gd name="T17" fmla="*/ 340 h 562"/>
                    <a:gd name="T18" fmla="*/ 0 w 480"/>
                    <a:gd name="T19" fmla="*/ 358 h 562"/>
                    <a:gd name="T20" fmla="*/ 0 w 480"/>
                    <a:gd name="T21" fmla="*/ 510 h 562"/>
                    <a:gd name="T22" fmla="*/ 240 w 480"/>
                    <a:gd name="T23" fmla="*/ 562 h 562"/>
                    <a:gd name="T24" fmla="*/ 480 w 480"/>
                    <a:gd name="T25" fmla="*/ 510 h 562"/>
                    <a:gd name="T26" fmla="*/ 480 w 480"/>
                    <a:gd name="T27" fmla="*/ 358 h 562"/>
                    <a:gd name="T28" fmla="*/ 466 w 480"/>
                    <a:gd name="T29" fmla="*/ 340 h 562"/>
                    <a:gd name="T30" fmla="*/ 480 w 480"/>
                    <a:gd name="T31" fmla="*/ 322 h 562"/>
                    <a:gd name="T32" fmla="*/ 480 w 480"/>
                    <a:gd name="T33" fmla="*/ 170 h 562"/>
                    <a:gd name="T34" fmla="*/ 466 w 480"/>
                    <a:gd name="T35" fmla="*/ 153 h 562"/>
                    <a:gd name="T36" fmla="*/ 480 w 480"/>
                    <a:gd name="T37" fmla="*/ 135 h 562"/>
                    <a:gd name="T38" fmla="*/ 458 w 480"/>
                    <a:gd name="T39" fmla="*/ 352 h 562"/>
                    <a:gd name="T40" fmla="*/ 240 w 480"/>
                    <a:gd name="T41" fmla="*/ 380 h 562"/>
                    <a:gd name="T42" fmla="*/ 23 w 480"/>
                    <a:gd name="T43" fmla="*/ 352 h 562"/>
                    <a:gd name="T44" fmla="*/ 23 w 480"/>
                    <a:gd name="T45" fmla="*/ 333 h 562"/>
                    <a:gd name="T46" fmla="*/ 240 w 480"/>
                    <a:gd name="T47" fmla="*/ 361 h 562"/>
                    <a:gd name="T48" fmla="*/ 458 w 480"/>
                    <a:gd name="T49" fmla="*/ 333 h 562"/>
                    <a:gd name="T50" fmla="*/ 458 w 480"/>
                    <a:gd name="T51" fmla="*/ 352 h 562"/>
                    <a:gd name="T52" fmla="*/ 458 w 480"/>
                    <a:gd name="T53" fmla="*/ 166 h 562"/>
                    <a:gd name="T54" fmla="*/ 240 w 480"/>
                    <a:gd name="T55" fmla="*/ 195 h 562"/>
                    <a:gd name="T56" fmla="*/ 23 w 480"/>
                    <a:gd name="T57" fmla="*/ 166 h 562"/>
                    <a:gd name="T58" fmla="*/ 23 w 480"/>
                    <a:gd name="T59" fmla="*/ 147 h 562"/>
                    <a:gd name="T60" fmla="*/ 240 w 480"/>
                    <a:gd name="T61" fmla="*/ 176 h 562"/>
                    <a:gd name="T62" fmla="*/ 458 w 480"/>
                    <a:gd name="T63" fmla="*/ 147 h 562"/>
                    <a:gd name="T64" fmla="*/ 458 w 480"/>
                    <a:gd name="T65" fmla="*/ 1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0" h="562">
                      <a:moveTo>
                        <a:pt x="480" y="135"/>
                      </a:moveTo>
                      <a:cubicBezTo>
                        <a:pt x="480" y="0"/>
                        <a:pt x="480" y="0"/>
                        <a:pt x="480" y="0"/>
                      </a:cubicBezTo>
                      <a:cubicBezTo>
                        <a:pt x="448" y="31"/>
                        <a:pt x="326" y="43"/>
                        <a:pt x="240" y="43"/>
                      </a:cubicBezTo>
                      <a:cubicBezTo>
                        <a:pt x="154" y="43"/>
                        <a:pt x="32" y="31"/>
                        <a:pt x="0" y="0"/>
                      </a:cubicBezTo>
                      <a:cubicBezTo>
                        <a:pt x="0" y="135"/>
                        <a:pt x="0" y="135"/>
                        <a:pt x="0" y="135"/>
                      </a:cubicBezTo>
                      <a:cubicBezTo>
                        <a:pt x="0" y="141"/>
                        <a:pt x="5" y="147"/>
                        <a:pt x="15" y="153"/>
                      </a:cubicBezTo>
                      <a:cubicBezTo>
                        <a:pt x="5" y="158"/>
                        <a:pt x="0" y="164"/>
                        <a:pt x="0" y="170"/>
                      </a:cubicBezTo>
                      <a:cubicBezTo>
                        <a:pt x="0" y="322"/>
                        <a:pt x="0" y="322"/>
                        <a:pt x="0" y="322"/>
                      </a:cubicBezTo>
                      <a:cubicBezTo>
                        <a:pt x="0" y="329"/>
                        <a:pt x="5" y="335"/>
                        <a:pt x="15" y="340"/>
                      </a:cubicBezTo>
                      <a:cubicBezTo>
                        <a:pt x="5" y="346"/>
                        <a:pt x="0" y="351"/>
                        <a:pt x="0" y="358"/>
                      </a:cubicBezTo>
                      <a:cubicBezTo>
                        <a:pt x="0" y="510"/>
                        <a:pt x="0" y="510"/>
                        <a:pt x="0" y="510"/>
                      </a:cubicBezTo>
                      <a:cubicBezTo>
                        <a:pt x="0" y="538"/>
                        <a:pt x="108" y="562"/>
                        <a:pt x="240" y="562"/>
                      </a:cubicBezTo>
                      <a:cubicBezTo>
                        <a:pt x="373" y="562"/>
                        <a:pt x="480" y="538"/>
                        <a:pt x="480" y="510"/>
                      </a:cubicBezTo>
                      <a:cubicBezTo>
                        <a:pt x="480" y="358"/>
                        <a:pt x="480" y="358"/>
                        <a:pt x="480" y="358"/>
                      </a:cubicBezTo>
                      <a:cubicBezTo>
                        <a:pt x="480" y="351"/>
                        <a:pt x="475" y="346"/>
                        <a:pt x="466" y="340"/>
                      </a:cubicBezTo>
                      <a:cubicBezTo>
                        <a:pt x="475" y="335"/>
                        <a:pt x="480" y="329"/>
                        <a:pt x="480" y="322"/>
                      </a:cubicBezTo>
                      <a:cubicBezTo>
                        <a:pt x="480" y="170"/>
                        <a:pt x="480" y="170"/>
                        <a:pt x="480" y="170"/>
                      </a:cubicBezTo>
                      <a:cubicBezTo>
                        <a:pt x="480" y="164"/>
                        <a:pt x="475" y="158"/>
                        <a:pt x="466" y="153"/>
                      </a:cubicBezTo>
                      <a:cubicBezTo>
                        <a:pt x="475" y="147"/>
                        <a:pt x="480" y="141"/>
                        <a:pt x="480" y="135"/>
                      </a:cubicBezTo>
                      <a:close/>
                      <a:moveTo>
                        <a:pt x="458" y="352"/>
                      </a:moveTo>
                      <a:cubicBezTo>
                        <a:pt x="458" y="368"/>
                        <a:pt x="361" y="380"/>
                        <a:pt x="240" y="380"/>
                      </a:cubicBezTo>
                      <a:cubicBezTo>
                        <a:pt x="120" y="380"/>
                        <a:pt x="23" y="368"/>
                        <a:pt x="23" y="352"/>
                      </a:cubicBezTo>
                      <a:cubicBezTo>
                        <a:pt x="23" y="333"/>
                        <a:pt x="23" y="333"/>
                        <a:pt x="23" y="333"/>
                      </a:cubicBezTo>
                      <a:cubicBezTo>
                        <a:pt x="23" y="349"/>
                        <a:pt x="120" y="361"/>
                        <a:pt x="240" y="361"/>
                      </a:cubicBezTo>
                      <a:cubicBezTo>
                        <a:pt x="361" y="361"/>
                        <a:pt x="458" y="349"/>
                        <a:pt x="458" y="333"/>
                      </a:cubicBezTo>
                      <a:lnTo>
                        <a:pt x="458" y="352"/>
                      </a:lnTo>
                      <a:close/>
                      <a:moveTo>
                        <a:pt x="458" y="166"/>
                      </a:moveTo>
                      <a:cubicBezTo>
                        <a:pt x="458" y="182"/>
                        <a:pt x="361" y="195"/>
                        <a:pt x="240" y="195"/>
                      </a:cubicBezTo>
                      <a:cubicBezTo>
                        <a:pt x="120" y="195"/>
                        <a:pt x="23" y="182"/>
                        <a:pt x="23" y="166"/>
                      </a:cubicBezTo>
                      <a:cubicBezTo>
                        <a:pt x="23" y="147"/>
                        <a:pt x="23" y="147"/>
                        <a:pt x="23" y="147"/>
                      </a:cubicBezTo>
                      <a:cubicBezTo>
                        <a:pt x="23" y="163"/>
                        <a:pt x="120" y="176"/>
                        <a:pt x="240" y="176"/>
                      </a:cubicBezTo>
                      <a:cubicBezTo>
                        <a:pt x="361" y="176"/>
                        <a:pt x="458" y="163"/>
                        <a:pt x="458" y="147"/>
                      </a:cubicBezTo>
                      <a:lnTo>
                        <a:pt x="458"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97"/>
                  <a:endParaRPr lang="en-US">
                    <a:solidFill>
                      <a:prstClr val="white"/>
                    </a:solidFill>
                  </a:endParaRPr>
                </a:p>
              </p:txBody>
            </p:sp>
          </p:grpSp>
          <p:grpSp>
            <p:nvGrpSpPr>
              <p:cNvPr id="275" name="Group 274"/>
              <p:cNvGrpSpPr/>
              <p:nvPr/>
            </p:nvGrpSpPr>
            <p:grpSpPr>
              <a:xfrm>
                <a:off x="6463567" y="3221881"/>
                <a:ext cx="163283" cy="212039"/>
                <a:chOff x="1670280" y="5265137"/>
                <a:chExt cx="708282" cy="919775"/>
              </a:xfrm>
              <a:solidFill>
                <a:schemeClr val="bg1"/>
              </a:solidFill>
            </p:grpSpPr>
            <p:sp>
              <p:nvSpPr>
                <p:cNvPr id="276" name="Oval 122"/>
                <p:cNvSpPr>
                  <a:spLocks noChangeArrowheads="1"/>
                </p:cNvSpPr>
                <p:nvPr/>
              </p:nvSpPr>
              <p:spPr bwMode="auto">
                <a:xfrm>
                  <a:off x="1682395" y="5265137"/>
                  <a:ext cx="684047" cy="129981"/>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97"/>
                  <a:endParaRPr lang="en-US">
                    <a:solidFill>
                      <a:prstClr val="white"/>
                    </a:solidFill>
                  </a:endParaRPr>
                </a:p>
              </p:txBody>
            </p:sp>
            <p:sp>
              <p:nvSpPr>
                <p:cNvPr id="277" name="Freeform 123"/>
                <p:cNvSpPr>
                  <a:spLocks noEditPoints="1"/>
                </p:cNvSpPr>
                <p:nvPr/>
              </p:nvSpPr>
              <p:spPr bwMode="auto">
                <a:xfrm>
                  <a:off x="1670280" y="5355462"/>
                  <a:ext cx="708282" cy="829450"/>
                </a:xfrm>
                <a:custGeom>
                  <a:avLst/>
                  <a:gdLst>
                    <a:gd name="T0" fmla="*/ 480 w 480"/>
                    <a:gd name="T1" fmla="*/ 135 h 562"/>
                    <a:gd name="T2" fmla="*/ 480 w 480"/>
                    <a:gd name="T3" fmla="*/ 0 h 562"/>
                    <a:gd name="T4" fmla="*/ 240 w 480"/>
                    <a:gd name="T5" fmla="*/ 43 h 562"/>
                    <a:gd name="T6" fmla="*/ 0 w 480"/>
                    <a:gd name="T7" fmla="*/ 0 h 562"/>
                    <a:gd name="T8" fmla="*/ 0 w 480"/>
                    <a:gd name="T9" fmla="*/ 135 h 562"/>
                    <a:gd name="T10" fmla="*/ 15 w 480"/>
                    <a:gd name="T11" fmla="*/ 153 h 562"/>
                    <a:gd name="T12" fmla="*/ 0 w 480"/>
                    <a:gd name="T13" fmla="*/ 170 h 562"/>
                    <a:gd name="T14" fmla="*/ 0 w 480"/>
                    <a:gd name="T15" fmla="*/ 322 h 562"/>
                    <a:gd name="T16" fmla="*/ 15 w 480"/>
                    <a:gd name="T17" fmla="*/ 340 h 562"/>
                    <a:gd name="T18" fmla="*/ 0 w 480"/>
                    <a:gd name="T19" fmla="*/ 358 h 562"/>
                    <a:gd name="T20" fmla="*/ 0 w 480"/>
                    <a:gd name="T21" fmla="*/ 510 h 562"/>
                    <a:gd name="T22" fmla="*/ 240 w 480"/>
                    <a:gd name="T23" fmla="*/ 562 h 562"/>
                    <a:gd name="T24" fmla="*/ 480 w 480"/>
                    <a:gd name="T25" fmla="*/ 510 h 562"/>
                    <a:gd name="T26" fmla="*/ 480 w 480"/>
                    <a:gd name="T27" fmla="*/ 358 h 562"/>
                    <a:gd name="T28" fmla="*/ 466 w 480"/>
                    <a:gd name="T29" fmla="*/ 340 h 562"/>
                    <a:gd name="T30" fmla="*/ 480 w 480"/>
                    <a:gd name="T31" fmla="*/ 322 h 562"/>
                    <a:gd name="T32" fmla="*/ 480 w 480"/>
                    <a:gd name="T33" fmla="*/ 170 h 562"/>
                    <a:gd name="T34" fmla="*/ 466 w 480"/>
                    <a:gd name="T35" fmla="*/ 153 h 562"/>
                    <a:gd name="T36" fmla="*/ 480 w 480"/>
                    <a:gd name="T37" fmla="*/ 135 h 562"/>
                    <a:gd name="T38" fmla="*/ 458 w 480"/>
                    <a:gd name="T39" fmla="*/ 352 h 562"/>
                    <a:gd name="T40" fmla="*/ 240 w 480"/>
                    <a:gd name="T41" fmla="*/ 380 h 562"/>
                    <a:gd name="T42" fmla="*/ 23 w 480"/>
                    <a:gd name="T43" fmla="*/ 352 h 562"/>
                    <a:gd name="T44" fmla="*/ 23 w 480"/>
                    <a:gd name="T45" fmla="*/ 333 h 562"/>
                    <a:gd name="T46" fmla="*/ 240 w 480"/>
                    <a:gd name="T47" fmla="*/ 361 h 562"/>
                    <a:gd name="T48" fmla="*/ 458 w 480"/>
                    <a:gd name="T49" fmla="*/ 333 h 562"/>
                    <a:gd name="T50" fmla="*/ 458 w 480"/>
                    <a:gd name="T51" fmla="*/ 352 h 562"/>
                    <a:gd name="T52" fmla="*/ 458 w 480"/>
                    <a:gd name="T53" fmla="*/ 166 h 562"/>
                    <a:gd name="T54" fmla="*/ 240 w 480"/>
                    <a:gd name="T55" fmla="*/ 195 h 562"/>
                    <a:gd name="T56" fmla="*/ 23 w 480"/>
                    <a:gd name="T57" fmla="*/ 166 h 562"/>
                    <a:gd name="T58" fmla="*/ 23 w 480"/>
                    <a:gd name="T59" fmla="*/ 147 h 562"/>
                    <a:gd name="T60" fmla="*/ 240 w 480"/>
                    <a:gd name="T61" fmla="*/ 176 h 562"/>
                    <a:gd name="T62" fmla="*/ 458 w 480"/>
                    <a:gd name="T63" fmla="*/ 147 h 562"/>
                    <a:gd name="T64" fmla="*/ 458 w 480"/>
                    <a:gd name="T65" fmla="*/ 16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0" h="562">
                      <a:moveTo>
                        <a:pt x="480" y="135"/>
                      </a:moveTo>
                      <a:cubicBezTo>
                        <a:pt x="480" y="0"/>
                        <a:pt x="480" y="0"/>
                        <a:pt x="480" y="0"/>
                      </a:cubicBezTo>
                      <a:cubicBezTo>
                        <a:pt x="448" y="31"/>
                        <a:pt x="326" y="43"/>
                        <a:pt x="240" y="43"/>
                      </a:cubicBezTo>
                      <a:cubicBezTo>
                        <a:pt x="154" y="43"/>
                        <a:pt x="32" y="31"/>
                        <a:pt x="0" y="0"/>
                      </a:cubicBezTo>
                      <a:cubicBezTo>
                        <a:pt x="0" y="135"/>
                        <a:pt x="0" y="135"/>
                        <a:pt x="0" y="135"/>
                      </a:cubicBezTo>
                      <a:cubicBezTo>
                        <a:pt x="0" y="141"/>
                        <a:pt x="5" y="147"/>
                        <a:pt x="15" y="153"/>
                      </a:cubicBezTo>
                      <a:cubicBezTo>
                        <a:pt x="5" y="158"/>
                        <a:pt x="0" y="164"/>
                        <a:pt x="0" y="170"/>
                      </a:cubicBezTo>
                      <a:cubicBezTo>
                        <a:pt x="0" y="322"/>
                        <a:pt x="0" y="322"/>
                        <a:pt x="0" y="322"/>
                      </a:cubicBezTo>
                      <a:cubicBezTo>
                        <a:pt x="0" y="329"/>
                        <a:pt x="5" y="335"/>
                        <a:pt x="15" y="340"/>
                      </a:cubicBezTo>
                      <a:cubicBezTo>
                        <a:pt x="5" y="346"/>
                        <a:pt x="0" y="351"/>
                        <a:pt x="0" y="358"/>
                      </a:cubicBezTo>
                      <a:cubicBezTo>
                        <a:pt x="0" y="510"/>
                        <a:pt x="0" y="510"/>
                        <a:pt x="0" y="510"/>
                      </a:cubicBezTo>
                      <a:cubicBezTo>
                        <a:pt x="0" y="538"/>
                        <a:pt x="108" y="562"/>
                        <a:pt x="240" y="562"/>
                      </a:cubicBezTo>
                      <a:cubicBezTo>
                        <a:pt x="373" y="562"/>
                        <a:pt x="480" y="538"/>
                        <a:pt x="480" y="510"/>
                      </a:cubicBezTo>
                      <a:cubicBezTo>
                        <a:pt x="480" y="358"/>
                        <a:pt x="480" y="358"/>
                        <a:pt x="480" y="358"/>
                      </a:cubicBezTo>
                      <a:cubicBezTo>
                        <a:pt x="480" y="351"/>
                        <a:pt x="475" y="346"/>
                        <a:pt x="466" y="340"/>
                      </a:cubicBezTo>
                      <a:cubicBezTo>
                        <a:pt x="475" y="335"/>
                        <a:pt x="480" y="329"/>
                        <a:pt x="480" y="322"/>
                      </a:cubicBezTo>
                      <a:cubicBezTo>
                        <a:pt x="480" y="170"/>
                        <a:pt x="480" y="170"/>
                        <a:pt x="480" y="170"/>
                      </a:cubicBezTo>
                      <a:cubicBezTo>
                        <a:pt x="480" y="164"/>
                        <a:pt x="475" y="158"/>
                        <a:pt x="466" y="153"/>
                      </a:cubicBezTo>
                      <a:cubicBezTo>
                        <a:pt x="475" y="147"/>
                        <a:pt x="480" y="141"/>
                        <a:pt x="480" y="135"/>
                      </a:cubicBezTo>
                      <a:close/>
                      <a:moveTo>
                        <a:pt x="458" y="352"/>
                      </a:moveTo>
                      <a:cubicBezTo>
                        <a:pt x="458" y="368"/>
                        <a:pt x="361" y="380"/>
                        <a:pt x="240" y="380"/>
                      </a:cubicBezTo>
                      <a:cubicBezTo>
                        <a:pt x="120" y="380"/>
                        <a:pt x="23" y="368"/>
                        <a:pt x="23" y="352"/>
                      </a:cubicBezTo>
                      <a:cubicBezTo>
                        <a:pt x="23" y="333"/>
                        <a:pt x="23" y="333"/>
                        <a:pt x="23" y="333"/>
                      </a:cubicBezTo>
                      <a:cubicBezTo>
                        <a:pt x="23" y="349"/>
                        <a:pt x="120" y="361"/>
                        <a:pt x="240" y="361"/>
                      </a:cubicBezTo>
                      <a:cubicBezTo>
                        <a:pt x="361" y="361"/>
                        <a:pt x="458" y="349"/>
                        <a:pt x="458" y="333"/>
                      </a:cubicBezTo>
                      <a:lnTo>
                        <a:pt x="458" y="352"/>
                      </a:lnTo>
                      <a:close/>
                      <a:moveTo>
                        <a:pt x="458" y="166"/>
                      </a:moveTo>
                      <a:cubicBezTo>
                        <a:pt x="458" y="182"/>
                        <a:pt x="361" y="195"/>
                        <a:pt x="240" y="195"/>
                      </a:cubicBezTo>
                      <a:cubicBezTo>
                        <a:pt x="120" y="195"/>
                        <a:pt x="23" y="182"/>
                        <a:pt x="23" y="166"/>
                      </a:cubicBezTo>
                      <a:cubicBezTo>
                        <a:pt x="23" y="147"/>
                        <a:pt x="23" y="147"/>
                        <a:pt x="23" y="147"/>
                      </a:cubicBezTo>
                      <a:cubicBezTo>
                        <a:pt x="23" y="163"/>
                        <a:pt x="120" y="176"/>
                        <a:pt x="240" y="176"/>
                      </a:cubicBezTo>
                      <a:cubicBezTo>
                        <a:pt x="361" y="176"/>
                        <a:pt x="458" y="163"/>
                        <a:pt x="458" y="147"/>
                      </a:cubicBezTo>
                      <a:lnTo>
                        <a:pt x="458"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97"/>
                  <a:endParaRPr lang="en-US">
                    <a:solidFill>
                      <a:prstClr val="white"/>
                    </a:solidFill>
                  </a:endParaRPr>
                </a:p>
              </p:txBody>
            </p:sp>
          </p:grpSp>
        </p:grpSp>
      </p:grpSp>
      <p:grpSp>
        <p:nvGrpSpPr>
          <p:cNvPr id="286" name="Group 285"/>
          <p:cNvGrpSpPr/>
          <p:nvPr/>
        </p:nvGrpSpPr>
        <p:grpSpPr>
          <a:xfrm>
            <a:off x="3839938" y="2632308"/>
            <a:ext cx="1702966" cy="1912886"/>
            <a:chOff x="3598520" y="2423485"/>
            <a:chExt cx="1703207" cy="1913158"/>
          </a:xfrm>
        </p:grpSpPr>
        <p:grpSp>
          <p:nvGrpSpPr>
            <p:cNvPr id="287" name="Group 286"/>
            <p:cNvGrpSpPr/>
            <p:nvPr/>
          </p:nvGrpSpPr>
          <p:grpSpPr>
            <a:xfrm>
              <a:off x="3598520" y="2423485"/>
              <a:ext cx="1703207" cy="1913158"/>
              <a:chOff x="3598520" y="2423485"/>
              <a:chExt cx="1703207" cy="1913158"/>
            </a:xfrm>
          </p:grpSpPr>
          <p:sp>
            <p:nvSpPr>
              <p:cNvPr id="295" name="Oval 294"/>
              <p:cNvSpPr>
                <a:spLocks noChangeAspect="1"/>
              </p:cNvSpPr>
              <p:nvPr/>
            </p:nvSpPr>
            <p:spPr>
              <a:xfrm>
                <a:off x="3598520" y="2522401"/>
                <a:ext cx="1703207" cy="1703207"/>
              </a:xfrm>
              <a:prstGeom prst="ellipse">
                <a:avLst/>
              </a:prstGeom>
              <a:solidFill>
                <a:schemeClr val="accent2"/>
              </a:solid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89629" tIns="44815" rIns="89629" bIns="44815" numCol="1" spcCol="0" rtlCol="0" fromWordArt="0" anchor="ctr" anchorCtr="0" forceAA="0" compatLnSpc="1">
                <a:prstTxWarp prst="textNoShape">
                  <a:avLst/>
                </a:prstTxWarp>
                <a:noAutofit/>
              </a:bodyPr>
              <a:lstStyle/>
              <a:p>
                <a:pPr algn="ctr" defTabSz="932597"/>
                <a:endParaRPr lang="en-US" sz="1764">
                  <a:solidFill>
                    <a:prstClr val="white"/>
                  </a:solidFill>
                </a:endParaRPr>
              </a:p>
            </p:txBody>
          </p:sp>
          <p:grpSp>
            <p:nvGrpSpPr>
              <p:cNvPr id="296" name="Group 295"/>
              <p:cNvGrpSpPr/>
              <p:nvPr/>
            </p:nvGrpSpPr>
            <p:grpSpPr>
              <a:xfrm>
                <a:off x="4373216" y="2423485"/>
                <a:ext cx="228392" cy="1913158"/>
                <a:chOff x="4373216" y="2423485"/>
                <a:chExt cx="228392" cy="1913158"/>
              </a:xfrm>
            </p:grpSpPr>
            <p:sp>
              <p:nvSpPr>
                <p:cNvPr id="297" name="Isosceles Triangle 296"/>
                <p:cNvSpPr/>
                <p:nvPr/>
              </p:nvSpPr>
              <p:spPr>
                <a:xfrm rot="5400000">
                  <a:off x="4399844" y="2445584"/>
                  <a:ext cx="223863" cy="179665"/>
                </a:xfrm>
                <a:prstGeom prs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a:solidFill>
                      <a:prstClr val="white"/>
                    </a:solidFill>
                  </a:endParaRPr>
                </a:p>
              </p:txBody>
            </p:sp>
            <p:sp>
              <p:nvSpPr>
                <p:cNvPr id="298" name="Isosceles Triangle 297"/>
                <p:cNvSpPr/>
                <p:nvPr/>
              </p:nvSpPr>
              <p:spPr>
                <a:xfrm rot="16200000" flipH="1">
                  <a:off x="4351117" y="4134879"/>
                  <a:ext cx="223863" cy="179665"/>
                </a:xfrm>
                <a:prstGeom prs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a:solidFill>
                      <a:prstClr val="white"/>
                    </a:solidFill>
                  </a:endParaRPr>
                </a:p>
              </p:txBody>
            </p:sp>
          </p:grpSp>
        </p:grpSp>
        <p:grpSp>
          <p:nvGrpSpPr>
            <p:cNvPr id="288" name="Group 287"/>
            <p:cNvGrpSpPr/>
            <p:nvPr/>
          </p:nvGrpSpPr>
          <p:grpSpPr>
            <a:xfrm>
              <a:off x="3830903" y="2913129"/>
              <a:ext cx="1355772" cy="827224"/>
              <a:chOff x="3830903" y="2913129"/>
              <a:chExt cx="1355772" cy="827224"/>
            </a:xfrm>
          </p:grpSpPr>
          <p:sp>
            <p:nvSpPr>
              <p:cNvPr id="289" name="Freeform 288"/>
              <p:cNvSpPr>
                <a:spLocks noEditPoints="1"/>
              </p:cNvSpPr>
              <p:nvPr/>
            </p:nvSpPr>
            <p:spPr bwMode="auto">
              <a:xfrm>
                <a:off x="3830903" y="3039354"/>
                <a:ext cx="286233" cy="678066"/>
              </a:xfrm>
              <a:custGeom>
                <a:avLst/>
                <a:gdLst>
                  <a:gd name="T0" fmla="*/ 178 w 805"/>
                  <a:gd name="T1" fmla="*/ 1345 h 1907"/>
                  <a:gd name="T2" fmla="*/ 178 w 805"/>
                  <a:gd name="T3" fmla="*/ 1523 h 1907"/>
                  <a:gd name="T4" fmla="*/ 348 w 805"/>
                  <a:gd name="T5" fmla="*/ 1523 h 1907"/>
                  <a:gd name="T6" fmla="*/ 348 w 805"/>
                  <a:gd name="T7" fmla="*/ 1345 h 1907"/>
                  <a:gd name="T8" fmla="*/ 178 w 805"/>
                  <a:gd name="T9" fmla="*/ 1345 h 1907"/>
                  <a:gd name="T10" fmla="*/ 178 w 805"/>
                  <a:gd name="T11" fmla="*/ 1345 h 1907"/>
                  <a:gd name="T12" fmla="*/ 178 w 805"/>
                  <a:gd name="T13" fmla="*/ 1120 h 1907"/>
                  <a:gd name="T14" fmla="*/ 178 w 805"/>
                  <a:gd name="T15" fmla="*/ 1298 h 1907"/>
                  <a:gd name="T16" fmla="*/ 348 w 805"/>
                  <a:gd name="T17" fmla="*/ 1298 h 1907"/>
                  <a:gd name="T18" fmla="*/ 348 w 805"/>
                  <a:gd name="T19" fmla="*/ 1120 h 1907"/>
                  <a:gd name="T20" fmla="*/ 178 w 805"/>
                  <a:gd name="T21" fmla="*/ 1120 h 1907"/>
                  <a:gd name="T22" fmla="*/ 178 w 805"/>
                  <a:gd name="T23" fmla="*/ 1120 h 1907"/>
                  <a:gd name="T24" fmla="*/ 178 w 805"/>
                  <a:gd name="T25" fmla="*/ 881 h 1907"/>
                  <a:gd name="T26" fmla="*/ 178 w 805"/>
                  <a:gd name="T27" fmla="*/ 1059 h 1907"/>
                  <a:gd name="T28" fmla="*/ 348 w 805"/>
                  <a:gd name="T29" fmla="*/ 1059 h 1907"/>
                  <a:gd name="T30" fmla="*/ 348 w 805"/>
                  <a:gd name="T31" fmla="*/ 881 h 1907"/>
                  <a:gd name="T32" fmla="*/ 178 w 805"/>
                  <a:gd name="T33" fmla="*/ 881 h 1907"/>
                  <a:gd name="T34" fmla="*/ 178 w 805"/>
                  <a:gd name="T35" fmla="*/ 881 h 1907"/>
                  <a:gd name="T36" fmla="*/ 178 w 805"/>
                  <a:gd name="T37" fmla="*/ 630 h 1907"/>
                  <a:gd name="T38" fmla="*/ 178 w 805"/>
                  <a:gd name="T39" fmla="*/ 808 h 1907"/>
                  <a:gd name="T40" fmla="*/ 348 w 805"/>
                  <a:gd name="T41" fmla="*/ 808 h 1907"/>
                  <a:gd name="T42" fmla="*/ 348 w 805"/>
                  <a:gd name="T43" fmla="*/ 630 h 1907"/>
                  <a:gd name="T44" fmla="*/ 178 w 805"/>
                  <a:gd name="T45" fmla="*/ 630 h 1907"/>
                  <a:gd name="T46" fmla="*/ 178 w 805"/>
                  <a:gd name="T47" fmla="*/ 630 h 1907"/>
                  <a:gd name="T48" fmla="*/ 455 w 805"/>
                  <a:gd name="T49" fmla="*/ 384 h 1907"/>
                  <a:gd name="T50" fmla="*/ 455 w 805"/>
                  <a:gd name="T51" fmla="*/ 564 h 1907"/>
                  <a:gd name="T52" fmla="*/ 627 w 805"/>
                  <a:gd name="T53" fmla="*/ 564 h 1907"/>
                  <a:gd name="T54" fmla="*/ 627 w 805"/>
                  <a:gd name="T55" fmla="*/ 384 h 1907"/>
                  <a:gd name="T56" fmla="*/ 455 w 805"/>
                  <a:gd name="T57" fmla="*/ 384 h 1907"/>
                  <a:gd name="T58" fmla="*/ 455 w 805"/>
                  <a:gd name="T59" fmla="*/ 384 h 1907"/>
                  <a:gd name="T60" fmla="*/ 178 w 805"/>
                  <a:gd name="T61" fmla="*/ 384 h 1907"/>
                  <a:gd name="T62" fmla="*/ 178 w 805"/>
                  <a:gd name="T63" fmla="*/ 564 h 1907"/>
                  <a:gd name="T64" fmla="*/ 348 w 805"/>
                  <a:gd name="T65" fmla="*/ 564 h 1907"/>
                  <a:gd name="T66" fmla="*/ 348 w 805"/>
                  <a:gd name="T67" fmla="*/ 384 h 1907"/>
                  <a:gd name="T68" fmla="*/ 178 w 805"/>
                  <a:gd name="T69" fmla="*/ 384 h 1907"/>
                  <a:gd name="T70" fmla="*/ 178 w 805"/>
                  <a:gd name="T71" fmla="*/ 384 h 1907"/>
                  <a:gd name="T72" fmla="*/ 455 w 805"/>
                  <a:gd name="T73" fmla="*/ 137 h 1907"/>
                  <a:gd name="T74" fmla="*/ 455 w 805"/>
                  <a:gd name="T75" fmla="*/ 315 h 1907"/>
                  <a:gd name="T76" fmla="*/ 627 w 805"/>
                  <a:gd name="T77" fmla="*/ 315 h 1907"/>
                  <a:gd name="T78" fmla="*/ 627 w 805"/>
                  <a:gd name="T79" fmla="*/ 137 h 1907"/>
                  <a:gd name="T80" fmla="*/ 455 w 805"/>
                  <a:gd name="T81" fmla="*/ 137 h 1907"/>
                  <a:gd name="T82" fmla="*/ 455 w 805"/>
                  <a:gd name="T83" fmla="*/ 137 h 1907"/>
                  <a:gd name="T84" fmla="*/ 178 w 805"/>
                  <a:gd name="T85" fmla="*/ 137 h 1907"/>
                  <a:gd name="T86" fmla="*/ 178 w 805"/>
                  <a:gd name="T87" fmla="*/ 315 h 1907"/>
                  <a:gd name="T88" fmla="*/ 348 w 805"/>
                  <a:gd name="T89" fmla="*/ 315 h 1907"/>
                  <a:gd name="T90" fmla="*/ 348 w 805"/>
                  <a:gd name="T91" fmla="*/ 137 h 1907"/>
                  <a:gd name="T92" fmla="*/ 178 w 805"/>
                  <a:gd name="T93" fmla="*/ 137 h 1907"/>
                  <a:gd name="T94" fmla="*/ 178 w 805"/>
                  <a:gd name="T95" fmla="*/ 137 h 1907"/>
                  <a:gd name="T96" fmla="*/ 0 w 805"/>
                  <a:gd name="T97" fmla="*/ 0 h 1907"/>
                  <a:gd name="T98" fmla="*/ 805 w 805"/>
                  <a:gd name="T99" fmla="*/ 0 h 1907"/>
                  <a:gd name="T100" fmla="*/ 805 w 805"/>
                  <a:gd name="T101" fmla="*/ 694 h 1907"/>
                  <a:gd name="T102" fmla="*/ 426 w 805"/>
                  <a:gd name="T103" fmla="*/ 694 h 1907"/>
                  <a:gd name="T104" fmla="*/ 426 w 805"/>
                  <a:gd name="T105" fmla="*/ 1907 h 1907"/>
                  <a:gd name="T106" fmla="*/ 0 w 805"/>
                  <a:gd name="T107" fmla="*/ 1907 h 1907"/>
                  <a:gd name="T108" fmla="*/ 0 w 805"/>
                  <a:gd name="T109" fmla="*/ 0 h 1907"/>
                  <a:gd name="T110" fmla="*/ 0 w 805"/>
                  <a:gd name="T111" fmla="*/ 0 h 1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05" h="1907">
                    <a:moveTo>
                      <a:pt x="178" y="1345"/>
                    </a:moveTo>
                    <a:lnTo>
                      <a:pt x="178" y="1523"/>
                    </a:lnTo>
                    <a:lnTo>
                      <a:pt x="348" y="1523"/>
                    </a:lnTo>
                    <a:lnTo>
                      <a:pt x="348" y="1345"/>
                    </a:lnTo>
                    <a:lnTo>
                      <a:pt x="178" y="1345"/>
                    </a:lnTo>
                    <a:lnTo>
                      <a:pt x="178" y="1345"/>
                    </a:lnTo>
                    <a:close/>
                    <a:moveTo>
                      <a:pt x="178" y="1120"/>
                    </a:moveTo>
                    <a:lnTo>
                      <a:pt x="178" y="1298"/>
                    </a:lnTo>
                    <a:lnTo>
                      <a:pt x="348" y="1298"/>
                    </a:lnTo>
                    <a:lnTo>
                      <a:pt x="348" y="1120"/>
                    </a:lnTo>
                    <a:lnTo>
                      <a:pt x="178" y="1120"/>
                    </a:lnTo>
                    <a:lnTo>
                      <a:pt x="178" y="1120"/>
                    </a:lnTo>
                    <a:close/>
                    <a:moveTo>
                      <a:pt x="178" y="881"/>
                    </a:moveTo>
                    <a:lnTo>
                      <a:pt x="178" y="1059"/>
                    </a:lnTo>
                    <a:lnTo>
                      <a:pt x="348" y="1059"/>
                    </a:lnTo>
                    <a:lnTo>
                      <a:pt x="348" y="881"/>
                    </a:lnTo>
                    <a:lnTo>
                      <a:pt x="178" y="881"/>
                    </a:lnTo>
                    <a:lnTo>
                      <a:pt x="178" y="881"/>
                    </a:lnTo>
                    <a:close/>
                    <a:moveTo>
                      <a:pt x="178" y="630"/>
                    </a:moveTo>
                    <a:lnTo>
                      <a:pt x="178" y="808"/>
                    </a:lnTo>
                    <a:lnTo>
                      <a:pt x="348" y="808"/>
                    </a:lnTo>
                    <a:lnTo>
                      <a:pt x="348" y="630"/>
                    </a:lnTo>
                    <a:lnTo>
                      <a:pt x="178" y="630"/>
                    </a:lnTo>
                    <a:lnTo>
                      <a:pt x="178" y="630"/>
                    </a:lnTo>
                    <a:close/>
                    <a:moveTo>
                      <a:pt x="455" y="384"/>
                    </a:moveTo>
                    <a:lnTo>
                      <a:pt x="455" y="564"/>
                    </a:lnTo>
                    <a:lnTo>
                      <a:pt x="627" y="564"/>
                    </a:lnTo>
                    <a:lnTo>
                      <a:pt x="627" y="384"/>
                    </a:lnTo>
                    <a:lnTo>
                      <a:pt x="455" y="384"/>
                    </a:lnTo>
                    <a:lnTo>
                      <a:pt x="455" y="384"/>
                    </a:lnTo>
                    <a:close/>
                    <a:moveTo>
                      <a:pt x="178" y="384"/>
                    </a:moveTo>
                    <a:lnTo>
                      <a:pt x="178" y="564"/>
                    </a:lnTo>
                    <a:lnTo>
                      <a:pt x="348" y="564"/>
                    </a:lnTo>
                    <a:lnTo>
                      <a:pt x="348" y="384"/>
                    </a:lnTo>
                    <a:lnTo>
                      <a:pt x="178" y="384"/>
                    </a:lnTo>
                    <a:lnTo>
                      <a:pt x="178" y="384"/>
                    </a:lnTo>
                    <a:close/>
                    <a:moveTo>
                      <a:pt x="455" y="137"/>
                    </a:moveTo>
                    <a:lnTo>
                      <a:pt x="455" y="315"/>
                    </a:lnTo>
                    <a:lnTo>
                      <a:pt x="627" y="315"/>
                    </a:lnTo>
                    <a:lnTo>
                      <a:pt x="627" y="137"/>
                    </a:lnTo>
                    <a:lnTo>
                      <a:pt x="455" y="137"/>
                    </a:lnTo>
                    <a:lnTo>
                      <a:pt x="455" y="137"/>
                    </a:lnTo>
                    <a:close/>
                    <a:moveTo>
                      <a:pt x="178" y="137"/>
                    </a:moveTo>
                    <a:lnTo>
                      <a:pt x="178" y="315"/>
                    </a:lnTo>
                    <a:lnTo>
                      <a:pt x="348" y="315"/>
                    </a:lnTo>
                    <a:lnTo>
                      <a:pt x="348" y="137"/>
                    </a:lnTo>
                    <a:lnTo>
                      <a:pt x="178" y="137"/>
                    </a:lnTo>
                    <a:lnTo>
                      <a:pt x="178" y="137"/>
                    </a:lnTo>
                    <a:close/>
                    <a:moveTo>
                      <a:pt x="0" y="0"/>
                    </a:moveTo>
                    <a:lnTo>
                      <a:pt x="805" y="0"/>
                    </a:lnTo>
                    <a:lnTo>
                      <a:pt x="805" y="694"/>
                    </a:lnTo>
                    <a:lnTo>
                      <a:pt x="426" y="694"/>
                    </a:lnTo>
                    <a:lnTo>
                      <a:pt x="426" y="1907"/>
                    </a:lnTo>
                    <a:lnTo>
                      <a:pt x="0" y="1907"/>
                    </a:lnTo>
                    <a:lnTo>
                      <a:pt x="0" y="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29" tIns="44815" rIns="89629" bIns="44815" numCol="1" anchor="t" anchorCtr="0" compatLnSpc="1">
                <a:prstTxWarp prst="textNoShape">
                  <a:avLst/>
                </a:prstTxWarp>
              </a:bodyPr>
              <a:lstStyle/>
              <a:p>
                <a:pPr defTabSz="932597"/>
                <a:endParaRPr lang="en-US" sz="1764">
                  <a:solidFill>
                    <a:prstClr val="black"/>
                  </a:solidFill>
                </a:endParaRPr>
              </a:p>
            </p:txBody>
          </p:sp>
          <p:sp>
            <p:nvSpPr>
              <p:cNvPr id="290" name="Freeform 7"/>
              <p:cNvSpPr>
                <a:spLocks/>
              </p:cNvSpPr>
              <p:nvPr/>
            </p:nvSpPr>
            <p:spPr bwMode="auto">
              <a:xfrm>
                <a:off x="4337589" y="3296075"/>
                <a:ext cx="160004" cy="159294"/>
              </a:xfrm>
              <a:custGeom>
                <a:avLst/>
                <a:gdLst>
                  <a:gd name="T0" fmla="*/ 0 w 450"/>
                  <a:gd name="T1" fmla="*/ 173 h 448"/>
                  <a:gd name="T2" fmla="*/ 175 w 450"/>
                  <a:gd name="T3" fmla="*/ 173 h 448"/>
                  <a:gd name="T4" fmla="*/ 175 w 450"/>
                  <a:gd name="T5" fmla="*/ 0 h 448"/>
                  <a:gd name="T6" fmla="*/ 277 w 450"/>
                  <a:gd name="T7" fmla="*/ 0 h 448"/>
                  <a:gd name="T8" fmla="*/ 277 w 450"/>
                  <a:gd name="T9" fmla="*/ 173 h 448"/>
                  <a:gd name="T10" fmla="*/ 450 w 450"/>
                  <a:gd name="T11" fmla="*/ 173 h 448"/>
                  <a:gd name="T12" fmla="*/ 450 w 450"/>
                  <a:gd name="T13" fmla="*/ 275 h 448"/>
                  <a:gd name="T14" fmla="*/ 277 w 450"/>
                  <a:gd name="T15" fmla="*/ 275 h 448"/>
                  <a:gd name="T16" fmla="*/ 277 w 450"/>
                  <a:gd name="T17" fmla="*/ 448 h 448"/>
                  <a:gd name="T18" fmla="*/ 175 w 450"/>
                  <a:gd name="T19" fmla="*/ 448 h 448"/>
                  <a:gd name="T20" fmla="*/ 175 w 450"/>
                  <a:gd name="T21" fmla="*/ 275 h 448"/>
                  <a:gd name="T22" fmla="*/ 0 w 450"/>
                  <a:gd name="T23" fmla="*/ 275 h 448"/>
                  <a:gd name="T24" fmla="*/ 0 w 450"/>
                  <a:gd name="T25" fmla="*/ 173 h 448"/>
                  <a:gd name="T26" fmla="*/ 0 w 450"/>
                  <a:gd name="T27" fmla="*/ 173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0" h="448">
                    <a:moveTo>
                      <a:pt x="0" y="173"/>
                    </a:moveTo>
                    <a:lnTo>
                      <a:pt x="175" y="173"/>
                    </a:lnTo>
                    <a:lnTo>
                      <a:pt x="175" y="0"/>
                    </a:lnTo>
                    <a:lnTo>
                      <a:pt x="277" y="0"/>
                    </a:lnTo>
                    <a:lnTo>
                      <a:pt x="277" y="173"/>
                    </a:lnTo>
                    <a:lnTo>
                      <a:pt x="450" y="173"/>
                    </a:lnTo>
                    <a:lnTo>
                      <a:pt x="450" y="275"/>
                    </a:lnTo>
                    <a:lnTo>
                      <a:pt x="277" y="275"/>
                    </a:lnTo>
                    <a:lnTo>
                      <a:pt x="277" y="448"/>
                    </a:lnTo>
                    <a:lnTo>
                      <a:pt x="175" y="448"/>
                    </a:lnTo>
                    <a:lnTo>
                      <a:pt x="175" y="275"/>
                    </a:lnTo>
                    <a:lnTo>
                      <a:pt x="0" y="275"/>
                    </a:lnTo>
                    <a:lnTo>
                      <a:pt x="0" y="173"/>
                    </a:lnTo>
                    <a:lnTo>
                      <a:pt x="0" y="17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29" tIns="44815" rIns="89629" bIns="44815" numCol="1" anchor="t" anchorCtr="0" compatLnSpc="1">
                <a:prstTxWarp prst="textNoShape">
                  <a:avLst/>
                </a:prstTxWarp>
              </a:bodyPr>
              <a:lstStyle/>
              <a:p>
                <a:pPr defTabSz="932597"/>
                <a:endParaRPr lang="en-US" sz="1764">
                  <a:solidFill>
                    <a:prstClr val="black"/>
                  </a:solidFill>
                </a:endParaRPr>
              </a:p>
            </p:txBody>
          </p:sp>
          <p:sp>
            <p:nvSpPr>
              <p:cNvPr id="291" name="Freeform 8"/>
              <p:cNvSpPr>
                <a:spLocks noEditPoints="1"/>
              </p:cNvSpPr>
              <p:nvPr/>
            </p:nvSpPr>
            <p:spPr bwMode="auto">
              <a:xfrm>
                <a:off x="4234119" y="3192605"/>
                <a:ext cx="366946" cy="366234"/>
              </a:xfrm>
              <a:custGeom>
                <a:avLst/>
                <a:gdLst>
                  <a:gd name="T0" fmla="*/ 218 w 436"/>
                  <a:gd name="T1" fmla="*/ 0 h 435"/>
                  <a:gd name="T2" fmla="*/ 0 w 436"/>
                  <a:gd name="T3" fmla="*/ 217 h 435"/>
                  <a:gd name="T4" fmla="*/ 218 w 436"/>
                  <a:gd name="T5" fmla="*/ 435 h 435"/>
                  <a:gd name="T6" fmla="*/ 436 w 436"/>
                  <a:gd name="T7" fmla="*/ 217 h 435"/>
                  <a:gd name="T8" fmla="*/ 218 w 436"/>
                  <a:gd name="T9" fmla="*/ 0 h 435"/>
                  <a:gd name="T10" fmla="*/ 218 w 436"/>
                  <a:gd name="T11" fmla="*/ 394 h 435"/>
                  <a:gd name="T12" fmla="*/ 41 w 436"/>
                  <a:gd name="T13" fmla="*/ 217 h 435"/>
                  <a:gd name="T14" fmla="*/ 218 w 436"/>
                  <a:gd name="T15" fmla="*/ 41 h 435"/>
                  <a:gd name="T16" fmla="*/ 395 w 436"/>
                  <a:gd name="T17" fmla="*/ 217 h 435"/>
                  <a:gd name="T18" fmla="*/ 218 w 436"/>
                  <a:gd name="T19" fmla="*/ 394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6" h="435">
                    <a:moveTo>
                      <a:pt x="218" y="0"/>
                    </a:moveTo>
                    <a:cubicBezTo>
                      <a:pt x="98" y="0"/>
                      <a:pt x="0" y="97"/>
                      <a:pt x="0" y="217"/>
                    </a:cubicBezTo>
                    <a:cubicBezTo>
                      <a:pt x="0" y="338"/>
                      <a:pt x="98" y="435"/>
                      <a:pt x="218" y="435"/>
                    </a:cubicBezTo>
                    <a:cubicBezTo>
                      <a:pt x="339" y="435"/>
                      <a:pt x="436" y="338"/>
                      <a:pt x="436" y="217"/>
                    </a:cubicBezTo>
                    <a:cubicBezTo>
                      <a:pt x="436" y="97"/>
                      <a:pt x="339" y="0"/>
                      <a:pt x="218" y="0"/>
                    </a:cubicBezTo>
                    <a:close/>
                    <a:moveTo>
                      <a:pt x="218" y="394"/>
                    </a:moveTo>
                    <a:cubicBezTo>
                      <a:pt x="121" y="394"/>
                      <a:pt x="41" y="315"/>
                      <a:pt x="41" y="217"/>
                    </a:cubicBezTo>
                    <a:cubicBezTo>
                      <a:pt x="41" y="120"/>
                      <a:pt x="121" y="41"/>
                      <a:pt x="218" y="41"/>
                    </a:cubicBezTo>
                    <a:cubicBezTo>
                      <a:pt x="316" y="41"/>
                      <a:pt x="395" y="120"/>
                      <a:pt x="395" y="217"/>
                    </a:cubicBezTo>
                    <a:cubicBezTo>
                      <a:pt x="395" y="315"/>
                      <a:pt x="316" y="394"/>
                      <a:pt x="218" y="39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29" tIns="44815" rIns="89629" bIns="44815" numCol="1" anchor="t" anchorCtr="0" compatLnSpc="1">
                <a:prstTxWarp prst="textNoShape">
                  <a:avLst/>
                </a:prstTxWarp>
              </a:bodyPr>
              <a:lstStyle/>
              <a:p>
                <a:pPr defTabSz="932597"/>
                <a:endParaRPr lang="en-US" sz="1764">
                  <a:solidFill>
                    <a:prstClr val="black"/>
                  </a:solidFill>
                </a:endParaRPr>
              </a:p>
            </p:txBody>
          </p:sp>
          <p:sp>
            <p:nvSpPr>
              <p:cNvPr id="292" name="Freeform 9"/>
              <p:cNvSpPr>
                <a:spLocks noChangeAspect="1"/>
              </p:cNvSpPr>
              <p:nvPr/>
            </p:nvSpPr>
            <p:spPr bwMode="auto">
              <a:xfrm>
                <a:off x="4047086" y="2913129"/>
                <a:ext cx="403215" cy="309699"/>
              </a:xfrm>
              <a:custGeom>
                <a:avLst/>
                <a:gdLst>
                  <a:gd name="T0" fmla="*/ 440 w 479"/>
                  <a:gd name="T1" fmla="*/ 288 h 368"/>
                  <a:gd name="T2" fmla="*/ 477 w 479"/>
                  <a:gd name="T3" fmla="*/ 286 h 368"/>
                  <a:gd name="T4" fmla="*/ 479 w 479"/>
                  <a:gd name="T5" fmla="*/ 275 h 368"/>
                  <a:gd name="T6" fmla="*/ 478 w 479"/>
                  <a:gd name="T7" fmla="*/ 259 h 368"/>
                  <a:gd name="T8" fmla="*/ 476 w 479"/>
                  <a:gd name="T9" fmla="*/ 241 h 368"/>
                  <a:gd name="T10" fmla="*/ 470 w 479"/>
                  <a:gd name="T11" fmla="*/ 223 h 368"/>
                  <a:gd name="T12" fmla="*/ 463 w 479"/>
                  <a:gd name="T13" fmla="*/ 206 h 368"/>
                  <a:gd name="T14" fmla="*/ 453 w 479"/>
                  <a:gd name="T15" fmla="*/ 191 h 368"/>
                  <a:gd name="T16" fmla="*/ 441 w 479"/>
                  <a:gd name="T17" fmla="*/ 176 h 368"/>
                  <a:gd name="T18" fmla="*/ 428 w 479"/>
                  <a:gd name="T19" fmla="*/ 164 h 368"/>
                  <a:gd name="T20" fmla="*/ 413 w 479"/>
                  <a:gd name="T21" fmla="*/ 154 h 368"/>
                  <a:gd name="T22" fmla="*/ 403 w 479"/>
                  <a:gd name="T23" fmla="*/ 149 h 368"/>
                  <a:gd name="T24" fmla="*/ 403 w 479"/>
                  <a:gd name="T25" fmla="*/ 143 h 368"/>
                  <a:gd name="T26" fmla="*/ 401 w 479"/>
                  <a:gd name="T27" fmla="*/ 135 h 368"/>
                  <a:gd name="T28" fmla="*/ 400 w 479"/>
                  <a:gd name="T29" fmla="*/ 126 h 368"/>
                  <a:gd name="T30" fmla="*/ 397 w 479"/>
                  <a:gd name="T31" fmla="*/ 117 h 368"/>
                  <a:gd name="T32" fmla="*/ 394 w 479"/>
                  <a:gd name="T33" fmla="*/ 109 h 368"/>
                  <a:gd name="T34" fmla="*/ 390 w 479"/>
                  <a:gd name="T35" fmla="*/ 101 h 368"/>
                  <a:gd name="T36" fmla="*/ 385 w 479"/>
                  <a:gd name="T37" fmla="*/ 94 h 368"/>
                  <a:gd name="T38" fmla="*/ 380 w 479"/>
                  <a:gd name="T39" fmla="*/ 88 h 368"/>
                  <a:gd name="T40" fmla="*/ 374 w 479"/>
                  <a:gd name="T41" fmla="*/ 82 h 368"/>
                  <a:gd name="T42" fmla="*/ 367 w 479"/>
                  <a:gd name="T43" fmla="*/ 76 h 368"/>
                  <a:gd name="T44" fmla="*/ 360 w 479"/>
                  <a:gd name="T45" fmla="*/ 71 h 368"/>
                  <a:gd name="T46" fmla="*/ 353 w 479"/>
                  <a:gd name="T47" fmla="*/ 67 h 368"/>
                  <a:gd name="T48" fmla="*/ 346 w 479"/>
                  <a:gd name="T49" fmla="*/ 64 h 368"/>
                  <a:gd name="T50" fmla="*/ 338 w 479"/>
                  <a:gd name="T51" fmla="*/ 61 h 368"/>
                  <a:gd name="T52" fmla="*/ 329 w 479"/>
                  <a:gd name="T53" fmla="*/ 59 h 368"/>
                  <a:gd name="T54" fmla="*/ 320 w 479"/>
                  <a:gd name="T55" fmla="*/ 58 h 368"/>
                  <a:gd name="T56" fmla="*/ 309 w 479"/>
                  <a:gd name="T57" fmla="*/ 59 h 368"/>
                  <a:gd name="T58" fmla="*/ 296 w 479"/>
                  <a:gd name="T59" fmla="*/ 61 h 368"/>
                  <a:gd name="T60" fmla="*/ 283 w 479"/>
                  <a:gd name="T61" fmla="*/ 65 h 368"/>
                  <a:gd name="T62" fmla="*/ 272 w 479"/>
                  <a:gd name="T63" fmla="*/ 71 h 368"/>
                  <a:gd name="T64" fmla="*/ 261 w 479"/>
                  <a:gd name="T65" fmla="*/ 66 h 368"/>
                  <a:gd name="T66" fmla="*/ 250 w 479"/>
                  <a:gd name="T67" fmla="*/ 51 h 368"/>
                  <a:gd name="T68" fmla="*/ 237 w 479"/>
                  <a:gd name="T69" fmla="*/ 38 h 368"/>
                  <a:gd name="T70" fmla="*/ 222 w 479"/>
                  <a:gd name="T71" fmla="*/ 26 h 368"/>
                  <a:gd name="T72" fmla="*/ 206 w 479"/>
                  <a:gd name="T73" fmla="*/ 16 h 368"/>
                  <a:gd name="T74" fmla="*/ 189 w 479"/>
                  <a:gd name="T75" fmla="*/ 9 h 368"/>
                  <a:gd name="T76" fmla="*/ 170 w 479"/>
                  <a:gd name="T77" fmla="*/ 3 h 368"/>
                  <a:gd name="T78" fmla="*/ 151 w 479"/>
                  <a:gd name="T79" fmla="*/ 0 h 368"/>
                  <a:gd name="T80" fmla="*/ 134 w 479"/>
                  <a:gd name="T81" fmla="*/ 0 h 368"/>
                  <a:gd name="T82" fmla="*/ 119 w 479"/>
                  <a:gd name="T83" fmla="*/ 2 h 368"/>
                  <a:gd name="T84" fmla="*/ 105 w 479"/>
                  <a:gd name="T85" fmla="*/ 5 h 368"/>
                  <a:gd name="T86" fmla="*/ 91 w 479"/>
                  <a:gd name="T87" fmla="*/ 10 h 368"/>
                  <a:gd name="T88" fmla="*/ 78 w 479"/>
                  <a:gd name="T89" fmla="*/ 15 h 368"/>
                  <a:gd name="T90" fmla="*/ 66 w 479"/>
                  <a:gd name="T91" fmla="*/ 23 h 368"/>
                  <a:gd name="T92" fmla="*/ 54 w 479"/>
                  <a:gd name="T93" fmla="*/ 31 h 368"/>
                  <a:gd name="T94" fmla="*/ 44 w 479"/>
                  <a:gd name="T95" fmla="*/ 40 h 368"/>
                  <a:gd name="T96" fmla="*/ 34 w 479"/>
                  <a:gd name="T97" fmla="*/ 51 h 368"/>
                  <a:gd name="T98" fmla="*/ 25 w 479"/>
                  <a:gd name="T99" fmla="*/ 62 h 368"/>
                  <a:gd name="T100" fmla="*/ 17 w 479"/>
                  <a:gd name="T101" fmla="*/ 74 h 368"/>
                  <a:gd name="T102" fmla="*/ 10 w 479"/>
                  <a:gd name="T103" fmla="*/ 88 h 368"/>
                  <a:gd name="T104" fmla="*/ 4 w 479"/>
                  <a:gd name="T105" fmla="*/ 101 h 368"/>
                  <a:gd name="T106" fmla="*/ 0 w 479"/>
                  <a:gd name="T107" fmla="*/ 116 h 368"/>
                  <a:gd name="T108" fmla="*/ 113 w 479"/>
                  <a:gd name="T109" fmla="*/ 120 h 368"/>
                  <a:gd name="T110" fmla="*/ 252 w 479"/>
                  <a:gd name="T111" fmla="*/ 368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79" h="368">
                    <a:moveTo>
                      <a:pt x="252" y="368"/>
                    </a:moveTo>
                    <a:cubicBezTo>
                      <a:pt x="300" y="319"/>
                      <a:pt x="366" y="288"/>
                      <a:pt x="440" y="288"/>
                    </a:cubicBezTo>
                    <a:cubicBezTo>
                      <a:pt x="453" y="288"/>
                      <a:pt x="465" y="289"/>
                      <a:pt x="476" y="291"/>
                    </a:cubicBezTo>
                    <a:cubicBezTo>
                      <a:pt x="477" y="286"/>
                      <a:pt x="477" y="286"/>
                      <a:pt x="477" y="286"/>
                    </a:cubicBezTo>
                    <a:cubicBezTo>
                      <a:pt x="478" y="280"/>
                      <a:pt x="478" y="280"/>
                      <a:pt x="478" y="280"/>
                    </a:cubicBezTo>
                    <a:cubicBezTo>
                      <a:pt x="479" y="275"/>
                      <a:pt x="479" y="275"/>
                      <a:pt x="479" y="275"/>
                    </a:cubicBezTo>
                    <a:cubicBezTo>
                      <a:pt x="479" y="269"/>
                      <a:pt x="479" y="269"/>
                      <a:pt x="479" y="269"/>
                    </a:cubicBezTo>
                    <a:cubicBezTo>
                      <a:pt x="478" y="259"/>
                      <a:pt x="478" y="259"/>
                      <a:pt x="478" y="259"/>
                    </a:cubicBezTo>
                    <a:cubicBezTo>
                      <a:pt x="477" y="250"/>
                      <a:pt x="477" y="250"/>
                      <a:pt x="477" y="250"/>
                    </a:cubicBezTo>
                    <a:cubicBezTo>
                      <a:pt x="476" y="241"/>
                      <a:pt x="476" y="241"/>
                      <a:pt x="476" y="241"/>
                    </a:cubicBezTo>
                    <a:cubicBezTo>
                      <a:pt x="473" y="232"/>
                      <a:pt x="473" y="232"/>
                      <a:pt x="473" y="232"/>
                    </a:cubicBezTo>
                    <a:cubicBezTo>
                      <a:pt x="470" y="223"/>
                      <a:pt x="470" y="223"/>
                      <a:pt x="470" y="223"/>
                    </a:cubicBezTo>
                    <a:cubicBezTo>
                      <a:pt x="467" y="215"/>
                      <a:pt x="467" y="215"/>
                      <a:pt x="467" y="215"/>
                    </a:cubicBezTo>
                    <a:cubicBezTo>
                      <a:pt x="463" y="206"/>
                      <a:pt x="463" y="206"/>
                      <a:pt x="463" y="206"/>
                    </a:cubicBezTo>
                    <a:cubicBezTo>
                      <a:pt x="458" y="198"/>
                      <a:pt x="458" y="198"/>
                      <a:pt x="458" y="198"/>
                    </a:cubicBezTo>
                    <a:cubicBezTo>
                      <a:pt x="453" y="191"/>
                      <a:pt x="453" y="191"/>
                      <a:pt x="453" y="191"/>
                    </a:cubicBezTo>
                    <a:cubicBezTo>
                      <a:pt x="447" y="183"/>
                      <a:pt x="447" y="183"/>
                      <a:pt x="447" y="183"/>
                    </a:cubicBezTo>
                    <a:cubicBezTo>
                      <a:pt x="441" y="176"/>
                      <a:pt x="441" y="176"/>
                      <a:pt x="441" y="176"/>
                    </a:cubicBezTo>
                    <a:cubicBezTo>
                      <a:pt x="435" y="170"/>
                      <a:pt x="435" y="170"/>
                      <a:pt x="435" y="170"/>
                    </a:cubicBezTo>
                    <a:cubicBezTo>
                      <a:pt x="428" y="164"/>
                      <a:pt x="428" y="164"/>
                      <a:pt x="428" y="164"/>
                    </a:cubicBezTo>
                    <a:cubicBezTo>
                      <a:pt x="420" y="159"/>
                      <a:pt x="420" y="159"/>
                      <a:pt x="420" y="159"/>
                    </a:cubicBezTo>
                    <a:cubicBezTo>
                      <a:pt x="413" y="154"/>
                      <a:pt x="413" y="154"/>
                      <a:pt x="413" y="154"/>
                    </a:cubicBezTo>
                    <a:cubicBezTo>
                      <a:pt x="405" y="150"/>
                      <a:pt x="405" y="150"/>
                      <a:pt x="405" y="150"/>
                    </a:cubicBezTo>
                    <a:cubicBezTo>
                      <a:pt x="403" y="149"/>
                      <a:pt x="403" y="149"/>
                      <a:pt x="403" y="149"/>
                    </a:cubicBezTo>
                    <a:cubicBezTo>
                      <a:pt x="403" y="148"/>
                      <a:pt x="403" y="148"/>
                      <a:pt x="403" y="148"/>
                    </a:cubicBezTo>
                    <a:cubicBezTo>
                      <a:pt x="403" y="143"/>
                      <a:pt x="403" y="143"/>
                      <a:pt x="403" y="143"/>
                    </a:cubicBezTo>
                    <a:cubicBezTo>
                      <a:pt x="402" y="139"/>
                      <a:pt x="402" y="139"/>
                      <a:pt x="402" y="139"/>
                    </a:cubicBezTo>
                    <a:cubicBezTo>
                      <a:pt x="401" y="135"/>
                      <a:pt x="401" y="135"/>
                      <a:pt x="401" y="135"/>
                    </a:cubicBezTo>
                    <a:cubicBezTo>
                      <a:pt x="401" y="130"/>
                      <a:pt x="401" y="130"/>
                      <a:pt x="401" y="130"/>
                    </a:cubicBezTo>
                    <a:cubicBezTo>
                      <a:pt x="400" y="126"/>
                      <a:pt x="400" y="126"/>
                      <a:pt x="400" y="126"/>
                    </a:cubicBezTo>
                    <a:cubicBezTo>
                      <a:pt x="398" y="121"/>
                      <a:pt x="398" y="121"/>
                      <a:pt x="398" y="121"/>
                    </a:cubicBezTo>
                    <a:cubicBezTo>
                      <a:pt x="397" y="117"/>
                      <a:pt x="397" y="117"/>
                      <a:pt x="397" y="117"/>
                    </a:cubicBezTo>
                    <a:cubicBezTo>
                      <a:pt x="395" y="113"/>
                      <a:pt x="395" y="113"/>
                      <a:pt x="395" y="113"/>
                    </a:cubicBezTo>
                    <a:cubicBezTo>
                      <a:pt x="394" y="109"/>
                      <a:pt x="394" y="109"/>
                      <a:pt x="394" y="109"/>
                    </a:cubicBezTo>
                    <a:cubicBezTo>
                      <a:pt x="392" y="105"/>
                      <a:pt x="392" y="105"/>
                      <a:pt x="392" y="105"/>
                    </a:cubicBezTo>
                    <a:cubicBezTo>
                      <a:pt x="390" y="101"/>
                      <a:pt x="390" y="101"/>
                      <a:pt x="390" y="101"/>
                    </a:cubicBezTo>
                    <a:cubicBezTo>
                      <a:pt x="387" y="98"/>
                      <a:pt x="387" y="98"/>
                      <a:pt x="387" y="98"/>
                    </a:cubicBezTo>
                    <a:cubicBezTo>
                      <a:pt x="385" y="94"/>
                      <a:pt x="385" y="94"/>
                      <a:pt x="385" y="94"/>
                    </a:cubicBezTo>
                    <a:cubicBezTo>
                      <a:pt x="382" y="91"/>
                      <a:pt x="382" y="91"/>
                      <a:pt x="382" y="91"/>
                    </a:cubicBezTo>
                    <a:cubicBezTo>
                      <a:pt x="380" y="88"/>
                      <a:pt x="380" y="88"/>
                      <a:pt x="380" y="88"/>
                    </a:cubicBezTo>
                    <a:cubicBezTo>
                      <a:pt x="377" y="84"/>
                      <a:pt x="377" y="84"/>
                      <a:pt x="377" y="84"/>
                    </a:cubicBezTo>
                    <a:cubicBezTo>
                      <a:pt x="374" y="82"/>
                      <a:pt x="374" y="82"/>
                      <a:pt x="374" y="82"/>
                    </a:cubicBezTo>
                    <a:cubicBezTo>
                      <a:pt x="371" y="79"/>
                      <a:pt x="371" y="79"/>
                      <a:pt x="371" y="79"/>
                    </a:cubicBezTo>
                    <a:cubicBezTo>
                      <a:pt x="367" y="76"/>
                      <a:pt x="367" y="76"/>
                      <a:pt x="367" y="76"/>
                    </a:cubicBezTo>
                    <a:cubicBezTo>
                      <a:pt x="364" y="73"/>
                      <a:pt x="364" y="73"/>
                      <a:pt x="364" y="73"/>
                    </a:cubicBezTo>
                    <a:cubicBezTo>
                      <a:pt x="360" y="71"/>
                      <a:pt x="360" y="71"/>
                      <a:pt x="360" y="71"/>
                    </a:cubicBezTo>
                    <a:cubicBezTo>
                      <a:pt x="357" y="69"/>
                      <a:pt x="357" y="69"/>
                      <a:pt x="357" y="69"/>
                    </a:cubicBezTo>
                    <a:cubicBezTo>
                      <a:pt x="353" y="67"/>
                      <a:pt x="353" y="67"/>
                      <a:pt x="353" y="67"/>
                    </a:cubicBezTo>
                    <a:cubicBezTo>
                      <a:pt x="349" y="65"/>
                      <a:pt x="349" y="65"/>
                      <a:pt x="349" y="65"/>
                    </a:cubicBezTo>
                    <a:cubicBezTo>
                      <a:pt x="346" y="64"/>
                      <a:pt x="346" y="64"/>
                      <a:pt x="346" y="64"/>
                    </a:cubicBezTo>
                    <a:cubicBezTo>
                      <a:pt x="341" y="62"/>
                      <a:pt x="341" y="62"/>
                      <a:pt x="341" y="62"/>
                    </a:cubicBezTo>
                    <a:cubicBezTo>
                      <a:pt x="338" y="61"/>
                      <a:pt x="338" y="61"/>
                      <a:pt x="338" y="61"/>
                    </a:cubicBezTo>
                    <a:cubicBezTo>
                      <a:pt x="333" y="60"/>
                      <a:pt x="333" y="60"/>
                      <a:pt x="333" y="60"/>
                    </a:cubicBezTo>
                    <a:cubicBezTo>
                      <a:pt x="329" y="59"/>
                      <a:pt x="329" y="59"/>
                      <a:pt x="329" y="59"/>
                    </a:cubicBezTo>
                    <a:cubicBezTo>
                      <a:pt x="325" y="59"/>
                      <a:pt x="325" y="59"/>
                      <a:pt x="325" y="59"/>
                    </a:cubicBezTo>
                    <a:cubicBezTo>
                      <a:pt x="320" y="58"/>
                      <a:pt x="320" y="58"/>
                      <a:pt x="320" y="58"/>
                    </a:cubicBezTo>
                    <a:cubicBezTo>
                      <a:pt x="316" y="58"/>
                      <a:pt x="316" y="58"/>
                      <a:pt x="316" y="58"/>
                    </a:cubicBezTo>
                    <a:cubicBezTo>
                      <a:pt x="309" y="59"/>
                      <a:pt x="309" y="59"/>
                      <a:pt x="309" y="59"/>
                    </a:cubicBezTo>
                    <a:cubicBezTo>
                      <a:pt x="302" y="59"/>
                      <a:pt x="302" y="59"/>
                      <a:pt x="302" y="59"/>
                    </a:cubicBezTo>
                    <a:cubicBezTo>
                      <a:pt x="296" y="61"/>
                      <a:pt x="296" y="61"/>
                      <a:pt x="296" y="61"/>
                    </a:cubicBezTo>
                    <a:cubicBezTo>
                      <a:pt x="289" y="63"/>
                      <a:pt x="289" y="63"/>
                      <a:pt x="289" y="63"/>
                    </a:cubicBezTo>
                    <a:cubicBezTo>
                      <a:pt x="283" y="65"/>
                      <a:pt x="283" y="65"/>
                      <a:pt x="283" y="65"/>
                    </a:cubicBezTo>
                    <a:cubicBezTo>
                      <a:pt x="278" y="68"/>
                      <a:pt x="278" y="68"/>
                      <a:pt x="278" y="68"/>
                    </a:cubicBezTo>
                    <a:cubicBezTo>
                      <a:pt x="272" y="71"/>
                      <a:pt x="272" y="71"/>
                      <a:pt x="272" y="71"/>
                    </a:cubicBezTo>
                    <a:cubicBezTo>
                      <a:pt x="266" y="75"/>
                      <a:pt x="266" y="75"/>
                      <a:pt x="266" y="75"/>
                    </a:cubicBezTo>
                    <a:cubicBezTo>
                      <a:pt x="261" y="66"/>
                      <a:pt x="261" y="66"/>
                      <a:pt x="261" y="66"/>
                    </a:cubicBezTo>
                    <a:cubicBezTo>
                      <a:pt x="256" y="59"/>
                      <a:pt x="256" y="59"/>
                      <a:pt x="256" y="59"/>
                    </a:cubicBezTo>
                    <a:cubicBezTo>
                      <a:pt x="250" y="51"/>
                      <a:pt x="250" y="51"/>
                      <a:pt x="250" y="51"/>
                    </a:cubicBezTo>
                    <a:cubicBezTo>
                      <a:pt x="243" y="44"/>
                      <a:pt x="243" y="44"/>
                      <a:pt x="243" y="44"/>
                    </a:cubicBezTo>
                    <a:cubicBezTo>
                      <a:pt x="237" y="38"/>
                      <a:pt x="237" y="38"/>
                      <a:pt x="237" y="38"/>
                    </a:cubicBezTo>
                    <a:cubicBezTo>
                      <a:pt x="229" y="31"/>
                      <a:pt x="229" y="31"/>
                      <a:pt x="229" y="31"/>
                    </a:cubicBezTo>
                    <a:cubicBezTo>
                      <a:pt x="222" y="26"/>
                      <a:pt x="222" y="26"/>
                      <a:pt x="222" y="26"/>
                    </a:cubicBezTo>
                    <a:cubicBezTo>
                      <a:pt x="214" y="21"/>
                      <a:pt x="214" y="21"/>
                      <a:pt x="214" y="21"/>
                    </a:cubicBezTo>
                    <a:cubicBezTo>
                      <a:pt x="206" y="16"/>
                      <a:pt x="206" y="16"/>
                      <a:pt x="206" y="16"/>
                    </a:cubicBezTo>
                    <a:cubicBezTo>
                      <a:pt x="198" y="12"/>
                      <a:pt x="198" y="12"/>
                      <a:pt x="198" y="12"/>
                    </a:cubicBezTo>
                    <a:cubicBezTo>
                      <a:pt x="189" y="9"/>
                      <a:pt x="189" y="9"/>
                      <a:pt x="189" y="9"/>
                    </a:cubicBezTo>
                    <a:cubicBezTo>
                      <a:pt x="180" y="5"/>
                      <a:pt x="180" y="5"/>
                      <a:pt x="180" y="5"/>
                    </a:cubicBezTo>
                    <a:cubicBezTo>
                      <a:pt x="170" y="3"/>
                      <a:pt x="170" y="3"/>
                      <a:pt x="170" y="3"/>
                    </a:cubicBezTo>
                    <a:cubicBezTo>
                      <a:pt x="161" y="2"/>
                      <a:pt x="161" y="2"/>
                      <a:pt x="161" y="2"/>
                    </a:cubicBezTo>
                    <a:cubicBezTo>
                      <a:pt x="151" y="0"/>
                      <a:pt x="151" y="0"/>
                      <a:pt x="151" y="0"/>
                    </a:cubicBezTo>
                    <a:cubicBezTo>
                      <a:pt x="141" y="0"/>
                      <a:pt x="141" y="0"/>
                      <a:pt x="141" y="0"/>
                    </a:cubicBezTo>
                    <a:cubicBezTo>
                      <a:pt x="134" y="0"/>
                      <a:pt x="134" y="0"/>
                      <a:pt x="134" y="0"/>
                    </a:cubicBezTo>
                    <a:cubicBezTo>
                      <a:pt x="127" y="1"/>
                      <a:pt x="127" y="1"/>
                      <a:pt x="127" y="1"/>
                    </a:cubicBezTo>
                    <a:cubicBezTo>
                      <a:pt x="119" y="2"/>
                      <a:pt x="119" y="2"/>
                      <a:pt x="119" y="2"/>
                    </a:cubicBezTo>
                    <a:cubicBezTo>
                      <a:pt x="112" y="3"/>
                      <a:pt x="112" y="3"/>
                      <a:pt x="112" y="3"/>
                    </a:cubicBezTo>
                    <a:cubicBezTo>
                      <a:pt x="105" y="5"/>
                      <a:pt x="105" y="5"/>
                      <a:pt x="105" y="5"/>
                    </a:cubicBezTo>
                    <a:cubicBezTo>
                      <a:pt x="98" y="7"/>
                      <a:pt x="98" y="7"/>
                      <a:pt x="98" y="7"/>
                    </a:cubicBezTo>
                    <a:cubicBezTo>
                      <a:pt x="91" y="10"/>
                      <a:pt x="91" y="10"/>
                      <a:pt x="91" y="10"/>
                    </a:cubicBezTo>
                    <a:cubicBezTo>
                      <a:pt x="85" y="12"/>
                      <a:pt x="85" y="12"/>
                      <a:pt x="85" y="12"/>
                    </a:cubicBezTo>
                    <a:cubicBezTo>
                      <a:pt x="78" y="15"/>
                      <a:pt x="78" y="15"/>
                      <a:pt x="78" y="15"/>
                    </a:cubicBezTo>
                    <a:cubicBezTo>
                      <a:pt x="72" y="19"/>
                      <a:pt x="72" y="19"/>
                      <a:pt x="72" y="19"/>
                    </a:cubicBezTo>
                    <a:cubicBezTo>
                      <a:pt x="66" y="23"/>
                      <a:pt x="66" y="23"/>
                      <a:pt x="66" y="23"/>
                    </a:cubicBezTo>
                    <a:cubicBezTo>
                      <a:pt x="60" y="27"/>
                      <a:pt x="60" y="27"/>
                      <a:pt x="60" y="27"/>
                    </a:cubicBezTo>
                    <a:cubicBezTo>
                      <a:pt x="54" y="31"/>
                      <a:pt x="54" y="31"/>
                      <a:pt x="54" y="31"/>
                    </a:cubicBezTo>
                    <a:cubicBezTo>
                      <a:pt x="49" y="35"/>
                      <a:pt x="49" y="35"/>
                      <a:pt x="49" y="35"/>
                    </a:cubicBezTo>
                    <a:cubicBezTo>
                      <a:pt x="44" y="40"/>
                      <a:pt x="44" y="40"/>
                      <a:pt x="44" y="40"/>
                    </a:cubicBezTo>
                    <a:cubicBezTo>
                      <a:pt x="38" y="45"/>
                      <a:pt x="38" y="45"/>
                      <a:pt x="38" y="45"/>
                    </a:cubicBezTo>
                    <a:cubicBezTo>
                      <a:pt x="34" y="51"/>
                      <a:pt x="34" y="51"/>
                      <a:pt x="34" y="51"/>
                    </a:cubicBezTo>
                    <a:cubicBezTo>
                      <a:pt x="29" y="56"/>
                      <a:pt x="29" y="56"/>
                      <a:pt x="29" y="56"/>
                    </a:cubicBezTo>
                    <a:cubicBezTo>
                      <a:pt x="25" y="62"/>
                      <a:pt x="25" y="62"/>
                      <a:pt x="25" y="62"/>
                    </a:cubicBezTo>
                    <a:cubicBezTo>
                      <a:pt x="21" y="68"/>
                      <a:pt x="21" y="68"/>
                      <a:pt x="21" y="68"/>
                    </a:cubicBezTo>
                    <a:cubicBezTo>
                      <a:pt x="17" y="74"/>
                      <a:pt x="17" y="74"/>
                      <a:pt x="17" y="74"/>
                    </a:cubicBezTo>
                    <a:cubicBezTo>
                      <a:pt x="13" y="81"/>
                      <a:pt x="13" y="81"/>
                      <a:pt x="13" y="81"/>
                    </a:cubicBezTo>
                    <a:cubicBezTo>
                      <a:pt x="10" y="88"/>
                      <a:pt x="10" y="88"/>
                      <a:pt x="10" y="88"/>
                    </a:cubicBezTo>
                    <a:cubicBezTo>
                      <a:pt x="7" y="95"/>
                      <a:pt x="7" y="95"/>
                      <a:pt x="7" y="95"/>
                    </a:cubicBezTo>
                    <a:cubicBezTo>
                      <a:pt x="4" y="101"/>
                      <a:pt x="4" y="101"/>
                      <a:pt x="4" y="101"/>
                    </a:cubicBezTo>
                    <a:cubicBezTo>
                      <a:pt x="2" y="109"/>
                      <a:pt x="2" y="109"/>
                      <a:pt x="2" y="109"/>
                    </a:cubicBezTo>
                    <a:cubicBezTo>
                      <a:pt x="0" y="116"/>
                      <a:pt x="0" y="116"/>
                      <a:pt x="0" y="116"/>
                    </a:cubicBezTo>
                    <a:cubicBezTo>
                      <a:pt x="0" y="120"/>
                      <a:pt x="0" y="120"/>
                      <a:pt x="0" y="120"/>
                    </a:cubicBezTo>
                    <a:cubicBezTo>
                      <a:pt x="113" y="120"/>
                      <a:pt x="113" y="120"/>
                      <a:pt x="113" y="120"/>
                    </a:cubicBezTo>
                    <a:cubicBezTo>
                      <a:pt x="113" y="368"/>
                      <a:pt x="113" y="368"/>
                      <a:pt x="113" y="368"/>
                    </a:cubicBezTo>
                    <a:lnTo>
                      <a:pt x="252" y="3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29" tIns="44815" rIns="89629" bIns="44815" numCol="1" anchor="t" anchorCtr="0" compatLnSpc="1">
                <a:prstTxWarp prst="textNoShape">
                  <a:avLst/>
                </a:prstTxWarp>
              </a:bodyPr>
              <a:lstStyle/>
              <a:p>
                <a:pPr defTabSz="932597"/>
                <a:endParaRPr lang="en-US" sz="1764">
                  <a:solidFill>
                    <a:prstClr val="black"/>
                  </a:solidFill>
                </a:endParaRPr>
              </a:p>
            </p:txBody>
          </p:sp>
          <p:sp>
            <p:nvSpPr>
              <p:cNvPr id="293" name="Freeform 10"/>
              <p:cNvSpPr>
                <a:spLocks noEditPoints="1"/>
              </p:cNvSpPr>
              <p:nvPr/>
            </p:nvSpPr>
            <p:spPr bwMode="auto">
              <a:xfrm>
                <a:off x="4005137" y="3308163"/>
                <a:ext cx="268455" cy="409258"/>
              </a:xfrm>
              <a:custGeom>
                <a:avLst/>
                <a:gdLst>
                  <a:gd name="T0" fmla="*/ 249 w 319"/>
                  <a:gd name="T1" fmla="*/ 181 h 486"/>
                  <a:gd name="T2" fmla="*/ 249 w 319"/>
                  <a:gd name="T3" fmla="*/ 235 h 486"/>
                  <a:gd name="T4" fmla="*/ 177 w 319"/>
                  <a:gd name="T5" fmla="*/ 235 h 486"/>
                  <a:gd name="T6" fmla="*/ 177 w 319"/>
                  <a:gd name="T7" fmla="*/ 160 h 486"/>
                  <a:gd name="T8" fmla="*/ 242 w 319"/>
                  <a:gd name="T9" fmla="*/ 160 h 486"/>
                  <a:gd name="T10" fmla="*/ 234 w 319"/>
                  <a:gd name="T11" fmla="*/ 129 h 486"/>
                  <a:gd name="T12" fmla="*/ 177 w 319"/>
                  <a:gd name="T13" fmla="*/ 129 h 486"/>
                  <a:gd name="T14" fmla="*/ 177 w 319"/>
                  <a:gd name="T15" fmla="*/ 54 h 486"/>
                  <a:gd name="T16" fmla="*/ 230 w 319"/>
                  <a:gd name="T17" fmla="*/ 54 h 486"/>
                  <a:gd name="T18" fmla="*/ 242 w 319"/>
                  <a:gd name="T19" fmla="*/ 0 h 486"/>
                  <a:gd name="T20" fmla="*/ 0 w 319"/>
                  <a:gd name="T21" fmla="*/ 0 h 486"/>
                  <a:gd name="T22" fmla="*/ 0 w 319"/>
                  <a:gd name="T23" fmla="*/ 486 h 486"/>
                  <a:gd name="T24" fmla="*/ 319 w 319"/>
                  <a:gd name="T25" fmla="*/ 486 h 486"/>
                  <a:gd name="T26" fmla="*/ 319 w 319"/>
                  <a:gd name="T27" fmla="*/ 278 h 486"/>
                  <a:gd name="T28" fmla="*/ 249 w 319"/>
                  <a:gd name="T29" fmla="*/ 181 h 486"/>
                  <a:gd name="T30" fmla="*/ 135 w 319"/>
                  <a:gd name="T31" fmla="*/ 434 h 486"/>
                  <a:gd name="T32" fmla="*/ 62 w 319"/>
                  <a:gd name="T33" fmla="*/ 434 h 486"/>
                  <a:gd name="T34" fmla="*/ 62 w 319"/>
                  <a:gd name="T35" fmla="*/ 359 h 486"/>
                  <a:gd name="T36" fmla="*/ 135 w 319"/>
                  <a:gd name="T37" fmla="*/ 359 h 486"/>
                  <a:gd name="T38" fmla="*/ 135 w 319"/>
                  <a:gd name="T39" fmla="*/ 434 h 486"/>
                  <a:gd name="T40" fmla="*/ 135 w 319"/>
                  <a:gd name="T41" fmla="*/ 333 h 486"/>
                  <a:gd name="T42" fmla="*/ 62 w 319"/>
                  <a:gd name="T43" fmla="*/ 333 h 486"/>
                  <a:gd name="T44" fmla="*/ 62 w 319"/>
                  <a:gd name="T45" fmla="*/ 258 h 486"/>
                  <a:gd name="T46" fmla="*/ 135 w 319"/>
                  <a:gd name="T47" fmla="*/ 258 h 486"/>
                  <a:gd name="T48" fmla="*/ 135 w 319"/>
                  <a:gd name="T49" fmla="*/ 333 h 486"/>
                  <a:gd name="T50" fmla="*/ 135 w 319"/>
                  <a:gd name="T51" fmla="*/ 235 h 486"/>
                  <a:gd name="T52" fmla="*/ 62 w 319"/>
                  <a:gd name="T53" fmla="*/ 235 h 486"/>
                  <a:gd name="T54" fmla="*/ 62 w 319"/>
                  <a:gd name="T55" fmla="*/ 160 h 486"/>
                  <a:gd name="T56" fmla="*/ 135 w 319"/>
                  <a:gd name="T57" fmla="*/ 160 h 486"/>
                  <a:gd name="T58" fmla="*/ 135 w 319"/>
                  <a:gd name="T59" fmla="*/ 235 h 486"/>
                  <a:gd name="T60" fmla="*/ 135 w 319"/>
                  <a:gd name="T61" fmla="*/ 129 h 486"/>
                  <a:gd name="T62" fmla="*/ 62 w 319"/>
                  <a:gd name="T63" fmla="*/ 129 h 486"/>
                  <a:gd name="T64" fmla="*/ 62 w 319"/>
                  <a:gd name="T65" fmla="*/ 54 h 486"/>
                  <a:gd name="T66" fmla="*/ 135 w 319"/>
                  <a:gd name="T67" fmla="*/ 54 h 486"/>
                  <a:gd name="T68" fmla="*/ 135 w 319"/>
                  <a:gd name="T69" fmla="*/ 129 h 486"/>
                  <a:gd name="T70" fmla="*/ 249 w 319"/>
                  <a:gd name="T71" fmla="*/ 434 h 486"/>
                  <a:gd name="T72" fmla="*/ 177 w 319"/>
                  <a:gd name="T73" fmla="*/ 434 h 486"/>
                  <a:gd name="T74" fmla="*/ 177 w 319"/>
                  <a:gd name="T75" fmla="*/ 359 h 486"/>
                  <a:gd name="T76" fmla="*/ 249 w 319"/>
                  <a:gd name="T77" fmla="*/ 359 h 486"/>
                  <a:gd name="T78" fmla="*/ 249 w 319"/>
                  <a:gd name="T79" fmla="*/ 434 h 486"/>
                  <a:gd name="T80" fmla="*/ 249 w 319"/>
                  <a:gd name="T81" fmla="*/ 333 h 486"/>
                  <a:gd name="T82" fmla="*/ 177 w 319"/>
                  <a:gd name="T83" fmla="*/ 333 h 486"/>
                  <a:gd name="T84" fmla="*/ 177 w 319"/>
                  <a:gd name="T85" fmla="*/ 258 h 486"/>
                  <a:gd name="T86" fmla="*/ 249 w 319"/>
                  <a:gd name="T87" fmla="*/ 258 h 486"/>
                  <a:gd name="T88" fmla="*/ 249 w 319"/>
                  <a:gd name="T89" fmla="*/ 333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19" h="486">
                    <a:moveTo>
                      <a:pt x="249" y="181"/>
                    </a:moveTo>
                    <a:cubicBezTo>
                      <a:pt x="249" y="235"/>
                      <a:pt x="249" y="235"/>
                      <a:pt x="249" y="235"/>
                    </a:cubicBezTo>
                    <a:cubicBezTo>
                      <a:pt x="177" y="235"/>
                      <a:pt x="177" y="235"/>
                      <a:pt x="177" y="235"/>
                    </a:cubicBezTo>
                    <a:cubicBezTo>
                      <a:pt x="177" y="160"/>
                      <a:pt x="177" y="160"/>
                      <a:pt x="177" y="160"/>
                    </a:cubicBezTo>
                    <a:cubicBezTo>
                      <a:pt x="242" y="160"/>
                      <a:pt x="242" y="160"/>
                      <a:pt x="242" y="160"/>
                    </a:cubicBezTo>
                    <a:cubicBezTo>
                      <a:pt x="238" y="150"/>
                      <a:pt x="236" y="139"/>
                      <a:pt x="234" y="129"/>
                    </a:cubicBezTo>
                    <a:cubicBezTo>
                      <a:pt x="177" y="129"/>
                      <a:pt x="177" y="129"/>
                      <a:pt x="177" y="129"/>
                    </a:cubicBezTo>
                    <a:cubicBezTo>
                      <a:pt x="177" y="54"/>
                      <a:pt x="177" y="54"/>
                      <a:pt x="177" y="54"/>
                    </a:cubicBezTo>
                    <a:cubicBezTo>
                      <a:pt x="230" y="54"/>
                      <a:pt x="230" y="54"/>
                      <a:pt x="230" y="54"/>
                    </a:cubicBezTo>
                    <a:cubicBezTo>
                      <a:pt x="232" y="35"/>
                      <a:pt x="236" y="17"/>
                      <a:pt x="242" y="0"/>
                    </a:cubicBezTo>
                    <a:cubicBezTo>
                      <a:pt x="0" y="0"/>
                      <a:pt x="0" y="0"/>
                      <a:pt x="0" y="0"/>
                    </a:cubicBezTo>
                    <a:cubicBezTo>
                      <a:pt x="0" y="486"/>
                      <a:pt x="0" y="486"/>
                      <a:pt x="0" y="486"/>
                    </a:cubicBezTo>
                    <a:cubicBezTo>
                      <a:pt x="319" y="486"/>
                      <a:pt x="319" y="486"/>
                      <a:pt x="319" y="486"/>
                    </a:cubicBezTo>
                    <a:cubicBezTo>
                      <a:pt x="319" y="278"/>
                      <a:pt x="319" y="278"/>
                      <a:pt x="319" y="278"/>
                    </a:cubicBezTo>
                    <a:cubicBezTo>
                      <a:pt x="289" y="251"/>
                      <a:pt x="265" y="218"/>
                      <a:pt x="249" y="181"/>
                    </a:cubicBezTo>
                    <a:close/>
                    <a:moveTo>
                      <a:pt x="135" y="434"/>
                    </a:moveTo>
                    <a:cubicBezTo>
                      <a:pt x="62" y="434"/>
                      <a:pt x="62" y="434"/>
                      <a:pt x="62" y="434"/>
                    </a:cubicBezTo>
                    <a:cubicBezTo>
                      <a:pt x="62" y="359"/>
                      <a:pt x="62" y="359"/>
                      <a:pt x="62" y="359"/>
                    </a:cubicBezTo>
                    <a:cubicBezTo>
                      <a:pt x="135" y="359"/>
                      <a:pt x="135" y="359"/>
                      <a:pt x="135" y="359"/>
                    </a:cubicBezTo>
                    <a:lnTo>
                      <a:pt x="135" y="434"/>
                    </a:lnTo>
                    <a:close/>
                    <a:moveTo>
                      <a:pt x="135" y="333"/>
                    </a:moveTo>
                    <a:cubicBezTo>
                      <a:pt x="62" y="333"/>
                      <a:pt x="62" y="333"/>
                      <a:pt x="62" y="333"/>
                    </a:cubicBezTo>
                    <a:cubicBezTo>
                      <a:pt x="62" y="258"/>
                      <a:pt x="62" y="258"/>
                      <a:pt x="62" y="258"/>
                    </a:cubicBezTo>
                    <a:cubicBezTo>
                      <a:pt x="135" y="258"/>
                      <a:pt x="135" y="258"/>
                      <a:pt x="135" y="258"/>
                    </a:cubicBezTo>
                    <a:lnTo>
                      <a:pt x="135" y="333"/>
                    </a:lnTo>
                    <a:close/>
                    <a:moveTo>
                      <a:pt x="135" y="235"/>
                    </a:moveTo>
                    <a:cubicBezTo>
                      <a:pt x="62" y="235"/>
                      <a:pt x="62" y="235"/>
                      <a:pt x="62" y="235"/>
                    </a:cubicBezTo>
                    <a:cubicBezTo>
                      <a:pt x="62" y="160"/>
                      <a:pt x="62" y="160"/>
                      <a:pt x="62" y="160"/>
                    </a:cubicBezTo>
                    <a:cubicBezTo>
                      <a:pt x="135" y="160"/>
                      <a:pt x="135" y="160"/>
                      <a:pt x="135" y="160"/>
                    </a:cubicBezTo>
                    <a:lnTo>
                      <a:pt x="135" y="235"/>
                    </a:lnTo>
                    <a:close/>
                    <a:moveTo>
                      <a:pt x="135" y="129"/>
                    </a:moveTo>
                    <a:cubicBezTo>
                      <a:pt x="62" y="129"/>
                      <a:pt x="62" y="129"/>
                      <a:pt x="62" y="129"/>
                    </a:cubicBezTo>
                    <a:cubicBezTo>
                      <a:pt x="62" y="54"/>
                      <a:pt x="62" y="54"/>
                      <a:pt x="62" y="54"/>
                    </a:cubicBezTo>
                    <a:cubicBezTo>
                      <a:pt x="135" y="54"/>
                      <a:pt x="135" y="54"/>
                      <a:pt x="135" y="54"/>
                    </a:cubicBezTo>
                    <a:lnTo>
                      <a:pt x="135" y="129"/>
                    </a:lnTo>
                    <a:close/>
                    <a:moveTo>
                      <a:pt x="249" y="434"/>
                    </a:moveTo>
                    <a:cubicBezTo>
                      <a:pt x="177" y="434"/>
                      <a:pt x="177" y="434"/>
                      <a:pt x="177" y="434"/>
                    </a:cubicBezTo>
                    <a:cubicBezTo>
                      <a:pt x="177" y="359"/>
                      <a:pt x="177" y="359"/>
                      <a:pt x="177" y="359"/>
                    </a:cubicBezTo>
                    <a:cubicBezTo>
                      <a:pt x="249" y="359"/>
                      <a:pt x="249" y="359"/>
                      <a:pt x="249" y="359"/>
                    </a:cubicBezTo>
                    <a:lnTo>
                      <a:pt x="249" y="434"/>
                    </a:lnTo>
                    <a:close/>
                    <a:moveTo>
                      <a:pt x="249" y="333"/>
                    </a:moveTo>
                    <a:cubicBezTo>
                      <a:pt x="177" y="333"/>
                      <a:pt x="177" y="333"/>
                      <a:pt x="177" y="333"/>
                    </a:cubicBezTo>
                    <a:cubicBezTo>
                      <a:pt x="177" y="258"/>
                      <a:pt x="177" y="258"/>
                      <a:pt x="177" y="258"/>
                    </a:cubicBezTo>
                    <a:cubicBezTo>
                      <a:pt x="249" y="258"/>
                      <a:pt x="249" y="258"/>
                      <a:pt x="249" y="258"/>
                    </a:cubicBezTo>
                    <a:lnTo>
                      <a:pt x="249" y="3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29" tIns="44815" rIns="89629" bIns="44815" numCol="1" anchor="t" anchorCtr="0" compatLnSpc="1">
                <a:prstTxWarp prst="textNoShape">
                  <a:avLst/>
                </a:prstTxWarp>
              </a:bodyPr>
              <a:lstStyle/>
              <a:p>
                <a:pPr defTabSz="932597"/>
                <a:endParaRPr lang="en-US" sz="1764">
                  <a:solidFill>
                    <a:prstClr val="black"/>
                  </a:solidFill>
                </a:endParaRPr>
              </a:p>
            </p:txBody>
          </p:sp>
          <p:sp>
            <p:nvSpPr>
              <p:cNvPr id="294" name="Freeform 293"/>
              <p:cNvSpPr>
                <a:spLocks/>
              </p:cNvSpPr>
              <p:nvPr/>
            </p:nvSpPr>
            <p:spPr bwMode="auto">
              <a:xfrm>
                <a:off x="4398395" y="3222485"/>
                <a:ext cx="788280" cy="517868"/>
              </a:xfrm>
              <a:custGeom>
                <a:avLst/>
                <a:gdLst>
                  <a:gd name="connsiteX0" fmla="*/ 342802 w 788280"/>
                  <a:gd name="connsiteY0" fmla="*/ 0 h 517868"/>
                  <a:gd name="connsiteX1" fmla="*/ 523988 w 788280"/>
                  <a:gd name="connsiteY1" fmla="*/ 96819 h 517868"/>
                  <a:gd name="connsiteX2" fmla="*/ 583885 w 788280"/>
                  <a:gd name="connsiteY2" fmla="*/ 81058 h 517868"/>
                  <a:gd name="connsiteX3" fmla="*/ 654263 w 788280"/>
                  <a:gd name="connsiteY3" fmla="*/ 102073 h 517868"/>
                  <a:gd name="connsiteX4" fmla="*/ 710415 w 788280"/>
                  <a:gd name="connsiteY4" fmla="*/ 204145 h 517868"/>
                  <a:gd name="connsiteX5" fmla="*/ 788280 w 788280"/>
                  <a:gd name="connsiteY5" fmla="*/ 347497 h 517868"/>
                  <a:gd name="connsiteX6" fmla="*/ 636294 w 788280"/>
                  <a:gd name="connsiteY6" fmla="*/ 517868 h 517868"/>
                  <a:gd name="connsiteX7" fmla="*/ 616827 w 788280"/>
                  <a:gd name="connsiteY7" fmla="*/ 517868 h 517868"/>
                  <a:gd name="connsiteX8" fmla="*/ 599607 w 788280"/>
                  <a:gd name="connsiteY8" fmla="*/ 517868 h 517868"/>
                  <a:gd name="connsiteX9" fmla="*/ 243974 w 788280"/>
                  <a:gd name="connsiteY9" fmla="*/ 517868 h 517868"/>
                  <a:gd name="connsiteX10" fmla="*/ 237236 w 788280"/>
                  <a:gd name="connsiteY10" fmla="*/ 517868 h 517868"/>
                  <a:gd name="connsiteX11" fmla="*/ 228251 w 788280"/>
                  <a:gd name="connsiteY11" fmla="*/ 517868 h 517868"/>
                  <a:gd name="connsiteX12" fmla="*/ 202047 w 788280"/>
                  <a:gd name="connsiteY12" fmla="*/ 517868 h 517868"/>
                  <a:gd name="connsiteX13" fmla="*/ 145145 w 788280"/>
                  <a:gd name="connsiteY13" fmla="*/ 517868 h 517868"/>
                  <a:gd name="connsiteX14" fmla="*/ 10589 w 788280"/>
                  <a:gd name="connsiteY14" fmla="*/ 427734 h 517868"/>
                  <a:gd name="connsiteX15" fmla="*/ 0 w 788280"/>
                  <a:gd name="connsiteY15" fmla="*/ 375702 h 517868"/>
                  <a:gd name="connsiteX16" fmla="*/ 19198 w 788280"/>
                  <a:gd name="connsiteY16" fmla="*/ 377637 h 517868"/>
                  <a:gd name="connsiteX17" fmla="*/ 243598 w 788280"/>
                  <a:gd name="connsiteY17" fmla="*/ 153238 h 517868"/>
                  <a:gd name="connsiteX18" fmla="*/ 225964 w 788280"/>
                  <a:gd name="connsiteY18" fmla="*/ 65892 h 517868"/>
                  <a:gd name="connsiteX19" fmla="*/ 213205 w 788280"/>
                  <a:gd name="connsiteY19" fmla="*/ 46969 h 517868"/>
                  <a:gd name="connsiteX20" fmla="*/ 257907 w 788280"/>
                  <a:gd name="connsiteY20" fmla="*/ 17004 h 517868"/>
                  <a:gd name="connsiteX21" fmla="*/ 342802 w 788280"/>
                  <a:gd name="connsiteY21" fmla="*/ 0 h 517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88280" h="517868">
                    <a:moveTo>
                      <a:pt x="342802" y="0"/>
                    </a:moveTo>
                    <a:cubicBezTo>
                      <a:pt x="418421" y="0"/>
                      <a:pt x="485056" y="39028"/>
                      <a:pt x="523988" y="96819"/>
                    </a:cubicBezTo>
                    <a:cubicBezTo>
                      <a:pt x="541957" y="87062"/>
                      <a:pt x="562172" y="81058"/>
                      <a:pt x="583885" y="81058"/>
                    </a:cubicBezTo>
                    <a:cubicBezTo>
                      <a:pt x="610089" y="81058"/>
                      <a:pt x="634048" y="88563"/>
                      <a:pt x="654263" y="102073"/>
                    </a:cubicBezTo>
                    <a:cubicBezTo>
                      <a:pt x="687205" y="124589"/>
                      <a:pt x="708918" y="161365"/>
                      <a:pt x="710415" y="204145"/>
                    </a:cubicBezTo>
                    <a:cubicBezTo>
                      <a:pt x="756835" y="234167"/>
                      <a:pt x="788280" y="288205"/>
                      <a:pt x="788280" y="347497"/>
                    </a:cubicBezTo>
                    <a:cubicBezTo>
                      <a:pt x="788280" y="435309"/>
                      <a:pt x="721646" y="507361"/>
                      <a:pt x="636294" y="517868"/>
                    </a:cubicBezTo>
                    <a:cubicBezTo>
                      <a:pt x="630304" y="517868"/>
                      <a:pt x="622817" y="517868"/>
                      <a:pt x="616827" y="517868"/>
                    </a:cubicBezTo>
                    <a:cubicBezTo>
                      <a:pt x="611587" y="517868"/>
                      <a:pt x="605597" y="517868"/>
                      <a:pt x="599607" y="517868"/>
                    </a:cubicBezTo>
                    <a:cubicBezTo>
                      <a:pt x="520245" y="517868"/>
                      <a:pt x="333069" y="517868"/>
                      <a:pt x="243974" y="517868"/>
                    </a:cubicBezTo>
                    <a:cubicBezTo>
                      <a:pt x="241728" y="517868"/>
                      <a:pt x="238733" y="517868"/>
                      <a:pt x="237236" y="517868"/>
                    </a:cubicBezTo>
                    <a:cubicBezTo>
                      <a:pt x="228251" y="517868"/>
                      <a:pt x="228251" y="517868"/>
                      <a:pt x="228251" y="517868"/>
                    </a:cubicBezTo>
                    <a:cubicBezTo>
                      <a:pt x="223759" y="517868"/>
                      <a:pt x="211031" y="517868"/>
                      <a:pt x="202047" y="517868"/>
                    </a:cubicBezTo>
                    <a:cubicBezTo>
                      <a:pt x="145145" y="517868"/>
                      <a:pt x="145145" y="517868"/>
                      <a:pt x="145145" y="517868"/>
                    </a:cubicBezTo>
                    <a:cubicBezTo>
                      <a:pt x="84500" y="516742"/>
                      <a:pt x="32699" y="479732"/>
                      <a:pt x="10589" y="427734"/>
                    </a:cubicBezTo>
                    <a:lnTo>
                      <a:pt x="0" y="375702"/>
                    </a:lnTo>
                    <a:lnTo>
                      <a:pt x="19198" y="377637"/>
                    </a:lnTo>
                    <a:cubicBezTo>
                      <a:pt x="143131" y="377637"/>
                      <a:pt x="243598" y="277170"/>
                      <a:pt x="243598" y="153238"/>
                    </a:cubicBezTo>
                    <a:cubicBezTo>
                      <a:pt x="243598" y="122255"/>
                      <a:pt x="237319" y="92739"/>
                      <a:pt x="225964" y="65892"/>
                    </a:cubicBezTo>
                    <a:lnTo>
                      <a:pt x="213205" y="46969"/>
                    </a:lnTo>
                    <a:lnTo>
                      <a:pt x="257907" y="17004"/>
                    </a:lnTo>
                    <a:cubicBezTo>
                      <a:pt x="283982" y="6051"/>
                      <a:pt x="312667" y="0"/>
                      <a:pt x="342802" y="0"/>
                    </a:cubicBezTo>
                    <a:close/>
                  </a:path>
                </a:pathLst>
              </a:custGeom>
              <a:solidFill>
                <a:schemeClr val="bg1"/>
              </a:solidFill>
              <a:ln>
                <a:noFill/>
              </a:ln>
            </p:spPr>
            <p:txBody>
              <a:bodyPr vert="horz" wrap="square" lIns="91414" tIns="45706" rIns="91414" bIns="45706" numCol="1" anchor="t" anchorCtr="0" compatLnSpc="1">
                <a:prstTxWarp prst="textNoShape">
                  <a:avLst/>
                </a:prstTxWarp>
                <a:noAutofit/>
              </a:bodyPr>
              <a:lstStyle/>
              <a:p>
                <a:pPr defTabSz="931958">
                  <a:defRPr/>
                </a:pPr>
                <a:endParaRPr lang="en-US" sz="1836" kern="0">
                  <a:solidFill>
                    <a:srgbClr val="000000"/>
                  </a:solidFill>
                  <a:latin typeface="Segoe UI Light"/>
                </a:endParaRPr>
              </a:p>
            </p:txBody>
          </p:sp>
        </p:grpSp>
      </p:grpSp>
      <p:sp>
        <p:nvSpPr>
          <p:cNvPr id="299" name="Freeform 298"/>
          <p:cNvSpPr>
            <a:spLocks noChangeAspect="1"/>
          </p:cNvSpPr>
          <p:nvPr/>
        </p:nvSpPr>
        <p:spPr bwMode="auto">
          <a:xfrm rot="3757204">
            <a:off x="9945748" y="3080733"/>
            <a:ext cx="343920" cy="439924"/>
          </a:xfrm>
          <a:custGeom>
            <a:avLst/>
            <a:gdLst>
              <a:gd name="connsiteX0" fmla="*/ 275876 w 343969"/>
              <a:gd name="connsiteY0" fmla="*/ 140549 h 439986"/>
              <a:gd name="connsiteX1" fmla="*/ 312114 w 343969"/>
              <a:gd name="connsiteY1" fmla="*/ 70579 h 439986"/>
              <a:gd name="connsiteX2" fmla="*/ 334854 w 343969"/>
              <a:gd name="connsiteY2" fmla="*/ 63357 h 439986"/>
              <a:gd name="connsiteX3" fmla="*/ 342076 w 343969"/>
              <a:gd name="connsiteY3" fmla="*/ 86097 h 439986"/>
              <a:gd name="connsiteX4" fmla="*/ 305838 w 343969"/>
              <a:gd name="connsiteY4" fmla="*/ 156066 h 439986"/>
              <a:gd name="connsiteX5" fmla="*/ 283099 w 343969"/>
              <a:gd name="connsiteY5" fmla="*/ 163288 h 439986"/>
              <a:gd name="connsiteX6" fmla="*/ 275876 w 343969"/>
              <a:gd name="connsiteY6" fmla="*/ 140549 h 439986"/>
              <a:gd name="connsiteX7" fmla="*/ 133553 w 343969"/>
              <a:gd name="connsiteY7" fmla="*/ 415354 h 439986"/>
              <a:gd name="connsiteX8" fmla="*/ 169790 w 343969"/>
              <a:gd name="connsiteY8" fmla="*/ 345385 h 439986"/>
              <a:gd name="connsiteX9" fmla="*/ 192530 w 343969"/>
              <a:gd name="connsiteY9" fmla="*/ 338163 h 439986"/>
              <a:gd name="connsiteX10" fmla="*/ 199752 w 343969"/>
              <a:gd name="connsiteY10" fmla="*/ 360902 h 439986"/>
              <a:gd name="connsiteX11" fmla="*/ 163514 w 343969"/>
              <a:gd name="connsiteY11" fmla="*/ 430871 h 439986"/>
              <a:gd name="connsiteX12" fmla="*/ 140775 w 343969"/>
              <a:gd name="connsiteY12" fmla="*/ 438093 h 439986"/>
              <a:gd name="connsiteX13" fmla="*/ 133553 w 343969"/>
              <a:gd name="connsiteY13" fmla="*/ 415354 h 439986"/>
              <a:gd name="connsiteX14" fmla="*/ 215391 w 343969"/>
              <a:gd name="connsiteY14" fmla="*/ 10304 h 439986"/>
              <a:gd name="connsiteX15" fmla="*/ 230936 w 343969"/>
              <a:gd name="connsiteY15" fmla="*/ 0 h 439986"/>
              <a:gd name="connsiteX16" fmla="*/ 247806 w 343969"/>
              <a:gd name="connsiteY16" fmla="*/ 16870 h 439986"/>
              <a:gd name="connsiteX17" fmla="*/ 247806 w 343969"/>
              <a:gd name="connsiteY17" fmla="*/ 128656 h 439986"/>
              <a:gd name="connsiteX18" fmla="*/ 230935 w 343969"/>
              <a:gd name="connsiteY18" fmla="*/ 145527 h 439986"/>
              <a:gd name="connsiteX19" fmla="*/ 214065 w 343969"/>
              <a:gd name="connsiteY19" fmla="*/ 128656 h 439986"/>
              <a:gd name="connsiteX20" fmla="*/ 214065 w 343969"/>
              <a:gd name="connsiteY20" fmla="*/ 16871 h 439986"/>
              <a:gd name="connsiteX21" fmla="*/ 215391 w 343969"/>
              <a:gd name="connsiteY21" fmla="*/ 10304 h 439986"/>
              <a:gd name="connsiteX22" fmla="*/ 26135 w 343969"/>
              <a:gd name="connsiteY22" fmla="*/ 375338 h 439986"/>
              <a:gd name="connsiteX23" fmla="*/ 30701 w 343969"/>
              <a:gd name="connsiteY23" fmla="*/ 370435 h 439986"/>
              <a:gd name="connsiteX24" fmla="*/ 121565 w 343969"/>
              <a:gd name="connsiteY24" fmla="*/ 305321 h 439986"/>
              <a:gd name="connsiteX25" fmla="*/ 145105 w 343969"/>
              <a:gd name="connsiteY25" fmla="*/ 309208 h 439986"/>
              <a:gd name="connsiteX26" fmla="*/ 141219 w 343969"/>
              <a:gd name="connsiteY26" fmla="*/ 332747 h 439986"/>
              <a:gd name="connsiteX27" fmla="*/ 50355 w 343969"/>
              <a:gd name="connsiteY27" fmla="*/ 397861 h 439986"/>
              <a:gd name="connsiteX28" fmla="*/ 26814 w 343969"/>
              <a:gd name="connsiteY28" fmla="*/ 393975 h 439986"/>
              <a:gd name="connsiteX29" fmla="*/ 26135 w 343969"/>
              <a:gd name="connsiteY29" fmla="*/ 375338 h 439986"/>
              <a:gd name="connsiteX30" fmla="*/ 31724 w 343969"/>
              <a:gd name="connsiteY30" fmla="*/ 262892 h 439986"/>
              <a:gd name="connsiteX31" fmla="*/ 46175 w 343969"/>
              <a:gd name="connsiteY31" fmla="*/ 251103 h 439986"/>
              <a:gd name="connsiteX32" fmla="*/ 104115 w 343969"/>
              <a:gd name="connsiteY32" fmla="*/ 245351 h 439986"/>
              <a:gd name="connsiteX33" fmla="*/ 122569 w 343969"/>
              <a:gd name="connsiteY33" fmla="*/ 260473 h 439986"/>
              <a:gd name="connsiteX34" fmla="*/ 107448 w 343969"/>
              <a:gd name="connsiteY34" fmla="*/ 278927 h 439986"/>
              <a:gd name="connsiteX35" fmla="*/ 49508 w 343969"/>
              <a:gd name="connsiteY35" fmla="*/ 284679 h 439986"/>
              <a:gd name="connsiteX36" fmla="*/ 31054 w 343969"/>
              <a:gd name="connsiteY36" fmla="*/ 269557 h 439986"/>
              <a:gd name="connsiteX37" fmla="*/ 31724 w 343969"/>
              <a:gd name="connsiteY37" fmla="*/ 262892 h 439986"/>
              <a:gd name="connsiteX38" fmla="*/ 126087 w 343969"/>
              <a:gd name="connsiteY38" fmla="*/ 78997 h 439986"/>
              <a:gd name="connsiteX39" fmla="*/ 131119 w 343969"/>
              <a:gd name="connsiteY39" fmla="*/ 74574 h 439986"/>
              <a:gd name="connsiteX40" fmla="*/ 154154 w 343969"/>
              <a:gd name="connsiteY40" fmla="*/ 80791 h 439986"/>
              <a:gd name="connsiteX41" fmla="*/ 183174 w 343969"/>
              <a:gd name="connsiteY41" fmla="*/ 131268 h 439986"/>
              <a:gd name="connsiteX42" fmla="*/ 176957 w 343969"/>
              <a:gd name="connsiteY42" fmla="*/ 154302 h 439986"/>
              <a:gd name="connsiteX43" fmla="*/ 153922 w 343969"/>
              <a:gd name="connsiteY43" fmla="*/ 148085 h 439986"/>
              <a:gd name="connsiteX44" fmla="*/ 124903 w 343969"/>
              <a:gd name="connsiteY44" fmla="*/ 97609 h 439986"/>
              <a:gd name="connsiteX45" fmla="*/ 126087 w 343969"/>
              <a:gd name="connsiteY45" fmla="*/ 78997 h 439986"/>
              <a:gd name="connsiteX46" fmla="*/ 2076 w 343969"/>
              <a:gd name="connsiteY46" fmla="*/ 129836 h 439986"/>
              <a:gd name="connsiteX47" fmla="*/ 27014 w 343969"/>
              <a:gd name="connsiteY47" fmla="*/ 121915 h 439986"/>
              <a:gd name="connsiteX48" fmla="*/ 135164 w 343969"/>
              <a:gd name="connsiteY48" fmla="*/ 177926 h 439986"/>
              <a:gd name="connsiteX49" fmla="*/ 143084 w 343969"/>
              <a:gd name="connsiteY49" fmla="*/ 202865 h 439986"/>
              <a:gd name="connsiteX50" fmla="*/ 118146 w 343969"/>
              <a:gd name="connsiteY50" fmla="*/ 210785 h 439986"/>
              <a:gd name="connsiteX51" fmla="*/ 9997 w 343969"/>
              <a:gd name="connsiteY51" fmla="*/ 154774 h 439986"/>
              <a:gd name="connsiteX52" fmla="*/ 2076 w 343969"/>
              <a:gd name="connsiteY52" fmla="*/ 129836 h 439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343969" h="439986">
                <a:moveTo>
                  <a:pt x="275876" y="140549"/>
                </a:moveTo>
                <a:lnTo>
                  <a:pt x="312114" y="70579"/>
                </a:lnTo>
                <a:cubicBezTo>
                  <a:pt x="316399" y="62306"/>
                  <a:pt x="326580" y="59072"/>
                  <a:pt x="334854" y="63357"/>
                </a:cubicBezTo>
                <a:cubicBezTo>
                  <a:pt x="343127" y="67643"/>
                  <a:pt x="346361" y="77823"/>
                  <a:pt x="342076" y="86097"/>
                </a:cubicBezTo>
                <a:lnTo>
                  <a:pt x="305838" y="156066"/>
                </a:lnTo>
                <a:cubicBezTo>
                  <a:pt x="301553" y="164340"/>
                  <a:pt x="291372" y="167573"/>
                  <a:pt x="283099" y="163288"/>
                </a:cubicBezTo>
                <a:cubicBezTo>
                  <a:pt x="274825" y="159003"/>
                  <a:pt x="271592" y="148823"/>
                  <a:pt x="275876" y="140549"/>
                </a:cubicBezTo>
                <a:close/>
                <a:moveTo>
                  <a:pt x="133553" y="415354"/>
                </a:moveTo>
                <a:lnTo>
                  <a:pt x="169790" y="345385"/>
                </a:lnTo>
                <a:cubicBezTo>
                  <a:pt x="174075" y="337112"/>
                  <a:pt x="184256" y="333877"/>
                  <a:pt x="192530" y="338163"/>
                </a:cubicBezTo>
                <a:cubicBezTo>
                  <a:pt x="200803" y="342447"/>
                  <a:pt x="204037" y="352629"/>
                  <a:pt x="199752" y="360902"/>
                </a:cubicBezTo>
                <a:lnTo>
                  <a:pt x="163514" y="430871"/>
                </a:lnTo>
                <a:cubicBezTo>
                  <a:pt x="159229" y="439145"/>
                  <a:pt x="149048" y="442378"/>
                  <a:pt x="140775" y="438093"/>
                </a:cubicBezTo>
                <a:cubicBezTo>
                  <a:pt x="132501" y="433809"/>
                  <a:pt x="129268" y="423628"/>
                  <a:pt x="133553" y="415354"/>
                </a:cubicBezTo>
                <a:close/>
                <a:moveTo>
                  <a:pt x="215391" y="10304"/>
                </a:moveTo>
                <a:cubicBezTo>
                  <a:pt x="217952" y="4249"/>
                  <a:pt x="223948" y="0"/>
                  <a:pt x="230936" y="0"/>
                </a:cubicBezTo>
                <a:cubicBezTo>
                  <a:pt x="240253" y="0"/>
                  <a:pt x="247806" y="7553"/>
                  <a:pt x="247806" y="16870"/>
                </a:cubicBezTo>
                <a:lnTo>
                  <a:pt x="247806" y="128656"/>
                </a:lnTo>
                <a:cubicBezTo>
                  <a:pt x="247806" y="137974"/>
                  <a:pt x="240253" y="145527"/>
                  <a:pt x="230935" y="145527"/>
                </a:cubicBezTo>
                <a:cubicBezTo>
                  <a:pt x="221619" y="145526"/>
                  <a:pt x="214065" y="137973"/>
                  <a:pt x="214065" y="128656"/>
                </a:cubicBezTo>
                <a:lnTo>
                  <a:pt x="214065" y="16871"/>
                </a:lnTo>
                <a:cubicBezTo>
                  <a:pt x="214065" y="14541"/>
                  <a:pt x="214537" y="12323"/>
                  <a:pt x="215391" y="10304"/>
                </a:cubicBezTo>
                <a:close/>
                <a:moveTo>
                  <a:pt x="26135" y="375338"/>
                </a:moveTo>
                <a:cubicBezTo>
                  <a:pt x="27279" y="373468"/>
                  <a:pt x="28807" y="371793"/>
                  <a:pt x="30701" y="370435"/>
                </a:cubicBezTo>
                <a:lnTo>
                  <a:pt x="121565" y="305321"/>
                </a:lnTo>
                <a:cubicBezTo>
                  <a:pt x="129138" y="299894"/>
                  <a:pt x="139677" y="301634"/>
                  <a:pt x="145105" y="309208"/>
                </a:cubicBezTo>
                <a:cubicBezTo>
                  <a:pt x="150532" y="316781"/>
                  <a:pt x="148792" y="327320"/>
                  <a:pt x="141219" y="332747"/>
                </a:cubicBezTo>
                <a:lnTo>
                  <a:pt x="50355" y="397861"/>
                </a:lnTo>
                <a:cubicBezTo>
                  <a:pt x="42781" y="403289"/>
                  <a:pt x="32242" y="401548"/>
                  <a:pt x="26814" y="393975"/>
                </a:cubicBezTo>
                <a:cubicBezTo>
                  <a:pt x="22744" y="388296"/>
                  <a:pt x="22705" y="380947"/>
                  <a:pt x="26135" y="375338"/>
                </a:cubicBezTo>
                <a:close/>
                <a:moveTo>
                  <a:pt x="31724" y="262892"/>
                </a:moveTo>
                <a:cubicBezTo>
                  <a:pt x="33675" y="256613"/>
                  <a:pt x="39222" y="251793"/>
                  <a:pt x="46175" y="251103"/>
                </a:cubicBezTo>
                <a:lnTo>
                  <a:pt x="104115" y="245351"/>
                </a:lnTo>
                <a:cubicBezTo>
                  <a:pt x="113386" y="244431"/>
                  <a:pt x="121649" y="251201"/>
                  <a:pt x="122569" y="260473"/>
                </a:cubicBezTo>
                <a:cubicBezTo>
                  <a:pt x="123489" y="269745"/>
                  <a:pt x="116719" y="278007"/>
                  <a:pt x="107448" y="278927"/>
                </a:cubicBezTo>
                <a:lnTo>
                  <a:pt x="49508" y="284679"/>
                </a:lnTo>
                <a:cubicBezTo>
                  <a:pt x="40236" y="285599"/>
                  <a:pt x="31974" y="278829"/>
                  <a:pt x="31054" y="269557"/>
                </a:cubicBezTo>
                <a:cubicBezTo>
                  <a:pt x="30823" y="267239"/>
                  <a:pt x="31074" y="264984"/>
                  <a:pt x="31724" y="262892"/>
                </a:cubicBezTo>
                <a:close/>
                <a:moveTo>
                  <a:pt x="126087" y="78997"/>
                </a:moveTo>
                <a:cubicBezTo>
                  <a:pt x="127412" y="77251"/>
                  <a:pt x="129100" y="75736"/>
                  <a:pt x="131119" y="74574"/>
                </a:cubicBezTo>
                <a:cubicBezTo>
                  <a:pt x="139197" y="69931"/>
                  <a:pt x="149510" y="72715"/>
                  <a:pt x="154154" y="80791"/>
                </a:cubicBezTo>
                <a:lnTo>
                  <a:pt x="183174" y="131268"/>
                </a:lnTo>
                <a:cubicBezTo>
                  <a:pt x="187818" y="139345"/>
                  <a:pt x="185034" y="149658"/>
                  <a:pt x="176957" y="154302"/>
                </a:cubicBezTo>
                <a:cubicBezTo>
                  <a:pt x="168879" y="158946"/>
                  <a:pt x="158566" y="156163"/>
                  <a:pt x="153922" y="148085"/>
                </a:cubicBezTo>
                <a:lnTo>
                  <a:pt x="124903" y="97609"/>
                </a:lnTo>
                <a:cubicBezTo>
                  <a:pt x="121420" y="91550"/>
                  <a:pt x="122114" y="84235"/>
                  <a:pt x="126087" y="78997"/>
                </a:cubicBezTo>
                <a:close/>
                <a:moveTo>
                  <a:pt x="2076" y="129836"/>
                </a:moveTo>
                <a:cubicBezTo>
                  <a:pt x="6776" y="120762"/>
                  <a:pt x="17941" y="117216"/>
                  <a:pt x="27014" y="121915"/>
                </a:cubicBezTo>
                <a:lnTo>
                  <a:pt x="135164" y="177926"/>
                </a:lnTo>
                <a:cubicBezTo>
                  <a:pt x="144238" y="182626"/>
                  <a:pt x="147784" y="193791"/>
                  <a:pt x="143084" y="202865"/>
                </a:cubicBezTo>
                <a:cubicBezTo>
                  <a:pt x="138385" y="211938"/>
                  <a:pt x="127220" y="215484"/>
                  <a:pt x="118146" y="210785"/>
                </a:cubicBezTo>
                <a:lnTo>
                  <a:pt x="9997" y="154774"/>
                </a:lnTo>
                <a:cubicBezTo>
                  <a:pt x="923" y="150074"/>
                  <a:pt x="-2623" y="138909"/>
                  <a:pt x="2076" y="129836"/>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14" tIns="45706" rIns="45706" bIns="91414" numCol="1" spcCol="0" rtlCol="0" fromWordArt="0" anchor="b" anchorCtr="0" forceAA="0" compatLnSpc="1">
            <a:prstTxWarp prst="textNoShape">
              <a:avLst/>
            </a:prstTxWarp>
            <a:noAutofit/>
          </a:bodyPr>
          <a:lstStyle/>
          <a:p>
            <a:pPr algn="ctr" defTabSz="913749" fontAlgn="base">
              <a:spcBef>
                <a:spcPct val="0"/>
              </a:spcBef>
              <a:spcAft>
                <a:spcPct val="0"/>
              </a:spcAft>
            </a:pPr>
            <a:endParaRPr lang="en-US" spc="-5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7" name="Group 6"/>
          <p:cNvGrpSpPr/>
          <p:nvPr/>
        </p:nvGrpSpPr>
        <p:grpSpPr>
          <a:xfrm>
            <a:off x="1086864" y="2632308"/>
            <a:ext cx="1702966" cy="1912886"/>
            <a:chOff x="726522" y="5081367"/>
            <a:chExt cx="1703207" cy="1913158"/>
          </a:xfrm>
        </p:grpSpPr>
        <p:sp>
          <p:nvSpPr>
            <p:cNvPr id="332" name="Oval 331"/>
            <p:cNvSpPr>
              <a:spLocks noChangeAspect="1"/>
            </p:cNvSpPr>
            <p:nvPr/>
          </p:nvSpPr>
          <p:spPr>
            <a:xfrm>
              <a:off x="726522" y="5180283"/>
              <a:ext cx="1703207" cy="1703207"/>
            </a:xfrm>
            <a:prstGeom prst="ellipse">
              <a:avLst/>
            </a:prstGeom>
            <a:solidFill>
              <a:schemeClr val="accent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89629" tIns="44815" rIns="89629" bIns="44815" numCol="1" spcCol="0" rtlCol="0" fromWordArt="0" anchor="ctr" anchorCtr="0" forceAA="0" compatLnSpc="1">
              <a:prstTxWarp prst="textNoShape">
                <a:avLst/>
              </a:prstTxWarp>
              <a:noAutofit/>
            </a:bodyPr>
            <a:lstStyle/>
            <a:p>
              <a:pPr algn="ctr" defTabSz="932597"/>
              <a:endParaRPr lang="en-US" sz="1764">
                <a:solidFill>
                  <a:prstClr val="white"/>
                </a:solidFill>
              </a:endParaRPr>
            </a:p>
          </p:txBody>
        </p:sp>
        <p:sp>
          <p:nvSpPr>
            <p:cNvPr id="333" name="Isosceles Triangle 332"/>
            <p:cNvSpPr/>
            <p:nvPr/>
          </p:nvSpPr>
          <p:spPr>
            <a:xfrm rot="5400000">
              <a:off x="1527846" y="5103466"/>
              <a:ext cx="223863" cy="179665"/>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a:solidFill>
                  <a:prstClr val="white"/>
                </a:solidFill>
              </a:endParaRPr>
            </a:p>
          </p:txBody>
        </p:sp>
        <p:sp>
          <p:nvSpPr>
            <p:cNvPr id="334" name="Isosceles Triangle 333"/>
            <p:cNvSpPr/>
            <p:nvPr/>
          </p:nvSpPr>
          <p:spPr>
            <a:xfrm rot="16200000" flipH="1">
              <a:off x="1479119" y="6792761"/>
              <a:ext cx="223863" cy="179665"/>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a:solidFill>
                  <a:prstClr val="white"/>
                </a:solidFill>
              </a:endParaRPr>
            </a:p>
          </p:txBody>
        </p:sp>
        <p:sp>
          <p:nvSpPr>
            <p:cNvPr id="369" name="TextBox 368"/>
            <p:cNvSpPr txBox="1">
              <a:spLocks noChangeAspect="1"/>
            </p:cNvSpPr>
            <p:nvPr/>
          </p:nvSpPr>
          <p:spPr>
            <a:xfrm>
              <a:off x="1209726" y="6344225"/>
              <a:ext cx="246143" cy="219764"/>
            </a:xfrm>
            <a:prstGeom prst="rect">
              <a:avLst/>
            </a:prstGeom>
            <a:noFill/>
            <a:ln w="19050">
              <a:noFill/>
              <a:headEnd type="none" w="med" len="med"/>
              <a:tailEnd type="none" w="med" len="med"/>
            </a:ln>
          </p:spPr>
          <p:txBody>
            <a:bodyPr wrap="square" lIns="0" tIns="0" rIns="0" bIns="0" rtlCol="0" anchor="t">
              <a:spAutoFit/>
            </a:bodyPr>
            <a:lstStyle/>
            <a:p>
              <a:pPr algn="ctr" defTabSz="932597" fontAlgn="base">
                <a:spcBef>
                  <a:spcPct val="0"/>
                </a:spcBef>
                <a:spcAft>
                  <a:spcPct val="0"/>
                </a:spcAft>
              </a:pPr>
              <a:r>
                <a:rPr lang="en-US" sz="700" dirty="0">
                  <a:ln w="3175">
                    <a:noFill/>
                  </a:ln>
                  <a:solidFill>
                    <a:prstClr val="white"/>
                  </a:solidFill>
                </a:rPr>
                <a:t>User </a:t>
              </a:r>
              <a:br>
                <a:rPr lang="en-US" sz="700" dirty="0">
                  <a:ln w="3175">
                    <a:noFill/>
                  </a:ln>
                  <a:solidFill>
                    <a:prstClr val="white"/>
                  </a:solidFill>
                </a:rPr>
              </a:br>
              <a:r>
                <a:rPr lang="en-US" sz="700" dirty="0">
                  <a:ln w="3175">
                    <a:noFill/>
                  </a:ln>
                  <a:solidFill>
                    <a:prstClr val="white"/>
                  </a:solidFill>
                </a:rPr>
                <a:t>input</a:t>
              </a:r>
            </a:p>
          </p:txBody>
        </p:sp>
        <p:sp>
          <p:nvSpPr>
            <p:cNvPr id="388" name="Oval 58"/>
            <p:cNvSpPr/>
            <p:nvPr/>
          </p:nvSpPr>
          <p:spPr bwMode="auto">
            <a:xfrm>
              <a:off x="1257285" y="6204504"/>
              <a:ext cx="130322" cy="127707"/>
            </a:xfrm>
            <a:custGeom>
              <a:avLst/>
              <a:gdLst/>
              <a:ahLst/>
              <a:cxnLst/>
              <a:rect l="l" t="t" r="r" b="b"/>
              <a:pathLst>
                <a:path w="3413780" h="4089920">
                  <a:moveTo>
                    <a:pt x="2567392" y="1900642"/>
                  </a:moveTo>
                  <a:lnTo>
                    <a:pt x="3166108" y="1900642"/>
                  </a:lnTo>
                  <a:cubicBezTo>
                    <a:pt x="3298808" y="1900642"/>
                    <a:pt x="3406382" y="1999841"/>
                    <a:pt x="3406382" y="2122212"/>
                  </a:cubicBezTo>
                  <a:lnTo>
                    <a:pt x="3406382" y="2216915"/>
                  </a:lnTo>
                  <a:lnTo>
                    <a:pt x="3406382" y="2573142"/>
                  </a:lnTo>
                  <a:lnTo>
                    <a:pt x="3413780" y="2884137"/>
                  </a:lnTo>
                  <a:cubicBezTo>
                    <a:pt x="3413780" y="2920396"/>
                    <a:pt x="3364467" y="2933498"/>
                    <a:pt x="3338885" y="2934751"/>
                  </a:cubicBezTo>
                  <a:cubicBezTo>
                    <a:pt x="3313304" y="2936004"/>
                    <a:pt x="3260289" y="2927917"/>
                    <a:pt x="3260289" y="2891658"/>
                  </a:cubicBezTo>
                  <a:cubicBezTo>
                    <a:pt x="3260149" y="2735616"/>
                    <a:pt x="3260008" y="2579573"/>
                    <a:pt x="3259868" y="2423532"/>
                  </a:cubicBezTo>
                  <a:cubicBezTo>
                    <a:pt x="3259868" y="2398149"/>
                    <a:pt x="3237555" y="2377574"/>
                    <a:pt x="3210030" y="2377574"/>
                  </a:cubicBezTo>
                  <a:cubicBezTo>
                    <a:pt x="3182505" y="2377574"/>
                    <a:pt x="3160191" y="2398149"/>
                    <a:pt x="3160191" y="2423532"/>
                  </a:cubicBezTo>
                  <a:cubicBezTo>
                    <a:pt x="3160485" y="2943659"/>
                    <a:pt x="3161588" y="3930646"/>
                    <a:pt x="3161073" y="3983914"/>
                  </a:cubicBezTo>
                  <a:cubicBezTo>
                    <a:pt x="3160559" y="4037184"/>
                    <a:pt x="3109606" y="4089920"/>
                    <a:pt x="3046119" y="4089920"/>
                  </a:cubicBezTo>
                  <a:lnTo>
                    <a:pt x="3046120" y="4089919"/>
                  </a:lnTo>
                  <a:cubicBezTo>
                    <a:pt x="2982632" y="4089919"/>
                    <a:pt x="2931167" y="4042460"/>
                    <a:pt x="2931167" y="3983914"/>
                  </a:cubicBezTo>
                  <a:lnTo>
                    <a:pt x="2927594" y="3099946"/>
                  </a:lnTo>
                  <a:cubicBezTo>
                    <a:pt x="2927594" y="3083078"/>
                    <a:pt x="2912766" y="3069404"/>
                    <a:pt x="2894473" y="3069404"/>
                  </a:cubicBezTo>
                  <a:lnTo>
                    <a:pt x="2839025" y="3069404"/>
                  </a:lnTo>
                  <a:cubicBezTo>
                    <a:pt x="2820732" y="3069404"/>
                    <a:pt x="2805904" y="3083078"/>
                    <a:pt x="2805904" y="3099946"/>
                  </a:cubicBezTo>
                  <a:lnTo>
                    <a:pt x="2805904" y="3130487"/>
                  </a:lnTo>
                  <a:lnTo>
                    <a:pt x="2810973" y="3983914"/>
                  </a:lnTo>
                  <a:cubicBezTo>
                    <a:pt x="2810973" y="4042460"/>
                    <a:pt x="2759505" y="4089920"/>
                    <a:pt x="2696019" y="4089920"/>
                  </a:cubicBezTo>
                  <a:lnTo>
                    <a:pt x="2696019" y="4089919"/>
                  </a:lnTo>
                  <a:cubicBezTo>
                    <a:pt x="2632531" y="4089919"/>
                    <a:pt x="2581066" y="4042460"/>
                    <a:pt x="2581066" y="3983914"/>
                  </a:cubicBezTo>
                  <a:lnTo>
                    <a:pt x="2580677" y="2430097"/>
                  </a:lnTo>
                  <a:cubicBezTo>
                    <a:pt x="2580677" y="2401089"/>
                    <a:pt x="2555177" y="2377574"/>
                    <a:pt x="2523720" y="2377574"/>
                  </a:cubicBezTo>
                  <a:cubicBezTo>
                    <a:pt x="2492263" y="2377574"/>
                    <a:pt x="2466762" y="2401089"/>
                    <a:pt x="2466762" y="2430097"/>
                  </a:cubicBezTo>
                  <a:cubicBezTo>
                    <a:pt x="2467678" y="2665423"/>
                    <a:pt x="2472294" y="2660091"/>
                    <a:pt x="2473211" y="2895419"/>
                  </a:cubicBezTo>
                  <a:cubicBezTo>
                    <a:pt x="2473211" y="2931678"/>
                    <a:pt x="2426978" y="2943525"/>
                    <a:pt x="2402012" y="2942272"/>
                  </a:cubicBezTo>
                  <a:cubicBezTo>
                    <a:pt x="2377046" y="2941018"/>
                    <a:pt x="2323416" y="2924157"/>
                    <a:pt x="2323416" y="2887897"/>
                  </a:cubicBezTo>
                  <a:lnTo>
                    <a:pt x="2327116" y="2573142"/>
                  </a:lnTo>
                  <a:lnTo>
                    <a:pt x="2327116" y="2216915"/>
                  </a:lnTo>
                  <a:lnTo>
                    <a:pt x="2327116" y="2122212"/>
                  </a:lnTo>
                  <a:cubicBezTo>
                    <a:pt x="2327116" y="1999841"/>
                    <a:pt x="2434690" y="1900642"/>
                    <a:pt x="2567392" y="1900642"/>
                  </a:cubicBezTo>
                  <a:close/>
                  <a:moveTo>
                    <a:pt x="1399984" y="1900642"/>
                  </a:moveTo>
                  <a:lnTo>
                    <a:pt x="1998701" y="1900642"/>
                  </a:lnTo>
                  <a:cubicBezTo>
                    <a:pt x="2131401" y="1900642"/>
                    <a:pt x="2238975" y="1999841"/>
                    <a:pt x="2238975" y="2122212"/>
                  </a:cubicBezTo>
                  <a:lnTo>
                    <a:pt x="2238975" y="2216915"/>
                  </a:lnTo>
                  <a:lnTo>
                    <a:pt x="2238975" y="2573142"/>
                  </a:lnTo>
                  <a:lnTo>
                    <a:pt x="2246373" y="2884137"/>
                  </a:lnTo>
                  <a:cubicBezTo>
                    <a:pt x="2246373" y="2920396"/>
                    <a:pt x="2197060" y="2933498"/>
                    <a:pt x="2171478" y="2934751"/>
                  </a:cubicBezTo>
                  <a:cubicBezTo>
                    <a:pt x="2145897" y="2936004"/>
                    <a:pt x="2092882" y="2927917"/>
                    <a:pt x="2092882" y="2891658"/>
                  </a:cubicBezTo>
                  <a:cubicBezTo>
                    <a:pt x="2092742" y="2735616"/>
                    <a:pt x="2092601" y="2579573"/>
                    <a:pt x="2092461" y="2423532"/>
                  </a:cubicBezTo>
                  <a:cubicBezTo>
                    <a:pt x="2092461" y="2398149"/>
                    <a:pt x="2070148" y="2377574"/>
                    <a:pt x="2042623" y="2377574"/>
                  </a:cubicBezTo>
                  <a:cubicBezTo>
                    <a:pt x="2015098" y="2377574"/>
                    <a:pt x="1992784" y="2398149"/>
                    <a:pt x="1992784" y="2423532"/>
                  </a:cubicBezTo>
                  <a:cubicBezTo>
                    <a:pt x="1993078" y="2943659"/>
                    <a:pt x="1994181" y="3930646"/>
                    <a:pt x="1993666" y="3983914"/>
                  </a:cubicBezTo>
                  <a:cubicBezTo>
                    <a:pt x="1993152" y="4037184"/>
                    <a:pt x="1942199" y="4089920"/>
                    <a:pt x="1878712" y="4089920"/>
                  </a:cubicBezTo>
                  <a:lnTo>
                    <a:pt x="1878713" y="4089919"/>
                  </a:lnTo>
                  <a:cubicBezTo>
                    <a:pt x="1815225" y="4089919"/>
                    <a:pt x="1763759" y="4042460"/>
                    <a:pt x="1763759" y="3983914"/>
                  </a:cubicBezTo>
                  <a:lnTo>
                    <a:pt x="1760187" y="3099946"/>
                  </a:lnTo>
                  <a:cubicBezTo>
                    <a:pt x="1760187" y="3083078"/>
                    <a:pt x="1745359" y="3069404"/>
                    <a:pt x="1727066" y="3069404"/>
                  </a:cubicBezTo>
                  <a:lnTo>
                    <a:pt x="1671617" y="3069404"/>
                  </a:lnTo>
                  <a:cubicBezTo>
                    <a:pt x="1653325" y="3069404"/>
                    <a:pt x="1638497" y="3083078"/>
                    <a:pt x="1638497" y="3099946"/>
                  </a:cubicBezTo>
                  <a:lnTo>
                    <a:pt x="1638497" y="3130487"/>
                  </a:lnTo>
                  <a:lnTo>
                    <a:pt x="1643565" y="3983914"/>
                  </a:lnTo>
                  <a:cubicBezTo>
                    <a:pt x="1643565" y="4042460"/>
                    <a:pt x="1592098" y="4089920"/>
                    <a:pt x="1528612" y="4089920"/>
                  </a:cubicBezTo>
                  <a:lnTo>
                    <a:pt x="1528612" y="4089919"/>
                  </a:lnTo>
                  <a:cubicBezTo>
                    <a:pt x="1465124" y="4089919"/>
                    <a:pt x="1413658" y="4042460"/>
                    <a:pt x="1413658" y="3983914"/>
                  </a:cubicBezTo>
                  <a:lnTo>
                    <a:pt x="1413270" y="2430097"/>
                  </a:lnTo>
                  <a:cubicBezTo>
                    <a:pt x="1413270" y="2401089"/>
                    <a:pt x="1387769" y="2377574"/>
                    <a:pt x="1356312" y="2377574"/>
                  </a:cubicBezTo>
                  <a:cubicBezTo>
                    <a:pt x="1324855" y="2377574"/>
                    <a:pt x="1299355" y="2401089"/>
                    <a:pt x="1299355" y="2430097"/>
                  </a:cubicBezTo>
                  <a:cubicBezTo>
                    <a:pt x="1300271" y="2665423"/>
                    <a:pt x="1304886" y="2660091"/>
                    <a:pt x="1305803" y="2895419"/>
                  </a:cubicBezTo>
                  <a:cubicBezTo>
                    <a:pt x="1305803" y="2931678"/>
                    <a:pt x="1259571" y="2943525"/>
                    <a:pt x="1234605" y="2942272"/>
                  </a:cubicBezTo>
                  <a:cubicBezTo>
                    <a:pt x="1209639" y="2941018"/>
                    <a:pt x="1156009" y="2924157"/>
                    <a:pt x="1156009" y="2887897"/>
                  </a:cubicBezTo>
                  <a:lnTo>
                    <a:pt x="1159708" y="2573142"/>
                  </a:lnTo>
                  <a:lnTo>
                    <a:pt x="1159708" y="2216915"/>
                  </a:lnTo>
                  <a:lnTo>
                    <a:pt x="1159708" y="2122212"/>
                  </a:lnTo>
                  <a:cubicBezTo>
                    <a:pt x="1159708" y="1999841"/>
                    <a:pt x="1267283" y="1900642"/>
                    <a:pt x="1399984" y="1900642"/>
                  </a:cubicBezTo>
                  <a:close/>
                  <a:moveTo>
                    <a:pt x="243975" y="1900642"/>
                  </a:moveTo>
                  <a:lnTo>
                    <a:pt x="842692" y="1900642"/>
                  </a:lnTo>
                  <a:cubicBezTo>
                    <a:pt x="975391" y="1900642"/>
                    <a:pt x="1082966" y="1999841"/>
                    <a:pt x="1082966" y="2122212"/>
                  </a:cubicBezTo>
                  <a:lnTo>
                    <a:pt x="1082966" y="2216915"/>
                  </a:lnTo>
                  <a:lnTo>
                    <a:pt x="1082966" y="2573142"/>
                  </a:lnTo>
                  <a:lnTo>
                    <a:pt x="1090364" y="2884137"/>
                  </a:lnTo>
                  <a:cubicBezTo>
                    <a:pt x="1090364" y="2920396"/>
                    <a:pt x="1041051" y="2933498"/>
                    <a:pt x="1015469" y="2934751"/>
                  </a:cubicBezTo>
                  <a:cubicBezTo>
                    <a:pt x="989888" y="2936004"/>
                    <a:pt x="936872" y="2927917"/>
                    <a:pt x="936872" y="2891658"/>
                  </a:cubicBezTo>
                  <a:cubicBezTo>
                    <a:pt x="936732" y="2735616"/>
                    <a:pt x="936592" y="2579573"/>
                    <a:pt x="936452" y="2423532"/>
                  </a:cubicBezTo>
                  <a:cubicBezTo>
                    <a:pt x="936452" y="2398149"/>
                    <a:pt x="914138" y="2377574"/>
                    <a:pt x="886613" y="2377574"/>
                  </a:cubicBezTo>
                  <a:cubicBezTo>
                    <a:pt x="859088" y="2377574"/>
                    <a:pt x="836775" y="2398149"/>
                    <a:pt x="836775" y="2423532"/>
                  </a:cubicBezTo>
                  <a:cubicBezTo>
                    <a:pt x="837068" y="2943659"/>
                    <a:pt x="838171" y="3930646"/>
                    <a:pt x="837657" y="3983914"/>
                  </a:cubicBezTo>
                  <a:cubicBezTo>
                    <a:pt x="837143" y="4037184"/>
                    <a:pt x="786190" y="4089920"/>
                    <a:pt x="722702" y="4089920"/>
                  </a:cubicBezTo>
                  <a:lnTo>
                    <a:pt x="722704" y="4089919"/>
                  </a:lnTo>
                  <a:cubicBezTo>
                    <a:pt x="659216" y="4089919"/>
                    <a:pt x="607750" y="4042460"/>
                    <a:pt x="607750" y="3983914"/>
                  </a:cubicBezTo>
                  <a:lnTo>
                    <a:pt x="604178" y="3099946"/>
                  </a:lnTo>
                  <a:cubicBezTo>
                    <a:pt x="604178" y="3083078"/>
                    <a:pt x="589350" y="3069404"/>
                    <a:pt x="571057" y="3069404"/>
                  </a:cubicBezTo>
                  <a:lnTo>
                    <a:pt x="515608" y="3069404"/>
                  </a:lnTo>
                  <a:cubicBezTo>
                    <a:pt x="497316" y="3069404"/>
                    <a:pt x="482488" y="3083078"/>
                    <a:pt x="482488" y="3099946"/>
                  </a:cubicBezTo>
                  <a:lnTo>
                    <a:pt x="482488" y="3130487"/>
                  </a:lnTo>
                  <a:lnTo>
                    <a:pt x="487556" y="3983914"/>
                  </a:lnTo>
                  <a:cubicBezTo>
                    <a:pt x="487556" y="4042460"/>
                    <a:pt x="436089" y="4089920"/>
                    <a:pt x="372603" y="4089920"/>
                  </a:cubicBezTo>
                  <a:lnTo>
                    <a:pt x="372603" y="4089919"/>
                  </a:lnTo>
                  <a:cubicBezTo>
                    <a:pt x="309115" y="4089919"/>
                    <a:pt x="257649" y="4042460"/>
                    <a:pt x="257649" y="3983914"/>
                  </a:cubicBezTo>
                  <a:lnTo>
                    <a:pt x="257261" y="2430097"/>
                  </a:lnTo>
                  <a:cubicBezTo>
                    <a:pt x="257261" y="2401089"/>
                    <a:pt x="231760" y="2377574"/>
                    <a:pt x="200303" y="2377574"/>
                  </a:cubicBezTo>
                  <a:cubicBezTo>
                    <a:pt x="168846" y="2377574"/>
                    <a:pt x="143346" y="2401089"/>
                    <a:pt x="143346" y="2430097"/>
                  </a:cubicBezTo>
                  <a:cubicBezTo>
                    <a:pt x="144262" y="2665423"/>
                    <a:pt x="148877" y="2660091"/>
                    <a:pt x="149794" y="2895419"/>
                  </a:cubicBezTo>
                  <a:cubicBezTo>
                    <a:pt x="149794" y="2931678"/>
                    <a:pt x="103562" y="2943525"/>
                    <a:pt x="78596" y="2942272"/>
                  </a:cubicBezTo>
                  <a:cubicBezTo>
                    <a:pt x="53630" y="2941018"/>
                    <a:pt x="0" y="2924157"/>
                    <a:pt x="0" y="2887897"/>
                  </a:cubicBezTo>
                  <a:lnTo>
                    <a:pt x="3699" y="2573142"/>
                  </a:lnTo>
                  <a:lnTo>
                    <a:pt x="3699" y="2216915"/>
                  </a:lnTo>
                  <a:lnTo>
                    <a:pt x="3699" y="2122212"/>
                  </a:lnTo>
                  <a:cubicBezTo>
                    <a:pt x="3699" y="1999841"/>
                    <a:pt x="111274" y="1900642"/>
                    <a:pt x="243975" y="1900642"/>
                  </a:cubicBezTo>
                  <a:close/>
                  <a:moveTo>
                    <a:pt x="2859355" y="1371920"/>
                  </a:moveTo>
                  <a:cubicBezTo>
                    <a:pt x="2988004" y="1371920"/>
                    <a:pt x="3092295" y="1476211"/>
                    <a:pt x="3092295" y="1604861"/>
                  </a:cubicBezTo>
                  <a:cubicBezTo>
                    <a:pt x="3092295" y="1733510"/>
                    <a:pt x="2988004" y="1837801"/>
                    <a:pt x="2859355" y="1837801"/>
                  </a:cubicBezTo>
                  <a:cubicBezTo>
                    <a:pt x="2730705" y="1837801"/>
                    <a:pt x="2626414" y="1733510"/>
                    <a:pt x="2626414" y="1604861"/>
                  </a:cubicBezTo>
                  <a:cubicBezTo>
                    <a:pt x="2626414" y="1476211"/>
                    <a:pt x="2730705" y="1371920"/>
                    <a:pt x="2859355" y="1371920"/>
                  </a:cubicBezTo>
                  <a:close/>
                  <a:moveTo>
                    <a:pt x="1691947" y="1371920"/>
                  </a:moveTo>
                  <a:cubicBezTo>
                    <a:pt x="1820597" y="1371920"/>
                    <a:pt x="1924888" y="1476211"/>
                    <a:pt x="1924888" y="1604861"/>
                  </a:cubicBezTo>
                  <a:cubicBezTo>
                    <a:pt x="1924888" y="1733510"/>
                    <a:pt x="1820597" y="1837801"/>
                    <a:pt x="1691947" y="1837801"/>
                  </a:cubicBezTo>
                  <a:cubicBezTo>
                    <a:pt x="1563298" y="1837801"/>
                    <a:pt x="1459007" y="1733510"/>
                    <a:pt x="1459007" y="1604861"/>
                  </a:cubicBezTo>
                  <a:cubicBezTo>
                    <a:pt x="1459007" y="1476211"/>
                    <a:pt x="1563298" y="1371920"/>
                    <a:pt x="1691947" y="1371920"/>
                  </a:cubicBezTo>
                  <a:close/>
                  <a:moveTo>
                    <a:pt x="535938" y="1371920"/>
                  </a:moveTo>
                  <a:cubicBezTo>
                    <a:pt x="664588" y="1371920"/>
                    <a:pt x="768879" y="1476211"/>
                    <a:pt x="768879" y="1604861"/>
                  </a:cubicBezTo>
                  <a:cubicBezTo>
                    <a:pt x="768879" y="1733510"/>
                    <a:pt x="664588" y="1837801"/>
                    <a:pt x="535938" y="1837801"/>
                  </a:cubicBezTo>
                  <a:cubicBezTo>
                    <a:pt x="407289" y="1837801"/>
                    <a:pt x="302998" y="1733510"/>
                    <a:pt x="302998" y="1604861"/>
                  </a:cubicBezTo>
                  <a:cubicBezTo>
                    <a:pt x="302998" y="1476211"/>
                    <a:pt x="407289" y="1371920"/>
                    <a:pt x="535938" y="1371920"/>
                  </a:cubicBezTo>
                  <a:close/>
                  <a:moveTo>
                    <a:pt x="883092" y="434346"/>
                  </a:moveTo>
                  <a:lnTo>
                    <a:pt x="1374936" y="434346"/>
                  </a:lnTo>
                  <a:cubicBezTo>
                    <a:pt x="1483948" y="434346"/>
                    <a:pt x="1572320" y="515838"/>
                    <a:pt x="1572320" y="616365"/>
                  </a:cubicBezTo>
                  <a:lnTo>
                    <a:pt x="1572320" y="694164"/>
                  </a:lnTo>
                  <a:lnTo>
                    <a:pt x="1572320" y="986804"/>
                  </a:lnTo>
                  <a:lnTo>
                    <a:pt x="1578398" y="1242285"/>
                  </a:lnTo>
                  <a:cubicBezTo>
                    <a:pt x="1578398" y="1272072"/>
                    <a:pt x="1537888" y="1282835"/>
                    <a:pt x="1516872" y="1283865"/>
                  </a:cubicBezTo>
                  <a:cubicBezTo>
                    <a:pt x="1495857" y="1284894"/>
                    <a:pt x="1452305" y="1278250"/>
                    <a:pt x="1452305" y="1248463"/>
                  </a:cubicBezTo>
                  <a:lnTo>
                    <a:pt x="1451960" y="863899"/>
                  </a:lnTo>
                  <a:cubicBezTo>
                    <a:pt x="1451960" y="843047"/>
                    <a:pt x="1433629" y="826145"/>
                    <a:pt x="1411017" y="826145"/>
                  </a:cubicBezTo>
                  <a:cubicBezTo>
                    <a:pt x="1388406" y="826145"/>
                    <a:pt x="1370075" y="843047"/>
                    <a:pt x="1370075" y="863899"/>
                  </a:cubicBezTo>
                  <a:cubicBezTo>
                    <a:pt x="1370316" y="1291183"/>
                    <a:pt x="1375268" y="1647938"/>
                    <a:pt x="1373180" y="1810396"/>
                  </a:cubicBezTo>
                  <a:cubicBezTo>
                    <a:pt x="1323467" y="1813311"/>
                    <a:pt x="1263318" y="1838237"/>
                    <a:pt x="1214681" y="1891040"/>
                  </a:cubicBezTo>
                  <a:cubicBezTo>
                    <a:pt x="1213704" y="1648980"/>
                    <a:pt x="1222837" y="1683063"/>
                    <a:pt x="1221859" y="1441003"/>
                  </a:cubicBezTo>
                  <a:cubicBezTo>
                    <a:pt x="1220285" y="1372560"/>
                    <a:pt x="1082869" y="1374096"/>
                    <a:pt x="1081411" y="1437517"/>
                  </a:cubicBezTo>
                  <a:cubicBezTo>
                    <a:pt x="1082799" y="1671214"/>
                    <a:pt x="1078379" y="1654506"/>
                    <a:pt x="1079767" y="1888203"/>
                  </a:cubicBezTo>
                  <a:cubicBezTo>
                    <a:pt x="1065652" y="1885988"/>
                    <a:pt x="1017687" y="1773833"/>
                    <a:pt x="886142" y="1818264"/>
                  </a:cubicBezTo>
                  <a:cubicBezTo>
                    <a:pt x="886035" y="1392778"/>
                    <a:pt x="894113" y="1294779"/>
                    <a:pt x="894006" y="869292"/>
                  </a:cubicBezTo>
                  <a:cubicBezTo>
                    <a:pt x="894006" y="845463"/>
                    <a:pt x="873057" y="826145"/>
                    <a:pt x="847215" y="826145"/>
                  </a:cubicBezTo>
                  <a:cubicBezTo>
                    <a:pt x="821374" y="826145"/>
                    <a:pt x="800425" y="845463"/>
                    <a:pt x="800425" y="869292"/>
                  </a:cubicBezTo>
                  <a:cubicBezTo>
                    <a:pt x="801177" y="1062612"/>
                    <a:pt x="804969" y="1058232"/>
                    <a:pt x="805723" y="1251553"/>
                  </a:cubicBezTo>
                  <a:cubicBezTo>
                    <a:pt x="805723" y="1281340"/>
                    <a:pt x="767743" y="1291072"/>
                    <a:pt x="747233" y="1290043"/>
                  </a:cubicBezTo>
                  <a:cubicBezTo>
                    <a:pt x="726724" y="1289013"/>
                    <a:pt x="682667" y="1275162"/>
                    <a:pt x="682667" y="1245374"/>
                  </a:cubicBezTo>
                  <a:cubicBezTo>
                    <a:pt x="683679" y="1159184"/>
                    <a:pt x="684693" y="1072993"/>
                    <a:pt x="685706" y="986804"/>
                  </a:cubicBezTo>
                  <a:lnTo>
                    <a:pt x="685706" y="694164"/>
                  </a:lnTo>
                  <a:lnTo>
                    <a:pt x="685706" y="616365"/>
                  </a:lnTo>
                  <a:cubicBezTo>
                    <a:pt x="685706" y="515838"/>
                    <a:pt x="774078" y="434346"/>
                    <a:pt x="883092" y="434346"/>
                  </a:cubicBezTo>
                  <a:close/>
                  <a:moveTo>
                    <a:pt x="2026857" y="434343"/>
                  </a:moveTo>
                  <a:lnTo>
                    <a:pt x="2518701" y="434343"/>
                  </a:lnTo>
                  <a:cubicBezTo>
                    <a:pt x="2627714" y="434343"/>
                    <a:pt x="2716086" y="515835"/>
                    <a:pt x="2716086" y="616362"/>
                  </a:cubicBezTo>
                  <a:lnTo>
                    <a:pt x="2716086" y="694161"/>
                  </a:lnTo>
                  <a:lnTo>
                    <a:pt x="2716086" y="986800"/>
                  </a:lnTo>
                  <a:lnTo>
                    <a:pt x="2722163" y="1242282"/>
                  </a:lnTo>
                  <a:cubicBezTo>
                    <a:pt x="2722163" y="1272069"/>
                    <a:pt x="2681653" y="1282831"/>
                    <a:pt x="2660637" y="1283861"/>
                  </a:cubicBezTo>
                  <a:cubicBezTo>
                    <a:pt x="2639622" y="1284890"/>
                    <a:pt x="2596071" y="1278247"/>
                    <a:pt x="2596071" y="1248460"/>
                  </a:cubicBezTo>
                  <a:lnTo>
                    <a:pt x="2595725" y="863896"/>
                  </a:lnTo>
                  <a:cubicBezTo>
                    <a:pt x="2595725" y="843044"/>
                    <a:pt x="2577394" y="826142"/>
                    <a:pt x="2554783" y="826142"/>
                  </a:cubicBezTo>
                  <a:cubicBezTo>
                    <a:pt x="2532171" y="826142"/>
                    <a:pt x="2513841" y="843044"/>
                    <a:pt x="2513841" y="863896"/>
                  </a:cubicBezTo>
                  <a:cubicBezTo>
                    <a:pt x="2514082" y="1291179"/>
                    <a:pt x="2511791" y="1636831"/>
                    <a:pt x="2516947" y="1809991"/>
                  </a:cubicBezTo>
                  <a:cubicBezTo>
                    <a:pt x="2476859" y="1799797"/>
                    <a:pt x="2381079" y="1787349"/>
                    <a:pt x="2325697" y="1886189"/>
                  </a:cubicBezTo>
                  <a:cubicBezTo>
                    <a:pt x="2324720" y="1644130"/>
                    <a:pt x="2328502" y="1678296"/>
                    <a:pt x="2327524" y="1436237"/>
                  </a:cubicBezTo>
                  <a:cubicBezTo>
                    <a:pt x="2324662" y="1338440"/>
                    <a:pt x="2219714" y="1365697"/>
                    <a:pt x="2222795" y="1444658"/>
                  </a:cubicBezTo>
                  <a:cubicBezTo>
                    <a:pt x="2224183" y="1678354"/>
                    <a:pt x="2227949" y="1662019"/>
                    <a:pt x="2229338" y="1895715"/>
                  </a:cubicBezTo>
                  <a:cubicBezTo>
                    <a:pt x="2209269" y="1831588"/>
                    <a:pt x="2114072" y="1798499"/>
                    <a:pt x="2047615" y="1819515"/>
                  </a:cubicBezTo>
                  <a:cubicBezTo>
                    <a:pt x="2047508" y="1394029"/>
                    <a:pt x="2037878" y="1294775"/>
                    <a:pt x="2037771" y="869289"/>
                  </a:cubicBezTo>
                  <a:cubicBezTo>
                    <a:pt x="2037771" y="845460"/>
                    <a:pt x="2016823" y="826142"/>
                    <a:pt x="1990981" y="826142"/>
                  </a:cubicBezTo>
                  <a:cubicBezTo>
                    <a:pt x="1965139" y="826142"/>
                    <a:pt x="1944191" y="845460"/>
                    <a:pt x="1944191" y="869289"/>
                  </a:cubicBezTo>
                  <a:cubicBezTo>
                    <a:pt x="1944943" y="1062608"/>
                    <a:pt x="1948735" y="1058229"/>
                    <a:pt x="1949488" y="1251549"/>
                  </a:cubicBezTo>
                  <a:cubicBezTo>
                    <a:pt x="1949488" y="1281336"/>
                    <a:pt x="1911508" y="1291069"/>
                    <a:pt x="1890999" y="1290039"/>
                  </a:cubicBezTo>
                  <a:cubicBezTo>
                    <a:pt x="1870489" y="1289010"/>
                    <a:pt x="1826432" y="1275158"/>
                    <a:pt x="1826432" y="1245370"/>
                  </a:cubicBezTo>
                  <a:cubicBezTo>
                    <a:pt x="1827445" y="1159181"/>
                    <a:pt x="1828459" y="1072990"/>
                    <a:pt x="1829472" y="986800"/>
                  </a:cubicBezTo>
                  <a:lnTo>
                    <a:pt x="1829472" y="694161"/>
                  </a:lnTo>
                  <a:lnTo>
                    <a:pt x="1829472" y="616362"/>
                  </a:lnTo>
                  <a:cubicBezTo>
                    <a:pt x="1829472" y="515835"/>
                    <a:pt x="1917844" y="434343"/>
                    <a:pt x="2026857" y="434343"/>
                  </a:cubicBezTo>
                  <a:close/>
                  <a:moveTo>
                    <a:pt x="1122939" y="2"/>
                  </a:moveTo>
                  <a:cubicBezTo>
                    <a:pt x="1228624" y="2"/>
                    <a:pt x="1314299" y="85677"/>
                    <a:pt x="1314299" y="191362"/>
                  </a:cubicBezTo>
                  <a:cubicBezTo>
                    <a:pt x="1314299" y="297048"/>
                    <a:pt x="1228624" y="382722"/>
                    <a:pt x="1122939" y="382722"/>
                  </a:cubicBezTo>
                  <a:cubicBezTo>
                    <a:pt x="1017254" y="382722"/>
                    <a:pt x="931579" y="297048"/>
                    <a:pt x="931579" y="191362"/>
                  </a:cubicBezTo>
                  <a:cubicBezTo>
                    <a:pt x="931579" y="85677"/>
                    <a:pt x="1017254" y="2"/>
                    <a:pt x="1122939" y="2"/>
                  </a:cubicBezTo>
                  <a:close/>
                  <a:moveTo>
                    <a:pt x="2266704" y="0"/>
                  </a:moveTo>
                  <a:cubicBezTo>
                    <a:pt x="2372389" y="0"/>
                    <a:pt x="2458064" y="85675"/>
                    <a:pt x="2458064" y="191360"/>
                  </a:cubicBezTo>
                  <a:cubicBezTo>
                    <a:pt x="2458064" y="297045"/>
                    <a:pt x="2372389" y="382720"/>
                    <a:pt x="2266704" y="382720"/>
                  </a:cubicBezTo>
                  <a:cubicBezTo>
                    <a:pt x="2161019" y="382720"/>
                    <a:pt x="2075344" y="297045"/>
                    <a:pt x="2075344" y="191360"/>
                  </a:cubicBezTo>
                  <a:cubicBezTo>
                    <a:pt x="2075344" y="85675"/>
                    <a:pt x="2161019" y="0"/>
                    <a:pt x="2266704"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algn="ctr" defTabSz="685426" fontAlgn="base">
                <a:spcBef>
                  <a:spcPct val="0"/>
                </a:spcBef>
                <a:spcAft>
                  <a:spcPct val="0"/>
                </a:spcAft>
              </a:pPr>
              <a:endParaRPr lang="en-US" sz="600" spc="-38" dirty="0">
                <a:gradFill>
                  <a:gsLst>
                    <a:gs pos="0">
                      <a:srgbClr val="FFFFFF"/>
                    </a:gs>
                    <a:gs pos="100000">
                      <a:srgbClr val="FFFFFF"/>
                    </a:gs>
                  </a:gsLst>
                  <a:lin ang="5400000" scaled="0"/>
                </a:gradFill>
                <a:ea typeface="Segoe UI" pitchFamily="34" charset="0"/>
                <a:cs typeface="Segoe UI" pitchFamily="34" charset="0"/>
              </a:endParaRPr>
            </a:p>
          </p:txBody>
        </p:sp>
        <p:sp>
          <p:nvSpPr>
            <p:cNvPr id="524" name="TextBox 523"/>
            <p:cNvSpPr txBox="1">
              <a:spLocks noChangeAspect="1"/>
            </p:cNvSpPr>
            <p:nvPr/>
          </p:nvSpPr>
          <p:spPr>
            <a:xfrm>
              <a:off x="1472888" y="6344225"/>
              <a:ext cx="256722" cy="109882"/>
            </a:xfrm>
            <a:prstGeom prst="rect">
              <a:avLst/>
            </a:prstGeom>
            <a:noFill/>
            <a:ln w="19050">
              <a:noFill/>
              <a:headEnd type="none" w="med" len="med"/>
              <a:tailEnd type="none" w="med" len="med"/>
            </a:ln>
          </p:spPr>
          <p:txBody>
            <a:bodyPr wrap="square" lIns="0" tIns="0" rIns="0" bIns="0" rtlCol="0" anchor="t">
              <a:spAutoFit/>
            </a:bodyPr>
            <a:lstStyle/>
            <a:p>
              <a:pPr algn="ctr" defTabSz="932597" fontAlgn="base">
                <a:spcBef>
                  <a:spcPct val="0"/>
                </a:spcBef>
                <a:spcAft>
                  <a:spcPct val="0"/>
                </a:spcAft>
              </a:pPr>
              <a:r>
                <a:rPr lang="en-US" sz="700" dirty="0">
                  <a:ln w="3175">
                    <a:noFill/>
                  </a:ln>
                  <a:solidFill>
                    <a:prstClr val="white"/>
                  </a:solidFill>
                </a:rPr>
                <a:t>Alerts</a:t>
              </a:r>
            </a:p>
          </p:txBody>
        </p:sp>
        <p:sp>
          <p:nvSpPr>
            <p:cNvPr id="554" name="Rectangle 25"/>
            <p:cNvSpPr/>
            <p:nvPr/>
          </p:nvSpPr>
          <p:spPr bwMode="auto">
            <a:xfrm>
              <a:off x="1497107" y="6206121"/>
              <a:ext cx="140764" cy="110014"/>
            </a:xfrm>
            <a:custGeom>
              <a:avLst/>
              <a:gdLst/>
              <a:ahLst/>
              <a:cxnLst/>
              <a:rect l="l" t="t" r="r" b="b"/>
              <a:pathLst>
                <a:path w="3669806" h="3098137">
                  <a:moveTo>
                    <a:pt x="1643468" y="2207172"/>
                  </a:moveTo>
                  <a:lnTo>
                    <a:pt x="1643468" y="2574663"/>
                  </a:lnTo>
                  <a:lnTo>
                    <a:pt x="2010959" y="2574663"/>
                  </a:lnTo>
                  <a:lnTo>
                    <a:pt x="2010959" y="2207172"/>
                  </a:lnTo>
                  <a:close/>
                  <a:moveTo>
                    <a:pt x="1607127" y="789112"/>
                  </a:moveTo>
                  <a:lnTo>
                    <a:pt x="1607127" y="1252490"/>
                  </a:lnTo>
                  <a:lnTo>
                    <a:pt x="1730694" y="1938290"/>
                  </a:lnTo>
                  <a:lnTo>
                    <a:pt x="1922224" y="1938290"/>
                  </a:lnTo>
                  <a:lnTo>
                    <a:pt x="2033435" y="1252490"/>
                  </a:lnTo>
                  <a:lnTo>
                    <a:pt x="2033435" y="789112"/>
                  </a:lnTo>
                  <a:close/>
                  <a:moveTo>
                    <a:pt x="1822750" y="259"/>
                  </a:moveTo>
                  <a:cubicBezTo>
                    <a:pt x="1909477" y="-3796"/>
                    <a:pt x="2009779" y="39067"/>
                    <a:pt x="2110950" y="175764"/>
                  </a:cubicBezTo>
                  <a:lnTo>
                    <a:pt x="3612296" y="2603867"/>
                  </a:lnTo>
                  <a:cubicBezTo>
                    <a:pt x="3735864" y="2861299"/>
                    <a:pt x="3667902" y="3081661"/>
                    <a:pt x="3334269" y="3098137"/>
                  </a:cubicBezTo>
                  <a:lnTo>
                    <a:pt x="288328" y="3098137"/>
                  </a:lnTo>
                  <a:cubicBezTo>
                    <a:pt x="-92672" y="3011640"/>
                    <a:pt x="-16472" y="2758325"/>
                    <a:pt x="72085" y="2597688"/>
                  </a:cubicBezTo>
                  <a:lnTo>
                    <a:pt x="1561074" y="194299"/>
                  </a:lnTo>
                  <a:cubicBezTo>
                    <a:pt x="1571371" y="144100"/>
                    <a:pt x="1678206" y="7017"/>
                    <a:pt x="1822750" y="259"/>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algn="ctr" defTabSz="685426" fontAlgn="base">
                <a:spcBef>
                  <a:spcPct val="0"/>
                </a:spcBef>
                <a:spcAft>
                  <a:spcPct val="0"/>
                </a:spcAft>
              </a:pPr>
              <a:endParaRPr lang="en-US" sz="600" spc="-38" dirty="0">
                <a:gradFill>
                  <a:gsLst>
                    <a:gs pos="0">
                      <a:srgbClr val="FFFFFF"/>
                    </a:gs>
                    <a:gs pos="100000">
                      <a:srgbClr val="FFFFFF"/>
                    </a:gs>
                  </a:gsLst>
                  <a:lin ang="5400000" scaled="0"/>
                </a:gradFill>
                <a:ea typeface="Segoe UI" pitchFamily="34" charset="0"/>
                <a:cs typeface="Segoe UI" pitchFamily="34" charset="0"/>
              </a:endParaRPr>
            </a:p>
          </p:txBody>
        </p:sp>
        <p:sp>
          <p:nvSpPr>
            <p:cNvPr id="555" name="TextBox 554"/>
            <p:cNvSpPr txBox="1">
              <a:spLocks noChangeAspect="1"/>
            </p:cNvSpPr>
            <p:nvPr/>
          </p:nvSpPr>
          <p:spPr>
            <a:xfrm>
              <a:off x="855688" y="6344225"/>
              <a:ext cx="344649" cy="109882"/>
            </a:xfrm>
            <a:prstGeom prst="rect">
              <a:avLst/>
            </a:prstGeom>
            <a:noFill/>
            <a:ln w="19050">
              <a:noFill/>
              <a:headEnd type="none" w="med" len="med"/>
              <a:tailEnd type="none" w="med" len="med"/>
            </a:ln>
          </p:spPr>
          <p:txBody>
            <a:bodyPr wrap="square" lIns="0" tIns="0" rIns="0" bIns="0" rtlCol="0" anchor="t">
              <a:spAutoFit/>
            </a:bodyPr>
            <a:lstStyle/>
            <a:p>
              <a:pPr algn="ctr" defTabSz="932597" fontAlgn="base">
                <a:spcBef>
                  <a:spcPct val="0"/>
                </a:spcBef>
                <a:spcAft>
                  <a:spcPct val="0"/>
                </a:spcAft>
              </a:pPr>
              <a:r>
                <a:rPr lang="en-US" sz="700" dirty="0">
                  <a:ln w="3175">
                    <a:noFill/>
                  </a:ln>
                  <a:solidFill>
                    <a:prstClr val="white"/>
                  </a:solidFill>
                </a:rPr>
                <a:t>Sensors</a:t>
              </a:r>
            </a:p>
          </p:txBody>
        </p:sp>
        <p:sp>
          <p:nvSpPr>
            <p:cNvPr id="556" name="Frame 5"/>
            <p:cNvSpPr/>
            <p:nvPr/>
          </p:nvSpPr>
          <p:spPr bwMode="auto">
            <a:xfrm>
              <a:off x="983757" y="6204504"/>
              <a:ext cx="122789" cy="113247"/>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9712" tIns="54856" rIns="54856" bIns="109712" numCol="1" spcCol="0" rtlCol="0" fromWordArt="0" anchor="b" anchorCtr="0" forceAA="0" compatLnSpc="1">
              <a:prstTxWarp prst="textNoShape">
                <a:avLst/>
              </a:prstTxWarp>
              <a:noAutofit/>
            </a:bodyPr>
            <a:lstStyle/>
            <a:p>
              <a:pPr algn="ctr" defTabSz="822510" fontAlgn="base">
                <a:spcBef>
                  <a:spcPct val="0"/>
                </a:spcBef>
                <a:spcAft>
                  <a:spcPct val="0"/>
                </a:spcAft>
              </a:pPr>
              <a:endParaRPr lang="en-US" sz="800" spc="-45" dirty="0">
                <a:gradFill>
                  <a:gsLst>
                    <a:gs pos="0">
                      <a:srgbClr val="FFFFFF"/>
                    </a:gs>
                    <a:gs pos="100000">
                      <a:srgbClr val="FFFFFF"/>
                    </a:gs>
                  </a:gsLst>
                  <a:lin ang="5400000" scaled="0"/>
                </a:gradFill>
                <a:ea typeface="Segoe UI" pitchFamily="34" charset="0"/>
                <a:cs typeface="Segoe UI" pitchFamily="34" charset="0"/>
              </a:endParaRPr>
            </a:p>
          </p:txBody>
        </p:sp>
        <p:sp>
          <p:nvSpPr>
            <p:cNvPr id="557" name="TextBox 556"/>
            <p:cNvSpPr txBox="1"/>
            <p:nvPr/>
          </p:nvSpPr>
          <p:spPr>
            <a:xfrm>
              <a:off x="1890100" y="6350669"/>
              <a:ext cx="395376" cy="12558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algn="ctr" defTabSz="914099" fontAlgn="base">
                <a:spcBef>
                  <a:spcPct val="0"/>
                </a:spcBef>
                <a:spcAft>
                  <a:spcPct val="0"/>
                </a:spcAft>
                <a:defRPr sz="1600" spc="-100">
                  <a:ln w="3175">
                    <a:noFill/>
                  </a:ln>
                  <a:solidFill>
                    <a:schemeClr val="bg1"/>
                  </a:solidFill>
                  <a:cs typeface="Arial" charset="0"/>
                </a:defRPr>
              </a:lvl1pPr>
            </a:lstStyle>
            <a:p>
              <a:pPr defTabSz="932563"/>
              <a:r>
                <a:rPr lang="en-US" sz="800" spc="0" dirty="0">
                  <a:solidFill>
                    <a:prstClr val="white"/>
                  </a:solidFill>
                </a:rPr>
                <a:t>Gateway</a:t>
              </a:r>
            </a:p>
          </p:txBody>
        </p:sp>
        <p:grpSp>
          <p:nvGrpSpPr>
            <p:cNvPr id="558" name="Group 557"/>
            <p:cNvGrpSpPr/>
            <p:nvPr/>
          </p:nvGrpSpPr>
          <p:grpSpPr>
            <a:xfrm>
              <a:off x="2002898" y="6099947"/>
              <a:ext cx="169780" cy="216187"/>
              <a:chOff x="2245683" y="3528463"/>
              <a:chExt cx="290568" cy="369990"/>
            </a:xfrm>
          </p:grpSpPr>
          <p:sp>
            <p:nvSpPr>
              <p:cNvPr id="570" name="Freeform 104"/>
              <p:cNvSpPr>
                <a:spLocks noEditPoints="1"/>
              </p:cNvSpPr>
              <p:nvPr/>
            </p:nvSpPr>
            <p:spPr bwMode="auto">
              <a:xfrm>
                <a:off x="2245683" y="3568521"/>
                <a:ext cx="290568" cy="308838"/>
              </a:xfrm>
              <a:custGeom>
                <a:avLst/>
                <a:gdLst>
                  <a:gd name="T0" fmla="*/ 2578 w 2775"/>
                  <a:gd name="T1" fmla="*/ 198 h 3606"/>
                  <a:gd name="T2" fmla="*/ 2578 w 2775"/>
                  <a:gd name="T3" fmla="*/ 3409 h 3606"/>
                  <a:gd name="T4" fmla="*/ 198 w 2775"/>
                  <a:gd name="T5" fmla="*/ 3409 h 3606"/>
                  <a:gd name="T6" fmla="*/ 198 w 2775"/>
                  <a:gd name="T7" fmla="*/ 198 h 3606"/>
                  <a:gd name="T8" fmla="*/ 2578 w 2775"/>
                  <a:gd name="T9" fmla="*/ 198 h 3606"/>
                  <a:gd name="T10" fmla="*/ 2775 w 2775"/>
                  <a:gd name="T11" fmla="*/ 0 h 3606"/>
                  <a:gd name="T12" fmla="*/ 0 w 2775"/>
                  <a:gd name="T13" fmla="*/ 0 h 3606"/>
                  <a:gd name="T14" fmla="*/ 0 w 2775"/>
                  <a:gd name="T15" fmla="*/ 3606 h 3606"/>
                  <a:gd name="T16" fmla="*/ 2775 w 2775"/>
                  <a:gd name="T17" fmla="*/ 3606 h 3606"/>
                  <a:gd name="T18" fmla="*/ 2775 w 2775"/>
                  <a:gd name="T19" fmla="*/ 0 h 3606"/>
                  <a:gd name="T20" fmla="*/ 2775 w 2775"/>
                  <a:gd name="T21" fmla="*/ 0 h 3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75" h="3606">
                    <a:moveTo>
                      <a:pt x="2578" y="198"/>
                    </a:moveTo>
                    <a:lnTo>
                      <a:pt x="2578" y="3409"/>
                    </a:lnTo>
                    <a:lnTo>
                      <a:pt x="198" y="3409"/>
                    </a:lnTo>
                    <a:lnTo>
                      <a:pt x="198" y="198"/>
                    </a:lnTo>
                    <a:lnTo>
                      <a:pt x="2578" y="198"/>
                    </a:lnTo>
                    <a:close/>
                    <a:moveTo>
                      <a:pt x="2775" y="0"/>
                    </a:moveTo>
                    <a:lnTo>
                      <a:pt x="0" y="0"/>
                    </a:lnTo>
                    <a:lnTo>
                      <a:pt x="0" y="3606"/>
                    </a:lnTo>
                    <a:lnTo>
                      <a:pt x="2775" y="3606"/>
                    </a:lnTo>
                    <a:lnTo>
                      <a:pt x="2775" y="0"/>
                    </a:lnTo>
                    <a:lnTo>
                      <a:pt x="277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685651"/>
                <a:endParaRPr lang="en-US" sz="1399">
                  <a:solidFill>
                    <a:srgbClr val="000000"/>
                  </a:solidFill>
                </a:endParaRPr>
              </a:p>
            </p:txBody>
          </p:sp>
          <p:sp>
            <p:nvSpPr>
              <p:cNvPr id="571" name="Freeform 107"/>
              <p:cNvSpPr>
                <a:spLocks noEditPoints="1"/>
              </p:cNvSpPr>
              <p:nvPr/>
            </p:nvSpPr>
            <p:spPr bwMode="auto">
              <a:xfrm>
                <a:off x="2266887" y="3528463"/>
                <a:ext cx="248160" cy="369990"/>
              </a:xfrm>
              <a:custGeom>
                <a:avLst/>
                <a:gdLst>
                  <a:gd name="T0" fmla="*/ 2301 w 2370"/>
                  <a:gd name="T1" fmla="*/ 2186 h 4320"/>
                  <a:gd name="T2" fmla="*/ 2277 w 2370"/>
                  <a:gd name="T3" fmla="*/ 2182 h 4320"/>
                  <a:gd name="T4" fmla="*/ 2216 w 2370"/>
                  <a:gd name="T5" fmla="*/ 2189 h 4320"/>
                  <a:gd name="T6" fmla="*/ 2189 w 2370"/>
                  <a:gd name="T7" fmla="*/ 2190 h 4320"/>
                  <a:gd name="T8" fmla="*/ 1914 w 2370"/>
                  <a:gd name="T9" fmla="*/ 611 h 4320"/>
                  <a:gd name="T10" fmla="*/ 1092 w 2370"/>
                  <a:gd name="T11" fmla="*/ 350 h 4320"/>
                  <a:gd name="T12" fmla="*/ 0 w 2370"/>
                  <a:gd name="T13" fmla="*/ 0 h 4320"/>
                  <a:gd name="T14" fmla="*/ 138 w 2370"/>
                  <a:gd name="T15" fmla="*/ 3667 h 4320"/>
                  <a:gd name="T16" fmla="*/ 828 w 2370"/>
                  <a:gd name="T17" fmla="*/ 3887 h 4320"/>
                  <a:gd name="T18" fmla="*/ 1653 w 2370"/>
                  <a:gd name="T19" fmla="*/ 4155 h 4320"/>
                  <a:gd name="T20" fmla="*/ 2062 w 2370"/>
                  <a:gd name="T21" fmla="*/ 4280 h 4320"/>
                  <a:gd name="T22" fmla="*/ 2199 w 2370"/>
                  <a:gd name="T23" fmla="*/ 4087 h 4320"/>
                  <a:gd name="T24" fmla="*/ 2189 w 2370"/>
                  <a:gd name="T25" fmla="*/ 2470 h 4320"/>
                  <a:gd name="T26" fmla="*/ 2215 w 2370"/>
                  <a:gd name="T27" fmla="*/ 2489 h 4320"/>
                  <a:gd name="T28" fmla="*/ 2251 w 2370"/>
                  <a:gd name="T29" fmla="*/ 2500 h 4320"/>
                  <a:gd name="T30" fmla="*/ 2285 w 2370"/>
                  <a:gd name="T31" fmla="*/ 2491 h 4320"/>
                  <a:gd name="T32" fmla="*/ 2314 w 2370"/>
                  <a:gd name="T33" fmla="*/ 2468 h 4320"/>
                  <a:gd name="T34" fmla="*/ 2340 w 2370"/>
                  <a:gd name="T35" fmla="*/ 2433 h 4320"/>
                  <a:gd name="T36" fmla="*/ 2357 w 2370"/>
                  <a:gd name="T37" fmla="*/ 2390 h 4320"/>
                  <a:gd name="T38" fmla="*/ 2368 w 2370"/>
                  <a:gd name="T39" fmla="*/ 2344 h 4320"/>
                  <a:gd name="T40" fmla="*/ 2370 w 2370"/>
                  <a:gd name="T41" fmla="*/ 2297 h 4320"/>
                  <a:gd name="T42" fmla="*/ 2360 w 2370"/>
                  <a:gd name="T43" fmla="*/ 2253 h 4320"/>
                  <a:gd name="T44" fmla="*/ 2341 w 2370"/>
                  <a:gd name="T45" fmla="*/ 2216 h 4320"/>
                  <a:gd name="T46" fmla="*/ 2309 w 2370"/>
                  <a:gd name="T47" fmla="*/ 2190 h 4320"/>
                  <a:gd name="T48" fmla="*/ 1944 w 2370"/>
                  <a:gd name="T49" fmla="*/ 2495 h 4320"/>
                  <a:gd name="T50" fmla="*/ 1925 w 2370"/>
                  <a:gd name="T51" fmla="*/ 2488 h 4320"/>
                  <a:gd name="T52" fmla="*/ 1919 w 2370"/>
                  <a:gd name="T53" fmla="*/ 2469 h 4320"/>
                  <a:gd name="T54" fmla="*/ 1901 w 2370"/>
                  <a:gd name="T55" fmla="*/ 2512 h 4320"/>
                  <a:gd name="T56" fmla="*/ 1881 w 2370"/>
                  <a:gd name="T57" fmla="*/ 2565 h 4320"/>
                  <a:gd name="T58" fmla="*/ 1858 w 2370"/>
                  <a:gd name="T59" fmla="*/ 2594 h 4320"/>
                  <a:gd name="T60" fmla="*/ 1822 w 2370"/>
                  <a:gd name="T61" fmla="*/ 2611 h 4320"/>
                  <a:gd name="T62" fmla="*/ 1791 w 2370"/>
                  <a:gd name="T63" fmla="*/ 2614 h 4320"/>
                  <a:gd name="T64" fmla="*/ 1726 w 2370"/>
                  <a:gd name="T65" fmla="*/ 2601 h 4320"/>
                  <a:gd name="T66" fmla="*/ 1681 w 2370"/>
                  <a:gd name="T67" fmla="*/ 2571 h 4320"/>
                  <a:gd name="T68" fmla="*/ 1656 w 2370"/>
                  <a:gd name="T69" fmla="*/ 2530 h 4320"/>
                  <a:gd name="T70" fmla="*/ 1648 w 2370"/>
                  <a:gd name="T71" fmla="*/ 2481 h 4320"/>
                  <a:gd name="T72" fmla="*/ 1656 w 2370"/>
                  <a:gd name="T73" fmla="*/ 2432 h 4320"/>
                  <a:gd name="T74" fmla="*/ 1676 w 2370"/>
                  <a:gd name="T75" fmla="*/ 2387 h 4320"/>
                  <a:gd name="T76" fmla="*/ 1710 w 2370"/>
                  <a:gd name="T77" fmla="*/ 2352 h 4320"/>
                  <a:gd name="T78" fmla="*/ 1752 w 2370"/>
                  <a:gd name="T79" fmla="*/ 2332 h 4320"/>
                  <a:gd name="T80" fmla="*/ 1804 w 2370"/>
                  <a:gd name="T81" fmla="*/ 2332 h 4320"/>
                  <a:gd name="T82" fmla="*/ 1860 w 2370"/>
                  <a:gd name="T83" fmla="*/ 2359 h 4320"/>
                  <a:gd name="T84" fmla="*/ 1901 w 2370"/>
                  <a:gd name="T85" fmla="*/ 2393 h 4320"/>
                  <a:gd name="T86" fmla="*/ 1916 w 2370"/>
                  <a:gd name="T87" fmla="*/ 2386 h 4320"/>
                  <a:gd name="T88" fmla="*/ 1932 w 2370"/>
                  <a:gd name="T89" fmla="*/ 2385 h 4320"/>
                  <a:gd name="T90" fmla="*/ 1962 w 2370"/>
                  <a:gd name="T91" fmla="*/ 2399 h 4320"/>
                  <a:gd name="T92" fmla="*/ 1981 w 2370"/>
                  <a:gd name="T93" fmla="*/ 2424 h 4320"/>
                  <a:gd name="T94" fmla="*/ 1977 w 2370"/>
                  <a:gd name="T95" fmla="*/ 2462 h 4320"/>
                  <a:gd name="T96" fmla="*/ 1966 w 2370"/>
                  <a:gd name="T97" fmla="*/ 2483 h 4320"/>
                  <a:gd name="T98" fmla="*/ 1950 w 2370"/>
                  <a:gd name="T99" fmla="*/ 2493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70" h="4320">
                    <a:moveTo>
                      <a:pt x="2309" y="2190"/>
                    </a:moveTo>
                    <a:lnTo>
                      <a:pt x="2309" y="2190"/>
                    </a:lnTo>
                    <a:lnTo>
                      <a:pt x="2301" y="2186"/>
                    </a:lnTo>
                    <a:lnTo>
                      <a:pt x="2293" y="2184"/>
                    </a:lnTo>
                    <a:lnTo>
                      <a:pt x="2285" y="2183"/>
                    </a:lnTo>
                    <a:lnTo>
                      <a:pt x="2277" y="2182"/>
                    </a:lnTo>
                    <a:lnTo>
                      <a:pt x="2262" y="2182"/>
                    </a:lnTo>
                    <a:lnTo>
                      <a:pt x="2246" y="2184"/>
                    </a:lnTo>
                    <a:lnTo>
                      <a:pt x="2216" y="2189"/>
                    </a:lnTo>
                    <a:lnTo>
                      <a:pt x="2202" y="2190"/>
                    </a:lnTo>
                    <a:lnTo>
                      <a:pt x="2189" y="2190"/>
                    </a:lnTo>
                    <a:lnTo>
                      <a:pt x="2189" y="2190"/>
                    </a:lnTo>
                    <a:lnTo>
                      <a:pt x="2189" y="696"/>
                    </a:lnTo>
                    <a:lnTo>
                      <a:pt x="2189" y="696"/>
                    </a:lnTo>
                    <a:lnTo>
                      <a:pt x="1914" y="611"/>
                    </a:lnTo>
                    <a:lnTo>
                      <a:pt x="1640" y="525"/>
                    </a:lnTo>
                    <a:lnTo>
                      <a:pt x="1365" y="437"/>
                    </a:lnTo>
                    <a:lnTo>
                      <a:pt x="1092" y="350"/>
                    </a:lnTo>
                    <a:lnTo>
                      <a:pt x="546" y="176"/>
                    </a:lnTo>
                    <a:lnTo>
                      <a:pt x="0" y="0"/>
                    </a:lnTo>
                    <a:lnTo>
                      <a:pt x="0" y="0"/>
                    </a:lnTo>
                    <a:lnTo>
                      <a:pt x="0" y="3624"/>
                    </a:lnTo>
                    <a:lnTo>
                      <a:pt x="0" y="3624"/>
                    </a:lnTo>
                    <a:lnTo>
                      <a:pt x="138" y="3667"/>
                    </a:lnTo>
                    <a:lnTo>
                      <a:pt x="277" y="3709"/>
                    </a:lnTo>
                    <a:lnTo>
                      <a:pt x="552" y="3798"/>
                    </a:lnTo>
                    <a:lnTo>
                      <a:pt x="828" y="3887"/>
                    </a:lnTo>
                    <a:lnTo>
                      <a:pt x="1104" y="3978"/>
                    </a:lnTo>
                    <a:lnTo>
                      <a:pt x="1379" y="4066"/>
                    </a:lnTo>
                    <a:lnTo>
                      <a:pt x="1653" y="4155"/>
                    </a:lnTo>
                    <a:lnTo>
                      <a:pt x="1790" y="4197"/>
                    </a:lnTo>
                    <a:lnTo>
                      <a:pt x="1927" y="4240"/>
                    </a:lnTo>
                    <a:lnTo>
                      <a:pt x="2062" y="4280"/>
                    </a:lnTo>
                    <a:lnTo>
                      <a:pt x="2197" y="4320"/>
                    </a:lnTo>
                    <a:lnTo>
                      <a:pt x="2197" y="4320"/>
                    </a:lnTo>
                    <a:lnTo>
                      <a:pt x="2199" y="4087"/>
                    </a:lnTo>
                    <a:lnTo>
                      <a:pt x="2199" y="3854"/>
                    </a:lnTo>
                    <a:lnTo>
                      <a:pt x="2197" y="3391"/>
                    </a:lnTo>
                    <a:lnTo>
                      <a:pt x="2189" y="2470"/>
                    </a:lnTo>
                    <a:lnTo>
                      <a:pt x="2189" y="2470"/>
                    </a:lnTo>
                    <a:lnTo>
                      <a:pt x="2202" y="2480"/>
                    </a:lnTo>
                    <a:lnTo>
                      <a:pt x="2215" y="2489"/>
                    </a:lnTo>
                    <a:lnTo>
                      <a:pt x="2227" y="2495"/>
                    </a:lnTo>
                    <a:lnTo>
                      <a:pt x="2240" y="2499"/>
                    </a:lnTo>
                    <a:lnTo>
                      <a:pt x="2251" y="2500"/>
                    </a:lnTo>
                    <a:lnTo>
                      <a:pt x="2263" y="2499"/>
                    </a:lnTo>
                    <a:lnTo>
                      <a:pt x="2274" y="2495"/>
                    </a:lnTo>
                    <a:lnTo>
                      <a:pt x="2285" y="2491"/>
                    </a:lnTo>
                    <a:lnTo>
                      <a:pt x="2295" y="2485"/>
                    </a:lnTo>
                    <a:lnTo>
                      <a:pt x="2305" y="2477"/>
                    </a:lnTo>
                    <a:lnTo>
                      <a:pt x="2314" y="2468"/>
                    </a:lnTo>
                    <a:lnTo>
                      <a:pt x="2324" y="2457"/>
                    </a:lnTo>
                    <a:lnTo>
                      <a:pt x="2332" y="2446"/>
                    </a:lnTo>
                    <a:lnTo>
                      <a:pt x="2340" y="2433"/>
                    </a:lnTo>
                    <a:lnTo>
                      <a:pt x="2347" y="2419"/>
                    </a:lnTo>
                    <a:lnTo>
                      <a:pt x="2352" y="2404"/>
                    </a:lnTo>
                    <a:lnTo>
                      <a:pt x="2357" y="2390"/>
                    </a:lnTo>
                    <a:lnTo>
                      <a:pt x="2361" y="2375"/>
                    </a:lnTo>
                    <a:lnTo>
                      <a:pt x="2365" y="2360"/>
                    </a:lnTo>
                    <a:lnTo>
                      <a:pt x="2368" y="2344"/>
                    </a:lnTo>
                    <a:lnTo>
                      <a:pt x="2370" y="2328"/>
                    </a:lnTo>
                    <a:lnTo>
                      <a:pt x="2370" y="2311"/>
                    </a:lnTo>
                    <a:lnTo>
                      <a:pt x="2370" y="2297"/>
                    </a:lnTo>
                    <a:lnTo>
                      <a:pt x="2367" y="2282"/>
                    </a:lnTo>
                    <a:lnTo>
                      <a:pt x="2365" y="2267"/>
                    </a:lnTo>
                    <a:lnTo>
                      <a:pt x="2360" y="2253"/>
                    </a:lnTo>
                    <a:lnTo>
                      <a:pt x="2356" y="2239"/>
                    </a:lnTo>
                    <a:lnTo>
                      <a:pt x="2349" y="2227"/>
                    </a:lnTo>
                    <a:lnTo>
                      <a:pt x="2341" y="2216"/>
                    </a:lnTo>
                    <a:lnTo>
                      <a:pt x="2332" y="2206"/>
                    </a:lnTo>
                    <a:lnTo>
                      <a:pt x="2320" y="2197"/>
                    </a:lnTo>
                    <a:lnTo>
                      <a:pt x="2309" y="2190"/>
                    </a:lnTo>
                    <a:lnTo>
                      <a:pt x="2309" y="2190"/>
                    </a:lnTo>
                    <a:close/>
                    <a:moveTo>
                      <a:pt x="1944" y="2495"/>
                    </a:moveTo>
                    <a:lnTo>
                      <a:pt x="1944" y="2495"/>
                    </a:lnTo>
                    <a:lnTo>
                      <a:pt x="1936" y="2495"/>
                    </a:lnTo>
                    <a:lnTo>
                      <a:pt x="1930" y="2492"/>
                    </a:lnTo>
                    <a:lnTo>
                      <a:pt x="1925" y="2488"/>
                    </a:lnTo>
                    <a:lnTo>
                      <a:pt x="1922" y="2483"/>
                    </a:lnTo>
                    <a:lnTo>
                      <a:pt x="1920" y="2476"/>
                    </a:lnTo>
                    <a:lnTo>
                      <a:pt x="1919" y="2469"/>
                    </a:lnTo>
                    <a:lnTo>
                      <a:pt x="1917" y="2453"/>
                    </a:lnTo>
                    <a:lnTo>
                      <a:pt x="1917" y="2453"/>
                    </a:lnTo>
                    <a:lnTo>
                      <a:pt x="1901" y="2512"/>
                    </a:lnTo>
                    <a:lnTo>
                      <a:pt x="1892" y="2540"/>
                    </a:lnTo>
                    <a:lnTo>
                      <a:pt x="1886" y="2553"/>
                    </a:lnTo>
                    <a:lnTo>
                      <a:pt x="1881" y="2565"/>
                    </a:lnTo>
                    <a:lnTo>
                      <a:pt x="1874" y="2575"/>
                    </a:lnTo>
                    <a:lnTo>
                      <a:pt x="1866" y="2586"/>
                    </a:lnTo>
                    <a:lnTo>
                      <a:pt x="1858" y="2594"/>
                    </a:lnTo>
                    <a:lnTo>
                      <a:pt x="1847" y="2602"/>
                    </a:lnTo>
                    <a:lnTo>
                      <a:pt x="1835" y="2608"/>
                    </a:lnTo>
                    <a:lnTo>
                      <a:pt x="1822" y="2611"/>
                    </a:lnTo>
                    <a:lnTo>
                      <a:pt x="1807" y="2613"/>
                    </a:lnTo>
                    <a:lnTo>
                      <a:pt x="1791" y="2614"/>
                    </a:lnTo>
                    <a:lnTo>
                      <a:pt x="1791" y="2614"/>
                    </a:lnTo>
                    <a:lnTo>
                      <a:pt x="1766" y="2612"/>
                    </a:lnTo>
                    <a:lnTo>
                      <a:pt x="1745" y="2608"/>
                    </a:lnTo>
                    <a:lnTo>
                      <a:pt x="1726" y="2601"/>
                    </a:lnTo>
                    <a:lnTo>
                      <a:pt x="1709" y="2593"/>
                    </a:lnTo>
                    <a:lnTo>
                      <a:pt x="1694" y="2582"/>
                    </a:lnTo>
                    <a:lnTo>
                      <a:pt x="1681" y="2571"/>
                    </a:lnTo>
                    <a:lnTo>
                      <a:pt x="1671" y="2558"/>
                    </a:lnTo>
                    <a:lnTo>
                      <a:pt x="1663" y="2544"/>
                    </a:lnTo>
                    <a:lnTo>
                      <a:pt x="1656" y="2530"/>
                    </a:lnTo>
                    <a:lnTo>
                      <a:pt x="1651" y="2513"/>
                    </a:lnTo>
                    <a:lnTo>
                      <a:pt x="1649" y="2497"/>
                    </a:lnTo>
                    <a:lnTo>
                      <a:pt x="1648" y="2481"/>
                    </a:lnTo>
                    <a:lnTo>
                      <a:pt x="1649" y="2464"/>
                    </a:lnTo>
                    <a:lnTo>
                      <a:pt x="1651" y="2448"/>
                    </a:lnTo>
                    <a:lnTo>
                      <a:pt x="1656" y="2432"/>
                    </a:lnTo>
                    <a:lnTo>
                      <a:pt x="1662" y="2416"/>
                    </a:lnTo>
                    <a:lnTo>
                      <a:pt x="1668" y="2401"/>
                    </a:lnTo>
                    <a:lnTo>
                      <a:pt x="1676" y="2387"/>
                    </a:lnTo>
                    <a:lnTo>
                      <a:pt x="1687" y="2373"/>
                    </a:lnTo>
                    <a:lnTo>
                      <a:pt x="1697" y="2362"/>
                    </a:lnTo>
                    <a:lnTo>
                      <a:pt x="1710" y="2352"/>
                    </a:lnTo>
                    <a:lnTo>
                      <a:pt x="1723" y="2344"/>
                    </a:lnTo>
                    <a:lnTo>
                      <a:pt x="1737" y="2337"/>
                    </a:lnTo>
                    <a:lnTo>
                      <a:pt x="1752" y="2332"/>
                    </a:lnTo>
                    <a:lnTo>
                      <a:pt x="1768" y="2330"/>
                    </a:lnTo>
                    <a:lnTo>
                      <a:pt x="1785" y="2330"/>
                    </a:lnTo>
                    <a:lnTo>
                      <a:pt x="1804" y="2332"/>
                    </a:lnTo>
                    <a:lnTo>
                      <a:pt x="1822" y="2338"/>
                    </a:lnTo>
                    <a:lnTo>
                      <a:pt x="1841" y="2347"/>
                    </a:lnTo>
                    <a:lnTo>
                      <a:pt x="1860" y="2359"/>
                    </a:lnTo>
                    <a:lnTo>
                      <a:pt x="1881" y="2375"/>
                    </a:lnTo>
                    <a:lnTo>
                      <a:pt x="1901" y="2393"/>
                    </a:lnTo>
                    <a:lnTo>
                      <a:pt x="1901" y="2393"/>
                    </a:lnTo>
                    <a:lnTo>
                      <a:pt x="1906" y="2390"/>
                    </a:lnTo>
                    <a:lnTo>
                      <a:pt x="1912" y="2387"/>
                    </a:lnTo>
                    <a:lnTo>
                      <a:pt x="1916" y="2386"/>
                    </a:lnTo>
                    <a:lnTo>
                      <a:pt x="1922" y="2385"/>
                    </a:lnTo>
                    <a:lnTo>
                      <a:pt x="1927" y="2385"/>
                    </a:lnTo>
                    <a:lnTo>
                      <a:pt x="1932" y="2385"/>
                    </a:lnTo>
                    <a:lnTo>
                      <a:pt x="1943" y="2388"/>
                    </a:lnTo>
                    <a:lnTo>
                      <a:pt x="1953" y="2393"/>
                    </a:lnTo>
                    <a:lnTo>
                      <a:pt x="1962" y="2399"/>
                    </a:lnTo>
                    <a:lnTo>
                      <a:pt x="1977" y="2410"/>
                    </a:lnTo>
                    <a:lnTo>
                      <a:pt x="1977" y="2410"/>
                    </a:lnTo>
                    <a:lnTo>
                      <a:pt x="1981" y="2424"/>
                    </a:lnTo>
                    <a:lnTo>
                      <a:pt x="1981" y="2437"/>
                    </a:lnTo>
                    <a:lnTo>
                      <a:pt x="1981" y="2450"/>
                    </a:lnTo>
                    <a:lnTo>
                      <a:pt x="1977" y="2462"/>
                    </a:lnTo>
                    <a:lnTo>
                      <a:pt x="1972" y="2472"/>
                    </a:lnTo>
                    <a:lnTo>
                      <a:pt x="1969" y="2478"/>
                    </a:lnTo>
                    <a:lnTo>
                      <a:pt x="1966" y="2483"/>
                    </a:lnTo>
                    <a:lnTo>
                      <a:pt x="1961" y="2486"/>
                    </a:lnTo>
                    <a:lnTo>
                      <a:pt x="1955" y="2489"/>
                    </a:lnTo>
                    <a:lnTo>
                      <a:pt x="1950" y="2493"/>
                    </a:lnTo>
                    <a:lnTo>
                      <a:pt x="1944" y="2495"/>
                    </a:lnTo>
                    <a:lnTo>
                      <a:pt x="1944" y="24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685651"/>
                <a:endParaRPr lang="en-US" sz="1399">
                  <a:solidFill>
                    <a:srgbClr val="000000"/>
                  </a:solidFill>
                </a:endParaRPr>
              </a:p>
            </p:txBody>
          </p:sp>
        </p:grpSp>
        <p:sp>
          <p:nvSpPr>
            <p:cNvPr id="559" name="TextBox 558"/>
            <p:cNvSpPr txBox="1"/>
            <p:nvPr/>
          </p:nvSpPr>
          <p:spPr>
            <a:xfrm>
              <a:off x="1912881" y="5681431"/>
              <a:ext cx="279120" cy="12558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defPPr>
                <a:defRPr lang="en-US"/>
              </a:defPPr>
              <a:lvl1pPr defTabSz="914099" fontAlgn="base">
                <a:spcBef>
                  <a:spcPct val="0"/>
                </a:spcBef>
                <a:spcAft>
                  <a:spcPct val="0"/>
                </a:spcAft>
                <a:defRPr sz="1400" spc="-100">
                  <a:ln w="3175">
                    <a:noFill/>
                  </a:ln>
                  <a:solidFill>
                    <a:schemeClr val="bg1"/>
                  </a:solidFill>
                  <a:cs typeface="Arial" charset="0"/>
                </a:defRPr>
              </a:lvl1pPr>
            </a:lstStyle>
            <a:p>
              <a:pPr algn="ctr" defTabSz="932563"/>
              <a:r>
                <a:rPr lang="en-US" sz="800" spc="0" dirty="0">
                  <a:solidFill>
                    <a:prstClr val="white"/>
                  </a:solidFill>
                </a:rPr>
                <a:t>Agent</a:t>
              </a:r>
            </a:p>
          </p:txBody>
        </p:sp>
        <p:sp>
          <p:nvSpPr>
            <p:cNvPr id="560" name="TextBox 559"/>
            <p:cNvSpPr txBox="1"/>
            <p:nvPr/>
          </p:nvSpPr>
          <p:spPr>
            <a:xfrm>
              <a:off x="1939899" y="5450888"/>
              <a:ext cx="225081" cy="186481"/>
            </a:xfrm>
            <a:prstGeom prst="rect">
              <a:avLst/>
            </a:prstGeom>
            <a:solidFill>
              <a:schemeClr val="tx1"/>
            </a:solidFill>
            <a:ln w="127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defTabSz="914099" fontAlgn="base">
                <a:spcBef>
                  <a:spcPct val="0"/>
                </a:spcBef>
                <a:spcAft>
                  <a:spcPct val="0"/>
                </a:spcAft>
                <a:defRPr sz="1400" spc="-100">
                  <a:ln w="3175">
                    <a:noFill/>
                  </a:ln>
                  <a:solidFill>
                    <a:schemeClr val="bg1"/>
                  </a:solidFill>
                  <a:cs typeface="Arial" charset="0"/>
                </a:defRPr>
              </a:lvl1pPr>
            </a:lstStyle>
            <a:p>
              <a:pPr algn="ctr" defTabSz="685651" fontAlgn="auto">
                <a:spcBef>
                  <a:spcPts val="0"/>
                </a:spcBef>
                <a:spcAft>
                  <a:spcPts val="0"/>
                </a:spcAft>
              </a:pPr>
              <a:r>
                <a:rPr lang="en-US" sz="2100" spc="0" dirty="0">
                  <a:ln>
                    <a:noFill/>
                  </a:ln>
                  <a:solidFill>
                    <a:srgbClr val="505050"/>
                  </a:solidFill>
                  <a:effectLst>
                    <a:outerShdw blurRad="50800" dist="38100" dir="2700000" algn="tl" rotWithShape="0">
                      <a:srgbClr val="FFFFFF">
                        <a:lumMod val="75000"/>
                        <a:alpha val="40000"/>
                      </a:srgbClr>
                    </a:outerShdw>
                  </a:effectLst>
                </a:rPr>
                <a:t>A</a:t>
              </a:r>
            </a:p>
          </p:txBody>
        </p:sp>
        <p:sp>
          <p:nvSpPr>
            <p:cNvPr id="561" name="Rectangle 560"/>
            <p:cNvSpPr/>
            <p:nvPr/>
          </p:nvSpPr>
          <p:spPr bwMode="auto">
            <a:xfrm>
              <a:off x="1136457" y="5668846"/>
              <a:ext cx="354051" cy="12558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defTabSz="932597" fontAlgn="base">
                <a:spcBef>
                  <a:spcPct val="0"/>
                </a:spcBef>
                <a:spcAft>
                  <a:spcPct val="0"/>
                </a:spcAft>
              </a:pPr>
              <a:r>
                <a:rPr lang="en-US" sz="800" dirty="0">
                  <a:solidFill>
                    <a:prstClr val="white"/>
                  </a:solidFill>
                </a:rPr>
                <a:t>Devices</a:t>
              </a:r>
            </a:p>
          </p:txBody>
        </p:sp>
        <p:grpSp>
          <p:nvGrpSpPr>
            <p:cNvPr id="562" name="Group 561"/>
            <p:cNvGrpSpPr/>
            <p:nvPr/>
          </p:nvGrpSpPr>
          <p:grpSpPr>
            <a:xfrm>
              <a:off x="1000412" y="5461826"/>
              <a:ext cx="643108" cy="164605"/>
              <a:chOff x="581716" y="2733970"/>
              <a:chExt cx="1100638" cy="281710"/>
            </a:xfrm>
          </p:grpSpPr>
          <p:sp>
            <p:nvSpPr>
              <p:cNvPr id="567" name="Rounded Rectangle 4"/>
              <p:cNvSpPr>
                <a:spLocks noChangeAspect="1"/>
              </p:cNvSpPr>
              <p:nvPr/>
            </p:nvSpPr>
            <p:spPr bwMode="auto">
              <a:xfrm>
                <a:off x="581716" y="2749752"/>
                <a:ext cx="171907" cy="265926"/>
              </a:xfrm>
              <a:custGeom>
                <a:avLst/>
                <a:gdLst/>
                <a:ahLst/>
                <a:cxnLst/>
                <a:rect l="l" t="t" r="r" b="b"/>
                <a:pathLst>
                  <a:path w="985568" h="1863954">
                    <a:moveTo>
                      <a:pt x="36891" y="1642610"/>
                    </a:moveTo>
                    <a:lnTo>
                      <a:pt x="92599" y="1642610"/>
                    </a:lnTo>
                    <a:lnTo>
                      <a:pt x="92599" y="1768745"/>
                    </a:lnTo>
                    <a:lnTo>
                      <a:pt x="893493" y="1768745"/>
                    </a:lnTo>
                    <a:lnTo>
                      <a:pt x="893493" y="1642610"/>
                    </a:lnTo>
                    <a:lnTo>
                      <a:pt x="948677" y="1642610"/>
                    </a:lnTo>
                    <a:cubicBezTo>
                      <a:pt x="969051" y="1642610"/>
                      <a:pt x="985568" y="1659127"/>
                      <a:pt x="985568" y="1679501"/>
                    </a:cubicBezTo>
                    <a:lnTo>
                      <a:pt x="985568" y="1827063"/>
                    </a:lnTo>
                    <a:cubicBezTo>
                      <a:pt x="985568" y="1847437"/>
                      <a:pt x="969051" y="1863954"/>
                      <a:pt x="948677" y="1863954"/>
                    </a:cubicBezTo>
                    <a:lnTo>
                      <a:pt x="36891" y="1863954"/>
                    </a:lnTo>
                    <a:cubicBezTo>
                      <a:pt x="16517" y="1863954"/>
                      <a:pt x="0" y="1847437"/>
                      <a:pt x="0" y="1827063"/>
                    </a:cubicBezTo>
                    <a:lnTo>
                      <a:pt x="0" y="1679501"/>
                    </a:lnTo>
                    <a:cubicBezTo>
                      <a:pt x="0" y="1659127"/>
                      <a:pt x="16517" y="1642610"/>
                      <a:pt x="36891" y="1642610"/>
                    </a:cubicBezTo>
                    <a:close/>
                    <a:moveTo>
                      <a:pt x="779514" y="719478"/>
                    </a:moveTo>
                    <a:cubicBezTo>
                      <a:pt x="766736" y="719478"/>
                      <a:pt x="756377" y="729837"/>
                      <a:pt x="756377" y="742615"/>
                    </a:cubicBezTo>
                    <a:cubicBezTo>
                      <a:pt x="756377" y="755393"/>
                      <a:pt x="766736" y="765752"/>
                      <a:pt x="779514" y="765752"/>
                    </a:cubicBezTo>
                    <a:cubicBezTo>
                      <a:pt x="792292" y="765752"/>
                      <a:pt x="802651" y="755393"/>
                      <a:pt x="802651" y="742615"/>
                    </a:cubicBezTo>
                    <a:cubicBezTo>
                      <a:pt x="802651" y="729837"/>
                      <a:pt x="792292" y="719478"/>
                      <a:pt x="779514" y="719478"/>
                    </a:cubicBezTo>
                    <a:close/>
                    <a:moveTo>
                      <a:pt x="707619" y="719478"/>
                    </a:moveTo>
                    <a:cubicBezTo>
                      <a:pt x="694841" y="719478"/>
                      <a:pt x="684482" y="729837"/>
                      <a:pt x="684482" y="742615"/>
                    </a:cubicBezTo>
                    <a:cubicBezTo>
                      <a:pt x="684482" y="755393"/>
                      <a:pt x="694841" y="765752"/>
                      <a:pt x="707619" y="765752"/>
                    </a:cubicBezTo>
                    <a:cubicBezTo>
                      <a:pt x="720397" y="765752"/>
                      <a:pt x="730756" y="755393"/>
                      <a:pt x="730756" y="742615"/>
                    </a:cubicBezTo>
                    <a:cubicBezTo>
                      <a:pt x="730756" y="729837"/>
                      <a:pt x="720397" y="719478"/>
                      <a:pt x="707619" y="719478"/>
                    </a:cubicBezTo>
                    <a:close/>
                    <a:moveTo>
                      <a:pt x="374779" y="710591"/>
                    </a:moveTo>
                    <a:lnTo>
                      <a:pt x="374779" y="774637"/>
                    </a:lnTo>
                    <a:lnTo>
                      <a:pt x="432929" y="774637"/>
                    </a:lnTo>
                    <a:cubicBezTo>
                      <a:pt x="445863" y="774637"/>
                      <a:pt x="456348" y="764152"/>
                      <a:pt x="456348" y="751219"/>
                    </a:cubicBezTo>
                    <a:lnTo>
                      <a:pt x="456348" y="734009"/>
                    </a:lnTo>
                    <a:cubicBezTo>
                      <a:pt x="456348" y="721076"/>
                      <a:pt x="445863" y="710591"/>
                      <a:pt x="432929" y="710591"/>
                    </a:cubicBezTo>
                    <a:close/>
                    <a:moveTo>
                      <a:pt x="274277" y="710591"/>
                    </a:moveTo>
                    <a:lnTo>
                      <a:pt x="274277" y="774637"/>
                    </a:lnTo>
                    <a:lnTo>
                      <a:pt x="355845" y="774637"/>
                    </a:lnTo>
                    <a:lnTo>
                      <a:pt x="355845" y="710591"/>
                    </a:lnTo>
                    <a:close/>
                    <a:moveTo>
                      <a:pt x="197192" y="710591"/>
                    </a:moveTo>
                    <a:cubicBezTo>
                      <a:pt x="184259" y="710591"/>
                      <a:pt x="173774" y="721076"/>
                      <a:pt x="173774" y="734009"/>
                    </a:cubicBezTo>
                    <a:lnTo>
                      <a:pt x="173774" y="751219"/>
                    </a:lnTo>
                    <a:cubicBezTo>
                      <a:pt x="173774" y="764152"/>
                      <a:pt x="184259" y="774637"/>
                      <a:pt x="197192" y="774637"/>
                    </a:cubicBezTo>
                    <a:lnTo>
                      <a:pt x="255342" y="774637"/>
                    </a:lnTo>
                    <a:lnTo>
                      <a:pt x="255342" y="710591"/>
                    </a:lnTo>
                    <a:close/>
                    <a:moveTo>
                      <a:pt x="178768" y="164337"/>
                    </a:moveTo>
                    <a:lnTo>
                      <a:pt x="178768" y="633303"/>
                    </a:lnTo>
                    <a:lnTo>
                      <a:pt x="807324" y="633303"/>
                    </a:lnTo>
                    <a:lnTo>
                      <a:pt x="807324" y="164337"/>
                    </a:lnTo>
                    <a:close/>
                    <a:moveTo>
                      <a:pt x="114741" y="0"/>
                    </a:moveTo>
                    <a:lnTo>
                      <a:pt x="871352" y="0"/>
                    </a:lnTo>
                    <a:lnTo>
                      <a:pt x="871352" y="1738511"/>
                    </a:lnTo>
                    <a:lnTo>
                      <a:pt x="114741" y="1738511"/>
                    </a:ln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algn="ctr" defTabSz="685426" fontAlgn="base">
                  <a:spcBef>
                    <a:spcPct val="0"/>
                  </a:spcBef>
                  <a:spcAft>
                    <a:spcPct val="0"/>
                  </a:spcAft>
                </a:pPr>
                <a:endParaRPr lang="en-US" sz="1399" spc="-38" dirty="0" err="1">
                  <a:gradFill>
                    <a:gsLst>
                      <a:gs pos="0">
                        <a:srgbClr val="FFFFFF"/>
                      </a:gs>
                      <a:gs pos="100000">
                        <a:srgbClr val="FFFFFF"/>
                      </a:gs>
                    </a:gsLst>
                    <a:lin ang="5400000" scaled="0"/>
                  </a:gradFill>
                  <a:ea typeface="Segoe UI" pitchFamily="34" charset="0"/>
                  <a:cs typeface="Segoe UI" pitchFamily="34" charset="0"/>
                </a:endParaRPr>
              </a:p>
            </p:txBody>
          </p:sp>
          <p:sp>
            <p:nvSpPr>
              <p:cNvPr id="568" name="Freeform 789"/>
              <p:cNvSpPr>
                <a:spLocks/>
              </p:cNvSpPr>
              <p:nvPr/>
            </p:nvSpPr>
            <p:spPr bwMode="auto">
              <a:xfrm>
                <a:off x="1093041" y="2757734"/>
                <a:ext cx="589313" cy="257946"/>
              </a:xfrm>
              <a:custGeom>
                <a:avLst/>
                <a:gdLst/>
                <a:ahLst/>
                <a:cxnLst/>
                <a:rect l="l" t="t" r="r" b="b"/>
                <a:pathLst>
                  <a:path w="1497011" h="801100">
                    <a:moveTo>
                      <a:pt x="777872" y="755062"/>
                    </a:moveTo>
                    <a:lnTo>
                      <a:pt x="1222372" y="755062"/>
                    </a:lnTo>
                    <a:lnTo>
                      <a:pt x="1224754" y="756623"/>
                    </a:lnTo>
                    <a:lnTo>
                      <a:pt x="1227929" y="759744"/>
                    </a:lnTo>
                    <a:lnTo>
                      <a:pt x="1230310" y="763646"/>
                    </a:lnTo>
                    <a:lnTo>
                      <a:pt x="1230310" y="769108"/>
                    </a:lnTo>
                    <a:lnTo>
                      <a:pt x="1230310" y="787835"/>
                    </a:lnTo>
                    <a:lnTo>
                      <a:pt x="1230310" y="793297"/>
                    </a:lnTo>
                    <a:lnTo>
                      <a:pt x="1227929" y="797199"/>
                    </a:lnTo>
                    <a:lnTo>
                      <a:pt x="1224754" y="799540"/>
                    </a:lnTo>
                    <a:lnTo>
                      <a:pt x="1222372" y="801100"/>
                    </a:lnTo>
                    <a:lnTo>
                      <a:pt x="777872" y="801100"/>
                    </a:lnTo>
                    <a:lnTo>
                      <a:pt x="775491" y="799540"/>
                    </a:lnTo>
                    <a:lnTo>
                      <a:pt x="772316" y="797199"/>
                    </a:lnTo>
                    <a:lnTo>
                      <a:pt x="770729" y="793297"/>
                    </a:lnTo>
                    <a:lnTo>
                      <a:pt x="769935" y="787835"/>
                    </a:lnTo>
                    <a:lnTo>
                      <a:pt x="769935" y="769108"/>
                    </a:lnTo>
                    <a:lnTo>
                      <a:pt x="770729" y="763646"/>
                    </a:lnTo>
                    <a:lnTo>
                      <a:pt x="772316" y="759744"/>
                    </a:lnTo>
                    <a:lnTo>
                      <a:pt x="775491" y="756623"/>
                    </a:lnTo>
                    <a:close/>
                    <a:moveTo>
                      <a:pt x="719934" y="626474"/>
                    </a:moveTo>
                    <a:lnTo>
                      <a:pt x="1315239" y="626474"/>
                    </a:lnTo>
                    <a:lnTo>
                      <a:pt x="1304111" y="628061"/>
                    </a:lnTo>
                    <a:lnTo>
                      <a:pt x="1287421" y="629649"/>
                    </a:lnTo>
                    <a:lnTo>
                      <a:pt x="1265166" y="632030"/>
                    </a:lnTo>
                    <a:lnTo>
                      <a:pt x="1240527" y="635205"/>
                    </a:lnTo>
                    <a:lnTo>
                      <a:pt x="1214299" y="640761"/>
                    </a:lnTo>
                    <a:lnTo>
                      <a:pt x="1185686" y="647111"/>
                    </a:lnTo>
                    <a:lnTo>
                      <a:pt x="1158663" y="654255"/>
                    </a:lnTo>
                    <a:lnTo>
                      <a:pt x="1130845" y="663780"/>
                    </a:lnTo>
                    <a:lnTo>
                      <a:pt x="1107796" y="674893"/>
                    </a:lnTo>
                    <a:lnTo>
                      <a:pt x="1085542" y="686799"/>
                    </a:lnTo>
                    <a:lnTo>
                      <a:pt x="1068851" y="701880"/>
                    </a:lnTo>
                    <a:lnTo>
                      <a:pt x="1057724" y="718549"/>
                    </a:lnTo>
                    <a:lnTo>
                      <a:pt x="1055339" y="737599"/>
                    </a:lnTo>
                    <a:lnTo>
                      <a:pt x="979833" y="737599"/>
                    </a:lnTo>
                    <a:lnTo>
                      <a:pt x="975859" y="718549"/>
                    </a:lnTo>
                    <a:lnTo>
                      <a:pt x="964732" y="701880"/>
                    </a:lnTo>
                    <a:lnTo>
                      <a:pt x="948041" y="686799"/>
                    </a:lnTo>
                    <a:lnTo>
                      <a:pt x="927377" y="674893"/>
                    </a:lnTo>
                    <a:lnTo>
                      <a:pt x="902738" y="663780"/>
                    </a:lnTo>
                    <a:lnTo>
                      <a:pt x="875715" y="654255"/>
                    </a:lnTo>
                    <a:lnTo>
                      <a:pt x="847897" y="647111"/>
                    </a:lnTo>
                    <a:lnTo>
                      <a:pt x="819284" y="640761"/>
                    </a:lnTo>
                    <a:lnTo>
                      <a:pt x="793056" y="635205"/>
                    </a:lnTo>
                    <a:lnTo>
                      <a:pt x="768417" y="632030"/>
                    </a:lnTo>
                    <a:lnTo>
                      <a:pt x="746162" y="629649"/>
                    </a:lnTo>
                    <a:lnTo>
                      <a:pt x="730266" y="628061"/>
                    </a:lnTo>
                    <a:close/>
                    <a:moveTo>
                      <a:pt x="521505" y="559799"/>
                    </a:moveTo>
                    <a:lnTo>
                      <a:pt x="1479534" y="559799"/>
                    </a:lnTo>
                    <a:lnTo>
                      <a:pt x="1485095" y="561441"/>
                    </a:lnTo>
                    <a:lnTo>
                      <a:pt x="1490656" y="562262"/>
                    </a:lnTo>
                    <a:lnTo>
                      <a:pt x="1493039" y="565547"/>
                    </a:lnTo>
                    <a:lnTo>
                      <a:pt x="1496217" y="569652"/>
                    </a:lnTo>
                    <a:lnTo>
                      <a:pt x="1497011" y="573758"/>
                    </a:lnTo>
                    <a:lnTo>
                      <a:pt x="1497011" y="593465"/>
                    </a:lnTo>
                    <a:lnTo>
                      <a:pt x="1496217" y="597570"/>
                    </a:lnTo>
                    <a:lnTo>
                      <a:pt x="1493039" y="601676"/>
                    </a:lnTo>
                    <a:lnTo>
                      <a:pt x="1490656" y="604960"/>
                    </a:lnTo>
                    <a:lnTo>
                      <a:pt x="1485095" y="606603"/>
                    </a:lnTo>
                    <a:lnTo>
                      <a:pt x="1479534" y="607424"/>
                    </a:lnTo>
                    <a:lnTo>
                      <a:pt x="521505" y="607424"/>
                    </a:lnTo>
                    <a:lnTo>
                      <a:pt x="515944" y="606603"/>
                    </a:lnTo>
                    <a:lnTo>
                      <a:pt x="511972" y="604960"/>
                    </a:lnTo>
                    <a:lnTo>
                      <a:pt x="508000" y="601676"/>
                    </a:lnTo>
                    <a:lnTo>
                      <a:pt x="504823" y="597570"/>
                    </a:lnTo>
                    <a:lnTo>
                      <a:pt x="504823" y="593465"/>
                    </a:lnTo>
                    <a:lnTo>
                      <a:pt x="504823" y="573758"/>
                    </a:lnTo>
                    <a:lnTo>
                      <a:pt x="504823" y="569652"/>
                    </a:lnTo>
                    <a:lnTo>
                      <a:pt x="508000" y="565547"/>
                    </a:lnTo>
                    <a:lnTo>
                      <a:pt x="511972" y="562262"/>
                    </a:lnTo>
                    <a:lnTo>
                      <a:pt x="515944" y="561441"/>
                    </a:lnTo>
                    <a:close/>
                    <a:moveTo>
                      <a:pt x="827880" y="408987"/>
                    </a:moveTo>
                    <a:lnTo>
                      <a:pt x="1029493" y="423978"/>
                    </a:lnTo>
                    <a:lnTo>
                      <a:pt x="1042987" y="426345"/>
                    </a:lnTo>
                    <a:lnTo>
                      <a:pt x="1054099" y="433446"/>
                    </a:lnTo>
                    <a:lnTo>
                      <a:pt x="1062037" y="443703"/>
                    </a:lnTo>
                    <a:lnTo>
                      <a:pt x="1062794" y="447087"/>
                    </a:lnTo>
                    <a:lnTo>
                      <a:pt x="1323181" y="447087"/>
                    </a:lnTo>
                    <a:lnTo>
                      <a:pt x="1336675" y="449449"/>
                    </a:lnTo>
                    <a:lnTo>
                      <a:pt x="1347787" y="458106"/>
                    </a:lnTo>
                    <a:lnTo>
                      <a:pt x="1354137" y="468339"/>
                    </a:lnTo>
                    <a:lnTo>
                      <a:pt x="1357312" y="482506"/>
                    </a:lnTo>
                    <a:lnTo>
                      <a:pt x="1357312" y="505331"/>
                    </a:lnTo>
                    <a:lnTo>
                      <a:pt x="1354137" y="518712"/>
                    </a:lnTo>
                    <a:lnTo>
                      <a:pt x="1347787" y="529731"/>
                    </a:lnTo>
                    <a:lnTo>
                      <a:pt x="1336675" y="537602"/>
                    </a:lnTo>
                    <a:lnTo>
                      <a:pt x="1323181" y="540750"/>
                    </a:lnTo>
                    <a:lnTo>
                      <a:pt x="1029493" y="540750"/>
                    </a:lnTo>
                    <a:lnTo>
                      <a:pt x="827880" y="540750"/>
                    </a:lnTo>
                    <a:lnTo>
                      <a:pt x="814387" y="537602"/>
                    </a:lnTo>
                    <a:lnTo>
                      <a:pt x="803274" y="529731"/>
                    </a:lnTo>
                    <a:lnTo>
                      <a:pt x="796130" y="518712"/>
                    </a:lnTo>
                    <a:lnTo>
                      <a:pt x="793749" y="505331"/>
                    </a:lnTo>
                    <a:lnTo>
                      <a:pt x="793749" y="505245"/>
                    </a:lnTo>
                    <a:lnTo>
                      <a:pt x="793749" y="482506"/>
                    </a:lnTo>
                    <a:lnTo>
                      <a:pt x="793749" y="443703"/>
                    </a:lnTo>
                    <a:lnTo>
                      <a:pt x="796130" y="430290"/>
                    </a:lnTo>
                    <a:lnTo>
                      <a:pt x="803274" y="419244"/>
                    </a:lnTo>
                    <a:lnTo>
                      <a:pt x="814387" y="411354"/>
                    </a:lnTo>
                    <a:close/>
                    <a:moveTo>
                      <a:pt x="679054" y="385174"/>
                    </a:moveTo>
                    <a:lnTo>
                      <a:pt x="703788" y="389164"/>
                    </a:lnTo>
                    <a:lnTo>
                      <a:pt x="724532" y="400334"/>
                    </a:lnTo>
                    <a:lnTo>
                      <a:pt x="740490" y="417089"/>
                    </a:lnTo>
                    <a:lnTo>
                      <a:pt x="751660" y="437833"/>
                    </a:lnTo>
                    <a:lnTo>
                      <a:pt x="755649" y="462567"/>
                    </a:lnTo>
                    <a:lnTo>
                      <a:pt x="751660" y="487301"/>
                    </a:lnTo>
                    <a:lnTo>
                      <a:pt x="740490" y="508046"/>
                    </a:lnTo>
                    <a:lnTo>
                      <a:pt x="724532" y="524003"/>
                    </a:lnTo>
                    <a:lnTo>
                      <a:pt x="703788" y="535173"/>
                    </a:lnTo>
                    <a:lnTo>
                      <a:pt x="679054" y="539162"/>
                    </a:lnTo>
                    <a:lnTo>
                      <a:pt x="653522" y="535173"/>
                    </a:lnTo>
                    <a:lnTo>
                      <a:pt x="633576" y="524003"/>
                    </a:lnTo>
                    <a:lnTo>
                      <a:pt x="616820" y="508046"/>
                    </a:lnTo>
                    <a:lnTo>
                      <a:pt x="605650" y="487301"/>
                    </a:lnTo>
                    <a:lnTo>
                      <a:pt x="601661" y="462567"/>
                    </a:lnTo>
                    <a:lnTo>
                      <a:pt x="605650" y="437833"/>
                    </a:lnTo>
                    <a:lnTo>
                      <a:pt x="616820" y="417089"/>
                    </a:lnTo>
                    <a:lnTo>
                      <a:pt x="633576" y="400334"/>
                    </a:lnTo>
                    <a:lnTo>
                      <a:pt x="653522" y="389164"/>
                    </a:lnTo>
                    <a:close/>
                    <a:moveTo>
                      <a:pt x="1208471" y="308974"/>
                    </a:moveTo>
                    <a:lnTo>
                      <a:pt x="1213398" y="310511"/>
                    </a:lnTo>
                    <a:lnTo>
                      <a:pt x="1216682" y="312815"/>
                    </a:lnTo>
                    <a:lnTo>
                      <a:pt x="1219146" y="316656"/>
                    </a:lnTo>
                    <a:lnTo>
                      <a:pt x="1220788" y="320497"/>
                    </a:lnTo>
                    <a:lnTo>
                      <a:pt x="1219146" y="324337"/>
                    </a:lnTo>
                    <a:lnTo>
                      <a:pt x="1216682" y="328946"/>
                    </a:lnTo>
                    <a:lnTo>
                      <a:pt x="1213398" y="331251"/>
                    </a:lnTo>
                    <a:lnTo>
                      <a:pt x="1208471" y="332787"/>
                    </a:lnTo>
                    <a:lnTo>
                      <a:pt x="1203544" y="331251"/>
                    </a:lnTo>
                    <a:lnTo>
                      <a:pt x="1199438" y="328946"/>
                    </a:lnTo>
                    <a:lnTo>
                      <a:pt x="1196975" y="324337"/>
                    </a:lnTo>
                    <a:lnTo>
                      <a:pt x="1196975" y="320497"/>
                    </a:lnTo>
                    <a:lnTo>
                      <a:pt x="1196975" y="316656"/>
                    </a:lnTo>
                    <a:lnTo>
                      <a:pt x="1199438" y="312815"/>
                    </a:lnTo>
                    <a:lnTo>
                      <a:pt x="1203544" y="310511"/>
                    </a:lnTo>
                    <a:close/>
                    <a:moveTo>
                      <a:pt x="718807" y="56562"/>
                    </a:moveTo>
                    <a:lnTo>
                      <a:pt x="760137" y="58947"/>
                    </a:lnTo>
                    <a:lnTo>
                      <a:pt x="795109" y="64512"/>
                    </a:lnTo>
                    <a:lnTo>
                      <a:pt x="828491" y="75643"/>
                    </a:lnTo>
                    <a:lnTo>
                      <a:pt x="857104" y="90749"/>
                    </a:lnTo>
                    <a:lnTo>
                      <a:pt x="881743" y="108240"/>
                    </a:lnTo>
                    <a:lnTo>
                      <a:pt x="905587" y="128911"/>
                    </a:lnTo>
                    <a:lnTo>
                      <a:pt x="927047" y="153557"/>
                    </a:lnTo>
                    <a:lnTo>
                      <a:pt x="947712" y="179794"/>
                    </a:lnTo>
                    <a:lnTo>
                      <a:pt x="966787" y="210005"/>
                    </a:lnTo>
                    <a:lnTo>
                      <a:pt x="950891" y="201260"/>
                    </a:lnTo>
                    <a:lnTo>
                      <a:pt x="932610" y="197284"/>
                    </a:lnTo>
                    <a:lnTo>
                      <a:pt x="913535" y="194899"/>
                    </a:lnTo>
                    <a:lnTo>
                      <a:pt x="894460" y="194899"/>
                    </a:lnTo>
                    <a:lnTo>
                      <a:pt x="873795" y="194899"/>
                    </a:lnTo>
                    <a:lnTo>
                      <a:pt x="854719" y="194899"/>
                    </a:lnTo>
                    <a:lnTo>
                      <a:pt x="836439" y="194899"/>
                    </a:lnTo>
                    <a:lnTo>
                      <a:pt x="821337" y="191719"/>
                    </a:lnTo>
                    <a:lnTo>
                      <a:pt x="807826" y="187744"/>
                    </a:lnTo>
                    <a:lnTo>
                      <a:pt x="796698" y="181384"/>
                    </a:lnTo>
                    <a:lnTo>
                      <a:pt x="790340" y="170253"/>
                    </a:lnTo>
                    <a:lnTo>
                      <a:pt x="787161" y="153557"/>
                    </a:lnTo>
                    <a:lnTo>
                      <a:pt x="785571" y="132886"/>
                    </a:lnTo>
                    <a:lnTo>
                      <a:pt x="779213" y="116985"/>
                    </a:lnTo>
                    <a:lnTo>
                      <a:pt x="768085" y="105855"/>
                    </a:lnTo>
                    <a:lnTo>
                      <a:pt x="752984" y="98699"/>
                    </a:lnTo>
                    <a:lnTo>
                      <a:pt x="736293" y="96314"/>
                    </a:lnTo>
                    <a:lnTo>
                      <a:pt x="717218" y="98699"/>
                    </a:lnTo>
                    <a:lnTo>
                      <a:pt x="694963" y="104265"/>
                    </a:lnTo>
                    <a:lnTo>
                      <a:pt x="671914" y="113805"/>
                    </a:lnTo>
                    <a:lnTo>
                      <a:pt x="648864" y="126526"/>
                    </a:lnTo>
                    <a:lnTo>
                      <a:pt x="623430" y="142427"/>
                    </a:lnTo>
                    <a:lnTo>
                      <a:pt x="598791" y="161508"/>
                    </a:lnTo>
                    <a:lnTo>
                      <a:pt x="575742" y="185359"/>
                    </a:lnTo>
                    <a:lnTo>
                      <a:pt x="552693" y="210005"/>
                    </a:lnTo>
                    <a:lnTo>
                      <a:pt x="530438" y="237036"/>
                    </a:lnTo>
                    <a:lnTo>
                      <a:pt x="511363" y="267248"/>
                    </a:lnTo>
                    <a:lnTo>
                      <a:pt x="493082" y="299050"/>
                    </a:lnTo>
                    <a:lnTo>
                      <a:pt x="479571" y="333236"/>
                    </a:lnTo>
                    <a:lnTo>
                      <a:pt x="468443" y="369013"/>
                    </a:lnTo>
                    <a:lnTo>
                      <a:pt x="462085" y="405585"/>
                    </a:lnTo>
                    <a:lnTo>
                      <a:pt x="460495" y="442952"/>
                    </a:lnTo>
                    <a:lnTo>
                      <a:pt x="462880" y="475549"/>
                    </a:lnTo>
                    <a:lnTo>
                      <a:pt x="466059" y="501785"/>
                    </a:lnTo>
                    <a:lnTo>
                      <a:pt x="466059" y="520866"/>
                    </a:lnTo>
                    <a:lnTo>
                      <a:pt x="464469" y="534382"/>
                    </a:lnTo>
                    <a:lnTo>
                      <a:pt x="462085" y="542332"/>
                    </a:lnTo>
                    <a:lnTo>
                      <a:pt x="458906" y="545512"/>
                    </a:lnTo>
                    <a:lnTo>
                      <a:pt x="453342" y="545512"/>
                    </a:lnTo>
                    <a:lnTo>
                      <a:pt x="447778" y="541537"/>
                    </a:lnTo>
                    <a:lnTo>
                      <a:pt x="420755" y="508145"/>
                    </a:lnTo>
                    <a:lnTo>
                      <a:pt x="398500" y="473164"/>
                    </a:lnTo>
                    <a:lnTo>
                      <a:pt x="383399" y="435797"/>
                    </a:lnTo>
                    <a:lnTo>
                      <a:pt x="372272" y="394455"/>
                    </a:lnTo>
                    <a:lnTo>
                      <a:pt x="371259" y="377237"/>
                    </a:lnTo>
                    <a:lnTo>
                      <a:pt x="322263" y="377237"/>
                    </a:lnTo>
                    <a:lnTo>
                      <a:pt x="322263" y="694736"/>
                    </a:lnTo>
                    <a:lnTo>
                      <a:pt x="352426" y="709817"/>
                    </a:lnTo>
                    <a:lnTo>
                      <a:pt x="388144" y="734423"/>
                    </a:lnTo>
                    <a:lnTo>
                      <a:pt x="419894" y="763792"/>
                    </a:lnTo>
                    <a:lnTo>
                      <a:pt x="446088" y="801098"/>
                    </a:lnTo>
                    <a:lnTo>
                      <a:pt x="0" y="801098"/>
                    </a:lnTo>
                    <a:lnTo>
                      <a:pt x="26194" y="763792"/>
                    </a:lnTo>
                    <a:lnTo>
                      <a:pt x="57944" y="734423"/>
                    </a:lnTo>
                    <a:lnTo>
                      <a:pt x="93662" y="709817"/>
                    </a:lnTo>
                    <a:lnTo>
                      <a:pt x="123825" y="694736"/>
                    </a:lnTo>
                    <a:lnTo>
                      <a:pt x="123825" y="88293"/>
                    </a:lnTo>
                    <a:lnTo>
                      <a:pt x="123825" y="83536"/>
                    </a:lnTo>
                    <a:lnTo>
                      <a:pt x="126207" y="78779"/>
                    </a:lnTo>
                    <a:lnTo>
                      <a:pt x="130175" y="74815"/>
                    </a:lnTo>
                    <a:lnTo>
                      <a:pt x="134938" y="72436"/>
                    </a:lnTo>
                    <a:lnTo>
                      <a:pt x="140494" y="72436"/>
                    </a:lnTo>
                    <a:lnTo>
                      <a:pt x="306388" y="72436"/>
                    </a:lnTo>
                    <a:lnTo>
                      <a:pt x="311944" y="72436"/>
                    </a:lnTo>
                    <a:lnTo>
                      <a:pt x="315913" y="74815"/>
                    </a:lnTo>
                    <a:lnTo>
                      <a:pt x="319882" y="78779"/>
                    </a:lnTo>
                    <a:lnTo>
                      <a:pt x="322263" y="83536"/>
                    </a:lnTo>
                    <a:lnTo>
                      <a:pt x="322263" y="88293"/>
                    </a:lnTo>
                    <a:lnTo>
                      <a:pt x="322263" y="301037"/>
                    </a:lnTo>
                    <a:lnTo>
                      <a:pt x="376231" y="301037"/>
                    </a:lnTo>
                    <a:lnTo>
                      <a:pt x="384989" y="267248"/>
                    </a:lnTo>
                    <a:lnTo>
                      <a:pt x="401680" y="227496"/>
                    </a:lnTo>
                    <a:lnTo>
                      <a:pt x="426319" y="191719"/>
                    </a:lnTo>
                    <a:lnTo>
                      <a:pt x="454932" y="157532"/>
                    </a:lnTo>
                    <a:lnTo>
                      <a:pt x="489108" y="128911"/>
                    </a:lnTo>
                    <a:lnTo>
                      <a:pt x="528054" y="104265"/>
                    </a:lnTo>
                    <a:lnTo>
                      <a:pt x="571768" y="83594"/>
                    </a:lnTo>
                    <a:lnTo>
                      <a:pt x="617072" y="68487"/>
                    </a:lnTo>
                    <a:lnTo>
                      <a:pt x="666350" y="58947"/>
                    </a:lnTo>
                    <a:close/>
                    <a:moveTo>
                      <a:pt x="1045399" y="39099"/>
                    </a:moveTo>
                    <a:lnTo>
                      <a:pt x="1373955" y="39099"/>
                    </a:lnTo>
                    <a:lnTo>
                      <a:pt x="1379524" y="40692"/>
                    </a:lnTo>
                    <a:lnTo>
                      <a:pt x="1383501" y="43877"/>
                    </a:lnTo>
                    <a:lnTo>
                      <a:pt x="1385888" y="47858"/>
                    </a:lnTo>
                    <a:lnTo>
                      <a:pt x="1385888" y="53432"/>
                    </a:lnTo>
                    <a:lnTo>
                      <a:pt x="1385888" y="281156"/>
                    </a:lnTo>
                    <a:lnTo>
                      <a:pt x="1385888" y="285933"/>
                    </a:lnTo>
                    <a:lnTo>
                      <a:pt x="1383501" y="289118"/>
                    </a:lnTo>
                    <a:lnTo>
                      <a:pt x="1379524" y="291507"/>
                    </a:lnTo>
                    <a:lnTo>
                      <a:pt x="1373955" y="293099"/>
                    </a:lnTo>
                    <a:lnTo>
                      <a:pt x="1045399" y="293099"/>
                    </a:lnTo>
                    <a:lnTo>
                      <a:pt x="1039830" y="291507"/>
                    </a:lnTo>
                    <a:lnTo>
                      <a:pt x="1035853" y="289118"/>
                    </a:lnTo>
                    <a:lnTo>
                      <a:pt x="1032671" y="285933"/>
                    </a:lnTo>
                    <a:lnTo>
                      <a:pt x="1031875" y="281156"/>
                    </a:lnTo>
                    <a:lnTo>
                      <a:pt x="1031875" y="53432"/>
                    </a:lnTo>
                    <a:lnTo>
                      <a:pt x="1032671" y="47858"/>
                    </a:lnTo>
                    <a:lnTo>
                      <a:pt x="1035853" y="43877"/>
                    </a:lnTo>
                    <a:lnTo>
                      <a:pt x="1039830" y="40692"/>
                    </a:lnTo>
                    <a:close/>
                    <a:moveTo>
                      <a:pt x="1007800" y="15038"/>
                    </a:moveTo>
                    <a:cubicBezTo>
                      <a:pt x="1002612" y="15038"/>
                      <a:pt x="998406" y="19879"/>
                      <a:pt x="998406" y="25850"/>
                    </a:cubicBezTo>
                    <a:lnTo>
                      <a:pt x="998406" y="336691"/>
                    </a:lnTo>
                    <a:cubicBezTo>
                      <a:pt x="998406" y="342662"/>
                      <a:pt x="1002612" y="347503"/>
                      <a:pt x="1007800" y="347503"/>
                    </a:cubicBezTo>
                    <a:lnTo>
                      <a:pt x="1409021" y="347503"/>
                    </a:lnTo>
                    <a:cubicBezTo>
                      <a:pt x="1414210" y="347503"/>
                      <a:pt x="1418416" y="342662"/>
                      <a:pt x="1418416" y="336691"/>
                    </a:cubicBezTo>
                    <a:lnTo>
                      <a:pt x="1418416" y="25850"/>
                    </a:lnTo>
                    <a:cubicBezTo>
                      <a:pt x="1418416" y="19879"/>
                      <a:pt x="1414210" y="15038"/>
                      <a:pt x="1409021" y="15038"/>
                    </a:cubicBezTo>
                    <a:close/>
                    <a:moveTo>
                      <a:pt x="1004649" y="0"/>
                    </a:moveTo>
                    <a:lnTo>
                      <a:pt x="1413112" y="0"/>
                    </a:lnTo>
                    <a:cubicBezTo>
                      <a:pt x="1422977" y="0"/>
                      <a:pt x="1430974" y="9203"/>
                      <a:pt x="1430974" y="20557"/>
                    </a:cubicBezTo>
                    <a:lnTo>
                      <a:pt x="1430974" y="342188"/>
                    </a:lnTo>
                    <a:cubicBezTo>
                      <a:pt x="1430974" y="353542"/>
                      <a:pt x="1422977" y="362745"/>
                      <a:pt x="1413112" y="362745"/>
                    </a:cubicBezTo>
                    <a:lnTo>
                      <a:pt x="1004649" y="362745"/>
                    </a:lnTo>
                    <a:cubicBezTo>
                      <a:pt x="994784" y="362745"/>
                      <a:pt x="986787" y="353542"/>
                      <a:pt x="986787" y="342188"/>
                    </a:cubicBezTo>
                    <a:lnTo>
                      <a:pt x="986787" y="20557"/>
                    </a:lnTo>
                    <a:cubicBezTo>
                      <a:pt x="986787" y="9203"/>
                      <a:pt x="994784" y="0"/>
                      <a:pt x="1004649" y="0"/>
                    </a:cubicBezTo>
                    <a:close/>
                  </a:path>
                </a:pathLst>
              </a:custGeom>
              <a:solidFill>
                <a:schemeClr val="tx1"/>
              </a:solidFill>
              <a:ln w="0">
                <a:noFill/>
                <a:prstDash val="solid"/>
                <a:round/>
                <a:headEnd/>
                <a:tailEnd/>
              </a:ln>
            </p:spPr>
            <p:txBody>
              <a:bodyPr vert="horz" wrap="square" lIns="91427" tIns="45713" rIns="91427" bIns="45713" numCol="1" anchor="t" anchorCtr="0" compatLnSpc="1">
                <a:prstTxWarp prst="textNoShape">
                  <a:avLst/>
                </a:prstTxWarp>
              </a:bodyPr>
              <a:lstStyle/>
              <a:p>
                <a:pPr defTabSz="685651"/>
                <a:endParaRPr lang="en-US" sz="1399">
                  <a:solidFill>
                    <a:srgbClr val="000000"/>
                  </a:solidFill>
                </a:endParaRPr>
              </a:p>
            </p:txBody>
          </p:sp>
          <p:sp>
            <p:nvSpPr>
              <p:cNvPr id="569" name="Rectangle 2048"/>
              <p:cNvSpPr/>
              <p:nvPr/>
            </p:nvSpPr>
            <p:spPr bwMode="auto">
              <a:xfrm flipV="1">
                <a:off x="849395" y="2733970"/>
                <a:ext cx="163218" cy="281708"/>
              </a:xfrm>
              <a:custGeom>
                <a:avLst/>
                <a:gdLst/>
                <a:ahLst/>
                <a:cxnLst/>
                <a:rect l="l" t="t" r="r" b="b"/>
                <a:pathLst>
                  <a:path w="1402492" h="2959444">
                    <a:moveTo>
                      <a:pt x="0" y="37870"/>
                    </a:moveTo>
                    <a:lnTo>
                      <a:pt x="1402492" y="37870"/>
                    </a:lnTo>
                    <a:lnTo>
                      <a:pt x="1402492" y="0"/>
                    </a:lnTo>
                    <a:lnTo>
                      <a:pt x="0" y="0"/>
                    </a:lnTo>
                    <a:close/>
                    <a:moveTo>
                      <a:pt x="1122231" y="170769"/>
                    </a:moveTo>
                    <a:cubicBezTo>
                      <a:pt x="1117181" y="170769"/>
                      <a:pt x="1113087" y="166675"/>
                      <a:pt x="1113087" y="161625"/>
                    </a:cubicBezTo>
                    <a:lnTo>
                      <a:pt x="1113087" y="88473"/>
                    </a:lnTo>
                    <a:cubicBezTo>
                      <a:pt x="1113087" y="83423"/>
                      <a:pt x="1117181" y="79329"/>
                      <a:pt x="1122231" y="79329"/>
                    </a:cubicBezTo>
                    <a:cubicBezTo>
                      <a:pt x="1127281" y="79329"/>
                      <a:pt x="1131375" y="83423"/>
                      <a:pt x="1131375" y="88473"/>
                    </a:cubicBezTo>
                    <a:lnTo>
                      <a:pt x="1131375" y="161625"/>
                    </a:lnTo>
                    <a:cubicBezTo>
                      <a:pt x="1131375" y="166675"/>
                      <a:pt x="1127281" y="170769"/>
                      <a:pt x="1122231" y="170769"/>
                    </a:cubicBezTo>
                    <a:close/>
                    <a:moveTo>
                      <a:pt x="1094233" y="170769"/>
                    </a:moveTo>
                    <a:cubicBezTo>
                      <a:pt x="1089183" y="170769"/>
                      <a:pt x="1085089" y="166675"/>
                      <a:pt x="1085089" y="161625"/>
                    </a:cubicBezTo>
                    <a:lnTo>
                      <a:pt x="1085089" y="88473"/>
                    </a:lnTo>
                    <a:cubicBezTo>
                      <a:pt x="1085089" y="83423"/>
                      <a:pt x="1089183" y="79329"/>
                      <a:pt x="1094233" y="79329"/>
                    </a:cubicBezTo>
                    <a:cubicBezTo>
                      <a:pt x="1099283" y="79329"/>
                      <a:pt x="1103377" y="83423"/>
                      <a:pt x="1103377" y="88473"/>
                    </a:cubicBezTo>
                    <a:lnTo>
                      <a:pt x="1103377" y="161625"/>
                    </a:lnTo>
                    <a:cubicBezTo>
                      <a:pt x="1103377" y="166675"/>
                      <a:pt x="1099283" y="170769"/>
                      <a:pt x="1094233" y="170769"/>
                    </a:cubicBezTo>
                    <a:close/>
                    <a:moveTo>
                      <a:pt x="1066239" y="170769"/>
                    </a:moveTo>
                    <a:cubicBezTo>
                      <a:pt x="1061189" y="170769"/>
                      <a:pt x="1057095" y="166675"/>
                      <a:pt x="1057095" y="161625"/>
                    </a:cubicBezTo>
                    <a:lnTo>
                      <a:pt x="1057095" y="88473"/>
                    </a:lnTo>
                    <a:cubicBezTo>
                      <a:pt x="1057095" y="83423"/>
                      <a:pt x="1061189" y="79329"/>
                      <a:pt x="1066239" y="79329"/>
                    </a:cubicBezTo>
                    <a:cubicBezTo>
                      <a:pt x="1071289" y="79329"/>
                      <a:pt x="1075383" y="83423"/>
                      <a:pt x="1075383" y="88473"/>
                    </a:cubicBezTo>
                    <a:lnTo>
                      <a:pt x="1075383" y="161625"/>
                    </a:lnTo>
                    <a:cubicBezTo>
                      <a:pt x="1075383" y="166675"/>
                      <a:pt x="1071289" y="170769"/>
                      <a:pt x="1066239" y="170769"/>
                    </a:cubicBezTo>
                    <a:close/>
                    <a:moveTo>
                      <a:pt x="1038245" y="170769"/>
                    </a:moveTo>
                    <a:cubicBezTo>
                      <a:pt x="1033195" y="170769"/>
                      <a:pt x="1029101" y="166675"/>
                      <a:pt x="1029101" y="161625"/>
                    </a:cubicBezTo>
                    <a:lnTo>
                      <a:pt x="1029101" y="88473"/>
                    </a:lnTo>
                    <a:cubicBezTo>
                      <a:pt x="1029101" y="83423"/>
                      <a:pt x="1033195" y="79329"/>
                      <a:pt x="1038245" y="79329"/>
                    </a:cubicBezTo>
                    <a:cubicBezTo>
                      <a:pt x="1043295" y="79329"/>
                      <a:pt x="1047389" y="83423"/>
                      <a:pt x="1047389" y="88473"/>
                    </a:cubicBezTo>
                    <a:lnTo>
                      <a:pt x="1047389" y="161625"/>
                    </a:lnTo>
                    <a:cubicBezTo>
                      <a:pt x="1047389" y="166675"/>
                      <a:pt x="1043295" y="170769"/>
                      <a:pt x="1038245" y="170769"/>
                    </a:cubicBezTo>
                    <a:close/>
                    <a:moveTo>
                      <a:pt x="1010251" y="170769"/>
                    </a:moveTo>
                    <a:cubicBezTo>
                      <a:pt x="1005201" y="170769"/>
                      <a:pt x="1001107" y="166675"/>
                      <a:pt x="1001107" y="161625"/>
                    </a:cubicBezTo>
                    <a:lnTo>
                      <a:pt x="1001107" y="88473"/>
                    </a:lnTo>
                    <a:cubicBezTo>
                      <a:pt x="1001107" y="83423"/>
                      <a:pt x="1005201" y="79329"/>
                      <a:pt x="1010251" y="79329"/>
                    </a:cubicBezTo>
                    <a:cubicBezTo>
                      <a:pt x="1015301" y="79329"/>
                      <a:pt x="1019395" y="83423"/>
                      <a:pt x="1019395" y="88473"/>
                    </a:cubicBezTo>
                    <a:lnTo>
                      <a:pt x="1019395" y="161625"/>
                    </a:lnTo>
                    <a:cubicBezTo>
                      <a:pt x="1019395" y="166675"/>
                      <a:pt x="1015301" y="170769"/>
                      <a:pt x="1010251" y="170769"/>
                    </a:cubicBezTo>
                    <a:close/>
                    <a:moveTo>
                      <a:pt x="982257" y="170769"/>
                    </a:moveTo>
                    <a:cubicBezTo>
                      <a:pt x="977207" y="170769"/>
                      <a:pt x="973113" y="166675"/>
                      <a:pt x="973113" y="161625"/>
                    </a:cubicBezTo>
                    <a:lnTo>
                      <a:pt x="973113" y="88473"/>
                    </a:lnTo>
                    <a:cubicBezTo>
                      <a:pt x="973113" y="83423"/>
                      <a:pt x="977207" y="79329"/>
                      <a:pt x="982257" y="79329"/>
                    </a:cubicBezTo>
                    <a:cubicBezTo>
                      <a:pt x="987307" y="79329"/>
                      <a:pt x="991401" y="83423"/>
                      <a:pt x="991401" y="88473"/>
                    </a:cubicBezTo>
                    <a:lnTo>
                      <a:pt x="991401" y="161625"/>
                    </a:lnTo>
                    <a:cubicBezTo>
                      <a:pt x="991401" y="166675"/>
                      <a:pt x="987307" y="170769"/>
                      <a:pt x="982257" y="170769"/>
                    </a:cubicBezTo>
                    <a:close/>
                    <a:moveTo>
                      <a:pt x="954263" y="170769"/>
                    </a:moveTo>
                    <a:cubicBezTo>
                      <a:pt x="949213" y="170769"/>
                      <a:pt x="945119" y="166675"/>
                      <a:pt x="945119" y="161625"/>
                    </a:cubicBezTo>
                    <a:lnTo>
                      <a:pt x="945119" y="88473"/>
                    </a:lnTo>
                    <a:cubicBezTo>
                      <a:pt x="945119" y="83423"/>
                      <a:pt x="949213" y="79329"/>
                      <a:pt x="954263" y="79329"/>
                    </a:cubicBezTo>
                    <a:cubicBezTo>
                      <a:pt x="959313" y="79329"/>
                      <a:pt x="963407" y="83423"/>
                      <a:pt x="963407" y="88473"/>
                    </a:cubicBezTo>
                    <a:lnTo>
                      <a:pt x="963407" y="161625"/>
                    </a:lnTo>
                    <a:cubicBezTo>
                      <a:pt x="963407" y="166675"/>
                      <a:pt x="959313" y="170769"/>
                      <a:pt x="954263" y="170769"/>
                    </a:cubicBezTo>
                    <a:close/>
                    <a:moveTo>
                      <a:pt x="926269" y="170769"/>
                    </a:moveTo>
                    <a:cubicBezTo>
                      <a:pt x="921219" y="170769"/>
                      <a:pt x="917125" y="166675"/>
                      <a:pt x="917125" y="161625"/>
                    </a:cubicBezTo>
                    <a:lnTo>
                      <a:pt x="917125" y="88473"/>
                    </a:lnTo>
                    <a:cubicBezTo>
                      <a:pt x="917125" y="83423"/>
                      <a:pt x="921219" y="79329"/>
                      <a:pt x="926269" y="79329"/>
                    </a:cubicBezTo>
                    <a:cubicBezTo>
                      <a:pt x="931319" y="79329"/>
                      <a:pt x="935413" y="83423"/>
                      <a:pt x="935413" y="88473"/>
                    </a:cubicBezTo>
                    <a:lnTo>
                      <a:pt x="935413" y="161625"/>
                    </a:lnTo>
                    <a:cubicBezTo>
                      <a:pt x="935413" y="166675"/>
                      <a:pt x="931319" y="170769"/>
                      <a:pt x="926269" y="170769"/>
                    </a:cubicBezTo>
                    <a:close/>
                    <a:moveTo>
                      <a:pt x="898275" y="170769"/>
                    </a:moveTo>
                    <a:cubicBezTo>
                      <a:pt x="893225" y="170769"/>
                      <a:pt x="889131" y="166675"/>
                      <a:pt x="889131" y="161625"/>
                    </a:cubicBezTo>
                    <a:lnTo>
                      <a:pt x="889131" y="88473"/>
                    </a:lnTo>
                    <a:cubicBezTo>
                      <a:pt x="889131" y="83423"/>
                      <a:pt x="893225" y="79329"/>
                      <a:pt x="898275" y="79329"/>
                    </a:cubicBezTo>
                    <a:cubicBezTo>
                      <a:pt x="903325" y="79329"/>
                      <a:pt x="907419" y="83423"/>
                      <a:pt x="907419" y="88473"/>
                    </a:cubicBezTo>
                    <a:lnTo>
                      <a:pt x="907419" y="161625"/>
                    </a:lnTo>
                    <a:cubicBezTo>
                      <a:pt x="907419" y="166675"/>
                      <a:pt x="903325" y="170769"/>
                      <a:pt x="898275" y="170769"/>
                    </a:cubicBezTo>
                    <a:close/>
                    <a:moveTo>
                      <a:pt x="870281" y="170769"/>
                    </a:moveTo>
                    <a:cubicBezTo>
                      <a:pt x="865231" y="170769"/>
                      <a:pt x="861137" y="166675"/>
                      <a:pt x="861137" y="161625"/>
                    </a:cubicBezTo>
                    <a:lnTo>
                      <a:pt x="861137" y="88473"/>
                    </a:lnTo>
                    <a:cubicBezTo>
                      <a:pt x="861137" y="83423"/>
                      <a:pt x="865231" y="79329"/>
                      <a:pt x="870281" y="79329"/>
                    </a:cubicBezTo>
                    <a:cubicBezTo>
                      <a:pt x="875331" y="79329"/>
                      <a:pt x="879425" y="83423"/>
                      <a:pt x="879425" y="88473"/>
                    </a:cubicBezTo>
                    <a:lnTo>
                      <a:pt x="879425" y="161625"/>
                    </a:lnTo>
                    <a:cubicBezTo>
                      <a:pt x="879425" y="166675"/>
                      <a:pt x="875331" y="170769"/>
                      <a:pt x="870281" y="170769"/>
                    </a:cubicBezTo>
                    <a:close/>
                    <a:moveTo>
                      <a:pt x="842287" y="170769"/>
                    </a:moveTo>
                    <a:cubicBezTo>
                      <a:pt x="837237" y="170769"/>
                      <a:pt x="833143" y="166675"/>
                      <a:pt x="833143" y="161625"/>
                    </a:cubicBezTo>
                    <a:lnTo>
                      <a:pt x="833143" y="88473"/>
                    </a:lnTo>
                    <a:cubicBezTo>
                      <a:pt x="833143" y="83423"/>
                      <a:pt x="837237" y="79329"/>
                      <a:pt x="842287" y="79329"/>
                    </a:cubicBezTo>
                    <a:cubicBezTo>
                      <a:pt x="847337" y="79329"/>
                      <a:pt x="851431" y="83423"/>
                      <a:pt x="851431" y="88473"/>
                    </a:cubicBezTo>
                    <a:lnTo>
                      <a:pt x="851431" y="161625"/>
                    </a:lnTo>
                    <a:cubicBezTo>
                      <a:pt x="851431" y="166675"/>
                      <a:pt x="847337" y="170769"/>
                      <a:pt x="842287" y="170769"/>
                    </a:cubicBezTo>
                    <a:close/>
                    <a:moveTo>
                      <a:pt x="814293" y="170769"/>
                    </a:moveTo>
                    <a:cubicBezTo>
                      <a:pt x="809243" y="170769"/>
                      <a:pt x="805149" y="166675"/>
                      <a:pt x="805149" y="161625"/>
                    </a:cubicBezTo>
                    <a:lnTo>
                      <a:pt x="805149" y="88473"/>
                    </a:lnTo>
                    <a:cubicBezTo>
                      <a:pt x="805149" y="83423"/>
                      <a:pt x="809243" y="79329"/>
                      <a:pt x="814293" y="79329"/>
                    </a:cubicBezTo>
                    <a:cubicBezTo>
                      <a:pt x="819343" y="79329"/>
                      <a:pt x="823437" y="83423"/>
                      <a:pt x="823437" y="88473"/>
                    </a:cubicBezTo>
                    <a:lnTo>
                      <a:pt x="823437" y="161625"/>
                    </a:lnTo>
                    <a:cubicBezTo>
                      <a:pt x="823437" y="166675"/>
                      <a:pt x="819343" y="170769"/>
                      <a:pt x="814293" y="170769"/>
                    </a:cubicBezTo>
                    <a:close/>
                    <a:moveTo>
                      <a:pt x="786299" y="170769"/>
                    </a:moveTo>
                    <a:cubicBezTo>
                      <a:pt x="781249" y="170769"/>
                      <a:pt x="777155" y="166675"/>
                      <a:pt x="777155" y="161625"/>
                    </a:cubicBezTo>
                    <a:lnTo>
                      <a:pt x="777155" y="88473"/>
                    </a:lnTo>
                    <a:cubicBezTo>
                      <a:pt x="777155" y="83423"/>
                      <a:pt x="781249" y="79329"/>
                      <a:pt x="786299" y="79329"/>
                    </a:cubicBezTo>
                    <a:cubicBezTo>
                      <a:pt x="791349" y="79329"/>
                      <a:pt x="795443" y="83423"/>
                      <a:pt x="795443" y="88473"/>
                    </a:cubicBezTo>
                    <a:lnTo>
                      <a:pt x="795443" y="161625"/>
                    </a:lnTo>
                    <a:cubicBezTo>
                      <a:pt x="795443" y="166675"/>
                      <a:pt x="791349" y="170769"/>
                      <a:pt x="786299" y="170769"/>
                    </a:cubicBezTo>
                    <a:close/>
                    <a:moveTo>
                      <a:pt x="758305" y="170769"/>
                    </a:moveTo>
                    <a:cubicBezTo>
                      <a:pt x="753255" y="170769"/>
                      <a:pt x="749161" y="166675"/>
                      <a:pt x="749161" y="161625"/>
                    </a:cubicBezTo>
                    <a:lnTo>
                      <a:pt x="749161" y="88473"/>
                    </a:lnTo>
                    <a:cubicBezTo>
                      <a:pt x="749161" y="83423"/>
                      <a:pt x="753255" y="79329"/>
                      <a:pt x="758305" y="79329"/>
                    </a:cubicBezTo>
                    <a:cubicBezTo>
                      <a:pt x="763355" y="79329"/>
                      <a:pt x="767449" y="83423"/>
                      <a:pt x="767449" y="88473"/>
                    </a:cubicBezTo>
                    <a:lnTo>
                      <a:pt x="767449" y="161625"/>
                    </a:lnTo>
                    <a:cubicBezTo>
                      <a:pt x="767449" y="166675"/>
                      <a:pt x="763355" y="170769"/>
                      <a:pt x="758305" y="170769"/>
                    </a:cubicBezTo>
                    <a:close/>
                    <a:moveTo>
                      <a:pt x="730311" y="170769"/>
                    </a:moveTo>
                    <a:cubicBezTo>
                      <a:pt x="725261" y="170769"/>
                      <a:pt x="721167" y="166675"/>
                      <a:pt x="721167" y="161625"/>
                    </a:cubicBezTo>
                    <a:lnTo>
                      <a:pt x="721167" y="88473"/>
                    </a:lnTo>
                    <a:cubicBezTo>
                      <a:pt x="721167" y="83423"/>
                      <a:pt x="725261" y="79329"/>
                      <a:pt x="730311" y="79329"/>
                    </a:cubicBezTo>
                    <a:cubicBezTo>
                      <a:pt x="735361" y="79329"/>
                      <a:pt x="739455" y="83423"/>
                      <a:pt x="739455" y="88473"/>
                    </a:cubicBezTo>
                    <a:lnTo>
                      <a:pt x="739455" y="161625"/>
                    </a:lnTo>
                    <a:cubicBezTo>
                      <a:pt x="739455" y="166675"/>
                      <a:pt x="735361" y="170769"/>
                      <a:pt x="730311" y="170769"/>
                    </a:cubicBezTo>
                    <a:close/>
                    <a:moveTo>
                      <a:pt x="702317" y="170769"/>
                    </a:moveTo>
                    <a:cubicBezTo>
                      <a:pt x="697267" y="170769"/>
                      <a:pt x="693173" y="166675"/>
                      <a:pt x="693173" y="161625"/>
                    </a:cubicBezTo>
                    <a:lnTo>
                      <a:pt x="693173" y="88473"/>
                    </a:lnTo>
                    <a:cubicBezTo>
                      <a:pt x="693173" y="83423"/>
                      <a:pt x="697267" y="79329"/>
                      <a:pt x="702317" y="79329"/>
                    </a:cubicBezTo>
                    <a:cubicBezTo>
                      <a:pt x="707367" y="79329"/>
                      <a:pt x="711461" y="83423"/>
                      <a:pt x="711461" y="88473"/>
                    </a:cubicBezTo>
                    <a:lnTo>
                      <a:pt x="711461" y="161625"/>
                    </a:lnTo>
                    <a:cubicBezTo>
                      <a:pt x="711461" y="166675"/>
                      <a:pt x="707367" y="170769"/>
                      <a:pt x="702317" y="170769"/>
                    </a:cubicBezTo>
                    <a:close/>
                    <a:moveTo>
                      <a:pt x="674323" y="170769"/>
                    </a:moveTo>
                    <a:cubicBezTo>
                      <a:pt x="669273" y="170769"/>
                      <a:pt x="665179" y="166675"/>
                      <a:pt x="665179" y="161625"/>
                    </a:cubicBezTo>
                    <a:lnTo>
                      <a:pt x="665179" y="88473"/>
                    </a:lnTo>
                    <a:cubicBezTo>
                      <a:pt x="665179" y="83423"/>
                      <a:pt x="669273" y="79329"/>
                      <a:pt x="674323" y="79329"/>
                    </a:cubicBezTo>
                    <a:cubicBezTo>
                      <a:pt x="679373" y="79329"/>
                      <a:pt x="683467" y="83423"/>
                      <a:pt x="683467" y="88473"/>
                    </a:cubicBezTo>
                    <a:lnTo>
                      <a:pt x="683467" y="161625"/>
                    </a:lnTo>
                    <a:cubicBezTo>
                      <a:pt x="683467" y="166675"/>
                      <a:pt x="679373" y="170769"/>
                      <a:pt x="674323" y="170769"/>
                    </a:cubicBezTo>
                    <a:close/>
                    <a:moveTo>
                      <a:pt x="646329" y="170769"/>
                    </a:moveTo>
                    <a:cubicBezTo>
                      <a:pt x="641279" y="170769"/>
                      <a:pt x="637185" y="166675"/>
                      <a:pt x="637185" y="161625"/>
                    </a:cubicBezTo>
                    <a:lnTo>
                      <a:pt x="637185" y="88473"/>
                    </a:lnTo>
                    <a:cubicBezTo>
                      <a:pt x="637185" y="83423"/>
                      <a:pt x="641279" y="79329"/>
                      <a:pt x="646329" y="79329"/>
                    </a:cubicBezTo>
                    <a:cubicBezTo>
                      <a:pt x="651379" y="79329"/>
                      <a:pt x="655473" y="83423"/>
                      <a:pt x="655473" y="88473"/>
                    </a:cubicBezTo>
                    <a:lnTo>
                      <a:pt x="655473" y="161625"/>
                    </a:lnTo>
                    <a:cubicBezTo>
                      <a:pt x="655473" y="166675"/>
                      <a:pt x="651379" y="170769"/>
                      <a:pt x="646329" y="170769"/>
                    </a:cubicBezTo>
                    <a:close/>
                    <a:moveTo>
                      <a:pt x="618335" y="170769"/>
                    </a:moveTo>
                    <a:cubicBezTo>
                      <a:pt x="613285" y="170769"/>
                      <a:pt x="609191" y="166675"/>
                      <a:pt x="609191" y="161625"/>
                    </a:cubicBezTo>
                    <a:lnTo>
                      <a:pt x="609191" y="88473"/>
                    </a:lnTo>
                    <a:cubicBezTo>
                      <a:pt x="609191" y="83423"/>
                      <a:pt x="613285" y="79329"/>
                      <a:pt x="618335" y="79329"/>
                    </a:cubicBezTo>
                    <a:cubicBezTo>
                      <a:pt x="623385" y="79329"/>
                      <a:pt x="627479" y="83423"/>
                      <a:pt x="627479" y="88473"/>
                    </a:cubicBezTo>
                    <a:lnTo>
                      <a:pt x="627479" y="161625"/>
                    </a:lnTo>
                    <a:cubicBezTo>
                      <a:pt x="627479" y="166675"/>
                      <a:pt x="623385" y="170769"/>
                      <a:pt x="618335" y="170769"/>
                    </a:cubicBezTo>
                    <a:close/>
                    <a:moveTo>
                      <a:pt x="590341" y="170769"/>
                    </a:moveTo>
                    <a:cubicBezTo>
                      <a:pt x="585291" y="170769"/>
                      <a:pt x="581197" y="166675"/>
                      <a:pt x="581197" y="161625"/>
                    </a:cubicBezTo>
                    <a:lnTo>
                      <a:pt x="581197" y="88473"/>
                    </a:lnTo>
                    <a:cubicBezTo>
                      <a:pt x="581197" y="83423"/>
                      <a:pt x="585291" y="79329"/>
                      <a:pt x="590341" y="79329"/>
                    </a:cubicBezTo>
                    <a:cubicBezTo>
                      <a:pt x="595391" y="79329"/>
                      <a:pt x="599485" y="83423"/>
                      <a:pt x="599485" y="88473"/>
                    </a:cubicBezTo>
                    <a:lnTo>
                      <a:pt x="599485" y="161625"/>
                    </a:lnTo>
                    <a:cubicBezTo>
                      <a:pt x="599485" y="166675"/>
                      <a:pt x="595391" y="170769"/>
                      <a:pt x="590341" y="170769"/>
                    </a:cubicBezTo>
                    <a:close/>
                    <a:moveTo>
                      <a:pt x="562347" y="170769"/>
                    </a:moveTo>
                    <a:cubicBezTo>
                      <a:pt x="557297" y="170769"/>
                      <a:pt x="553203" y="166675"/>
                      <a:pt x="553203" y="161625"/>
                    </a:cubicBezTo>
                    <a:lnTo>
                      <a:pt x="553203" y="88473"/>
                    </a:lnTo>
                    <a:cubicBezTo>
                      <a:pt x="553203" y="83423"/>
                      <a:pt x="557297" y="79329"/>
                      <a:pt x="562347" y="79329"/>
                    </a:cubicBezTo>
                    <a:cubicBezTo>
                      <a:pt x="567397" y="79329"/>
                      <a:pt x="571491" y="83423"/>
                      <a:pt x="571491" y="88473"/>
                    </a:cubicBezTo>
                    <a:lnTo>
                      <a:pt x="571491" y="161625"/>
                    </a:lnTo>
                    <a:cubicBezTo>
                      <a:pt x="571491" y="166675"/>
                      <a:pt x="567397" y="170769"/>
                      <a:pt x="562347" y="170769"/>
                    </a:cubicBezTo>
                    <a:close/>
                    <a:moveTo>
                      <a:pt x="534353" y="170769"/>
                    </a:moveTo>
                    <a:cubicBezTo>
                      <a:pt x="529303" y="170769"/>
                      <a:pt x="525209" y="166675"/>
                      <a:pt x="525209" y="161625"/>
                    </a:cubicBezTo>
                    <a:lnTo>
                      <a:pt x="525209" y="88473"/>
                    </a:lnTo>
                    <a:cubicBezTo>
                      <a:pt x="525209" y="83423"/>
                      <a:pt x="529303" y="79329"/>
                      <a:pt x="534353" y="79329"/>
                    </a:cubicBezTo>
                    <a:cubicBezTo>
                      <a:pt x="539403" y="79329"/>
                      <a:pt x="543497" y="83423"/>
                      <a:pt x="543497" y="88473"/>
                    </a:cubicBezTo>
                    <a:lnTo>
                      <a:pt x="543497" y="161625"/>
                    </a:lnTo>
                    <a:cubicBezTo>
                      <a:pt x="543497" y="166675"/>
                      <a:pt x="539403" y="170769"/>
                      <a:pt x="534353" y="170769"/>
                    </a:cubicBezTo>
                    <a:close/>
                    <a:moveTo>
                      <a:pt x="506359" y="170769"/>
                    </a:moveTo>
                    <a:cubicBezTo>
                      <a:pt x="501309" y="170769"/>
                      <a:pt x="497215" y="166675"/>
                      <a:pt x="497215" y="161625"/>
                    </a:cubicBezTo>
                    <a:lnTo>
                      <a:pt x="497215" y="88473"/>
                    </a:lnTo>
                    <a:cubicBezTo>
                      <a:pt x="497215" y="83423"/>
                      <a:pt x="501309" y="79329"/>
                      <a:pt x="506359" y="79329"/>
                    </a:cubicBezTo>
                    <a:cubicBezTo>
                      <a:pt x="511409" y="79329"/>
                      <a:pt x="515503" y="83423"/>
                      <a:pt x="515503" y="88473"/>
                    </a:cubicBezTo>
                    <a:lnTo>
                      <a:pt x="515503" y="161625"/>
                    </a:lnTo>
                    <a:cubicBezTo>
                      <a:pt x="515503" y="166675"/>
                      <a:pt x="511409" y="170769"/>
                      <a:pt x="506359" y="170769"/>
                    </a:cubicBezTo>
                    <a:close/>
                    <a:moveTo>
                      <a:pt x="478365" y="170769"/>
                    </a:moveTo>
                    <a:cubicBezTo>
                      <a:pt x="473315" y="170769"/>
                      <a:pt x="469221" y="166675"/>
                      <a:pt x="469221" y="161625"/>
                    </a:cubicBezTo>
                    <a:lnTo>
                      <a:pt x="469221" y="88473"/>
                    </a:lnTo>
                    <a:cubicBezTo>
                      <a:pt x="469221" y="83423"/>
                      <a:pt x="473315" y="79329"/>
                      <a:pt x="478365" y="79329"/>
                    </a:cubicBezTo>
                    <a:cubicBezTo>
                      <a:pt x="483415" y="79329"/>
                      <a:pt x="487509" y="83423"/>
                      <a:pt x="487509" y="88473"/>
                    </a:cubicBezTo>
                    <a:lnTo>
                      <a:pt x="487509" y="161625"/>
                    </a:lnTo>
                    <a:cubicBezTo>
                      <a:pt x="487509" y="166675"/>
                      <a:pt x="483415" y="170769"/>
                      <a:pt x="478365" y="170769"/>
                    </a:cubicBezTo>
                    <a:close/>
                    <a:moveTo>
                      <a:pt x="450371" y="170769"/>
                    </a:moveTo>
                    <a:cubicBezTo>
                      <a:pt x="445321" y="170769"/>
                      <a:pt x="441227" y="166675"/>
                      <a:pt x="441227" y="161625"/>
                    </a:cubicBezTo>
                    <a:lnTo>
                      <a:pt x="441227" y="88473"/>
                    </a:lnTo>
                    <a:cubicBezTo>
                      <a:pt x="441227" y="83423"/>
                      <a:pt x="445321" y="79329"/>
                      <a:pt x="450371" y="79329"/>
                    </a:cubicBezTo>
                    <a:cubicBezTo>
                      <a:pt x="455421" y="79329"/>
                      <a:pt x="459515" y="83423"/>
                      <a:pt x="459515" y="88473"/>
                    </a:cubicBezTo>
                    <a:lnTo>
                      <a:pt x="459515" y="161625"/>
                    </a:lnTo>
                    <a:cubicBezTo>
                      <a:pt x="459515" y="166675"/>
                      <a:pt x="455421" y="170769"/>
                      <a:pt x="450371" y="170769"/>
                    </a:cubicBezTo>
                    <a:close/>
                    <a:moveTo>
                      <a:pt x="422377" y="170769"/>
                    </a:moveTo>
                    <a:cubicBezTo>
                      <a:pt x="417327" y="170769"/>
                      <a:pt x="413233" y="166675"/>
                      <a:pt x="413233" y="161625"/>
                    </a:cubicBezTo>
                    <a:lnTo>
                      <a:pt x="413233" y="88473"/>
                    </a:lnTo>
                    <a:cubicBezTo>
                      <a:pt x="413233" y="83423"/>
                      <a:pt x="417327" y="79329"/>
                      <a:pt x="422377" y="79329"/>
                    </a:cubicBezTo>
                    <a:cubicBezTo>
                      <a:pt x="427427" y="79329"/>
                      <a:pt x="431521" y="83423"/>
                      <a:pt x="431521" y="88473"/>
                    </a:cubicBezTo>
                    <a:lnTo>
                      <a:pt x="431521" y="161625"/>
                    </a:lnTo>
                    <a:cubicBezTo>
                      <a:pt x="431521" y="166675"/>
                      <a:pt x="427427" y="170769"/>
                      <a:pt x="422377" y="170769"/>
                    </a:cubicBezTo>
                    <a:close/>
                    <a:moveTo>
                      <a:pt x="394383" y="170769"/>
                    </a:moveTo>
                    <a:cubicBezTo>
                      <a:pt x="389333" y="170769"/>
                      <a:pt x="385239" y="166675"/>
                      <a:pt x="385239" y="161625"/>
                    </a:cubicBezTo>
                    <a:lnTo>
                      <a:pt x="385239" y="88473"/>
                    </a:lnTo>
                    <a:cubicBezTo>
                      <a:pt x="385239" y="83423"/>
                      <a:pt x="389333" y="79329"/>
                      <a:pt x="394383" y="79329"/>
                    </a:cubicBezTo>
                    <a:cubicBezTo>
                      <a:pt x="399433" y="79329"/>
                      <a:pt x="403527" y="83423"/>
                      <a:pt x="403527" y="88473"/>
                    </a:cubicBezTo>
                    <a:lnTo>
                      <a:pt x="403527" y="161625"/>
                    </a:lnTo>
                    <a:cubicBezTo>
                      <a:pt x="403527" y="166675"/>
                      <a:pt x="399433" y="170769"/>
                      <a:pt x="394383" y="170769"/>
                    </a:cubicBezTo>
                    <a:close/>
                    <a:moveTo>
                      <a:pt x="366389" y="170769"/>
                    </a:moveTo>
                    <a:cubicBezTo>
                      <a:pt x="361339" y="170769"/>
                      <a:pt x="357245" y="166675"/>
                      <a:pt x="357245" y="161625"/>
                    </a:cubicBezTo>
                    <a:lnTo>
                      <a:pt x="357245" y="88473"/>
                    </a:lnTo>
                    <a:cubicBezTo>
                      <a:pt x="357245" y="83423"/>
                      <a:pt x="361339" y="79329"/>
                      <a:pt x="366389" y="79329"/>
                    </a:cubicBezTo>
                    <a:cubicBezTo>
                      <a:pt x="371439" y="79329"/>
                      <a:pt x="375533" y="83423"/>
                      <a:pt x="375533" y="88473"/>
                    </a:cubicBezTo>
                    <a:lnTo>
                      <a:pt x="375533" y="161625"/>
                    </a:lnTo>
                    <a:cubicBezTo>
                      <a:pt x="375533" y="166675"/>
                      <a:pt x="371439" y="170769"/>
                      <a:pt x="366389" y="170769"/>
                    </a:cubicBezTo>
                    <a:close/>
                    <a:moveTo>
                      <a:pt x="338395" y="170769"/>
                    </a:moveTo>
                    <a:cubicBezTo>
                      <a:pt x="333345" y="170769"/>
                      <a:pt x="329251" y="166675"/>
                      <a:pt x="329251" y="161625"/>
                    </a:cubicBezTo>
                    <a:lnTo>
                      <a:pt x="329251" y="88473"/>
                    </a:lnTo>
                    <a:cubicBezTo>
                      <a:pt x="329251" y="83423"/>
                      <a:pt x="333345" y="79329"/>
                      <a:pt x="338395" y="79329"/>
                    </a:cubicBezTo>
                    <a:cubicBezTo>
                      <a:pt x="343445" y="79329"/>
                      <a:pt x="347539" y="83423"/>
                      <a:pt x="347539" y="88473"/>
                    </a:cubicBezTo>
                    <a:lnTo>
                      <a:pt x="347539" y="161625"/>
                    </a:lnTo>
                    <a:cubicBezTo>
                      <a:pt x="347539" y="166675"/>
                      <a:pt x="343445" y="170769"/>
                      <a:pt x="338395" y="170769"/>
                    </a:cubicBezTo>
                    <a:close/>
                    <a:moveTo>
                      <a:pt x="310401" y="170769"/>
                    </a:moveTo>
                    <a:cubicBezTo>
                      <a:pt x="305351" y="170769"/>
                      <a:pt x="301257" y="166675"/>
                      <a:pt x="301257" y="161625"/>
                    </a:cubicBezTo>
                    <a:lnTo>
                      <a:pt x="301257" y="88473"/>
                    </a:lnTo>
                    <a:cubicBezTo>
                      <a:pt x="301257" y="83423"/>
                      <a:pt x="305351" y="79329"/>
                      <a:pt x="310401" y="79329"/>
                    </a:cubicBezTo>
                    <a:cubicBezTo>
                      <a:pt x="315451" y="79329"/>
                      <a:pt x="319545" y="83423"/>
                      <a:pt x="319545" y="88473"/>
                    </a:cubicBezTo>
                    <a:lnTo>
                      <a:pt x="319545" y="161625"/>
                    </a:lnTo>
                    <a:cubicBezTo>
                      <a:pt x="319545" y="166675"/>
                      <a:pt x="315451" y="170769"/>
                      <a:pt x="310401" y="170769"/>
                    </a:cubicBezTo>
                    <a:close/>
                    <a:moveTo>
                      <a:pt x="282407" y="170769"/>
                    </a:moveTo>
                    <a:cubicBezTo>
                      <a:pt x="277357" y="170769"/>
                      <a:pt x="273263" y="166675"/>
                      <a:pt x="273263" y="161625"/>
                    </a:cubicBezTo>
                    <a:lnTo>
                      <a:pt x="273263" y="88473"/>
                    </a:lnTo>
                    <a:cubicBezTo>
                      <a:pt x="273263" y="83423"/>
                      <a:pt x="277357" y="79329"/>
                      <a:pt x="282407" y="79329"/>
                    </a:cubicBezTo>
                    <a:cubicBezTo>
                      <a:pt x="287457" y="79329"/>
                      <a:pt x="291551" y="83423"/>
                      <a:pt x="291551" y="88473"/>
                    </a:cubicBezTo>
                    <a:lnTo>
                      <a:pt x="291551" y="161625"/>
                    </a:lnTo>
                    <a:cubicBezTo>
                      <a:pt x="291551" y="166675"/>
                      <a:pt x="287457" y="170769"/>
                      <a:pt x="282407" y="170769"/>
                    </a:cubicBezTo>
                    <a:close/>
                    <a:moveTo>
                      <a:pt x="0" y="187436"/>
                    </a:moveTo>
                    <a:lnTo>
                      <a:pt x="1402492" y="187436"/>
                    </a:lnTo>
                    <a:lnTo>
                      <a:pt x="1402492" y="56158"/>
                    </a:lnTo>
                    <a:lnTo>
                      <a:pt x="0" y="56158"/>
                    </a:lnTo>
                    <a:close/>
                    <a:moveTo>
                      <a:pt x="448311" y="646221"/>
                    </a:moveTo>
                    <a:cubicBezTo>
                      <a:pt x="435378" y="646221"/>
                      <a:pt x="424893" y="635736"/>
                      <a:pt x="424893" y="622803"/>
                    </a:cubicBezTo>
                    <a:lnTo>
                      <a:pt x="424893" y="400558"/>
                    </a:lnTo>
                    <a:cubicBezTo>
                      <a:pt x="424893" y="387625"/>
                      <a:pt x="435378" y="377140"/>
                      <a:pt x="448311" y="377140"/>
                    </a:cubicBezTo>
                    <a:lnTo>
                      <a:pt x="1211100" y="377140"/>
                    </a:lnTo>
                    <a:cubicBezTo>
                      <a:pt x="1224033" y="377140"/>
                      <a:pt x="1234518" y="387625"/>
                      <a:pt x="1234518" y="400558"/>
                    </a:cubicBezTo>
                    <a:lnTo>
                      <a:pt x="1234518" y="622803"/>
                    </a:lnTo>
                    <a:cubicBezTo>
                      <a:pt x="1234518" y="635736"/>
                      <a:pt x="1224033" y="646221"/>
                      <a:pt x="1211100" y="646221"/>
                    </a:cubicBezTo>
                    <a:close/>
                    <a:moveTo>
                      <a:pt x="1157297" y="896251"/>
                    </a:moveTo>
                    <a:cubicBezTo>
                      <a:pt x="1142981" y="896251"/>
                      <a:pt x="1131375" y="884645"/>
                      <a:pt x="1131375" y="870329"/>
                    </a:cubicBezTo>
                    <a:lnTo>
                      <a:pt x="1131375" y="765012"/>
                    </a:lnTo>
                    <a:cubicBezTo>
                      <a:pt x="1131375" y="750696"/>
                      <a:pt x="1142981" y="739090"/>
                      <a:pt x="1157297" y="739090"/>
                    </a:cubicBezTo>
                    <a:lnTo>
                      <a:pt x="1260983" y="739090"/>
                    </a:lnTo>
                    <a:cubicBezTo>
                      <a:pt x="1275299" y="739090"/>
                      <a:pt x="1286905" y="750696"/>
                      <a:pt x="1286905" y="765012"/>
                    </a:cubicBezTo>
                    <a:lnTo>
                      <a:pt x="1286905" y="870329"/>
                    </a:lnTo>
                    <a:cubicBezTo>
                      <a:pt x="1286905" y="884645"/>
                      <a:pt x="1275299" y="896251"/>
                      <a:pt x="1260983" y="896251"/>
                    </a:cubicBezTo>
                    <a:close/>
                    <a:moveTo>
                      <a:pt x="193380" y="1417901"/>
                    </a:moveTo>
                    <a:lnTo>
                      <a:pt x="236685" y="1417901"/>
                    </a:lnTo>
                    <a:lnTo>
                      <a:pt x="276969" y="1362511"/>
                    </a:lnTo>
                    <a:lnTo>
                      <a:pt x="276969" y="1190793"/>
                    </a:lnTo>
                    <a:lnTo>
                      <a:pt x="319776" y="1190793"/>
                    </a:lnTo>
                    <a:lnTo>
                      <a:pt x="319049" y="1364525"/>
                    </a:lnTo>
                    <a:lnTo>
                      <a:pt x="355305" y="1417901"/>
                    </a:lnTo>
                    <a:lnTo>
                      <a:pt x="398610" y="1417901"/>
                    </a:lnTo>
                    <a:lnTo>
                      <a:pt x="438894" y="1362511"/>
                    </a:lnTo>
                    <a:lnTo>
                      <a:pt x="438894" y="1190793"/>
                    </a:lnTo>
                    <a:lnTo>
                      <a:pt x="486464" y="1190793"/>
                    </a:lnTo>
                    <a:lnTo>
                      <a:pt x="485737" y="1364525"/>
                    </a:lnTo>
                    <a:lnTo>
                      <a:pt x="521993" y="1417901"/>
                    </a:lnTo>
                    <a:lnTo>
                      <a:pt x="565298" y="1417901"/>
                    </a:lnTo>
                    <a:lnTo>
                      <a:pt x="605582" y="1362511"/>
                    </a:lnTo>
                    <a:lnTo>
                      <a:pt x="605582" y="1190793"/>
                    </a:lnTo>
                    <a:lnTo>
                      <a:pt x="658202" y="1190793"/>
                    </a:lnTo>
                    <a:lnTo>
                      <a:pt x="657475" y="1364525"/>
                    </a:lnTo>
                    <a:lnTo>
                      <a:pt x="693731" y="1417901"/>
                    </a:lnTo>
                    <a:lnTo>
                      <a:pt x="737036" y="1417901"/>
                    </a:lnTo>
                    <a:lnTo>
                      <a:pt x="777320" y="1362511"/>
                    </a:lnTo>
                    <a:lnTo>
                      <a:pt x="777320" y="1190793"/>
                    </a:lnTo>
                    <a:lnTo>
                      <a:pt x="811843" y="1190793"/>
                    </a:lnTo>
                    <a:lnTo>
                      <a:pt x="811843" y="1092914"/>
                    </a:lnTo>
                    <a:lnTo>
                      <a:pt x="126043" y="1092914"/>
                    </a:lnTo>
                    <a:lnTo>
                      <a:pt x="126043" y="1190793"/>
                    </a:lnTo>
                    <a:lnTo>
                      <a:pt x="157851" y="1190793"/>
                    </a:lnTo>
                    <a:lnTo>
                      <a:pt x="157124" y="1364525"/>
                    </a:lnTo>
                    <a:close/>
                    <a:moveTo>
                      <a:pt x="715384" y="1461206"/>
                    </a:moveTo>
                    <a:lnTo>
                      <a:pt x="733542" y="1459289"/>
                    </a:lnTo>
                    <a:lnTo>
                      <a:pt x="739046" y="1457208"/>
                    </a:lnTo>
                    <a:lnTo>
                      <a:pt x="741065" y="1454659"/>
                    </a:lnTo>
                    <a:lnTo>
                      <a:pt x="741065" y="1428476"/>
                    </a:lnTo>
                    <a:lnTo>
                      <a:pt x="739046" y="1425927"/>
                    </a:lnTo>
                    <a:lnTo>
                      <a:pt x="733542" y="1423846"/>
                    </a:lnTo>
                    <a:cubicBezTo>
                      <a:pt x="728894" y="1422661"/>
                      <a:pt x="722474" y="1421929"/>
                      <a:pt x="715384" y="1421929"/>
                    </a:cubicBezTo>
                    <a:cubicBezTo>
                      <a:pt x="704748" y="1421929"/>
                      <a:pt x="695620" y="1423577"/>
                      <a:pt x="691721" y="1425927"/>
                    </a:cubicBezTo>
                    <a:cubicBezTo>
                      <a:pt x="690421" y="1426711"/>
                      <a:pt x="689703" y="1427572"/>
                      <a:pt x="689703" y="1428476"/>
                    </a:cubicBezTo>
                    <a:lnTo>
                      <a:pt x="689703" y="1454659"/>
                    </a:lnTo>
                    <a:cubicBezTo>
                      <a:pt x="689703" y="1456467"/>
                      <a:pt x="692578" y="1458104"/>
                      <a:pt x="697225" y="1459289"/>
                    </a:cubicBezTo>
                    <a:cubicBezTo>
                      <a:pt x="701873" y="1460473"/>
                      <a:pt x="708293" y="1461206"/>
                      <a:pt x="715384" y="1461206"/>
                    </a:cubicBezTo>
                    <a:close/>
                    <a:moveTo>
                      <a:pt x="543646" y="1461206"/>
                    </a:moveTo>
                    <a:lnTo>
                      <a:pt x="561804" y="1459289"/>
                    </a:lnTo>
                    <a:lnTo>
                      <a:pt x="567308" y="1457208"/>
                    </a:lnTo>
                    <a:lnTo>
                      <a:pt x="569327" y="1454659"/>
                    </a:lnTo>
                    <a:lnTo>
                      <a:pt x="569327" y="1428476"/>
                    </a:lnTo>
                    <a:lnTo>
                      <a:pt x="567308" y="1425927"/>
                    </a:lnTo>
                    <a:lnTo>
                      <a:pt x="561804" y="1423846"/>
                    </a:lnTo>
                    <a:cubicBezTo>
                      <a:pt x="557156" y="1422661"/>
                      <a:pt x="550736" y="1421929"/>
                      <a:pt x="543646" y="1421929"/>
                    </a:cubicBezTo>
                    <a:cubicBezTo>
                      <a:pt x="533010" y="1421929"/>
                      <a:pt x="523882" y="1423577"/>
                      <a:pt x="519983" y="1425927"/>
                    </a:cubicBezTo>
                    <a:cubicBezTo>
                      <a:pt x="518683" y="1426711"/>
                      <a:pt x="517965" y="1427572"/>
                      <a:pt x="517965" y="1428476"/>
                    </a:cubicBezTo>
                    <a:lnTo>
                      <a:pt x="517965" y="1454659"/>
                    </a:lnTo>
                    <a:cubicBezTo>
                      <a:pt x="517965" y="1456467"/>
                      <a:pt x="520840" y="1458104"/>
                      <a:pt x="525487" y="1459289"/>
                    </a:cubicBezTo>
                    <a:cubicBezTo>
                      <a:pt x="530135" y="1460473"/>
                      <a:pt x="536555" y="1461206"/>
                      <a:pt x="543646" y="1461206"/>
                    </a:cubicBezTo>
                    <a:close/>
                    <a:moveTo>
                      <a:pt x="376958" y="1461206"/>
                    </a:moveTo>
                    <a:lnTo>
                      <a:pt x="395116" y="1459289"/>
                    </a:lnTo>
                    <a:lnTo>
                      <a:pt x="400620" y="1457208"/>
                    </a:lnTo>
                    <a:lnTo>
                      <a:pt x="402639" y="1454659"/>
                    </a:lnTo>
                    <a:lnTo>
                      <a:pt x="402639" y="1428476"/>
                    </a:lnTo>
                    <a:lnTo>
                      <a:pt x="400620" y="1425927"/>
                    </a:lnTo>
                    <a:lnTo>
                      <a:pt x="395116" y="1423846"/>
                    </a:lnTo>
                    <a:cubicBezTo>
                      <a:pt x="390468" y="1422661"/>
                      <a:pt x="384048" y="1421929"/>
                      <a:pt x="376958" y="1421929"/>
                    </a:cubicBezTo>
                    <a:cubicBezTo>
                      <a:pt x="366322" y="1421929"/>
                      <a:pt x="357194" y="1423577"/>
                      <a:pt x="353295" y="1425927"/>
                    </a:cubicBezTo>
                    <a:cubicBezTo>
                      <a:pt x="351995" y="1426711"/>
                      <a:pt x="351277" y="1427572"/>
                      <a:pt x="351277" y="1428476"/>
                    </a:cubicBezTo>
                    <a:lnTo>
                      <a:pt x="351277" y="1454659"/>
                    </a:lnTo>
                    <a:cubicBezTo>
                      <a:pt x="351277" y="1456467"/>
                      <a:pt x="354152" y="1458104"/>
                      <a:pt x="358799" y="1459289"/>
                    </a:cubicBezTo>
                    <a:cubicBezTo>
                      <a:pt x="363447" y="1460473"/>
                      <a:pt x="369867" y="1461206"/>
                      <a:pt x="376958" y="1461206"/>
                    </a:cubicBezTo>
                    <a:close/>
                    <a:moveTo>
                      <a:pt x="215033" y="1461206"/>
                    </a:moveTo>
                    <a:lnTo>
                      <a:pt x="233191" y="1459289"/>
                    </a:lnTo>
                    <a:lnTo>
                      <a:pt x="238695" y="1457208"/>
                    </a:lnTo>
                    <a:lnTo>
                      <a:pt x="240714" y="1454659"/>
                    </a:lnTo>
                    <a:lnTo>
                      <a:pt x="240714" y="1428476"/>
                    </a:lnTo>
                    <a:lnTo>
                      <a:pt x="238695" y="1425927"/>
                    </a:lnTo>
                    <a:lnTo>
                      <a:pt x="233191" y="1423846"/>
                    </a:lnTo>
                    <a:cubicBezTo>
                      <a:pt x="228543" y="1422661"/>
                      <a:pt x="222123" y="1421929"/>
                      <a:pt x="215033" y="1421929"/>
                    </a:cubicBezTo>
                    <a:cubicBezTo>
                      <a:pt x="204397" y="1421929"/>
                      <a:pt x="195269" y="1423577"/>
                      <a:pt x="191370" y="1425927"/>
                    </a:cubicBezTo>
                    <a:cubicBezTo>
                      <a:pt x="190070" y="1426711"/>
                      <a:pt x="189352" y="1427572"/>
                      <a:pt x="189352" y="1428476"/>
                    </a:cubicBezTo>
                    <a:lnTo>
                      <a:pt x="189352" y="1454659"/>
                    </a:lnTo>
                    <a:cubicBezTo>
                      <a:pt x="189352" y="1456467"/>
                      <a:pt x="192227" y="1458104"/>
                      <a:pt x="196874" y="1459289"/>
                    </a:cubicBezTo>
                    <a:cubicBezTo>
                      <a:pt x="201522" y="1460473"/>
                      <a:pt x="207942" y="1461206"/>
                      <a:pt x="215033" y="1461206"/>
                    </a:cubicBezTo>
                    <a:close/>
                    <a:moveTo>
                      <a:pt x="486552" y="1531448"/>
                    </a:moveTo>
                    <a:cubicBezTo>
                      <a:pt x="486158" y="1531123"/>
                      <a:pt x="486146" y="1530770"/>
                      <a:pt x="486146" y="1530415"/>
                    </a:cubicBezTo>
                    <a:lnTo>
                      <a:pt x="486560" y="1529359"/>
                    </a:lnTo>
                    <a:close/>
                    <a:moveTo>
                      <a:pt x="319858" y="1532686"/>
                    </a:moveTo>
                    <a:cubicBezTo>
                      <a:pt x="319027" y="1532018"/>
                      <a:pt x="318967" y="1531224"/>
                      <a:pt x="318967" y="1530415"/>
                    </a:cubicBezTo>
                    <a:lnTo>
                      <a:pt x="319878" y="1528094"/>
                    </a:lnTo>
                    <a:close/>
                    <a:moveTo>
                      <a:pt x="157929" y="1533624"/>
                    </a:moveTo>
                    <a:cubicBezTo>
                      <a:pt x="156796" y="1532725"/>
                      <a:pt x="156670" y="1531585"/>
                      <a:pt x="156670" y="1530415"/>
                    </a:cubicBezTo>
                    <a:lnTo>
                      <a:pt x="157957" y="1527136"/>
                    </a:lnTo>
                    <a:close/>
                    <a:moveTo>
                      <a:pt x="658276" y="1534776"/>
                    </a:moveTo>
                    <a:cubicBezTo>
                      <a:pt x="656808" y="1533616"/>
                      <a:pt x="656564" y="1532045"/>
                      <a:pt x="656564" y="1530415"/>
                    </a:cubicBezTo>
                    <a:lnTo>
                      <a:pt x="658313" y="1525960"/>
                    </a:lnTo>
                    <a:close/>
                    <a:moveTo>
                      <a:pt x="1191766" y="1623750"/>
                    </a:moveTo>
                    <a:lnTo>
                      <a:pt x="1199790" y="1623750"/>
                    </a:lnTo>
                    <a:lnTo>
                      <a:pt x="1199790" y="1566817"/>
                    </a:lnTo>
                    <a:lnTo>
                      <a:pt x="1191766" y="1566817"/>
                    </a:lnTo>
                    <a:close/>
                    <a:moveTo>
                      <a:pt x="1197062" y="1639589"/>
                    </a:moveTo>
                    <a:cubicBezTo>
                      <a:pt x="1172200" y="1639589"/>
                      <a:pt x="1152046" y="1619435"/>
                      <a:pt x="1152046" y="1594573"/>
                    </a:cubicBezTo>
                    <a:cubicBezTo>
                      <a:pt x="1152046" y="1569711"/>
                      <a:pt x="1172200" y="1549557"/>
                      <a:pt x="1197062" y="1549557"/>
                    </a:cubicBezTo>
                    <a:cubicBezTo>
                      <a:pt x="1221924" y="1549557"/>
                      <a:pt x="1242079" y="1569711"/>
                      <a:pt x="1242079" y="1594573"/>
                    </a:cubicBezTo>
                    <a:cubicBezTo>
                      <a:pt x="1242079" y="1619435"/>
                      <a:pt x="1221924" y="1639589"/>
                      <a:pt x="1197062" y="1639589"/>
                    </a:cubicBezTo>
                    <a:close/>
                    <a:moveTo>
                      <a:pt x="193380" y="1779536"/>
                    </a:moveTo>
                    <a:lnTo>
                      <a:pt x="236685" y="1779536"/>
                    </a:lnTo>
                    <a:lnTo>
                      <a:pt x="276969" y="1724146"/>
                    </a:lnTo>
                    <a:lnTo>
                      <a:pt x="276969" y="1571626"/>
                    </a:lnTo>
                    <a:lnTo>
                      <a:pt x="319696" y="1571626"/>
                    </a:lnTo>
                    <a:lnTo>
                      <a:pt x="319049" y="1726160"/>
                    </a:lnTo>
                    <a:lnTo>
                      <a:pt x="355305" y="1779536"/>
                    </a:lnTo>
                    <a:lnTo>
                      <a:pt x="398610" y="1779536"/>
                    </a:lnTo>
                    <a:lnTo>
                      <a:pt x="438894" y="1724146"/>
                    </a:lnTo>
                    <a:lnTo>
                      <a:pt x="438894" y="1571626"/>
                    </a:lnTo>
                    <a:lnTo>
                      <a:pt x="486384" y="1571626"/>
                    </a:lnTo>
                    <a:lnTo>
                      <a:pt x="485737" y="1726160"/>
                    </a:lnTo>
                    <a:lnTo>
                      <a:pt x="521993" y="1779536"/>
                    </a:lnTo>
                    <a:lnTo>
                      <a:pt x="565298" y="1779536"/>
                    </a:lnTo>
                    <a:lnTo>
                      <a:pt x="605582" y="1724146"/>
                    </a:lnTo>
                    <a:lnTo>
                      <a:pt x="605582" y="1571626"/>
                    </a:lnTo>
                    <a:lnTo>
                      <a:pt x="658122" y="1571626"/>
                    </a:lnTo>
                    <a:lnTo>
                      <a:pt x="657475" y="1726160"/>
                    </a:lnTo>
                    <a:lnTo>
                      <a:pt x="693731" y="1779536"/>
                    </a:lnTo>
                    <a:lnTo>
                      <a:pt x="737036" y="1779536"/>
                    </a:lnTo>
                    <a:lnTo>
                      <a:pt x="777320" y="1724146"/>
                    </a:lnTo>
                    <a:lnTo>
                      <a:pt x="777320" y="1571626"/>
                    </a:lnTo>
                    <a:lnTo>
                      <a:pt x="807081" y="1571626"/>
                    </a:lnTo>
                    <a:lnTo>
                      <a:pt x="807081" y="1473747"/>
                    </a:lnTo>
                    <a:lnTo>
                      <a:pt x="121281" y="1473747"/>
                    </a:lnTo>
                    <a:lnTo>
                      <a:pt x="121281" y="1571626"/>
                    </a:lnTo>
                    <a:lnTo>
                      <a:pt x="157771" y="1571626"/>
                    </a:lnTo>
                    <a:lnTo>
                      <a:pt x="157124" y="1726160"/>
                    </a:lnTo>
                    <a:close/>
                    <a:moveTo>
                      <a:pt x="715384" y="1822841"/>
                    </a:moveTo>
                    <a:lnTo>
                      <a:pt x="733542" y="1820924"/>
                    </a:lnTo>
                    <a:lnTo>
                      <a:pt x="739046" y="1818843"/>
                    </a:lnTo>
                    <a:lnTo>
                      <a:pt x="741065" y="1816294"/>
                    </a:lnTo>
                    <a:lnTo>
                      <a:pt x="741065" y="1790112"/>
                    </a:lnTo>
                    <a:lnTo>
                      <a:pt x="739046" y="1787563"/>
                    </a:lnTo>
                    <a:lnTo>
                      <a:pt x="733542" y="1785481"/>
                    </a:lnTo>
                    <a:cubicBezTo>
                      <a:pt x="728894" y="1784297"/>
                      <a:pt x="722474" y="1783564"/>
                      <a:pt x="715384" y="1783564"/>
                    </a:cubicBezTo>
                    <a:cubicBezTo>
                      <a:pt x="704748" y="1783564"/>
                      <a:pt x="695620" y="1785212"/>
                      <a:pt x="691721" y="1787563"/>
                    </a:cubicBezTo>
                    <a:cubicBezTo>
                      <a:pt x="690421" y="1788346"/>
                      <a:pt x="689703" y="1789207"/>
                      <a:pt x="689703" y="1790112"/>
                    </a:cubicBezTo>
                    <a:lnTo>
                      <a:pt x="689703" y="1816294"/>
                    </a:lnTo>
                    <a:cubicBezTo>
                      <a:pt x="689703" y="1818102"/>
                      <a:pt x="692578" y="1819739"/>
                      <a:pt x="697225" y="1820924"/>
                    </a:cubicBezTo>
                    <a:cubicBezTo>
                      <a:pt x="701873" y="1822109"/>
                      <a:pt x="708293" y="1822841"/>
                      <a:pt x="715384" y="1822841"/>
                    </a:cubicBezTo>
                    <a:close/>
                    <a:moveTo>
                      <a:pt x="543646" y="1822841"/>
                    </a:moveTo>
                    <a:lnTo>
                      <a:pt x="561804" y="1820924"/>
                    </a:lnTo>
                    <a:lnTo>
                      <a:pt x="567308" y="1818843"/>
                    </a:lnTo>
                    <a:lnTo>
                      <a:pt x="569327" y="1816294"/>
                    </a:lnTo>
                    <a:lnTo>
                      <a:pt x="569327" y="1790112"/>
                    </a:lnTo>
                    <a:lnTo>
                      <a:pt x="567308" y="1787563"/>
                    </a:lnTo>
                    <a:lnTo>
                      <a:pt x="561804" y="1785481"/>
                    </a:lnTo>
                    <a:cubicBezTo>
                      <a:pt x="557156" y="1784297"/>
                      <a:pt x="550736" y="1783564"/>
                      <a:pt x="543646" y="1783564"/>
                    </a:cubicBezTo>
                    <a:cubicBezTo>
                      <a:pt x="533010" y="1783564"/>
                      <a:pt x="523882" y="1785212"/>
                      <a:pt x="519983" y="1787563"/>
                    </a:cubicBezTo>
                    <a:cubicBezTo>
                      <a:pt x="518683" y="1788346"/>
                      <a:pt x="517965" y="1789207"/>
                      <a:pt x="517965" y="1790112"/>
                    </a:cubicBezTo>
                    <a:lnTo>
                      <a:pt x="517965" y="1816294"/>
                    </a:lnTo>
                    <a:cubicBezTo>
                      <a:pt x="517965" y="1818102"/>
                      <a:pt x="520840" y="1819739"/>
                      <a:pt x="525487" y="1820924"/>
                    </a:cubicBezTo>
                    <a:cubicBezTo>
                      <a:pt x="530135" y="1822109"/>
                      <a:pt x="536555" y="1822841"/>
                      <a:pt x="543646" y="1822841"/>
                    </a:cubicBezTo>
                    <a:close/>
                    <a:moveTo>
                      <a:pt x="376958" y="1822841"/>
                    </a:moveTo>
                    <a:lnTo>
                      <a:pt x="395116" y="1820924"/>
                    </a:lnTo>
                    <a:lnTo>
                      <a:pt x="400620" y="1818843"/>
                    </a:lnTo>
                    <a:lnTo>
                      <a:pt x="402639" y="1816294"/>
                    </a:lnTo>
                    <a:lnTo>
                      <a:pt x="402639" y="1790112"/>
                    </a:lnTo>
                    <a:lnTo>
                      <a:pt x="400620" y="1787563"/>
                    </a:lnTo>
                    <a:lnTo>
                      <a:pt x="395116" y="1785481"/>
                    </a:lnTo>
                    <a:cubicBezTo>
                      <a:pt x="390468" y="1784297"/>
                      <a:pt x="384048" y="1783564"/>
                      <a:pt x="376958" y="1783564"/>
                    </a:cubicBezTo>
                    <a:cubicBezTo>
                      <a:pt x="366322" y="1783564"/>
                      <a:pt x="357194" y="1785212"/>
                      <a:pt x="353295" y="1787563"/>
                    </a:cubicBezTo>
                    <a:cubicBezTo>
                      <a:pt x="351995" y="1788346"/>
                      <a:pt x="351277" y="1789207"/>
                      <a:pt x="351277" y="1790112"/>
                    </a:cubicBezTo>
                    <a:lnTo>
                      <a:pt x="351277" y="1816294"/>
                    </a:lnTo>
                    <a:cubicBezTo>
                      <a:pt x="351277" y="1818102"/>
                      <a:pt x="354152" y="1819739"/>
                      <a:pt x="358799" y="1820924"/>
                    </a:cubicBezTo>
                    <a:cubicBezTo>
                      <a:pt x="363447" y="1822109"/>
                      <a:pt x="369867" y="1822841"/>
                      <a:pt x="376958" y="1822841"/>
                    </a:cubicBezTo>
                    <a:close/>
                    <a:moveTo>
                      <a:pt x="215033" y="1822841"/>
                    </a:moveTo>
                    <a:lnTo>
                      <a:pt x="233191" y="1820924"/>
                    </a:lnTo>
                    <a:lnTo>
                      <a:pt x="238695" y="1818843"/>
                    </a:lnTo>
                    <a:lnTo>
                      <a:pt x="240714" y="1816294"/>
                    </a:lnTo>
                    <a:lnTo>
                      <a:pt x="240714" y="1790112"/>
                    </a:lnTo>
                    <a:lnTo>
                      <a:pt x="238695" y="1787563"/>
                    </a:lnTo>
                    <a:lnTo>
                      <a:pt x="233191" y="1785481"/>
                    </a:lnTo>
                    <a:cubicBezTo>
                      <a:pt x="228543" y="1784297"/>
                      <a:pt x="222123" y="1783564"/>
                      <a:pt x="215033" y="1783564"/>
                    </a:cubicBezTo>
                    <a:cubicBezTo>
                      <a:pt x="204397" y="1783564"/>
                      <a:pt x="195269" y="1785212"/>
                      <a:pt x="191370" y="1787563"/>
                    </a:cubicBezTo>
                    <a:cubicBezTo>
                      <a:pt x="190070" y="1788346"/>
                      <a:pt x="189352" y="1789207"/>
                      <a:pt x="189352" y="1790112"/>
                    </a:cubicBezTo>
                    <a:lnTo>
                      <a:pt x="189352" y="1816294"/>
                    </a:lnTo>
                    <a:cubicBezTo>
                      <a:pt x="189352" y="1818102"/>
                      <a:pt x="192227" y="1819739"/>
                      <a:pt x="196874" y="1820924"/>
                    </a:cubicBezTo>
                    <a:cubicBezTo>
                      <a:pt x="201522" y="1822109"/>
                      <a:pt x="207942" y="1822841"/>
                      <a:pt x="215033" y="1822841"/>
                    </a:cubicBezTo>
                    <a:close/>
                    <a:moveTo>
                      <a:pt x="986109" y="1830956"/>
                    </a:moveTo>
                    <a:lnTo>
                      <a:pt x="986109" y="1782631"/>
                    </a:lnTo>
                    <a:lnTo>
                      <a:pt x="1102789" y="1782631"/>
                    </a:lnTo>
                    <a:lnTo>
                      <a:pt x="1102789" y="1830956"/>
                    </a:lnTo>
                    <a:close/>
                    <a:moveTo>
                      <a:pt x="486503" y="1896847"/>
                    </a:moveTo>
                    <a:cubicBezTo>
                      <a:pt x="486155" y="1896558"/>
                      <a:pt x="486146" y="1896249"/>
                      <a:pt x="486146" y="1895937"/>
                    </a:cubicBezTo>
                    <a:lnTo>
                      <a:pt x="486511" y="1895007"/>
                    </a:lnTo>
                    <a:close/>
                    <a:moveTo>
                      <a:pt x="319810" y="1898084"/>
                    </a:moveTo>
                    <a:cubicBezTo>
                      <a:pt x="319020" y="1897449"/>
                      <a:pt x="318967" y="1896699"/>
                      <a:pt x="318967" y="1895937"/>
                    </a:cubicBezTo>
                    <a:lnTo>
                      <a:pt x="319828" y="1893743"/>
                    </a:lnTo>
                    <a:close/>
                    <a:moveTo>
                      <a:pt x="157881" y="1899022"/>
                    </a:moveTo>
                    <a:cubicBezTo>
                      <a:pt x="156786" y="1898152"/>
                      <a:pt x="156670" y="1897059"/>
                      <a:pt x="156670" y="1895937"/>
                    </a:cubicBezTo>
                    <a:lnTo>
                      <a:pt x="157907" y="1892784"/>
                    </a:lnTo>
                    <a:close/>
                    <a:moveTo>
                      <a:pt x="658227" y="1900174"/>
                    </a:moveTo>
                    <a:cubicBezTo>
                      <a:pt x="656794" y="1899041"/>
                      <a:pt x="656564" y="1897517"/>
                      <a:pt x="656564" y="1895937"/>
                    </a:cubicBezTo>
                    <a:lnTo>
                      <a:pt x="658263" y="1891608"/>
                    </a:lnTo>
                    <a:close/>
                    <a:moveTo>
                      <a:pt x="967231" y="1907087"/>
                    </a:moveTo>
                    <a:lnTo>
                      <a:pt x="1121668" y="1907087"/>
                    </a:lnTo>
                    <a:cubicBezTo>
                      <a:pt x="1127283" y="1907087"/>
                      <a:pt x="1131834" y="1902535"/>
                      <a:pt x="1131834" y="1896920"/>
                    </a:cubicBezTo>
                    <a:lnTo>
                      <a:pt x="1131834" y="1764992"/>
                    </a:lnTo>
                    <a:cubicBezTo>
                      <a:pt x="1131834" y="1759378"/>
                      <a:pt x="1127283" y="1754826"/>
                      <a:pt x="1121668" y="1754826"/>
                    </a:cubicBezTo>
                    <a:lnTo>
                      <a:pt x="967231" y="1754826"/>
                    </a:lnTo>
                    <a:cubicBezTo>
                      <a:pt x="961616" y="1754826"/>
                      <a:pt x="957065" y="1759378"/>
                      <a:pt x="957065" y="1764992"/>
                    </a:cubicBezTo>
                    <a:lnTo>
                      <a:pt x="957065" y="1896920"/>
                    </a:lnTo>
                    <a:cubicBezTo>
                      <a:pt x="957065" y="1902535"/>
                      <a:pt x="961616" y="1907087"/>
                      <a:pt x="967231" y="1907087"/>
                    </a:cubicBezTo>
                    <a:close/>
                    <a:moveTo>
                      <a:pt x="970657" y="1920328"/>
                    </a:moveTo>
                    <a:cubicBezTo>
                      <a:pt x="954570" y="1920328"/>
                      <a:pt x="941528" y="1907287"/>
                      <a:pt x="941528" y="1891200"/>
                    </a:cubicBezTo>
                    <a:lnTo>
                      <a:pt x="941528" y="1774688"/>
                    </a:lnTo>
                    <a:cubicBezTo>
                      <a:pt x="941528" y="1758600"/>
                      <a:pt x="954570" y="1745559"/>
                      <a:pt x="970657" y="1745559"/>
                    </a:cubicBezTo>
                    <a:lnTo>
                      <a:pt x="1114973" y="1745559"/>
                    </a:lnTo>
                    <a:cubicBezTo>
                      <a:pt x="1131061" y="1745559"/>
                      <a:pt x="1144102" y="1758600"/>
                      <a:pt x="1144102" y="1774688"/>
                    </a:cubicBezTo>
                    <a:lnTo>
                      <a:pt x="1144102" y="1891200"/>
                    </a:lnTo>
                    <a:cubicBezTo>
                      <a:pt x="1144102" y="1907287"/>
                      <a:pt x="1131061" y="1920328"/>
                      <a:pt x="1114973" y="1920328"/>
                    </a:cubicBezTo>
                    <a:close/>
                    <a:moveTo>
                      <a:pt x="1109480" y="1998069"/>
                    </a:moveTo>
                    <a:cubicBezTo>
                      <a:pt x="1115019" y="1998069"/>
                      <a:pt x="1119510" y="1993578"/>
                      <a:pt x="1119510" y="1988039"/>
                    </a:cubicBezTo>
                    <a:cubicBezTo>
                      <a:pt x="1119510" y="1982500"/>
                      <a:pt x="1115019" y="1978010"/>
                      <a:pt x="1109480" y="1978010"/>
                    </a:cubicBezTo>
                    <a:cubicBezTo>
                      <a:pt x="1103941" y="1978010"/>
                      <a:pt x="1099451" y="1982500"/>
                      <a:pt x="1099451" y="1988039"/>
                    </a:cubicBezTo>
                    <a:cubicBezTo>
                      <a:pt x="1099451" y="1993578"/>
                      <a:pt x="1103941" y="1998069"/>
                      <a:pt x="1109480" y="1998069"/>
                    </a:cubicBezTo>
                    <a:close/>
                    <a:moveTo>
                      <a:pt x="1064099" y="1998069"/>
                    </a:moveTo>
                    <a:cubicBezTo>
                      <a:pt x="1069638" y="1998069"/>
                      <a:pt x="1074128" y="1993578"/>
                      <a:pt x="1074128" y="1988039"/>
                    </a:cubicBezTo>
                    <a:cubicBezTo>
                      <a:pt x="1074128" y="1982500"/>
                      <a:pt x="1069638" y="1978010"/>
                      <a:pt x="1064099" y="1978010"/>
                    </a:cubicBezTo>
                    <a:cubicBezTo>
                      <a:pt x="1058560" y="1978010"/>
                      <a:pt x="1054069" y="1982500"/>
                      <a:pt x="1054069" y="1988039"/>
                    </a:cubicBezTo>
                    <a:cubicBezTo>
                      <a:pt x="1054069" y="1993578"/>
                      <a:pt x="1058560" y="1998069"/>
                      <a:pt x="1064099" y="1998069"/>
                    </a:cubicBezTo>
                    <a:close/>
                    <a:moveTo>
                      <a:pt x="1015110" y="1998069"/>
                    </a:moveTo>
                    <a:cubicBezTo>
                      <a:pt x="1020649" y="1998069"/>
                      <a:pt x="1025139" y="1993578"/>
                      <a:pt x="1025139" y="1988039"/>
                    </a:cubicBezTo>
                    <a:cubicBezTo>
                      <a:pt x="1025139" y="1982500"/>
                      <a:pt x="1020649" y="1978010"/>
                      <a:pt x="1015110" y="1978010"/>
                    </a:cubicBezTo>
                    <a:cubicBezTo>
                      <a:pt x="1009571" y="1978010"/>
                      <a:pt x="1005081" y="1982500"/>
                      <a:pt x="1005081" y="1988039"/>
                    </a:cubicBezTo>
                    <a:cubicBezTo>
                      <a:pt x="1005081" y="1993578"/>
                      <a:pt x="1009571" y="1998069"/>
                      <a:pt x="1015110" y="1998069"/>
                    </a:cubicBezTo>
                    <a:close/>
                    <a:moveTo>
                      <a:pt x="972742" y="1998069"/>
                    </a:moveTo>
                    <a:cubicBezTo>
                      <a:pt x="978281" y="1998069"/>
                      <a:pt x="982771" y="1993578"/>
                      <a:pt x="982771" y="1988039"/>
                    </a:cubicBezTo>
                    <a:cubicBezTo>
                      <a:pt x="982771" y="1982500"/>
                      <a:pt x="978281" y="1978010"/>
                      <a:pt x="972742" y="1978010"/>
                    </a:cubicBezTo>
                    <a:cubicBezTo>
                      <a:pt x="967203" y="1978010"/>
                      <a:pt x="962712" y="1982500"/>
                      <a:pt x="962712" y="1988039"/>
                    </a:cubicBezTo>
                    <a:cubicBezTo>
                      <a:pt x="962712" y="1993578"/>
                      <a:pt x="967203" y="1998069"/>
                      <a:pt x="972742" y="1998069"/>
                    </a:cubicBezTo>
                    <a:close/>
                    <a:moveTo>
                      <a:pt x="954327" y="2039489"/>
                    </a:moveTo>
                    <a:cubicBezTo>
                      <a:pt x="947259" y="2039489"/>
                      <a:pt x="941528" y="2033759"/>
                      <a:pt x="941528" y="2026690"/>
                    </a:cubicBezTo>
                    <a:lnTo>
                      <a:pt x="941528" y="1975495"/>
                    </a:lnTo>
                    <a:cubicBezTo>
                      <a:pt x="941528" y="1968426"/>
                      <a:pt x="947259" y="1962696"/>
                      <a:pt x="954327" y="1962696"/>
                    </a:cubicBezTo>
                    <a:lnTo>
                      <a:pt x="1131303" y="1962696"/>
                    </a:lnTo>
                    <a:cubicBezTo>
                      <a:pt x="1138372" y="1962696"/>
                      <a:pt x="1144102" y="1968426"/>
                      <a:pt x="1144102" y="1975495"/>
                    </a:cubicBezTo>
                    <a:lnTo>
                      <a:pt x="1144102" y="2026690"/>
                    </a:lnTo>
                    <a:cubicBezTo>
                      <a:pt x="1144102" y="2033759"/>
                      <a:pt x="1138372" y="2039489"/>
                      <a:pt x="1131303" y="2039489"/>
                    </a:cubicBezTo>
                    <a:close/>
                    <a:moveTo>
                      <a:pt x="921012" y="2072589"/>
                    </a:moveTo>
                    <a:lnTo>
                      <a:pt x="1276369" y="2072589"/>
                    </a:lnTo>
                    <a:cubicBezTo>
                      <a:pt x="1285949" y="2072589"/>
                      <a:pt x="1293715" y="2064823"/>
                      <a:pt x="1293715" y="2055243"/>
                    </a:cubicBezTo>
                    <a:lnTo>
                      <a:pt x="1293715" y="1533850"/>
                    </a:lnTo>
                    <a:cubicBezTo>
                      <a:pt x="1293715" y="1524271"/>
                      <a:pt x="1285949" y="1516505"/>
                      <a:pt x="1276369" y="1516505"/>
                    </a:cubicBezTo>
                    <a:lnTo>
                      <a:pt x="921012" y="1516505"/>
                    </a:lnTo>
                    <a:cubicBezTo>
                      <a:pt x="911432" y="1516505"/>
                      <a:pt x="903666" y="1524271"/>
                      <a:pt x="903666" y="1533850"/>
                    </a:cubicBezTo>
                    <a:lnTo>
                      <a:pt x="903666" y="2055243"/>
                    </a:lnTo>
                    <a:cubicBezTo>
                      <a:pt x="903666" y="2064823"/>
                      <a:pt x="911432" y="2072589"/>
                      <a:pt x="921012" y="2072589"/>
                    </a:cubicBezTo>
                    <a:close/>
                    <a:moveTo>
                      <a:pt x="902336" y="2084495"/>
                    </a:moveTo>
                    <a:cubicBezTo>
                      <a:pt x="893786" y="2084495"/>
                      <a:pt x="886855" y="2077564"/>
                      <a:pt x="886855" y="2069014"/>
                    </a:cubicBezTo>
                    <a:lnTo>
                      <a:pt x="886855" y="1516570"/>
                    </a:lnTo>
                    <a:cubicBezTo>
                      <a:pt x="886855" y="1508020"/>
                      <a:pt x="893786" y="1501089"/>
                      <a:pt x="902336" y="1501089"/>
                    </a:cubicBezTo>
                    <a:lnTo>
                      <a:pt x="1292855" y="1501089"/>
                    </a:lnTo>
                    <a:cubicBezTo>
                      <a:pt x="1301405" y="1501089"/>
                      <a:pt x="1308336" y="1508020"/>
                      <a:pt x="1308336" y="1516570"/>
                    </a:cubicBezTo>
                    <a:lnTo>
                      <a:pt x="1308336" y="2069014"/>
                    </a:lnTo>
                    <a:cubicBezTo>
                      <a:pt x="1308336" y="2077564"/>
                      <a:pt x="1301405" y="2084495"/>
                      <a:pt x="1292855" y="2084495"/>
                    </a:cubicBezTo>
                    <a:close/>
                    <a:moveTo>
                      <a:pt x="193380" y="2133342"/>
                    </a:moveTo>
                    <a:lnTo>
                      <a:pt x="236685" y="2133342"/>
                    </a:lnTo>
                    <a:lnTo>
                      <a:pt x="276969" y="2077952"/>
                    </a:lnTo>
                    <a:lnTo>
                      <a:pt x="276969" y="1937148"/>
                    </a:lnTo>
                    <a:lnTo>
                      <a:pt x="319647" y="1937148"/>
                    </a:lnTo>
                    <a:lnTo>
                      <a:pt x="319049" y="2079966"/>
                    </a:lnTo>
                    <a:lnTo>
                      <a:pt x="355305" y="2133342"/>
                    </a:lnTo>
                    <a:lnTo>
                      <a:pt x="398610" y="2133342"/>
                    </a:lnTo>
                    <a:lnTo>
                      <a:pt x="438894" y="2077952"/>
                    </a:lnTo>
                    <a:lnTo>
                      <a:pt x="438894" y="1937148"/>
                    </a:lnTo>
                    <a:lnTo>
                      <a:pt x="486335" y="1937148"/>
                    </a:lnTo>
                    <a:lnTo>
                      <a:pt x="485737" y="2079966"/>
                    </a:lnTo>
                    <a:lnTo>
                      <a:pt x="521993" y="2133342"/>
                    </a:lnTo>
                    <a:lnTo>
                      <a:pt x="565298" y="2133342"/>
                    </a:lnTo>
                    <a:lnTo>
                      <a:pt x="605582" y="2077952"/>
                    </a:lnTo>
                    <a:lnTo>
                      <a:pt x="605582" y="1937148"/>
                    </a:lnTo>
                    <a:lnTo>
                      <a:pt x="658072" y="1937148"/>
                    </a:lnTo>
                    <a:lnTo>
                      <a:pt x="657475" y="2079966"/>
                    </a:lnTo>
                    <a:lnTo>
                      <a:pt x="693731" y="2133342"/>
                    </a:lnTo>
                    <a:lnTo>
                      <a:pt x="737036" y="2133342"/>
                    </a:lnTo>
                    <a:lnTo>
                      <a:pt x="777320" y="2077952"/>
                    </a:lnTo>
                    <a:lnTo>
                      <a:pt x="777320" y="1937148"/>
                    </a:lnTo>
                    <a:lnTo>
                      <a:pt x="807081" y="1937148"/>
                    </a:lnTo>
                    <a:lnTo>
                      <a:pt x="807081" y="1839269"/>
                    </a:lnTo>
                    <a:lnTo>
                      <a:pt x="777320" y="1839269"/>
                    </a:lnTo>
                    <a:lnTo>
                      <a:pt x="658482" y="1839269"/>
                    </a:lnTo>
                    <a:lnTo>
                      <a:pt x="605582" y="1839269"/>
                    </a:lnTo>
                    <a:lnTo>
                      <a:pt x="486744" y="1839269"/>
                    </a:lnTo>
                    <a:lnTo>
                      <a:pt x="438894" y="1839269"/>
                    </a:lnTo>
                    <a:lnTo>
                      <a:pt x="320056" y="1839269"/>
                    </a:lnTo>
                    <a:lnTo>
                      <a:pt x="276969" y="1839269"/>
                    </a:lnTo>
                    <a:lnTo>
                      <a:pt x="158131" y="1839269"/>
                    </a:lnTo>
                    <a:lnTo>
                      <a:pt x="121281" y="1839269"/>
                    </a:lnTo>
                    <a:lnTo>
                      <a:pt x="121281" y="1937148"/>
                    </a:lnTo>
                    <a:lnTo>
                      <a:pt x="157721" y="1937148"/>
                    </a:lnTo>
                    <a:lnTo>
                      <a:pt x="157124" y="2079966"/>
                    </a:lnTo>
                    <a:close/>
                    <a:moveTo>
                      <a:pt x="715384" y="2176647"/>
                    </a:moveTo>
                    <a:lnTo>
                      <a:pt x="733542" y="2174730"/>
                    </a:lnTo>
                    <a:lnTo>
                      <a:pt x="739046" y="2172649"/>
                    </a:lnTo>
                    <a:lnTo>
                      <a:pt x="741065" y="2170100"/>
                    </a:lnTo>
                    <a:lnTo>
                      <a:pt x="741065" y="2143918"/>
                    </a:lnTo>
                    <a:lnTo>
                      <a:pt x="739046" y="2141369"/>
                    </a:lnTo>
                    <a:lnTo>
                      <a:pt x="733542" y="2139287"/>
                    </a:lnTo>
                    <a:cubicBezTo>
                      <a:pt x="728894" y="2138103"/>
                      <a:pt x="722474" y="2137370"/>
                      <a:pt x="715384" y="2137370"/>
                    </a:cubicBezTo>
                    <a:cubicBezTo>
                      <a:pt x="704748" y="2137370"/>
                      <a:pt x="695620" y="2139018"/>
                      <a:pt x="691721" y="2141369"/>
                    </a:cubicBezTo>
                    <a:cubicBezTo>
                      <a:pt x="690421" y="2142152"/>
                      <a:pt x="689703" y="2143013"/>
                      <a:pt x="689703" y="2143918"/>
                    </a:cubicBezTo>
                    <a:lnTo>
                      <a:pt x="689703" y="2170100"/>
                    </a:lnTo>
                    <a:cubicBezTo>
                      <a:pt x="689703" y="2171908"/>
                      <a:pt x="692578" y="2173545"/>
                      <a:pt x="697225" y="2174730"/>
                    </a:cubicBezTo>
                    <a:cubicBezTo>
                      <a:pt x="701873" y="2175915"/>
                      <a:pt x="708293" y="2176647"/>
                      <a:pt x="715384" y="2176647"/>
                    </a:cubicBezTo>
                    <a:close/>
                    <a:moveTo>
                      <a:pt x="543646" y="2176647"/>
                    </a:moveTo>
                    <a:lnTo>
                      <a:pt x="561804" y="2174730"/>
                    </a:lnTo>
                    <a:lnTo>
                      <a:pt x="567308" y="2172649"/>
                    </a:lnTo>
                    <a:lnTo>
                      <a:pt x="569327" y="2170100"/>
                    </a:lnTo>
                    <a:lnTo>
                      <a:pt x="569327" y="2143918"/>
                    </a:lnTo>
                    <a:lnTo>
                      <a:pt x="567308" y="2141369"/>
                    </a:lnTo>
                    <a:lnTo>
                      <a:pt x="561804" y="2139287"/>
                    </a:lnTo>
                    <a:cubicBezTo>
                      <a:pt x="557156" y="2138103"/>
                      <a:pt x="550736" y="2137370"/>
                      <a:pt x="543646" y="2137370"/>
                    </a:cubicBezTo>
                    <a:cubicBezTo>
                      <a:pt x="533010" y="2137370"/>
                      <a:pt x="523882" y="2139018"/>
                      <a:pt x="519983" y="2141369"/>
                    </a:cubicBezTo>
                    <a:cubicBezTo>
                      <a:pt x="518683" y="2142152"/>
                      <a:pt x="517965" y="2143013"/>
                      <a:pt x="517965" y="2143918"/>
                    </a:cubicBezTo>
                    <a:lnTo>
                      <a:pt x="517965" y="2170100"/>
                    </a:lnTo>
                    <a:cubicBezTo>
                      <a:pt x="517965" y="2171908"/>
                      <a:pt x="520840" y="2173545"/>
                      <a:pt x="525487" y="2174730"/>
                    </a:cubicBezTo>
                    <a:cubicBezTo>
                      <a:pt x="530135" y="2175915"/>
                      <a:pt x="536555" y="2176647"/>
                      <a:pt x="543646" y="2176647"/>
                    </a:cubicBezTo>
                    <a:close/>
                    <a:moveTo>
                      <a:pt x="376958" y="2176647"/>
                    </a:moveTo>
                    <a:lnTo>
                      <a:pt x="395116" y="2174730"/>
                    </a:lnTo>
                    <a:lnTo>
                      <a:pt x="400620" y="2172649"/>
                    </a:lnTo>
                    <a:lnTo>
                      <a:pt x="402639" y="2170100"/>
                    </a:lnTo>
                    <a:lnTo>
                      <a:pt x="402639" y="2143918"/>
                    </a:lnTo>
                    <a:lnTo>
                      <a:pt x="400620" y="2141369"/>
                    </a:lnTo>
                    <a:lnTo>
                      <a:pt x="395116" y="2139287"/>
                    </a:lnTo>
                    <a:cubicBezTo>
                      <a:pt x="390468" y="2138103"/>
                      <a:pt x="384048" y="2137370"/>
                      <a:pt x="376958" y="2137370"/>
                    </a:cubicBezTo>
                    <a:cubicBezTo>
                      <a:pt x="366322" y="2137370"/>
                      <a:pt x="357194" y="2139018"/>
                      <a:pt x="353295" y="2141369"/>
                    </a:cubicBezTo>
                    <a:cubicBezTo>
                      <a:pt x="351995" y="2142152"/>
                      <a:pt x="351277" y="2143013"/>
                      <a:pt x="351277" y="2143918"/>
                    </a:cubicBezTo>
                    <a:lnTo>
                      <a:pt x="351277" y="2170100"/>
                    </a:lnTo>
                    <a:cubicBezTo>
                      <a:pt x="351277" y="2171908"/>
                      <a:pt x="354152" y="2173545"/>
                      <a:pt x="358799" y="2174730"/>
                    </a:cubicBezTo>
                    <a:cubicBezTo>
                      <a:pt x="363447" y="2175915"/>
                      <a:pt x="369867" y="2176647"/>
                      <a:pt x="376958" y="2176647"/>
                    </a:cubicBezTo>
                    <a:close/>
                    <a:moveTo>
                      <a:pt x="215033" y="2176647"/>
                    </a:moveTo>
                    <a:lnTo>
                      <a:pt x="233191" y="2174730"/>
                    </a:lnTo>
                    <a:lnTo>
                      <a:pt x="238695" y="2172649"/>
                    </a:lnTo>
                    <a:lnTo>
                      <a:pt x="240714" y="2170100"/>
                    </a:lnTo>
                    <a:lnTo>
                      <a:pt x="240714" y="2143918"/>
                    </a:lnTo>
                    <a:lnTo>
                      <a:pt x="238695" y="2141369"/>
                    </a:lnTo>
                    <a:lnTo>
                      <a:pt x="233191" y="2139287"/>
                    </a:lnTo>
                    <a:cubicBezTo>
                      <a:pt x="228543" y="2138103"/>
                      <a:pt x="222123" y="2137370"/>
                      <a:pt x="215033" y="2137370"/>
                    </a:cubicBezTo>
                    <a:cubicBezTo>
                      <a:pt x="204397" y="2137370"/>
                      <a:pt x="195269" y="2139018"/>
                      <a:pt x="191370" y="2141369"/>
                    </a:cubicBezTo>
                    <a:cubicBezTo>
                      <a:pt x="190070" y="2142152"/>
                      <a:pt x="189352" y="2143013"/>
                      <a:pt x="189352" y="2143918"/>
                    </a:cubicBezTo>
                    <a:lnTo>
                      <a:pt x="189352" y="2170100"/>
                    </a:lnTo>
                    <a:cubicBezTo>
                      <a:pt x="189352" y="2171908"/>
                      <a:pt x="192227" y="2173545"/>
                      <a:pt x="196874" y="2174730"/>
                    </a:cubicBezTo>
                    <a:cubicBezTo>
                      <a:pt x="201522" y="2175915"/>
                      <a:pt x="207942" y="2176647"/>
                      <a:pt x="215033" y="2176647"/>
                    </a:cubicBezTo>
                    <a:close/>
                    <a:moveTo>
                      <a:pt x="193380" y="2523867"/>
                    </a:moveTo>
                    <a:lnTo>
                      <a:pt x="236685" y="2523867"/>
                    </a:lnTo>
                    <a:lnTo>
                      <a:pt x="276969" y="2468477"/>
                    </a:lnTo>
                    <a:lnTo>
                      <a:pt x="276969" y="2311314"/>
                    </a:lnTo>
                    <a:lnTo>
                      <a:pt x="319938" y="2311314"/>
                    </a:lnTo>
                    <a:lnTo>
                      <a:pt x="319272" y="2470491"/>
                    </a:lnTo>
                    <a:lnTo>
                      <a:pt x="355528" y="2523867"/>
                    </a:lnTo>
                    <a:lnTo>
                      <a:pt x="398833" y="2523867"/>
                    </a:lnTo>
                    <a:lnTo>
                      <a:pt x="439117" y="2468477"/>
                    </a:lnTo>
                    <a:lnTo>
                      <a:pt x="439117" y="2311314"/>
                    </a:lnTo>
                    <a:lnTo>
                      <a:pt x="482085" y="2311314"/>
                    </a:lnTo>
                    <a:lnTo>
                      <a:pt x="481419" y="2470491"/>
                    </a:lnTo>
                    <a:lnTo>
                      <a:pt x="517675" y="2523867"/>
                    </a:lnTo>
                    <a:lnTo>
                      <a:pt x="560980" y="2523867"/>
                    </a:lnTo>
                    <a:lnTo>
                      <a:pt x="601264" y="2468477"/>
                    </a:lnTo>
                    <a:lnTo>
                      <a:pt x="601264" y="2311314"/>
                    </a:lnTo>
                    <a:lnTo>
                      <a:pt x="644232" y="2311314"/>
                    </a:lnTo>
                    <a:lnTo>
                      <a:pt x="643566" y="2470491"/>
                    </a:lnTo>
                    <a:lnTo>
                      <a:pt x="679822" y="2523867"/>
                    </a:lnTo>
                    <a:lnTo>
                      <a:pt x="723127" y="2523867"/>
                    </a:lnTo>
                    <a:lnTo>
                      <a:pt x="763411" y="2468477"/>
                    </a:lnTo>
                    <a:lnTo>
                      <a:pt x="763411" y="2311314"/>
                    </a:lnTo>
                    <a:lnTo>
                      <a:pt x="806379" y="2311314"/>
                    </a:lnTo>
                    <a:lnTo>
                      <a:pt x="805713" y="2470491"/>
                    </a:lnTo>
                    <a:lnTo>
                      <a:pt x="841969" y="2523867"/>
                    </a:lnTo>
                    <a:lnTo>
                      <a:pt x="885274" y="2523867"/>
                    </a:lnTo>
                    <a:lnTo>
                      <a:pt x="925558" y="2468477"/>
                    </a:lnTo>
                    <a:lnTo>
                      <a:pt x="925558" y="2311314"/>
                    </a:lnTo>
                    <a:lnTo>
                      <a:pt x="968527" y="2311314"/>
                    </a:lnTo>
                    <a:lnTo>
                      <a:pt x="967861" y="2470491"/>
                    </a:lnTo>
                    <a:lnTo>
                      <a:pt x="1004117" y="2523867"/>
                    </a:lnTo>
                    <a:lnTo>
                      <a:pt x="1047422" y="2523867"/>
                    </a:lnTo>
                    <a:lnTo>
                      <a:pt x="1087706" y="2468477"/>
                    </a:lnTo>
                    <a:lnTo>
                      <a:pt x="1087706" y="2311314"/>
                    </a:lnTo>
                    <a:lnTo>
                      <a:pt x="1130675" y="2311314"/>
                    </a:lnTo>
                    <a:lnTo>
                      <a:pt x="1130009" y="2470491"/>
                    </a:lnTo>
                    <a:lnTo>
                      <a:pt x="1166265" y="2523867"/>
                    </a:lnTo>
                    <a:lnTo>
                      <a:pt x="1209570" y="2523867"/>
                    </a:lnTo>
                    <a:lnTo>
                      <a:pt x="1249854" y="2468477"/>
                    </a:lnTo>
                    <a:lnTo>
                      <a:pt x="1249854" y="2311314"/>
                    </a:lnTo>
                    <a:lnTo>
                      <a:pt x="1273424" y="2311314"/>
                    </a:lnTo>
                    <a:lnTo>
                      <a:pt x="1273424" y="2229586"/>
                    </a:lnTo>
                    <a:lnTo>
                      <a:pt x="121280" y="2229586"/>
                    </a:lnTo>
                    <a:lnTo>
                      <a:pt x="121280" y="2311314"/>
                    </a:lnTo>
                    <a:lnTo>
                      <a:pt x="157790" y="2311314"/>
                    </a:lnTo>
                    <a:lnTo>
                      <a:pt x="157124" y="2470491"/>
                    </a:lnTo>
                    <a:close/>
                    <a:moveTo>
                      <a:pt x="1187918" y="2567172"/>
                    </a:moveTo>
                    <a:lnTo>
                      <a:pt x="1206076" y="2565255"/>
                    </a:lnTo>
                    <a:lnTo>
                      <a:pt x="1211580" y="2563174"/>
                    </a:lnTo>
                    <a:lnTo>
                      <a:pt x="1213599" y="2560625"/>
                    </a:lnTo>
                    <a:lnTo>
                      <a:pt x="1213599" y="2534442"/>
                    </a:lnTo>
                    <a:lnTo>
                      <a:pt x="1211580" y="2531893"/>
                    </a:lnTo>
                    <a:lnTo>
                      <a:pt x="1206076" y="2529812"/>
                    </a:lnTo>
                    <a:cubicBezTo>
                      <a:pt x="1201428" y="2528628"/>
                      <a:pt x="1195008" y="2527895"/>
                      <a:pt x="1187918" y="2527895"/>
                    </a:cubicBezTo>
                    <a:cubicBezTo>
                      <a:pt x="1177282" y="2527895"/>
                      <a:pt x="1168154" y="2529543"/>
                      <a:pt x="1164255" y="2531893"/>
                    </a:cubicBezTo>
                    <a:cubicBezTo>
                      <a:pt x="1162955" y="2532677"/>
                      <a:pt x="1162237" y="2533538"/>
                      <a:pt x="1162237" y="2534442"/>
                    </a:cubicBezTo>
                    <a:lnTo>
                      <a:pt x="1162237" y="2560625"/>
                    </a:lnTo>
                    <a:cubicBezTo>
                      <a:pt x="1162237" y="2562433"/>
                      <a:pt x="1165112" y="2564070"/>
                      <a:pt x="1169759" y="2565255"/>
                    </a:cubicBezTo>
                    <a:cubicBezTo>
                      <a:pt x="1174407" y="2566440"/>
                      <a:pt x="1180827" y="2567172"/>
                      <a:pt x="1187918" y="2567172"/>
                    </a:cubicBezTo>
                    <a:close/>
                    <a:moveTo>
                      <a:pt x="1025770" y="2567172"/>
                    </a:moveTo>
                    <a:lnTo>
                      <a:pt x="1043928" y="2565255"/>
                    </a:lnTo>
                    <a:lnTo>
                      <a:pt x="1049432" y="2563174"/>
                    </a:lnTo>
                    <a:lnTo>
                      <a:pt x="1051451" y="2560625"/>
                    </a:lnTo>
                    <a:lnTo>
                      <a:pt x="1051451" y="2534442"/>
                    </a:lnTo>
                    <a:lnTo>
                      <a:pt x="1049432" y="2531893"/>
                    </a:lnTo>
                    <a:lnTo>
                      <a:pt x="1043928" y="2529812"/>
                    </a:lnTo>
                    <a:cubicBezTo>
                      <a:pt x="1039280" y="2528628"/>
                      <a:pt x="1032860" y="2527895"/>
                      <a:pt x="1025770" y="2527895"/>
                    </a:cubicBezTo>
                    <a:cubicBezTo>
                      <a:pt x="1015134" y="2527895"/>
                      <a:pt x="1006006" y="2529543"/>
                      <a:pt x="1002107" y="2531893"/>
                    </a:cubicBezTo>
                    <a:cubicBezTo>
                      <a:pt x="1000807" y="2532677"/>
                      <a:pt x="1000089" y="2533538"/>
                      <a:pt x="1000089" y="2534442"/>
                    </a:cubicBezTo>
                    <a:lnTo>
                      <a:pt x="1000089" y="2560625"/>
                    </a:lnTo>
                    <a:cubicBezTo>
                      <a:pt x="1000089" y="2562433"/>
                      <a:pt x="1002964" y="2564070"/>
                      <a:pt x="1007611" y="2565255"/>
                    </a:cubicBezTo>
                    <a:cubicBezTo>
                      <a:pt x="1012259" y="2566440"/>
                      <a:pt x="1018679" y="2567172"/>
                      <a:pt x="1025770" y="2567172"/>
                    </a:cubicBezTo>
                    <a:close/>
                    <a:moveTo>
                      <a:pt x="863622" y="2567172"/>
                    </a:moveTo>
                    <a:lnTo>
                      <a:pt x="881780" y="2565255"/>
                    </a:lnTo>
                    <a:lnTo>
                      <a:pt x="887284" y="2563174"/>
                    </a:lnTo>
                    <a:lnTo>
                      <a:pt x="889303" y="2560625"/>
                    </a:lnTo>
                    <a:lnTo>
                      <a:pt x="889303" y="2534442"/>
                    </a:lnTo>
                    <a:lnTo>
                      <a:pt x="887284" y="2531893"/>
                    </a:lnTo>
                    <a:lnTo>
                      <a:pt x="881780" y="2529812"/>
                    </a:lnTo>
                    <a:cubicBezTo>
                      <a:pt x="877132" y="2528628"/>
                      <a:pt x="870712" y="2527895"/>
                      <a:pt x="863622" y="2527895"/>
                    </a:cubicBezTo>
                    <a:cubicBezTo>
                      <a:pt x="852986" y="2527895"/>
                      <a:pt x="843858" y="2529543"/>
                      <a:pt x="839959" y="2531893"/>
                    </a:cubicBezTo>
                    <a:cubicBezTo>
                      <a:pt x="838659" y="2532677"/>
                      <a:pt x="837941" y="2533538"/>
                      <a:pt x="837941" y="2534442"/>
                    </a:cubicBezTo>
                    <a:lnTo>
                      <a:pt x="837941" y="2560625"/>
                    </a:lnTo>
                    <a:cubicBezTo>
                      <a:pt x="837941" y="2562433"/>
                      <a:pt x="840816" y="2564070"/>
                      <a:pt x="845463" y="2565255"/>
                    </a:cubicBezTo>
                    <a:cubicBezTo>
                      <a:pt x="850111" y="2566440"/>
                      <a:pt x="856531" y="2567172"/>
                      <a:pt x="863622" y="2567172"/>
                    </a:cubicBezTo>
                    <a:close/>
                    <a:moveTo>
                      <a:pt x="701475" y="2567172"/>
                    </a:moveTo>
                    <a:lnTo>
                      <a:pt x="719633" y="2565255"/>
                    </a:lnTo>
                    <a:lnTo>
                      <a:pt x="725137" y="2563174"/>
                    </a:lnTo>
                    <a:lnTo>
                      <a:pt x="727156" y="2560625"/>
                    </a:lnTo>
                    <a:lnTo>
                      <a:pt x="727156" y="2534442"/>
                    </a:lnTo>
                    <a:lnTo>
                      <a:pt x="725137" y="2531893"/>
                    </a:lnTo>
                    <a:lnTo>
                      <a:pt x="719633" y="2529812"/>
                    </a:lnTo>
                    <a:cubicBezTo>
                      <a:pt x="714985" y="2528628"/>
                      <a:pt x="708565" y="2527895"/>
                      <a:pt x="701475" y="2527895"/>
                    </a:cubicBezTo>
                    <a:cubicBezTo>
                      <a:pt x="690839" y="2527895"/>
                      <a:pt x="681711" y="2529543"/>
                      <a:pt x="677812" y="2531893"/>
                    </a:cubicBezTo>
                    <a:cubicBezTo>
                      <a:pt x="676512" y="2532677"/>
                      <a:pt x="675794" y="2533538"/>
                      <a:pt x="675794" y="2534442"/>
                    </a:cubicBezTo>
                    <a:lnTo>
                      <a:pt x="675794" y="2560625"/>
                    </a:lnTo>
                    <a:cubicBezTo>
                      <a:pt x="675794" y="2562433"/>
                      <a:pt x="678669" y="2564070"/>
                      <a:pt x="683316" y="2565255"/>
                    </a:cubicBezTo>
                    <a:cubicBezTo>
                      <a:pt x="687964" y="2566440"/>
                      <a:pt x="694384" y="2567172"/>
                      <a:pt x="701475" y="2567172"/>
                    </a:cubicBezTo>
                    <a:close/>
                    <a:moveTo>
                      <a:pt x="539328" y="2567172"/>
                    </a:moveTo>
                    <a:lnTo>
                      <a:pt x="557486" y="2565255"/>
                    </a:lnTo>
                    <a:lnTo>
                      <a:pt x="562990" y="2563174"/>
                    </a:lnTo>
                    <a:lnTo>
                      <a:pt x="565009" y="2560625"/>
                    </a:lnTo>
                    <a:lnTo>
                      <a:pt x="565009" y="2534442"/>
                    </a:lnTo>
                    <a:lnTo>
                      <a:pt x="562990" y="2531893"/>
                    </a:lnTo>
                    <a:lnTo>
                      <a:pt x="557486" y="2529812"/>
                    </a:lnTo>
                    <a:cubicBezTo>
                      <a:pt x="552838" y="2528628"/>
                      <a:pt x="546418" y="2527895"/>
                      <a:pt x="539328" y="2527895"/>
                    </a:cubicBezTo>
                    <a:cubicBezTo>
                      <a:pt x="528692" y="2527895"/>
                      <a:pt x="519564" y="2529543"/>
                      <a:pt x="515665" y="2531893"/>
                    </a:cubicBezTo>
                    <a:cubicBezTo>
                      <a:pt x="514365" y="2532677"/>
                      <a:pt x="513647" y="2533538"/>
                      <a:pt x="513647" y="2534442"/>
                    </a:cubicBezTo>
                    <a:lnTo>
                      <a:pt x="513647" y="2560625"/>
                    </a:lnTo>
                    <a:cubicBezTo>
                      <a:pt x="513647" y="2562433"/>
                      <a:pt x="516522" y="2564070"/>
                      <a:pt x="521169" y="2565255"/>
                    </a:cubicBezTo>
                    <a:cubicBezTo>
                      <a:pt x="525817" y="2566440"/>
                      <a:pt x="532237" y="2567172"/>
                      <a:pt x="539328" y="2567172"/>
                    </a:cubicBezTo>
                    <a:close/>
                    <a:moveTo>
                      <a:pt x="377181" y="2567172"/>
                    </a:moveTo>
                    <a:lnTo>
                      <a:pt x="395339" y="2565255"/>
                    </a:lnTo>
                    <a:lnTo>
                      <a:pt x="400843" y="2563174"/>
                    </a:lnTo>
                    <a:lnTo>
                      <a:pt x="402862" y="2560625"/>
                    </a:lnTo>
                    <a:lnTo>
                      <a:pt x="402862" y="2534442"/>
                    </a:lnTo>
                    <a:lnTo>
                      <a:pt x="400843" y="2531893"/>
                    </a:lnTo>
                    <a:lnTo>
                      <a:pt x="395339" y="2529812"/>
                    </a:lnTo>
                    <a:cubicBezTo>
                      <a:pt x="390691" y="2528628"/>
                      <a:pt x="384271" y="2527895"/>
                      <a:pt x="377181" y="2527895"/>
                    </a:cubicBezTo>
                    <a:cubicBezTo>
                      <a:pt x="366545" y="2527895"/>
                      <a:pt x="357417" y="2529543"/>
                      <a:pt x="353518" y="2531893"/>
                    </a:cubicBezTo>
                    <a:cubicBezTo>
                      <a:pt x="352218" y="2532677"/>
                      <a:pt x="351500" y="2533538"/>
                      <a:pt x="351500" y="2534442"/>
                    </a:cubicBezTo>
                    <a:lnTo>
                      <a:pt x="351500" y="2560625"/>
                    </a:lnTo>
                    <a:cubicBezTo>
                      <a:pt x="351500" y="2562433"/>
                      <a:pt x="354375" y="2564070"/>
                      <a:pt x="359022" y="2565255"/>
                    </a:cubicBezTo>
                    <a:cubicBezTo>
                      <a:pt x="363670" y="2566440"/>
                      <a:pt x="370090" y="2567172"/>
                      <a:pt x="377181" y="2567172"/>
                    </a:cubicBezTo>
                    <a:close/>
                    <a:moveTo>
                      <a:pt x="215033" y="2567172"/>
                    </a:moveTo>
                    <a:lnTo>
                      <a:pt x="233191" y="2565255"/>
                    </a:lnTo>
                    <a:lnTo>
                      <a:pt x="238695" y="2563174"/>
                    </a:lnTo>
                    <a:lnTo>
                      <a:pt x="240714" y="2560625"/>
                    </a:lnTo>
                    <a:lnTo>
                      <a:pt x="240714" y="2534442"/>
                    </a:lnTo>
                    <a:lnTo>
                      <a:pt x="238695" y="2531893"/>
                    </a:lnTo>
                    <a:lnTo>
                      <a:pt x="233191" y="2529812"/>
                    </a:lnTo>
                    <a:cubicBezTo>
                      <a:pt x="228543" y="2528628"/>
                      <a:pt x="222123" y="2527895"/>
                      <a:pt x="215033" y="2527895"/>
                    </a:cubicBezTo>
                    <a:cubicBezTo>
                      <a:pt x="204397" y="2527895"/>
                      <a:pt x="195269" y="2529543"/>
                      <a:pt x="191370" y="2531893"/>
                    </a:cubicBezTo>
                    <a:cubicBezTo>
                      <a:pt x="190070" y="2532677"/>
                      <a:pt x="189352" y="2533538"/>
                      <a:pt x="189352" y="2534442"/>
                    </a:cubicBezTo>
                    <a:lnTo>
                      <a:pt x="189352" y="2560625"/>
                    </a:lnTo>
                    <a:cubicBezTo>
                      <a:pt x="189352" y="2562433"/>
                      <a:pt x="192227" y="2564070"/>
                      <a:pt x="196874" y="2565255"/>
                    </a:cubicBezTo>
                    <a:cubicBezTo>
                      <a:pt x="201522" y="2566440"/>
                      <a:pt x="207942" y="2567172"/>
                      <a:pt x="215033" y="2567172"/>
                    </a:cubicBezTo>
                    <a:close/>
                    <a:moveTo>
                      <a:pt x="146290" y="2789345"/>
                    </a:moveTo>
                    <a:cubicBezTo>
                      <a:pt x="123931" y="2789345"/>
                      <a:pt x="105805" y="2771219"/>
                      <a:pt x="105805" y="2748860"/>
                    </a:cubicBezTo>
                    <a:lnTo>
                      <a:pt x="105805" y="2201180"/>
                    </a:lnTo>
                    <a:lnTo>
                      <a:pt x="107588" y="2196877"/>
                    </a:lnTo>
                    <a:lnTo>
                      <a:pt x="105805" y="2188048"/>
                    </a:lnTo>
                    <a:lnTo>
                      <a:pt x="105805" y="1092736"/>
                    </a:lnTo>
                    <a:cubicBezTo>
                      <a:pt x="105805" y="1067074"/>
                      <a:pt x="126609" y="1046270"/>
                      <a:pt x="152271" y="1046270"/>
                    </a:cubicBezTo>
                    <a:lnTo>
                      <a:pt x="780858" y="1046270"/>
                    </a:lnTo>
                    <a:cubicBezTo>
                      <a:pt x="806520" y="1046270"/>
                      <a:pt x="827324" y="1067074"/>
                      <a:pt x="827324" y="1092736"/>
                    </a:cubicBezTo>
                    <a:lnTo>
                      <a:pt x="827324" y="2160695"/>
                    </a:lnTo>
                    <a:lnTo>
                      <a:pt x="1255945" y="2160695"/>
                    </a:lnTo>
                    <a:cubicBezTo>
                      <a:pt x="1278304" y="2160695"/>
                      <a:pt x="1296430" y="2178821"/>
                      <a:pt x="1296430" y="2201180"/>
                    </a:cubicBezTo>
                    <a:lnTo>
                      <a:pt x="1296430" y="2748860"/>
                    </a:lnTo>
                    <a:cubicBezTo>
                      <a:pt x="1296430" y="2771219"/>
                      <a:pt x="1278304" y="2789345"/>
                      <a:pt x="1255945" y="2789345"/>
                    </a:cubicBezTo>
                    <a:close/>
                    <a:moveTo>
                      <a:pt x="0" y="2959444"/>
                    </a:moveTo>
                    <a:lnTo>
                      <a:pt x="1402492" y="2959444"/>
                    </a:lnTo>
                    <a:lnTo>
                      <a:pt x="1402492" y="205724"/>
                    </a:lnTo>
                    <a:lnTo>
                      <a:pt x="0" y="205724"/>
                    </a:ln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algn="ctr" defTabSz="685426" fontAlgn="base">
                  <a:spcBef>
                    <a:spcPct val="0"/>
                  </a:spcBef>
                  <a:spcAft>
                    <a:spcPct val="0"/>
                  </a:spcAft>
                </a:pPr>
                <a:endParaRPr lang="en-US" sz="1399" spc="-38" dirty="0" err="1">
                  <a:gradFill>
                    <a:gsLst>
                      <a:gs pos="0">
                        <a:srgbClr val="FFFFFF"/>
                      </a:gs>
                      <a:gs pos="100000">
                        <a:srgbClr val="FFFFFF"/>
                      </a:gs>
                    </a:gsLst>
                    <a:lin ang="5400000" scaled="0"/>
                  </a:gradFill>
                  <a:ea typeface="Segoe UI" pitchFamily="34" charset="0"/>
                  <a:cs typeface="Segoe UI" pitchFamily="34" charset="0"/>
                </a:endParaRPr>
              </a:p>
            </p:txBody>
          </p:sp>
        </p:grpSp>
        <p:cxnSp>
          <p:nvCxnSpPr>
            <p:cNvPr id="563" name="Straight Arrow Connector 562"/>
            <p:cNvCxnSpPr/>
            <p:nvPr/>
          </p:nvCxnSpPr>
          <p:spPr>
            <a:xfrm>
              <a:off x="1643520" y="5744220"/>
              <a:ext cx="227346" cy="0"/>
            </a:xfrm>
            <a:prstGeom prst="straightConnector1">
              <a:avLst/>
            </a:prstGeom>
            <a:ln w="12700">
              <a:solidFill>
                <a:schemeClr val="tx1"/>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564" name="Straight Arrow Connector 563"/>
            <p:cNvCxnSpPr/>
            <p:nvPr/>
          </p:nvCxnSpPr>
          <p:spPr>
            <a:xfrm rot="5400000" flipH="1" flipV="1">
              <a:off x="908195" y="5985953"/>
              <a:ext cx="273915" cy="0"/>
            </a:xfrm>
            <a:prstGeom prst="straightConnector1">
              <a:avLst/>
            </a:prstGeom>
            <a:ln w="12700">
              <a:solidFill>
                <a:schemeClr val="tx1"/>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565" name="Straight Arrow Connector 564"/>
            <p:cNvCxnSpPr/>
            <p:nvPr/>
          </p:nvCxnSpPr>
          <p:spPr>
            <a:xfrm rot="5400000" flipH="1" flipV="1">
              <a:off x="1176526" y="5985953"/>
              <a:ext cx="273915" cy="0"/>
            </a:xfrm>
            <a:prstGeom prst="straightConnector1">
              <a:avLst/>
            </a:prstGeom>
            <a:ln w="12700">
              <a:solidFill>
                <a:schemeClr val="tx1"/>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566" name="Straight Arrow Connector 565"/>
            <p:cNvCxnSpPr/>
            <p:nvPr/>
          </p:nvCxnSpPr>
          <p:spPr>
            <a:xfrm rot="5400000" flipH="1" flipV="1">
              <a:off x="1430532" y="5985953"/>
              <a:ext cx="273915" cy="0"/>
            </a:xfrm>
            <a:prstGeom prst="straightConnector1">
              <a:avLst/>
            </a:prstGeom>
            <a:ln w="12700">
              <a:solidFill>
                <a:schemeClr val="tx1"/>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a:off x="3839938" y="2632308"/>
            <a:ext cx="1702966" cy="1912886"/>
            <a:chOff x="3479987" y="4877996"/>
            <a:chExt cx="1703207" cy="1913158"/>
          </a:xfrm>
        </p:grpSpPr>
        <p:grpSp>
          <p:nvGrpSpPr>
            <p:cNvPr id="573" name="Group 572"/>
            <p:cNvGrpSpPr/>
            <p:nvPr/>
          </p:nvGrpSpPr>
          <p:grpSpPr>
            <a:xfrm>
              <a:off x="3479987" y="4877996"/>
              <a:ext cx="1703207" cy="1913158"/>
              <a:chOff x="3598520" y="2423485"/>
              <a:chExt cx="1703207" cy="1913158"/>
            </a:xfrm>
          </p:grpSpPr>
          <p:sp>
            <p:nvSpPr>
              <p:cNvPr id="581" name="Oval 580"/>
              <p:cNvSpPr>
                <a:spLocks noChangeAspect="1"/>
              </p:cNvSpPr>
              <p:nvPr/>
            </p:nvSpPr>
            <p:spPr>
              <a:xfrm>
                <a:off x="3598520" y="2522401"/>
                <a:ext cx="1703207" cy="1703207"/>
              </a:xfrm>
              <a:prstGeom prst="ellipse">
                <a:avLst/>
              </a:prstGeom>
              <a:solidFill>
                <a:schemeClr val="accent2"/>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89629" tIns="44815" rIns="89629" bIns="44815" numCol="1" spcCol="0" rtlCol="0" fromWordArt="0" anchor="ctr" anchorCtr="0" forceAA="0" compatLnSpc="1">
                <a:prstTxWarp prst="textNoShape">
                  <a:avLst/>
                </a:prstTxWarp>
                <a:noAutofit/>
              </a:bodyPr>
              <a:lstStyle/>
              <a:p>
                <a:pPr algn="ctr" defTabSz="932597"/>
                <a:endParaRPr lang="en-US" sz="1764">
                  <a:solidFill>
                    <a:prstClr val="white"/>
                  </a:solidFill>
                </a:endParaRPr>
              </a:p>
            </p:txBody>
          </p:sp>
          <p:grpSp>
            <p:nvGrpSpPr>
              <p:cNvPr id="582" name="Group 581"/>
              <p:cNvGrpSpPr/>
              <p:nvPr/>
            </p:nvGrpSpPr>
            <p:grpSpPr>
              <a:xfrm>
                <a:off x="4373216" y="2423485"/>
                <a:ext cx="228392" cy="1913158"/>
                <a:chOff x="4373216" y="2423485"/>
                <a:chExt cx="228392" cy="1913158"/>
              </a:xfrm>
            </p:grpSpPr>
            <p:sp>
              <p:nvSpPr>
                <p:cNvPr id="583" name="Isosceles Triangle 582"/>
                <p:cNvSpPr/>
                <p:nvPr/>
              </p:nvSpPr>
              <p:spPr>
                <a:xfrm rot="5400000">
                  <a:off x="4399844" y="2445584"/>
                  <a:ext cx="223863" cy="179665"/>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a:solidFill>
                      <a:prstClr val="white"/>
                    </a:solidFill>
                  </a:endParaRPr>
                </a:p>
              </p:txBody>
            </p:sp>
            <p:sp>
              <p:nvSpPr>
                <p:cNvPr id="584" name="Isosceles Triangle 583"/>
                <p:cNvSpPr/>
                <p:nvPr/>
              </p:nvSpPr>
              <p:spPr>
                <a:xfrm rot="16200000" flipH="1">
                  <a:off x="4351117" y="4134879"/>
                  <a:ext cx="223863" cy="179665"/>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a:solidFill>
                      <a:prstClr val="white"/>
                    </a:solidFill>
                  </a:endParaRPr>
                </a:p>
              </p:txBody>
            </p:sp>
          </p:grpSp>
        </p:grpSp>
        <p:grpSp>
          <p:nvGrpSpPr>
            <p:cNvPr id="585" name="Group 584"/>
            <p:cNvGrpSpPr/>
            <p:nvPr/>
          </p:nvGrpSpPr>
          <p:grpSpPr>
            <a:xfrm>
              <a:off x="3665487" y="5387391"/>
              <a:ext cx="1332206" cy="894368"/>
              <a:chOff x="3508183" y="3121489"/>
              <a:chExt cx="2012684" cy="1351202"/>
            </a:xfrm>
          </p:grpSpPr>
          <p:sp>
            <p:nvSpPr>
              <p:cNvPr id="587" name="Oval 209"/>
              <p:cNvSpPr>
                <a:spLocks noChangeAspect="1"/>
              </p:cNvSpPr>
              <p:nvPr/>
            </p:nvSpPr>
            <p:spPr bwMode="auto">
              <a:xfrm>
                <a:off x="3743728" y="3121489"/>
                <a:ext cx="1541595" cy="851451"/>
              </a:xfrm>
              <a:custGeom>
                <a:avLst/>
                <a:gdLst/>
                <a:ahLst/>
                <a:cxnLst/>
                <a:rect l="l" t="t" r="r" b="b"/>
                <a:pathLst>
                  <a:path w="3499493" h="2054868">
                    <a:moveTo>
                      <a:pt x="1951464" y="0"/>
                    </a:moveTo>
                    <a:cubicBezTo>
                      <a:pt x="2462838" y="0"/>
                      <a:pt x="2877388" y="395874"/>
                      <a:pt x="2877388" y="884210"/>
                    </a:cubicBezTo>
                    <a:cubicBezTo>
                      <a:pt x="2877388" y="918469"/>
                      <a:pt x="2875348" y="952273"/>
                      <a:pt x="2870875" y="985457"/>
                    </a:cubicBezTo>
                    <a:cubicBezTo>
                      <a:pt x="2899773" y="978985"/>
                      <a:pt x="2929730" y="976444"/>
                      <a:pt x="2960281" y="976444"/>
                    </a:cubicBezTo>
                    <a:cubicBezTo>
                      <a:pt x="3258080" y="976444"/>
                      <a:pt x="3499493" y="1217857"/>
                      <a:pt x="3499493" y="1515656"/>
                    </a:cubicBezTo>
                    <a:cubicBezTo>
                      <a:pt x="3499493" y="1813455"/>
                      <a:pt x="3258080" y="2054868"/>
                      <a:pt x="2960281" y="2054868"/>
                    </a:cubicBezTo>
                    <a:lnTo>
                      <a:pt x="2928952" y="2052151"/>
                    </a:lnTo>
                    <a:lnTo>
                      <a:pt x="509786" y="2052151"/>
                    </a:lnTo>
                    <a:cubicBezTo>
                      <a:pt x="494036" y="2052151"/>
                      <a:pt x="479849" y="2045457"/>
                      <a:pt x="470177" y="2034517"/>
                    </a:cubicBezTo>
                    <a:cubicBezTo>
                      <a:pt x="204777" y="1999829"/>
                      <a:pt x="0" y="1750739"/>
                      <a:pt x="0" y="1449039"/>
                    </a:cubicBezTo>
                    <a:cubicBezTo>
                      <a:pt x="0" y="1152224"/>
                      <a:pt x="198199" y="906330"/>
                      <a:pt x="457331" y="864986"/>
                    </a:cubicBezTo>
                    <a:cubicBezTo>
                      <a:pt x="465918" y="656655"/>
                      <a:pt x="637955" y="490895"/>
                      <a:pt x="848708" y="490895"/>
                    </a:cubicBezTo>
                    <a:cubicBezTo>
                      <a:pt x="938214" y="490895"/>
                      <a:pt x="1020736" y="520793"/>
                      <a:pt x="1085920" y="572346"/>
                    </a:cubicBezTo>
                    <a:cubicBezTo>
                      <a:pt x="1217075" y="237711"/>
                      <a:pt x="1555199" y="0"/>
                      <a:pt x="1951464"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11421" rIns="46623" bIns="93247" numCol="1" spcCol="0" rtlCol="0" fromWordArt="0" anchor="ctr" anchorCtr="0" forceAA="0" compatLnSpc="1">
                <a:prstTxWarp prst="textNoShape">
                  <a:avLst/>
                </a:prstTxWarp>
                <a:noAutofit/>
              </a:bodyPr>
              <a:lstStyle/>
              <a:p>
                <a:pPr algn="ctr" defTabSz="685651"/>
                <a:endParaRPr lang="en-US" sz="1099" b="1" dirty="0">
                  <a:solidFill>
                    <a:srgbClr val="DC3C00"/>
                  </a:solidFill>
                  <a:ea typeface="Calibri" panose="020F0502020204030204" pitchFamily="34" charset="0"/>
                </a:endParaRPr>
              </a:p>
            </p:txBody>
          </p:sp>
          <p:pic>
            <p:nvPicPr>
              <p:cNvPr id="588" name="Picture 58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508183" y="4009692"/>
                <a:ext cx="2012684" cy="462999"/>
              </a:xfrm>
              <a:prstGeom prst="rect">
                <a:avLst/>
              </a:prstGeom>
            </p:spPr>
          </p:pic>
        </p:grpSp>
      </p:grpSp>
      <p:grpSp>
        <p:nvGrpSpPr>
          <p:cNvPr id="10" name="Group 9"/>
          <p:cNvGrpSpPr/>
          <p:nvPr/>
        </p:nvGrpSpPr>
        <p:grpSpPr>
          <a:xfrm>
            <a:off x="6516035" y="2632308"/>
            <a:ext cx="1702966" cy="1912886"/>
            <a:chOff x="6156463" y="4969387"/>
            <a:chExt cx="1703207" cy="1913158"/>
          </a:xfrm>
        </p:grpSpPr>
        <p:grpSp>
          <p:nvGrpSpPr>
            <p:cNvPr id="609" name="Group 608"/>
            <p:cNvGrpSpPr/>
            <p:nvPr/>
          </p:nvGrpSpPr>
          <p:grpSpPr>
            <a:xfrm>
              <a:off x="6156463" y="4969387"/>
              <a:ext cx="1703207" cy="1913158"/>
              <a:chOff x="6274996" y="2423485"/>
              <a:chExt cx="1703207" cy="1913158"/>
            </a:xfrm>
          </p:grpSpPr>
          <p:sp>
            <p:nvSpPr>
              <p:cNvPr id="622" name="Oval 621"/>
              <p:cNvSpPr>
                <a:spLocks noChangeAspect="1"/>
              </p:cNvSpPr>
              <p:nvPr/>
            </p:nvSpPr>
            <p:spPr>
              <a:xfrm>
                <a:off x="6274996" y="2522401"/>
                <a:ext cx="1703207" cy="1703207"/>
              </a:xfrm>
              <a:prstGeom prst="ellipse">
                <a:avLst/>
              </a:prstGeom>
              <a:solidFill>
                <a:schemeClr val="accent3"/>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89629" tIns="44815" rIns="89629" bIns="44815" numCol="1" spcCol="0" rtlCol="0" fromWordArt="0" anchor="ctr" anchorCtr="0" forceAA="0" compatLnSpc="1">
                <a:prstTxWarp prst="textNoShape">
                  <a:avLst/>
                </a:prstTxWarp>
                <a:noAutofit/>
              </a:bodyPr>
              <a:lstStyle/>
              <a:p>
                <a:pPr algn="ctr" defTabSz="932597"/>
                <a:endParaRPr lang="en-US" sz="1764">
                  <a:solidFill>
                    <a:prstClr val="white"/>
                  </a:solidFill>
                </a:endParaRPr>
              </a:p>
            </p:txBody>
          </p:sp>
          <p:grpSp>
            <p:nvGrpSpPr>
              <p:cNvPr id="623" name="Group 622"/>
              <p:cNvGrpSpPr/>
              <p:nvPr/>
            </p:nvGrpSpPr>
            <p:grpSpPr>
              <a:xfrm>
                <a:off x="7024428" y="2423485"/>
                <a:ext cx="228392" cy="1913158"/>
                <a:chOff x="7024428" y="2423485"/>
                <a:chExt cx="228392" cy="1913158"/>
              </a:xfrm>
            </p:grpSpPr>
            <p:sp>
              <p:nvSpPr>
                <p:cNvPr id="624" name="Isosceles Triangle 623"/>
                <p:cNvSpPr/>
                <p:nvPr/>
              </p:nvSpPr>
              <p:spPr>
                <a:xfrm rot="5400000">
                  <a:off x="7051056" y="2445584"/>
                  <a:ext cx="223863" cy="179665"/>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a:solidFill>
                      <a:prstClr val="white"/>
                    </a:solidFill>
                  </a:endParaRPr>
                </a:p>
              </p:txBody>
            </p:sp>
            <p:sp>
              <p:nvSpPr>
                <p:cNvPr id="625" name="Isosceles Triangle 624"/>
                <p:cNvSpPr/>
                <p:nvPr/>
              </p:nvSpPr>
              <p:spPr>
                <a:xfrm rot="16200000" flipH="1">
                  <a:off x="7002329" y="4134879"/>
                  <a:ext cx="223863" cy="179665"/>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a:solidFill>
                      <a:prstClr val="white"/>
                    </a:solidFill>
                  </a:endParaRPr>
                </a:p>
              </p:txBody>
            </p:sp>
          </p:grpSp>
        </p:grpSp>
        <p:grpSp>
          <p:nvGrpSpPr>
            <p:cNvPr id="9" name="Group 8"/>
            <p:cNvGrpSpPr/>
            <p:nvPr/>
          </p:nvGrpSpPr>
          <p:grpSpPr>
            <a:xfrm>
              <a:off x="6505522" y="5295561"/>
              <a:ext cx="1060087" cy="1250480"/>
              <a:chOff x="6490878" y="5279633"/>
              <a:chExt cx="1374126" cy="1620921"/>
            </a:xfrm>
          </p:grpSpPr>
          <p:sp>
            <p:nvSpPr>
              <p:cNvPr id="628" name="Rectangle 627"/>
              <p:cNvSpPr/>
              <p:nvPr/>
            </p:nvSpPr>
            <p:spPr>
              <a:xfrm>
                <a:off x="6681646" y="6493602"/>
                <a:ext cx="1099981" cy="40695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defTabSz="932597" fontAlgn="base">
                  <a:spcBef>
                    <a:spcPct val="0"/>
                  </a:spcBef>
                  <a:spcAft>
                    <a:spcPct val="0"/>
                  </a:spcAft>
                </a:pPr>
                <a:r>
                  <a:rPr lang="en-US" sz="1000" dirty="0">
                    <a:ln w="3175">
                      <a:noFill/>
                    </a:ln>
                    <a:solidFill>
                      <a:prstClr val="white"/>
                    </a:solidFill>
                  </a:rPr>
                  <a:t>Customer portal</a:t>
                </a:r>
              </a:p>
            </p:txBody>
          </p:sp>
          <p:sp>
            <p:nvSpPr>
              <p:cNvPr id="629" name="Round Same Side Corner Rectangle 11"/>
              <p:cNvSpPr/>
              <p:nvPr/>
            </p:nvSpPr>
            <p:spPr>
              <a:xfrm>
                <a:off x="6490878" y="5979301"/>
                <a:ext cx="576445" cy="418815"/>
              </a:xfrm>
              <a:custGeom>
                <a:avLst/>
                <a:gdLst/>
                <a:ahLst/>
                <a:cxnLst/>
                <a:rect l="l" t="t" r="r" b="b"/>
                <a:pathLst>
                  <a:path w="997825" h="721233">
                    <a:moveTo>
                      <a:pt x="386303" y="632863"/>
                    </a:moveTo>
                    <a:lnTo>
                      <a:pt x="361994" y="673949"/>
                    </a:lnTo>
                    <a:lnTo>
                      <a:pt x="635830" y="673949"/>
                    </a:lnTo>
                    <a:lnTo>
                      <a:pt x="611521" y="632863"/>
                    </a:lnTo>
                    <a:close/>
                    <a:moveTo>
                      <a:pt x="74549" y="554146"/>
                    </a:moveTo>
                    <a:lnTo>
                      <a:pt x="923276" y="554146"/>
                    </a:lnTo>
                    <a:lnTo>
                      <a:pt x="997825" y="680147"/>
                    </a:lnTo>
                    <a:lnTo>
                      <a:pt x="997380" y="680147"/>
                    </a:lnTo>
                    <a:lnTo>
                      <a:pt x="997380" y="721233"/>
                    </a:lnTo>
                    <a:lnTo>
                      <a:pt x="443" y="721233"/>
                    </a:lnTo>
                    <a:lnTo>
                      <a:pt x="443" y="680147"/>
                    </a:lnTo>
                    <a:lnTo>
                      <a:pt x="0" y="680147"/>
                    </a:lnTo>
                    <a:close/>
                    <a:moveTo>
                      <a:pt x="107888" y="28997"/>
                    </a:moveTo>
                    <a:lnTo>
                      <a:pt x="107888" y="517611"/>
                    </a:lnTo>
                    <a:lnTo>
                      <a:pt x="889938" y="517611"/>
                    </a:lnTo>
                    <a:lnTo>
                      <a:pt x="889938" y="28997"/>
                    </a:lnTo>
                    <a:close/>
                    <a:moveTo>
                      <a:pt x="102530" y="0"/>
                    </a:moveTo>
                    <a:lnTo>
                      <a:pt x="895294" y="0"/>
                    </a:lnTo>
                    <a:cubicBezTo>
                      <a:pt x="909799" y="0"/>
                      <a:pt x="921556" y="11760"/>
                      <a:pt x="921556" y="26269"/>
                    </a:cubicBezTo>
                    <a:lnTo>
                      <a:pt x="921556" y="541850"/>
                    </a:lnTo>
                    <a:lnTo>
                      <a:pt x="76268" y="541850"/>
                    </a:lnTo>
                    <a:lnTo>
                      <a:pt x="76268" y="26269"/>
                    </a:lnTo>
                    <a:cubicBezTo>
                      <a:pt x="76268" y="11760"/>
                      <a:pt x="88025" y="0"/>
                      <a:pt x="102530" y="0"/>
                    </a:cubicBezTo>
                    <a:close/>
                  </a:path>
                </a:pathLst>
              </a:custGeom>
              <a:solidFill>
                <a:schemeClr val="tx1"/>
              </a:solidFill>
              <a:ln w="25400" cap="flat" cmpd="sng" algn="ctr">
                <a:noFill/>
                <a:prstDash val="solid"/>
              </a:ln>
              <a:effectLst/>
            </p:spPr>
            <p:txBody>
              <a:bodyPr rtlCol="0" anchor="ctr"/>
              <a:lstStyle/>
              <a:p>
                <a:pPr algn="ctr" defTabSz="685651">
                  <a:defRPr/>
                </a:pPr>
                <a:endParaRPr lang="en-US" sz="1399" kern="0">
                  <a:solidFill>
                    <a:srgbClr val="00D8CC"/>
                  </a:solidFill>
                  <a:latin typeface="Segoe"/>
                </a:endParaRPr>
              </a:p>
            </p:txBody>
          </p:sp>
          <p:sp>
            <p:nvSpPr>
              <p:cNvPr id="630" name="Rounded Rectangle 223"/>
              <p:cNvSpPr/>
              <p:nvPr/>
            </p:nvSpPr>
            <p:spPr bwMode="auto">
              <a:xfrm>
                <a:off x="6564712" y="5279633"/>
                <a:ext cx="377180" cy="621808"/>
              </a:xfrm>
              <a:custGeom>
                <a:avLst/>
                <a:gdLst/>
                <a:ahLst/>
                <a:cxnLst/>
                <a:rect l="l" t="t" r="r" b="b"/>
                <a:pathLst>
                  <a:path w="3657600" h="6434945">
                    <a:moveTo>
                      <a:pt x="1828801" y="5761924"/>
                    </a:moveTo>
                    <a:cubicBezTo>
                      <a:pt x="1694209" y="5761924"/>
                      <a:pt x="1585101" y="5871032"/>
                      <a:pt x="1585101" y="6005624"/>
                    </a:cubicBezTo>
                    <a:cubicBezTo>
                      <a:pt x="1585101" y="6140216"/>
                      <a:pt x="1694209" y="6249324"/>
                      <a:pt x="1828801" y="6249324"/>
                    </a:cubicBezTo>
                    <a:cubicBezTo>
                      <a:pt x="1963393" y="6249324"/>
                      <a:pt x="2072501" y="6140216"/>
                      <a:pt x="2072501" y="6005624"/>
                    </a:cubicBezTo>
                    <a:cubicBezTo>
                      <a:pt x="2072501" y="5871032"/>
                      <a:pt x="1963393" y="5761924"/>
                      <a:pt x="1828801" y="5761924"/>
                    </a:cubicBezTo>
                    <a:close/>
                    <a:moveTo>
                      <a:pt x="367260" y="607233"/>
                    </a:moveTo>
                    <a:lnTo>
                      <a:pt x="367260" y="5543030"/>
                    </a:lnTo>
                    <a:lnTo>
                      <a:pt x="3290341" y="5543030"/>
                    </a:lnTo>
                    <a:lnTo>
                      <a:pt x="3290341" y="607233"/>
                    </a:lnTo>
                    <a:close/>
                    <a:moveTo>
                      <a:pt x="1097280" y="257182"/>
                    </a:moveTo>
                    <a:cubicBezTo>
                      <a:pt x="1072030" y="257182"/>
                      <a:pt x="1051560" y="277652"/>
                      <a:pt x="1051560" y="302902"/>
                    </a:cubicBezTo>
                    <a:cubicBezTo>
                      <a:pt x="1051560" y="328152"/>
                      <a:pt x="1072030" y="348622"/>
                      <a:pt x="1097280" y="348622"/>
                    </a:cubicBezTo>
                    <a:lnTo>
                      <a:pt x="2560320" y="348622"/>
                    </a:lnTo>
                    <a:cubicBezTo>
                      <a:pt x="2585570" y="348622"/>
                      <a:pt x="2606040" y="328152"/>
                      <a:pt x="2606040" y="302902"/>
                    </a:cubicBezTo>
                    <a:cubicBezTo>
                      <a:pt x="2606040" y="277652"/>
                      <a:pt x="2585570" y="257182"/>
                      <a:pt x="2560320" y="257182"/>
                    </a:cubicBezTo>
                    <a:close/>
                    <a:moveTo>
                      <a:pt x="609612" y="0"/>
                    </a:moveTo>
                    <a:lnTo>
                      <a:pt x="3047988" y="0"/>
                    </a:lnTo>
                    <a:cubicBezTo>
                      <a:pt x="3384667" y="0"/>
                      <a:pt x="3657600" y="272933"/>
                      <a:pt x="3657600" y="609612"/>
                    </a:cubicBezTo>
                    <a:lnTo>
                      <a:pt x="3657600" y="5825333"/>
                    </a:lnTo>
                    <a:cubicBezTo>
                      <a:pt x="3657600" y="6162012"/>
                      <a:pt x="3384667" y="6434945"/>
                      <a:pt x="3047988" y="6434945"/>
                    </a:cubicBezTo>
                    <a:lnTo>
                      <a:pt x="609612" y="6434945"/>
                    </a:lnTo>
                    <a:cubicBezTo>
                      <a:pt x="272933" y="6434945"/>
                      <a:pt x="0" y="6162012"/>
                      <a:pt x="0" y="5825333"/>
                    </a:cubicBezTo>
                    <a:lnTo>
                      <a:pt x="0" y="609612"/>
                    </a:lnTo>
                    <a:cubicBezTo>
                      <a:pt x="0" y="272933"/>
                      <a:pt x="272933" y="0"/>
                      <a:pt x="609612"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algn="ctr" defTabSz="685426" fontAlgn="base">
                  <a:spcBef>
                    <a:spcPct val="0"/>
                  </a:spcBef>
                  <a:spcAft>
                    <a:spcPct val="0"/>
                  </a:spcAft>
                </a:pPr>
                <a:endParaRPr lang="en-US" sz="1399" spc="-38" dirty="0" err="1">
                  <a:gradFill>
                    <a:gsLst>
                      <a:gs pos="0">
                        <a:srgbClr val="FFFFFF"/>
                      </a:gs>
                      <a:gs pos="100000">
                        <a:srgbClr val="FFFFFF"/>
                      </a:gs>
                    </a:gsLst>
                    <a:lin ang="5400000" scaled="0"/>
                  </a:gradFill>
                  <a:ea typeface="Segoe UI" pitchFamily="34" charset="0"/>
                  <a:cs typeface="Segoe UI" pitchFamily="34" charset="0"/>
                </a:endParaRPr>
              </a:p>
            </p:txBody>
          </p:sp>
          <p:sp>
            <p:nvSpPr>
              <p:cNvPr id="631" name="Freeform 107"/>
              <p:cNvSpPr>
                <a:spLocks noEditPoints="1"/>
              </p:cNvSpPr>
              <p:nvPr/>
            </p:nvSpPr>
            <p:spPr bwMode="auto">
              <a:xfrm>
                <a:off x="7250742" y="5411006"/>
                <a:ext cx="614262" cy="359064"/>
              </a:xfrm>
              <a:custGeom>
                <a:avLst/>
                <a:gdLst/>
                <a:ahLst/>
                <a:cxnLst>
                  <a:cxn ang="0">
                    <a:pos x="514" y="0"/>
                  </a:cxn>
                  <a:cxn ang="0">
                    <a:pos x="17" y="0"/>
                  </a:cxn>
                  <a:cxn ang="0">
                    <a:pos x="0" y="17"/>
                  </a:cxn>
                  <a:cxn ang="0">
                    <a:pos x="0" y="356"/>
                  </a:cxn>
                  <a:cxn ang="0">
                    <a:pos x="17" y="373"/>
                  </a:cxn>
                  <a:cxn ang="0">
                    <a:pos x="514" y="373"/>
                  </a:cxn>
                  <a:cxn ang="0">
                    <a:pos x="531" y="356"/>
                  </a:cxn>
                  <a:cxn ang="0">
                    <a:pos x="531" y="17"/>
                  </a:cxn>
                  <a:cxn ang="0">
                    <a:pos x="514" y="0"/>
                  </a:cxn>
                  <a:cxn ang="0">
                    <a:pos x="501" y="329"/>
                  </a:cxn>
                  <a:cxn ang="0">
                    <a:pos x="486" y="343"/>
                  </a:cxn>
                  <a:cxn ang="0">
                    <a:pos x="45" y="343"/>
                  </a:cxn>
                  <a:cxn ang="0">
                    <a:pos x="30" y="329"/>
                  </a:cxn>
                  <a:cxn ang="0">
                    <a:pos x="30" y="45"/>
                  </a:cxn>
                  <a:cxn ang="0">
                    <a:pos x="45" y="30"/>
                  </a:cxn>
                  <a:cxn ang="0">
                    <a:pos x="486" y="30"/>
                  </a:cxn>
                  <a:cxn ang="0">
                    <a:pos x="501" y="45"/>
                  </a:cxn>
                  <a:cxn ang="0">
                    <a:pos x="501" y="329"/>
                  </a:cxn>
                </a:cxnLst>
                <a:rect l="0" t="0" r="r" b="b"/>
                <a:pathLst>
                  <a:path w="531" h="373">
                    <a:moveTo>
                      <a:pt x="514" y="0"/>
                    </a:moveTo>
                    <a:cubicBezTo>
                      <a:pt x="17" y="0"/>
                      <a:pt x="17" y="0"/>
                      <a:pt x="17" y="0"/>
                    </a:cubicBezTo>
                    <a:cubicBezTo>
                      <a:pt x="7" y="0"/>
                      <a:pt x="0" y="8"/>
                      <a:pt x="0" y="17"/>
                    </a:cubicBezTo>
                    <a:cubicBezTo>
                      <a:pt x="0" y="356"/>
                      <a:pt x="0" y="356"/>
                      <a:pt x="0" y="356"/>
                    </a:cubicBezTo>
                    <a:cubicBezTo>
                      <a:pt x="0" y="366"/>
                      <a:pt x="7" y="373"/>
                      <a:pt x="17" y="373"/>
                    </a:cubicBezTo>
                    <a:cubicBezTo>
                      <a:pt x="514" y="373"/>
                      <a:pt x="514" y="373"/>
                      <a:pt x="514" y="373"/>
                    </a:cubicBezTo>
                    <a:cubicBezTo>
                      <a:pt x="524" y="373"/>
                      <a:pt x="531" y="366"/>
                      <a:pt x="531" y="356"/>
                    </a:cubicBezTo>
                    <a:cubicBezTo>
                      <a:pt x="531" y="17"/>
                      <a:pt x="531" y="17"/>
                      <a:pt x="531" y="17"/>
                    </a:cubicBezTo>
                    <a:cubicBezTo>
                      <a:pt x="531" y="8"/>
                      <a:pt x="524" y="0"/>
                      <a:pt x="514" y="0"/>
                    </a:cubicBezTo>
                    <a:close/>
                    <a:moveTo>
                      <a:pt x="501" y="329"/>
                    </a:moveTo>
                    <a:cubicBezTo>
                      <a:pt x="501" y="337"/>
                      <a:pt x="494" y="343"/>
                      <a:pt x="486" y="343"/>
                    </a:cubicBezTo>
                    <a:cubicBezTo>
                      <a:pt x="45" y="343"/>
                      <a:pt x="45" y="343"/>
                      <a:pt x="45" y="343"/>
                    </a:cubicBezTo>
                    <a:cubicBezTo>
                      <a:pt x="37" y="343"/>
                      <a:pt x="30" y="337"/>
                      <a:pt x="30" y="329"/>
                    </a:cubicBezTo>
                    <a:cubicBezTo>
                      <a:pt x="30" y="45"/>
                      <a:pt x="30" y="45"/>
                      <a:pt x="30" y="45"/>
                    </a:cubicBezTo>
                    <a:cubicBezTo>
                      <a:pt x="30" y="37"/>
                      <a:pt x="37" y="30"/>
                      <a:pt x="45" y="30"/>
                    </a:cubicBezTo>
                    <a:cubicBezTo>
                      <a:pt x="486" y="30"/>
                      <a:pt x="486" y="30"/>
                      <a:pt x="486" y="30"/>
                    </a:cubicBezTo>
                    <a:cubicBezTo>
                      <a:pt x="494" y="30"/>
                      <a:pt x="501" y="37"/>
                      <a:pt x="501" y="45"/>
                    </a:cubicBezTo>
                    <a:lnTo>
                      <a:pt x="501" y="329"/>
                    </a:lnTo>
                    <a:close/>
                  </a:path>
                </a:pathLst>
              </a:custGeom>
              <a:solidFill>
                <a:schemeClr val="tx1"/>
              </a:solidFill>
              <a:extLst/>
            </p:spPr>
            <p:txBody>
              <a:bodyPr vert="horz" wrap="square" lIns="121882" tIns="60940" rIns="121882" bIns="60940" numCol="1" anchor="t" anchorCtr="0" compatLnSpc="1">
                <a:prstTxWarp prst="textNoShape">
                  <a:avLst/>
                </a:prstTxWarp>
              </a:bodyPr>
              <a:lstStyle/>
              <a:p>
                <a:pPr defTabSz="685651">
                  <a:defRPr/>
                </a:pPr>
                <a:endParaRPr lang="en-US" sz="1399" kern="0" dirty="0">
                  <a:solidFill>
                    <a:srgbClr val="00D8CC"/>
                  </a:solidFill>
                </a:endParaRPr>
              </a:p>
            </p:txBody>
          </p:sp>
          <p:grpSp>
            <p:nvGrpSpPr>
              <p:cNvPr id="632" name="Group 631"/>
              <p:cNvGrpSpPr/>
              <p:nvPr/>
            </p:nvGrpSpPr>
            <p:grpSpPr>
              <a:xfrm>
                <a:off x="7377791" y="5968938"/>
                <a:ext cx="422292" cy="439541"/>
                <a:chOff x="7385551" y="3278608"/>
                <a:chExt cx="452597" cy="439541"/>
              </a:xfrm>
            </p:grpSpPr>
            <p:sp>
              <p:nvSpPr>
                <p:cNvPr id="633" name="Rectangle 33"/>
                <p:cNvSpPr>
                  <a:spLocks noChangeArrowheads="1"/>
                </p:cNvSpPr>
                <p:nvPr/>
              </p:nvSpPr>
              <p:spPr bwMode="auto">
                <a:xfrm>
                  <a:off x="7467293" y="3561548"/>
                  <a:ext cx="289112" cy="18922"/>
                </a:xfrm>
                <a:prstGeom prst="rect">
                  <a:avLst/>
                </a:prstGeom>
                <a:solidFill>
                  <a:schemeClr val="tx1"/>
                </a:solidFill>
                <a:ln>
                  <a:noFill/>
                </a:ln>
                <a:extLst/>
              </p:spPr>
              <p:txBody>
                <a:bodyPr vert="horz" wrap="square" lIns="91427" tIns="45713" rIns="91427" bIns="45713" numCol="1" anchor="t" anchorCtr="0" compatLnSpc="1">
                  <a:prstTxWarp prst="textNoShape">
                    <a:avLst/>
                  </a:prstTxWarp>
                </a:bodyPr>
                <a:lstStyle/>
                <a:p>
                  <a:pPr defTabSz="685651"/>
                  <a:endParaRPr lang="en-US" sz="1399">
                    <a:solidFill>
                      <a:srgbClr val="000000"/>
                    </a:solidFill>
                  </a:endParaRPr>
                </a:p>
              </p:txBody>
            </p:sp>
            <p:sp>
              <p:nvSpPr>
                <p:cNvPr id="634" name="Rectangle 34"/>
                <p:cNvSpPr>
                  <a:spLocks noChangeArrowheads="1"/>
                </p:cNvSpPr>
                <p:nvPr/>
              </p:nvSpPr>
              <p:spPr bwMode="auto">
                <a:xfrm>
                  <a:off x="7467293" y="3594662"/>
                  <a:ext cx="289112" cy="18922"/>
                </a:xfrm>
                <a:prstGeom prst="rect">
                  <a:avLst/>
                </a:prstGeom>
                <a:solidFill>
                  <a:schemeClr val="tx1"/>
                </a:solidFill>
                <a:ln>
                  <a:noFill/>
                </a:ln>
                <a:extLst/>
              </p:spPr>
              <p:txBody>
                <a:bodyPr vert="horz" wrap="square" lIns="91427" tIns="45713" rIns="91427" bIns="45713" numCol="1" anchor="t" anchorCtr="0" compatLnSpc="1">
                  <a:prstTxWarp prst="textNoShape">
                    <a:avLst/>
                  </a:prstTxWarp>
                </a:bodyPr>
                <a:lstStyle/>
                <a:p>
                  <a:pPr defTabSz="685651"/>
                  <a:endParaRPr lang="en-US" sz="1399">
                    <a:solidFill>
                      <a:srgbClr val="000000"/>
                    </a:solidFill>
                  </a:endParaRPr>
                </a:p>
              </p:txBody>
            </p:sp>
            <p:sp>
              <p:nvSpPr>
                <p:cNvPr id="635" name="Rectangle 35"/>
                <p:cNvSpPr>
                  <a:spLocks noChangeArrowheads="1"/>
                </p:cNvSpPr>
                <p:nvPr/>
              </p:nvSpPr>
              <p:spPr bwMode="auto">
                <a:xfrm>
                  <a:off x="7467293" y="3625883"/>
                  <a:ext cx="289112" cy="17977"/>
                </a:xfrm>
                <a:prstGeom prst="rect">
                  <a:avLst/>
                </a:prstGeom>
                <a:solidFill>
                  <a:schemeClr val="tx1"/>
                </a:solidFill>
                <a:ln>
                  <a:noFill/>
                </a:ln>
                <a:extLst/>
              </p:spPr>
              <p:txBody>
                <a:bodyPr vert="horz" wrap="square" lIns="91427" tIns="45713" rIns="91427" bIns="45713" numCol="1" anchor="t" anchorCtr="0" compatLnSpc="1">
                  <a:prstTxWarp prst="textNoShape">
                    <a:avLst/>
                  </a:prstTxWarp>
                </a:bodyPr>
                <a:lstStyle/>
                <a:p>
                  <a:pPr defTabSz="685651"/>
                  <a:endParaRPr lang="en-US" sz="1399">
                    <a:solidFill>
                      <a:srgbClr val="000000"/>
                    </a:solidFill>
                  </a:endParaRPr>
                </a:p>
              </p:txBody>
            </p:sp>
            <p:sp>
              <p:nvSpPr>
                <p:cNvPr id="636" name="Rounded Rectangle 217"/>
                <p:cNvSpPr/>
                <p:nvPr/>
              </p:nvSpPr>
              <p:spPr bwMode="auto">
                <a:xfrm>
                  <a:off x="7385551" y="3278608"/>
                  <a:ext cx="452597" cy="439541"/>
                </a:xfrm>
                <a:custGeom>
                  <a:avLst/>
                  <a:gdLst>
                    <a:gd name="connsiteX0" fmla="*/ 688276 w 2456542"/>
                    <a:gd name="connsiteY0" fmla="*/ 1779736 h 2651550"/>
                    <a:gd name="connsiteX1" fmla="*/ 1947445 w 2456542"/>
                    <a:gd name="connsiteY1" fmla="*/ 1779736 h 2651550"/>
                    <a:gd name="connsiteX2" fmla="*/ 2032261 w 2456542"/>
                    <a:gd name="connsiteY2" fmla="*/ 1864552 h 2651550"/>
                    <a:gd name="connsiteX3" fmla="*/ 2032260 w 2456542"/>
                    <a:gd name="connsiteY3" fmla="*/ 1864552 h 2651550"/>
                    <a:gd name="connsiteX4" fmla="*/ 1947444 w 2456542"/>
                    <a:gd name="connsiteY4" fmla="*/ 1949368 h 2651550"/>
                    <a:gd name="connsiteX5" fmla="*/ 688276 w 2456542"/>
                    <a:gd name="connsiteY5" fmla="*/ 1949367 h 2651550"/>
                    <a:gd name="connsiteX6" fmla="*/ 603460 w 2456542"/>
                    <a:gd name="connsiteY6" fmla="*/ 1864552 h 2651550"/>
                    <a:gd name="connsiteX7" fmla="*/ 688276 w 2456542"/>
                    <a:gd name="connsiteY7" fmla="*/ 1779736 h 2651550"/>
                    <a:gd name="connsiteX8" fmla="*/ 688276 w 2456542"/>
                    <a:gd name="connsiteY8" fmla="*/ 1432098 h 2651550"/>
                    <a:gd name="connsiteX9" fmla="*/ 1947445 w 2456542"/>
                    <a:gd name="connsiteY9" fmla="*/ 1432098 h 2651550"/>
                    <a:gd name="connsiteX10" fmla="*/ 2032261 w 2456542"/>
                    <a:gd name="connsiteY10" fmla="*/ 1516914 h 2651550"/>
                    <a:gd name="connsiteX11" fmla="*/ 2032260 w 2456542"/>
                    <a:gd name="connsiteY11" fmla="*/ 1516914 h 2651550"/>
                    <a:gd name="connsiteX12" fmla="*/ 1947444 w 2456542"/>
                    <a:gd name="connsiteY12" fmla="*/ 1601730 h 2651550"/>
                    <a:gd name="connsiteX13" fmla="*/ 603460 w 2456542"/>
                    <a:gd name="connsiteY13" fmla="*/ 1516914 h 2651550"/>
                    <a:gd name="connsiteX14" fmla="*/ 688276 w 2456542"/>
                    <a:gd name="connsiteY14" fmla="*/ 1432098 h 2651550"/>
                    <a:gd name="connsiteX15" fmla="*/ 688276 w 2456542"/>
                    <a:gd name="connsiteY15" fmla="*/ 1084461 h 2651550"/>
                    <a:gd name="connsiteX16" fmla="*/ 1947445 w 2456542"/>
                    <a:gd name="connsiteY16" fmla="*/ 1084461 h 2651550"/>
                    <a:gd name="connsiteX17" fmla="*/ 2032261 w 2456542"/>
                    <a:gd name="connsiteY17" fmla="*/ 1169277 h 2651550"/>
                    <a:gd name="connsiteX18" fmla="*/ 2032260 w 2456542"/>
                    <a:gd name="connsiteY18" fmla="*/ 1169277 h 2651550"/>
                    <a:gd name="connsiteX19" fmla="*/ 1947444 w 2456542"/>
                    <a:gd name="connsiteY19" fmla="*/ 1254093 h 2651550"/>
                    <a:gd name="connsiteX20" fmla="*/ 688276 w 2456542"/>
                    <a:gd name="connsiteY20" fmla="*/ 1254092 h 2651550"/>
                    <a:gd name="connsiteX21" fmla="*/ 603460 w 2456542"/>
                    <a:gd name="connsiteY21" fmla="*/ 1169277 h 2651550"/>
                    <a:gd name="connsiteX22" fmla="*/ 688276 w 2456542"/>
                    <a:gd name="connsiteY22" fmla="*/ 1084461 h 2651550"/>
                    <a:gd name="connsiteX23" fmla="*/ 1267990 w 2456542"/>
                    <a:gd name="connsiteY23" fmla="*/ 736824 h 2651550"/>
                    <a:gd name="connsiteX24" fmla="*/ 1947445 w 2456542"/>
                    <a:gd name="connsiteY24" fmla="*/ 736824 h 2651550"/>
                    <a:gd name="connsiteX25" fmla="*/ 2032261 w 2456542"/>
                    <a:gd name="connsiteY25" fmla="*/ 821640 h 2651550"/>
                    <a:gd name="connsiteX26" fmla="*/ 2032260 w 2456542"/>
                    <a:gd name="connsiteY26" fmla="*/ 821640 h 2651550"/>
                    <a:gd name="connsiteX27" fmla="*/ 1947444 w 2456542"/>
                    <a:gd name="connsiteY27" fmla="*/ 906456 h 2651550"/>
                    <a:gd name="connsiteX28" fmla="*/ 1267990 w 2456542"/>
                    <a:gd name="connsiteY28" fmla="*/ 906455 h 2651550"/>
                    <a:gd name="connsiteX29" fmla="*/ 1183174 w 2456542"/>
                    <a:gd name="connsiteY29" fmla="*/ 821640 h 2651550"/>
                    <a:gd name="connsiteX30" fmla="*/ 1267990 w 2456542"/>
                    <a:gd name="connsiteY30" fmla="*/ 736824 h 2651550"/>
                    <a:gd name="connsiteX31" fmla="*/ 774585 w 2456542"/>
                    <a:gd name="connsiteY31" fmla="*/ 139988 h 2651550"/>
                    <a:gd name="connsiteX32" fmla="*/ 774579 w 2456542"/>
                    <a:gd name="connsiteY32" fmla="*/ 609505 h 2651550"/>
                    <a:gd name="connsiteX33" fmla="*/ 633566 w 2456542"/>
                    <a:gd name="connsiteY33" fmla="*/ 756949 h 2651550"/>
                    <a:gd name="connsiteX34" fmla="*/ 133613 w 2456542"/>
                    <a:gd name="connsiteY34" fmla="*/ 757666 h 2651550"/>
                    <a:gd name="connsiteX35" fmla="*/ 137392 w 2456542"/>
                    <a:gd name="connsiteY35" fmla="*/ 2301161 h 2651550"/>
                    <a:gd name="connsiteX36" fmla="*/ 363746 w 2456542"/>
                    <a:gd name="connsiteY36" fmla="*/ 2511541 h 2651550"/>
                    <a:gd name="connsiteX37" fmla="*/ 2326849 w 2456542"/>
                    <a:gd name="connsiteY37" fmla="*/ 2506520 h 2651550"/>
                    <a:gd name="connsiteX38" fmla="*/ 2320768 w 2456542"/>
                    <a:gd name="connsiteY38" fmla="*/ 445350 h 2651550"/>
                    <a:gd name="connsiteX39" fmla="*/ 2084183 w 2456542"/>
                    <a:gd name="connsiteY39" fmla="*/ 145008 h 2651550"/>
                    <a:gd name="connsiteX40" fmla="*/ 774585 w 2456542"/>
                    <a:gd name="connsiteY40" fmla="*/ 139988 h 2651550"/>
                    <a:gd name="connsiteX41" fmla="*/ 720785 w 2456542"/>
                    <a:gd name="connsiteY41" fmla="*/ 0 h 2651550"/>
                    <a:gd name="connsiteX42" fmla="*/ 2185228 w 2456542"/>
                    <a:gd name="connsiteY42" fmla="*/ 5612 h 2651550"/>
                    <a:gd name="connsiteX43" fmla="*/ 2449742 w 2456542"/>
                    <a:gd name="connsiteY43" fmla="*/ 341411 h 2651550"/>
                    <a:gd name="connsiteX44" fmla="*/ 2456542 w 2456542"/>
                    <a:gd name="connsiteY44" fmla="*/ 2645914 h 2651550"/>
                    <a:gd name="connsiteX45" fmla="*/ 261684 w 2456542"/>
                    <a:gd name="connsiteY45" fmla="*/ 2651527 h 2651550"/>
                    <a:gd name="connsiteX46" fmla="*/ 8608 w 2456542"/>
                    <a:gd name="connsiteY46" fmla="*/ 2416311 h 2651550"/>
                    <a:gd name="connsiteX47" fmla="*/ 4610 w 2456542"/>
                    <a:gd name="connsiteY47" fmla="*/ 676337 h 2651550"/>
                    <a:gd name="connsiteX48" fmla="*/ 720785 w 2456542"/>
                    <a:gd name="connsiteY48" fmla="*/ 0 h 2651550"/>
                    <a:gd name="connsiteX0" fmla="*/ 688276 w 2456542"/>
                    <a:gd name="connsiteY0" fmla="*/ 1779736 h 2651550"/>
                    <a:gd name="connsiteX1" fmla="*/ 1947445 w 2456542"/>
                    <a:gd name="connsiteY1" fmla="*/ 1779736 h 2651550"/>
                    <a:gd name="connsiteX2" fmla="*/ 2032261 w 2456542"/>
                    <a:gd name="connsiteY2" fmla="*/ 1864552 h 2651550"/>
                    <a:gd name="connsiteX3" fmla="*/ 2032260 w 2456542"/>
                    <a:gd name="connsiteY3" fmla="*/ 1864552 h 2651550"/>
                    <a:gd name="connsiteX4" fmla="*/ 1947444 w 2456542"/>
                    <a:gd name="connsiteY4" fmla="*/ 1949368 h 2651550"/>
                    <a:gd name="connsiteX5" fmla="*/ 688276 w 2456542"/>
                    <a:gd name="connsiteY5" fmla="*/ 1949367 h 2651550"/>
                    <a:gd name="connsiteX6" fmla="*/ 603460 w 2456542"/>
                    <a:gd name="connsiteY6" fmla="*/ 1864552 h 2651550"/>
                    <a:gd name="connsiteX7" fmla="*/ 688276 w 2456542"/>
                    <a:gd name="connsiteY7" fmla="*/ 1779736 h 2651550"/>
                    <a:gd name="connsiteX8" fmla="*/ 603460 w 2456542"/>
                    <a:gd name="connsiteY8" fmla="*/ 1516914 h 2651550"/>
                    <a:gd name="connsiteX9" fmla="*/ 1947445 w 2456542"/>
                    <a:gd name="connsiteY9" fmla="*/ 1432098 h 2651550"/>
                    <a:gd name="connsiteX10" fmla="*/ 2032261 w 2456542"/>
                    <a:gd name="connsiteY10" fmla="*/ 1516914 h 2651550"/>
                    <a:gd name="connsiteX11" fmla="*/ 2032260 w 2456542"/>
                    <a:gd name="connsiteY11" fmla="*/ 1516914 h 2651550"/>
                    <a:gd name="connsiteX12" fmla="*/ 1947444 w 2456542"/>
                    <a:gd name="connsiteY12" fmla="*/ 1601730 h 2651550"/>
                    <a:gd name="connsiteX13" fmla="*/ 603460 w 2456542"/>
                    <a:gd name="connsiteY13" fmla="*/ 1516914 h 2651550"/>
                    <a:gd name="connsiteX14" fmla="*/ 688276 w 2456542"/>
                    <a:gd name="connsiteY14" fmla="*/ 1084461 h 2651550"/>
                    <a:gd name="connsiteX15" fmla="*/ 1947445 w 2456542"/>
                    <a:gd name="connsiteY15" fmla="*/ 1084461 h 2651550"/>
                    <a:gd name="connsiteX16" fmla="*/ 2032261 w 2456542"/>
                    <a:gd name="connsiteY16" fmla="*/ 1169277 h 2651550"/>
                    <a:gd name="connsiteX17" fmla="*/ 2032260 w 2456542"/>
                    <a:gd name="connsiteY17" fmla="*/ 1169277 h 2651550"/>
                    <a:gd name="connsiteX18" fmla="*/ 1947444 w 2456542"/>
                    <a:gd name="connsiteY18" fmla="*/ 1254093 h 2651550"/>
                    <a:gd name="connsiteX19" fmla="*/ 688276 w 2456542"/>
                    <a:gd name="connsiteY19" fmla="*/ 1254092 h 2651550"/>
                    <a:gd name="connsiteX20" fmla="*/ 603460 w 2456542"/>
                    <a:gd name="connsiteY20" fmla="*/ 1169277 h 2651550"/>
                    <a:gd name="connsiteX21" fmla="*/ 688276 w 2456542"/>
                    <a:gd name="connsiteY21" fmla="*/ 1084461 h 2651550"/>
                    <a:gd name="connsiteX22" fmla="*/ 1267990 w 2456542"/>
                    <a:gd name="connsiteY22" fmla="*/ 736824 h 2651550"/>
                    <a:gd name="connsiteX23" fmla="*/ 1947445 w 2456542"/>
                    <a:gd name="connsiteY23" fmla="*/ 736824 h 2651550"/>
                    <a:gd name="connsiteX24" fmla="*/ 2032261 w 2456542"/>
                    <a:gd name="connsiteY24" fmla="*/ 821640 h 2651550"/>
                    <a:gd name="connsiteX25" fmla="*/ 2032260 w 2456542"/>
                    <a:gd name="connsiteY25" fmla="*/ 821640 h 2651550"/>
                    <a:gd name="connsiteX26" fmla="*/ 1947444 w 2456542"/>
                    <a:gd name="connsiteY26" fmla="*/ 906456 h 2651550"/>
                    <a:gd name="connsiteX27" fmla="*/ 1267990 w 2456542"/>
                    <a:gd name="connsiteY27" fmla="*/ 906455 h 2651550"/>
                    <a:gd name="connsiteX28" fmla="*/ 1183174 w 2456542"/>
                    <a:gd name="connsiteY28" fmla="*/ 821640 h 2651550"/>
                    <a:gd name="connsiteX29" fmla="*/ 1267990 w 2456542"/>
                    <a:gd name="connsiteY29" fmla="*/ 736824 h 2651550"/>
                    <a:gd name="connsiteX30" fmla="*/ 774585 w 2456542"/>
                    <a:gd name="connsiteY30" fmla="*/ 139988 h 2651550"/>
                    <a:gd name="connsiteX31" fmla="*/ 774579 w 2456542"/>
                    <a:gd name="connsiteY31" fmla="*/ 609505 h 2651550"/>
                    <a:gd name="connsiteX32" fmla="*/ 633566 w 2456542"/>
                    <a:gd name="connsiteY32" fmla="*/ 756949 h 2651550"/>
                    <a:gd name="connsiteX33" fmla="*/ 133613 w 2456542"/>
                    <a:gd name="connsiteY33" fmla="*/ 757666 h 2651550"/>
                    <a:gd name="connsiteX34" fmla="*/ 137392 w 2456542"/>
                    <a:gd name="connsiteY34" fmla="*/ 2301161 h 2651550"/>
                    <a:gd name="connsiteX35" fmla="*/ 363746 w 2456542"/>
                    <a:gd name="connsiteY35" fmla="*/ 2511541 h 2651550"/>
                    <a:gd name="connsiteX36" fmla="*/ 2326849 w 2456542"/>
                    <a:gd name="connsiteY36" fmla="*/ 2506520 h 2651550"/>
                    <a:gd name="connsiteX37" fmla="*/ 2320768 w 2456542"/>
                    <a:gd name="connsiteY37" fmla="*/ 445350 h 2651550"/>
                    <a:gd name="connsiteX38" fmla="*/ 2084183 w 2456542"/>
                    <a:gd name="connsiteY38" fmla="*/ 145008 h 2651550"/>
                    <a:gd name="connsiteX39" fmla="*/ 774585 w 2456542"/>
                    <a:gd name="connsiteY39" fmla="*/ 139988 h 2651550"/>
                    <a:gd name="connsiteX40" fmla="*/ 720785 w 2456542"/>
                    <a:gd name="connsiteY40" fmla="*/ 0 h 2651550"/>
                    <a:gd name="connsiteX41" fmla="*/ 2185228 w 2456542"/>
                    <a:gd name="connsiteY41" fmla="*/ 5612 h 2651550"/>
                    <a:gd name="connsiteX42" fmla="*/ 2449742 w 2456542"/>
                    <a:gd name="connsiteY42" fmla="*/ 341411 h 2651550"/>
                    <a:gd name="connsiteX43" fmla="*/ 2456542 w 2456542"/>
                    <a:gd name="connsiteY43" fmla="*/ 2645914 h 2651550"/>
                    <a:gd name="connsiteX44" fmla="*/ 261684 w 2456542"/>
                    <a:gd name="connsiteY44" fmla="*/ 2651527 h 2651550"/>
                    <a:gd name="connsiteX45" fmla="*/ 8608 w 2456542"/>
                    <a:gd name="connsiteY45" fmla="*/ 2416311 h 2651550"/>
                    <a:gd name="connsiteX46" fmla="*/ 4610 w 2456542"/>
                    <a:gd name="connsiteY46" fmla="*/ 676337 h 2651550"/>
                    <a:gd name="connsiteX47" fmla="*/ 720785 w 2456542"/>
                    <a:gd name="connsiteY47" fmla="*/ 0 h 2651550"/>
                    <a:gd name="connsiteX0" fmla="*/ 688276 w 2456542"/>
                    <a:gd name="connsiteY0" fmla="*/ 1779736 h 2651550"/>
                    <a:gd name="connsiteX1" fmla="*/ 1947445 w 2456542"/>
                    <a:gd name="connsiteY1" fmla="*/ 1779736 h 2651550"/>
                    <a:gd name="connsiteX2" fmla="*/ 2032261 w 2456542"/>
                    <a:gd name="connsiteY2" fmla="*/ 1864552 h 2651550"/>
                    <a:gd name="connsiteX3" fmla="*/ 2032260 w 2456542"/>
                    <a:gd name="connsiteY3" fmla="*/ 1864552 h 2651550"/>
                    <a:gd name="connsiteX4" fmla="*/ 1947444 w 2456542"/>
                    <a:gd name="connsiteY4" fmla="*/ 1949368 h 2651550"/>
                    <a:gd name="connsiteX5" fmla="*/ 688276 w 2456542"/>
                    <a:gd name="connsiteY5" fmla="*/ 1949367 h 2651550"/>
                    <a:gd name="connsiteX6" fmla="*/ 603460 w 2456542"/>
                    <a:gd name="connsiteY6" fmla="*/ 1864552 h 2651550"/>
                    <a:gd name="connsiteX7" fmla="*/ 688276 w 2456542"/>
                    <a:gd name="connsiteY7" fmla="*/ 1779736 h 2651550"/>
                    <a:gd name="connsiteX8" fmla="*/ 1947444 w 2456542"/>
                    <a:gd name="connsiteY8" fmla="*/ 1601730 h 2651550"/>
                    <a:gd name="connsiteX9" fmla="*/ 1947445 w 2456542"/>
                    <a:gd name="connsiteY9" fmla="*/ 1432098 h 2651550"/>
                    <a:gd name="connsiteX10" fmla="*/ 2032261 w 2456542"/>
                    <a:gd name="connsiteY10" fmla="*/ 1516914 h 2651550"/>
                    <a:gd name="connsiteX11" fmla="*/ 2032260 w 2456542"/>
                    <a:gd name="connsiteY11" fmla="*/ 1516914 h 2651550"/>
                    <a:gd name="connsiteX12" fmla="*/ 1947444 w 2456542"/>
                    <a:gd name="connsiteY12" fmla="*/ 1601730 h 2651550"/>
                    <a:gd name="connsiteX13" fmla="*/ 688276 w 2456542"/>
                    <a:gd name="connsiteY13" fmla="*/ 1084461 h 2651550"/>
                    <a:gd name="connsiteX14" fmla="*/ 1947445 w 2456542"/>
                    <a:gd name="connsiteY14" fmla="*/ 1084461 h 2651550"/>
                    <a:gd name="connsiteX15" fmla="*/ 2032261 w 2456542"/>
                    <a:gd name="connsiteY15" fmla="*/ 1169277 h 2651550"/>
                    <a:gd name="connsiteX16" fmla="*/ 2032260 w 2456542"/>
                    <a:gd name="connsiteY16" fmla="*/ 1169277 h 2651550"/>
                    <a:gd name="connsiteX17" fmla="*/ 1947444 w 2456542"/>
                    <a:gd name="connsiteY17" fmla="*/ 1254093 h 2651550"/>
                    <a:gd name="connsiteX18" fmla="*/ 688276 w 2456542"/>
                    <a:gd name="connsiteY18" fmla="*/ 1254092 h 2651550"/>
                    <a:gd name="connsiteX19" fmla="*/ 603460 w 2456542"/>
                    <a:gd name="connsiteY19" fmla="*/ 1169277 h 2651550"/>
                    <a:gd name="connsiteX20" fmla="*/ 688276 w 2456542"/>
                    <a:gd name="connsiteY20" fmla="*/ 1084461 h 2651550"/>
                    <a:gd name="connsiteX21" fmla="*/ 1267990 w 2456542"/>
                    <a:gd name="connsiteY21" fmla="*/ 736824 h 2651550"/>
                    <a:gd name="connsiteX22" fmla="*/ 1947445 w 2456542"/>
                    <a:gd name="connsiteY22" fmla="*/ 736824 h 2651550"/>
                    <a:gd name="connsiteX23" fmla="*/ 2032261 w 2456542"/>
                    <a:gd name="connsiteY23" fmla="*/ 821640 h 2651550"/>
                    <a:gd name="connsiteX24" fmla="*/ 2032260 w 2456542"/>
                    <a:gd name="connsiteY24" fmla="*/ 821640 h 2651550"/>
                    <a:gd name="connsiteX25" fmla="*/ 1947444 w 2456542"/>
                    <a:gd name="connsiteY25" fmla="*/ 906456 h 2651550"/>
                    <a:gd name="connsiteX26" fmla="*/ 1267990 w 2456542"/>
                    <a:gd name="connsiteY26" fmla="*/ 906455 h 2651550"/>
                    <a:gd name="connsiteX27" fmla="*/ 1183174 w 2456542"/>
                    <a:gd name="connsiteY27" fmla="*/ 821640 h 2651550"/>
                    <a:gd name="connsiteX28" fmla="*/ 1267990 w 2456542"/>
                    <a:gd name="connsiteY28" fmla="*/ 736824 h 2651550"/>
                    <a:gd name="connsiteX29" fmla="*/ 774585 w 2456542"/>
                    <a:gd name="connsiteY29" fmla="*/ 139988 h 2651550"/>
                    <a:gd name="connsiteX30" fmla="*/ 774579 w 2456542"/>
                    <a:gd name="connsiteY30" fmla="*/ 609505 h 2651550"/>
                    <a:gd name="connsiteX31" fmla="*/ 633566 w 2456542"/>
                    <a:gd name="connsiteY31" fmla="*/ 756949 h 2651550"/>
                    <a:gd name="connsiteX32" fmla="*/ 133613 w 2456542"/>
                    <a:gd name="connsiteY32" fmla="*/ 757666 h 2651550"/>
                    <a:gd name="connsiteX33" fmla="*/ 137392 w 2456542"/>
                    <a:gd name="connsiteY33" fmla="*/ 2301161 h 2651550"/>
                    <a:gd name="connsiteX34" fmla="*/ 363746 w 2456542"/>
                    <a:gd name="connsiteY34" fmla="*/ 2511541 h 2651550"/>
                    <a:gd name="connsiteX35" fmla="*/ 2326849 w 2456542"/>
                    <a:gd name="connsiteY35" fmla="*/ 2506520 h 2651550"/>
                    <a:gd name="connsiteX36" fmla="*/ 2320768 w 2456542"/>
                    <a:gd name="connsiteY36" fmla="*/ 445350 h 2651550"/>
                    <a:gd name="connsiteX37" fmla="*/ 2084183 w 2456542"/>
                    <a:gd name="connsiteY37" fmla="*/ 145008 h 2651550"/>
                    <a:gd name="connsiteX38" fmla="*/ 774585 w 2456542"/>
                    <a:gd name="connsiteY38" fmla="*/ 139988 h 2651550"/>
                    <a:gd name="connsiteX39" fmla="*/ 720785 w 2456542"/>
                    <a:gd name="connsiteY39" fmla="*/ 0 h 2651550"/>
                    <a:gd name="connsiteX40" fmla="*/ 2185228 w 2456542"/>
                    <a:gd name="connsiteY40" fmla="*/ 5612 h 2651550"/>
                    <a:gd name="connsiteX41" fmla="*/ 2449742 w 2456542"/>
                    <a:gd name="connsiteY41" fmla="*/ 341411 h 2651550"/>
                    <a:gd name="connsiteX42" fmla="*/ 2456542 w 2456542"/>
                    <a:gd name="connsiteY42" fmla="*/ 2645914 h 2651550"/>
                    <a:gd name="connsiteX43" fmla="*/ 261684 w 2456542"/>
                    <a:gd name="connsiteY43" fmla="*/ 2651527 h 2651550"/>
                    <a:gd name="connsiteX44" fmla="*/ 8608 w 2456542"/>
                    <a:gd name="connsiteY44" fmla="*/ 2416311 h 2651550"/>
                    <a:gd name="connsiteX45" fmla="*/ 4610 w 2456542"/>
                    <a:gd name="connsiteY45" fmla="*/ 676337 h 2651550"/>
                    <a:gd name="connsiteX46" fmla="*/ 720785 w 2456542"/>
                    <a:gd name="connsiteY46" fmla="*/ 0 h 2651550"/>
                    <a:gd name="connsiteX0" fmla="*/ 603460 w 2456542"/>
                    <a:gd name="connsiteY0" fmla="*/ 1864552 h 2651550"/>
                    <a:gd name="connsiteX1" fmla="*/ 1947445 w 2456542"/>
                    <a:gd name="connsiteY1" fmla="*/ 1779736 h 2651550"/>
                    <a:gd name="connsiteX2" fmla="*/ 2032261 w 2456542"/>
                    <a:gd name="connsiteY2" fmla="*/ 1864552 h 2651550"/>
                    <a:gd name="connsiteX3" fmla="*/ 2032260 w 2456542"/>
                    <a:gd name="connsiteY3" fmla="*/ 1864552 h 2651550"/>
                    <a:gd name="connsiteX4" fmla="*/ 1947444 w 2456542"/>
                    <a:gd name="connsiteY4" fmla="*/ 1949368 h 2651550"/>
                    <a:gd name="connsiteX5" fmla="*/ 688276 w 2456542"/>
                    <a:gd name="connsiteY5" fmla="*/ 1949367 h 2651550"/>
                    <a:gd name="connsiteX6" fmla="*/ 603460 w 2456542"/>
                    <a:gd name="connsiteY6" fmla="*/ 1864552 h 2651550"/>
                    <a:gd name="connsiteX7" fmla="*/ 1947444 w 2456542"/>
                    <a:gd name="connsiteY7" fmla="*/ 1601730 h 2651550"/>
                    <a:gd name="connsiteX8" fmla="*/ 1947445 w 2456542"/>
                    <a:gd name="connsiteY8" fmla="*/ 1432098 h 2651550"/>
                    <a:gd name="connsiteX9" fmla="*/ 2032261 w 2456542"/>
                    <a:gd name="connsiteY9" fmla="*/ 1516914 h 2651550"/>
                    <a:gd name="connsiteX10" fmla="*/ 2032260 w 2456542"/>
                    <a:gd name="connsiteY10" fmla="*/ 1516914 h 2651550"/>
                    <a:gd name="connsiteX11" fmla="*/ 1947444 w 2456542"/>
                    <a:gd name="connsiteY11" fmla="*/ 1601730 h 2651550"/>
                    <a:gd name="connsiteX12" fmla="*/ 688276 w 2456542"/>
                    <a:gd name="connsiteY12" fmla="*/ 1084461 h 2651550"/>
                    <a:gd name="connsiteX13" fmla="*/ 1947445 w 2456542"/>
                    <a:gd name="connsiteY13" fmla="*/ 1084461 h 2651550"/>
                    <a:gd name="connsiteX14" fmla="*/ 2032261 w 2456542"/>
                    <a:gd name="connsiteY14" fmla="*/ 1169277 h 2651550"/>
                    <a:gd name="connsiteX15" fmla="*/ 2032260 w 2456542"/>
                    <a:gd name="connsiteY15" fmla="*/ 1169277 h 2651550"/>
                    <a:gd name="connsiteX16" fmla="*/ 1947444 w 2456542"/>
                    <a:gd name="connsiteY16" fmla="*/ 1254093 h 2651550"/>
                    <a:gd name="connsiteX17" fmla="*/ 688276 w 2456542"/>
                    <a:gd name="connsiteY17" fmla="*/ 1254092 h 2651550"/>
                    <a:gd name="connsiteX18" fmla="*/ 603460 w 2456542"/>
                    <a:gd name="connsiteY18" fmla="*/ 1169277 h 2651550"/>
                    <a:gd name="connsiteX19" fmla="*/ 688276 w 2456542"/>
                    <a:gd name="connsiteY19" fmla="*/ 1084461 h 2651550"/>
                    <a:gd name="connsiteX20" fmla="*/ 1267990 w 2456542"/>
                    <a:gd name="connsiteY20" fmla="*/ 736824 h 2651550"/>
                    <a:gd name="connsiteX21" fmla="*/ 1947445 w 2456542"/>
                    <a:gd name="connsiteY21" fmla="*/ 736824 h 2651550"/>
                    <a:gd name="connsiteX22" fmla="*/ 2032261 w 2456542"/>
                    <a:gd name="connsiteY22" fmla="*/ 821640 h 2651550"/>
                    <a:gd name="connsiteX23" fmla="*/ 2032260 w 2456542"/>
                    <a:gd name="connsiteY23" fmla="*/ 821640 h 2651550"/>
                    <a:gd name="connsiteX24" fmla="*/ 1947444 w 2456542"/>
                    <a:gd name="connsiteY24" fmla="*/ 906456 h 2651550"/>
                    <a:gd name="connsiteX25" fmla="*/ 1267990 w 2456542"/>
                    <a:gd name="connsiteY25" fmla="*/ 906455 h 2651550"/>
                    <a:gd name="connsiteX26" fmla="*/ 1183174 w 2456542"/>
                    <a:gd name="connsiteY26" fmla="*/ 821640 h 2651550"/>
                    <a:gd name="connsiteX27" fmla="*/ 1267990 w 2456542"/>
                    <a:gd name="connsiteY27" fmla="*/ 736824 h 2651550"/>
                    <a:gd name="connsiteX28" fmla="*/ 774585 w 2456542"/>
                    <a:gd name="connsiteY28" fmla="*/ 139988 h 2651550"/>
                    <a:gd name="connsiteX29" fmla="*/ 774579 w 2456542"/>
                    <a:gd name="connsiteY29" fmla="*/ 609505 h 2651550"/>
                    <a:gd name="connsiteX30" fmla="*/ 633566 w 2456542"/>
                    <a:gd name="connsiteY30" fmla="*/ 756949 h 2651550"/>
                    <a:gd name="connsiteX31" fmla="*/ 133613 w 2456542"/>
                    <a:gd name="connsiteY31" fmla="*/ 757666 h 2651550"/>
                    <a:gd name="connsiteX32" fmla="*/ 137392 w 2456542"/>
                    <a:gd name="connsiteY32" fmla="*/ 2301161 h 2651550"/>
                    <a:gd name="connsiteX33" fmla="*/ 363746 w 2456542"/>
                    <a:gd name="connsiteY33" fmla="*/ 2511541 h 2651550"/>
                    <a:gd name="connsiteX34" fmla="*/ 2326849 w 2456542"/>
                    <a:gd name="connsiteY34" fmla="*/ 2506520 h 2651550"/>
                    <a:gd name="connsiteX35" fmla="*/ 2320768 w 2456542"/>
                    <a:gd name="connsiteY35" fmla="*/ 445350 h 2651550"/>
                    <a:gd name="connsiteX36" fmla="*/ 2084183 w 2456542"/>
                    <a:gd name="connsiteY36" fmla="*/ 145008 h 2651550"/>
                    <a:gd name="connsiteX37" fmla="*/ 774585 w 2456542"/>
                    <a:gd name="connsiteY37" fmla="*/ 139988 h 2651550"/>
                    <a:gd name="connsiteX38" fmla="*/ 720785 w 2456542"/>
                    <a:gd name="connsiteY38" fmla="*/ 0 h 2651550"/>
                    <a:gd name="connsiteX39" fmla="*/ 2185228 w 2456542"/>
                    <a:gd name="connsiteY39" fmla="*/ 5612 h 2651550"/>
                    <a:gd name="connsiteX40" fmla="*/ 2449742 w 2456542"/>
                    <a:gd name="connsiteY40" fmla="*/ 341411 h 2651550"/>
                    <a:gd name="connsiteX41" fmla="*/ 2456542 w 2456542"/>
                    <a:gd name="connsiteY41" fmla="*/ 2645914 h 2651550"/>
                    <a:gd name="connsiteX42" fmla="*/ 261684 w 2456542"/>
                    <a:gd name="connsiteY42" fmla="*/ 2651527 h 2651550"/>
                    <a:gd name="connsiteX43" fmla="*/ 8608 w 2456542"/>
                    <a:gd name="connsiteY43" fmla="*/ 2416311 h 2651550"/>
                    <a:gd name="connsiteX44" fmla="*/ 4610 w 2456542"/>
                    <a:gd name="connsiteY44" fmla="*/ 676337 h 2651550"/>
                    <a:gd name="connsiteX45" fmla="*/ 720785 w 2456542"/>
                    <a:gd name="connsiteY45" fmla="*/ 0 h 2651550"/>
                    <a:gd name="connsiteX0" fmla="*/ 688276 w 2456542"/>
                    <a:gd name="connsiteY0" fmla="*/ 1949367 h 2651550"/>
                    <a:gd name="connsiteX1" fmla="*/ 1947445 w 2456542"/>
                    <a:gd name="connsiteY1" fmla="*/ 1779736 h 2651550"/>
                    <a:gd name="connsiteX2" fmla="*/ 2032261 w 2456542"/>
                    <a:gd name="connsiteY2" fmla="*/ 1864552 h 2651550"/>
                    <a:gd name="connsiteX3" fmla="*/ 2032260 w 2456542"/>
                    <a:gd name="connsiteY3" fmla="*/ 1864552 h 2651550"/>
                    <a:gd name="connsiteX4" fmla="*/ 1947444 w 2456542"/>
                    <a:gd name="connsiteY4" fmla="*/ 1949368 h 2651550"/>
                    <a:gd name="connsiteX5" fmla="*/ 688276 w 2456542"/>
                    <a:gd name="connsiteY5" fmla="*/ 1949367 h 2651550"/>
                    <a:gd name="connsiteX6" fmla="*/ 1947444 w 2456542"/>
                    <a:gd name="connsiteY6" fmla="*/ 1601730 h 2651550"/>
                    <a:gd name="connsiteX7" fmla="*/ 1947445 w 2456542"/>
                    <a:gd name="connsiteY7" fmla="*/ 1432098 h 2651550"/>
                    <a:gd name="connsiteX8" fmla="*/ 2032261 w 2456542"/>
                    <a:gd name="connsiteY8" fmla="*/ 1516914 h 2651550"/>
                    <a:gd name="connsiteX9" fmla="*/ 2032260 w 2456542"/>
                    <a:gd name="connsiteY9" fmla="*/ 1516914 h 2651550"/>
                    <a:gd name="connsiteX10" fmla="*/ 1947444 w 2456542"/>
                    <a:gd name="connsiteY10" fmla="*/ 1601730 h 2651550"/>
                    <a:gd name="connsiteX11" fmla="*/ 688276 w 2456542"/>
                    <a:gd name="connsiteY11" fmla="*/ 1084461 h 2651550"/>
                    <a:gd name="connsiteX12" fmla="*/ 1947445 w 2456542"/>
                    <a:gd name="connsiteY12" fmla="*/ 1084461 h 2651550"/>
                    <a:gd name="connsiteX13" fmla="*/ 2032261 w 2456542"/>
                    <a:gd name="connsiteY13" fmla="*/ 1169277 h 2651550"/>
                    <a:gd name="connsiteX14" fmla="*/ 2032260 w 2456542"/>
                    <a:gd name="connsiteY14" fmla="*/ 1169277 h 2651550"/>
                    <a:gd name="connsiteX15" fmla="*/ 1947444 w 2456542"/>
                    <a:gd name="connsiteY15" fmla="*/ 1254093 h 2651550"/>
                    <a:gd name="connsiteX16" fmla="*/ 688276 w 2456542"/>
                    <a:gd name="connsiteY16" fmla="*/ 1254092 h 2651550"/>
                    <a:gd name="connsiteX17" fmla="*/ 603460 w 2456542"/>
                    <a:gd name="connsiteY17" fmla="*/ 1169277 h 2651550"/>
                    <a:gd name="connsiteX18" fmla="*/ 688276 w 2456542"/>
                    <a:gd name="connsiteY18" fmla="*/ 1084461 h 2651550"/>
                    <a:gd name="connsiteX19" fmla="*/ 1267990 w 2456542"/>
                    <a:gd name="connsiteY19" fmla="*/ 736824 h 2651550"/>
                    <a:gd name="connsiteX20" fmla="*/ 1947445 w 2456542"/>
                    <a:gd name="connsiteY20" fmla="*/ 736824 h 2651550"/>
                    <a:gd name="connsiteX21" fmla="*/ 2032261 w 2456542"/>
                    <a:gd name="connsiteY21" fmla="*/ 821640 h 2651550"/>
                    <a:gd name="connsiteX22" fmla="*/ 2032260 w 2456542"/>
                    <a:gd name="connsiteY22" fmla="*/ 821640 h 2651550"/>
                    <a:gd name="connsiteX23" fmla="*/ 1947444 w 2456542"/>
                    <a:gd name="connsiteY23" fmla="*/ 906456 h 2651550"/>
                    <a:gd name="connsiteX24" fmla="*/ 1267990 w 2456542"/>
                    <a:gd name="connsiteY24" fmla="*/ 906455 h 2651550"/>
                    <a:gd name="connsiteX25" fmla="*/ 1183174 w 2456542"/>
                    <a:gd name="connsiteY25" fmla="*/ 821640 h 2651550"/>
                    <a:gd name="connsiteX26" fmla="*/ 1267990 w 2456542"/>
                    <a:gd name="connsiteY26" fmla="*/ 736824 h 2651550"/>
                    <a:gd name="connsiteX27" fmla="*/ 774585 w 2456542"/>
                    <a:gd name="connsiteY27" fmla="*/ 139988 h 2651550"/>
                    <a:gd name="connsiteX28" fmla="*/ 774579 w 2456542"/>
                    <a:gd name="connsiteY28" fmla="*/ 609505 h 2651550"/>
                    <a:gd name="connsiteX29" fmla="*/ 633566 w 2456542"/>
                    <a:gd name="connsiteY29" fmla="*/ 756949 h 2651550"/>
                    <a:gd name="connsiteX30" fmla="*/ 133613 w 2456542"/>
                    <a:gd name="connsiteY30" fmla="*/ 757666 h 2651550"/>
                    <a:gd name="connsiteX31" fmla="*/ 137392 w 2456542"/>
                    <a:gd name="connsiteY31" fmla="*/ 2301161 h 2651550"/>
                    <a:gd name="connsiteX32" fmla="*/ 363746 w 2456542"/>
                    <a:gd name="connsiteY32" fmla="*/ 2511541 h 2651550"/>
                    <a:gd name="connsiteX33" fmla="*/ 2326849 w 2456542"/>
                    <a:gd name="connsiteY33" fmla="*/ 2506520 h 2651550"/>
                    <a:gd name="connsiteX34" fmla="*/ 2320768 w 2456542"/>
                    <a:gd name="connsiteY34" fmla="*/ 445350 h 2651550"/>
                    <a:gd name="connsiteX35" fmla="*/ 2084183 w 2456542"/>
                    <a:gd name="connsiteY35" fmla="*/ 145008 h 2651550"/>
                    <a:gd name="connsiteX36" fmla="*/ 774585 w 2456542"/>
                    <a:gd name="connsiteY36" fmla="*/ 139988 h 2651550"/>
                    <a:gd name="connsiteX37" fmla="*/ 720785 w 2456542"/>
                    <a:gd name="connsiteY37" fmla="*/ 0 h 2651550"/>
                    <a:gd name="connsiteX38" fmla="*/ 2185228 w 2456542"/>
                    <a:gd name="connsiteY38" fmla="*/ 5612 h 2651550"/>
                    <a:gd name="connsiteX39" fmla="*/ 2449742 w 2456542"/>
                    <a:gd name="connsiteY39" fmla="*/ 341411 h 2651550"/>
                    <a:gd name="connsiteX40" fmla="*/ 2456542 w 2456542"/>
                    <a:gd name="connsiteY40" fmla="*/ 2645914 h 2651550"/>
                    <a:gd name="connsiteX41" fmla="*/ 261684 w 2456542"/>
                    <a:gd name="connsiteY41" fmla="*/ 2651527 h 2651550"/>
                    <a:gd name="connsiteX42" fmla="*/ 8608 w 2456542"/>
                    <a:gd name="connsiteY42" fmla="*/ 2416311 h 2651550"/>
                    <a:gd name="connsiteX43" fmla="*/ 4610 w 2456542"/>
                    <a:gd name="connsiteY43" fmla="*/ 676337 h 2651550"/>
                    <a:gd name="connsiteX44" fmla="*/ 720785 w 2456542"/>
                    <a:gd name="connsiteY44" fmla="*/ 0 h 2651550"/>
                    <a:gd name="connsiteX0" fmla="*/ 1947444 w 2456542"/>
                    <a:gd name="connsiteY0" fmla="*/ 1949368 h 2651550"/>
                    <a:gd name="connsiteX1" fmla="*/ 1947445 w 2456542"/>
                    <a:gd name="connsiteY1" fmla="*/ 1779736 h 2651550"/>
                    <a:gd name="connsiteX2" fmla="*/ 2032261 w 2456542"/>
                    <a:gd name="connsiteY2" fmla="*/ 1864552 h 2651550"/>
                    <a:gd name="connsiteX3" fmla="*/ 2032260 w 2456542"/>
                    <a:gd name="connsiteY3" fmla="*/ 1864552 h 2651550"/>
                    <a:gd name="connsiteX4" fmla="*/ 1947444 w 2456542"/>
                    <a:gd name="connsiteY4" fmla="*/ 1949368 h 2651550"/>
                    <a:gd name="connsiteX5" fmla="*/ 1947444 w 2456542"/>
                    <a:gd name="connsiteY5" fmla="*/ 1601730 h 2651550"/>
                    <a:gd name="connsiteX6" fmla="*/ 1947445 w 2456542"/>
                    <a:gd name="connsiteY6" fmla="*/ 1432098 h 2651550"/>
                    <a:gd name="connsiteX7" fmla="*/ 2032261 w 2456542"/>
                    <a:gd name="connsiteY7" fmla="*/ 1516914 h 2651550"/>
                    <a:gd name="connsiteX8" fmla="*/ 2032260 w 2456542"/>
                    <a:gd name="connsiteY8" fmla="*/ 1516914 h 2651550"/>
                    <a:gd name="connsiteX9" fmla="*/ 1947444 w 2456542"/>
                    <a:gd name="connsiteY9" fmla="*/ 1601730 h 2651550"/>
                    <a:gd name="connsiteX10" fmla="*/ 688276 w 2456542"/>
                    <a:gd name="connsiteY10" fmla="*/ 1084461 h 2651550"/>
                    <a:gd name="connsiteX11" fmla="*/ 1947445 w 2456542"/>
                    <a:gd name="connsiteY11" fmla="*/ 1084461 h 2651550"/>
                    <a:gd name="connsiteX12" fmla="*/ 2032261 w 2456542"/>
                    <a:gd name="connsiteY12" fmla="*/ 1169277 h 2651550"/>
                    <a:gd name="connsiteX13" fmla="*/ 2032260 w 2456542"/>
                    <a:gd name="connsiteY13" fmla="*/ 1169277 h 2651550"/>
                    <a:gd name="connsiteX14" fmla="*/ 1947444 w 2456542"/>
                    <a:gd name="connsiteY14" fmla="*/ 1254093 h 2651550"/>
                    <a:gd name="connsiteX15" fmla="*/ 688276 w 2456542"/>
                    <a:gd name="connsiteY15" fmla="*/ 1254092 h 2651550"/>
                    <a:gd name="connsiteX16" fmla="*/ 603460 w 2456542"/>
                    <a:gd name="connsiteY16" fmla="*/ 1169277 h 2651550"/>
                    <a:gd name="connsiteX17" fmla="*/ 688276 w 2456542"/>
                    <a:gd name="connsiteY17" fmla="*/ 1084461 h 2651550"/>
                    <a:gd name="connsiteX18" fmla="*/ 1267990 w 2456542"/>
                    <a:gd name="connsiteY18" fmla="*/ 736824 h 2651550"/>
                    <a:gd name="connsiteX19" fmla="*/ 1947445 w 2456542"/>
                    <a:gd name="connsiteY19" fmla="*/ 736824 h 2651550"/>
                    <a:gd name="connsiteX20" fmla="*/ 2032261 w 2456542"/>
                    <a:gd name="connsiteY20" fmla="*/ 821640 h 2651550"/>
                    <a:gd name="connsiteX21" fmla="*/ 2032260 w 2456542"/>
                    <a:gd name="connsiteY21" fmla="*/ 821640 h 2651550"/>
                    <a:gd name="connsiteX22" fmla="*/ 1947444 w 2456542"/>
                    <a:gd name="connsiteY22" fmla="*/ 906456 h 2651550"/>
                    <a:gd name="connsiteX23" fmla="*/ 1267990 w 2456542"/>
                    <a:gd name="connsiteY23" fmla="*/ 906455 h 2651550"/>
                    <a:gd name="connsiteX24" fmla="*/ 1183174 w 2456542"/>
                    <a:gd name="connsiteY24" fmla="*/ 821640 h 2651550"/>
                    <a:gd name="connsiteX25" fmla="*/ 1267990 w 2456542"/>
                    <a:gd name="connsiteY25" fmla="*/ 736824 h 2651550"/>
                    <a:gd name="connsiteX26" fmla="*/ 774585 w 2456542"/>
                    <a:gd name="connsiteY26" fmla="*/ 139988 h 2651550"/>
                    <a:gd name="connsiteX27" fmla="*/ 774579 w 2456542"/>
                    <a:gd name="connsiteY27" fmla="*/ 609505 h 2651550"/>
                    <a:gd name="connsiteX28" fmla="*/ 633566 w 2456542"/>
                    <a:gd name="connsiteY28" fmla="*/ 756949 h 2651550"/>
                    <a:gd name="connsiteX29" fmla="*/ 133613 w 2456542"/>
                    <a:gd name="connsiteY29" fmla="*/ 757666 h 2651550"/>
                    <a:gd name="connsiteX30" fmla="*/ 137392 w 2456542"/>
                    <a:gd name="connsiteY30" fmla="*/ 2301161 h 2651550"/>
                    <a:gd name="connsiteX31" fmla="*/ 363746 w 2456542"/>
                    <a:gd name="connsiteY31" fmla="*/ 2511541 h 2651550"/>
                    <a:gd name="connsiteX32" fmla="*/ 2326849 w 2456542"/>
                    <a:gd name="connsiteY32" fmla="*/ 2506520 h 2651550"/>
                    <a:gd name="connsiteX33" fmla="*/ 2320768 w 2456542"/>
                    <a:gd name="connsiteY33" fmla="*/ 445350 h 2651550"/>
                    <a:gd name="connsiteX34" fmla="*/ 2084183 w 2456542"/>
                    <a:gd name="connsiteY34" fmla="*/ 145008 h 2651550"/>
                    <a:gd name="connsiteX35" fmla="*/ 774585 w 2456542"/>
                    <a:gd name="connsiteY35" fmla="*/ 139988 h 2651550"/>
                    <a:gd name="connsiteX36" fmla="*/ 720785 w 2456542"/>
                    <a:gd name="connsiteY36" fmla="*/ 0 h 2651550"/>
                    <a:gd name="connsiteX37" fmla="*/ 2185228 w 2456542"/>
                    <a:gd name="connsiteY37" fmla="*/ 5612 h 2651550"/>
                    <a:gd name="connsiteX38" fmla="*/ 2449742 w 2456542"/>
                    <a:gd name="connsiteY38" fmla="*/ 341411 h 2651550"/>
                    <a:gd name="connsiteX39" fmla="*/ 2456542 w 2456542"/>
                    <a:gd name="connsiteY39" fmla="*/ 2645914 h 2651550"/>
                    <a:gd name="connsiteX40" fmla="*/ 261684 w 2456542"/>
                    <a:gd name="connsiteY40" fmla="*/ 2651527 h 2651550"/>
                    <a:gd name="connsiteX41" fmla="*/ 8608 w 2456542"/>
                    <a:gd name="connsiteY41" fmla="*/ 2416311 h 2651550"/>
                    <a:gd name="connsiteX42" fmla="*/ 4610 w 2456542"/>
                    <a:gd name="connsiteY42" fmla="*/ 676337 h 2651550"/>
                    <a:gd name="connsiteX43" fmla="*/ 720785 w 2456542"/>
                    <a:gd name="connsiteY43" fmla="*/ 0 h 2651550"/>
                    <a:gd name="connsiteX0" fmla="*/ 2032260 w 2456542"/>
                    <a:gd name="connsiteY0" fmla="*/ 1864552 h 2651550"/>
                    <a:gd name="connsiteX1" fmla="*/ 1947445 w 2456542"/>
                    <a:gd name="connsiteY1" fmla="*/ 1779736 h 2651550"/>
                    <a:gd name="connsiteX2" fmla="*/ 2032261 w 2456542"/>
                    <a:gd name="connsiteY2" fmla="*/ 1864552 h 2651550"/>
                    <a:gd name="connsiteX3" fmla="*/ 2032260 w 2456542"/>
                    <a:gd name="connsiteY3" fmla="*/ 1864552 h 2651550"/>
                    <a:gd name="connsiteX4" fmla="*/ 1947444 w 2456542"/>
                    <a:gd name="connsiteY4" fmla="*/ 1601730 h 2651550"/>
                    <a:gd name="connsiteX5" fmla="*/ 1947445 w 2456542"/>
                    <a:gd name="connsiteY5" fmla="*/ 1432098 h 2651550"/>
                    <a:gd name="connsiteX6" fmla="*/ 2032261 w 2456542"/>
                    <a:gd name="connsiteY6" fmla="*/ 1516914 h 2651550"/>
                    <a:gd name="connsiteX7" fmla="*/ 2032260 w 2456542"/>
                    <a:gd name="connsiteY7" fmla="*/ 1516914 h 2651550"/>
                    <a:gd name="connsiteX8" fmla="*/ 1947444 w 2456542"/>
                    <a:gd name="connsiteY8" fmla="*/ 1601730 h 2651550"/>
                    <a:gd name="connsiteX9" fmla="*/ 688276 w 2456542"/>
                    <a:gd name="connsiteY9" fmla="*/ 1084461 h 2651550"/>
                    <a:gd name="connsiteX10" fmla="*/ 1947445 w 2456542"/>
                    <a:gd name="connsiteY10" fmla="*/ 1084461 h 2651550"/>
                    <a:gd name="connsiteX11" fmla="*/ 2032261 w 2456542"/>
                    <a:gd name="connsiteY11" fmla="*/ 1169277 h 2651550"/>
                    <a:gd name="connsiteX12" fmla="*/ 2032260 w 2456542"/>
                    <a:gd name="connsiteY12" fmla="*/ 1169277 h 2651550"/>
                    <a:gd name="connsiteX13" fmla="*/ 1947444 w 2456542"/>
                    <a:gd name="connsiteY13" fmla="*/ 1254093 h 2651550"/>
                    <a:gd name="connsiteX14" fmla="*/ 688276 w 2456542"/>
                    <a:gd name="connsiteY14" fmla="*/ 1254092 h 2651550"/>
                    <a:gd name="connsiteX15" fmla="*/ 603460 w 2456542"/>
                    <a:gd name="connsiteY15" fmla="*/ 1169277 h 2651550"/>
                    <a:gd name="connsiteX16" fmla="*/ 688276 w 2456542"/>
                    <a:gd name="connsiteY16" fmla="*/ 1084461 h 2651550"/>
                    <a:gd name="connsiteX17" fmla="*/ 1267990 w 2456542"/>
                    <a:gd name="connsiteY17" fmla="*/ 736824 h 2651550"/>
                    <a:gd name="connsiteX18" fmla="*/ 1947445 w 2456542"/>
                    <a:gd name="connsiteY18" fmla="*/ 736824 h 2651550"/>
                    <a:gd name="connsiteX19" fmla="*/ 2032261 w 2456542"/>
                    <a:gd name="connsiteY19" fmla="*/ 821640 h 2651550"/>
                    <a:gd name="connsiteX20" fmla="*/ 2032260 w 2456542"/>
                    <a:gd name="connsiteY20" fmla="*/ 821640 h 2651550"/>
                    <a:gd name="connsiteX21" fmla="*/ 1947444 w 2456542"/>
                    <a:gd name="connsiteY21" fmla="*/ 906456 h 2651550"/>
                    <a:gd name="connsiteX22" fmla="*/ 1267990 w 2456542"/>
                    <a:gd name="connsiteY22" fmla="*/ 906455 h 2651550"/>
                    <a:gd name="connsiteX23" fmla="*/ 1183174 w 2456542"/>
                    <a:gd name="connsiteY23" fmla="*/ 821640 h 2651550"/>
                    <a:gd name="connsiteX24" fmla="*/ 1267990 w 2456542"/>
                    <a:gd name="connsiteY24" fmla="*/ 736824 h 2651550"/>
                    <a:gd name="connsiteX25" fmla="*/ 774585 w 2456542"/>
                    <a:gd name="connsiteY25" fmla="*/ 139988 h 2651550"/>
                    <a:gd name="connsiteX26" fmla="*/ 774579 w 2456542"/>
                    <a:gd name="connsiteY26" fmla="*/ 609505 h 2651550"/>
                    <a:gd name="connsiteX27" fmla="*/ 633566 w 2456542"/>
                    <a:gd name="connsiteY27" fmla="*/ 756949 h 2651550"/>
                    <a:gd name="connsiteX28" fmla="*/ 133613 w 2456542"/>
                    <a:gd name="connsiteY28" fmla="*/ 757666 h 2651550"/>
                    <a:gd name="connsiteX29" fmla="*/ 137392 w 2456542"/>
                    <a:gd name="connsiteY29" fmla="*/ 2301161 h 2651550"/>
                    <a:gd name="connsiteX30" fmla="*/ 363746 w 2456542"/>
                    <a:gd name="connsiteY30" fmla="*/ 2511541 h 2651550"/>
                    <a:gd name="connsiteX31" fmla="*/ 2326849 w 2456542"/>
                    <a:gd name="connsiteY31" fmla="*/ 2506520 h 2651550"/>
                    <a:gd name="connsiteX32" fmla="*/ 2320768 w 2456542"/>
                    <a:gd name="connsiteY32" fmla="*/ 445350 h 2651550"/>
                    <a:gd name="connsiteX33" fmla="*/ 2084183 w 2456542"/>
                    <a:gd name="connsiteY33" fmla="*/ 145008 h 2651550"/>
                    <a:gd name="connsiteX34" fmla="*/ 774585 w 2456542"/>
                    <a:gd name="connsiteY34" fmla="*/ 139988 h 2651550"/>
                    <a:gd name="connsiteX35" fmla="*/ 720785 w 2456542"/>
                    <a:gd name="connsiteY35" fmla="*/ 0 h 2651550"/>
                    <a:gd name="connsiteX36" fmla="*/ 2185228 w 2456542"/>
                    <a:gd name="connsiteY36" fmla="*/ 5612 h 2651550"/>
                    <a:gd name="connsiteX37" fmla="*/ 2449742 w 2456542"/>
                    <a:gd name="connsiteY37" fmla="*/ 341411 h 2651550"/>
                    <a:gd name="connsiteX38" fmla="*/ 2456542 w 2456542"/>
                    <a:gd name="connsiteY38" fmla="*/ 2645914 h 2651550"/>
                    <a:gd name="connsiteX39" fmla="*/ 261684 w 2456542"/>
                    <a:gd name="connsiteY39" fmla="*/ 2651527 h 2651550"/>
                    <a:gd name="connsiteX40" fmla="*/ 8608 w 2456542"/>
                    <a:gd name="connsiteY40" fmla="*/ 2416311 h 2651550"/>
                    <a:gd name="connsiteX41" fmla="*/ 4610 w 2456542"/>
                    <a:gd name="connsiteY41" fmla="*/ 676337 h 2651550"/>
                    <a:gd name="connsiteX42" fmla="*/ 720785 w 2456542"/>
                    <a:gd name="connsiteY42" fmla="*/ 0 h 2651550"/>
                    <a:gd name="connsiteX0" fmla="*/ 2032261 w 2456542"/>
                    <a:gd name="connsiteY0" fmla="*/ 1864552 h 2651550"/>
                    <a:gd name="connsiteX1" fmla="*/ 1947445 w 2456542"/>
                    <a:gd name="connsiteY1" fmla="*/ 1779736 h 2651550"/>
                    <a:gd name="connsiteX2" fmla="*/ 2032261 w 2456542"/>
                    <a:gd name="connsiteY2" fmla="*/ 1864552 h 2651550"/>
                    <a:gd name="connsiteX3" fmla="*/ 1947444 w 2456542"/>
                    <a:gd name="connsiteY3" fmla="*/ 1601730 h 2651550"/>
                    <a:gd name="connsiteX4" fmla="*/ 1947445 w 2456542"/>
                    <a:gd name="connsiteY4" fmla="*/ 1432098 h 2651550"/>
                    <a:gd name="connsiteX5" fmla="*/ 2032261 w 2456542"/>
                    <a:gd name="connsiteY5" fmla="*/ 1516914 h 2651550"/>
                    <a:gd name="connsiteX6" fmla="*/ 2032260 w 2456542"/>
                    <a:gd name="connsiteY6" fmla="*/ 1516914 h 2651550"/>
                    <a:gd name="connsiteX7" fmla="*/ 1947444 w 2456542"/>
                    <a:gd name="connsiteY7" fmla="*/ 1601730 h 2651550"/>
                    <a:gd name="connsiteX8" fmla="*/ 688276 w 2456542"/>
                    <a:gd name="connsiteY8" fmla="*/ 1084461 h 2651550"/>
                    <a:gd name="connsiteX9" fmla="*/ 1947445 w 2456542"/>
                    <a:gd name="connsiteY9" fmla="*/ 1084461 h 2651550"/>
                    <a:gd name="connsiteX10" fmla="*/ 2032261 w 2456542"/>
                    <a:gd name="connsiteY10" fmla="*/ 1169277 h 2651550"/>
                    <a:gd name="connsiteX11" fmla="*/ 2032260 w 2456542"/>
                    <a:gd name="connsiteY11" fmla="*/ 1169277 h 2651550"/>
                    <a:gd name="connsiteX12" fmla="*/ 1947444 w 2456542"/>
                    <a:gd name="connsiteY12" fmla="*/ 1254093 h 2651550"/>
                    <a:gd name="connsiteX13" fmla="*/ 688276 w 2456542"/>
                    <a:gd name="connsiteY13" fmla="*/ 1254092 h 2651550"/>
                    <a:gd name="connsiteX14" fmla="*/ 603460 w 2456542"/>
                    <a:gd name="connsiteY14" fmla="*/ 1169277 h 2651550"/>
                    <a:gd name="connsiteX15" fmla="*/ 688276 w 2456542"/>
                    <a:gd name="connsiteY15" fmla="*/ 1084461 h 2651550"/>
                    <a:gd name="connsiteX16" fmla="*/ 1267990 w 2456542"/>
                    <a:gd name="connsiteY16" fmla="*/ 736824 h 2651550"/>
                    <a:gd name="connsiteX17" fmla="*/ 1947445 w 2456542"/>
                    <a:gd name="connsiteY17" fmla="*/ 736824 h 2651550"/>
                    <a:gd name="connsiteX18" fmla="*/ 2032261 w 2456542"/>
                    <a:gd name="connsiteY18" fmla="*/ 821640 h 2651550"/>
                    <a:gd name="connsiteX19" fmla="*/ 2032260 w 2456542"/>
                    <a:gd name="connsiteY19" fmla="*/ 821640 h 2651550"/>
                    <a:gd name="connsiteX20" fmla="*/ 1947444 w 2456542"/>
                    <a:gd name="connsiteY20" fmla="*/ 906456 h 2651550"/>
                    <a:gd name="connsiteX21" fmla="*/ 1267990 w 2456542"/>
                    <a:gd name="connsiteY21" fmla="*/ 906455 h 2651550"/>
                    <a:gd name="connsiteX22" fmla="*/ 1183174 w 2456542"/>
                    <a:gd name="connsiteY22" fmla="*/ 821640 h 2651550"/>
                    <a:gd name="connsiteX23" fmla="*/ 1267990 w 2456542"/>
                    <a:gd name="connsiteY23" fmla="*/ 736824 h 2651550"/>
                    <a:gd name="connsiteX24" fmla="*/ 774585 w 2456542"/>
                    <a:gd name="connsiteY24" fmla="*/ 139988 h 2651550"/>
                    <a:gd name="connsiteX25" fmla="*/ 774579 w 2456542"/>
                    <a:gd name="connsiteY25" fmla="*/ 609505 h 2651550"/>
                    <a:gd name="connsiteX26" fmla="*/ 633566 w 2456542"/>
                    <a:gd name="connsiteY26" fmla="*/ 756949 h 2651550"/>
                    <a:gd name="connsiteX27" fmla="*/ 133613 w 2456542"/>
                    <a:gd name="connsiteY27" fmla="*/ 757666 h 2651550"/>
                    <a:gd name="connsiteX28" fmla="*/ 137392 w 2456542"/>
                    <a:gd name="connsiteY28" fmla="*/ 2301161 h 2651550"/>
                    <a:gd name="connsiteX29" fmla="*/ 363746 w 2456542"/>
                    <a:gd name="connsiteY29" fmla="*/ 2511541 h 2651550"/>
                    <a:gd name="connsiteX30" fmla="*/ 2326849 w 2456542"/>
                    <a:gd name="connsiteY30" fmla="*/ 2506520 h 2651550"/>
                    <a:gd name="connsiteX31" fmla="*/ 2320768 w 2456542"/>
                    <a:gd name="connsiteY31" fmla="*/ 445350 h 2651550"/>
                    <a:gd name="connsiteX32" fmla="*/ 2084183 w 2456542"/>
                    <a:gd name="connsiteY32" fmla="*/ 145008 h 2651550"/>
                    <a:gd name="connsiteX33" fmla="*/ 774585 w 2456542"/>
                    <a:gd name="connsiteY33" fmla="*/ 139988 h 2651550"/>
                    <a:gd name="connsiteX34" fmla="*/ 720785 w 2456542"/>
                    <a:gd name="connsiteY34" fmla="*/ 0 h 2651550"/>
                    <a:gd name="connsiteX35" fmla="*/ 2185228 w 2456542"/>
                    <a:gd name="connsiteY35" fmla="*/ 5612 h 2651550"/>
                    <a:gd name="connsiteX36" fmla="*/ 2449742 w 2456542"/>
                    <a:gd name="connsiteY36" fmla="*/ 341411 h 2651550"/>
                    <a:gd name="connsiteX37" fmla="*/ 2456542 w 2456542"/>
                    <a:gd name="connsiteY37" fmla="*/ 2645914 h 2651550"/>
                    <a:gd name="connsiteX38" fmla="*/ 261684 w 2456542"/>
                    <a:gd name="connsiteY38" fmla="*/ 2651527 h 2651550"/>
                    <a:gd name="connsiteX39" fmla="*/ 8608 w 2456542"/>
                    <a:gd name="connsiteY39" fmla="*/ 2416311 h 2651550"/>
                    <a:gd name="connsiteX40" fmla="*/ 4610 w 2456542"/>
                    <a:gd name="connsiteY40" fmla="*/ 676337 h 2651550"/>
                    <a:gd name="connsiteX41" fmla="*/ 720785 w 2456542"/>
                    <a:gd name="connsiteY41" fmla="*/ 0 h 2651550"/>
                    <a:gd name="connsiteX0" fmla="*/ 2032261 w 2456542"/>
                    <a:gd name="connsiteY0" fmla="*/ 1864552 h 2651550"/>
                    <a:gd name="connsiteX1" fmla="*/ 1947445 w 2456542"/>
                    <a:gd name="connsiteY1" fmla="*/ 1779736 h 2651550"/>
                    <a:gd name="connsiteX2" fmla="*/ 2032261 w 2456542"/>
                    <a:gd name="connsiteY2" fmla="*/ 1864552 h 2651550"/>
                    <a:gd name="connsiteX3" fmla="*/ 2032260 w 2456542"/>
                    <a:gd name="connsiteY3" fmla="*/ 1516914 h 2651550"/>
                    <a:gd name="connsiteX4" fmla="*/ 1947445 w 2456542"/>
                    <a:gd name="connsiteY4" fmla="*/ 1432098 h 2651550"/>
                    <a:gd name="connsiteX5" fmla="*/ 2032261 w 2456542"/>
                    <a:gd name="connsiteY5" fmla="*/ 1516914 h 2651550"/>
                    <a:gd name="connsiteX6" fmla="*/ 2032260 w 2456542"/>
                    <a:gd name="connsiteY6" fmla="*/ 1516914 h 2651550"/>
                    <a:gd name="connsiteX7" fmla="*/ 688276 w 2456542"/>
                    <a:gd name="connsiteY7" fmla="*/ 1084461 h 2651550"/>
                    <a:gd name="connsiteX8" fmla="*/ 1947445 w 2456542"/>
                    <a:gd name="connsiteY8" fmla="*/ 1084461 h 2651550"/>
                    <a:gd name="connsiteX9" fmla="*/ 2032261 w 2456542"/>
                    <a:gd name="connsiteY9" fmla="*/ 1169277 h 2651550"/>
                    <a:gd name="connsiteX10" fmla="*/ 2032260 w 2456542"/>
                    <a:gd name="connsiteY10" fmla="*/ 1169277 h 2651550"/>
                    <a:gd name="connsiteX11" fmla="*/ 1947444 w 2456542"/>
                    <a:gd name="connsiteY11" fmla="*/ 1254093 h 2651550"/>
                    <a:gd name="connsiteX12" fmla="*/ 688276 w 2456542"/>
                    <a:gd name="connsiteY12" fmla="*/ 1254092 h 2651550"/>
                    <a:gd name="connsiteX13" fmla="*/ 603460 w 2456542"/>
                    <a:gd name="connsiteY13" fmla="*/ 1169277 h 2651550"/>
                    <a:gd name="connsiteX14" fmla="*/ 688276 w 2456542"/>
                    <a:gd name="connsiteY14" fmla="*/ 1084461 h 2651550"/>
                    <a:gd name="connsiteX15" fmla="*/ 1267990 w 2456542"/>
                    <a:gd name="connsiteY15" fmla="*/ 736824 h 2651550"/>
                    <a:gd name="connsiteX16" fmla="*/ 1947445 w 2456542"/>
                    <a:gd name="connsiteY16" fmla="*/ 736824 h 2651550"/>
                    <a:gd name="connsiteX17" fmla="*/ 2032261 w 2456542"/>
                    <a:gd name="connsiteY17" fmla="*/ 821640 h 2651550"/>
                    <a:gd name="connsiteX18" fmla="*/ 2032260 w 2456542"/>
                    <a:gd name="connsiteY18" fmla="*/ 821640 h 2651550"/>
                    <a:gd name="connsiteX19" fmla="*/ 1947444 w 2456542"/>
                    <a:gd name="connsiteY19" fmla="*/ 906456 h 2651550"/>
                    <a:gd name="connsiteX20" fmla="*/ 1267990 w 2456542"/>
                    <a:gd name="connsiteY20" fmla="*/ 906455 h 2651550"/>
                    <a:gd name="connsiteX21" fmla="*/ 1183174 w 2456542"/>
                    <a:gd name="connsiteY21" fmla="*/ 821640 h 2651550"/>
                    <a:gd name="connsiteX22" fmla="*/ 1267990 w 2456542"/>
                    <a:gd name="connsiteY22" fmla="*/ 736824 h 2651550"/>
                    <a:gd name="connsiteX23" fmla="*/ 774585 w 2456542"/>
                    <a:gd name="connsiteY23" fmla="*/ 139988 h 2651550"/>
                    <a:gd name="connsiteX24" fmla="*/ 774579 w 2456542"/>
                    <a:gd name="connsiteY24" fmla="*/ 609505 h 2651550"/>
                    <a:gd name="connsiteX25" fmla="*/ 633566 w 2456542"/>
                    <a:gd name="connsiteY25" fmla="*/ 756949 h 2651550"/>
                    <a:gd name="connsiteX26" fmla="*/ 133613 w 2456542"/>
                    <a:gd name="connsiteY26" fmla="*/ 757666 h 2651550"/>
                    <a:gd name="connsiteX27" fmla="*/ 137392 w 2456542"/>
                    <a:gd name="connsiteY27" fmla="*/ 2301161 h 2651550"/>
                    <a:gd name="connsiteX28" fmla="*/ 363746 w 2456542"/>
                    <a:gd name="connsiteY28" fmla="*/ 2511541 h 2651550"/>
                    <a:gd name="connsiteX29" fmla="*/ 2326849 w 2456542"/>
                    <a:gd name="connsiteY29" fmla="*/ 2506520 h 2651550"/>
                    <a:gd name="connsiteX30" fmla="*/ 2320768 w 2456542"/>
                    <a:gd name="connsiteY30" fmla="*/ 445350 h 2651550"/>
                    <a:gd name="connsiteX31" fmla="*/ 2084183 w 2456542"/>
                    <a:gd name="connsiteY31" fmla="*/ 145008 h 2651550"/>
                    <a:gd name="connsiteX32" fmla="*/ 774585 w 2456542"/>
                    <a:gd name="connsiteY32" fmla="*/ 139988 h 2651550"/>
                    <a:gd name="connsiteX33" fmla="*/ 720785 w 2456542"/>
                    <a:gd name="connsiteY33" fmla="*/ 0 h 2651550"/>
                    <a:gd name="connsiteX34" fmla="*/ 2185228 w 2456542"/>
                    <a:gd name="connsiteY34" fmla="*/ 5612 h 2651550"/>
                    <a:gd name="connsiteX35" fmla="*/ 2449742 w 2456542"/>
                    <a:gd name="connsiteY35" fmla="*/ 341411 h 2651550"/>
                    <a:gd name="connsiteX36" fmla="*/ 2456542 w 2456542"/>
                    <a:gd name="connsiteY36" fmla="*/ 2645914 h 2651550"/>
                    <a:gd name="connsiteX37" fmla="*/ 261684 w 2456542"/>
                    <a:gd name="connsiteY37" fmla="*/ 2651527 h 2651550"/>
                    <a:gd name="connsiteX38" fmla="*/ 8608 w 2456542"/>
                    <a:gd name="connsiteY38" fmla="*/ 2416311 h 2651550"/>
                    <a:gd name="connsiteX39" fmla="*/ 4610 w 2456542"/>
                    <a:gd name="connsiteY39" fmla="*/ 676337 h 2651550"/>
                    <a:gd name="connsiteX40" fmla="*/ 720785 w 2456542"/>
                    <a:gd name="connsiteY40" fmla="*/ 0 h 2651550"/>
                    <a:gd name="connsiteX0" fmla="*/ 2032260 w 2456542"/>
                    <a:gd name="connsiteY0" fmla="*/ 1516914 h 2651550"/>
                    <a:gd name="connsiteX1" fmla="*/ 1947445 w 2456542"/>
                    <a:gd name="connsiteY1" fmla="*/ 1432098 h 2651550"/>
                    <a:gd name="connsiteX2" fmla="*/ 2032261 w 2456542"/>
                    <a:gd name="connsiteY2" fmla="*/ 1516914 h 2651550"/>
                    <a:gd name="connsiteX3" fmla="*/ 2032260 w 2456542"/>
                    <a:gd name="connsiteY3" fmla="*/ 1516914 h 2651550"/>
                    <a:gd name="connsiteX4" fmla="*/ 688276 w 2456542"/>
                    <a:gd name="connsiteY4" fmla="*/ 1084461 h 2651550"/>
                    <a:gd name="connsiteX5" fmla="*/ 1947445 w 2456542"/>
                    <a:gd name="connsiteY5" fmla="*/ 1084461 h 2651550"/>
                    <a:gd name="connsiteX6" fmla="*/ 2032261 w 2456542"/>
                    <a:gd name="connsiteY6" fmla="*/ 1169277 h 2651550"/>
                    <a:gd name="connsiteX7" fmla="*/ 2032260 w 2456542"/>
                    <a:gd name="connsiteY7" fmla="*/ 1169277 h 2651550"/>
                    <a:gd name="connsiteX8" fmla="*/ 1947444 w 2456542"/>
                    <a:gd name="connsiteY8" fmla="*/ 1254093 h 2651550"/>
                    <a:gd name="connsiteX9" fmla="*/ 688276 w 2456542"/>
                    <a:gd name="connsiteY9" fmla="*/ 1254092 h 2651550"/>
                    <a:gd name="connsiteX10" fmla="*/ 603460 w 2456542"/>
                    <a:gd name="connsiteY10" fmla="*/ 1169277 h 2651550"/>
                    <a:gd name="connsiteX11" fmla="*/ 688276 w 2456542"/>
                    <a:gd name="connsiteY11" fmla="*/ 1084461 h 2651550"/>
                    <a:gd name="connsiteX12" fmla="*/ 1267990 w 2456542"/>
                    <a:gd name="connsiteY12" fmla="*/ 736824 h 2651550"/>
                    <a:gd name="connsiteX13" fmla="*/ 1947445 w 2456542"/>
                    <a:gd name="connsiteY13" fmla="*/ 736824 h 2651550"/>
                    <a:gd name="connsiteX14" fmla="*/ 2032261 w 2456542"/>
                    <a:gd name="connsiteY14" fmla="*/ 821640 h 2651550"/>
                    <a:gd name="connsiteX15" fmla="*/ 2032260 w 2456542"/>
                    <a:gd name="connsiteY15" fmla="*/ 821640 h 2651550"/>
                    <a:gd name="connsiteX16" fmla="*/ 1947444 w 2456542"/>
                    <a:gd name="connsiteY16" fmla="*/ 906456 h 2651550"/>
                    <a:gd name="connsiteX17" fmla="*/ 1267990 w 2456542"/>
                    <a:gd name="connsiteY17" fmla="*/ 906455 h 2651550"/>
                    <a:gd name="connsiteX18" fmla="*/ 1183174 w 2456542"/>
                    <a:gd name="connsiteY18" fmla="*/ 821640 h 2651550"/>
                    <a:gd name="connsiteX19" fmla="*/ 1267990 w 2456542"/>
                    <a:gd name="connsiteY19" fmla="*/ 736824 h 2651550"/>
                    <a:gd name="connsiteX20" fmla="*/ 774585 w 2456542"/>
                    <a:gd name="connsiteY20" fmla="*/ 139988 h 2651550"/>
                    <a:gd name="connsiteX21" fmla="*/ 774579 w 2456542"/>
                    <a:gd name="connsiteY21" fmla="*/ 609505 h 2651550"/>
                    <a:gd name="connsiteX22" fmla="*/ 633566 w 2456542"/>
                    <a:gd name="connsiteY22" fmla="*/ 756949 h 2651550"/>
                    <a:gd name="connsiteX23" fmla="*/ 133613 w 2456542"/>
                    <a:gd name="connsiteY23" fmla="*/ 757666 h 2651550"/>
                    <a:gd name="connsiteX24" fmla="*/ 137392 w 2456542"/>
                    <a:gd name="connsiteY24" fmla="*/ 2301161 h 2651550"/>
                    <a:gd name="connsiteX25" fmla="*/ 363746 w 2456542"/>
                    <a:gd name="connsiteY25" fmla="*/ 2511541 h 2651550"/>
                    <a:gd name="connsiteX26" fmla="*/ 2326849 w 2456542"/>
                    <a:gd name="connsiteY26" fmla="*/ 2506520 h 2651550"/>
                    <a:gd name="connsiteX27" fmla="*/ 2320768 w 2456542"/>
                    <a:gd name="connsiteY27" fmla="*/ 445350 h 2651550"/>
                    <a:gd name="connsiteX28" fmla="*/ 2084183 w 2456542"/>
                    <a:gd name="connsiteY28" fmla="*/ 145008 h 2651550"/>
                    <a:gd name="connsiteX29" fmla="*/ 774585 w 2456542"/>
                    <a:gd name="connsiteY29" fmla="*/ 139988 h 2651550"/>
                    <a:gd name="connsiteX30" fmla="*/ 720785 w 2456542"/>
                    <a:gd name="connsiteY30" fmla="*/ 0 h 2651550"/>
                    <a:gd name="connsiteX31" fmla="*/ 2185228 w 2456542"/>
                    <a:gd name="connsiteY31" fmla="*/ 5612 h 2651550"/>
                    <a:gd name="connsiteX32" fmla="*/ 2449742 w 2456542"/>
                    <a:gd name="connsiteY32" fmla="*/ 341411 h 2651550"/>
                    <a:gd name="connsiteX33" fmla="*/ 2456542 w 2456542"/>
                    <a:gd name="connsiteY33" fmla="*/ 2645914 h 2651550"/>
                    <a:gd name="connsiteX34" fmla="*/ 261684 w 2456542"/>
                    <a:gd name="connsiteY34" fmla="*/ 2651527 h 2651550"/>
                    <a:gd name="connsiteX35" fmla="*/ 8608 w 2456542"/>
                    <a:gd name="connsiteY35" fmla="*/ 2416311 h 2651550"/>
                    <a:gd name="connsiteX36" fmla="*/ 4610 w 2456542"/>
                    <a:gd name="connsiteY36" fmla="*/ 676337 h 2651550"/>
                    <a:gd name="connsiteX37" fmla="*/ 720785 w 2456542"/>
                    <a:gd name="connsiteY37" fmla="*/ 0 h 2651550"/>
                    <a:gd name="connsiteX0" fmla="*/ 2032261 w 2456542"/>
                    <a:gd name="connsiteY0" fmla="*/ 1516914 h 2651550"/>
                    <a:gd name="connsiteX1" fmla="*/ 1947445 w 2456542"/>
                    <a:gd name="connsiteY1" fmla="*/ 1432098 h 2651550"/>
                    <a:gd name="connsiteX2" fmla="*/ 2032261 w 2456542"/>
                    <a:gd name="connsiteY2" fmla="*/ 1516914 h 2651550"/>
                    <a:gd name="connsiteX3" fmla="*/ 688276 w 2456542"/>
                    <a:gd name="connsiteY3" fmla="*/ 1084461 h 2651550"/>
                    <a:gd name="connsiteX4" fmla="*/ 1947445 w 2456542"/>
                    <a:gd name="connsiteY4" fmla="*/ 1084461 h 2651550"/>
                    <a:gd name="connsiteX5" fmla="*/ 2032261 w 2456542"/>
                    <a:gd name="connsiteY5" fmla="*/ 1169277 h 2651550"/>
                    <a:gd name="connsiteX6" fmla="*/ 2032260 w 2456542"/>
                    <a:gd name="connsiteY6" fmla="*/ 1169277 h 2651550"/>
                    <a:gd name="connsiteX7" fmla="*/ 1947444 w 2456542"/>
                    <a:gd name="connsiteY7" fmla="*/ 1254093 h 2651550"/>
                    <a:gd name="connsiteX8" fmla="*/ 688276 w 2456542"/>
                    <a:gd name="connsiteY8" fmla="*/ 1254092 h 2651550"/>
                    <a:gd name="connsiteX9" fmla="*/ 603460 w 2456542"/>
                    <a:gd name="connsiteY9" fmla="*/ 1169277 h 2651550"/>
                    <a:gd name="connsiteX10" fmla="*/ 688276 w 2456542"/>
                    <a:gd name="connsiteY10" fmla="*/ 1084461 h 2651550"/>
                    <a:gd name="connsiteX11" fmla="*/ 1267990 w 2456542"/>
                    <a:gd name="connsiteY11" fmla="*/ 736824 h 2651550"/>
                    <a:gd name="connsiteX12" fmla="*/ 1947445 w 2456542"/>
                    <a:gd name="connsiteY12" fmla="*/ 736824 h 2651550"/>
                    <a:gd name="connsiteX13" fmla="*/ 2032261 w 2456542"/>
                    <a:gd name="connsiteY13" fmla="*/ 821640 h 2651550"/>
                    <a:gd name="connsiteX14" fmla="*/ 2032260 w 2456542"/>
                    <a:gd name="connsiteY14" fmla="*/ 821640 h 2651550"/>
                    <a:gd name="connsiteX15" fmla="*/ 1947444 w 2456542"/>
                    <a:gd name="connsiteY15" fmla="*/ 906456 h 2651550"/>
                    <a:gd name="connsiteX16" fmla="*/ 1267990 w 2456542"/>
                    <a:gd name="connsiteY16" fmla="*/ 906455 h 2651550"/>
                    <a:gd name="connsiteX17" fmla="*/ 1183174 w 2456542"/>
                    <a:gd name="connsiteY17" fmla="*/ 821640 h 2651550"/>
                    <a:gd name="connsiteX18" fmla="*/ 1267990 w 2456542"/>
                    <a:gd name="connsiteY18" fmla="*/ 736824 h 2651550"/>
                    <a:gd name="connsiteX19" fmla="*/ 774585 w 2456542"/>
                    <a:gd name="connsiteY19" fmla="*/ 139988 h 2651550"/>
                    <a:gd name="connsiteX20" fmla="*/ 774579 w 2456542"/>
                    <a:gd name="connsiteY20" fmla="*/ 609505 h 2651550"/>
                    <a:gd name="connsiteX21" fmla="*/ 633566 w 2456542"/>
                    <a:gd name="connsiteY21" fmla="*/ 756949 h 2651550"/>
                    <a:gd name="connsiteX22" fmla="*/ 133613 w 2456542"/>
                    <a:gd name="connsiteY22" fmla="*/ 757666 h 2651550"/>
                    <a:gd name="connsiteX23" fmla="*/ 137392 w 2456542"/>
                    <a:gd name="connsiteY23" fmla="*/ 2301161 h 2651550"/>
                    <a:gd name="connsiteX24" fmla="*/ 363746 w 2456542"/>
                    <a:gd name="connsiteY24" fmla="*/ 2511541 h 2651550"/>
                    <a:gd name="connsiteX25" fmla="*/ 2326849 w 2456542"/>
                    <a:gd name="connsiteY25" fmla="*/ 2506520 h 2651550"/>
                    <a:gd name="connsiteX26" fmla="*/ 2320768 w 2456542"/>
                    <a:gd name="connsiteY26" fmla="*/ 445350 h 2651550"/>
                    <a:gd name="connsiteX27" fmla="*/ 2084183 w 2456542"/>
                    <a:gd name="connsiteY27" fmla="*/ 145008 h 2651550"/>
                    <a:gd name="connsiteX28" fmla="*/ 774585 w 2456542"/>
                    <a:gd name="connsiteY28" fmla="*/ 139988 h 2651550"/>
                    <a:gd name="connsiteX29" fmla="*/ 720785 w 2456542"/>
                    <a:gd name="connsiteY29" fmla="*/ 0 h 2651550"/>
                    <a:gd name="connsiteX30" fmla="*/ 2185228 w 2456542"/>
                    <a:gd name="connsiteY30" fmla="*/ 5612 h 2651550"/>
                    <a:gd name="connsiteX31" fmla="*/ 2449742 w 2456542"/>
                    <a:gd name="connsiteY31" fmla="*/ 341411 h 2651550"/>
                    <a:gd name="connsiteX32" fmla="*/ 2456542 w 2456542"/>
                    <a:gd name="connsiteY32" fmla="*/ 2645914 h 2651550"/>
                    <a:gd name="connsiteX33" fmla="*/ 261684 w 2456542"/>
                    <a:gd name="connsiteY33" fmla="*/ 2651527 h 2651550"/>
                    <a:gd name="connsiteX34" fmla="*/ 8608 w 2456542"/>
                    <a:gd name="connsiteY34" fmla="*/ 2416311 h 2651550"/>
                    <a:gd name="connsiteX35" fmla="*/ 4610 w 2456542"/>
                    <a:gd name="connsiteY35" fmla="*/ 676337 h 2651550"/>
                    <a:gd name="connsiteX36" fmla="*/ 720785 w 2456542"/>
                    <a:gd name="connsiteY36" fmla="*/ 0 h 2651550"/>
                    <a:gd name="connsiteX0" fmla="*/ 688276 w 2456542"/>
                    <a:gd name="connsiteY0" fmla="*/ 1084461 h 2651550"/>
                    <a:gd name="connsiteX1" fmla="*/ 1947445 w 2456542"/>
                    <a:gd name="connsiteY1" fmla="*/ 1084461 h 2651550"/>
                    <a:gd name="connsiteX2" fmla="*/ 2032261 w 2456542"/>
                    <a:gd name="connsiteY2" fmla="*/ 1169277 h 2651550"/>
                    <a:gd name="connsiteX3" fmla="*/ 2032260 w 2456542"/>
                    <a:gd name="connsiteY3" fmla="*/ 1169277 h 2651550"/>
                    <a:gd name="connsiteX4" fmla="*/ 1947444 w 2456542"/>
                    <a:gd name="connsiteY4" fmla="*/ 1254093 h 2651550"/>
                    <a:gd name="connsiteX5" fmla="*/ 688276 w 2456542"/>
                    <a:gd name="connsiteY5" fmla="*/ 1254092 h 2651550"/>
                    <a:gd name="connsiteX6" fmla="*/ 603460 w 2456542"/>
                    <a:gd name="connsiteY6" fmla="*/ 1169277 h 2651550"/>
                    <a:gd name="connsiteX7" fmla="*/ 688276 w 2456542"/>
                    <a:gd name="connsiteY7" fmla="*/ 1084461 h 2651550"/>
                    <a:gd name="connsiteX8" fmla="*/ 1267990 w 2456542"/>
                    <a:gd name="connsiteY8" fmla="*/ 736824 h 2651550"/>
                    <a:gd name="connsiteX9" fmla="*/ 1947445 w 2456542"/>
                    <a:gd name="connsiteY9" fmla="*/ 736824 h 2651550"/>
                    <a:gd name="connsiteX10" fmla="*/ 2032261 w 2456542"/>
                    <a:gd name="connsiteY10" fmla="*/ 821640 h 2651550"/>
                    <a:gd name="connsiteX11" fmla="*/ 2032260 w 2456542"/>
                    <a:gd name="connsiteY11" fmla="*/ 821640 h 2651550"/>
                    <a:gd name="connsiteX12" fmla="*/ 1947444 w 2456542"/>
                    <a:gd name="connsiteY12" fmla="*/ 906456 h 2651550"/>
                    <a:gd name="connsiteX13" fmla="*/ 1267990 w 2456542"/>
                    <a:gd name="connsiteY13" fmla="*/ 906455 h 2651550"/>
                    <a:gd name="connsiteX14" fmla="*/ 1183174 w 2456542"/>
                    <a:gd name="connsiteY14" fmla="*/ 821640 h 2651550"/>
                    <a:gd name="connsiteX15" fmla="*/ 1267990 w 2456542"/>
                    <a:gd name="connsiteY15" fmla="*/ 736824 h 2651550"/>
                    <a:gd name="connsiteX16" fmla="*/ 774585 w 2456542"/>
                    <a:gd name="connsiteY16" fmla="*/ 139988 h 2651550"/>
                    <a:gd name="connsiteX17" fmla="*/ 774579 w 2456542"/>
                    <a:gd name="connsiteY17" fmla="*/ 609505 h 2651550"/>
                    <a:gd name="connsiteX18" fmla="*/ 633566 w 2456542"/>
                    <a:gd name="connsiteY18" fmla="*/ 756949 h 2651550"/>
                    <a:gd name="connsiteX19" fmla="*/ 133613 w 2456542"/>
                    <a:gd name="connsiteY19" fmla="*/ 757666 h 2651550"/>
                    <a:gd name="connsiteX20" fmla="*/ 137392 w 2456542"/>
                    <a:gd name="connsiteY20" fmla="*/ 2301161 h 2651550"/>
                    <a:gd name="connsiteX21" fmla="*/ 363746 w 2456542"/>
                    <a:gd name="connsiteY21" fmla="*/ 2511541 h 2651550"/>
                    <a:gd name="connsiteX22" fmla="*/ 2326849 w 2456542"/>
                    <a:gd name="connsiteY22" fmla="*/ 2506520 h 2651550"/>
                    <a:gd name="connsiteX23" fmla="*/ 2320768 w 2456542"/>
                    <a:gd name="connsiteY23" fmla="*/ 445350 h 2651550"/>
                    <a:gd name="connsiteX24" fmla="*/ 2084183 w 2456542"/>
                    <a:gd name="connsiteY24" fmla="*/ 145008 h 2651550"/>
                    <a:gd name="connsiteX25" fmla="*/ 774585 w 2456542"/>
                    <a:gd name="connsiteY25" fmla="*/ 139988 h 2651550"/>
                    <a:gd name="connsiteX26" fmla="*/ 720785 w 2456542"/>
                    <a:gd name="connsiteY26" fmla="*/ 0 h 2651550"/>
                    <a:gd name="connsiteX27" fmla="*/ 2185228 w 2456542"/>
                    <a:gd name="connsiteY27" fmla="*/ 5612 h 2651550"/>
                    <a:gd name="connsiteX28" fmla="*/ 2449742 w 2456542"/>
                    <a:gd name="connsiteY28" fmla="*/ 341411 h 2651550"/>
                    <a:gd name="connsiteX29" fmla="*/ 2456542 w 2456542"/>
                    <a:gd name="connsiteY29" fmla="*/ 2645914 h 2651550"/>
                    <a:gd name="connsiteX30" fmla="*/ 261684 w 2456542"/>
                    <a:gd name="connsiteY30" fmla="*/ 2651527 h 2651550"/>
                    <a:gd name="connsiteX31" fmla="*/ 8608 w 2456542"/>
                    <a:gd name="connsiteY31" fmla="*/ 2416311 h 2651550"/>
                    <a:gd name="connsiteX32" fmla="*/ 4610 w 2456542"/>
                    <a:gd name="connsiteY32" fmla="*/ 676337 h 2651550"/>
                    <a:gd name="connsiteX33" fmla="*/ 720785 w 2456542"/>
                    <a:gd name="connsiteY33" fmla="*/ 0 h 2651550"/>
                    <a:gd name="connsiteX0" fmla="*/ 688276 w 2456542"/>
                    <a:gd name="connsiteY0" fmla="*/ 1084461 h 2651550"/>
                    <a:gd name="connsiteX1" fmla="*/ 1947445 w 2456542"/>
                    <a:gd name="connsiteY1" fmla="*/ 1084461 h 2651550"/>
                    <a:gd name="connsiteX2" fmla="*/ 2032261 w 2456542"/>
                    <a:gd name="connsiteY2" fmla="*/ 1169277 h 2651550"/>
                    <a:gd name="connsiteX3" fmla="*/ 2032260 w 2456542"/>
                    <a:gd name="connsiteY3" fmla="*/ 1169277 h 2651550"/>
                    <a:gd name="connsiteX4" fmla="*/ 688276 w 2456542"/>
                    <a:gd name="connsiteY4" fmla="*/ 1254092 h 2651550"/>
                    <a:gd name="connsiteX5" fmla="*/ 603460 w 2456542"/>
                    <a:gd name="connsiteY5" fmla="*/ 1169277 h 2651550"/>
                    <a:gd name="connsiteX6" fmla="*/ 688276 w 2456542"/>
                    <a:gd name="connsiteY6" fmla="*/ 1084461 h 2651550"/>
                    <a:gd name="connsiteX7" fmla="*/ 1267990 w 2456542"/>
                    <a:gd name="connsiteY7" fmla="*/ 736824 h 2651550"/>
                    <a:gd name="connsiteX8" fmla="*/ 1947445 w 2456542"/>
                    <a:gd name="connsiteY8" fmla="*/ 736824 h 2651550"/>
                    <a:gd name="connsiteX9" fmla="*/ 2032261 w 2456542"/>
                    <a:gd name="connsiteY9" fmla="*/ 821640 h 2651550"/>
                    <a:gd name="connsiteX10" fmla="*/ 2032260 w 2456542"/>
                    <a:gd name="connsiteY10" fmla="*/ 821640 h 2651550"/>
                    <a:gd name="connsiteX11" fmla="*/ 1947444 w 2456542"/>
                    <a:gd name="connsiteY11" fmla="*/ 906456 h 2651550"/>
                    <a:gd name="connsiteX12" fmla="*/ 1267990 w 2456542"/>
                    <a:gd name="connsiteY12" fmla="*/ 906455 h 2651550"/>
                    <a:gd name="connsiteX13" fmla="*/ 1183174 w 2456542"/>
                    <a:gd name="connsiteY13" fmla="*/ 821640 h 2651550"/>
                    <a:gd name="connsiteX14" fmla="*/ 1267990 w 2456542"/>
                    <a:gd name="connsiteY14" fmla="*/ 736824 h 2651550"/>
                    <a:gd name="connsiteX15" fmla="*/ 774585 w 2456542"/>
                    <a:gd name="connsiteY15" fmla="*/ 139988 h 2651550"/>
                    <a:gd name="connsiteX16" fmla="*/ 774579 w 2456542"/>
                    <a:gd name="connsiteY16" fmla="*/ 609505 h 2651550"/>
                    <a:gd name="connsiteX17" fmla="*/ 633566 w 2456542"/>
                    <a:gd name="connsiteY17" fmla="*/ 756949 h 2651550"/>
                    <a:gd name="connsiteX18" fmla="*/ 133613 w 2456542"/>
                    <a:gd name="connsiteY18" fmla="*/ 757666 h 2651550"/>
                    <a:gd name="connsiteX19" fmla="*/ 137392 w 2456542"/>
                    <a:gd name="connsiteY19" fmla="*/ 2301161 h 2651550"/>
                    <a:gd name="connsiteX20" fmla="*/ 363746 w 2456542"/>
                    <a:gd name="connsiteY20" fmla="*/ 2511541 h 2651550"/>
                    <a:gd name="connsiteX21" fmla="*/ 2326849 w 2456542"/>
                    <a:gd name="connsiteY21" fmla="*/ 2506520 h 2651550"/>
                    <a:gd name="connsiteX22" fmla="*/ 2320768 w 2456542"/>
                    <a:gd name="connsiteY22" fmla="*/ 445350 h 2651550"/>
                    <a:gd name="connsiteX23" fmla="*/ 2084183 w 2456542"/>
                    <a:gd name="connsiteY23" fmla="*/ 145008 h 2651550"/>
                    <a:gd name="connsiteX24" fmla="*/ 774585 w 2456542"/>
                    <a:gd name="connsiteY24" fmla="*/ 139988 h 2651550"/>
                    <a:gd name="connsiteX25" fmla="*/ 720785 w 2456542"/>
                    <a:gd name="connsiteY25" fmla="*/ 0 h 2651550"/>
                    <a:gd name="connsiteX26" fmla="*/ 2185228 w 2456542"/>
                    <a:gd name="connsiteY26" fmla="*/ 5612 h 2651550"/>
                    <a:gd name="connsiteX27" fmla="*/ 2449742 w 2456542"/>
                    <a:gd name="connsiteY27" fmla="*/ 341411 h 2651550"/>
                    <a:gd name="connsiteX28" fmla="*/ 2456542 w 2456542"/>
                    <a:gd name="connsiteY28" fmla="*/ 2645914 h 2651550"/>
                    <a:gd name="connsiteX29" fmla="*/ 261684 w 2456542"/>
                    <a:gd name="connsiteY29" fmla="*/ 2651527 h 2651550"/>
                    <a:gd name="connsiteX30" fmla="*/ 8608 w 2456542"/>
                    <a:gd name="connsiteY30" fmla="*/ 2416311 h 2651550"/>
                    <a:gd name="connsiteX31" fmla="*/ 4610 w 2456542"/>
                    <a:gd name="connsiteY31" fmla="*/ 676337 h 2651550"/>
                    <a:gd name="connsiteX32" fmla="*/ 720785 w 2456542"/>
                    <a:gd name="connsiteY32" fmla="*/ 0 h 2651550"/>
                    <a:gd name="connsiteX0" fmla="*/ 688276 w 2456542"/>
                    <a:gd name="connsiteY0" fmla="*/ 1084461 h 2651550"/>
                    <a:gd name="connsiteX1" fmla="*/ 1947445 w 2456542"/>
                    <a:gd name="connsiteY1" fmla="*/ 1084461 h 2651550"/>
                    <a:gd name="connsiteX2" fmla="*/ 2032261 w 2456542"/>
                    <a:gd name="connsiteY2" fmla="*/ 1169277 h 2651550"/>
                    <a:gd name="connsiteX3" fmla="*/ 688276 w 2456542"/>
                    <a:gd name="connsiteY3" fmla="*/ 1254092 h 2651550"/>
                    <a:gd name="connsiteX4" fmla="*/ 603460 w 2456542"/>
                    <a:gd name="connsiteY4" fmla="*/ 1169277 h 2651550"/>
                    <a:gd name="connsiteX5" fmla="*/ 688276 w 2456542"/>
                    <a:gd name="connsiteY5" fmla="*/ 1084461 h 2651550"/>
                    <a:gd name="connsiteX6" fmla="*/ 1267990 w 2456542"/>
                    <a:gd name="connsiteY6" fmla="*/ 736824 h 2651550"/>
                    <a:gd name="connsiteX7" fmla="*/ 1947445 w 2456542"/>
                    <a:gd name="connsiteY7" fmla="*/ 736824 h 2651550"/>
                    <a:gd name="connsiteX8" fmla="*/ 2032261 w 2456542"/>
                    <a:gd name="connsiteY8" fmla="*/ 821640 h 2651550"/>
                    <a:gd name="connsiteX9" fmla="*/ 2032260 w 2456542"/>
                    <a:gd name="connsiteY9" fmla="*/ 821640 h 2651550"/>
                    <a:gd name="connsiteX10" fmla="*/ 1947444 w 2456542"/>
                    <a:gd name="connsiteY10" fmla="*/ 906456 h 2651550"/>
                    <a:gd name="connsiteX11" fmla="*/ 1267990 w 2456542"/>
                    <a:gd name="connsiteY11" fmla="*/ 906455 h 2651550"/>
                    <a:gd name="connsiteX12" fmla="*/ 1183174 w 2456542"/>
                    <a:gd name="connsiteY12" fmla="*/ 821640 h 2651550"/>
                    <a:gd name="connsiteX13" fmla="*/ 1267990 w 2456542"/>
                    <a:gd name="connsiteY13" fmla="*/ 736824 h 2651550"/>
                    <a:gd name="connsiteX14" fmla="*/ 774585 w 2456542"/>
                    <a:gd name="connsiteY14" fmla="*/ 139988 h 2651550"/>
                    <a:gd name="connsiteX15" fmla="*/ 774579 w 2456542"/>
                    <a:gd name="connsiteY15" fmla="*/ 609505 h 2651550"/>
                    <a:gd name="connsiteX16" fmla="*/ 633566 w 2456542"/>
                    <a:gd name="connsiteY16" fmla="*/ 756949 h 2651550"/>
                    <a:gd name="connsiteX17" fmla="*/ 133613 w 2456542"/>
                    <a:gd name="connsiteY17" fmla="*/ 757666 h 2651550"/>
                    <a:gd name="connsiteX18" fmla="*/ 137392 w 2456542"/>
                    <a:gd name="connsiteY18" fmla="*/ 2301161 h 2651550"/>
                    <a:gd name="connsiteX19" fmla="*/ 363746 w 2456542"/>
                    <a:gd name="connsiteY19" fmla="*/ 2511541 h 2651550"/>
                    <a:gd name="connsiteX20" fmla="*/ 2326849 w 2456542"/>
                    <a:gd name="connsiteY20" fmla="*/ 2506520 h 2651550"/>
                    <a:gd name="connsiteX21" fmla="*/ 2320768 w 2456542"/>
                    <a:gd name="connsiteY21" fmla="*/ 445350 h 2651550"/>
                    <a:gd name="connsiteX22" fmla="*/ 2084183 w 2456542"/>
                    <a:gd name="connsiteY22" fmla="*/ 145008 h 2651550"/>
                    <a:gd name="connsiteX23" fmla="*/ 774585 w 2456542"/>
                    <a:gd name="connsiteY23" fmla="*/ 139988 h 2651550"/>
                    <a:gd name="connsiteX24" fmla="*/ 720785 w 2456542"/>
                    <a:gd name="connsiteY24" fmla="*/ 0 h 2651550"/>
                    <a:gd name="connsiteX25" fmla="*/ 2185228 w 2456542"/>
                    <a:gd name="connsiteY25" fmla="*/ 5612 h 2651550"/>
                    <a:gd name="connsiteX26" fmla="*/ 2449742 w 2456542"/>
                    <a:gd name="connsiteY26" fmla="*/ 341411 h 2651550"/>
                    <a:gd name="connsiteX27" fmla="*/ 2456542 w 2456542"/>
                    <a:gd name="connsiteY27" fmla="*/ 2645914 h 2651550"/>
                    <a:gd name="connsiteX28" fmla="*/ 261684 w 2456542"/>
                    <a:gd name="connsiteY28" fmla="*/ 2651527 h 2651550"/>
                    <a:gd name="connsiteX29" fmla="*/ 8608 w 2456542"/>
                    <a:gd name="connsiteY29" fmla="*/ 2416311 h 2651550"/>
                    <a:gd name="connsiteX30" fmla="*/ 4610 w 2456542"/>
                    <a:gd name="connsiteY30" fmla="*/ 676337 h 2651550"/>
                    <a:gd name="connsiteX31" fmla="*/ 720785 w 2456542"/>
                    <a:gd name="connsiteY31" fmla="*/ 0 h 2651550"/>
                    <a:gd name="connsiteX0" fmla="*/ 688276 w 2456542"/>
                    <a:gd name="connsiteY0" fmla="*/ 1084461 h 2651550"/>
                    <a:gd name="connsiteX1" fmla="*/ 1947445 w 2456542"/>
                    <a:gd name="connsiteY1" fmla="*/ 1084461 h 2651550"/>
                    <a:gd name="connsiteX2" fmla="*/ 688276 w 2456542"/>
                    <a:gd name="connsiteY2" fmla="*/ 1254092 h 2651550"/>
                    <a:gd name="connsiteX3" fmla="*/ 603460 w 2456542"/>
                    <a:gd name="connsiteY3" fmla="*/ 1169277 h 2651550"/>
                    <a:gd name="connsiteX4" fmla="*/ 688276 w 2456542"/>
                    <a:gd name="connsiteY4" fmla="*/ 1084461 h 2651550"/>
                    <a:gd name="connsiteX5" fmla="*/ 1267990 w 2456542"/>
                    <a:gd name="connsiteY5" fmla="*/ 736824 h 2651550"/>
                    <a:gd name="connsiteX6" fmla="*/ 1947445 w 2456542"/>
                    <a:gd name="connsiteY6" fmla="*/ 736824 h 2651550"/>
                    <a:gd name="connsiteX7" fmla="*/ 2032261 w 2456542"/>
                    <a:gd name="connsiteY7" fmla="*/ 821640 h 2651550"/>
                    <a:gd name="connsiteX8" fmla="*/ 2032260 w 2456542"/>
                    <a:gd name="connsiteY8" fmla="*/ 821640 h 2651550"/>
                    <a:gd name="connsiteX9" fmla="*/ 1947444 w 2456542"/>
                    <a:gd name="connsiteY9" fmla="*/ 906456 h 2651550"/>
                    <a:gd name="connsiteX10" fmla="*/ 1267990 w 2456542"/>
                    <a:gd name="connsiteY10" fmla="*/ 906455 h 2651550"/>
                    <a:gd name="connsiteX11" fmla="*/ 1183174 w 2456542"/>
                    <a:gd name="connsiteY11" fmla="*/ 821640 h 2651550"/>
                    <a:gd name="connsiteX12" fmla="*/ 1267990 w 2456542"/>
                    <a:gd name="connsiteY12" fmla="*/ 736824 h 2651550"/>
                    <a:gd name="connsiteX13" fmla="*/ 774585 w 2456542"/>
                    <a:gd name="connsiteY13" fmla="*/ 139988 h 2651550"/>
                    <a:gd name="connsiteX14" fmla="*/ 774579 w 2456542"/>
                    <a:gd name="connsiteY14" fmla="*/ 609505 h 2651550"/>
                    <a:gd name="connsiteX15" fmla="*/ 633566 w 2456542"/>
                    <a:gd name="connsiteY15" fmla="*/ 756949 h 2651550"/>
                    <a:gd name="connsiteX16" fmla="*/ 133613 w 2456542"/>
                    <a:gd name="connsiteY16" fmla="*/ 757666 h 2651550"/>
                    <a:gd name="connsiteX17" fmla="*/ 137392 w 2456542"/>
                    <a:gd name="connsiteY17" fmla="*/ 2301161 h 2651550"/>
                    <a:gd name="connsiteX18" fmla="*/ 363746 w 2456542"/>
                    <a:gd name="connsiteY18" fmla="*/ 2511541 h 2651550"/>
                    <a:gd name="connsiteX19" fmla="*/ 2326849 w 2456542"/>
                    <a:gd name="connsiteY19" fmla="*/ 2506520 h 2651550"/>
                    <a:gd name="connsiteX20" fmla="*/ 2320768 w 2456542"/>
                    <a:gd name="connsiteY20" fmla="*/ 445350 h 2651550"/>
                    <a:gd name="connsiteX21" fmla="*/ 2084183 w 2456542"/>
                    <a:gd name="connsiteY21" fmla="*/ 145008 h 2651550"/>
                    <a:gd name="connsiteX22" fmla="*/ 774585 w 2456542"/>
                    <a:gd name="connsiteY22" fmla="*/ 139988 h 2651550"/>
                    <a:gd name="connsiteX23" fmla="*/ 720785 w 2456542"/>
                    <a:gd name="connsiteY23" fmla="*/ 0 h 2651550"/>
                    <a:gd name="connsiteX24" fmla="*/ 2185228 w 2456542"/>
                    <a:gd name="connsiteY24" fmla="*/ 5612 h 2651550"/>
                    <a:gd name="connsiteX25" fmla="*/ 2449742 w 2456542"/>
                    <a:gd name="connsiteY25" fmla="*/ 341411 h 2651550"/>
                    <a:gd name="connsiteX26" fmla="*/ 2456542 w 2456542"/>
                    <a:gd name="connsiteY26" fmla="*/ 2645914 h 2651550"/>
                    <a:gd name="connsiteX27" fmla="*/ 261684 w 2456542"/>
                    <a:gd name="connsiteY27" fmla="*/ 2651527 h 2651550"/>
                    <a:gd name="connsiteX28" fmla="*/ 8608 w 2456542"/>
                    <a:gd name="connsiteY28" fmla="*/ 2416311 h 2651550"/>
                    <a:gd name="connsiteX29" fmla="*/ 4610 w 2456542"/>
                    <a:gd name="connsiteY29" fmla="*/ 676337 h 2651550"/>
                    <a:gd name="connsiteX30" fmla="*/ 720785 w 2456542"/>
                    <a:gd name="connsiteY30" fmla="*/ 0 h 2651550"/>
                    <a:gd name="connsiteX0" fmla="*/ 688276 w 2456542"/>
                    <a:gd name="connsiteY0" fmla="*/ 1084461 h 2651550"/>
                    <a:gd name="connsiteX1" fmla="*/ 1947445 w 2456542"/>
                    <a:gd name="connsiteY1" fmla="*/ 1084461 h 2651550"/>
                    <a:gd name="connsiteX2" fmla="*/ 2001691 w 2456542"/>
                    <a:gd name="connsiteY2" fmla="*/ 1099890 h 2651550"/>
                    <a:gd name="connsiteX3" fmla="*/ 688276 w 2456542"/>
                    <a:gd name="connsiteY3" fmla="*/ 1254092 h 2651550"/>
                    <a:gd name="connsiteX4" fmla="*/ 603460 w 2456542"/>
                    <a:gd name="connsiteY4" fmla="*/ 1169277 h 2651550"/>
                    <a:gd name="connsiteX5" fmla="*/ 688276 w 2456542"/>
                    <a:gd name="connsiteY5" fmla="*/ 1084461 h 2651550"/>
                    <a:gd name="connsiteX6" fmla="*/ 1267990 w 2456542"/>
                    <a:gd name="connsiteY6" fmla="*/ 736824 h 2651550"/>
                    <a:gd name="connsiteX7" fmla="*/ 1947445 w 2456542"/>
                    <a:gd name="connsiteY7" fmla="*/ 736824 h 2651550"/>
                    <a:gd name="connsiteX8" fmla="*/ 2032261 w 2456542"/>
                    <a:gd name="connsiteY8" fmla="*/ 821640 h 2651550"/>
                    <a:gd name="connsiteX9" fmla="*/ 2032260 w 2456542"/>
                    <a:gd name="connsiteY9" fmla="*/ 821640 h 2651550"/>
                    <a:gd name="connsiteX10" fmla="*/ 1947444 w 2456542"/>
                    <a:gd name="connsiteY10" fmla="*/ 906456 h 2651550"/>
                    <a:gd name="connsiteX11" fmla="*/ 1267990 w 2456542"/>
                    <a:gd name="connsiteY11" fmla="*/ 906455 h 2651550"/>
                    <a:gd name="connsiteX12" fmla="*/ 1183174 w 2456542"/>
                    <a:gd name="connsiteY12" fmla="*/ 821640 h 2651550"/>
                    <a:gd name="connsiteX13" fmla="*/ 1267990 w 2456542"/>
                    <a:gd name="connsiteY13" fmla="*/ 736824 h 2651550"/>
                    <a:gd name="connsiteX14" fmla="*/ 774585 w 2456542"/>
                    <a:gd name="connsiteY14" fmla="*/ 139988 h 2651550"/>
                    <a:gd name="connsiteX15" fmla="*/ 774579 w 2456542"/>
                    <a:gd name="connsiteY15" fmla="*/ 609505 h 2651550"/>
                    <a:gd name="connsiteX16" fmla="*/ 633566 w 2456542"/>
                    <a:gd name="connsiteY16" fmla="*/ 756949 h 2651550"/>
                    <a:gd name="connsiteX17" fmla="*/ 133613 w 2456542"/>
                    <a:gd name="connsiteY17" fmla="*/ 757666 h 2651550"/>
                    <a:gd name="connsiteX18" fmla="*/ 137392 w 2456542"/>
                    <a:gd name="connsiteY18" fmla="*/ 2301161 h 2651550"/>
                    <a:gd name="connsiteX19" fmla="*/ 363746 w 2456542"/>
                    <a:gd name="connsiteY19" fmla="*/ 2511541 h 2651550"/>
                    <a:gd name="connsiteX20" fmla="*/ 2326849 w 2456542"/>
                    <a:gd name="connsiteY20" fmla="*/ 2506520 h 2651550"/>
                    <a:gd name="connsiteX21" fmla="*/ 2320768 w 2456542"/>
                    <a:gd name="connsiteY21" fmla="*/ 445350 h 2651550"/>
                    <a:gd name="connsiteX22" fmla="*/ 2084183 w 2456542"/>
                    <a:gd name="connsiteY22" fmla="*/ 145008 h 2651550"/>
                    <a:gd name="connsiteX23" fmla="*/ 774585 w 2456542"/>
                    <a:gd name="connsiteY23" fmla="*/ 139988 h 2651550"/>
                    <a:gd name="connsiteX24" fmla="*/ 720785 w 2456542"/>
                    <a:gd name="connsiteY24" fmla="*/ 0 h 2651550"/>
                    <a:gd name="connsiteX25" fmla="*/ 2185228 w 2456542"/>
                    <a:gd name="connsiteY25" fmla="*/ 5612 h 2651550"/>
                    <a:gd name="connsiteX26" fmla="*/ 2449742 w 2456542"/>
                    <a:gd name="connsiteY26" fmla="*/ 341411 h 2651550"/>
                    <a:gd name="connsiteX27" fmla="*/ 2456542 w 2456542"/>
                    <a:gd name="connsiteY27" fmla="*/ 2645914 h 2651550"/>
                    <a:gd name="connsiteX28" fmla="*/ 261684 w 2456542"/>
                    <a:gd name="connsiteY28" fmla="*/ 2651527 h 2651550"/>
                    <a:gd name="connsiteX29" fmla="*/ 8608 w 2456542"/>
                    <a:gd name="connsiteY29" fmla="*/ 2416311 h 2651550"/>
                    <a:gd name="connsiteX30" fmla="*/ 4610 w 2456542"/>
                    <a:gd name="connsiteY30" fmla="*/ 676337 h 2651550"/>
                    <a:gd name="connsiteX31" fmla="*/ 720785 w 2456542"/>
                    <a:gd name="connsiteY31" fmla="*/ 0 h 2651550"/>
                    <a:gd name="connsiteX0" fmla="*/ 688276 w 2456542"/>
                    <a:gd name="connsiteY0" fmla="*/ 1084461 h 2651550"/>
                    <a:gd name="connsiteX1" fmla="*/ 1947445 w 2456542"/>
                    <a:gd name="connsiteY1" fmla="*/ 1084461 h 2651550"/>
                    <a:gd name="connsiteX2" fmla="*/ 688276 w 2456542"/>
                    <a:gd name="connsiteY2" fmla="*/ 1254092 h 2651550"/>
                    <a:gd name="connsiteX3" fmla="*/ 603460 w 2456542"/>
                    <a:gd name="connsiteY3" fmla="*/ 1169277 h 2651550"/>
                    <a:gd name="connsiteX4" fmla="*/ 688276 w 2456542"/>
                    <a:gd name="connsiteY4" fmla="*/ 1084461 h 2651550"/>
                    <a:gd name="connsiteX5" fmla="*/ 1267990 w 2456542"/>
                    <a:gd name="connsiteY5" fmla="*/ 736824 h 2651550"/>
                    <a:gd name="connsiteX6" fmla="*/ 1947445 w 2456542"/>
                    <a:gd name="connsiteY6" fmla="*/ 736824 h 2651550"/>
                    <a:gd name="connsiteX7" fmla="*/ 2032261 w 2456542"/>
                    <a:gd name="connsiteY7" fmla="*/ 821640 h 2651550"/>
                    <a:gd name="connsiteX8" fmla="*/ 2032260 w 2456542"/>
                    <a:gd name="connsiteY8" fmla="*/ 821640 h 2651550"/>
                    <a:gd name="connsiteX9" fmla="*/ 1947444 w 2456542"/>
                    <a:gd name="connsiteY9" fmla="*/ 906456 h 2651550"/>
                    <a:gd name="connsiteX10" fmla="*/ 1267990 w 2456542"/>
                    <a:gd name="connsiteY10" fmla="*/ 906455 h 2651550"/>
                    <a:gd name="connsiteX11" fmla="*/ 1183174 w 2456542"/>
                    <a:gd name="connsiteY11" fmla="*/ 821640 h 2651550"/>
                    <a:gd name="connsiteX12" fmla="*/ 1267990 w 2456542"/>
                    <a:gd name="connsiteY12" fmla="*/ 736824 h 2651550"/>
                    <a:gd name="connsiteX13" fmla="*/ 774585 w 2456542"/>
                    <a:gd name="connsiteY13" fmla="*/ 139988 h 2651550"/>
                    <a:gd name="connsiteX14" fmla="*/ 774579 w 2456542"/>
                    <a:gd name="connsiteY14" fmla="*/ 609505 h 2651550"/>
                    <a:gd name="connsiteX15" fmla="*/ 633566 w 2456542"/>
                    <a:gd name="connsiteY15" fmla="*/ 756949 h 2651550"/>
                    <a:gd name="connsiteX16" fmla="*/ 133613 w 2456542"/>
                    <a:gd name="connsiteY16" fmla="*/ 757666 h 2651550"/>
                    <a:gd name="connsiteX17" fmla="*/ 137392 w 2456542"/>
                    <a:gd name="connsiteY17" fmla="*/ 2301161 h 2651550"/>
                    <a:gd name="connsiteX18" fmla="*/ 363746 w 2456542"/>
                    <a:gd name="connsiteY18" fmla="*/ 2511541 h 2651550"/>
                    <a:gd name="connsiteX19" fmla="*/ 2326849 w 2456542"/>
                    <a:gd name="connsiteY19" fmla="*/ 2506520 h 2651550"/>
                    <a:gd name="connsiteX20" fmla="*/ 2320768 w 2456542"/>
                    <a:gd name="connsiteY20" fmla="*/ 445350 h 2651550"/>
                    <a:gd name="connsiteX21" fmla="*/ 2084183 w 2456542"/>
                    <a:gd name="connsiteY21" fmla="*/ 145008 h 2651550"/>
                    <a:gd name="connsiteX22" fmla="*/ 774585 w 2456542"/>
                    <a:gd name="connsiteY22" fmla="*/ 139988 h 2651550"/>
                    <a:gd name="connsiteX23" fmla="*/ 720785 w 2456542"/>
                    <a:gd name="connsiteY23" fmla="*/ 0 h 2651550"/>
                    <a:gd name="connsiteX24" fmla="*/ 2185228 w 2456542"/>
                    <a:gd name="connsiteY24" fmla="*/ 5612 h 2651550"/>
                    <a:gd name="connsiteX25" fmla="*/ 2449742 w 2456542"/>
                    <a:gd name="connsiteY25" fmla="*/ 341411 h 2651550"/>
                    <a:gd name="connsiteX26" fmla="*/ 2456542 w 2456542"/>
                    <a:gd name="connsiteY26" fmla="*/ 2645914 h 2651550"/>
                    <a:gd name="connsiteX27" fmla="*/ 261684 w 2456542"/>
                    <a:gd name="connsiteY27" fmla="*/ 2651527 h 2651550"/>
                    <a:gd name="connsiteX28" fmla="*/ 8608 w 2456542"/>
                    <a:gd name="connsiteY28" fmla="*/ 2416311 h 2651550"/>
                    <a:gd name="connsiteX29" fmla="*/ 4610 w 2456542"/>
                    <a:gd name="connsiteY29" fmla="*/ 676337 h 2651550"/>
                    <a:gd name="connsiteX30" fmla="*/ 720785 w 2456542"/>
                    <a:gd name="connsiteY30" fmla="*/ 0 h 2651550"/>
                    <a:gd name="connsiteX0" fmla="*/ 688276 w 2456542"/>
                    <a:gd name="connsiteY0" fmla="*/ 1084461 h 2651550"/>
                    <a:gd name="connsiteX1" fmla="*/ 688276 w 2456542"/>
                    <a:gd name="connsiteY1" fmla="*/ 1254092 h 2651550"/>
                    <a:gd name="connsiteX2" fmla="*/ 603460 w 2456542"/>
                    <a:gd name="connsiteY2" fmla="*/ 1169277 h 2651550"/>
                    <a:gd name="connsiteX3" fmla="*/ 688276 w 2456542"/>
                    <a:gd name="connsiteY3" fmla="*/ 1084461 h 2651550"/>
                    <a:gd name="connsiteX4" fmla="*/ 1267990 w 2456542"/>
                    <a:gd name="connsiteY4" fmla="*/ 736824 h 2651550"/>
                    <a:gd name="connsiteX5" fmla="*/ 1947445 w 2456542"/>
                    <a:gd name="connsiteY5" fmla="*/ 736824 h 2651550"/>
                    <a:gd name="connsiteX6" fmla="*/ 2032261 w 2456542"/>
                    <a:gd name="connsiteY6" fmla="*/ 821640 h 2651550"/>
                    <a:gd name="connsiteX7" fmla="*/ 2032260 w 2456542"/>
                    <a:gd name="connsiteY7" fmla="*/ 821640 h 2651550"/>
                    <a:gd name="connsiteX8" fmla="*/ 1947444 w 2456542"/>
                    <a:gd name="connsiteY8" fmla="*/ 906456 h 2651550"/>
                    <a:gd name="connsiteX9" fmla="*/ 1267990 w 2456542"/>
                    <a:gd name="connsiteY9" fmla="*/ 906455 h 2651550"/>
                    <a:gd name="connsiteX10" fmla="*/ 1183174 w 2456542"/>
                    <a:gd name="connsiteY10" fmla="*/ 821640 h 2651550"/>
                    <a:gd name="connsiteX11" fmla="*/ 1267990 w 2456542"/>
                    <a:gd name="connsiteY11" fmla="*/ 736824 h 2651550"/>
                    <a:gd name="connsiteX12" fmla="*/ 774585 w 2456542"/>
                    <a:gd name="connsiteY12" fmla="*/ 139988 h 2651550"/>
                    <a:gd name="connsiteX13" fmla="*/ 774579 w 2456542"/>
                    <a:gd name="connsiteY13" fmla="*/ 609505 h 2651550"/>
                    <a:gd name="connsiteX14" fmla="*/ 633566 w 2456542"/>
                    <a:gd name="connsiteY14" fmla="*/ 756949 h 2651550"/>
                    <a:gd name="connsiteX15" fmla="*/ 133613 w 2456542"/>
                    <a:gd name="connsiteY15" fmla="*/ 757666 h 2651550"/>
                    <a:gd name="connsiteX16" fmla="*/ 137392 w 2456542"/>
                    <a:gd name="connsiteY16" fmla="*/ 2301161 h 2651550"/>
                    <a:gd name="connsiteX17" fmla="*/ 363746 w 2456542"/>
                    <a:gd name="connsiteY17" fmla="*/ 2511541 h 2651550"/>
                    <a:gd name="connsiteX18" fmla="*/ 2326849 w 2456542"/>
                    <a:gd name="connsiteY18" fmla="*/ 2506520 h 2651550"/>
                    <a:gd name="connsiteX19" fmla="*/ 2320768 w 2456542"/>
                    <a:gd name="connsiteY19" fmla="*/ 445350 h 2651550"/>
                    <a:gd name="connsiteX20" fmla="*/ 2084183 w 2456542"/>
                    <a:gd name="connsiteY20" fmla="*/ 145008 h 2651550"/>
                    <a:gd name="connsiteX21" fmla="*/ 774585 w 2456542"/>
                    <a:gd name="connsiteY21" fmla="*/ 139988 h 2651550"/>
                    <a:gd name="connsiteX22" fmla="*/ 720785 w 2456542"/>
                    <a:gd name="connsiteY22" fmla="*/ 0 h 2651550"/>
                    <a:gd name="connsiteX23" fmla="*/ 2185228 w 2456542"/>
                    <a:gd name="connsiteY23" fmla="*/ 5612 h 2651550"/>
                    <a:gd name="connsiteX24" fmla="*/ 2449742 w 2456542"/>
                    <a:gd name="connsiteY24" fmla="*/ 341411 h 2651550"/>
                    <a:gd name="connsiteX25" fmla="*/ 2456542 w 2456542"/>
                    <a:gd name="connsiteY25" fmla="*/ 2645914 h 2651550"/>
                    <a:gd name="connsiteX26" fmla="*/ 261684 w 2456542"/>
                    <a:gd name="connsiteY26" fmla="*/ 2651527 h 2651550"/>
                    <a:gd name="connsiteX27" fmla="*/ 8608 w 2456542"/>
                    <a:gd name="connsiteY27" fmla="*/ 2416311 h 2651550"/>
                    <a:gd name="connsiteX28" fmla="*/ 4610 w 2456542"/>
                    <a:gd name="connsiteY28" fmla="*/ 676337 h 2651550"/>
                    <a:gd name="connsiteX29" fmla="*/ 720785 w 2456542"/>
                    <a:gd name="connsiteY29" fmla="*/ 0 h 2651550"/>
                    <a:gd name="connsiteX0" fmla="*/ 688276 w 2456542"/>
                    <a:gd name="connsiteY0" fmla="*/ 1084461 h 2651550"/>
                    <a:gd name="connsiteX1" fmla="*/ 688276 w 2456542"/>
                    <a:gd name="connsiteY1" fmla="*/ 1254092 h 2651550"/>
                    <a:gd name="connsiteX2" fmla="*/ 603460 w 2456542"/>
                    <a:gd name="connsiteY2" fmla="*/ 1169277 h 2651550"/>
                    <a:gd name="connsiteX3" fmla="*/ 688276 w 2456542"/>
                    <a:gd name="connsiteY3" fmla="*/ 1084461 h 2651550"/>
                    <a:gd name="connsiteX4" fmla="*/ 1267990 w 2456542"/>
                    <a:gd name="connsiteY4" fmla="*/ 736824 h 2651550"/>
                    <a:gd name="connsiteX5" fmla="*/ 1947445 w 2456542"/>
                    <a:gd name="connsiteY5" fmla="*/ 736824 h 2651550"/>
                    <a:gd name="connsiteX6" fmla="*/ 2032261 w 2456542"/>
                    <a:gd name="connsiteY6" fmla="*/ 821640 h 2651550"/>
                    <a:gd name="connsiteX7" fmla="*/ 2032260 w 2456542"/>
                    <a:gd name="connsiteY7" fmla="*/ 821640 h 2651550"/>
                    <a:gd name="connsiteX8" fmla="*/ 1267990 w 2456542"/>
                    <a:gd name="connsiteY8" fmla="*/ 906455 h 2651550"/>
                    <a:gd name="connsiteX9" fmla="*/ 1183174 w 2456542"/>
                    <a:gd name="connsiteY9" fmla="*/ 821640 h 2651550"/>
                    <a:gd name="connsiteX10" fmla="*/ 1267990 w 2456542"/>
                    <a:gd name="connsiteY10" fmla="*/ 736824 h 2651550"/>
                    <a:gd name="connsiteX11" fmla="*/ 774585 w 2456542"/>
                    <a:gd name="connsiteY11" fmla="*/ 139988 h 2651550"/>
                    <a:gd name="connsiteX12" fmla="*/ 774579 w 2456542"/>
                    <a:gd name="connsiteY12" fmla="*/ 609505 h 2651550"/>
                    <a:gd name="connsiteX13" fmla="*/ 633566 w 2456542"/>
                    <a:gd name="connsiteY13" fmla="*/ 756949 h 2651550"/>
                    <a:gd name="connsiteX14" fmla="*/ 133613 w 2456542"/>
                    <a:gd name="connsiteY14" fmla="*/ 757666 h 2651550"/>
                    <a:gd name="connsiteX15" fmla="*/ 137392 w 2456542"/>
                    <a:gd name="connsiteY15" fmla="*/ 2301161 h 2651550"/>
                    <a:gd name="connsiteX16" fmla="*/ 363746 w 2456542"/>
                    <a:gd name="connsiteY16" fmla="*/ 2511541 h 2651550"/>
                    <a:gd name="connsiteX17" fmla="*/ 2326849 w 2456542"/>
                    <a:gd name="connsiteY17" fmla="*/ 2506520 h 2651550"/>
                    <a:gd name="connsiteX18" fmla="*/ 2320768 w 2456542"/>
                    <a:gd name="connsiteY18" fmla="*/ 445350 h 2651550"/>
                    <a:gd name="connsiteX19" fmla="*/ 2084183 w 2456542"/>
                    <a:gd name="connsiteY19" fmla="*/ 145008 h 2651550"/>
                    <a:gd name="connsiteX20" fmla="*/ 774585 w 2456542"/>
                    <a:gd name="connsiteY20" fmla="*/ 139988 h 2651550"/>
                    <a:gd name="connsiteX21" fmla="*/ 720785 w 2456542"/>
                    <a:gd name="connsiteY21" fmla="*/ 0 h 2651550"/>
                    <a:gd name="connsiteX22" fmla="*/ 2185228 w 2456542"/>
                    <a:gd name="connsiteY22" fmla="*/ 5612 h 2651550"/>
                    <a:gd name="connsiteX23" fmla="*/ 2449742 w 2456542"/>
                    <a:gd name="connsiteY23" fmla="*/ 341411 h 2651550"/>
                    <a:gd name="connsiteX24" fmla="*/ 2456542 w 2456542"/>
                    <a:gd name="connsiteY24" fmla="*/ 2645914 h 2651550"/>
                    <a:gd name="connsiteX25" fmla="*/ 261684 w 2456542"/>
                    <a:gd name="connsiteY25" fmla="*/ 2651527 h 2651550"/>
                    <a:gd name="connsiteX26" fmla="*/ 8608 w 2456542"/>
                    <a:gd name="connsiteY26" fmla="*/ 2416311 h 2651550"/>
                    <a:gd name="connsiteX27" fmla="*/ 4610 w 2456542"/>
                    <a:gd name="connsiteY27" fmla="*/ 676337 h 2651550"/>
                    <a:gd name="connsiteX28" fmla="*/ 720785 w 2456542"/>
                    <a:gd name="connsiteY28" fmla="*/ 0 h 2651550"/>
                    <a:gd name="connsiteX0" fmla="*/ 688276 w 2456542"/>
                    <a:gd name="connsiteY0" fmla="*/ 1084461 h 2651550"/>
                    <a:gd name="connsiteX1" fmla="*/ 688276 w 2456542"/>
                    <a:gd name="connsiteY1" fmla="*/ 1254092 h 2651550"/>
                    <a:gd name="connsiteX2" fmla="*/ 603460 w 2456542"/>
                    <a:gd name="connsiteY2" fmla="*/ 1169277 h 2651550"/>
                    <a:gd name="connsiteX3" fmla="*/ 688276 w 2456542"/>
                    <a:gd name="connsiteY3" fmla="*/ 1084461 h 2651550"/>
                    <a:gd name="connsiteX4" fmla="*/ 1267990 w 2456542"/>
                    <a:gd name="connsiteY4" fmla="*/ 736824 h 2651550"/>
                    <a:gd name="connsiteX5" fmla="*/ 1947445 w 2456542"/>
                    <a:gd name="connsiteY5" fmla="*/ 736824 h 2651550"/>
                    <a:gd name="connsiteX6" fmla="*/ 2032261 w 2456542"/>
                    <a:gd name="connsiteY6" fmla="*/ 821640 h 2651550"/>
                    <a:gd name="connsiteX7" fmla="*/ 1267990 w 2456542"/>
                    <a:gd name="connsiteY7" fmla="*/ 906455 h 2651550"/>
                    <a:gd name="connsiteX8" fmla="*/ 1183174 w 2456542"/>
                    <a:gd name="connsiteY8" fmla="*/ 821640 h 2651550"/>
                    <a:gd name="connsiteX9" fmla="*/ 1267990 w 2456542"/>
                    <a:gd name="connsiteY9" fmla="*/ 736824 h 2651550"/>
                    <a:gd name="connsiteX10" fmla="*/ 774585 w 2456542"/>
                    <a:gd name="connsiteY10" fmla="*/ 139988 h 2651550"/>
                    <a:gd name="connsiteX11" fmla="*/ 774579 w 2456542"/>
                    <a:gd name="connsiteY11" fmla="*/ 609505 h 2651550"/>
                    <a:gd name="connsiteX12" fmla="*/ 633566 w 2456542"/>
                    <a:gd name="connsiteY12" fmla="*/ 756949 h 2651550"/>
                    <a:gd name="connsiteX13" fmla="*/ 133613 w 2456542"/>
                    <a:gd name="connsiteY13" fmla="*/ 757666 h 2651550"/>
                    <a:gd name="connsiteX14" fmla="*/ 137392 w 2456542"/>
                    <a:gd name="connsiteY14" fmla="*/ 2301161 h 2651550"/>
                    <a:gd name="connsiteX15" fmla="*/ 363746 w 2456542"/>
                    <a:gd name="connsiteY15" fmla="*/ 2511541 h 2651550"/>
                    <a:gd name="connsiteX16" fmla="*/ 2326849 w 2456542"/>
                    <a:gd name="connsiteY16" fmla="*/ 2506520 h 2651550"/>
                    <a:gd name="connsiteX17" fmla="*/ 2320768 w 2456542"/>
                    <a:gd name="connsiteY17" fmla="*/ 445350 h 2651550"/>
                    <a:gd name="connsiteX18" fmla="*/ 2084183 w 2456542"/>
                    <a:gd name="connsiteY18" fmla="*/ 145008 h 2651550"/>
                    <a:gd name="connsiteX19" fmla="*/ 774585 w 2456542"/>
                    <a:gd name="connsiteY19" fmla="*/ 139988 h 2651550"/>
                    <a:gd name="connsiteX20" fmla="*/ 720785 w 2456542"/>
                    <a:gd name="connsiteY20" fmla="*/ 0 h 2651550"/>
                    <a:gd name="connsiteX21" fmla="*/ 2185228 w 2456542"/>
                    <a:gd name="connsiteY21" fmla="*/ 5612 h 2651550"/>
                    <a:gd name="connsiteX22" fmla="*/ 2449742 w 2456542"/>
                    <a:gd name="connsiteY22" fmla="*/ 341411 h 2651550"/>
                    <a:gd name="connsiteX23" fmla="*/ 2456542 w 2456542"/>
                    <a:gd name="connsiteY23" fmla="*/ 2645914 h 2651550"/>
                    <a:gd name="connsiteX24" fmla="*/ 261684 w 2456542"/>
                    <a:gd name="connsiteY24" fmla="*/ 2651527 h 2651550"/>
                    <a:gd name="connsiteX25" fmla="*/ 8608 w 2456542"/>
                    <a:gd name="connsiteY25" fmla="*/ 2416311 h 2651550"/>
                    <a:gd name="connsiteX26" fmla="*/ 4610 w 2456542"/>
                    <a:gd name="connsiteY26" fmla="*/ 676337 h 2651550"/>
                    <a:gd name="connsiteX27" fmla="*/ 720785 w 2456542"/>
                    <a:gd name="connsiteY27" fmla="*/ 0 h 2651550"/>
                    <a:gd name="connsiteX0" fmla="*/ 688276 w 2456542"/>
                    <a:gd name="connsiteY0" fmla="*/ 1084461 h 2651550"/>
                    <a:gd name="connsiteX1" fmla="*/ 688276 w 2456542"/>
                    <a:gd name="connsiteY1" fmla="*/ 1254092 h 2651550"/>
                    <a:gd name="connsiteX2" fmla="*/ 603460 w 2456542"/>
                    <a:gd name="connsiteY2" fmla="*/ 1169277 h 2651550"/>
                    <a:gd name="connsiteX3" fmla="*/ 688276 w 2456542"/>
                    <a:gd name="connsiteY3" fmla="*/ 1084461 h 2651550"/>
                    <a:gd name="connsiteX4" fmla="*/ 1267990 w 2456542"/>
                    <a:gd name="connsiteY4" fmla="*/ 736824 h 2651550"/>
                    <a:gd name="connsiteX5" fmla="*/ 1947445 w 2456542"/>
                    <a:gd name="connsiteY5" fmla="*/ 736824 h 2651550"/>
                    <a:gd name="connsiteX6" fmla="*/ 1267990 w 2456542"/>
                    <a:gd name="connsiteY6" fmla="*/ 906455 h 2651550"/>
                    <a:gd name="connsiteX7" fmla="*/ 1183174 w 2456542"/>
                    <a:gd name="connsiteY7" fmla="*/ 821640 h 2651550"/>
                    <a:gd name="connsiteX8" fmla="*/ 1267990 w 2456542"/>
                    <a:gd name="connsiteY8" fmla="*/ 736824 h 2651550"/>
                    <a:gd name="connsiteX9" fmla="*/ 774585 w 2456542"/>
                    <a:gd name="connsiteY9" fmla="*/ 139988 h 2651550"/>
                    <a:gd name="connsiteX10" fmla="*/ 774579 w 2456542"/>
                    <a:gd name="connsiteY10" fmla="*/ 609505 h 2651550"/>
                    <a:gd name="connsiteX11" fmla="*/ 633566 w 2456542"/>
                    <a:gd name="connsiteY11" fmla="*/ 756949 h 2651550"/>
                    <a:gd name="connsiteX12" fmla="*/ 133613 w 2456542"/>
                    <a:gd name="connsiteY12" fmla="*/ 757666 h 2651550"/>
                    <a:gd name="connsiteX13" fmla="*/ 137392 w 2456542"/>
                    <a:gd name="connsiteY13" fmla="*/ 2301161 h 2651550"/>
                    <a:gd name="connsiteX14" fmla="*/ 363746 w 2456542"/>
                    <a:gd name="connsiteY14" fmla="*/ 2511541 h 2651550"/>
                    <a:gd name="connsiteX15" fmla="*/ 2326849 w 2456542"/>
                    <a:gd name="connsiteY15" fmla="*/ 2506520 h 2651550"/>
                    <a:gd name="connsiteX16" fmla="*/ 2320768 w 2456542"/>
                    <a:gd name="connsiteY16" fmla="*/ 445350 h 2651550"/>
                    <a:gd name="connsiteX17" fmla="*/ 2084183 w 2456542"/>
                    <a:gd name="connsiteY17" fmla="*/ 145008 h 2651550"/>
                    <a:gd name="connsiteX18" fmla="*/ 774585 w 2456542"/>
                    <a:gd name="connsiteY18" fmla="*/ 139988 h 2651550"/>
                    <a:gd name="connsiteX19" fmla="*/ 720785 w 2456542"/>
                    <a:gd name="connsiteY19" fmla="*/ 0 h 2651550"/>
                    <a:gd name="connsiteX20" fmla="*/ 2185228 w 2456542"/>
                    <a:gd name="connsiteY20" fmla="*/ 5612 h 2651550"/>
                    <a:gd name="connsiteX21" fmla="*/ 2449742 w 2456542"/>
                    <a:gd name="connsiteY21" fmla="*/ 341411 h 2651550"/>
                    <a:gd name="connsiteX22" fmla="*/ 2456542 w 2456542"/>
                    <a:gd name="connsiteY22" fmla="*/ 2645914 h 2651550"/>
                    <a:gd name="connsiteX23" fmla="*/ 261684 w 2456542"/>
                    <a:gd name="connsiteY23" fmla="*/ 2651527 h 2651550"/>
                    <a:gd name="connsiteX24" fmla="*/ 8608 w 2456542"/>
                    <a:gd name="connsiteY24" fmla="*/ 2416311 h 2651550"/>
                    <a:gd name="connsiteX25" fmla="*/ 4610 w 2456542"/>
                    <a:gd name="connsiteY25" fmla="*/ 676337 h 2651550"/>
                    <a:gd name="connsiteX26" fmla="*/ 720785 w 2456542"/>
                    <a:gd name="connsiteY26" fmla="*/ 0 h 2651550"/>
                    <a:gd name="connsiteX0" fmla="*/ 688276 w 2456542"/>
                    <a:gd name="connsiteY0" fmla="*/ 1084461 h 2651550"/>
                    <a:gd name="connsiteX1" fmla="*/ 688276 w 2456542"/>
                    <a:gd name="connsiteY1" fmla="*/ 1254092 h 2651550"/>
                    <a:gd name="connsiteX2" fmla="*/ 603460 w 2456542"/>
                    <a:gd name="connsiteY2" fmla="*/ 1169277 h 2651550"/>
                    <a:gd name="connsiteX3" fmla="*/ 688276 w 2456542"/>
                    <a:gd name="connsiteY3" fmla="*/ 1084461 h 2651550"/>
                    <a:gd name="connsiteX4" fmla="*/ 1267990 w 2456542"/>
                    <a:gd name="connsiteY4" fmla="*/ 736824 h 2651550"/>
                    <a:gd name="connsiteX5" fmla="*/ 1267990 w 2456542"/>
                    <a:gd name="connsiteY5" fmla="*/ 906455 h 2651550"/>
                    <a:gd name="connsiteX6" fmla="*/ 1183174 w 2456542"/>
                    <a:gd name="connsiteY6" fmla="*/ 821640 h 2651550"/>
                    <a:gd name="connsiteX7" fmla="*/ 1267990 w 2456542"/>
                    <a:gd name="connsiteY7" fmla="*/ 736824 h 2651550"/>
                    <a:gd name="connsiteX8" fmla="*/ 774585 w 2456542"/>
                    <a:gd name="connsiteY8" fmla="*/ 139988 h 2651550"/>
                    <a:gd name="connsiteX9" fmla="*/ 774579 w 2456542"/>
                    <a:gd name="connsiteY9" fmla="*/ 609505 h 2651550"/>
                    <a:gd name="connsiteX10" fmla="*/ 633566 w 2456542"/>
                    <a:gd name="connsiteY10" fmla="*/ 756949 h 2651550"/>
                    <a:gd name="connsiteX11" fmla="*/ 133613 w 2456542"/>
                    <a:gd name="connsiteY11" fmla="*/ 757666 h 2651550"/>
                    <a:gd name="connsiteX12" fmla="*/ 137392 w 2456542"/>
                    <a:gd name="connsiteY12" fmla="*/ 2301161 h 2651550"/>
                    <a:gd name="connsiteX13" fmla="*/ 363746 w 2456542"/>
                    <a:gd name="connsiteY13" fmla="*/ 2511541 h 2651550"/>
                    <a:gd name="connsiteX14" fmla="*/ 2326849 w 2456542"/>
                    <a:gd name="connsiteY14" fmla="*/ 2506520 h 2651550"/>
                    <a:gd name="connsiteX15" fmla="*/ 2320768 w 2456542"/>
                    <a:gd name="connsiteY15" fmla="*/ 445350 h 2651550"/>
                    <a:gd name="connsiteX16" fmla="*/ 2084183 w 2456542"/>
                    <a:gd name="connsiteY16" fmla="*/ 145008 h 2651550"/>
                    <a:gd name="connsiteX17" fmla="*/ 774585 w 2456542"/>
                    <a:gd name="connsiteY17" fmla="*/ 139988 h 2651550"/>
                    <a:gd name="connsiteX18" fmla="*/ 720785 w 2456542"/>
                    <a:gd name="connsiteY18" fmla="*/ 0 h 2651550"/>
                    <a:gd name="connsiteX19" fmla="*/ 2185228 w 2456542"/>
                    <a:gd name="connsiteY19" fmla="*/ 5612 h 2651550"/>
                    <a:gd name="connsiteX20" fmla="*/ 2449742 w 2456542"/>
                    <a:gd name="connsiteY20" fmla="*/ 341411 h 2651550"/>
                    <a:gd name="connsiteX21" fmla="*/ 2456542 w 2456542"/>
                    <a:gd name="connsiteY21" fmla="*/ 2645914 h 2651550"/>
                    <a:gd name="connsiteX22" fmla="*/ 261684 w 2456542"/>
                    <a:gd name="connsiteY22" fmla="*/ 2651527 h 2651550"/>
                    <a:gd name="connsiteX23" fmla="*/ 8608 w 2456542"/>
                    <a:gd name="connsiteY23" fmla="*/ 2416311 h 2651550"/>
                    <a:gd name="connsiteX24" fmla="*/ 4610 w 2456542"/>
                    <a:gd name="connsiteY24" fmla="*/ 676337 h 2651550"/>
                    <a:gd name="connsiteX25" fmla="*/ 720785 w 2456542"/>
                    <a:gd name="connsiteY25" fmla="*/ 0 h 2651550"/>
                    <a:gd name="connsiteX0" fmla="*/ 688276 w 2456542"/>
                    <a:gd name="connsiteY0" fmla="*/ 1084461 h 2651550"/>
                    <a:gd name="connsiteX1" fmla="*/ 688276 w 2456542"/>
                    <a:gd name="connsiteY1" fmla="*/ 1254092 h 2651550"/>
                    <a:gd name="connsiteX2" fmla="*/ 603460 w 2456542"/>
                    <a:gd name="connsiteY2" fmla="*/ 1169277 h 2651550"/>
                    <a:gd name="connsiteX3" fmla="*/ 688276 w 2456542"/>
                    <a:gd name="connsiteY3" fmla="*/ 1084461 h 2651550"/>
                    <a:gd name="connsiteX4" fmla="*/ 1183174 w 2456542"/>
                    <a:gd name="connsiteY4" fmla="*/ 821640 h 2651550"/>
                    <a:gd name="connsiteX5" fmla="*/ 1267990 w 2456542"/>
                    <a:gd name="connsiteY5" fmla="*/ 906455 h 2651550"/>
                    <a:gd name="connsiteX6" fmla="*/ 1183174 w 2456542"/>
                    <a:gd name="connsiteY6" fmla="*/ 821640 h 2651550"/>
                    <a:gd name="connsiteX7" fmla="*/ 774585 w 2456542"/>
                    <a:gd name="connsiteY7" fmla="*/ 139988 h 2651550"/>
                    <a:gd name="connsiteX8" fmla="*/ 774579 w 2456542"/>
                    <a:gd name="connsiteY8" fmla="*/ 609505 h 2651550"/>
                    <a:gd name="connsiteX9" fmla="*/ 633566 w 2456542"/>
                    <a:gd name="connsiteY9" fmla="*/ 756949 h 2651550"/>
                    <a:gd name="connsiteX10" fmla="*/ 133613 w 2456542"/>
                    <a:gd name="connsiteY10" fmla="*/ 757666 h 2651550"/>
                    <a:gd name="connsiteX11" fmla="*/ 137392 w 2456542"/>
                    <a:gd name="connsiteY11" fmla="*/ 2301161 h 2651550"/>
                    <a:gd name="connsiteX12" fmla="*/ 363746 w 2456542"/>
                    <a:gd name="connsiteY12" fmla="*/ 2511541 h 2651550"/>
                    <a:gd name="connsiteX13" fmla="*/ 2326849 w 2456542"/>
                    <a:gd name="connsiteY13" fmla="*/ 2506520 h 2651550"/>
                    <a:gd name="connsiteX14" fmla="*/ 2320768 w 2456542"/>
                    <a:gd name="connsiteY14" fmla="*/ 445350 h 2651550"/>
                    <a:gd name="connsiteX15" fmla="*/ 2084183 w 2456542"/>
                    <a:gd name="connsiteY15" fmla="*/ 145008 h 2651550"/>
                    <a:gd name="connsiteX16" fmla="*/ 774585 w 2456542"/>
                    <a:gd name="connsiteY16" fmla="*/ 139988 h 2651550"/>
                    <a:gd name="connsiteX17" fmla="*/ 720785 w 2456542"/>
                    <a:gd name="connsiteY17" fmla="*/ 0 h 2651550"/>
                    <a:gd name="connsiteX18" fmla="*/ 2185228 w 2456542"/>
                    <a:gd name="connsiteY18" fmla="*/ 5612 h 2651550"/>
                    <a:gd name="connsiteX19" fmla="*/ 2449742 w 2456542"/>
                    <a:gd name="connsiteY19" fmla="*/ 341411 h 2651550"/>
                    <a:gd name="connsiteX20" fmla="*/ 2456542 w 2456542"/>
                    <a:gd name="connsiteY20" fmla="*/ 2645914 h 2651550"/>
                    <a:gd name="connsiteX21" fmla="*/ 261684 w 2456542"/>
                    <a:gd name="connsiteY21" fmla="*/ 2651527 h 2651550"/>
                    <a:gd name="connsiteX22" fmla="*/ 8608 w 2456542"/>
                    <a:gd name="connsiteY22" fmla="*/ 2416311 h 2651550"/>
                    <a:gd name="connsiteX23" fmla="*/ 4610 w 2456542"/>
                    <a:gd name="connsiteY23" fmla="*/ 676337 h 2651550"/>
                    <a:gd name="connsiteX24" fmla="*/ 720785 w 2456542"/>
                    <a:gd name="connsiteY24" fmla="*/ 0 h 2651550"/>
                    <a:gd name="connsiteX0" fmla="*/ 688276 w 2456542"/>
                    <a:gd name="connsiteY0" fmla="*/ 1084461 h 2651550"/>
                    <a:gd name="connsiteX1" fmla="*/ 688276 w 2456542"/>
                    <a:gd name="connsiteY1" fmla="*/ 1254092 h 2651550"/>
                    <a:gd name="connsiteX2" fmla="*/ 603460 w 2456542"/>
                    <a:gd name="connsiteY2" fmla="*/ 1169277 h 2651550"/>
                    <a:gd name="connsiteX3" fmla="*/ 688276 w 2456542"/>
                    <a:gd name="connsiteY3" fmla="*/ 1084461 h 2651550"/>
                    <a:gd name="connsiteX4" fmla="*/ 774585 w 2456542"/>
                    <a:gd name="connsiteY4" fmla="*/ 139988 h 2651550"/>
                    <a:gd name="connsiteX5" fmla="*/ 774579 w 2456542"/>
                    <a:gd name="connsiteY5" fmla="*/ 609505 h 2651550"/>
                    <a:gd name="connsiteX6" fmla="*/ 633566 w 2456542"/>
                    <a:gd name="connsiteY6" fmla="*/ 756949 h 2651550"/>
                    <a:gd name="connsiteX7" fmla="*/ 133613 w 2456542"/>
                    <a:gd name="connsiteY7" fmla="*/ 757666 h 2651550"/>
                    <a:gd name="connsiteX8" fmla="*/ 137392 w 2456542"/>
                    <a:gd name="connsiteY8" fmla="*/ 2301161 h 2651550"/>
                    <a:gd name="connsiteX9" fmla="*/ 363746 w 2456542"/>
                    <a:gd name="connsiteY9" fmla="*/ 2511541 h 2651550"/>
                    <a:gd name="connsiteX10" fmla="*/ 2326849 w 2456542"/>
                    <a:gd name="connsiteY10" fmla="*/ 2506520 h 2651550"/>
                    <a:gd name="connsiteX11" fmla="*/ 2320768 w 2456542"/>
                    <a:gd name="connsiteY11" fmla="*/ 445350 h 2651550"/>
                    <a:gd name="connsiteX12" fmla="*/ 2084183 w 2456542"/>
                    <a:gd name="connsiteY12" fmla="*/ 145008 h 2651550"/>
                    <a:gd name="connsiteX13" fmla="*/ 774585 w 2456542"/>
                    <a:gd name="connsiteY13" fmla="*/ 139988 h 2651550"/>
                    <a:gd name="connsiteX14" fmla="*/ 720785 w 2456542"/>
                    <a:gd name="connsiteY14" fmla="*/ 0 h 2651550"/>
                    <a:gd name="connsiteX15" fmla="*/ 2185228 w 2456542"/>
                    <a:gd name="connsiteY15" fmla="*/ 5612 h 2651550"/>
                    <a:gd name="connsiteX16" fmla="*/ 2449742 w 2456542"/>
                    <a:gd name="connsiteY16" fmla="*/ 341411 h 2651550"/>
                    <a:gd name="connsiteX17" fmla="*/ 2456542 w 2456542"/>
                    <a:gd name="connsiteY17" fmla="*/ 2645914 h 2651550"/>
                    <a:gd name="connsiteX18" fmla="*/ 261684 w 2456542"/>
                    <a:gd name="connsiteY18" fmla="*/ 2651527 h 2651550"/>
                    <a:gd name="connsiteX19" fmla="*/ 8608 w 2456542"/>
                    <a:gd name="connsiteY19" fmla="*/ 2416311 h 2651550"/>
                    <a:gd name="connsiteX20" fmla="*/ 4610 w 2456542"/>
                    <a:gd name="connsiteY20" fmla="*/ 676337 h 2651550"/>
                    <a:gd name="connsiteX21" fmla="*/ 720785 w 2456542"/>
                    <a:gd name="connsiteY21" fmla="*/ 0 h 2651550"/>
                    <a:gd name="connsiteX0" fmla="*/ 603460 w 2456542"/>
                    <a:gd name="connsiteY0" fmla="*/ 1169277 h 2651550"/>
                    <a:gd name="connsiteX1" fmla="*/ 688276 w 2456542"/>
                    <a:gd name="connsiteY1" fmla="*/ 1254092 h 2651550"/>
                    <a:gd name="connsiteX2" fmla="*/ 603460 w 2456542"/>
                    <a:gd name="connsiteY2" fmla="*/ 1169277 h 2651550"/>
                    <a:gd name="connsiteX3" fmla="*/ 774585 w 2456542"/>
                    <a:gd name="connsiteY3" fmla="*/ 139988 h 2651550"/>
                    <a:gd name="connsiteX4" fmla="*/ 774579 w 2456542"/>
                    <a:gd name="connsiteY4" fmla="*/ 609505 h 2651550"/>
                    <a:gd name="connsiteX5" fmla="*/ 633566 w 2456542"/>
                    <a:gd name="connsiteY5" fmla="*/ 756949 h 2651550"/>
                    <a:gd name="connsiteX6" fmla="*/ 133613 w 2456542"/>
                    <a:gd name="connsiteY6" fmla="*/ 757666 h 2651550"/>
                    <a:gd name="connsiteX7" fmla="*/ 137392 w 2456542"/>
                    <a:gd name="connsiteY7" fmla="*/ 2301161 h 2651550"/>
                    <a:gd name="connsiteX8" fmla="*/ 363746 w 2456542"/>
                    <a:gd name="connsiteY8" fmla="*/ 2511541 h 2651550"/>
                    <a:gd name="connsiteX9" fmla="*/ 2326849 w 2456542"/>
                    <a:gd name="connsiteY9" fmla="*/ 2506520 h 2651550"/>
                    <a:gd name="connsiteX10" fmla="*/ 2320768 w 2456542"/>
                    <a:gd name="connsiteY10" fmla="*/ 445350 h 2651550"/>
                    <a:gd name="connsiteX11" fmla="*/ 2084183 w 2456542"/>
                    <a:gd name="connsiteY11" fmla="*/ 145008 h 2651550"/>
                    <a:gd name="connsiteX12" fmla="*/ 774585 w 2456542"/>
                    <a:gd name="connsiteY12" fmla="*/ 139988 h 2651550"/>
                    <a:gd name="connsiteX13" fmla="*/ 720785 w 2456542"/>
                    <a:gd name="connsiteY13" fmla="*/ 0 h 2651550"/>
                    <a:gd name="connsiteX14" fmla="*/ 2185228 w 2456542"/>
                    <a:gd name="connsiteY14" fmla="*/ 5612 h 2651550"/>
                    <a:gd name="connsiteX15" fmla="*/ 2449742 w 2456542"/>
                    <a:gd name="connsiteY15" fmla="*/ 341411 h 2651550"/>
                    <a:gd name="connsiteX16" fmla="*/ 2456542 w 2456542"/>
                    <a:gd name="connsiteY16" fmla="*/ 2645914 h 2651550"/>
                    <a:gd name="connsiteX17" fmla="*/ 261684 w 2456542"/>
                    <a:gd name="connsiteY17" fmla="*/ 2651527 h 2651550"/>
                    <a:gd name="connsiteX18" fmla="*/ 8608 w 2456542"/>
                    <a:gd name="connsiteY18" fmla="*/ 2416311 h 2651550"/>
                    <a:gd name="connsiteX19" fmla="*/ 4610 w 2456542"/>
                    <a:gd name="connsiteY19" fmla="*/ 676337 h 2651550"/>
                    <a:gd name="connsiteX20" fmla="*/ 720785 w 2456542"/>
                    <a:gd name="connsiteY20" fmla="*/ 0 h 2651550"/>
                    <a:gd name="connsiteX0" fmla="*/ 774585 w 2456542"/>
                    <a:gd name="connsiteY0" fmla="*/ 139988 h 2651550"/>
                    <a:gd name="connsiteX1" fmla="*/ 774579 w 2456542"/>
                    <a:gd name="connsiteY1" fmla="*/ 609505 h 2651550"/>
                    <a:gd name="connsiteX2" fmla="*/ 633566 w 2456542"/>
                    <a:gd name="connsiteY2" fmla="*/ 756949 h 2651550"/>
                    <a:gd name="connsiteX3" fmla="*/ 133613 w 2456542"/>
                    <a:gd name="connsiteY3" fmla="*/ 757666 h 2651550"/>
                    <a:gd name="connsiteX4" fmla="*/ 137392 w 2456542"/>
                    <a:gd name="connsiteY4" fmla="*/ 2301161 h 2651550"/>
                    <a:gd name="connsiteX5" fmla="*/ 363746 w 2456542"/>
                    <a:gd name="connsiteY5" fmla="*/ 2511541 h 2651550"/>
                    <a:gd name="connsiteX6" fmla="*/ 2326849 w 2456542"/>
                    <a:gd name="connsiteY6" fmla="*/ 2506520 h 2651550"/>
                    <a:gd name="connsiteX7" fmla="*/ 2320768 w 2456542"/>
                    <a:gd name="connsiteY7" fmla="*/ 445350 h 2651550"/>
                    <a:gd name="connsiteX8" fmla="*/ 2084183 w 2456542"/>
                    <a:gd name="connsiteY8" fmla="*/ 145008 h 2651550"/>
                    <a:gd name="connsiteX9" fmla="*/ 774585 w 2456542"/>
                    <a:gd name="connsiteY9" fmla="*/ 139988 h 2651550"/>
                    <a:gd name="connsiteX10" fmla="*/ 720785 w 2456542"/>
                    <a:gd name="connsiteY10" fmla="*/ 0 h 2651550"/>
                    <a:gd name="connsiteX11" fmla="*/ 2185228 w 2456542"/>
                    <a:gd name="connsiteY11" fmla="*/ 5612 h 2651550"/>
                    <a:gd name="connsiteX12" fmla="*/ 2449742 w 2456542"/>
                    <a:gd name="connsiteY12" fmla="*/ 341411 h 2651550"/>
                    <a:gd name="connsiteX13" fmla="*/ 2456542 w 2456542"/>
                    <a:gd name="connsiteY13" fmla="*/ 2645914 h 2651550"/>
                    <a:gd name="connsiteX14" fmla="*/ 261684 w 2456542"/>
                    <a:gd name="connsiteY14" fmla="*/ 2651527 h 2651550"/>
                    <a:gd name="connsiteX15" fmla="*/ 8608 w 2456542"/>
                    <a:gd name="connsiteY15" fmla="*/ 2416311 h 2651550"/>
                    <a:gd name="connsiteX16" fmla="*/ 4610 w 2456542"/>
                    <a:gd name="connsiteY16" fmla="*/ 676337 h 2651550"/>
                    <a:gd name="connsiteX17" fmla="*/ 720785 w 2456542"/>
                    <a:gd name="connsiteY17" fmla="*/ 0 h 2651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56542" h="2651550">
                      <a:moveTo>
                        <a:pt x="774585" y="139988"/>
                      </a:moveTo>
                      <a:cubicBezTo>
                        <a:pt x="774598" y="296554"/>
                        <a:pt x="776377" y="492921"/>
                        <a:pt x="774579" y="609505"/>
                      </a:cubicBezTo>
                      <a:cubicBezTo>
                        <a:pt x="772772" y="726681"/>
                        <a:pt x="747220" y="756664"/>
                        <a:pt x="633566" y="756949"/>
                      </a:cubicBezTo>
                      <a:lnTo>
                        <a:pt x="133613" y="757666"/>
                      </a:lnTo>
                      <a:cubicBezTo>
                        <a:pt x="124571" y="1257571"/>
                        <a:pt x="133524" y="2121254"/>
                        <a:pt x="137392" y="2301161"/>
                      </a:cubicBezTo>
                      <a:cubicBezTo>
                        <a:pt x="141293" y="2482608"/>
                        <a:pt x="220454" y="2512488"/>
                        <a:pt x="363746" y="2511541"/>
                      </a:cubicBezTo>
                      <a:lnTo>
                        <a:pt x="2326849" y="2506520"/>
                      </a:lnTo>
                      <a:cubicBezTo>
                        <a:pt x="2308052" y="1805235"/>
                        <a:pt x="2316198" y="585331"/>
                        <a:pt x="2320768" y="445350"/>
                      </a:cubicBezTo>
                      <a:cubicBezTo>
                        <a:pt x="2325338" y="305368"/>
                        <a:pt x="2291608" y="148193"/>
                        <a:pt x="2084183" y="145008"/>
                      </a:cubicBezTo>
                      <a:cubicBezTo>
                        <a:pt x="1876801" y="141824"/>
                        <a:pt x="1117734" y="139989"/>
                        <a:pt x="774585" y="139988"/>
                      </a:cubicBezTo>
                      <a:close/>
                      <a:moveTo>
                        <a:pt x="720785" y="0"/>
                      </a:moveTo>
                      <a:lnTo>
                        <a:pt x="2185228" y="5612"/>
                      </a:lnTo>
                      <a:cubicBezTo>
                        <a:pt x="2417140" y="9174"/>
                        <a:pt x="2454852" y="184904"/>
                        <a:pt x="2449742" y="341411"/>
                      </a:cubicBezTo>
                      <a:cubicBezTo>
                        <a:pt x="2444633" y="497918"/>
                        <a:pt x="2435526" y="1861838"/>
                        <a:pt x="2456542" y="2645914"/>
                      </a:cubicBezTo>
                      <a:lnTo>
                        <a:pt x="261684" y="2651527"/>
                      </a:lnTo>
                      <a:cubicBezTo>
                        <a:pt x="101476" y="2652586"/>
                        <a:pt x="12970" y="2619179"/>
                        <a:pt x="8608" y="2416311"/>
                      </a:cubicBezTo>
                      <a:cubicBezTo>
                        <a:pt x="4246" y="2213443"/>
                        <a:pt x="-5899" y="1232933"/>
                        <a:pt x="4610" y="676337"/>
                      </a:cubicBezTo>
                      <a:lnTo>
                        <a:pt x="720785" y="0"/>
                      </a:ln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algn="ctr" defTabSz="685426" fontAlgn="base">
                    <a:spcBef>
                      <a:spcPct val="0"/>
                    </a:spcBef>
                    <a:spcAft>
                      <a:spcPct val="0"/>
                    </a:spcAft>
                  </a:pPr>
                  <a:endParaRPr lang="en-US" sz="1399" spc="-38" dirty="0" err="1">
                    <a:gradFill>
                      <a:gsLst>
                        <a:gs pos="0">
                          <a:srgbClr val="FFFFFF"/>
                        </a:gs>
                        <a:gs pos="100000">
                          <a:srgbClr val="FFFFFF"/>
                        </a:gs>
                      </a:gsLst>
                      <a:lin ang="5400000" scaled="0"/>
                    </a:gradFill>
                    <a:ea typeface="Segoe UI" pitchFamily="34" charset="0"/>
                    <a:cs typeface="Segoe UI" pitchFamily="34" charset="0"/>
                  </a:endParaRPr>
                </a:p>
              </p:txBody>
            </p:sp>
            <p:sp>
              <p:nvSpPr>
                <p:cNvPr id="637" name="Freeform 186"/>
                <p:cNvSpPr>
                  <a:spLocks/>
                </p:cNvSpPr>
                <p:nvPr/>
              </p:nvSpPr>
              <p:spPr bwMode="auto">
                <a:xfrm>
                  <a:off x="7620621" y="3353386"/>
                  <a:ext cx="54592" cy="144978"/>
                </a:xfrm>
                <a:custGeom>
                  <a:avLst/>
                  <a:gdLst>
                    <a:gd name="T0" fmla="*/ 196 w 196"/>
                    <a:gd name="T1" fmla="*/ 26 h 767"/>
                    <a:gd name="T2" fmla="*/ 196 w 196"/>
                    <a:gd name="T3" fmla="*/ 26 h 767"/>
                    <a:gd name="T4" fmla="*/ 196 w 196"/>
                    <a:gd name="T5" fmla="*/ 21 h 767"/>
                    <a:gd name="T6" fmla="*/ 194 w 196"/>
                    <a:gd name="T7" fmla="*/ 17 h 767"/>
                    <a:gd name="T8" fmla="*/ 192 w 196"/>
                    <a:gd name="T9" fmla="*/ 11 h 767"/>
                    <a:gd name="T10" fmla="*/ 189 w 196"/>
                    <a:gd name="T11" fmla="*/ 8 h 767"/>
                    <a:gd name="T12" fmla="*/ 185 w 196"/>
                    <a:gd name="T13" fmla="*/ 5 h 767"/>
                    <a:gd name="T14" fmla="*/ 181 w 196"/>
                    <a:gd name="T15" fmla="*/ 2 h 767"/>
                    <a:gd name="T16" fmla="*/ 177 w 196"/>
                    <a:gd name="T17" fmla="*/ 1 h 767"/>
                    <a:gd name="T18" fmla="*/ 172 w 196"/>
                    <a:gd name="T19" fmla="*/ 0 h 767"/>
                    <a:gd name="T20" fmla="*/ 24 w 196"/>
                    <a:gd name="T21" fmla="*/ 0 h 767"/>
                    <a:gd name="T22" fmla="*/ 24 w 196"/>
                    <a:gd name="T23" fmla="*/ 0 h 767"/>
                    <a:gd name="T24" fmla="*/ 19 w 196"/>
                    <a:gd name="T25" fmla="*/ 1 h 767"/>
                    <a:gd name="T26" fmla="*/ 15 w 196"/>
                    <a:gd name="T27" fmla="*/ 2 h 767"/>
                    <a:gd name="T28" fmla="*/ 11 w 196"/>
                    <a:gd name="T29" fmla="*/ 5 h 767"/>
                    <a:gd name="T30" fmla="*/ 7 w 196"/>
                    <a:gd name="T31" fmla="*/ 8 h 767"/>
                    <a:gd name="T32" fmla="*/ 4 w 196"/>
                    <a:gd name="T33" fmla="*/ 11 h 767"/>
                    <a:gd name="T34" fmla="*/ 2 w 196"/>
                    <a:gd name="T35" fmla="*/ 17 h 767"/>
                    <a:gd name="T36" fmla="*/ 1 w 196"/>
                    <a:gd name="T37" fmla="*/ 21 h 767"/>
                    <a:gd name="T38" fmla="*/ 0 w 196"/>
                    <a:gd name="T39" fmla="*/ 26 h 767"/>
                    <a:gd name="T40" fmla="*/ 0 w 196"/>
                    <a:gd name="T41" fmla="*/ 767 h 767"/>
                    <a:gd name="T42" fmla="*/ 196 w 196"/>
                    <a:gd name="T43" fmla="*/ 767 h 767"/>
                    <a:gd name="T44" fmla="*/ 196 w 196"/>
                    <a:gd name="T45" fmla="*/ 26 h 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6" h="767">
                      <a:moveTo>
                        <a:pt x="196" y="26"/>
                      </a:moveTo>
                      <a:lnTo>
                        <a:pt x="196" y="26"/>
                      </a:lnTo>
                      <a:lnTo>
                        <a:pt x="196" y="21"/>
                      </a:lnTo>
                      <a:lnTo>
                        <a:pt x="194" y="17"/>
                      </a:lnTo>
                      <a:lnTo>
                        <a:pt x="192" y="11"/>
                      </a:lnTo>
                      <a:lnTo>
                        <a:pt x="189" y="8"/>
                      </a:lnTo>
                      <a:lnTo>
                        <a:pt x="185" y="5"/>
                      </a:lnTo>
                      <a:lnTo>
                        <a:pt x="181" y="2"/>
                      </a:lnTo>
                      <a:lnTo>
                        <a:pt x="177" y="1"/>
                      </a:lnTo>
                      <a:lnTo>
                        <a:pt x="172" y="0"/>
                      </a:lnTo>
                      <a:lnTo>
                        <a:pt x="24" y="0"/>
                      </a:lnTo>
                      <a:lnTo>
                        <a:pt x="24" y="0"/>
                      </a:lnTo>
                      <a:lnTo>
                        <a:pt x="19" y="1"/>
                      </a:lnTo>
                      <a:lnTo>
                        <a:pt x="15" y="2"/>
                      </a:lnTo>
                      <a:lnTo>
                        <a:pt x="11" y="5"/>
                      </a:lnTo>
                      <a:lnTo>
                        <a:pt x="7" y="8"/>
                      </a:lnTo>
                      <a:lnTo>
                        <a:pt x="4" y="11"/>
                      </a:lnTo>
                      <a:lnTo>
                        <a:pt x="2" y="17"/>
                      </a:lnTo>
                      <a:lnTo>
                        <a:pt x="1" y="21"/>
                      </a:lnTo>
                      <a:lnTo>
                        <a:pt x="0" y="26"/>
                      </a:lnTo>
                      <a:lnTo>
                        <a:pt x="0" y="767"/>
                      </a:lnTo>
                      <a:lnTo>
                        <a:pt x="196" y="767"/>
                      </a:lnTo>
                      <a:lnTo>
                        <a:pt x="196" y="2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685651"/>
                  <a:endParaRPr lang="en-US" sz="1399">
                    <a:solidFill>
                      <a:srgbClr val="000000"/>
                    </a:solidFill>
                  </a:endParaRPr>
                </a:p>
              </p:txBody>
            </p:sp>
            <p:sp>
              <p:nvSpPr>
                <p:cNvPr id="638" name="Freeform 187"/>
                <p:cNvSpPr>
                  <a:spLocks/>
                </p:cNvSpPr>
                <p:nvPr/>
              </p:nvSpPr>
              <p:spPr bwMode="auto">
                <a:xfrm>
                  <a:off x="7546532" y="3428511"/>
                  <a:ext cx="54592" cy="69854"/>
                </a:xfrm>
                <a:custGeom>
                  <a:avLst/>
                  <a:gdLst>
                    <a:gd name="T0" fmla="*/ 196 w 196"/>
                    <a:gd name="T1" fmla="*/ 25 h 369"/>
                    <a:gd name="T2" fmla="*/ 196 w 196"/>
                    <a:gd name="T3" fmla="*/ 25 h 369"/>
                    <a:gd name="T4" fmla="*/ 196 w 196"/>
                    <a:gd name="T5" fmla="*/ 20 h 369"/>
                    <a:gd name="T6" fmla="*/ 194 w 196"/>
                    <a:gd name="T7" fmla="*/ 15 h 369"/>
                    <a:gd name="T8" fmla="*/ 192 w 196"/>
                    <a:gd name="T9" fmla="*/ 11 h 369"/>
                    <a:gd name="T10" fmla="*/ 189 w 196"/>
                    <a:gd name="T11" fmla="*/ 7 h 369"/>
                    <a:gd name="T12" fmla="*/ 185 w 196"/>
                    <a:gd name="T13" fmla="*/ 4 h 369"/>
                    <a:gd name="T14" fmla="*/ 181 w 196"/>
                    <a:gd name="T15" fmla="*/ 2 h 369"/>
                    <a:gd name="T16" fmla="*/ 177 w 196"/>
                    <a:gd name="T17" fmla="*/ 0 h 369"/>
                    <a:gd name="T18" fmla="*/ 172 w 196"/>
                    <a:gd name="T19" fmla="*/ 0 h 369"/>
                    <a:gd name="T20" fmla="*/ 25 w 196"/>
                    <a:gd name="T21" fmla="*/ 0 h 369"/>
                    <a:gd name="T22" fmla="*/ 25 w 196"/>
                    <a:gd name="T23" fmla="*/ 0 h 369"/>
                    <a:gd name="T24" fmla="*/ 19 w 196"/>
                    <a:gd name="T25" fmla="*/ 0 h 369"/>
                    <a:gd name="T26" fmla="*/ 15 w 196"/>
                    <a:gd name="T27" fmla="*/ 2 h 369"/>
                    <a:gd name="T28" fmla="*/ 11 w 196"/>
                    <a:gd name="T29" fmla="*/ 4 h 369"/>
                    <a:gd name="T30" fmla="*/ 7 w 196"/>
                    <a:gd name="T31" fmla="*/ 7 h 369"/>
                    <a:gd name="T32" fmla="*/ 4 w 196"/>
                    <a:gd name="T33" fmla="*/ 11 h 369"/>
                    <a:gd name="T34" fmla="*/ 2 w 196"/>
                    <a:gd name="T35" fmla="*/ 15 h 369"/>
                    <a:gd name="T36" fmla="*/ 1 w 196"/>
                    <a:gd name="T37" fmla="*/ 20 h 369"/>
                    <a:gd name="T38" fmla="*/ 0 w 196"/>
                    <a:gd name="T39" fmla="*/ 25 h 369"/>
                    <a:gd name="T40" fmla="*/ 0 w 196"/>
                    <a:gd name="T41" fmla="*/ 369 h 369"/>
                    <a:gd name="T42" fmla="*/ 196 w 196"/>
                    <a:gd name="T43" fmla="*/ 369 h 369"/>
                    <a:gd name="T44" fmla="*/ 196 w 196"/>
                    <a:gd name="T45" fmla="*/ 25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6" h="369">
                      <a:moveTo>
                        <a:pt x="196" y="25"/>
                      </a:moveTo>
                      <a:lnTo>
                        <a:pt x="196" y="25"/>
                      </a:lnTo>
                      <a:lnTo>
                        <a:pt x="196" y="20"/>
                      </a:lnTo>
                      <a:lnTo>
                        <a:pt x="194" y="15"/>
                      </a:lnTo>
                      <a:lnTo>
                        <a:pt x="192" y="11"/>
                      </a:lnTo>
                      <a:lnTo>
                        <a:pt x="189" y="7"/>
                      </a:lnTo>
                      <a:lnTo>
                        <a:pt x="185" y="4"/>
                      </a:lnTo>
                      <a:lnTo>
                        <a:pt x="181" y="2"/>
                      </a:lnTo>
                      <a:lnTo>
                        <a:pt x="177" y="0"/>
                      </a:lnTo>
                      <a:lnTo>
                        <a:pt x="172" y="0"/>
                      </a:lnTo>
                      <a:lnTo>
                        <a:pt x="25" y="0"/>
                      </a:lnTo>
                      <a:lnTo>
                        <a:pt x="25" y="0"/>
                      </a:lnTo>
                      <a:lnTo>
                        <a:pt x="19" y="0"/>
                      </a:lnTo>
                      <a:lnTo>
                        <a:pt x="15" y="2"/>
                      </a:lnTo>
                      <a:lnTo>
                        <a:pt x="11" y="4"/>
                      </a:lnTo>
                      <a:lnTo>
                        <a:pt x="7" y="7"/>
                      </a:lnTo>
                      <a:lnTo>
                        <a:pt x="4" y="11"/>
                      </a:lnTo>
                      <a:lnTo>
                        <a:pt x="2" y="15"/>
                      </a:lnTo>
                      <a:lnTo>
                        <a:pt x="1" y="20"/>
                      </a:lnTo>
                      <a:lnTo>
                        <a:pt x="0" y="25"/>
                      </a:lnTo>
                      <a:lnTo>
                        <a:pt x="0" y="369"/>
                      </a:lnTo>
                      <a:lnTo>
                        <a:pt x="196" y="369"/>
                      </a:lnTo>
                      <a:lnTo>
                        <a:pt x="196" y="2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685651"/>
                  <a:endParaRPr lang="en-US" sz="1399">
                    <a:solidFill>
                      <a:srgbClr val="000000"/>
                    </a:solidFill>
                  </a:endParaRPr>
                </a:p>
              </p:txBody>
            </p:sp>
            <p:sp>
              <p:nvSpPr>
                <p:cNvPr id="639" name="Freeform 188"/>
                <p:cNvSpPr>
                  <a:spLocks/>
                </p:cNvSpPr>
                <p:nvPr/>
              </p:nvSpPr>
              <p:spPr bwMode="auto">
                <a:xfrm>
                  <a:off x="7694711" y="3392926"/>
                  <a:ext cx="54592" cy="105439"/>
                </a:xfrm>
                <a:custGeom>
                  <a:avLst/>
                  <a:gdLst>
                    <a:gd name="T0" fmla="*/ 196 w 196"/>
                    <a:gd name="T1" fmla="*/ 24 h 558"/>
                    <a:gd name="T2" fmla="*/ 196 w 196"/>
                    <a:gd name="T3" fmla="*/ 24 h 558"/>
                    <a:gd name="T4" fmla="*/ 196 w 196"/>
                    <a:gd name="T5" fmla="*/ 19 h 558"/>
                    <a:gd name="T6" fmla="*/ 194 w 196"/>
                    <a:gd name="T7" fmla="*/ 15 h 558"/>
                    <a:gd name="T8" fmla="*/ 192 w 196"/>
                    <a:gd name="T9" fmla="*/ 11 h 558"/>
                    <a:gd name="T10" fmla="*/ 189 w 196"/>
                    <a:gd name="T11" fmla="*/ 7 h 558"/>
                    <a:gd name="T12" fmla="*/ 186 w 196"/>
                    <a:gd name="T13" fmla="*/ 4 h 558"/>
                    <a:gd name="T14" fmla="*/ 181 w 196"/>
                    <a:gd name="T15" fmla="*/ 2 h 558"/>
                    <a:gd name="T16" fmla="*/ 177 w 196"/>
                    <a:gd name="T17" fmla="*/ 1 h 558"/>
                    <a:gd name="T18" fmla="*/ 172 w 196"/>
                    <a:gd name="T19" fmla="*/ 0 h 558"/>
                    <a:gd name="T20" fmla="*/ 24 w 196"/>
                    <a:gd name="T21" fmla="*/ 0 h 558"/>
                    <a:gd name="T22" fmla="*/ 24 w 196"/>
                    <a:gd name="T23" fmla="*/ 0 h 558"/>
                    <a:gd name="T24" fmla="*/ 20 w 196"/>
                    <a:gd name="T25" fmla="*/ 1 h 558"/>
                    <a:gd name="T26" fmla="*/ 15 w 196"/>
                    <a:gd name="T27" fmla="*/ 2 h 558"/>
                    <a:gd name="T28" fmla="*/ 11 w 196"/>
                    <a:gd name="T29" fmla="*/ 4 h 558"/>
                    <a:gd name="T30" fmla="*/ 7 w 196"/>
                    <a:gd name="T31" fmla="*/ 7 h 558"/>
                    <a:gd name="T32" fmla="*/ 4 w 196"/>
                    <a:gd name="T33" fmla="*/ 11 h 558"/>
                    <a:gd name="T34" fmla="*/ 2 w 196"/>
                    <a:gd name="T35" fmla="*/ 15 h 558"/>
                    <a:gd name="T36" fmla="*/ 1 w 196"/>
                    <a:gd name="T37" fmla="*/ 19 h 558"/>
                    <a:gd name="T38" fmla="*/ 0 w 196"/>
                    <a:gd name="T39" fmla="*/ 24 h 558"/>
                    <a:gd name="T40" fmla="*/ 0 w 196"/>
                    <a:gd name="T41" fmla="*/ 558 h 558"/>
                    <a:gd name="T42" fmla="*/ 196 w 196"/>
                    <a:gd name="T43" fmla="*/ 558 h 558"/>
                    <a:gd name="T44" fmla="*/ 196 w 196"/>
                    <a:gd name="T45" fmla="*/ 24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6" h="558">
                      <a:moveTo>
                        <a:pt x="196" y="24"/>
                      </a:moveTo>
                      <a:lnTo>
                        <a:pt x="196" y="24"/>
                      </a:lnTo>
                      <a:lnTo>
                        <a:pt x="196" y="19"/>
                      </a:lnTo>
                      <a:lnTo>
                        <a:pt x="194" y="15"/>
                      </a:lnTo>
                      <a:lnTo>
                        <a:pt x="192" y="11"/>
                      </a:lnTo>
                      <a:lnTo>
                        <a:pt x="189" y="7"/>
                      </a:lnTo>
                      <a:lnTo>
                        <a:pt x="186" y="4"/>
                      </a:lnTo>
                      <a:lnTo>
                        <a:pt x="181" y="2"/>
                      </a:lnTo>
                      <a:lnTo>
                        <a:pt x="177" y="1"/>
                      </a:lnTo>
                      <a:lnTo>
                        <a:pt x="172" y="0"/>
                      </a:lnTo>
                      <a:lnTo>
                        <a:pt x="24" y="0"/>
                      </a:lnTo>
                      <a:lnTo>
                        <a:pt x="24" y="0"/>
                      </a:lnTo>
                      <a:lnTo>
                        <a:pt x="20" y="1"/>
                      </a:lnTo>
                      <a:lnTo>
                        <a:pt x="15" y="2"/>
                      </a:lnTo>
                      <a:lnTo>
                        <a:pt x="11" y="4"/>
                      </a:lnTo>
                      <a:lnTo>
                        <a:pt x="7" y="7"/>
                      </a:lnTo>
                      <a:lnTo>
                        <a:pt x="4" y="11"/>
                      </a:lnTo>
                      <a:lnTo>
                        <a:pt x="2" y="15"/>
                      </a:lnTo>
                      <a:lnTo>
                        <a:pt x="1" y="19"/>
                      </a:lnTo>
                      <a:lnTo>
                        <a:pt x="0" y="24"/>
                      </a:lnTo>
                      <a:lnTo>
                        <a:pt x="0" y="558"/>
                      </a:lnTo>
                      <a:lnTo>
                        <a:pt x="196" y="558"/>
                      </a:lnTo>
                      <a:lnTo>
                        <a:pt x="196" y="24"/>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685651"/>
                  <a:endParaRPr lang="en-US" sz="1399">
                    <a:solidFill>
                      <a:srgbClr val="000000"/>
                    </a:solidFill>
                  </a:endParaRPr>
                </a:p>
              </p:txBody>
            </p:sp>
            <p:sp>
              <p:nvSpPr>
                <p:cNvPr id="640" name="Freeform 189"/>
                <p:cNvSpPr>
                  <a:spLocks/>
                </p:cNvSpPr>
                <p:nvPr/>
              </p:nvSpPr>
              <p:spPr bwMode="auto">
                <a:xfrm>
                  <a:off x="7472443" y="3465415"/>
                  <a:ext cx="54592" cy="32950"/>
                </a:xfrm>
                <a:custGeom>
                  <a:avLst/>
                  <a:gdLst>
                    <a:gd name="T0" fmla="*/ 196 w 196"/>
                    <a:gd name="T1" fmla="*/ 25 h 175"/>
                    <a:gd name="T2" fmla="*/ 196 w 196"/>
                    <a:gd name="T3" fmla="*/ 25 h 175"/>
                    <a:gd name="T4" fmla="*/ 195 w 196"/>
                    <a:gd name="T5" fmla="*/ 20 h 175"/>
                    <a:gd name="T6" fmla="*/ 194 w 196"/>
                    <a:gd name="T7" fmla="*/ 16 h 175"/>
                    <a:gd name="T8" fmla="*/ 192 w 196"/>
                    <a:gd name="T9" fmla="*/ 12 h 175"/>
                    <a:gd name="T10" fmla="*/ 189 w 196"/>
                    <a:gd name="T11" fmla="*/ 8 h 175"/>
                    <a:gd name="T12" fmla="*/ 185 w 196"/>
                    <a:gd name="T13" fmla="*/ 5 h 175"/>
                    <a:gd name="T14" fmla="*/ 181 w 196"/>
                    <a:gd name="T15" fmla="*/ 2 h 175"/>
                    <a:gd name="T16" fmla="*/ 177 w 196"/>
                    <a:gd name="T17" fmla="*/ 0 h 175"/>
                    <a:gd name="T18" fmla="*/ 172 w 196"/>
                    <a:gd name="T19" fmla="*/ 0 h 175"/>
                    <a:gd name="T20" fmla="*/ 25 w 196"/>
                    <a:gd name="T21" fmla="*/ 0 h 175"/>
                    <a:gd name="T22" fmla="*/ 25 w 196"/>
                    <a:gd name="T23" fmla="*/ 0 h 175"/>
                    <a:gd name="T24" fmla="*/ 19 w 196"/>
                    <a:gd name="T25" fmla="*/ 0 h 175"/>
                    <a:gd name="T26" fmla="*/ 15 w 196"/>
                    <a:gd name="T27" fmla="*/ 2 h 175"/>
                    <a:gd name="T28" fmla="*/ 10 w 196"/>
                    <a:gd name="T29" fmla="*/ 5 h 175"/>
                    <a:gd name="T30" fmla="*/ 7 w 196"/>
                    <a:gd name="T31" fmla="*/ 8 h 175"/>
                    <a:gd name="T32" fmla="*/ 4 w 196"/>
                    <a:gd name="T33" fmla="*/ 12 h 175"/>
                    <a:gd name="T34" fmla="*/ 2 w 196"/>
                    <a:gd name="T35" fmla="*/ 16 h 175"/>
                    <a:gd name="T36" fmla="*/ 0 w 196"/>
                    <a:gd name="T37" fmla="*/ 20 h 175"/>
                    <a:gd name="T38" fmla="*/ 0 w 196"/>
                    <a:gd name="T39" fmla="*/ 25 h 175"/>
                    <a:gd name="T40" fmla="*/ 0 w 196"/>
                    <a:gd name="T41" fmla="*/ 175 h 175"/>
                    <a:gd name="T42" fmla="*/ 196 w 196"/>
                    <a:gd name="T43" fmla="*/ 175 h 175"/>
                    <a:gd name="T44" fmla="*/ 196 w 196"/>
                    <a:gd name="T45" fmla="*/ 2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6" h="175">
                      <a:moveTo>
                        <a:pt x="196" y="25"/>
                      </a:moveTo>
                      <a:lnTo>
                        <a:pt x="196" y="25"/>
                      </a:lnTo>
                      <a:lnTo>
                        <a:pt x="195" y="20"/>
                      </a:lnTo>
                      <a:lnTo>
                        <a:pt x="194" y="16"/>
                      </a:lnTo>
                      <a:lnTo>
                        <a:pt x="192" y="12"/>
                      </a:lnTo>
                      <a:lnTo>
                        <a:pt x="189" y="8"/>
                      </a:lnTo>
                      <a:lnTo>
                        <a:pt x="185" y="5"/>
                      </a:lnTo>
                      <a:lnTo>
                        <a:pt x="181" y="2"/>
                      </a:lnTo>
                      <a:lnTo>
                        <a:pt x="177" y="0"/>
                      </a:lnTo>
                      <a:lnTo>
                        <a:pt x="172" y="0"/>
                      </a:lnTo>
                      <a:lnTo>
                        <a:pt x="25" y="0"/>
                      </a:lnTo>
                      <a:lnTo>
                        <a:pt x="25" y="0"/>
                      </a:lnTo>
                      <a:lnTo>
                        <a:pt x="19" y="0"/>
                      </a:lnTo>
                      <a:lnTo>
                        <a:pt x="15" y="2"/>
                      </a:lnTo>
                      <a:lnTo>
                        <a:pt x="10" y="5"/>
                      </a:lnTo>
                      <a:lnTo>
                        <a:pt x="7" y="8"/>
                      </a:lnTo>
                      <a:lnTo>
                        <a:pt x="4" y="12"/>
                      </a:lnTo>
                      <a:lnTo>
                        <a:pt x="2" y="16"/>
                      </a:lnTo>
                      <a:lnTo>
                        <a:pt x="0" y="20"/>
                      </a:lnTo>
                      <a:lnTo>
                        <a:pt x="0" y="25"/>
                      </a:lnTo>
                      <a:lnTo>
                        <a:pt x="0" y="175"/>
                      </a:lnTo>
                      <a:lnTo>
                        <a:pt x="196" y="175"/>
                      </a:lnTo>
                      <a:lnTo>
                        <a:pt x="196" y="2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685651"/>
                  <a:endParaRPr lang="en-US" sz="1399">
                    <a:solidFill>
                      <a:srgbClr val="000000"/>
                    </a:solidFill>
                  </a:endParaRPr>
                </a:p>
              </p:txBody>
            </p:sp>
            <p:sp>
              <p:nvSpPr>
                <p:cNvPr id="641" name="Freeform 190"/>
                <p:cNvSpPr>
                  <a:spLocks/>
                </p:cNvSpPr>
                <p:nvPr/>
              </p:nvSpPr>
              <p:spPr bwMode="auto">
                <a:xfrm>
                  <a:off x="7466594" y="3510226"/>
                  <a:ext cx="290509" cy="14498"/>
                </a:xfrm>
                <a:custGeom>
                  <a:avLst/>
                  <a:gdLst>
                    <a:gd name="T0" fmla="*/ 1031 w 1044"/>
                    <a:gd name="T1" fmla="*/ 0 h 79"/>
                    <a:gd name="T2" fmla="*/ 13 w 1044"/>
                    <a:gd name="T3" fmla="*/ 0 h 79"/>
                    <a:gd name="T4" fmla="*/ 13 w 1044"/>
                    <a:gd name="T5" fmla="*/ 0 h 79"/>
                    <a:gd name="T6" fmla="*/ 8 w 1044"/>
                    <a:gd name="T7" fmla="*/ 1 h 79"/>
                    <a:gd name="T8" fmla="*/ 4 w 1044"/>
                    <a:gd name="T9" fmla="*/ 3 h 79"/>
                    <a:gd name="T10" fmla="*/ 1 w 1044"/>
                    <a:gd name="T11" fmla="*/ 7 h 79"/>
                    <a:gd name="T12" fmla="*/ 0 w 1044"/>
                    <a:gd name="T13" fmla="*/ 12 h 79"/>
                    <a:gd name="T14" fmla="*/ 0 w 1044"/>
                    <a:gd name="T15" fmla="*/ 66 h 79"/>
                    <a:gd name="T16" fmla="*/ 0 w 1044"/>
                    <a:gd name="T17" fmla="*/ 66 h 79"/>
                    <a:gd name="T18" fmla="*/ 1 w 1044"/>
                    <a:gd name="T19" fmla="*/ 71 h 79"/>
                    <a:gd name="T20" fmla="*/ 4 w 1044"/>
                    <a:gd name="T21" fmla="*/ 75 h 79"/>
                    <a:gd name="T22" fmla="*/ 8 w 1044"/>
                    <a:gd name="T23" fmla="*/ 78 h 79"/>
                    <a:gd name="T24" fmla="*/ 13 w 1044"/>
                    <a:gd name="T25" fmla="*/ 79 h 79"/>
                    <a:gd name="T26" fmla="*/ 1031 w 1044"/>
                    <a:gd name="T27" fmla="*/ 79 h 79"/>
                    <a:gd name="T28" fmla="*/ 1031 w 1044"/>
                    <a:gd name="T29" fmla="*/ 79 h 79"/>
                    <a:gd name="T30" fmla="*/ 1036 w 1044"/>
                    <a:gd name="T31" fmla="*/ 78 h 79"/>
                    <a:gd name="T32" fmla="*/ 1040 w 1044"/>
                    <a:gd name="T33" fmla="*/ 75 h 79"/>
                    <a:gd name="T34" fmla="*/ 1043 w 1044"/>
                    <a:gd name="T35" fmla="*/ 71 h 79"/>
                    <a:gd name="T36" fmla="*/ 1044 w 1044"/>
                    <a:gd name="T37" fmla="*/ 66 h 79"/>
                    <a:gd name="T38" fmla="*/ 1044 w 1044"/>
                    <a:gd name="T39" fmla="*/ 12 h 79"/>
                    <a:gd name="T40" fmla="*/ 1044 w 1044"/>
                    <a:gd name="T41" fmla="*/ 12 h 79"/>
                    <a:gd name="T42" fmla="*/ 1043 w 1044"/>
                    <a:gd name="T43" fmla="*/ 7 h 79"/>
                    <a:gd name="T44" fmla="*/ 1040 w 1044"/>
                    <a:gd name="T45" fmla="*/ 3 h 79"/>
                    <a:gd name="T46" fmla="*/ 1036 w 1044"/>
                    <a:gd name="T47" fmla="*/ 1 h 79"/>
                    <a:gd name="T48" fmla="*/ 1031 w 1044"/>
                    <a:gd name="T49" fmla="*/ 0 h 79"/>
                    <a:gd name="T50" fmla="*/ 1031 w 1044"/>
                    <a:gd name="T5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44" h="79">
                      <a:moveTo>
                        <a:pt x="1031" y="0"/>
                      </a:moveTo>
                      <a:lnTo>
                        <a:pt x="13" y="0"/>
                      </a:lnTo>
                      <a:lnTo>
                        <a:pt x="13" y="0"/>
                      </a:lnTo>
                      <a:lnTo>
                        <a:pt x="8" y="1"/>
                      </a:lnTo>
                      <a:lnTo>
                        <a:pt x="4" y="3"/>
                      </a:lnTo>
                      <a:lnTo>
                        <a:pt x="1" y="7"/>
                      </a:lnTo>
                      <a:lnTo>
                        <a:pt x="0" y="12"/>
                      </a:lnTo>
                      <a:lnTo>
                        <a:pt x="0" y="66"/>
                      </a:lnTo>
                      <a:lnTo>
                        <a:pt x="0" y="66"/>
                      </a:lnTo>
                      <a:lnTo>
                        <a:pt x="1" y="71"/>
                      </a:lnTo>
                      <a:lnTo>
                        <a:pt x="4" y="75"/>
                      </a:lnTo>
                      <a:lnTo>
                        <a:pt x="8" y="78"/>
                      </a:lnTo>
                      <a:lnTo>
                        <a:pt x="13" y="79"/>
                      </a:lnTo>
                      <a:lnTo>
                        <a:pt x="1031" y="79"/>
                      </a:lnTo>
                      <a:lnTo>
                        <a:pt x="1031" y="79"/>
                      </a:lnTo>
                      <a:lnTo>
                        <a:pt x="1036" y="78"/>
                      </a:lnTo>
                      <a:lnTo>
                        <a:pt x="1040" y="75"/>
                      </a:lnTo>
                      <a:lnTo>
                        <a:pt x="1043" y="71"/>
                      </a:lnTo>
                      <a:lnTo>
                        <a:pt x="1044" y="66"/>
                      </a:lnTo>
                      <a:lnTo>
                        <a:pt x="1044" y="12"/>
                      </a:lnTo>
                      <a:lnTo>
                        <a:pt x="1044" y="12"/>
                      </a:lnTo>
                      <a:lnTo>
                        <a:pt x="1043" y="7"/>
                      </a:lnTo>
                      <a:lnTo>
                        <a:pt x="1040" y="3"/>
                      </a:lnTo>
                      <a:lnTo>
                        <a:pt x="1036" y="1"/>
                      </a:lnTo>
                      <a:lnTo>
                        <a:pt x="1031" y="0"/>
                      </a:lnTo>
                      <a:lnTo>
                        <a:pt x="1031" y="0"/>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685651"/>
                  <a:endParaRPr lang="en-US" sz="1399">
                    <a:solidFill>
                      <a:srgbClr val="000000"/>
                    </a:solidFill>
                  </a:endParaRPr>
                </a:p>
              </p:txBody>
            </p:sp>
          </p:grpSp>
        </p:grpSp>
      </p:grpSp>
      <p:grpSp>
        <p:nvGrpSpPr>
          <p:cNvPr id="12" name="Group 11"/>
          <p:cNvGrpSpPr/>
          <p:nvPr/>
        </p:nvGrpSpPr>
        <p:grpSpPr>
          <a:xfrm>
            <a:off x="9266224" y="2632308"/>
            <a:ext cx="1702966" cy="1912886"/>
            <a:chOff x="8907043" y="4826684"/>
            <a:chExt cx="1703207" cy="1913158"/>
          </a:xfrm>
        </p:grpSpPr>
        <p:grpSp>
          <p:nvGrpSpPr>
            <p:cNvPr id="643" name="Group 642"/>
            <p:cNvGrpSpPr/>
            <p:nvPr/>
          </p:nvGrpSpPr>
          <p:grpSpPr>
            <a:xfrm>
              <a:off x="8907043" y="4826684"/>
              <a:ext cx="1703207" cy="1913158"/>
              <a:chOff x="9025576" y="2423485"/>
              <a:chExt cx="1703207" cy="1913158"/>
            </a:xfrm>
          </p:grpSpPr>
          <p:sp>
            <p:nvSpPr>
              <p:cNvPr id="645" name="Oval 644"/>
              <p:cNvSpPr>
                <a:spLocks noChangeAspect="1"/>
              </p:cNvSpPr>
              <p:nvPr/>
            </p:nvSpPr>
            <p:spPr>
              <a:xfrm>
                <a:off x="9025576" y="2522401"/>
                <a:ext cx="1703207" cy="1703207"/>
              </a:xfrm>
              <a:prstGeom prst="ellipse">
                <a:avLst/>
              </a:prstGeom>
              <a:solidFill>
                <a:schemeClr val="accent4"/>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89629" tIns="44815" rIns="89629" bIns="44815" numCol="1" spcCol="0" rtlCol="0" fromWordArt="0" anchor="ctr" anchorCtr="0" forceAA="0" compatLnSpc="1">
                <a:prstTxWarp prst="textNoShape">
                  <a:avLst/>
                </a:prstTxWarp>
                <a:noAutofit/>
              </a:bodyPr>
              <a:lstStyle/>
              <a:p>
                <a:pPr algn="ctr" defTabSz="932597"/>
                <a:endParaRPr lang="en-US" sz="1764">
                  <a:solidFill>
                    <a:prstClr val="white"/>
                  </a:solidFill>
                </a:endParaRPr>
              </a:p>
            </p:txBody>
          </p:sp>
          <p:grpSp>
            <p:nvGrpSpPr>
              <p:cNvPr id="646" name="Group 645"/>
              <p:cNvGrpSpPr/>
              <p:nvPr/>
            </p:nvGrpSpPr>
            <p:grpSpPr>
              <a:xfrm>
                <a:off x="9777788" y="2423485"/>
                <a:ext cx="228392" cy="1913158"/>
                <a:chOff x="9777788" y="2423485"/>
                <a:chExt cx="228392" cy="1913158"/>
              </a:xfrm>
            </p:grpSpPr>
            <p:sp>
              <p:nvSpPr>
                <p:cNvPr id="647" name="Isosceles Triangle 646"/>
                <p:cNvSpPr/>
                <p:nvPr/>
              </p:nvSpPr>
              <p:spPr>
                <a:xfrm rot="5400000">
                  <a:off x="9804416" y="2445584"/>
                  <a:ext cx="223863" cy="179665"/>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a:solidFill>
                      <a:prstClr val="white"/>
                    </a:solidFill>
                  </a:endParaRPr>
                </a:p>
              </p:txBody>
            </p:sp>
            <p:sp>
              <p:nvSpPr>
                <p:cNvPr id="648" name="Isosceles Triangle 647"/>
                <p:cNvSpPr/>
                <p:nvPr/>
              </p:nvSpPr>
              <p:spPr>
                <a:xfrm rot="16200000" flipH="1">
                  <a:off x="9755689" y="4134879"/>
                  <a:ext cx="223863" cy="179665"/>
                </a:xfrm>
                <a:prstGeom prst="triangle">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32597"/>
                  <a:endParaRPr lang="en-US">
                    <a:solidFill>
                      <a:prstClr val="white"/>
                    </a:solidFill>
                  </a:endParaRPr>
                </a:p>
              </p:txBody>
            </p:sp>
          </p:grpSp>
        </p:grpSp>
        <p:sp>
          <p:nvSpPr>
            <p:cNvPr id="650" name="TextBox 649"/>
            <p:cNvSpPr txBox="1"/>
            <p:nvPr/>
          </p:nvSpPr>
          <p:spPr>
            <a:xfrm>
              <a:off x="9591227" y="6210336"/>
              <a:ext cx="385896" cy="188238"/>
            </a:xfrm>
            <a:prstGeom prst="rect">
              <a:avLst/>
            </a:prstGeom>
            <a:noFill/>
          </p:spPr>
          <p:txBody>
            <a:bodyPr wrap="none" lIns="0" tIns="0" rIns="0" bIns="0" rtlCol="0">
              <a:spAutoFit/>
            </a:bodyPr>
            <a:lstStyle/>
            <a:p>
              <a:pPr algn="ctr" defTabSz="932597"/>
              <a:r>
                <a:rPr lang="en-US" sz="1199" dirty="0">
                  <a:solidFill>
                    <a:prstClr val="white"/>
                  </a:solidFill>
                </a:rPr>
                <a:t>Value</a:t>
              </a:r>
            </a:p>
          </p:txBody>
        </p:sp>
        <p:sp>
          <p:nvSpPr>
            <p:cNvPr id="651" name="Rounded Rectangle 22"/>
            <p:cNvSpPr>
              <a:spLocks noChangeAspect="1"/>
            </p:cNvSpPr>
            <p:nvPr/>
          </p:nvSpPr>
          <p:spPr bwMode="auto">
            <a:xfrm rot="3757204">
              <a:off x="9564671" y="5620605"/>
              <a:ext cx="389342" cy="278774"/>
            </a:xfrm>
            <a:custGeom>
              <a:avLst/>
              <a:gdLst/>
              <a:ahLst/>
              <a:cxnLst/>
              <a:rect l="l" t="t" r="r" b="b"/>
              <a:pathLst>
                <a:path w="3129433" h="2240729">
                  <a:moveTo>
                    <a:pt x="952385" y="1283728"/>
                  </a:moveTo>
                  <a:lnTo>
                    <a:pt x="1227728" y="752082"/>
                  </a:lnTo>
                  <a:cubicBezTo>
                    <a:pt x="1288755" y="634248"/>
                    <a:pt x="1426314" y="584345"/>
                    <a:pt x="1534976" y="640621"/>
                  </a:cubicBezTo>
                  <a:lnTo>
                    <a:pt x="1619071" y="684175"/>
                  </a:lnTo>
                  <a:lnTo>
                    <a:pt x="1935392" y="847999"/>
                  </a:lnTo>
                  <a:lnTo>
                    <a:pt x="2214951" y="984453"/>
                  </a:lnTo>
                  <a:cubicBezTo>
                    <a:pt x="2247148" y="1001128"/>
                    <a:pt x="2236103" y="1050942"/>
                    <a:pt x="2225451" y="1074235"/>
                  </a:cubicBezTo>
                  <a:cubicBezTo>
                    <a:pt x="2214799" y="1097527"/>
                    <a:pt x="2183237" y="1140884"/>
                    <a:pt x="2151040" y="1124208"/>
                  </a:cubicBezTo>
                  <a:cubicBezTo>
                    <a:pt x="2012414" y="1052571"/>
                    <a:pt x="1873787" y="980933"/>
                    <a:pt x="1735161" y="909296"/>
                  </a:cubicBezTo>
                  <a:cubicBezTo>
                    <a:pt x="1712622" y="897623"/>
                    <a:pt x="1684090" y="907975"/>
                    <a:pt x="1671432" y="932416"/>
                  </a:cubicBezTo>
                  <a:cubicBezTo>
                    <a:pt x="1658773" y="956858"/>
                    <a:pt x="1666782" y="986134"/>
                    <a:pt x="1689321" y="997807"/>
                  </a:cubicBezTo>
                  <a:cubicBezTo>
                    <a:pt x="2151317" y="1236747"/>
                    <a:pt x="3028245" y="1689672"/>
                    <a:pt x="3075310" y="1714626"/>
                  </a:cubicBezTo>
                  <a:cubicBezTo>
                    <a:pt x="3122376" y="1739581"/>
                    <a:pt x="3145771" y="1809079"/>
                    <a:pt x="3116574" y="1865454"/>
                  </a:cubicBezTo>
                  <a:lnTo>
                    <a:pt x="3116573" y="1865452"/>
                  </a:lnTo>
                  <a:cubicBezTo>
                    <a:pt x="3087376" y="1921828"/>
                    <a:pt x="3021565" y="1945703"/>
                    <a:pt x="2969578" y="1918778"/>
                  </a:cubicBezTo>
                  <a:lnTo>
                    <a:pt x="2182992" y="1515423"/>
                  </a:lnTo>
                  <a:cubicBezTo>
                    <a:pt x="2168013" y="1507666"/>
                    <a:pt x="2149052" y="1514544"/>
                    <a:pt x="2140640" y="1530787"/>
                  </a:cubicBezTo>
                  <a:lnTo>
                    <a:pt x="2115139" y="1580025"/>
                  </a:lnTo>
                  <a:cubicBezTo>
                    <a:pt x="2106727" y="1596268"/>
                    <a:pt x="2112050" y="1615723"/>
                    <a:pt x="2127029" y="1623481"/>
                  </a:cubicBezTo>
                  <a:lnTo>
                    <a:pt x="2154148" y="1637526"/>
                  </a:lnTo>
                  <a:lnTo>
                    <a:pt x="2914302" y="2025508"/>
                  </a:lnTo>
                  <a:cubicBezTo>
                    <a:pt x="2966289" y="2052432"/>
                    <a:pt x="2984764" y="2119960"/>
                    <a:pt x="2955567" y="2176334"/>
                  </a:cubicBezTo>
                  <a:lnTo>
                    <a:pt x="2955566" y="2176334"/>
                  </a:lnTo>
                  <a:cubicBezTo>
                    <a:pt x="2926369" y="2232710"/>
                    <a:pt x="2860558" y="2256584"/>
                    <a:pt x="2808571" y="2229659"/>
                  </a:cubicBezTo>
                  <a:lnTo>
                    <a:pt x="1428639" y="1515421"/>
                  </a:lnTo>
                  <a:cubicBezTo>
                    <a:pt x="1402881" y="1502081"/>
                    <a:pt x="1370272" y="1513910"/>
                    <a:pt x="1355805" y="1541843"/>
                  </a:cubicBezTo>
                  <a:cubicBezTo>
                    <a:pt x="1341339" y="1569776"/>
                    <a:pt x="1350492" y="1603235"/>
                    <a:pt x="1376250" y="1616575"/>
                  </a:cubicBezTo>
                  <a:cubicBezTo>
                    <a:pt x="1585635" y="1723986"/>
                    <a:pt x="1583024" y="1717435"/>
                    <a:pt x="1792411" y="1824845"/>
                  </a:cubicBezTo>
                  <a:cubicBezTo>
                    <a:pt x="1824608" y="1841520"/>
                    <a:pt x="1813866" y="1888022"/>
                    <a:pt x="1801272" y="1909615"/>
                  </a:cubicBezTo>
                  <a:cubicBezTo>
                    <a:pt x="1788677" y="1931207"/>
                    <a:pt x="1749041" y="1971076"/>
                    <a:pt x="1716843" y="1954400"/>
                  </a:cubicBezTo>
                  <a:lnTo>
                    <a:pt x="1439050" y="1806362"/>
                  </a:lnTo>
                  <a:lnTo>
                    <a:pt x="1122729" y="1642538"/>
                  </a:lnTo>
                  <a:lnTo>
                    <a:pt x="1038634" y="1598985"/>
                  </a:lnTo>
                  <a:cubicBezTo>
                    <a:pt x="929972" y="1542708"/>
                    <a:pt x="891357" y="1401564"/>
                    <a:pt x="952385" y="1283728"/>
                  </a:cubicBezTo>
                  <a:close/>
                  <a:moveTo>
                    <a:pt x="985124" y="501886"/>
                  </a:moveTo>
                  <a:lnTo>
                    <a:pt x="1114525" y="252033"/>
                  </a:lnTo>
                  <a:cubicBezTo>
                    <a:pt x="1129826" y="222489"/>
                    <a:pt x="1166181" y="210942"/>
                    <a:pt x="1195725" y="226243"/>
                  </a:cubicBezTo>
                  <a:cubicBezTo>
                    <a:pt x="1225268" y="241544"/>
                    <a:pt x="1236815" y="277899"/>
                    <a:pt x="1221514" y="307443"/>
                  </a:cubicBezTo>
                  <a:lnTo>
                    <a:pt x="1092113" y="557296"/>
                  </a:lnTo>
                  <a:cubicBezTo>
                    <a:pt x="1076812" y="586840"/>
                    <a:pt x="1040457" y="598386"/>
                    <a:pt x="1010914" y="583086"/>
                  </a:cubicBezTo>
                  <a:cubicBezTo>
                    <a:pt x="981370" y="567785"/>
                    <a:pt x="969823" y="531430"/>
                    <a:pt x="985124" y="501886"/>
                  </a:cubicBezTo>
                  <a:close/>
                  <a:moveTo>
                    <a:pt x="476902" y="1483188"/>
                  </a:moveTo>
                  <a:lnTo>
                    <a:pt x="606302" y="1233335"/>
                  </a:lnTo>
                  <a:cubicBezTo>
                    <a:pt x="621603" y="1203791"/>
                    <a:pt x="657958" y="1192244"/>
                    <a:pt x="687502" y="1207545"/>
                  </a:cubicBezTo>
                  <a:cubicBezTo>
                    <a:pt x="717046" y="1222846"/>
                    <a:pt x="728592" y="1259201"/>
                    <a:pt x="713291" y="1288745"/>
                  </a:cubicBezTo>
                  <a:lnTo>
                    <a:pt x="583890" y="1538598"/>
                  </a:lnTo>
                  <a:cubicBezTo>
                    <a:pt x="568589" y="1568142"/>
                    <a:pt x="532235" y="1579688"/>
                    <a:pt x="502691" y="1564388"/>
                  </a:cubicBezTo>
                  <a:cubicBezTo>
                    <a:pt x="473147" y="1549087"/>
                    <a:pt x="461601" y="1512732"/>
                    <a:pt x="476902" y="1483188"/>
                  </a:cubicBezTo>
                  <a:close/>
                  <a:moveTo>
                    <a:pt x="617163" y="781318"/>
                  </a:moveTo>
                  <a:cubicBezTo>
                    <a:pt x="676328" y="667081"/>
                    <a:pt x="816898" y="622435"/>
                    <a:pt x="931136" y="681599"/>
                  </a:cubicBezTo>
                  <a:cubicBezTo>
                    <a:pt x="1045373" y="740764"/>
                    <a:pt x="1090019" y="881334"/>
                    <a:pt x="1030855" y="995572"/>
                  </a:cubicBezTo>
                  <a:cubicBezTo>
                    <a:pt x="971690" y="1109809"/>
                    <a:pt x="831120" y="1154455"/>
                    <a:pt x="716882" y="1095291"/>
                  </a:cubicBezTo>
                  <a:cubicBezTo>
                    <a:pt x="602644" y="1036126"/>
                    <a:pt x="557999" y="895556"/>
                    <a:pt x="617163" y="781318"/>
                  </a:cubicBezTo>
                  <a:close/>
                  <a:moveTo>
                    <a:pt x="769136" y="36794"/>
                  </a:moveTo>
                  <a:cubicBezTo>
                    <a:pt x="778282" y="15172"/>
                    <a:pt x="799692" y="0"/>
                    <a:pt x="824645" y="0"/>
                  </a:cubicBezTo>
                  <a:cubicBezTo>
                    <a:pt x="857916" y="0"/>
                    <a:pt x="884888" y="26972"/>
                    <a:pt x="884888" y="60243"/>
                  </a:cubicBezTo>
                  <a:lnTo>
                    <a:pt x="884888" y="459418"/>
                  </a:lnTo>
                  <a:cubicBezTo>
                    <a:pt x="884888" y="492689"/>
                    <a:pt x="857916" y="519661"/>
                    <a:pt x="824645" y="519661"/>
                  </a:cubicBezTo>
                  <a:cubicBezTo>
                    <a:pt x="791374" y="519661"/>
                    <a:pt x="764402" y="492689"/>
                    <a:pt x="764402" y="459418"/>
                  </a:cubicBezTo>
                  <a:lnTo>
                    <a:pt x="764402" y="60243"/>
                  </a:lnTo>
                  <a:cubicBezTo>
                    <a:pt x="764402" y="51925"/>
                    <a:pt x="766088" y="44001"/>
                    <a:pt x="769136" y="36794"/>
                  </a:cubicBezTo>
                  <a:close/>
                  <a:moveTo>
                    <a:pt x="93325" y="1340295"/>
                  </a:moveTo>
                  <a:cubicBezTo>
                    <a:pt x="97408" y="1333619"/>
                    <a:pt x="102867" y="1327633"/>
                    <a:pt x="109628" y="1322788"/>
                  </a:cubicBezTo>
                  <a:lnTo>
                    <a:pt x="434093" y="1090273"/>
                  </a:lnTo>
                  <a:cubicBezTo>
                    <a:pt x="461138" y="1070893"/>
                    <a:pt x="498772" y="1077106"/>
                    <a:pt x="518152" y="1104150"/>
                  </a:cubicBezTo>
                  <a:cubicBezTo>
                    <a:pt x="537532" y="1131194"/>
                    <a:pt x="531319" y="1168829"/>
                    <a:pt x="504275" y="1188209"/>
                  </a:cubicBezTo>
                  <a:lnTo>
                    <a:pt x="179810" y="1420724"/>
                  </a:lnTo>
                  <a:cubicBezTo>
                    <a:pt x="152766" y="1440104"/>
                    <a:pt x="115131" y="1433890"/>
                    <a:pt x="95751" y="1406846"/>
                  </a:cubicBezTo>
                  <a:cubicBezTo>
                    <a:pt x="81216" y="1386564"/>
                    <a:pt x="81077" y="1360323"/>
                    <a:pt x="93325" y="1340295"/>
                  </a:cubicBezTo>
                  <a:close/>
                  <a:moveTo>
                    <a:pt x="113284" y="938759"/>
                  </a:moveTo>
                  <a:cubicBezTo>
                    <a:pt x="120249" y="916339"/>
                    <a:pt x="140056" y="899127"/>
                    <a:pt x="164887" y="896662"/>
                  </a:cubicBezTo>
                  <a:lnTo>
                    <a:pt x="371781" y="876126"/>
                  </a:lnTo>
                  <a:cubicBezTo>
                    <a:pt x="404889" y="872840"/>
                    <a:pt x="434394" y="897016"/>
                    <a:pt x="437680" y="930124"/>
                  </a:cubicBezTo>
                  <a:cubicBezTo>
                    <a:pt x="440966" y="963232"/>
                    <a:pt x="416790" y="992736"/>
                    <a:pt x="383682" y="996023"/>
                  </a:cubicBezTo>
                  <a:lnTo>
                    <a:pt x="176788" y="1016559"/>
                  </a:lnTo>
                  <a:cubicBezTo>
                    <a:pt x="143680" y="1019845"/>
                    <a:pt x="114175" y="995669"/>
                    <a:pt x="110889" y="962561"/>
                  </a:cubicBezTo>
                  <a:cubicBezTo>
                    <a:pt x="110067" y="954284"/>
                    <a:pt x="110962" y="946232"/>
                    <a:pt x="113284" y="938759"/>
                  </a:cubicBezTo>
                  <a:close/>
                  <a:moveTo>
                    <a:pt x="450244" y="282090"/>
                  </a:moveTo>
                  <a:cubicBezTo>
                    <a:pt x="454973" y="275855"/>
                    <a:pt x="461002" y="270444"/>
                    <a:pt x="468213" y="266298"/>
                  </a:cubicBezTo>
                  <a:cubicBezTo>
                    <a:pt x="497057" y="249715"/>
                    <a:pt x="533883" y="259655"/>
                    <a:pt x="550466" y="288498"/>
                  </a:cubicBezTo>
                  <a:lnTo>
                    <a:pt x="654093" y="468744"/>
                  </a:lnTo>
                  <a:cubicBezTo>
                    <a:pt x="670676" y="497588"/>
                    <a:pt x="660736" y="534414"/>
                    <a:pt x="631893" y="550997"/>
                  </a:cubicBezTo>
                  <a:cubicBezTo>
                    <a:pt x="603049" y="567580"/>
                    <a:pt x="566222" y="557641"/>
                    <a:pt x="549639" y="528797"/>
                  </a:cubicBezTo>
                  <a:lnTo>
                    <a:pt x="446013" y="348551"/>
                  </a:lnTo>
                  <a:cubicBezTo>
                    <a:pt x="433575" y="326918"/>
                    <a:pt x="436057" y="300795"/>
                    <a:pt x="450244" y="282090"/>
                  </a:cubicBezTo>
                  <a:close/>
                  <a:moveTo>
                    <a:pt x="7414" y="463630"/>
                  </a:moveTo>
                  <a:cubicBezTo>
                    <a:pt x="24195" y="431229"/>
                    <a:pt x="64065" y="418566"/>
                    <a:pt x="96465" y="435347"/>
                  </a:cubicBezTo>
                  <a:lnTo>
                    <a:pt x="482656" y="635357"/>
                  </a:lnTo>
                  <a:cubicBezTo>
                    <a:pt x="515057" y="652138"/>
                    <a:pt x="527719" y="692008"/>
                    <a:pt x="510939" y="724408"/>
                  </a:cubicBezTo>
                  <a:cubicBezTo>
                    <a:pt x="494158" y="756809"/>
                    <a:pt x="454289" y="769472"/>
                    <a:pt x="421888" y="752691"/>
                  </a:cubicBezTo>
                  <a:lnTo>
                    <a:pt x="35697" y="552680"/>
                  </a:lnTo>
                  <a:cubicBezTo>
                    <a:pt x="3297" y="535900"/>
                    <a:pt x="-9366" y="496030"/>
                    <a:pt x="7414" y="46363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46623" rIns="46623" bIns="93247" numCol="1" spcCol="0" rtlCol="0" fromWordArt="0" anchor="b" anchorCtr="0" forceAA="0" compatLnSpc="1">
              <a:prstTxWarp prst="textNoShape">
                <a:avLst/>
              </a:prstTxWarp>
              <a:noAutofit/>
            </a:bodyPr>
            <a:lstStyle/>
            <a:p>
              <a:pPr algn="ctr" defTabSz="932111" fontAlgn="base">
                <a:spcBef>
                  <a:spcPct val="0"/>
                </a:spcBef>
                <a:spcAft>
                  <a:spcPct val="0"/>
                </a:spcAft>
              </a:pPr>
              <a:endParaRPr lang="en-US" sz="1836"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652" name="Freeform 651"/>
            <p:cNvSpPr/>
            <p:nvPr/>
          </p:nvSpPr>
          <p:spPr bwMode="auto">
            <a:xfrm flipH="1">
              <a:off x="9338322" y="5461825"/>
              <a:ext cx="739070" cy="627534"/>
            </a:xfrm>
            <a:custGeom>
              <a:avLst/>
              <a:gdLst>
                <a:gd name="connsiteX0" fmla="*/ 1485900 w 1485900"/>
                <a:gd name="connsiteY0" fmla="*/ 123825 h 123825"/>
                <a:gd name="connsiteX1" fmla="*/ 1485900 w 1485900"/>
                <a:gd name="connsiteY1" fmla="*/ 123825 h 123825"/>
                <a:gd name="connsiteX2" fmla="*/ 1409700 w 1485900"/>
                <a:gd name="connsiteY2" fmla="*/ 0 h 123825"/>
                <a:gd name="connsiteX3" fmla="*/ 0 w 1485900"/>
                <a:gd name="connsiteY3" fmla="*/ 66675 h 123825"/>
                <a:gd name="connsiteX4" fmla="*/ 1485900 w 1485900"/>
                <a:gd name="connsiteY4" fmla="*/ 123825 h 123825"/>
                <a:gd name="connsiteX0" fmla="*/ 1485900 w 1485900"/>
                <a:gd name="connsiteY0" fmla="*/ 587702 h 587702"/>
                <a:gd name="connsiteX1" fmla="*/ 1485900 w 1485900"/>
                <a:gd name="connsiteY1" fmla="*/ 587702 h 587702"/>
                <a:gd name="connsiteX2" fmla="*/ 1409700 w 1485900"/>
                <a:gd name="connsiteY2" fmla="*/ 463877 h 587702"/>
                <a:gd name="connsiteX3" fmla="*/ 0 w 1485900"/>
                <a:gd name="connsiteY3" fmla="*/ 530552 h 587702"/>
                <a:gd name="connsiteX4" fmla="*/ 1485900 w 1485900"/>
                <a:gd name="connsiteY4" fmla="*/ 587702 h 587702"/>
                <a:gd name="connsiteX0" fmla="*/ 1485900 w 1485900"/>
                <a:gd name="connsiteY0" fmla="*/ 676371 h 676371"/>
                <a:gd name="connsiteX1" fmla="*/ 1485900 w 1485900"/>
                <a:gd name="connsiteY1" fmla="*/ 676371 h 676371"/>
                <a:gd name="connsiteX2" fmla="*/ 1409700 w 1485900"/>
                <a:gd name="connsiteY2" fmla="*/ 552546 h 676371"/>
                <a:gd name="connsiteX3" fmla="*/ 0 w 1485900"/>
                <a:gd name="connsiteY3" fmla="*/ 619221 h 676371"/>
                <a:gd name="connsiteX4" fmla="*/ 1485900 w 1485900"/>
                <a:gd name="connsiteY4" fmla="*/ 676371 h 676371"/>
                <a:gd name="connsiteX0" fmla="*/ 1486488 w 1486488"/>
                <a:gd name="connsiteY0" fmla="*/ 676371 h 1138048"/>
                <a:gd name="connsiteX1" fmla="*/ 1486488 w 1486488"/>
                <a:gd name="connsiteY1" fmla="*/ 676371 h 1138048"/>
                <a:gd name="connsiteX2" fmla="*/ 1410288 w 1486488"/>
                <a:gd name="connsiteY2" fmla="*/ 552546 h 1138048"/>
                <a:gd name="connsiteX3" fmla="*/ 588 w 1486488"/>
                <a:gd name="connsiteY3" fmla="*/ 619221 h 1138048"/>
                <a:gd name="connsiteX4" fmla="*/ 1486488 w 1486488"/>
                <a:gd name="connsiteY4" fmla="*/ 676371 h 1138048"/>
                <a:gd name="connsiteX0" fmla="*/ 1486488 w 1486488"/>
                <a:gd name="connsiteY0" fmla="*/ 676371 h 1138048"/>
                <a:gd name="connsiteX1" fmla="*/ 1486488 w 1486488"/>
                <a:gd name="connsiteY1" fmla="*/ 676371 h 1138048"/>
                <a:gd name="connsiteX2" fmla="*/ 1410288 w 1486488"/>
                <a:gd name="connsiteY2" fmla="*/ 552546 h 1138048"/>
                <a:gd name="connsiteX3" fmla="*/ 588 w 1486488"/>
                <a:gd name="connsiteY3" fmla="*/ 619221 h 1138048"/>
                <a:gd name="connsiteX4" fmla="*/ 1486488 w 1486488"/>
                <a:gd name="connsiteY4" fmla="*/ 676371 h 1138048"/>
                <a:gd name="connsiteX0" fmla="*/ 1449339 w 1487389"/>
                <a:gd name="connsiteY0" fmla="*/ 773015 h 1165578"/>
                <a:gd name="connsiteX1" fmla="*/ 1486510 w 1487389"/>
                <a:gd name="connsiteY1" fmla="*/ 676371 h 1165578"/>
                <a:gd name="connsiteX2" fmla="*/ 1410310 w 1487389"/>
                <a:gd name="connsiteY2" fmla="*/ 552546 h 1165578"/>
                <a:gd name="connsiteX3" fmla="*/ 610 w 1487389"/>
                <a:gd name="connsiteY3" fmla="*/ 619221 h 1165578"/>
                <a:gd name="connsiteX4" fmla="*/ 1449339 w 1487389"/>
                <a:gd name="connsiteY4" fmla="*/ 773015 h 1165578"/>
                <a:gd name="connsiteX0" fmla="*/ 1449339 w 1557432"/>
                <a:gd name="connsiteY0" fmla="*/ 773015 h 1165578"/>
                <a:gd name="connsiteX1" fmla="*/ 1557134 w 1557432"/>
                <a:gd name="connsiteY1" fmla="*/ 687523 h 1165578"/>
                <a:gd name="connsiteX2" fmla="*/ 1410310 w 1557432"/>
                <a:gd name="connsiteY2" fmla="*/ 552546 h 1165578"/>
                <a:gd name="connsiteX3" fmla="*/ 610 w 1557432"/>
                <a:gd name="connsiteY3" fmla="*/ 619221 h 1165578"/>
                <a:gd name="connsiteX4" fmla="*/ 1449339 w 1557432"/>
                <a:gd name="connsiteY4" fmla="*/ 773015 h 1165578"/>
                <a:gd name="connsiteX0" fmla="*/ 1449339 w 1557333"/>
                <a:gd name="connsiteY0" fmla="*/ 757825 h 1150388"/>
                <a:gd name="connsiteX1" fmla="*/ 1557134 w 1557333"/>
                <a:gd name="connsiteY1" fmla="*/ 672333 h 1150388"/>
                <a:gd name="connsiteX2" fmla="*/ 1417744 w 1557333"/>
                <a:gd name="connsiteY2" fmla="*/ 581961 h 1150388"/>
                <a:gd name="connsiteX3" fmla="*/ 610 w 1557333"/>
                <a:gd name="connsiteY3" fmla="*/ 604031 h 1150388"/>
                <a:gd name="connsiteX4" fmla="*/ 1449339 w 1557333"/>
                <a:gd name="connsiteY4" fmla="*/ 757825 h 1150388"/>
                <a:gd name="connsiteX0" fmla="*/ 1449183 w 1557177"/>
                <a:gd name="connsiteY0" fmla="*/ 757825 h 1298749"/>
                <a:gd name="connsiteX1" fmla="*/ 1556978 w 1557177"/>
                <a:gd name="connsiteY1" fmla="*/ 672333 h 1298749"/>
                <a:gd name="connsiteX2" fmla="*/ 1417588 w 1557177"/>
                <a:gd name="connsiteY2" fmla="*/ 581961 h 1298749"/>
                <a:gd name="connsiteX3" fmla="*/ 454 w 1557177"/>
                <a:gd name="connsiteY3" fmla="*/ 604031 h 1298749"/>
                <a:gd name="connsiteX4" fmla="*/ 1449183 w 1557177"/>
                <a:gd name="connsiteY4" fmla="*/ 757825 h 1298749"/>
                <a:gd name="connsiteX0" fmla="*/ 1449183 w 1613159"/>
                <a:gd name="connsiteY0" fmla="*/ 757825 h 1298749"/>
                <a:gd name="connsiteX1" fmla="*/ 1417588 w 1613159"/>
                <a:gd name="connsiteY1" fmla="*/ 581961 h 1298749"/>
                <a:gd name="connsiteX2" fmla="*/ 454 w 1613159"/>
                <a:gd name="connsiteY2" fmla="*/ 604031 h 1298749"/>
                <a:gd name="connsiteX3" fmla="*/ 1449183 w 1613159"/>
                <a:gd name="connsiteY3" fmla="*/ 757825 h 1298749"/>
                <a:gd name="connsiteX0" fmla="*/ 0 w 1417134"/>
                <a:gd name="connsiteY0" fmla="*/ 604031 h 604031"/>
                <a:gd name="connsiteX1" fmla="*/ 1417134 w 1417134"/>
                <a:gd name="connsiteY1" fmla="*/ 581961 h 604031"/>
                <a:gd name="connsiteX2" fmla="*/ 0 w 1417134"/>
                <a:gd name="connsiteY2" fmla="*/ 604031 h 604031"/>
                <a:gd name="connsiteX0" fmla="*/ 0 w 1417134"/>
                <a:gd name="connsiteY0" fmla="*/ 604031 h 1148485"/>
                <a:gd name="connsiteX1" fmla="*/ 1417134 w 1417134"/>
                <a:gd name="connsiteY1" fmla="*/ 581961 h 1148485"/>
                <a:gd name="connsiteX2" fmla="*/ 0 w 1417134"/>
                <a:gd name="connsiteY2" fmla="*/ 604031 h 1148485"/>
                <a:gd name="connsiteX0" fmla="*/ 0 w 1521212"/>
                <a:gd name="connsiteY0" fmla="*/ 569956 h 1143365"/>
                <a:gd name="connsiteX1" fmla="*/ 1521212 w 1521212"/>
                <a:gd name="connsiteY1" fmla="*/ 655681 h 1143365"/>
                <a:gd name="connsiteX2" fmla="*/ 0 w 1521212"/>
                <a:gd name="connsiteY2" fmla="*/ 569956 h 1143365"/>
                <a:gd name="connsiteX0" fmla="*/ 0 w 1521212"/>
                <a:gd name="connsiteY0" fmla="*/ 569956 h 1275199"/>
                <a:gd name="connsiteX1" fmla="*/ 1521212 w 1521212"/>
                <a:gd name="connsiteY1" fmla="*/ 655681 h 1275199"/>
                <a:gd name="connsiteX2" fmla="*/ 0 w 1521212"/>
                <a:gd name="connsiteY2" fmla="*/ 569956 h 1275199"/>
                <a:gd name="connsiteX0" fmla="*/ 0 w 1521212"/>
                <a:gd name="connsiteY0" fmla="*/ 362173 h 1067416"/>
                <a:gd name="connsiteX1" fmla="*/ 1521212 w 1521212"/>
                <a:gd name="connsiteY1" fmla="*/ 447898 h 1067416"/>
                <a:gd name="connsiteX2" fmla="*/ 0 w 1521212"/>
                <a:gd name="connsiteY2" fmla="*/ 362173 h 1067416"/>
                <a:gd name="connsiteX0" fmla="*/ 0 w 1521212"/>
                <a:gd name="connsiteY0" fmla="*/ 362173 h 845578"/>
                <a:gd name="connsiteX1" fmla="*/ 1521212 w 1521212"/>
                <a:gd name="connsiteY1" fmla="*/ 447898 h 845578"/>
                <a:gd name="connsiteX2" fmla="*/ 0 w 1521212"/>
                <a:gd name="connsiteY2" fmla="*/ 362173 h 845578"/>
                <a:gd name="connsiteX0" fmla="*/ 816 w 1621466"/>
                <a:gd name="connsiteY0" fmla="*/ 58211 h 541616"/>
                <a:gd name="connsiteX1" fmla="*/ 1522028 w 1621466"/>
                <a:gd name="connsiteY1" fmla="*/ 143936 h 541616"/>
                <a:gd name="connsiteX2" fmla="*/ 1312711 w 1621466"/>
                <a:gd name="connsiteY2" fmla="*/ 2685 h 541616"/>
                <a:gd name="connsiteX3" fmla="*/ 816 w 1621466"/>
                <a:gd name="connsiteY3" fmla="*/ 58211 h 541616"/>
                <a:gd name="connsiteX0" fmla="*/ 0 w 1620650"/>
                <a:gd name="connsiteY0" fmla="*/ 520931 h 1004336"/>
                <a:gd name="connsiteX1" fmla="*/ 1521212 w 1620650"/>
                <a:gd name="connsiteY1" fmla="*/ 606656 h 1004336"/>
                <a:gd name="connsiteX2" fmla="*/ 1311895 w 1620650"/>
                <a:gd name="connsiteY2" fmla="*/ 465405 h 1004336"/>
                <a:gd name="connsiteX3" fmla="*/ 0 w 1620650"/>
                <a:gd name="connsiteY3" fmla="*/ 520931 h 1004336"/>
                <a:gd name="connsiteX0" fmla="*/ 0 w 1620650"/>
                <a:gd name="connsiteY0" fmla="*/ 572429 h 1055834"/>
                <a:gd name="connsiteX1" fmla="*/ 1521212 w 1620650"/>
                <a:gd name="connsiteY1" fmla="*/ 658154 h 1055834"/>
                <a:gd name="connsiteX2" fmla="*/ 1311895 w 1620650"/>
                <a:gd name="connsiteY2" fmla="*/ 516903 h 1055834"/>
                <a:gd name="connsiteX3" fmla="*/ 0 w 1620650"/>
                <a:gd name="connsiteY3" fmla="*/ 572429 h 1055834"/>
                <a:gd name="connsiteX0" fmla="*/ 0 w 1623387"/>
                <a:gd name="connsiteY0" fmla="*/ 579719 h 1063124"/>
                <a:gd name="connsiteX1" fmla="*/ 1521212 w 1623387"/>
                <a:gd name="connsiteY1" fmla="*/ 665444 h 1063124"/>
                <a:gd name="connsiteX2" fmla="*/ 1323046 w 1623387"/>
                <a:gd name="connsiteY2" fmla="*/ 501891 h 1063124"/>
                <a:gd name="connsiteX3" fmla="*/ 0 w 1623387"/>
                <a:gd name="connsiteY3" fmla="*/ 579719 h 1063124"/>
                <a:gd name="connsiteX0" fmla="*/ 0 w 1592316"/>
                <a:gd name="connsiteY0" fmla="*/ 579719 h 1063124"/>
                <a:gd name="connsiteX1" fmla="*/ 1521212 w 1592316"/>
                <a:gd name="connsiteY1" fmla="*/ 665444 h 1063124"/>
                <a:gd name="connsiteX2" fmla="*/ 1323046 w 1592316"/>
                <a:gd name="connsiteY2" fmla="*/ 501891 h 1063124"/>
                <a:gd name="connsiteX3" fmla="*/ 0 w 1592316"/>
                <a:gd name="connsiteY3" fmla="*/ 579719 h 1063124"/>
                <a:gd name="connsiteX0" fmla="*/ 0 w 1432939"/>
                <a:gd name="connsiteY0" fmla="*/ 579719 h 1143151"/>
                <a:gd name="connsiteX1" fmla="*/ 1316773 w 1432939"/>
                <a:gd name="connsiteY1" fmla="*/ 814127 h 1143151"/>
                <a:gd name="connsiteX2" fmla="*/ 1323046 w 1432939"/>
                <a:gd name="connsiteY2" fmla="*/ 501891 h 1143151"/>
                <a:gd name="connsiteX3" fmla="*/ 0 w 1432939"/>
                <a:gd name="connsiteY3" fmla="*/ 579719 h 1143151"/>
                <a:gd name="connsiteX0" fmla="*/ 0 w 1466944"/>
                <a:gd name="connsiteY0" fmla="*/ 579719 h 1143151"/>
                <a:gd name="connsiteX1" fmla="*/ 1316773 w 1466944"/>
                <a:gd name="connsiteY1" fmla="*/ 814127 h 1143151"/>
                <a:gd name="connsiteX2" fmla="*/ 1430842 w 1466944"/>
                <a:gd name="connsiteY2" fmla="*/ 691462 h 1143151"/>
                <a:gd name="connsiteX3" fmla="*/ 1323046 w 1466944"/>
                <a:gd name="connsiteY3" fmla="*/ 501891 h 1143151"/>
                <a:gd name="connsiteX4" fmla="*/ 0 w 1466944"/>
                <a:gd name="connsiteY4" fmla="*/ 579719 h 1143151"/>
                <a:gd name="connsiteX0" fmla="*/ 0 w 1520200"/>
                <a:gd name="connsiteY0" fmla="*/ 579719 h 1143151"/>
                <a:gd name="connsiteX1" fmla="*/ 1316773 w 1520200"/>
                <a:gd name="connsiteY1" fmla="*/ 814127 h 1143151"/>
                <a:gd name="connsiteX2" fmla="*/ 1516335 w 1520200"/>
                <a:gd name="connsiteY2" fmla="*/ 658008 h 1143151"/>
                <a:gd name="connsiteX3" fmla="*/ 1323046 w 1520200"/>
                <a:gd name="connsiteY3" fmla="*/ 501891 h 1143151"/>
                <a:gd name="connsiteX4" fmla="*/ 0 w 1520200"/>
                <a:gd name="connsiteY4" fmla="*/ 579719 h 1143151"/>
                <a:gd name="connsiteX0" fmla="*/ 0 w 1518253"/>
                <a:gd name="connsiteY0" fmla="*/ 579719 h 1143151"/>
                <a:gd name="connsiteX1" fmla="*/ 1316773 w 1518253"/>
                <a:gd name="connsiteY1" fmla="*/ 814127 h 1143151"/>
                <a:gd name="connsiteX2" fmla="*/ 1516335 w 1518253"/>
                <a:gd name="connsiteY2" fmla="*/ 658008 h 1143151"/>
                <a:gd name="connsiteX3" fmla="*/ 1323046 w 1518253"/>
                <a:gd name="connsiteY3" fmla="*/ 501891 h 1143151"/>
                <a:gd name="connsiteX4" fmla="*/ 0 w 1518253"/>
                <a:gd name="connsiteY4" fmla="*/ 579719 h 1143151"/>
                <a:gd name="connsiteX0" fmla="*/ 0 w 1518253"/>
                <a:gd name="connsiteY0" fmla="*/ 579719 h 1143151"/>
                <a:gd name="connsiteX1" fmla="*/ 1316773 w 1518253"/>
                <a:gd name="connsiteY1" fmla="*/ 814127 h 1143151"/>
                <a:gd name="connsiteX2" fmla="*/ 1516335 w 1518253"/>
                <a:gd name="connsiteY2" fmla="*/ 658008 h 1143151"/>
                <a:gd name="connsiteX3" fmla="*/ 1323046 w 1518253"/>
                <a:gd name="connsiteY3" fmla="*/ 501891 h 1143151"/>
                <a:gd name="connsiteX4" fmla="*/ 0 w 1518253"/>
                <a:gd name="connsiteY4" fmla="*/ 579719 h 1143151"/>
                <a:gd name="connsiteX0" fmla="*/ 0 w 1516335"/>
                <a:gd name="connsiteY0" fmla="*/ 579719 h 1143151"/>
                <a:gd name="connsiteX1" fmla="*/ 1316773 w 1516335"/>
                <a:gd name="connsiteY1" fmla="*/ 814127 h 1143151"/>
                <a:gd name="connsiteX2" fmla="*/ 1516335 w 1516335"/>
                <a:gd name="connsiteY2" fmla="*/ 658008 h 1143151"/>
                <a:gd name="connsiteX3" fmla="*/ 1323046 w 1516335"/>
                <a:gd name="connsiteY3" fmla="*/ 501891 h 1143151"/>
                <a:gd name="connsiteX4" fmla="*/ 0 w 1516335"/>
                <a:gd name="connsiteY4" fmla="*/ 579719 h 1143151"/>
                <a:gd name="connsiteX0" fmla="*/ 0 w 1516335"/>
                <a:gd name="connsiteY0" fmla="*/ 423580 h 987012"/>
                <a:gd name="connsiteX1" fmla="*/ 1316773 w 1516335"/>
                <a:gd name="connsiteY1" fmla="*/ 657988 h 987012"/>
                <a:gd name="connsiteX2" fmla="*/ 1516335 w 1516335"/>
                <a:gd name="connsiteY2" fmla="*/ 501869 h 987012"/>
                <a:gd name="connsiteX3" fmla="*/ 1323046 w 1516335"/>
                <a:gd name="connsiteY3" fmla="*/ 345752 h 987012"/>
                <a:gd name="connsiteX4" fmla="*/ 0 w 1516335"/>
                <a:gd name="connsiteY4" fmla="*/ 423580 h 987012"/>
                <a:gd name="connsiteX0" fmla="*/ 0 w 1516335"/>
                <a:gd name="connsiteY0" fmla="*/ 423580 h 1085807"/>
                <a:gd name="connsiteX1" fmla="*/ 1316773 w 1516335"/>
                <a:gd name="connsiteY1" fmla="*/ 657988 h 1085807"/>
                <a:gd name="connsiteX2" fmla="*/ 1516335 w 1516335"/>
                <a:gd name="connsiteY2" fmla="*/ 501869 h 1085807"/>
                <a:gd name="connsiteX3" fmla="*/ 1323046 w 1516335"/>
                <a:gd name="connsiteY3" fmla="*/ 345752 h 1085807"/>
                <a:gd name="connsiteX4" fmla="*/ 0 w 1516335"/>
                <a:gd name="connsiteY4" fmla="*/ 423580 h 1085807"/>
                <a:gd name="connsiteX0" fmla="*/ 0 w 1516335"/>
                <a:gd name="connsiteY0" fmla="*/ 545236 h 1207463"/>
                <a:gd name="connsiteX1" fmla="*/ 1316773 w 1516335"/>
                <a:gd name="connsiteY1" fmla="*/ 779644 h 1207463"/>
                <a:gd name="connsiteX2" fmla="*/ 1516335 w 1516335"/>
                <a:gd name="connsiteY2" fmla="*/ 623525 h 1207463"/>
                <a:gd name="connsiteX3" fmla="*/ 1323046 w 1516335"/>
                <a:gd name="connsiteY3" fmla="*/ 467408 h 1207463"/>
                <a:gd name="connsiteX4" fmla="*/ 0 w 1516335"/>
                <a:gd name="connsiteY4" fmla="*/ 545236 h 1207463"/>
                <a:gd name="connsiteX0" fmla="*/ 0 w 1516335"/>
                <a:gd name="connsiteY0" fmla="*/ 556300 h 1218527"/>
                <a:gd name="connsiteX1" fmla="*/ 1316773 w 1516335"/>
                <a:gd name="connsiteY1" fmla="*/ 790708 h 1218527"/>
                <a:gd name="connsiteX2" fmla="*/ 1516335 w 1516335"/>
                <a:gd name="connsiteY2" fmla="*/ 634589 h 1218527"/>
                <a:gd name="connsiteX3" fmla="*/ 1323046 w 1516335"/>
                <a:gd name="connsiteY3" fmla="*/ 478472 h 1218527"/>
                <a:gd name="connsiteX4" fmla="*/ 0 w 1516335"/>
                <a:gd name="connsiteY4" fmla="*/ 556300 h 1218527"/>
                <a:gd name="connsiteX0" fmla="*/ 0 w 1516335"/>
                <a:gd name="connsiteY0" fmla="*/ 560481 h 1222708"/>
                <a:gd name="connsiteX1" fmla="*/ 1316773 w 1516335"/>
                <a:gd name="connsiteY1" fmla="*/ 794889 h 1222708"/>
                <a:gd name="connsiteX2" fmla="*/ 1516335 w 1516335"/>
                <a:gd name="connsiteY2" fmla="*/ 638770 h 1222708"/>
                <a:gd name="connsiteX3" fmla="*/ 1323046 w 1516335"/>
                <a:gd name="connsiteY3" fmla="*/ 482653 h 1222708"/>
                <a:gd name="connsiteX4" fmla="*/ 0 w 1516335"/>
                <a:gd name="connsiteY4" fmla="*/ 560481 h 1222708"/>
                <a:gd name="connsiteX0" fmla="*/ 0 w 1516335"/>
                <a:gd name="connsiteY0" fmla="*/ 552137 h 1214364"/>
                <a:gd name="connsiteX1" fmla="*/ 1316773 w 1516335"/>
                <a:gd name="connsiteY1" fmla="*/ 786545 h 1214364"/>
                <a:gd name="connsiteX2" fmla="*/ 1516335 w 1516335"/>
                <a:gd name="connsiteY2" fmla="*/ 630426 h 1214364"/>
                <a:gd name="connsiteX3" fmla="*/ 1323046 w 1516335"/>
                <a:gd name="connsiteY3" fmla="*/ 474309 h 1214364"/>
                <a:gd name="connsiteX4" fmla="*/ 0 w 1516335"/>
                <a:gd name="connsiteY4" fmla="*/ 552137 h 1214364"/>
                <a:gd name="connsiteX0" fmla="*/ 0 w 1516335"/>
                <a:gd name="connsiteY0" fmla="*/ 534065 h 1196292"/>
                <a:gd name="connsiteX1" fmla="*/ 1316773 w 1516335"/>
                <a:gd name="connsiteY1" fmla="*/ 768473 h 1196292"/>
                <a:gd name="connsiteX2" fmla="*/ 1516335 w 1516335"/>
                <a:gd name="connsiteY2" fmla="*/ 612354 h 1196292"/>
                <a:gd name="connsiteX3" fmla="*/ 1323046 w 1516335"/>
                <a:gd name="connsiteY3" fmla="*/ 456237 h 1196292"/>
                <a:gd name="connsiteX4" fmla="*/ 0 w 1516335"/>
                <a:gd name="connsiteY4" fmla="*/ 534065 h 1196292"/>
                <a:gd name="connsiteX0" fmla="*/ 0 w 1516335"/>
                <a:gd name="connsiteY0" fmla="*/ 514994 h 1177221"/>
                <a:gd name="connsiteX1" fmla="*/ 1316773 w 1516335"/>
                <a:gd name="connsiteY1" fmla="*/ 749402 h 1177221"/>
                <a:gd name="connsiteX2" fmla="*/ 1516335 w 1516335"/>
                <a:gd name="connsiteY2" fmla="*/ 593283 h 1177221"/>
                <a:gd name="connsiteX3" fmla="*/ 1323046 w 1516335"/>
                <a:gd name="connsiteY3" fmla="*/ 437166 h 1177221"/>
                <a:gd name="connsiteX4" fmla="*/ 0 w 1516335"/>
                <a:gd name="connsiteY4" fmla="*/ 514994 h 1177221"/>
                <a:gd name="connsiteX0" fmla="*/ 0 w 1516335"/>
                <a:gd name="connsiteY0" fmla="*/ 561834 h 1224061"/>
                <a:gd name="connsiteX1" fmla="*/ 1316773 w 1516335"/>
                <a:gd name="connsiteY1" fmla="*/ 796242 h 1224061"/>
                <a:gd name="connsiteX2" fmla="*/ 1516335 w 1516335"/>
                <a:gd name="connsiteY2" fmla="*/ 640123 h 1224061"/>
                <a:gd name="connsiteX3" fmla="*/ 1323046 w 1516335"/>
                <a:gd name="connsiteY3" fmla="*/ 484006 h 1224061"/>
                <a:gd name="connsiteX4" fmla="*/ 0 w 1516335"/>
                <a:gd name="connsiteY4" fmla="*/ 561834 h 1224061"/>
                <a:gd name="connsiteX0" fmla="*/ 0 w 1516335"/>
                <a:gd name="connsiteY0" fmla="*/ 551459 h 1213686"/>
                <a:gd name="connsiteX1" fmla="*/ 1316773 w 1516335"/>
                <a:gd name="connsiteY1" fmla="*/ 785867 h 1213686"/>
                <a:gd name="connsiteX2" fmla="*/ 1516335 w 1516335"/>
                <a:gd name="connsiteY2" fmla="*/ 629748 h 1213686"/>
                <a:gd name="connsiteX3" fmla="*/ 1323046 w 1516335"/>
                <a:gd name="connsiteY3" fmla="*/ 473631 h 1213686"/>
                <a:gd name="connsiteX4" fmla="*/ 0 w 1516335"/>
                <a:gd name="connsiteY4" fmla="*/ 551459 h 1213686"/>
                <a:gd name="connsiteX0" fmla="*/ 0 w 1516335"/>
                <a:gd name="connsiteY0" fmla="*/ 549982 h 1212209"/>
                <a:gd name="connsiteX1" fmla="*/ 1316773 w 1516335"/>
                <a:gd name="connsiteY1" fmla="*/ 784390 h 1212209"/>
                <a:gd name="connsiteX2" fmla="*/ 1516335 w 1516335"/>
                <a:gd name="connsiteY2" fmla="*/ 628271 h 1212209"/>
                <a:gd name="connsiteX3" fmla="*/ 1323046 w 1516335"/>
                <a:gd name="connsiteY3" fmla="*/ 472154 h 1212209"/>
                <a:gd name="connsiteX4" fmla="*/ 0 w 1516335"/>
                <a:gd name="connsiteY4" fmla="*/ 549982 h 1212209"/>
                <a:gd name="connsiteX0" fmla="*/ 0 w 1516335"/>
                <a:gd name="connsiteY0" fmla="*/ 549982 h 1237486"/>
                <a:gd name="connsiteX1" fmla="*/ 1316773 w 1516335"/>
                <a:gd name="connsiteY1" fmla="*/ 784390 h 1237486"/>
                <a:gd name="connsiteX2" fmla="*/ 1516335 w 1516335"/>
                <a:gd name="connsiteY2" fmla="*/ 628271 h 1237486"/>
                <a:gd name="connsiteX3" fmla="*/ 1323046 w 1516335"/>
                <a:gd name="connsiteY3" fmla="*/ 472154 h 1237486"/>
                <a:gd name="connsiteX4" fmla="*/ 0 w 1516335"/>
                <a:gd name="connsiteY4" fmla="*/ 549982 h 1237486"/>
                <a:gd name="connsiteX0" fmla="*/ 0 w 1616696"/>
                <a:gd name="connsiteY0" fmla="*/ 549982 h 1237486"/>
                <a:gd name="connsiteX1" fmla="*/ 1316773 w 1616696"/>
                <a:gd name="connsiteY1" fmla="*/ 784390 h 1237486"/>
                <a:gd name="connsiteX2" fmla="*/ 1616696 w 1616696"/>
                <a:gd name="connsiteY2" fmla="*/ 609685 h 1237486"/>
                <a:gd name="connsiteX3" fmla="*/ 1323046 w 1616696"/>
                <a:gd name="connsiteY3" fmla="*/ 472154 h 1237486"/>
                <a:gd name="connsiteX4" fmla="*/ 0 w 1616696"/>
                <a:gd name="connsiteY4" fmla="*/ 549982 h 1237486"/>
                <a:gd name="connsiteX0" fmla="*/ 0 w 1616696"/>
                <a:gd name="connsiteY0" fmla="*/ 558179 h 1245683"/>
                <a:gd name="connsiteX1" fmla="*/ 1316773 w 1616696"/>
                <a:gd name="connsiteY1" fmla="*/ 792587 h 1245683"/>
                <a:gd name="connsiteX2" fmla="*/ 1616696 w 1616696"/>
                <a:gd name="connsiteY2" fmla="*/ 617882 h 1245683"/>
                <a:gd name="connsiteX3" fmla="*/ 1381070 w 1616696"/>
                <a:gd name="connsiteY3" fmla="*/ 465483 h 1245683"/>
                <a:gd name="connsiteX4" fmla="*/ 0 w 1616696"/>
                <a:gd name="connsiteY4" fmla="*/ 558179 h 1245683"/>
                <a:gd name="connsiteX0" fmla="*/ 0 w 1616696"/>
                <a:gd name="connsiteY0" fmla="*/ 547791 h 1235295"/>
                <a:gd name="connsiteX1" fmla="*/ 1316773 w 1616696"/>
                <a:gd name="connsiteY1" fmla="*/ 782199 h 1235295"/>
                <a:gd name="connsiteX2" fmla="*/ 1616696 w 1616696"/>
                <a:gd name="connsiteY2" fmla="*/ 607494 h 1235295"/>
                <a:gd name="connsiteX3" fmla="*/ 1381070 w 1616696"/>
                <a:gd name="connsiteY3" fmla="*/ 455095 h 1235295"/>
                <a:gd name="connsiteX4" fmla="*/ 0 w 1616696"/>
                <a:gd name="connsiteY4" fmla="*/ 547791 h 1235295"/>
                <a:gd name="connsiteX0" fmla="*/ 0 w 1616696"/>
                <a:gd name="connsiteY0" fmla="*/ 547791 h 1235295"/>
                <a:gd name="connsiteX1" fmla="*/ 1316773 w 1616696"/>
                <a:gd name="connsiteY1" fmla="*/ 782199 h 1235295"/>
                <a:gd name="connsiteX2" fmla="*/ 1616696 w 1616696"/>
                <a:gd name="connsiteY2" fmla="*/ 607494 h 1235295"/>
                <a:gd name="connsiteX3" fmla="*/ 1381070 w 1616696"/>
                <a:gd name="connsiteY3" fmla="*/ 455095 h 1235295"/>
                <a:gd name="connsiteX4" fmla="*/ 0 w 1616696"/>
                <a:gd name="connsiteY4" fmla="*/ 547791 h 1235295"/>
                <a:gd name="connsiteX0" fmla="*/ 0 w 1616696"/>
                <a:gd name="connsiteY0" fmla="*/ 547791 h 1250797"/>
                <a:gd name="connsiteX1" fmla="*/ 1359323 w 1616696"/>
                <a:gd name="connsiteY1" fmla="*/ 811935 h 1250797"/>
                <a:gd name="connsiteX2" fmla="*/ 1616696 w 1616696"/>
                <a:gd name="connsiteY2" fmla="*/ 607494 h 1250797"/>
                <a:gd name="connsiteX3" fmla="*/ 1381070 w 1616696"/>
                <a:gd name="connsiteY3" fmla="*/ 455095 h 1250797"/>
                <a:gd name="connsiteX4" fmla="*/ 0 w 1616696"/>
                <a:gd name="connsiteY4" fmla="*/ 547791 h 1250797"/>
                <a:gd name="connsiteX0" fmla="*/ 0 w 1616696"/>
                <a:gd name="connsiteY0" fmla="*/ 547791 h 1225032"/>
                <a:gd name="connsiteX1" fmla="*/ 1359323 w 1616696"/>
                <a:gd name="connsiteY1" fmla="*/ 811935 h 1225032"/>
                <a:gd name="connsiteX2" fmla="*/ 1616696 w 1616696"/>
                <a:gd name="connsiteY2" fmla="*/ 607494 h 1225032"/>
                <a:gd name="connsiteX3" fmla="*/ 1381070 w 1616696"/>
                <a:gd name="connsiteY3" fmla="*/ 455095 h 1225032"/>
                <a:gd name="connsiteX4" fmla="*/ 0 w 1616696"/>
                <a:gd name="connsiteY4" fmla="*/ 547791 h 1225032"/>
                <a:gd name="connsiteX0" fmla="*/ 0 w 1616696"/>
                <a:gd name="connsiteY0" fmla="*/ 547791 h 1247909"/>
                <a:gd name="connsiteX1" fmla="*/ 1359323 w 1616696"/>
                <a:gd name="connsiteY1" fmla="*/ 811935 h 1247909"/>
                <a:gd name="connsiteX2" fmla="*/ 1616696 w 1616696"/>
                <a:gd name="connsiteY2" fmla="*/ 607494 h 1247909"/>
                <a:gd name="connsiteX3" fmla="*/ 1381070 w 1616696"/>
                <a:gd name="connsiteY3" fmla="*/ 455095 h 1247909"/>
                <a:gd name="connsiteX4" fmla="*/ 0 w 1616696"/>
                <a:gd name="connsiteY4" fmla="*/ 547791 h 1247909"/>
                <a:gd name="connsiteX0" fmla="*/ 0 w 1616696"/>
                <a:gd name="connsiteY0" fmla="*/ 547791 h 1224901"/>
                <a:gd name="connsiteX1" fmla="*/ 1401874 w 1616696"/>
                <a:gd name="connsiteY1" fmla="*/ 767330 h 1224901"/>
                <a:gd name="connsiteX2" fmla="*/ 1616696 w 1616696"/>
                <a:gd name="connsiteY2" fmla="*/ 607494 h 1224901"/>
                <a:gd name="connsiteX3" fmla="*/ 1381070 w 1616696"/>
                <a:gd name="connsiteY3" fmla="*/ 455095 h 1224901"/>
                <a:gd name="connsiteX4" fmla="*/ 0 w 1616696"/>
                <a:gd name="connsiteY4" fmla="*/ 547791 h 1224901"/>
                <a:gd name="connsiteX0" fmla="*/ 0 w 1616696"/>
                <a:gd name="connsiteY0" fmla="*/ 547791 h 1245954"/>
                <a:gd name="connsiteX1" fmla="*/ 1347718 w 1616696"/>
                <a:gd name="connsiteY1" fmla="*/ 808218 h 1245954"/>
                <a:gd name="connsiteX2" fmla="*/ 1616696 w 1616696"/>
                <a:gd name="connsiteY2" fmla="*/ 607494 h 1245954"/>
                <a:gd name="connsiteX3" fmla="*/ 1381070 w 1616696"/>
                <a:gd name="connsiteY3" fmla="*/ 455095 h 1245954"/>
                <a:gd name="connsiteX4" fmla="*/ 0 w 1616696"/>
                <a:gd name="connsiteY4" fmla="*/ 547791 h 1245954"/>
                <a:gd name="connsiteX0" fmla="*/ 0 w 1570277"/>
                <a:gd name="connsiteY0" fmla="*/ 547791 h 1245954"/>
                <a:gd name="connsiteX1" fmla="*/ 1347718 w 1570277"/>
                <a:gd name="connsiteY1" fmla="*/ 808218 h 1245954"/>
                <a:gd name="connsiteX2" fmla="*/ 1570277 w 1570277"/>
                <a:gd name="connsiteY2" fmla="*/ 596342 h 1245954"/>
                <a:gd name="connsiteX3" fmla="*/ 1381070 w 1570277"/>
                <a:gd name="connsiteY3" fmla="*/ 455095 h 1245954"/>
                <a:gd name="connsiteX4" fmla="*/ 0 w 1570277"/>
                <a:gd name="connsiteY4" fmla="*/ 547791 h 1245954"/>
                <a:gd name="connsiteX0" fmla="*/ 0 w 1570277"/>
                <a:gd name="connsiteY0" fmla="*/ 547791 h 1245954"/>
                <a:gd name="connsiteX1" fmla="*/ 1347718 w 1570277"/>
                <a:gd name="connsiteY1" fmla="*/ 808218 h 1245954"/>
                <a:gd name="connsiteX2" fmla="*/ 1570277 w 1570277"/>
                <a:gd name="connsiteY2" fmla="*/ 596342 h 1245954"/>
                <a:gd name="connsiteX3" fmla="*/ 1381070 w 1570277"/>
                <a:gd name="connsiteY3" fmla="*/ 455095 h 1245954"/>
                <a:gd name="connsiteX4" fmla="*/ 0 w 1570277"/>
                <a:gd name="connsiteY4" fmla="*/ 547791 h 1245954"/>
                <a:gd name="connsiteX0" fmla="*/ 0 w 1571043"/>
                <a:gd name="connsiteY0" fmla="*/ 547791 h 1245954"/>
                <a:gd name="connsiteX1" fmla="*/ 1347718 w 1571043"/>
                <a:gd name="connsiteY1" fmla="*/ 808218 h 1245954"/>
                <a:gd name="connsiteX2" fmla="*/ 1570277 w 1571043"/>
                <a:gd name="connsiteY2" fmla="*/ 596342 h 1245954"/>
                <a:gd name="connsiteX3" fmla="*/ 1381070 w 1571043"/>
                <a:gd name="connsiteY3" fmla="*/ 455095 h 1245954"/>
                <a:gd name="connsiteX4" fmla="*/ 0 w 1571043"/>
                <a:gd name="connsiteY4" fmla="*/ 547791 h 1245954"/>
                <a:gd name="connsiteX0" fmla="*/ 0 w 1570277"/>
                <a:gd name="connsiteY0" fmla="*/ 547791 h 1245954"/>
                <a:gd name="connsiteX1" fmla="*/ 1347718 w 1570277"/>
                <a:gd name="connsiteY1" fmla="*/ 808218 h 1245954"/>
                <a:gd name="connsiteX2" fmla="*/ 1570277 w 1570277"/>
                <a:gd name="connsiteY2" fmla="*/ 596342 h 1245954"/>
                <a:gd name="connsiteX3" fmla="*/ 1381070 w 1570277"/>
                <a:gd name="connsiteY3" fmla="*/ 455095 h 1245954"/>
                <a:gd name="connsiteX4" fmla="*/ 0 w 1570277"/>
                <a:gd name="connsiteY4" fmla="*/ 547791 h 1245954"/>
                <a:gd name="connsiteX0" fmla="*/ 0 w 1570277"/>
                <a:gd name="connsiteY0" fmla="*/ 547791 h 1245954"/>
                <a:gd name="connsiteX1" fmla="*/ 1347718 w 1570277"/>
                <a:gd name="connsiteY1" fmla="*/ 808218 h 1245954"/>
                <a:gd name="connsiteX2" fmla="*/ 1570277 w 1570277"/>
                <a:gd name="connsiteY2" fmla="*/ 596342 h 1245954"/>
                <a:gd name="connsiteX3" fmla="*/ 1381070 w 1570277"/>
                <a:gd name="connsiteY3" fmla="*/ 455095 h 1245954"/>
                <a:gd name="connsiteX4" fmla="*/ 0 w 1570277"/>
                <a:gd name="connsiteY4" fmla="*/ 547791 h 1245954"/>
                <a:gd name="connsiteX0" fmla="*/ 0 w 1570277"/>
                <a:gd name="connsiteY0" fmla="*/ 547791 h 1197155"/>
                <a:gd name="connsiteX1" fmla="*/ 1347718 w 1570277"/>
                <a:gd name="connsiteY1" fmla="*/ 808218 h 1197155"/>
                <a:gd name="connsiteX2" fmla="*/ 1570277 w 1570277"/>
                <a:gd name="connsiteY2" fmla="*/ 596342 h 1197155"/>
                <a:gd name="connsiteX3" fmla="*/ 1381070 w 1570277"/>
                <a:gd name="connsiteY3" fmla="*/ 455095 h 1197155"/>
                <a:gd name="connsiteX4" fmla="*/ 0 w 1570277"/>
                <a:gd name="connsiteY4" fmla="*/ 547791 h 1197155"/>
                <a:gd name="connsiteX0" fmla="*/ 0 w 1570277"/>
                <a:gd name="connsiteY0" fmla="*/ 478640 h 1128004"/>
                <a:gd name="connsiteX1" fmla="*/ 1347718 w 1570277"/>
                <a:gd name="connsiteY1" fmla="*/ 739067 h 1128004"/>
                <a:gd name="connsiteX2" fmla="*/ 1570277 w 1570277"/>
                <a:gd name="connsiteY2" fmla="*/ 527191 h 1128004"/>
                <a:gd name="connsiteX3" fmla="*/ 1381070 w 1570277"/>
                <a:gd name="connsiteY3" fmla="*/ 385944 h 1128004"/>
                <a:gd name="connsiteX4" fmla="*/ 0 w 1570277"/>
                <a:gd name="connsiteY4" fmla="*/ 478640 h 1128004"/>
                <a:gd name="connsiteX0" fmla="*/ 0 w 1570277"/>
                <a:gd name="connsiteY0" fmla="*/ 478640 h 1128004"/>
                <a:gd name="connsiteX1" fmla="*/ 1347718 w 1570277"/>
                <a:gd name="connsiteY1" fmla="*/ 739067 h 1128004"/>
                <a:gd name="connsiteX2" fmla="*/ 1570277 w 1570277"/>
                <a:gd name="connsiteY2" fmla="*/ 527191 h 1128004"/>
                <a:gd name="connsiteX3" fmla="*/ 1381070 w 1570277"/>
                <a:gd name="connsiteY3" fmla="*/ 385944 h 1128004"/>
                <a:gd name="connsiteX4" fmla="*/ 0 w 1570277"/>
                <a:gd name="connsiteY4" fmla="*/ 478640 h 1128004"/>
                <a:gd name="connsiteX0" fmla="*/ 0 w 1570277"/>
                <a:gd name="connsiteY0" fmla="*/ 478640 h 1143507"/>
                <a:gd name="connsiteX1" fmla="*/ 1325415 w 1570277"/>
                <a:gd name="connsiteY1" fmla="*/ 770023 h 1143507"/>
                <a:gd name="connsiteX2" fmla="*/ 1570277 w 1570277"/>
                <a:gd name="connsiteY2" fmla="*/ 527191 h 1143507"/>
                <a:gd name="connsiteX3" fmla="*/ 1381070 w 1570277"/>
                <a:gd name="connsiteY3" fmla="*/ 385944 h 1143507"/>
                <a:gd name="connsiteX4" fmla="*/ 0 w 1570277"/>
                <a:gd name="connsiteY4" fmla="*/ 478640 h 1143507"/>
                <a:gd name="connsiteX0" fmla="*/ 0 w 1570277"/>
                <a:gd name="connsiteY0" fmla="*/ 504419 h 1169286"/>
                <a:gd name="connsiteX1" fmla="*/ 1325415 w 1570277"/>
                <a:gd name="connsiteY1" fmla="*/ 795802 h 1169286"/>
                <a:gd name="connsiteX2" fmla="*/ 1570277 w 1570277"/>
                <a:gd name="connsiteY2" fmla="*/ 552970 h 1169286"/>
                <a:gd name="connsiteX3" fmla="*/ 1348855 w 1570277"/>
                <a:gd name="connsiteY3" fmla="*/ 361716 h 1169286"/>
                <a:gd name="connsiteX4" fmla="*/ 0 w 1570277"/>
                <a:gd name="connsiteY4" fmla="*/ 504419 h 1169286"/>
                <a:gd name="connsiteX0" fmla="*/ 0 w 1577711"/>
                <a:gd name="connsiteY0" fmla="*/ 504419 h 1169286"/>
                <a:gd name="connsiteX1" fmla="*/ 1325415 w 1577711"/>
                <a:gd name="connsiteY1" fmla="*/ 795802 h 1169286"/>
                <a:gd name="connsiteX2" fmla="*/ 1577711 w 1577711"/>
                <a:gd name="connsiteY2" fmla="*/ 576782 h 1169286"/>
                <a:gd name="connsiteX3" fmla="*/ 1348855 w 1577711"/>
                <a:gd name="connsiteY3" fmla="*/ 361716 h 1169286"/>
                <a:gd name="connsiteX4" fmla="*/ 0 w 1577711"/>
                <a:gd name="connsiteY4" fmla="*/ 504419 h 1169286"/>
                <a:gd name="connsiteX0" fmla="*/ 0 w 1577711"/>
                <a:gd name="connsiteY0" fmla="*/ 504419 h 1169286"/>
                <a:gd name="connsiteX1" fmla="*/ 1325415 w 1577711"/>
                <a:gd name="connsiteY1" fmla="*/ 795802 h 1169286"/>
                <a:gd name="connsiteX2" fmla="*/ 1577711 w 1577711"/>
                <a:gd name="connsiteY2" fmla="*/ 576782 h 1169286"/>
                <a:gd name="connsiteX3" fmla="*/ 1348855 w 1577711"/>
                <a:gd name="connsiteY3" fmla="*/ 361716 h 1169286"/>
                <a:gd name="connsiteX4" fmla="*/ 0 w 1577711"/>
                <a:gd name="connsiteY4" fmla="*/ 504419 h 1169286"/>
                <a:gd name="connsiteX0" fmla="*/ 0 w 1577711"/>
                <a:gd name="connsiteY0" fmla="*/ 504419 h 1201873"/>
                <a:gd name="connsiteX1" fmla="*/ 1263463 w 1577711"/>
                <a:gd name="connsiteY1" fmla="*/ 857714 h 1201873"/>
                <a:gd name="connsiteX2" fmla="*/ 1577711 w 1577711"/>
                <a:gd name="connsiteY2" fmla="*/ 576782 h 1201873"/>
                <a:gd name="connsiteX3" fmla="*/ 1348855 w 1577711"/>
                <a:gd name="connsiteY3" fmla="*/ 361716 h 1201873"/>
                <a:gd name="connsiteX4" fmla="*/ 0 w 1577711"/>
                <a:gd name="connsiteY4" fmla="*/ 504419 h 1201873"/>
                <a:gd name="connsiteX0" fmla="*/ 0 w 1577711"/>
                <a:gd name="connsiteY0" fmla="*/ 504419 h 1221647"/>
                <a:gd name="connsiteX1" fmla="*/ 1243638 w 1577711"/>
                <a:gd name="connsiteY1" fmla="*/ 893433 h 1221647"/>
                <a:gd name="connsiteX2" fmla="*/ 1577711 w 1577711"/>
                <a:gd name="connsiteY2" fmla="*/ 576782 h 1221647"/>
                <a:gd name="connsiteX3" fmla="*/ 1348855 w 1577711"/>
                <a:gd name="connsiteY3" fmla="*/ 361716 h 1221647"/>
                <a:gd name="connsiteX4" fmla="*/ 0 w 1577711"/>
                <a:gd name="connsiteY4" fmla="*/ 504419 h 1221647"/>
                <a:gd name="connsiteX0" fmla="*/ 0 w 1577711"/>
                <a:gd name="connsiteY0" fmla="*/ 504419 h 1221647"/>
                <a:gd name="connsiteX1" fmla="*/ 1243638 w 1577711"/>
                <a:gd name="connsiteY1" fmla="*/ 893433 h 1221647"/>
                <a:gd name="connsiteX2" fmla="*/ 1577711 w 1577711"/>
                <a:gd name="connsiteY2" fmla="*/ 576782 h 1221647"/>
                <a:gd name="connsiteX3" fmla="*/ 1348855 w 1577711"/>
                <a:gd name="connsiteY3" fmla="*/ 361716 h 1221647"/>
                <a:gd name="connsiteX4" fmla="*/ 0 w 1577711"/>
                <a:gd name="connsiteY4" fmla="*/ 504419 h 1221647"/>
                <a:gd name="connsiteX0" fmla="*/ 0 w 1577711"/>
                <a:gd name="connsiteY0" fmla="*/ 504419 h 1221647"/>
                <a:gd name="connsiteX1" fmla="*/ 1243638 w 1577711"/>
                <a:gd name="connsiteY1" fmla="*/ 893433 h 1221647"/>
                <a:gd name="connsiteX2" fmla="*/ 1577711 w 1577711"/>
                <a:gd name="connsiteY2" fmla="*/ 576782 h 1221647"/>
                <a:gd name="connsiteX3" fmla="*/ 1348855 w 1577711"/>
                <a:gd name="connsiteY3" fmla="*/ 361716 h 1221647"/>
                <a:gd name="connsiteX4" fmla="*/ 0 w 1577711"/>
                <a:gd name="connsiteY4" fmla="*/ 504419 h 1221647"/>
                <a:gd name="connsiteX0" fmla="*/ 0 w 1577711"/>
                <a:gd name="connsiteY0" fmla="*/ 504419 h 1221647"/>
                <a:gd name="connsiteX1" fmla="*/ 1243638 w 1577711"/>
                <a:gd name="connsiteY1" fmla="*/ 893433 h 1221647"/>
                <a:gd name="connsiteX2" fmla="*/ 1577711 w 1577711"/>
                <a:gd name="connsiteY2" fmla="*/ 576782 h 1221647"/>
                <a:gd name="connsiteX3" fmla="*/ 1348855 w 1577711"/>
                <a:gd name="connsiteY3" fmla="*/ 361716 h 1221647"/>
                <a:gd name="connsiteX4" fmla="*/ 0 w 1577711"/>
                <a:gd name="connsiteY4" fmla="*/ 504419 h 1221647"/>
                <a:gd name="connsiteX0" fmla="*/ 0 w 1577711"/>
                <a:gd name="connsiteY0" fmla="*/ 504419 h 1221647"/>
                <a:gd name="connsiteX1" fmla="*/ 1243638 w 1577711"/>
                <a:gd name="connsiteY1" fmla="*/ 893433 h 1221647"/>
                <a:gd name="connsiteX2" fmla="*/ 1577711 w 1577711"/>
                <a:gd name="connsiteY2" fmla="*/ 576782 h 1221647"/>
                <a:gd name="connsiteX3" fmla="*/ 1348855 w 1577711"/>
                <a:gd name="connsiteY3" fmla="*/ 361716 h 1221647"/>
                <a:gd name="connsiteX4" fmla="*/ 0 w 1577711"/>
                <a:gd name="connsiteY4" fmla="*/ 504419 h 1221647"/>
                <a:gd name="connsiteX0" fmla="*/ 0 w 1577711"/>
                <a:gd name="connsiteY0" fmla="*/ 504419 h 1221647"/>
                <a:gd name="connsiteX1" fmla="*/ 1243638 w 1577711"/>
                <a:gd name="connsiteY1" fmla="*/ 893433 h 1221647"/>
                <a:gd name="connsiteX2" fmla="*/ 1577711 w 1577711"/>
                <a:gd name="connsiteY2" fmla="*/ 576782 h 1221647"/>
                <a:gd name="connsiteX3" fmla="*/ 1348855 w 1577711"/>
                <a:gd name="connsiteY3" fmla="*/ 361716 h 1221647"/>
                <a:gd name="connsiteX4" fmla="*/ 0 w 1577711"/>
                <a:gd name="connsiteY4" fmla="*/ 504419 h 1221647"/>
                <a:gd name="connsiteX0" fmla="*/ 0 w 1577711"/>
                <a:gd name="connsiteY0" fmla="*/ 549621 h 1266849"/>
                <a:gd name="connsiteX1" fmla="*/ 1243638 w 1577711"/>
                <a:gd name="connsiteY1" fmla="*/ 938635 h 1266849"/>
                <a:gd name="connsiteX2" fmla="*/ 1577711 w 1577711"/>
                <a:gd name="connsiteY2" fmla="*/ 621984 h 1266849"/>
                <a:gd name="connsiteX3" fmla="*/ 1272034 w 1577711"/>
                <a:gd name="connsiteY3" fmla="*/ 325955 h 1266849"/>
                <a:gd name="connsiteX4" fmla="*/ 0 w 1577711"/>
                <a:gd name="connsiteY4" fmla="*/ 549621 h 1266849"/>
                <a:gd name="connsiteX0" fmla="*/ 0 w 1577711"/>
                <a:gd name="connsiteY0" fmla="*/ 563721 h 1280949"/>
                <a:gd name="connsiteX1" fmla="*/ 1243638 w 1577711"/>
                <a:gd name="connsiteY1" fmla="*/ 952735 h 1280949"/>
                <a:gd name="connsiteX2" fmla="*/ 1577711 w 1577711"/>
                <a:gd name="connsiteY2" fmla="*/ 636084 h 1280949"/>
                <a:gd name="connsiteX3" fmla="*/ 1252209 w 1577711"/>
                <a:gd name="connsiteY3" fmla="*/ 316242 h 1280949"/>
                <a:gd name="connsiteX4" fmla="*/ 0 w 1577711"/>
                <a:gd name="connsiteY4" fmla="*/ 563721 h 1280949"/>
                <a:gd name="connsiteX0" fmla="*/ 0 w 1577711"/>
                <a:gd name="connsiteY0" fmla="*/ 516795 h 1234023"/>
                <a:gd name="connsiteX1" fmla="*/ 1243638 w 1577711"/>
                <a:gd name="connsiteY1" fmla="*/ 905809 h 1234023"/>
                <a:gd name="connsiteX2" fmla="*/ 1577711 w 1577711"/>
                <a:gd name="connsiteY2" fmla="*/ 589158 h 1234023"/>
                <a:gd name="connsiteX3" fmla="*/ 1252209 w 1577711"/>
                <a:gd name="connsiteY3" fmla="*/ 269316 h 1234023"/>
                <a:gd name="connsiteX4" fmla="*/ 0 w 1577711"/>
                <a:gd name="connsiteY4" fmla="*/ 516795 h 1234023"/>
                <a:gd name="connsiteX0" fmla="*/ 0 w 1577711"/>
                <a:gd name="connsiteY0" fmla="*/ 559462 h 1276690"/>
                <a:gd name="connsiteX1" fmla="*/ 1243638 w 1577711"/>
                <a:gd name="connsiteY1" fmla="*/ 948476 h 1276690"/>
                <a:gd name="connsiteX2" fmla="*/ 1577711 w 1577711"/>
                <a:gd name="connsiteY2" fmla="*/ 631825 h 1276690"/>
                <a:gd name="connsiteX3" fmla="*/ 1252209 w 1577711"/>
                <a:gd name="connsiteY3" fmla="*/ 311983 h 1276690"/>
                <a:gd name="connsiteX4" fmla="*/ 0 w 1577711"/>
                <a:gd name="connsiteY4" fmla="*/ 559462 h 1276690"/>
                <a:gd name="connsiteX0" fmla="*/ 0 w 1577711"/>
                <a:gd name="connsiteY0" fmla="*/ 552163 h 1269391"/>
                <a:gd name="connsiteX1" fmla="*/ 1243638 w 1577711"/>
                <a:gd name="connsiteY1" fmla="*/ 941177 h 1269391"/>
                <a:gd name="connsiteX2" fmla="*/ 1577711 w 1577711"/>
                <a:gd name="connsiteY2" fmla="*/ 624526 h 1269391"/>
                <a:gd name="connsiteX3" fmla="*/ 1252209 w 1577711"/>
                <a:gd name="connsiteY3" fmla="*/ 304684 h 1269391"/>
                <a:gd name="connsiteX4" fmla="*/ 0 w 1577711"/>
                <a:gd name="connsiteY4" fmla="*/ 552163 h 1269391"/>
                <a:gd name="connsiteX0" fmla="*/ 0 w 1577711"/>
                <a:gd name="connsiteY0" fmla="*/ 552163 h 1213373"/>
                <a:gd name="connsiteX1" fmla="*/ 1243638 w 1577711"/>
                <a:gd name="connsiteY1" fmla="*/ 941177 h 1213373"/>
                <a:gd name="connsiteX2" fmla="*/ 1577711 w 1577711"/>
                <a:gd name="connsiteY2" fmla="*/ 624526 h 1213373"/>
                <a:gd name="connsiteX3" fmla="*/ 1252209 w 1577711"/>
                <a:gd name="connsiteY3" fmla="*/ 304684 h 1213373"/>
                <a:gd name="connsiteX4" fmla="*/ 0 w 1577711"/>
                <a:gd name="connsiteY4" fmla="*/ 552163 h 1213373"/>
                <a:gd name="connsiteX0" fmla="*/ 0 w 1577711"/>
                <a:gd name="connsiteY0" fmla="*/ 552163 h 1244967"/>
                <a:gd name="connsiteX1" fmla="*/ 1243638 w 1577711"/>
                <a:gd name="connsiteY1" fmla="*/ 941177 h 1244967"/>
                <a:gd name="connsiteX2" fmla="*/ 1577711 w 1577711"/>
                <a:gd name="connsiteY2" fmla="*/ 624526 h 1244967"/>
                <a:gd name="connsiteX3" fmla="*/ 1252209 w 1577711"/>
                <a:gd name="connsiteY3" fmla="*/ 304684 h 1244967"/>
                <a:gd name="connsiteX4" fmla="*/ 0 w 1577711"/>
                <a:gd name="connsiteY4" fmla="*/ 552163 h 1244967"/>
                <a:gd name="connsiteX0" fmla="*/ 170 w 1577881"/>
                <a:gd name="connsiteY0" fmla="*/ 552163 h 1235981"/>
                <a:gd name="connsiteX1" fmla="*/ 1243808 w 1577881"/>
                <a:gd name="connsiteY1" fmla="*/ 941177 h 1235981"/>
                <a:gd name="connsiteX2" fmla="*/ 1577881 w 1577881"/>
                <a:gd name="connsiteY2" fmla="*/ 624526 h 1235981"/>
                <a:gd name="connsiteX3" fmla="*/ 1252379 w 1577881"/>
                <a:gd name="connsiteY3" fmla="*/ 304684 h 1235981"/>
                <a:gd name="connsiteX4" fmla="*/ 170 w 1577881"/>
                <a:gd name="connsiteY4" fmla="*/ 552163 h 1235981"/>
                <a:gd name="connsiteX0" fmla="*/ 170 w 1577881"/>
                <a:gd name="connsiteY0" fmla="*/ 514556 h 1198374"/>
                <a:gd name="connsiteX1" fmla="*/ 1243808 w 1577881"/>
                <a:gd name="connsiteY1" fmla="*/ 903570 h 1198374"/>
                <a:gd name="connsiteX2" fmla="*/ 1577881 w 1577881"/>
                <a:gd name="connsiteY2" fmla="*/ 586919 h 1198374"/>
                <a:gd name="connsiteX3" fmla="*/ 1316809 w 1577881"/>
                <a:gd name="connsiteY3" fmla="*/ 324227 h 1198374"/>
                <a:gd name="connsiteX4" fmla="*/ 170 w 1577881"/>
                <a:gd name="connsiteY4" fmla="*/ 514556 h 1198374"/>
                <a:gd name="connsiteX0" fmla="*/ 170 w 1577881"/>
                <a:gd name="connsiteY0" fmla="*/ 553647 h 1237465"/>
                <a:gd name="connsiteX1" fmla="*/ 1243808 w 1577881"/>
                <a:gd name="connsiteY1" fmla="*/ 942661 h 1237465"/>
                <a:gd name="connsiteX2" fmla="*/ 1577881 w 1577881"/>
                <a:gd name="connsiteY2" fmla="*/ 626010 h 1237465"/>
                <a:gd name="connsiteX3" fmla="*/ 1316809 w 1577881"/>
                <a:gd name="connsiteY3" fmla="*/ 363318 h 1237465"/>
                <a:gd name="connsiteX4" fmla="*/ 170 w 1577881"/>
                <a:gd name="connsiteY4" fmla="*/ 553647 h 1237465"/>
                <a:gd name="connsiteX0" fmla="*/ 170 w 1577881"/>
                <a:gd name="connsiteY0" fmla="*/ 553647 h 1237465"/>
                <a:gd name="connsiteX1" fmla="*/ 1243808 w 1577881"/>
                <a:gd name="connsiteY1" fmla="*/ 942661 h 1237465"/>
                <a:gd name="connsiteX2" fmla="*/ 1577881 w 1577881"/>
                <a:gd name="connsiteY2" fmla="*/ 626010 h 1237465"/>
                <a:gd name="connsiteX3" fmla="*/ 1316809 w 1577881"/>
                <a:gd name="connsiteY3" fmla="*/ 363318 h 1237465"/>
                <a:gd name="connsiteX4" fmla="*/ 170 w 1577881"/>
                <a:gd name="connsiteY4" fmla="*/ 553647 h 1237465"/>
                <a:gd name="connsiteX0" fmla="*/ 194 w 1577905"/>
                <a:gd name="connsiteY0" fmla="*/ 553647 h 1173034"/>
                <a:gd name="connsiteX1" fmla="*/ 1243832 w 1577905"/>
                <a:gd name="connsiteY1" fmla="*/ 942661 h 1173034"/>
                <a:gd name="connsiteX2" fmla="*/ 1577905 w 1577905"/>
                <a:gd name="connsiteY2" fmla="*/ 626010 h 1173034"/>
                <a:gd name="connsiteX3" fmla="*/ 1316833 w 1577905"/>
                <a:gd name="connsiteY3" fmla="*/ 363318 h 1173034"/>
                <a:gd name="connsiteX4" fmla="*/ 194 w 1577905"/>
                <a:gd name="connsiteY4" fmla="*/ 553647 h 1173034"/>
                <a:gd name="connsiteX0" fmla="*/ 0 w 1577711"/>
                <a:gd name="connsiteY0" fmla="*/ 553647 h 1221439"/>
                <a:gd name="connsiteX1" fmla="*/ 1243638 w 1577711"/>
                <a:gd name="connsiteY1" fmla="*/ 942661 h 1221439"/>
                <a:gd name="connsiteX2" fmla="*/ 1577711 w 1577711"/>
                <a:gd name="connsiteY2" fmla="*/ 626010 h 1221439"/>
                <a:gd name="connsiteX3" fmla="*/ 1316639 w 1577711"/>
                <a:gd name="connsiteY3" fmla="*/ 363318 h 1221439"/>
                <a:gd name="connsiteX4" fmla="*/ 0 w 1577711"/>
                <a:gd name="connsiteY4" fmla="*/ 553647 h 1221439"/>
                <a:gd name="connsiteX0" fmla="*/ 194 w 1577905"/>
                <a:gd name="connsiteY0" fmla="*/ 553647 h 1197692"/>
                <a:gd name="connsiteX1" fmla="*/ 1243832 w 1577905"/>
                <a:gd name="connsiteY1" fmla="*/ 942661 h 1197692"/>
                <a:gd name="connsiteX2" fmla="*/ 1577905 w 1577905"/>
                <a:gd name="connsiteY2" fmla="*/ 626010 h 1197692"/>
                <a:gd name="connsiteX3" fmla="*/ 1316833 w 1577905"/>
                <a:gd name="connsiteY3" fmla="*/ 363318 h 1197692"/>
                <a:gd name="connsiteX4" fmla="*/ 194 w 1577905"/>
                <a:gd name="connsiteY4" fmla="*/ 553647 h 1197692"/>
                <a:gd name="connsiteX0" fmla="*/ 264 w 1577975"/>
                <a:gd name="connsiteY0" fmla="*/ 553647 h 1200013"/>
                <a:gd name="connsiteX1" fmla="*/ 1243902 w 1577975"/>
                <a:gd name="connsiteY1" fmla="*/ 942661 h 1200013"/>
                <a:gd name="connsiteX2" fmla="*/ 1577975 w 1577975"/>
                <a:gd name="connsiteY2" fmla="*/ 626010 h 1200013"/>
                <a:gd name="connsiteX3" fmla="*/ 1316903 w 1577975"/>
                <a:gd name="connsiteY3" fmla="*/ 363318 h 1200013"/>
                <a:gd name="connsiteX4" fmla="*/ 264 w 1577975"/>
                <a:gd name="connsiteY4" fmla="*/ 553647 h 1200013"/>
                <a:gd name="connsiteX0" fmla="*/ 205 w 1577916"/>
                <a:gd name="connsiteY0" fmla="*/ 553647 h 1236767"/>
                <a:gd name="connsiteX1" fmla="*/ 1243843 w 1577916"/>
                <a:gd name="connsiteY1" fmla="*/ 942661 h 1236767"/>
                <a:gd name="connsiteX2" fmla="*/ 1577916 w 1577916"/>
                <a:gd name="connsiteY2" fmla="*/ 626010 h 1236767"/>
                <a:gd name="connsiteX3" fmla="*/ 1316844 w 1577916"/>
                <a:gd name="connsiteY3" fmla="*/ 363318 h 1236767"/>
                <a:gd name="connsiteX4" fmla="*/ 205 w 1577916"/>
                <a:gd name="connsiteY4" fmla="*/ 553647 h 1236767"/>
                <a:gd name="connsiteX0" fmla="*/ 205 w 1577916"/>
                <a:gd name="connsiteY0" fmla="*/ 553647 h 1236767"/>
                <a:gd name="connsiteX1" fmla="*/ 1243843 w 1577916"/>
                <a:gd name="connsiteY1" fmla="*/ 942661 h 1236767"/>
                <a:gd name="connsiteX2" fmla="*/ 1478010 w 1577916"/>
                <a:gd name="connsiteY2" fmla="*/ 717950 h 1236767"/>
                <a:gd name="connsiteX3" fmla="*/ 1577916 w 1577916"/>
                <a:gd name="connsiteY3" fmla="*/ 626010 h 1236767"/>
                <a:gd name="connsiteX4" fmla="*/ 1316844 w 1577916"/>
                <a:gd name="connsiteY4" fmla="*/ 363318 h 1236767"/>
                <a:gd name="connsiteX5" fmla="*/ 205 w 1577916"/>
                <a:gd name="connsiteY5" fmla="*/ 553647 h 1236767"/>
                <a:gd name="connsiteX0" fmla="*/ 205 w 1577916"/>
                <a:gd name="connsiteY0" fmla="*/ 553647 h 1236767"/>
                <a:gd name="connsiteX1" fmla="*/ 1243843 w 1577916"/>
                <a:gd name="connsiteY1" fmla="*/ 942661 h 1236767"/>
                <a:gd name="connsiteX2" fmla="*/ 1478010 w 1577916"/>
                <a:gd name="connsiteY2" fmla="*/ 717950 h 1236767"/>
                <a:gd name="connsiteX3" fmla="*/ 1577916 w 1577916"/>
                <a:gd name="connsiteY3" fmla="*/ 626010 h 1236767"/>
                <a:gd name="connsiteX4" fmla="*/ 1316844 w 1577916"/>
                <a:gd name="connsiteY4" fmla="*/ 363318 h 1236767"/>
                <a:gd name="connsiteX5" fmla="*/ 205 w 1577916"/>
                <a:gd name="connsiteY5" fmla="*/ 553647 h 1236767"/>
                <a:gd name="connsiteX0" fmla="*/ 202 w 1577913"/>
                <a:gd name="connsiteY0" fmla="*/ 553647 h 1190189"/>
                <a:gd name="connsiteX1" fmla="*/ 1243840 w 1577913"/>
                <a:gd name="connsiteY1" fmla="*/ 942661 h 1190189"/>
                <a:gd name="connsiteX2" fmla="*/ 1478007 w 1577913"/>
                <a:gd name="connsiteY2" fmla="*/ 717950 h 1190189"/>
                <a:gd name="connsiteX3" fmla="*/ 1577913 w 1577913"/>
                <a:gd name="connsiteY3" fmla="*/ 626010 h 1190189"/>
                <a:gd name="connsiteX4" fmla="*/ 1316841 w 1577913"/>
                <a:gd name="connsiteY4" fmla="*/ 363318 h 1190189"/>
                <a:gd name="connsiteX5" fmla="*/ 202 w 1577913"/>
                <a:gd name="connsiteY5" fmla="*/ 553647 h 1190189"/>
                <a:gd name="connsiteX0" fmla="*/ 0 w 1577711"/>
                <a:gd name="connsiteY0" fmla="*/ 553647 h 1242910"/>
                <a:gd name="connsiteX1" fmla="*/ 1243638 w 1577711"/>
                <a:gd name="connsiteY1" fmla="*/ 942661 h 1242910"/>
                <a:gd name="connsiteX2" fmla="*/ 1477805 w 1577711"/>
                <a:gd name="connsiteY2" fmla="*/ 717950 h 1242910"/>
                <a:gd name="connsiteX3" fmla="*/ 1577711 w 1577711"/>
                <a:gd name="connsiteY3" fmla="*/ 626010 h 1242910"/>
                <a:gd name="connsiteX4" fmla="*/ 1316639 w 1577711"/>
                <a:gd name="connsiteY4" fmla="*/ 363318 h 1242910"/>
                <a:gd name="connsiteX5" fmla="*/ 0 w 1577711"/>
                <a:gd name="connsiteY5" fmla="*/ 553647 h 1242910"/>
                <a:gd name="connsiteX0" fmla="*/ 0 w 1609926"/>
                <a:gd name="connsiteY0" fmla="*/ 553647 h 1242910"/>
                <a:gd name="connsiteX1" fmla="*/ 1243638 w 1609926"/>
                <a:gd name="connsiteY1" fmla="*/ 942661 h 1242910"/>
                <a:gd name="connsiteX2" fmla="*/ 1477805 w 1609926"/>
                <a:gd name="connsiteY2" fmla="*/ 717950 h 1242910"/>
                <a:gd name="connsiteX3" fmla="*/ 1609926 w 1609926"/>
                <a:gd name="connsiteY3" fmla="*/ 618866 h 1242910"/>
                <a:gd name="connsiteX4" fmla="*/ 1316639 w 1609926"/>
                <a:gd name="connsiteY4" fmla="*/ 363318 h 1242910"/>
                <a:gd name="connsiteX5" fmla="*/ 0 w 1609926"/>
                <a:gd name="connsiteY5" fmla="*/ 553647 h 1242910"/>
                <a:gd name="connsiteX0" fmla="*/ 0 w 1609926"/>
                <a:gd name="connsiteY0" fmla="*/ 553647 h 1242910"/>
                <a:gd name="connsiteX1" fmla="*/ 1243638 w 1609926"/>
                <a:gd name="connsiteY1" fmla="*/ 942661 h 1242910"/>
                <a:gd name="connsiteX2" fmla="*/ 1477805 w 1609926"/>
                <a:gd name="connsiteY2" fmla="*/ 717950 h 1242910"/>
                <a:gd name="connsiteX3" fmla="*/ 1609926 w 1609926"/>
                <a:gd name="connsiteY3" fmla="*/ 618866 h 1242910"/>
                <a:gd name="connsiteX4" fmla="*/ 1316639 w 1609926"/>
                <a:gd name="connsiteY4" fmla="*/ 363318 h 1242910"/>
                <a:gd name="connsiteX5" fmla="*/ 0 w 1609926"/>
                <a:gd name="connsiteY5" fmla="*/ 553647 h 1242910"/>
                <a:gd name="connsiteX0" fmla="*/ 0 w 1609926"/>
                <a:gd name="connsiteY0" fmla="*/ 553647 h 1242910"/>
                <a:gd name="connsiteX1" fmla="*/ 1243638 w 1609926"/>
                <a:gd name="connsiteY1" fmla="*/ 942661 h 1242910"/>
                <a:gd name="connsiteX2" fmla="*/ 1490196 w 1609926"/>
                <a:gd name="connsiteY2" fmla="*/ 717950 h 1242910"/>
                <a:gd name="connsiteX3" fmla="*/ 1609926 w 1609926"/>
                <a:gd name="connsiteY3" fmla="*/ 618866 h 1242910"/>
                <a:gd name="connsiteX4" fmla="*/ 1316639 w 1609926"/>
                <a:gd name="connsiteY4" fmla="*/ 363318 h 1242910"/>
                <a:gd name="connsiteX5" fmla="*/ 0 w 1609926"/>
                <a:gd name="connsiteY5" fmla="*/ 553647 h 1242910"/>
                <a:gd name="connsiteX0" fmla="*/ 0 w 1609926"/>
                <a:gd name="connsiteY0" fmla="*/ 588319 h 1277582"/>
                <a:gd name="connsiteX1" fmla="*/ 1243638 w 1609926"/>
                <a:gd name="connsiteY1" fmla="*/ 977333 h 1277582"/>
                <a:gd name="connsiteX2" fmla="*/ 1490196 w 1609926"/>
                <a:gd name="connsiteY2" fmla="*/ 752622 h 1277582"/>
                <a:gd name="connsiteX3" fmla="*/ 1609926 w 1609926"/>
                <a:gd name="connsiteY3" fmla="*/ 653538 h 1277582"/>
                <a:gd name="connsiteX4" fmla="*/ 1316639 w 1609926"/>
                <a:gd name="connsiteY4" fmla="*/ 397990 h 1277582"/>
                <a:gd name="connsiteX5" fmla="*/ 0 w 1609926"/>
                <a:gd name="connsiteY5" fmla="*/ 588319 h 1277582"/>
                <a:gd name="connsiteX0" fmla="*/ 158220 w 1768146"/>
                <a:gd name="connsiteY0" fmla="*/ 588319 h 977333"/>
                <a:gd name="connsiteX1" fmla="*/ 161546 w 1768146"/>
                <a:gd name="connsiteY1" fmla="*/ 677507 h 977333"/>
                <a:gd name="connsiteX2" fmla="*/ 1401858 w 1768146"/>
                <a:gd name="connsiteY2" fmla="*/ 977333 h 977333"/>
                <a:gd name="connsiteX3" fmla="*/ 1648416 w 1768146"/>
                <a:gd name="connsiteY3" fmla="*/ 752622 h 977333"/>
                <a:gd name="connsiteX4" fmla="*/ 1768146 w 1768146"/>
                <a:gd name="connsiteY4" fmla="*/ 653538 h 977333"/>
                <a:gd name="connsiteX5" fmla="*/ 1474859 w 1768146"/>
                <a:gd name="connsiteY5" fmla="*/ 397990 h 977333"/>
                <a:gd name="connsiteX6" fmla="*/ 158220 w 1768146"/>
                <a:gd name="connsiteY6" fmla="*/ 588319 h 977333"/>
                <a:gd name="connsiteX0" fmla="*/ 96777 w 1706703"/>
                <a:gd name="connsiteY0" fmla="*/ 588319 h 977333"/>
                <a:gd name="connsiteX1" fmla="*/ 100103 w 1706703"/>
                <a:gd name="connsiteY1" fmla="*/ 677507 h 977333"/>
                <a:gd name="connsiteX2" fmla="*/ 1340415 w 1706703"/>
                <a:gd name="connsiteY2" fmla="*/ 977333 h 977333"/>
                <a:gd name="connsiteX3" fmla="*/ 1586973 w 1706703"/>
                <a:gd name="connsiteY3" fmla="*/ 752622 h 977333"/>
                <a:gd name="connsiteX4" fmla="*/ 1706703 w 1706703"/>
                <a:gd name="connsiteY4" fmla="*/ 653538 h 977333"/>
                <a:gd name="connsiteX5" fmla="*/ 1413416 w 1706703"/>
                <a:gd name="connsiteY5" fmla="*/ 397990 h 977333"/>
                <a:gd name="connsiteX6" fmla="*/ 96777 w 1706703"/>
                <a:gd name="connsiteY6" fmla="*/ 588319 h 977333"/>
                <a:gd name="connsiteX0" fmla="*/ 88617 w 1698543"/>
                <a:gd name="connsiteY0" fmla="*/ 588319 h 977333"/>
                <a:gd name="connsiteX1" fmla="*/ 126637 w 1698543"/>
                <a:gd name="connsiteY1" fmla="*/ 837051 h 977333"/>
                <a:gd name="connsiteX2" fmla="*/ 1332255 w 1698543"/>
                <a:gd name="connsiteY2" fmla="*/ 977333 h 977333"/>
                <a:gd name="connsiteX3" fmla="*/ 1578813 w 1698543"/>
                <a:gd name="connsiteY3" fmla="*/ 752622 h 977333"/>
                <a:gd name="connsiteX4" fmla="*/ 1698543 w 1698543"/>
                <a:gd name="connsiteY4" fmla="*/ 653538 h 977333"/>
                <a:gd name="connsiteX5" fmla="*/ 1405256 w 1698543"/>
                <a:gd name="connsiteY5" fmla="*/ 397990 h 977333"/>
                <a:gd name="connsiteX6" fmla="*/ 88617 w 1698543"/>
                <a:gd name="connsiteY6" fmla="*/ 588319 h 977333"/>
                <a:gd name="connsiteX0" fmla="*/ 88617 w 1698543"/>
                <a:gd name="connsiteY0" fmla="*/ 588319 h 1180880"/>
                <a:gd name="connsiteX1" fmla="*/ 126637 w 1698543"/>
                <a:gd name="connsiteY1" fmla="*/ 837051 h 1180880"/>
                <a:gd name="connsiteX2" fmla="*/ 1332255 w 1698543"/>
                <a:gd name="connsiteY2" fmla="*/ 977333 h 1180880"/>
                <a:gd name="connsiteX3" fmla="*/ 1578813 w 1698543"/>
                <a:gd name="connsiteY3" fmla="*/ 752622 h 1180880"/>
                <a:gd name="connsiteX4" fmla="*/ 1698543 w 1698543"/>
                <a:gd name="connsiteY4" fmla="*/ 653538 h 1180880"/>
                <a:gd name="connsiteX5" fmla="*/ 1405256 w 1698543"/>
                <a:gd name="connsiteY5" fmla="*/ 397990 h 1180880"/>
                <a:gd name="connsiteX6" fmla="*/ 88617 w 1698543"/>
                <a:gd name="connsiteY6" fmla="*/ 588319 h 1180880"/>
                <a:gd name="connsiteX0" fmla="*/ 2232 w 1612158"/>
                <a:gd name="connsiteY0" fmla="*/ 588319 h 1180880"/>
                <a:gd name="connsiteX1" fmla="*/ 40252 w 1612158"/>
                <a:gd name="connsiteY1" fmla="*/ 837051 h 1180880"/>
                <a:gd name="connsiteX2" fmla="*/ 1245870 w 1612158"/>
                <a:gd name="connsiteY2" fmla="*/ 977333 h 1180880"/>
                <a:gd name="connsiteX3" fmla="*/ 1492428 w 1612158"/>
                <a:gd name="connsiteY3" fmla="*/ 752622 h 1180880"/>
                <a:gd name="connsiteX4" fmla="*/ 1612158 w 1612158"/>
                <a:gd name="connsiteY4" fmla="*/ 653538 h 1180880"/>
                <a:gd name="connsiteX5" fmla="*/ 1318871 w 1612158"/>
                <a:gd name="connsiteY5" fmla="*/ 397990 h 1180880"/>
                <a:gd name="connsiteX6" fmla="*/ 2232 w 1612158"/>
                <a:gd name="connsiteY6" fmla="*/ 588319 h 1180880"/>
                <a:gd name="connsiteX0" fmla="*/ 2555 w 1605046"/>
                <a:gd name="connsiteY0" fmla="*/ 545818 h 1209816"/>
                <a:gd name="connsiteX1" fmla="*/ 33140 w 1605046"/>
                <a:gd name="connsiteY1" fmla="*/ 865987 h 1209816"/>
                <a:gd name="connsiteX2" fmla="*/ 1238758 w 1605046"/>
                <a:gd name="connsiteY2" fmla="*/ 1006269 h 1209816"/>
                <a:gd name="connsiteX3" fmla="*/ 1485316 w 1605046"/>
                <a:gd name="connsiteY3" fmla="*/ 781558 h 1209816"/>
                <a:gd name="connsiteX4" fmla="*/ 1605046 w 1605046"/>
                <a:gd name="connsiteY4" fmla="*/ 682474 h 1209816"/>
                <a:gd name="connsiteX5" fmla="*/ 1311759 w 1605046"/>
                <a:gd name="connsiteY5" fmla="*/ 426926 h 1209816"/>
                <a:gd name="connsiteX6" fmla="*/ 2555 w 1605046"/>
                <a:gd name="connsiteY6" fmla="*/ 545818 h 1209816"/>
                <a:gd name="connsiteX0" fmla="*/ 2555 w 1605046"/>
                <a:gd name="connsiteY0" fmla="*/ 545818 h 1271994"/>
                <a:gd name="connsiteX1" fmla="*/ 33140 w 1605046"/>
                <a:gd name="connsiteY1" fmla="*/ 865987 h 1271994"/>
                <a:gd name="connsiteX2" fmla="*/ 1238758 w 1605046"/>
                <a:gd name="connsiteY2" fmla="*/ 1006269 h 1271994"/>
                <a:gd name="connsiteX3" fmla="*/ 1485316 w 1605046"/>
                <a:gd name="connsiteY3" fmla="*/ 781558 h 1271994"/>
                <a:gd name="connsiteX4" fmla="*/ 1605046 w 1605046"/>
                <a:gd name="connsiteY4" fmla="*/ 682474 h 1271994"/>
                <a:gd name="connsiteX5" fmla="*/ 1311759 w 1605046"/>
                <a:gd name="connsiteY5" fmla="*/ 426926 h 1271994"/>
                <a:gd name="connsiteX6" fmla="*/ 2555 w 1605046"/>
                <a:gd name="connsiteY6" fmla="*/ 545818 h 1271994"/>
                <a:gd name="connsiteX0" fmla="*/ 2555 w 1605046"/>
                <a:gd name="connsiteY0" fmla="*/ 507542 h 1233718"/>
                <a:gd name="connsiteX1" fmla="*/ 33140 w 1605046"/>
                <a:gd name="connsiteY1" fmla="*/ 827711 h 1233718"/>
                <a:gd name="connsiteX2" fmla="*/ 1238758 w 1605046"/>
                <a:gd name="connsiteY2" fmla="*/ 967993 h 1233718"/>
                <a:gd name="connsiteX3" fmla="*/ 1485316 w 1605046"/>
                <a:gd name="connsiteY3" fmla="*/ 743282 h 1233718"/>
                <a:gd name="connsiteX4" fmla="*/ 1605046 w 1605046"/>
                <a:gd name="connsiteY4" fmla="*/ 644198 h 1233718"/>
                <a:gd name="connsiteX5" fmla="*/ 1311759 w 1605046"/>
                <a:gd name="connsiteY5" fmla="*/ 388650 h 1233718"/>
                <a:gd name="connsiteX6" fmla="*/ 2555 w 1605046"/>
                <a:gd name="connsiteY6" fmla="*/ 507542 h 1233718"/>
                <a:gd name="connsiteX0" fmla="*/ 2555 w 1605046"/>
                <a:gd name="connsiteY0" fmla="*/ 524011 h 1250187"/>
                <a:gd name="connsiteX1" fmla="*/ 33140 w 1605046"/>
                <a:gd name="connsiteY1" fmla="*/ 844180 h 1250187"/>
                <a:gd name="connsiteX2" fmla="*/ 1238758 w 1605046"/>
                <a:gd name="connsiteY2" fmla="*/ 984462 h 1250187"/>
                <a:gd name="connsiteX3" fmla="*/ 1485316 w 1605046"/>
                <a:gd name="connsiteY3" fmla="*/ 759751 h 1250187"/>
                <a:gd name="connsiteX4" fmla="*/ 1605046 w 1605046"/>
                <a:gd name="connsiteY4" fmla="*/ 660667 h 1250187"/>
                <a:gd name="connsiteX5" fmla="*/ 1311759 w 1605046"/>
                <a:gd name="connsiteY5" fmla="*/ 405119 h 1250187"/>
                <a:gd name="connsiteX6" fmla="*/ 2555 w 1605046"/>
                <a:gd name="connsiteY6" fmla="*/ 524011 h 1250187"/>
                <a:gd name="connsiteX0" fmla="*/ 2555 w 1622668"/>
                <a:gd name="connsiteY0" fmla="*/ 524011 h 1250187"/>
                <a:gd name="connsiteX1" fmla="*/ 33140 w 1622668"/>
                <a:gd name="connsiteY1" fmla="*/ 844180 h 1250187"/>
                <a:gd name="connsiteX2" fmla="*/ 1238758 w 1622668"/>
                <a:gd name="connsiteY2" fmla="*/ 984462 h 1250187"/>
                <a:gd name="connsiteX3" fmla="*/ 1485316 w 1622668"/>
                <a:gd name="connsiteY3" fmla="*/ 759751 h 1250187"/>
                <a:gd name="connsiteX4" fmla="*/ 1622668 w 1622668"/>
                <a:gd name="connsiteY4" fmla="*/ 638896 h 1250187"/>
                <a:gd name="connsiteX5" fmla="*/ 1311759 w 1622668"/>
                <a:gd name="connsiteY5" fmla="*/ 405119 h 1250187"/>
                <a:gd name="connsiteX6" fmla="*/ 2555 w 1622668"/>
                <a:gd name="connsiteY6" fmla="*/ 524011 h 1250187"/>
                <a:gd name="connsiteX0" fmla="*/ 2555 w 1622668"/>
                <a:gd name="connsiteY0" fmla="*/ 524011 h 1250187"/>
                <a:gd name="connsiteX1" fmla="*/ 33140 w 1622668"/>
                <a:gd name="connsiteY1" fmla="*/ 844180 h 1250187"/>
                <a:gd name="connsiteX2" fmla="*/ 1238758 w 1622668"/>
                <a:gd name="connsiteY2" fmla="*/ 984462 h 1250187"/>
                <a:gd name="connsiteX3" fmla="*/ 1485316 w 1622668"/>
                <a:gd name="connsiteY3" fmla="*/ 759751 h 1250187"/>
                <a:gd name="connsiteX4" fmla="*/ 1622668 w 1622668"/>
                <a:gd name="connsiteY4" fmla="*/ 638896 h 1250187"/>
                <a:gd name="connsiteX5" fmla="*/ 1311759 w 1622668"/>
                <a:gd name="connsiteY5" fmla="*/ 405119 h 1250187"/>
                <a:gd name="connsiteX6" fmla="*/ 2555 w 1622668"/>
                <a:gd name="connsiteY6" fmla="*/ 524011 h 1250187"/>
                <a:gd name="connsiteX0" fmla="*/ 2555 w 1622668"/>
                <a:gd name="connsiteY0" fmla="*/ 524011 h 1250187"/>
                <a:gd name="connsiteX1" fmla="*/ 33140 w 1622668"/>
                <a:gd name="connsiteY1" fmla="*/ 844180 h 1250187"/>
                <a:gd name="connsiteX2" fmla="*/ 1238758 w 1622668"/>
                <a:gd name="connsiteY2" fmla="*/ 984462 h 1250187"/>
                <a:gd name="connsiteX3" fmla="*/ 1485316 w 1622668"/>
                <a:gd name="connsiteY3" fmla="*/ 759751 h 1250187"/>
                <a:gd name="connsiteX4" fmla="*/ 1622668 w 1622668"/>
                <a:gd name="connsiteY4" fmla="*/ 638896 h 1250187"/>
                <a:gd name="connsiteX5" fmla="*/ 1311759 w 1622668"/>
                <a:gd name="connsiteY5" fmla="*/ 405119 h 1250187"/>
                <a:gd name="connsiteX6" fmla="*/ 2555 w 1622668"/>
                <a:gd name="connsiteY6" fmla="*/ 524011 h 1250187"/>
                <a:gd name="connsiteX0" fmla="*/ 2555 w 1622668"/>
                <a:gd name="connsiteY0" fmla="*/ 524011 h 1250187"/>
                <a:gd name="connsiteX1" fmla="*/ 33140 w 1622668"/>
                <a:gd name="connsiteY1" fmla="*/ 844180 h 1250187"/>
                <a:gd name="connsiteX2" fmla="*/ 1238758 w 1622668"/>
                <a:gd name="connsiteY2" fmla="*/ 984462 h 1250187"/>
                <a:gd name="connsiteX3" fmla="*/ 1622668 w 1622668"/>
                <a:gd name="connsiteY3" fmla="*/ 638896 h 1250187"/>
                <a:gd name="connsiteX4" fmla="*/ 1311759 w 1622668"/>
                <a:gd name="connsiteY4" fmla="*/ 405119 h 1250187"/>
                <a:gd name="connsiteX5" fmla="*/ 2555 w 1622668"/>
                <a:gd name="connsiteY5" fmla="*/ 524011 h 1250187"/>
                <a:gd name="connsiteX0" fmla="*/ 2555 w 1622668"/>
                <a:gd name="connsiteY0" fmla="*/ 524011 h 1250187"/>
                <a:gd name="connsiteX1" fmla="*/ 33140 w 1622668"/>
                <a:gd name="connsiteY1" fmla="*/ 844180 h 1250187"/>
                <a:gd name="connsiteX2" fmla="*/ 1238758 w 1622668"/>
                <a:gd name="connsiteY2" fmla="*/ 984462 h 1250187"/>
                <a:gd name="connsiteX3" fmla="*/ 1622668 w 1622668"/>
                <a:gd name="connsiteY3" fmla="*/ 638896 h 1250187"/>
                <a:gd name="connsiteX4" fmla="*/ 1311759 w 1622668"/>
                <a:gd name="connsiteY4" fmla="*/ 405119 h 1250187"/>
                <a:gd name="connsiteX5" fmla="*/ 2555 w 1622668"/>
                <a:gd name="connsiteY5" fmla="*/ 524011 h 1250187"/>
                <a:gd name="connsiteX0" fmla="*/ 2555 w 1622668"/>
                <a:gd name="connsiteY0" fmla="*/ 524011 h 1250187"/>
                <a:gd name="connsiteX1" fmla="*/ 33140 w 1622668"/>
                <a:gd name="connsiteY1" fmla="*/ 844180 h 1250187"/>
                <a:gd name="connsiteX2" fmla="*/ 1238758 w 1622668"/>
                <a:gd name="connsiteY2" fmla="*/ 984462 h 1250187"/>
                <a:gd name="connsiteX3" fmla="*/ 1622668 w 1622668"/>
                <a:gd name="connsiteY3" fmla="*/ 638896 h 1250187"/>
                <a:gd name="connsiteX4" fmla="*/ 1311759 w 1622668"/>
                <a:gd name="connsiteY4" fmla="*/ 405119 h 1250187"/>
                <a:gd name="connsiteX5" fmla="*/ 2555 w 1622668"/>
                <a:gd name="connsiteY5" fmla="*/ 524011 h 1250187"/>
                <a:gd name="connsiteX0" fmla="*/ 2555 w 1622668"/>
                <a:gd name="connsiteY0" fmla="*/ 524011 h 1250187"/>
                <a:gd name="connsiteX1" fmla="*/ 33140 w 1622668"/>
                <a:gd name="connsiteY1" fmla="*/ 844180 h 1250187"/>
                <a:gd name="connsiteX2" fmla="*/ 1238758 w 1622668"/>
                <a:gd name="connsiteY2" fmla="*/ 984462 h 1250187"/>
                <a:gd name="connsiteX3" fmla="*/ 1622668 w 1622668"/>
                <a:gd name="connsiteY3" fmla="*/ 638896 h 1250187"/>
                <a:gd name="connsiteX4" fmla="*/ 1311759 w 1622668"/>
                <a:gd name="connsiteY4" fmla="*/ 405119 h 1250187"/>
                <a:gd name="connsiteX5" fmla="*/ 2555 w 1622668"/>
                <a:gd name="connsiteY5" fmla="*/ 524011 h 1250187"/>
                <a:gd name="connsiteX0" fmla="*/ 2555 w 1622668"/>
                <a:gd name="connsiteY0" fmla="*/ 535688 h 1261864"/>
                <a:gd name="connsiteX1" fmla="*/ 33140 w 1622668"/>
                <a:gd name="connsiteY1" fmla="*/ 855857 h 1261864"/>
                <a:gd name="connsiteX2" fmla="*/ 1238758 w 1622668"/>
                <a:gd name="connsiteY2" fmla="*/ 996139 h 1261864"/>
                <a:gd name="connsiteX3" fmla="*/ 1622668 w 1622668"/>
                <a:gd name="connsiteY3" fmla="*/ 650573 h 1261864"/>
                <a:gd name="connsiteX4" fmla="*/ 1329382 w 1622668"/>
                <a:gd name="connsiteY4" fmla="*/ 397444 h 1261864"/>
                <a:gd name="connsiteX5" fmla="*/ 2555 w 1622668"/>
                <a:gd name="connsiteY5" fmla="*/ 535688 h 1261864"/>
                <a:gd name="connsiteX0" fmla="*/ 2555 w 1592459"/>
                <a:gd name="connsiteY0" fmla="*/ 535688 h 1261864"/>
                <a:gd name="connsiteX1" fmla="*/ 33140 w 1592459"/>
                <a:gd name="connsiteY1" fmla="*/ 855857 h 1261864"/>
                <a:gd name="connsiteX2" fmla="*/ 1238758 w 1592459"/>
                <a:gd name="connsiteY2" fmla="*/ 996139 h 1261864"/>
                <a:gd name="connsiteX3" fmla="*/ 1592459 w 1592459"/>
                <a:gd name="connsiteY3" fmla="*/ 640897 h 1261864"/>
                <a:gd name="connsiteX4" fmla="*/ 1329382 w 1592459"/>
                <a:gd name="connsiteY4" fmla="*/ 397444 h 1261864"/>
                <a:gd name="connsiteX5" fmla="*/ 2555 w 1592459"/>
                <a:gd name="connsiteY5" fmla="*/ 535688 h 1261864"/>
                <a:gd name="connsiteX0" fmla="*/ 2555 w 1637772"/>
                <a:gd name="connsiteY0" fmla="*/ 535688 h 1261864"/>
                <a:gd name="connsiteX1" fmla="*/ 33140 w 1637772"/>
                <a:gd name="connsiteY1" fmla="*/ 855857 h 1261864"/>
                <a:gd name="connsiteX2" fmla="*/ 1238758 w 1637772"/>
                <a:gd name="connsiteY2" fmla="*/ 996139 h 1261864"/>
                <a:gd name="connsiteX3" fmla="*/ 1637772 w 1637772"/>
                <a:gd name="connsiteY3" fmla="*/ 640897 h 1261864"/>
                <a:gd name="connsiteX4" fmla="*/ 1329382 w 1637772"/>
                <a:gd name="connsiteY4" fmla="*/ 397444 h 1261864"/>
                <a:gd name="connsiteX5" fmla="*/ 2555 w 1637772"/>
                <a:gd name="connsiteY5" fmla="*/ 535688 h 1261864"/>
                <a:gd name="connsiteX0" fmla="*/ 2555 w 1637772"/>
                <a:gd name="connsiteY0" fmla="*/ 535688 h 1261864"/>
                <a:gd name="connsiteX1" fmla="*/ 33140 w 1637772"/>
                <a:gd name="connsiteY1" fmla="*/ 855857 h 1261864"/>
                <a:gd name="connsiteX2" fmla="*/ 1238758 w 1637772"/>
                <a:gd name="connsiteY2" fmla="*/ 996139 h 1261864"/>
                <a:gd name="connsiteX3" fmla="*/ 1637772 w 1637772"/>
                <a:gd name="connsiteY3" fmla="*/ 640897 h 1261864"/>
                <a:gd name="connsiteX4" fmla="*/ 1329382 w 1637772"/>
                <a:gd name="connsiteY4" fmla="*/ 397444 h 1261864"/>
                <a:gd name="connsiteX5" fmla="*/ 2555 w 1637772"/>
                <a:gd name="connsiteY5" fmla="*/ 535688 h 1261864"/>
                <a:gd name="connsiteX0" fmla="*/ 2555 w 1637772"/>
                <a:gd name="connsiteY0" fmla="*/ 535688 h 1261864"/>
                <a:gd name="connsiteX1" fmla="*/ 33140 w 1637772"/>
                <a:gd name="connsiteY1" fmla="*/ 855857 h 1261864"/>
                <a:gd name="connsiteX2" fmla="*/ 1238758 w 1637772"/>
                <a:gd name="connsiteY2" fmla="*/ 996139 h 1261864"/>
                <a:gd name="connsiteX3" fmla="*/ 1637772 w 1637772"/>
                <a:gd name="connsiteY3" fmla="*/ 640897 h 1261864"/>
                <a:gd name="connsiteX4" fmla="*/ 1329382 w 1637772"/>
                <a:gd name="connsiteY4" fmla="*/ 397444 h 1261864"/>
                <a:gd name="connsiteX5" fmla="*/ 2555 w 1637772"/>
                <a:gd name="connsiteY5" fmla="*/ 535688 h 1261864"/>
                <a:gd name="connsiteX0" fmla="*/ 2555 w 1594976"/>
                <a:gd name="connsiteY0" fmla="*/ 535688 h 1261864"/>
                <a:gd name="connsiteX1" fmla="*/ 33140 w 1594976"/>
                <a:gd name="connsiteY1" fmla="*/ 855857 h 1261864"/>
                <a:gd name="connsiteX2" fmla="*/ 1238758 w 1594976"/>
                <a:gd name="connsiteY2" fmla="*/ 996139 h 1261864"/>
                <a:gd name="connsiteX3" fmla="*/ 1594976 w 1594976"/>
                <a:gd name="connsiteY3" fmla="*/ 650573 h 1261864"/>
                <a:gd name="connsiteX4" fmla="*/ 1329382 w 1594976"/>
                <a:gd name="connsiteY4" fmla="*/ 397444 h 1261864"/>
                <a:gd name="connsiteX5" fmla="*/ 2555 w 1594976"/>
                <a:gd name="connsiteY5" fmla="*/ 535688 h 1261864"/>
                <a:gd name="connsiteX0" fmla="*/ 2555 w 1594976"/>
                <a:gd name="connsiteY0" fmla="*/ 535688 h 1261864"/>
                <a:gd name="connsiteX1" fmla="*/ 33140 w 1594976"/>
                <a:gd name="connsiteY1" fmla="*/ 855857 h 1261864"/>
                <a:gd name="connsiteX2" fmla="*/ 1238758 w 1594976"/>
                <a:gd name="connsiteY2" fmla="*/ 996139 h 1261864"/>
                <a:gd name="connsiteX3" fmla="*/ 1594976 w 1594976"/>
                <a:gd name="connsiteY3" fmla="*/ 650573 h 1261864"/>
                <a:gd name="connsiteX4" fmla="*/ 1329382 w 1594976"/>
                <a:gd name="connsiteY4" fmla="*/ 397444 h 1261864"/>
                <a:gd name="connsiteX5" fmla="*/ 2555 w 1594976"/>
                <a:gd name="connsiteY5" fmla="*/ 535688 h 1261864"/>
                <a:gd name="connsiteX0" fmla="*/ 2555 w 1594976"/>
                <a:gd name="connsiteY0" fmla="*/ 513968 h 1240144"/>
                <a:gd name="connsiteX1" fmla="*/ 33140 w 1594976"/>
                <a:gd name="connsiteY1" fmla="*/ 834137 h 1240144"/>
                <a:gd name="connsiteX2" fmla="*/ 1238758 w 1594976"/>
                <a:gd name="connsiteY2" fmla="*/ 974419 h 1240144"/>
                <a:gd name="connsiteX3" fmla="*/ 1594976 w 1594976"/>
                <a:gd name="connsiteY3" fmla="*/ 628853 h 1240144"/>
                <a:gd name="connsiteX4" fmla="*/ 1359591 w 1594976"/>
                <a:gd name="connsiteY4" fmla="*/ 412009 h 1240144"/>
                <a:gd name="connsiteX5" fmla="*/ 2555 w 1594976"/>
                <a:gd name="connsiteY5" fmla="*/ 513968 h 1240144"/>
                <a:gd name="connsiteX0" fmla="*/ 2555 w 1594976"/>
                <a:gd name="connsiteY0" fmla="*/ 502691 h 1228867"/>
                <a:gd name="connsiteX1" fmla="*/ 33140 w 1594976"/>
                <a:gd name="connsiteY1" fmla="*/ 822860 h 1228867"/>
                <a:gd name="connsiteX2" fmla="*/ 1238758 w 1594976"/>
                <a:gd name="connsiteY2" fmla="*/ 963142 h 1228867"/>
                <a:gd name="connsiteX3" fmla="*/ 1594976 w 1594976"/>
                <a:gd name="connsiteY3" fmla="*/ 617576 h 1228867"/>
                <a:gd name="connsiteX4" fmla="*/ 1379732 w 1594976"/>
                <a:gd name="connsiteY4" fmla="*/ 420084 h 1228867"/>
                <a:gd name="connsiteX5" fmla="*/ 2555 w 1594976"/>
                <a:gd name="connsiteY5" fmla="*/ 502691 h 122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4976" h="1228867">
                  <a:moveTo>
                    <a:pt x="2555" y="502691"/>
                  </a:moveTo>
                  <a:cubicBezTo>
                    <a:pt x="-10647" y="608808"/>
                    <a:pt x="31550" y="803268"/>
                    <a:pt x="33140" y="822860"/>
                  </a:cubicBezTo>
                  <a:cubicBezTo>
                    <a:pt x="406447" y="1511584"/>
                    <a:pt x="1050421" y="1157792"/>
                    <a:pt x="1238758" y="963142"/>
                  </a:cubicBezTo>
                  <a:cubicBezTo>
                    <a:pt x="1423120" y="754757"/>
                    <a:pt x="1527426" y="689942"/>
                    <a:pt x="1594976" y="617576"/>
                  </a:cubicBezTo>
                  <a:cubicBezTo>
                    <a:pt x="1562415" y="585633"/>
                    <a:pt x="1483153" y="535527"/>
                    <a:pt x="1379732" y="420084"/>
                  </a:cubicBezTo>
                  <a:cubicBezTo>
                    <a:pt x="912507" y="-233830"/>
                    <a:pt x="116354" y="-60466"/>
                    <a:pt x="2555" y="502691"/>
                  </a:cubicBezTo>
                  <a:close/>
                </a:path>
              </a:pathLst>
            </a:custGeom>
            <a:noFill/>
            <a:ln w="28575" cap="sq">
              <a:solidFill>
                <a:schemeClr val="tx1"/>
              </a:solidFill>
              <a:prstDash val="sysDot"/>
              <a:beve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47" tIns="365708" rIns="274281" bIns="255996" numCol="1" spcCol="0" rtlCol="0" fromWordArt="0" anchor="b" anchorCtr="0" forceAA="0" compatLnSpc="1">
              <a:prstTxWarp prst="textNoShape">
                <a:avLst/>
              </a:prstTxWarp>
              <a:noAutofit/>
            </a:bodyPr>
            <a:lstStyle/>
            <a:p>
              <a:pPr algn="ctr" defTabSz="932543">
                <a:spcAft>
                  <a:spcPts val="602"/>
                </a:spcAft>
                <a:defRPr/>
              </a:pPr>
              <a:endParaRPr lang="en-US" sz="1199" kern="0" dirty="0">
                <a:solidFill>
                  <a:prstClr val="white"/>
                </a:solidFill>
                <a:cs typeface="Segoe UI" panose="020B0502040204020203" pitchFamily="34" charset="0"/>
              </a:endParaRPr>
            </a:p>
          </p:txBody>
        </p:sp>
        <p:pic>
          <p:nvPicPr>
            <p:cNvPr id="654" name="Picture 653"/>
            <p:cNvPicPr>
              <a:picLocks noChangeAspect="1"/>
            </p:cNvPicPr>
            <p:nvPr/>
          </p:nvPicPr>
          <p:blipFill>
            <a:blip r:embed="rId9" cstate="print">
              <a:extLst>
                <a:ext uri="{BEBA8EAE-BF5A-486C-A8C5-ECC9F3942E4B}">
                  <a14:imgProps xmlns:a14="http://schemas.microsoft.com/office/drawing/2010/main">
                    <a14:imgLayer r:embed="rId10">
                      <a14:imgEffect>
                        <a14:backgroundRemoval t="10000" b="90000" l="1455" r="98182">
                          <a14:foregroundMark x1="44364" y1="51333" x2="44364" y2="51333"/>
                          <a14:foregroundMark x1="57455" y1="53333" x2="57455" y2="53333"/>
                          <a14:foregroundMark x1="68364" y1="60000" x2="68364" y2="60000"/>
                          <a14:foregroundMark x1="73091" y1="58000" x2="73091" y2="58000"/>
                          <a14:foregroundMark x1="82182" y1="57333" x2="82182" y2="57333"/>
                          <a14:foregroundMark x1="91273" y1="53333" x2="91273" y2="53333"/>
                        </a14:backgroundRemoval>
                      </a14:imgEffect>
                    </a14:imgLayer>
                  </a14:imgProps>
                </a:ext>
                <a:ext uri="{28A0092B-C50C-407E-A947-70E740481C1C}">
                  <a14:useLocalDpi xmlns:a14="http://schemas.microsoft.com/office/drawing/2010/main" val="0"/>
                </a:ext>
              </a:extLst>
            </a:blip>
            <a:stretch>
              <a:fillRect/>
            </a:stretch>
          </p:blipFill>
          <p:spPr>
            <a:xfrm>
              <a:off x="8982014" y="5403784"/>
              <a:ext cx="467776" cy="255150"/>
            </a:xfrm>
            <a:prstGeom prst="rect">
              <a:avLst/>
            </a:prstGeom>
            <a:noFill/>
            <a:ln>
              <a:noFill/>
            </a:ln>
          </p:spPr>
        </p:pic>
        <p:sp>
          <p:nvSpPr>
            <p:cNvPr id="655" name="Rectangle 654"/>
            <p:cNvSpPr/>
            <p:nvPr/>
          </p:nvSpPr>
          <p:spPr>
            <a:xfrm>
              <a:off x="9025281" y="6048782"/>
              <a:ext cx="510166" cy="94184"/>
            </a:xfrm>
            <a:prstGeom prst="rect">
              <a:avLst/>
            </a:prstGeom>
            <a:ln>
              <a:noFill/>
            </a:ln>
          </p:spPr>
          <p:txBody>
            <a:bodyPr wrap="none" lIns="0" tIns="0" rIns="0" bIns="0" anchor="ctr" anchorCtr="0">
              <a:spAutoFit/>
            </a:bodyPr>
            <a:lstStyle/>
            <a:p>
              <a:pPr defTabSz="1038900">
                <a:defRPr/>
              </a:pPr>
              <a:r>
                <a:rPr lang="en-US" sz="600" kern="0" dirty="0">
                  <a:solidFill>
                    <a:prstClr val="white"/>
                  </a:solidFill>
                </a:rPr>
                <a:t>StreamInsights</a:t>
              </a:r>
            </a:p>
          </p:txBody>
        </p:sp>
        <p:grpSp>
          <p:nvGrpSpPr>
            <p:cNvPr id="657" name="Group 656"/>
            <p:cNvGrpSpPr/>
            <p:nvPr/>
          </p:nvGrpSpPr>
          <p:grpSpPr>
            <a:xfrm>
              <a:off x="9502920" y="5153851"/>
              <a:ext cx="530170" cy="211057"/>
              <a:chOff x="10724689" y="2607178"/>
              <a:chExt cx="722803" cy="287745"/>
            </a:xfrm>
          </p:grpSpPr>
          <p:sp>
            <p:nvSpPr>
              <p:cNvPr id="662" name="Rectangle 661"/>
              <p:cNvSpPr/>
              <p:nvPr/>
            </p:nvSpPr>
            <p:spPr>
              <a:xfrm flipH="1">
                <a:off x="10912936" y="2745115"/>
                <a:ext cx="510502" cy="149808"/>
              </a:xfrm>
              <a:prstGeom prst="rect">
                <a:avLst/>
              </a:prstGeom>
            </p:spPr>
            <p:txBody>
              <a:bodyPr wrap="none" lIns="0" tIns="0" rIns="0" bIns="0">
                <a:spAutoFit/>
              </a:bodyPr>
              <a:lstStyle/>
              <a:p>
                <a:pPr defTabSz="931958">
                  <a:defRPr/>
                </a:pPr>
                <a:r>
                  <a:rPr lang="en-US" sz="700" kern="0" dirty="0">
                    <a:solidFill>
                      <a:srgbClr val="FFFFFF"/>
                    </a:solidFill>
                  </a:rPr>
                  <a:t>Power BI </a:t>
                </a:r>
              </a:p>
            </p:txBody>
          </p:sp>
          <p:grpSp>
            <p:nvGrpSpPr>
              <p:cNvPr id="663" name="Group 662"/>
              <p:cNvGrpSpPr/>
              <p:nvPr/>
            </p:nvGrpSpPr>
            <p:grpSpPr>
              <a:xfrm>
                <a:off x="10724689" y="2607178"/>
                <a:ext cx="722803" cy="151519"/>
                <a:chOff x="1728788" y="7331075"/>
                <a:chExt cx="8277225" cy="1735138"/>
              </a:xfrm>
              <a:solidFill>
                <a:srgbClr val="FFFFFF"/>
              </a:solidFill>
            </p:grpSpPr>
            <p:sp>
              <p:nvSpPr>
                <p:cNvPr id="664" name="Freeform 20"/>
                <p:cNvSpPr>
                  <a:spLocks noEditPoints="1"/>
                </p:cNvSpPr>
                <p:nvPr/>
              </p:nvSpPr>
              <p:spPr bwMode="auto">
                <a:xfrm>
                  <a:off x="3805238" y="7662863"/>
                  <a:ext cx="1036638" cy="1074738"/>
                </a:xfrm>
                <a:custGeom>
                  <a:avLst/>
                  <a:gdLst>
                    <a:gd name="T0" fmla="*/ 276 w 276"/>
                    <a:gd name="T1" fmla="*/ 139 h 285"/>
                    <a:gd name="T2" fmla="*/ 259 w 276"/>
                    <a:gd name="T3" fmla="*/ 216 h 285"/>
                    <a:gd name="T4" fmla="*/ 210 w 276"/>
                    <a:gd name="T5" fmla="*/ 267 h 285"/>
                    <a:gd name="T6" fmla="*/ 137 w 276"/>
                    <a:gd name="T7" fmla="*/ 285 h 285"/>
                    <a:gd name="T8" fmla="*/ 66 w 276"/>
                    <a:gd name="T9" fmla="*/ 268 h 285"/>
                    <a:gd name="T10" fmla="*/ 17 w 276"/>
                    <a:gd name="T11" fmla="*/ 218 h 285"/>
                    <a:gd name="T12" fmla="*/ 0 w 276"/>
                    <a:gd name="T13" fmla="*/ 146 h 285"/>
                    <a:gd name="T14" fmla="*/ 18 w 276"/>
                    <a:gd name="T15" fmla="*/ 69 h 285"/>
                    <a:gd name="T16" fmla="*/ 67 w 276"/>
                    <a:gd name="T17" fmla="*/ 17 h 285"/>
                    <a:gd name="T18" fmla="*/ 142 w 276"/>
                    <a:gd name="T19" fmla="*/ 0 h 285"/>
                    <a:gd name="T20" fmla="*/ 212 w 276"/>
                    <a:gd name="T21" fmla="*/ 17 h 285"/>
                    <a:gd name="T22" fmla="*/ 259 w 276"/>
                    <a:gd name="T23" fmla="*/ 66 h 285"/>
                    <a:gd name="T24" fmla="*/ 276 w 276"/>
                    <a:gd name="T25" fmla="*/ 139 h 285"/>
                    <a:gd name="T26" fmla="*/ 240 w 276"/>
                    <a:gd name="T27" fmla="*/ 143 h 285"/>
                    <a:gd name="T28" fmla="*/ 214 w 276"/>
                    <a:gd name="T29" fmla="*/ 59 h 285"/>
                    <a:gd name="T30" fmla="*/ 139 w 276"/>
                    <a:gd name="T31" fmla="*/ 29 h 285"/>
                    <a:gd name="T32" fmla="*/ 86 w 276"/>
                    <a:gd name="T33" fmla="*/ 43 h 285"/>
                    <a:gd name="T34" fmla="*/ 49 w 276"/>
                    <a:gd name="T35" fmla="*/ 84 h 285"/>
                    <a:gd name="T36" fmla="*/ 36 w 276"/>
                    <a:gd name="T37" fmla="*/ 143 h 285"/>
                    <a:gd name="T38" fmla="*/ 49 w 276"/>
                    <a:gd name="T39" fmla="*/ 202 h 285"/>
                    <a:gd name="T40" fmla="*/ 84 w 276"/>
                    <a:gd name="T41" fmla="*/ 242 h 285"/>
                    <a:gd name="T42" fmla="*/ 137 w 276"/>
                    <a:gd name="T43" fmla="*/ 256 h 285"/>
                    <a:gd name="T44" fmla="*/ 213 w 276"/>
                    <a:gd name="T45" fmla="*/ 226 h 285"/>
                    <a:gd name="T46" fmla="*/ 240 w 276"/>
                    <a:gd name="T47" fmla="*/ 14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6" h="285">
                      <a:moveTo>
                        <a:pt x="276" y="139"/>
                      </a:moveTo>
                      <a:cubicBezTo>
                        <a:pt x="276" y="168"/>
                        <a:pt x="270" y="194"/>
                        <a:pt x="259" y="216"/>
                      </a:cubicBezTo>
                      <a:cubicBezTo>
                        <a:pt x="248" y="238"/>
                        <a:pt x="232" y="255"/>
                        <a:pt x="210" y="267"/>
                      </a:cubicBezTo>
                      <a:cubicBezTo>
                        <a:pt x="189" y="279"/>
                        <a:pt x="165" y="285"/>
                        <a:pt x="137" y="285"/>
                      </a:cubicBezTo>
                      <a:cubicBezTo>
                        <a:pt x="110" y="285"/>
                        <a:pt x="87" y="279"/>
                        <a:pt x="66" y="268"/>
                      </a:cubicBezTo>
                      <a:cubicBezTo>
                        <a:pt x="45" y="256"/>
                        <a:pt x="29" y="240"/>
                        <a:pt x="17" y="218"/>
                      </a:cubicBezTo>
                      <a:cubicBezTo>
                        <a:pt x="6" y="197"/>
                        <a:pt x="0" y="173"/>
                        <a:pt x="0" y="146"/>
                      </a:cubicBezTo>
                      <a:cubicBezTo>
                        <a:pt x="0" y="116"/>
                        <a:pt x="6" y="91"/>
                        <a:pt x="18" y="69"/>
                      </a:cubicBezTo>
                      <a:cubicBezTo>
                        <a:pt x="29" y="46"/>
                        <a:pt x="46" y="29"/>
                        <a:pt x="67" y="17"/>
                      </a:cubicBezTo>
                      <a:cubicBezTo>
                        <a:pt x="89" y="6"/>
                        <a:pt x="114" y="0"/>
                        <a:pt x="142" y="0"/>
                      </a:cubicBezTo>
                      <a:cubicBezTo>
                        <a:pt x="168" y="0"/>
                        <a:pt x="191" y="5"/>
                        <a:pt x="212" y="17"/>
                      </a:cubicBezTo>
                      <a:cubicBezTo>
                        <a:pt x="232" y="29"/>
                        <a:pt x="248" y="45"/>
                        <a:pt x="259" y="66"/>
                      </a:cubicBezTo>
                      <a:cubicBezTo>
                        <a:pt x="271" y="88"/>
                        <a:pt x="276" y="112"/>
                        <a:pt x="276" y="139"/>
                      </a:cubicBezTo>
                      <a:close/>
                      <a:moveTo>
                        <a:pt x="240" y="143"/>
                      </a:moveTo>
                      <a:cubicBezTo>
                        <a:pt x="240" y="107"/>
                        <a:pt x="231" y="79"/>
                        <a:pt x="214" y="59"/>
                      </a:cubicBezTo>
                      <a:cubicBezTo>
                        <a:pt x="196" y="39"/>
                        <a:pt x="171" y="29"/>
                        <a:pt x="139" y="29"/>
                      </a:cubicBezTo>
                      <a:cubicBezTo>
                        <a:pt x="119" y="29"/>
                        <a:pt x="102" y="33"/>
                        <a:pt x="86" y="43"/>
                      </a:cubicBezTo>
                      <a:cubicBezTo>
                        <a:pt x="70" y="53"/>
                        <a:pt x="58" y="66"/>
                        <a:pt x="49" y="84"/>
                      </a:cubicBezTo>
                      <a:cubicBezTo>
                        <a:pt x="40" y="101"/>
                        <a:pt x="36" y="121"/>
                        <a:pt x="36" y="143"/>
                      </a:cubicBezTo>
                      <a:cubicBezTo>
                        <a:pt x="36" y="165"/>
                        <a:pt x="40" y="184"/>
                        <a:pt x="49" y="202"/>
                      </a:cubicBezTo>
                      <a:cubicBezTo>
                        <a:pt x="57" y="219"/>
                        <a:pt x="69" y="232"/>
                        <a:pt x="84" y="242"/>
                      </a:cubicBezTo>
                      <a:cubicBezTo>
                        <a:pt x="100" y="251"/>
                        <a:pt x="117" y="256"/>
                        <a:pt x="137" y="256"/>
                      </a:cubicBezTo>
                      <a:cubicBezTo>
                        <a:pt x="169" y="256"/>
                        <a:pt x="195" y="246"/>
                        <a:pt x="213" y="226"/>
                      </a:cubicBezTo>
                      <a:cubicBezTo>
                        <a:pt x="231" y="206"/>
                        <a:pt x="240" y="178"/>
                        <a:pt x="240"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399" kern="0">
                    <a:solidFill>
                      <a:srgbClr val="000000"/>
                    </a:solidFill>
                  </a:endParaRPr>
                </a:p>
              </p:txBody>
            </p:sp>
            <p:sp>
              <p:nvSpPr>
                <p:cNvPr id="665" name="Freeform 21"/>
                <p:cNvSpPr>
                  <a:spLocks/>
                </p:cNvSpPr>
                <p:nvPr/>
              </p:nvSpPr>
              <p:spPr bwMode="auto">
                <a:xfrm>
                  <a:off x="4921251" y="7602538"/>
                  <a:ext cx="473075" cy="1116013"/>
                </a:xfrm>
                <a:custGeom>
                  <a:avLst/>
                  <a:gdLst>
                    <a:gd name="T0" fmla="*/ 126 w 126"/>
                    <a:gd name="T1" fmla="*/ 32 h 296"/>
                    <a:gd name="T2" fmla="*/ 104 w 126"/>
                    <a:gd name="T3" fmla="*/ 27 h 296"/>
                    <a:gd name="T4" fmla="*/ 69 w 126"/>
                    <a:gd name="T5" fmla="*/ 69 h 296"/>
                    <a:gd name="T6" fmla="*/ 69 w 126"/>
                    <a:gd name="T7" fmla="*/ 99 h 296"/>
                    <a:gd name="T8" fmla="*/ 117 w 126"/>
                    <a:gd name="T9" fmla="*/ 99 h 296"/>
                    <a:gd name="T10" fmla="*/ 117 w 126"/>
                    <a:gd name="T11" fmla="*/ 126 h 296"/>
                    <a:gd name="T12" fmla="*/ 69 w 126"/>
                    <a:gd name="T13" fmla="*/ 126 h 296"/>
                    <a:gd name="T14" fmla="*/ 69 w 126"/>
                    <a:gd name="T15" fmla="*/ 296 h 296"/>
                    <a:gd name="T16" fmla="*/ 35 w 126"/>
                    <a:gd name="T17" fmla="*/ 296 h 296"/>
                    <a:gd name="T18" fmla="*/ 35 w 126"/>
                    <a:gd name="T19" fmla="*/ 126 h 296"/>
                    <a:gd name="T20" fmla="*/ 0 w 126"/>
                    <a:gd name="T21" fmla="*/ 126 h 296"/>
                    <a:gd name="T22" fmla="*/ 0 w 126"/>
                    <a:gd name="T23" fmla="*/ 99 h 296"/>
                    <a:gd name="T24" fmla="*/ 35 w 126"/>
                    <a:gd name="T25" fmla="*/ 99 h 296"/>
                    <a:gd name="T26" fmla="*/ 35 w 126"/>
                    <a:gd name="T27" fmla="*/ 67 h 296"/>
                    <a:gd name="T28" fmla="*/ 54 w 126"/>
                    <a:gd name="T29" fmla="*/ 19 h 296"/>
                    <a:gd name="T30" fmla="*/ 102 w 126"/>
                    <a:gd name="T31" fmla="*/ 0 h 296"/>
                    <a:gd name="T32" fmla="*/ 126 w 126"/>
                    <a:gd name="T33" fmla="*/ 4 h 296"/>
                    <a:gd name="T34" fmla="*/ 126 w 126"/>
                    <a:gd name="T35" fmla="*/ 3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296">
                      <a:moveTo>
                        <a:pt x="126" y="32"/>
                      </a:moveTo>
                      <a:cubicBezTo>
                        <a:pt x="119" y="29"/>
                        <a:pt x="112" y="27"/>
                        <a:pt x="104" y="27"/>
                      </a:cubicBezTo>
                      <a:cubicBezTo>
                        <a:pt x="80" y="27"/>
                        <a:pt x="69" y="41"/>
                        <a:pt x="69" y="69"/>
                      </a:cubicBezTo>
                      <a:cubicBezTo>
                        <a:pt x="69" y="99"/>
                        <a:pt x="69" y="99"/>
                        <a:pt x="69" y="99"/>
                      </a:cubicBezTo>
                      <a:cubicBezTo>
                        <a:pt x="117" y="99"/>
                        <a:pt x="117" y="99"/>
                        <a:pt x="117" y="99"/>
                      </a:cubicBezTo>
                      <a:cubicBezTo>
                        <a:pt x="117" y="126"/>
                        <a:pt x="117" y="126"/>
                        <a:pt x="117" y="126"/>
                      </a:cubicBezTo>
                      <a:cubicBezTo>
                        <a:pt x="69" y="126"/>
                        <a:pt x="69" y="126"/>
                        <a:pt x="69" y="126"/>
                      </a:cubicBezTo>
                      <a:cubicBezTo>
                        <a:pt x="69" y="296"/>
                        <a:pt x="69" y="296"/>
                        <a:pt x="69" y="296"/>
                      </a:cubicBezTo>
                      <a:cubicBezTo>
                        <a:pt x="35" y="296"/>
                        <a:pt x="35" y="296"/>
                        <a:pt x="35" y="296"/>
                      </a:cubicBezTo>
                      <a:cubicBezTo>
                        <a:pt x="35" y="126"/>
                        <a:pt x="35" y="126"/>
                        <a:pt x="35" y="126"/>
                      </a:cubicBezTo>
                      <a:cubicBezTo>
                        <a:pt x="0" y="126"/>
                        <a:pt x="0" y="126"/>
                        <a:pt x="0" y="126"/>
                      </a:cubicBezTo>
                      <a:cubicBezTo>
                        <a:pt x="0" y="99"/>
                        <a:pt x="0" y="99"/>
                        <a:pt x="0" y="99"/>
                      </a:cubicBezTo>
                      <a:cubicBezTo>
                        <a:pt x="35" y="99"/>
                        <a:pt x="35" y="99"/>
                        <a:pt x="35" y="99"/>
                      </a:cubicBezTo>
                      <a:cubicBezTo>
                        <a:pt x="35" y="67"/>
                        <a:pt x="35" y="67"/>
                        <a:pt x="35" y="67"/>
                      </a:cubicBezTo>
                      <a:cubicBezTo>
                        <a:pt x="35" y="47"/>
                        <a:pt x="41" y="31"/>
                        <a:pt x="54" y="19"/>
                      </a:cubicBezTo>
                      <a:cubicBezTo>
                        <a:pt x="66" y="6"/>
                        <a:pt x="82" y="0"/>
                        <a:pt x="102" y="0"/>
                      </a:cubicBezTo>
                      <a:cubicBezTo>
                        <a:pt x="112" y="0"/>
                        <a:pt x="120" y="1"/>
                        <a:pt x="126" y="4"/>
                      </a:cubicBezTo>
                      <a:lnTo>
                        <a:pt x="12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399" kern="0">
                    <a:solidFill>
                      <a:srgbClr val="000000"/>
                    </a:solidFill>
                  </a:endParaRPr>
                </a:p>
              </p:txBody>
            </p:sp>
            <p:sp>
              <p:nvSpPr>
                <p:cNvPr id="666" name="Freeform 22"/>
                <p:cNvSpPr>
                  <a:spLocks/>
                </p:cNvSpPr>
                <p:nvPr/>
              </p:nvSpPr>
              <p:spPr bwMode="auto">
                <a:xfrm>
                  <a:off x="5353051" y="7602538"/>
                  <a:ext cx="473075" cy="1116013"/>
                </a:xfrm>
                <a:custGeom>
                  <a:avLst/>
                  <a:gdLst>
                    <a:gd name="T0" fmla="*/ 126 w 126"/>
                    <a:gd name="T1" fmla="*/ 32 h 296"/>
                    <a:gd name="T2" fmla="*/ 104 w 126"/>
                    <a:gd name="T3" fmla="*/ 27 h 296"/>
                    <a:gd name="T4" fmla="*/ 69 w 126"/>
                    <a:gd name="T5" fmla="*/ 69 h 296"/>
                    <a:gd name="T6" fmla="*/ 69 w 126"/>
                    <a:gd name="T7" fmla="*/ 99 h 296"/>
                    <a:gd name="T8" fmla="*/ 117 w 126"/>
                    <a:gd name="T9" fmla="*/ 99 h 296"/>
                    <a:gd name="T10" fmla="*/ 117 w 126"/>
                    <a:gd name="T11" fmla="*/ 126 h 296"/>
                    <a:gd name="T12" fmla="*/ 69 w 126"/>
                    <a:gd name="T13" fmla="*/ 126 h 296"/>
                    <a:gd name="T14" fmla="*/ 69 w 126"/>
                    <a:gd name="T15" fmla="*/ 296 h 296"/>
                    <a:gd name="T16" fmla="*/ 35 w 126"/>
                    <a:gd name="T17" fmla="*/ 296 h 296"/>
                    <a:gd name="T18" fmla="*/ 35 w 126"/>
                    <a:gd name="T19" fmla="*/ 126 h 296"/>
                    <a:gd name="T20" fmla="*/ 0 w 126"/>
                    <a:gd name="T21" fmla="*/ 126 h 296"/>
                    <a:gd name="T22" fmla="*/ 0 w 126"/>
                    <a:gd name="T23" fmla="*/ 99 h 296"/>
                    <a:gd name="T24" fmla="*/ 35 w 126"/>
                    <a:gd name="T25" fmla="*/ 99 h 296"/>
                    <a:gd name="T26" fmla="*/ 35 w 126"/>
                    <a:gd name="T27" fmla="*/ 67 h 296"/>
                    <a:gd name="T28" fmla="*/ 54 w 126"/>
                    <a:gd name="T29" fmla="*/ 19 h 296"/>
                    <a:gd name="T30" fmla="*/ 102 w 126"/>
                    <a:gd name="T31" fmla="*/ 0 h 296"/>
                    <a:gd name="T32" fmla="*/ 126 w 126"/>
                    <a:gd name="T33" fmla="*/ 4 h 296"/>
                    <a:gd name="T34" fmla="*/ 126 w 126"/>
                    <a:gd name="T35" fmla="*/ 32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6" h="296">
                      <a:moveTo>
                        <a:pt x="126" y="32"/>
                      </a:moveTo>
                      <a:cubicBezTo>
                        <a:pt x="119" y="29"/>
                        <a:pt x="112" y="27"/>
                        <a:pt x="104" y="27"/>
                      </a:cubicBezTo>
                      <a:cubicBezTo>
                        <a:pt x="80" y="27"/>
                        <a:pt x="69" y="41"/>
                        <a:pt x="69" y="69"/>
                      </a:cubicBezTo>
                      <a:cubicBezTo>
                        <a:pt x="69" y="99"/>
                        <a:pt x="69" y="99"/>
                        <a:pt x="69" y="99"/>
                      </a:cubicBezTo>
                      <a:cubicBezTo>
                        <a:pt x="117" y="99"/>
                        <a:pt x="117" y="99"/>
                        <a:pt x="117" y="99"/>
                      </a:cubicBezTo>
                      <a:cubicBezTo>
                        <a:pt x="117" y="126"/>
                        <a:pt x="117" y="126"/>
                        <a:pt x="117" y="126"/>
                      </a:cubicBezTo>
                      <a:cubicBezTo>
                        <a:pt x="69" y="126"/>
                        <a:pt x="69" y="126"/>
                        <a:pt x="69" y="126"/>
                      </a:cubicBezTo>
                      <a:cubicBezTo>
                        <a:pt x="69" y="296"/>
                        <a:pt x="69" y="296"/>
                        <a:pt x="69" y="296"/>
                      </a:cubicBezTo>
                      <a:cubicBezTo>
                        <a:pt x="35" y="296"/>
                        <a:pt x="35" y="296"/>
                        <a:pt x="35" y="296"/>
                      </a:cubicBezTo>
                      <a:cubicBezTo>
                        <a:pt x="35" y="126"/>
                        <a:pt x="35" y="126"/>
                        <a:pt x="35" y="126"/>
                      </a:cubicBezTo>
                      <a:cubicBezTo>
                        <a:pt x="0" y="126"/>
                        <a:pt x="0" y="126"/>
                        <a:pt x="0" y="126"/>
                      </a:cubicBezTo>
                      <a:cubicBezTo>
                        <a:pt x="0" y="99"/>
                        <a:pt x="0" y="99"/>
                        <a:pt x="0" y="99"/>
                      </a:cubicBezTo>
                      <a:cubicBezTo>
                        <a:pt x="35" y="99"/>
                        <a:pt x="35" y="99"/>
                        <a:pt x="35" y="99"/>
                      </a:cubicBezTo>
                      <a:cubicBezTo>
                        <a:pt x="35" y="67"/>
                        <a:pt x="35" y="67"/>
                        <a:pt x="35" y="67"/>
                      </a:cubicBezTo>
                      <a:cubicBezTo>
                        <a:pt x="35" y="47"/>
                        <a:pt x="41" y="31"/>
                        <a:pt x="54" y="19"/>
                      </a:cubicBezTo>
                      <a:cubicBezTo>
                        <a:pt x="66" y="6"/>
                        <a:pt x="82" y="0"/>
                        <a:pt x="102" y="0"/>
                      </a:cubicBezTo>
                      <a:cubicBezTo>
                        <a:pt x="112" y="0"/>
                        <a:pt x="120" y="1"/>
                        <a:pt x="126" y="4"/>
                      </a:cubicBezTo>
                      <a:lnTo>
                        <a:pt x="12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399" kern="0">
                    <a:solidFill>
                      <a:srgbClr val="000000"/>
                    </a:solidFill>
                  </a:endParaRPr>
                </a:p>
              </p:txBody>
            </p:sp>
            <p:sp>
              <p:nvSpPr>
                <p:cNvPr id="667" name="Freeform 23"/>
                <p:cNvSpPr>
                  <a:spLocks noEditPoints="1"/>
                </p:cNvSpPr>
                <p:nvPr/>
              </p:nvSpPr>
              <p:spPr bwMode="auto">
                <a:xfrm>
                  <a:off x="5889626" y="7632700"/>
                  <a:ext cx="165100" cy="1085850"/>
                </a:xfrm>
                <a:custGeom>
                  <a:avLst/>
                  <a:gdLst>
                    <a:gd name="T0" fmla="*/ 44 w 44"/>
                    <a:gd name="T1" fmla="*/ 21 h 288"/>
                    <a:gd name="T2" fmla="*/ 38 w 44"/>
                    <a:gd name="T3" fmla="*/ 35 h 288"/>
                    <a:gd name="T4" fmla="*/ 22 w 44"/>
                    <a:gd name="T5" fmla="*/ 41 h 288"/>
                    <a:gd name="T6" fmla="*/ 7 w 44"/>
                    <a:gd name="T7" fmla="*/ 35 h 288"/>
                    <a:gd name="T8" fmla="*/ 0 w 44"/>
                    <a:gd name="T9" fmla="*/ 21 h 288"/>
                    <a:gd name="T10" fmla="*/ 7 w 44"/>
                    <a:gd name="T11" fmla="*/ 6 h 288"/>
                    <a:gd name="T12" fmla="*/ 22 w 44"/>
                    <a:gd name="T13" fmla="*/ 0 h 288"/>
                    <a:gd name="T14" fmla="*/ 38 w 44"/>
                    <a:gd name="T15" fmla="*/ 6 h 288"/>
                    <a:gd name="T16" fmla="*/ 44 w 44"/>
                    <a:gd name="T17" fmla="*/ 21 h 288"/>
                    <a:gd name="T18" fmla="*/ 39 w 44"/>
                    <a:gd name="T19" fmla="*/ 288 h 288"/>
                    <a:gd name="T20" fmla="*/ 5 w 44"/>
                    <a:gd name="T21" fmla="*/ 288 h 288"/>
                    <a:gd name="T22" fmla="*/ 5 w 44"/>
                    <a:gd name="T23" fmla="*/ 91 h 288"/>
                    <a:gd name="T24" fmla="*/ 39 w 44"/>
                    <a:gd name="T25" fmla="*/ 91 h 288"/>
                    <a:gd name="T26" fmla="*/ 39 w 44"/>
                    <a:gd name="T27" fmla="*/ 28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288">
                      <a:moveTo>
                        <a:pt x="44" y="21"/>
                      </a:moveTo>
                      <a:cubicBezTo>
                        <a:pt x="44" y="26"/>
                        <a:pt x="42" y="31"/>
                        <a:pt x="38" y="35"/>
                      </a:cubicBezTo>
                      <a:cubicBezTo>
                        <a:pt x="33" y="39"/>
                        <a:pt x="28" y="41"/>
                        <a:pt x="22" y="41"/>
                      </a:cubicBezTo>
                      <a:cubicBezTo>
                        <a:pt x="16" y="41"/>
                        <a:pt x="11" y="39"/>
                        <a:pt x="7" y="35"/>
                      </a:cubicBezTo>
                      <a:cubicBezTo>
                        <a:pt x="3" y="32"/>
                        <a:pt x="0" y="27"/>
                        <a:pt x="0" y="21"/>
                      </a:cubicBezTo>
                      <a:cubicBezTo>
                        <a:pt x="0" y="15"/>
                        <a:pt x="3" y="10"/>
                        <a:pt x="7" y="6"/>
                      </a:cubicBezTo>
                      <a:cubicBezTo>
                        <a:pt x="11" y="2"/>
                        <a:pt x="16" y="0"/>
                        <a:pt x="22" y="0"/>
                      </a:cubicBezTo>
                      <a:cubicBezTo>
                        <a:pt x="28" y="0"/>
                        <a:pt x="34" y="2"/>
                        <a:pt x="38" y="6"/>
                      </a:cubicBezTo>
                      <a:cubicBezTo>
                        <a:pt x="42" y="10"/>
                        <a:pt x="44" y="15"/>
                        <a:pt x="44" y="21"/>
                      </a:cubicBezTo>
                      <a:close/>
                      <a:moveTo>
                        <a:pt x="39" y="288"/>
                      </a:moveTo>
                      <a:cubicBezTo>
                        <a:pt x="5" y="288"/>
                        <a:pt x="5" y="288"/>
                        <a:pt x="5" y="288"/>
                      </a:cubicBezTo>
                      <a:cubicBezTo>
                        <a:pt x="5" y="91"/>
                        <a:pt x="5" y="91"/>
                        <a:pt x="5" y="91"/>
                      </a:cubicBezTo>
                      <a:cubicBezTo>
                        <a:pt x="39" y="91"/>
                        <a:pt x="39" y="91"/>
                        <a:pt x="39" y="91"/>
                      </a:cubicBezTo>
                      <a:lnTo>
                        <a:pt x="39" y="2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399" kern="0">
                    <a:solidFill>
                      <a:srgbClr val="000000"/>
                    </a:solidFill>
                  </a:endParaRPr>
                </a:p>
              </p:txBody>
            </p:sp>
            <p:sp>
              <p:nvSpPr>
                <p:cNvPr id="668" name="Freeform 24"/>
                <p:cNvSpPr>
                  <a:spLocks/>
                </p:cNvSpPr>
                <p:nvPr/>
              </p:nvSpPr>
              <p:spPr bwMode="auto">
                <a:xfrm>
                  <a:off x="6164263" y="7956550"/>
                  <a:ext cx="585788" cy="781050"/>
                </a:xfrm>
                <a:custGeom>
                  <a:avLst/>
                  <a:gdLst>
                    <a:gd name="T0" fmla="*/ 156 w 156"/>
                    <a:gd name="T1" fmla="*/ 193 h 207"/>
                    <a:gd name="T2" fmla="*/ 99 w 156"/>
                    <a:gd name="T3" fmla="*/ 207 h 207"/>
                    <a:gd name="T4" fmla="*/ 48 w 156"/>
                    <a:gd name="T5" fmla="*/ 195 h 207"/>
                    <a:gd name="T6" fmla="*/ 12 w 156"/>
                    <a:gd name="T7" fmla="*/ 160 h 207"/>
                    <a:gd name="T8" fmla="*/ 0 w 156"/>
                    <a:gd name="T9" fmla="*/ 109 h 207"/>
                    <a:gd name="T10" fmla="*/ 29 w 156"/>
                    <a:gd name="T11" fmla="*/ 30 h 207"/>
                    <a:gd name="T12" fmla="*/ 108 w 156"/>
                    <a:gd name="T13" fmla="*/ 0 h 207"/>
                    <a:gd name="T14" fmla="*/ 156 w 156"/>
                    <a:gd name="T15" fmla="*/ 10 h 207"/>
                    <a:gd name="T16" fmla="*/ 156 w 156"/>
                    <a:gd name="T17" fmla="*/ 43 h 207"/>
                    <a:gd name="T18" fmla="*/ 107 w 156"/>
                    <a:gd name="T19" fmla="*/ 27 h 207"/>
                    <a:gd name="T20" fmla="*/ 54 w 156"/>
                    <a:gd name="T21" fmla="*/ 49 h 207"/>
                    <a:gd name="T22" fmla="*/ 34 w 156"/>
                    <a:gd name="T23" fmla="*/ 106 h 207"/>
                    <a:gd name="T24" fmla="*/ 53 w 156"/>
                    <a:gd name="T25" fmla="*/ 160 h 207"/>
                    <a:gd name="T26" fmla="*/ 105 w 156"/>
                    <a:gd name="T27" fmla="*/ 180 h 207"/>
                    <a:gd name="T28" fmla="*/ 156 w 156"/>
                    <a:gd name="T29" fmla="*/ 163 h 207"/>
                    <a:gd name="T30" fmla="*/ 156 w 156"/>
                    <a:gd name="T31"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6" h="207">
                      <a:moveTo>
                        <a:pt x="156" y="193"/>
                      </a:moveTo>
                      <a:cubicBezTo>
                        <a:pt x="140" y="203"/>
                        <a:pt x="121" y="207"/>
                        <a:pt x="99" y="207"/>
                      </a:cubicBezTo>
                      <a:cubicBezTo>
                        <a:pt x="80" y="207"/>
                        <a:pt x="63" y="203"/>
                        <a:pt x="48" y="195"/>
                      </a:cubicBezTo>
                      <a:cubicBezTo>
                        <a:pt x="32" y="187"/>
                        <a:pt x="21" y="175"/>
                        <a:pt x="12" y="160"/>
                      </a:cubicBezTo>
                      <a:cubicBezTo>
                        <a:pt x="4" y="145"/>
                        <a:pt x="0" y="128"/>
                        <a:pt x="0" y="109"/>
                      </a:cubicBezTo>
                      <a:cubicBezTo>
                        <a:pt x="0" y="76"/>
                        <a:pt x="10" y="50"/>
                        <a:pt x="29" y="30"/>
                      </a:cubicBezTo>
                      <a:cubicBezTo>
                        <a:pt x="49" y="10"/>
                        <a:pt x="75" y="0"/>
                        <a:pt x="108" y="0"/>
                      </a:cubicBezTo>
                      <a:cubicBezTo>
                        <a:pt x="126" y="0"/>
                        <a:pt x="142" y="4"/>
                        <a:pt x="156" y="10"/>
                      </a:cubicBezTo>
                      <a:cubicBezTo>
                        <a:pt x="156" y="43"/>
                        <a:pt x="156" y="43"/>
                        <a:pt x="156" y="43"/>
                      </a:cubicBezTo>
                      <a:cubicBezTo>
                        <a:pt x="141" y="32"/>
                        <a:pt x="124" y="27"/>
                        <a:pt x="107" y="27"/>
                      </a:cubicBezTo>
                      <a:cubicBezTo>
                        <a:pt x="85" y="27"/>
                        <a:pt x="68" y="35"/>
                        <a:pt x="54" y="49"/>
                      </a:cubicBezTo>
                      <a:cubicBezTo>
                        <a:pt x="41" y="64"/>
                        <a:pt x="34" y="83"/>
                        <a:pt x="34" y="106"/>
                      </a:cubicBezTo>
                      <a:cubicBezTo>
                        <a:pt x="34" y="129"/>
                        <a:pt x="40" y="147"/>
                        <a:pt x="53" y="160"/>
                      </a:cubicBezTo>
                      <a:cubicBezTo>
                        <a:pt x="66" y="174"/>
                        <a:pt x="83" y="180"/>
                        <a:pt x="105" y="180"/>
                      </a:cubicBezTo>
                      <a:cubicBezTo>
                        <a:pt x="123" y="180"/>
                        <a:pt x="140" y="175"/>
                        <a:pt x="156" y="163"/>
                      </a:cubicBezTo>
                      <a:lnTo>
                        <a:pt x="156" y="1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399" kern="0">
                    <a:solidFill>
                      <a:srgbClr val="000000"/>
                    </a:solidFill>
                  </a:endParaRPr>
                </a:p>
              </p:txBody>
            </p:sp>
            <p:sp>
              <p:nvSpPr>
                <p:cNvPr id="669" name="Freeform 25"/>
                <p:cNvSpPr>
                  <a:spLocks noEditPoints="1"/>
                </p:cNvSpPr>
                <p:nvPr/>
              </p:nvSpPr>
              <p:spPr bwMode="auto">
                <a:xfrm>
                  <a:off x="6835776" y="7956550"/>
                  <a:ext cx="684213" cy="781050"/>
                </a:xfrm>
                <a:custGeom>
                  <a:avLst/>
                  <a:gdLst>
                    <a:gd name="T0" fmla="*/ 182 w 182"/>
                    <a:gd name="T1" fmla="*/ 112 h 207"/>
                    <a:gd name="T2" fmla="*/ 35 w 182"/>
                    <a:gd name="T3" fmla="*/ 112 h 207"/>
                    <a:gd name="T4" fmla="*/ 53 w 182"/>
                    <a:gd name="T5" fmla="*/ 163 h 207"/>
                    <a:gd name="T6" fmla="*/ 103 w 182"/>
                    <a:gd name="T7" fmla="*/ 180 h 207"/>
                    <a:gd name="T8" fmla="*/ 167 w 182"/>
                    <a:gd name="T9" fmla="*/ 159 h 207"/>
                    <a:gd name="T10" fmla="*/ 167 w 182"/>
                    <a:gd name="T11" fmla="*/ 188 h 207"/>
                    <a:gd name="T12" fmla="*/ 95 w 182"/>
                    <a:gd name="T13" fmla="*/ 207 h 207"/>
                    <a:gd name="T14" fmla="*/ 25 w 182"/>
                    <a:gd name="T15" fmla="*/ 180 h 207"/>
                    <a:gd name="T16" fmla="*/ 0 w 182"/>
                    <a:gd name="T17" fmla="*/ 105 h 207"/>
                    <a:gd name="T18" fmla="*/ 13 w 182"/>
                    <a:gd name="T19" fmla="*/ 51 h 207"/>
                    <a:gd name="T20" fmla="*/ 47 w 182"/>
                    <a:gd name="T21" fmla="*/ 14 h 207"/>
                    <a:gd name="T22" fmla="*/ 96 w 182"/>
                    <a:gd name="T23" fmla="*/ 0 h 207"/>
                    <a:gd name="T24" fmla="*/ 159 w 182"/>
                    <a:gd name="T25" fmla="*/ 25 h 207"/>
                    <a:gd name="T26" fmla="*/ 182 w 182"/>
                    <a:gd name="T27" fmla="*/ 95 h 207"/>
                    <a:gd name="T28" fmla="*/ 182 w 182"/>
                    <a:gd name="T29" fmla="*/ 112 h 207"/>
                    <a:gd name="T30" fmla="*/ 148 w 182"/>
                    <a:gd name="T31" fmla="*/ 85 h 207"/>
                    <a:gd name="T32" fmla="*/ 134 w 182"/>
                    <a:gd name="T33" fmla="*/ 42 h 207"/>
                    <a:gd name="T34" fmla="*/ 96 w 182"/>
                    <a:gd name="T35" fmla="*/ 27 h 207"/>
                    <a:gd name="T36" fmla="*/ 56 w 182"/>
                    <a:gd name="T37" fmla="*/ 43 h 207"/>
                    <a:gd name="T38" fmla="*/ 35 w 182"/>
                    <a:gd name="T39" fmla="*/ 85 h 207"/>
                    <a:gd name="T40" fmla="*/ 148 w 182"/>
                    <a:gd name="T41" fmla="*/ 85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2" h="207">
                      <a:moveTo>
                        <a:pt x="182" y="112"/>
                      </a:moveTo>
                      <a:cubicBezTo>
                        <a:pt x="35" y="112"/>
                        <a:pt x="35" y="112"/>
                        <a:pt x="35" y="112"/>
                      </a:cubicBezTo>
                      <a:cubicBezTo>
                        <a:pt x="35" y="134"/>
                        <a:pt x="42" y="151"/>
                        <a:pt x="53" y="163"/>
                      </a:cubicBezTo>
                      <a:cubicBezTo>
                        <a:pt x="65" y="174"/>
                        <a:pt x="82" y="180"/>
                        <a:pt x="103" y="180"/>
                      </a:cubicBezTo>
                      <a:cubicBezTo>
                        <a:pt x="126" y="180"/>
                        <a:pt x="148" y="173"/>
                        <a:pt x="167" y="159"/>
                      </a:cubicBezTo>
                      <a:cubicBezTo>
                        <a:pt x="167" y="188"/>
                        <a:pt x="167" y="188"/>
                        <a:pt x="167" y="188"/>
                      </a:cubicBezTo>
                      <a:cubicBezTo>
                        <a:pt x="149" y="201"/>
                        <a:pt x="125" y="207"/>
                        <a:pt x="95" y="207"/>
                      </a:cubicBezTo>
                      <a:cubicBezTo>
                        <a:pt x="65" y="207"/>
                        <a:pt x="42" y="198"/>
                        <a:pt x="25" y="180"/>
                      </a:cubicBezTo>
                      <a:cubicBezTo>
                        <a:pt x="9" y="162"/>
                        <a:pt x="0" y="137"/>
                        <a:pt x="0" y="105"/>
                      </a:cubicBezTo>
                      <a:cubicBezTo>
                        <a:pt x="0" y="85"/>
                        <a:pt x="4" y="67"/>
                        <a:pt x="13" y="51"/>
                      </a:cubicBezTo>
                      <a:cubicBezTo>
                        <a:pt x="21" y="35"/>
                        <a:pt x="33" y="23"/>
                        <a:pt x="47" y="14"/>
                      </a:cubicBezTo>
                      <a:cubicBezTo>
                        <a:pt x="62" y="5"/>
                        <a:pt x="78" y="0"/>
                        <a:pt x="96" y="0"/>
                      </a:cubicBezTo>
                      <a:cubicBezTo>
                        <a:pt x="123" y="0"/>
                        <a:pt x="144" y="9"/>
                        <a:pt x="159" y="25"/>
                      </a:cubicBezTo>
                      <a:cubicBezTo>
                        <a:pt x="174" y="42"/>
                        <a:pt x="182" y="65"/>
                        <a:pt x="182" y="95"/>
                      </a:cubicBezTo>
                      <a:lnTo>
                        <a:pt x="182" y="112"/>
                      </a:lnTo>
                      <a:close/>
                      <a:moveTo>
                        <a:pt x="148" y="85"/>
                      </a:moveTo>
                      <a:cubicBezTo>
                        <a:pt x="147" y="67"/>
                        <a:pt x="143" y="53"/>
                        <a:pt x="134" y="42"/>
                      </a:cubicBezTo>
                      <a:cubicBezTo>
                        <a:pt x="125" y="32"/>
                        <a:pt x="112" y="27"/>
                        <a:pt x="96" y="27"/>
                      </a:cubicBezTo>
                      <a:cubicBezTo>
                        <a:pt x="80" y="27"/>
                        <a:pt x="67" y="33"/>
                        <a:pt x="56" y="43"/>
                      </a:cubicBezTo>
                      <a:cubicBezTo>
                        <a:pt x="45" y="54"/>
                        <a:pt x="38" y="68"/>
                        <a:pt x="35" y="85"/>
                      </a:cubicBezTo>
                      <a:lnTo>
                        <a:pt x="148"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399" kern="0">
                    <a:solidFill>
                      <a:srgbClr val="000000"/>
                    </a:solidFill>
                  </a:endParaRPr>
                </a:p>
              </p:txBody>
            </p:sp>
            <p:sp>
              <p:nvSpPr>
                <p:cNvPr id="670" name="Freeform 26"/>
                <p:cNvSpPr>
                  <a:spLocks/>
                </p:cNvSpPr>
                <p:nvPr/>
              </p:nvSpPr>
              <p:spPr bwMode="auto">
                <a:xfrm>
                  <a:off x="1728788" y="7331075"/>
                  <a:ext cx="1524000" cy="1735138"/>
                </a:xfrm>
                <a:custGeom>
                  <a:avLst/>
                  <a:gdLst>
                    <a:gd name="T0" fmla="*/ 960 w 960"/>
                    <a:gd name="T1" fmla="*/ 1003 h 1093"/>
                    <a:gd name="T2" fmla="*/ 960 w 960"/>
                    <a:gd name="T3" fmla="*/ 1003 h 1093"/>
                    <a:gd name="T4" fmla="*/ 960 w 960"/>
                    <a:gd name="T5" fmla="*/ 92 h 1093"/>
                    <a:gd name="T6" fmla="*/ 617 w 960"/>
                    <a:gd name="T7" fmla="*/ 0 h 1093"/>
                    <a:gd name="T8" fmla="*/ 2 w 960"/>
                    <a:gd name="T9" fmla="*/ 218 h 1093"/>
                    <a:gd name="T10" fmla="*/ 0 w 960"/>
                    <a:gd name="T11" fmla="*/ 218 h 1093"/>
                    <a:gd name="T12" fmla="*/ 0 w 960"/>
                    <a:gd name="T13" fmla="*/ 877 h 1093"/>
                    <a:gd name="T14" fmla="*/ 210 w 960"/>
                    <a:gd name="T15" fmla="*/ 798 h 1093"/>
                    <a:gd name="T16" fmla="*/ 210 w 960"/>
                    <a:gd name="T17" fmla="*/ 263 h 1093"/>
                    <a:gd name="T18" fmla="*/ 617 w 960"/>
                    <a:gd name="T19" fmla="*/ 171 h 1093"/>
                    <a:gd name="T20" fmla="*/ 617 w 960"/>
                    <a:gd name="T21" fmla="*/ 958 h 1093"/>
                    <a:gd name="T22" fmla="*/ 0 w 960"/>
                    <a:gd name="T23" fmla="*/ 877 h 1093"/>
                    <a:gd name="T24" fmla="*/ 617 w 960"/>
                    <a:gd name="T25" fmla="*/ 1093 h 1093"/>
                    <a:gd name="T26" fmla="*/ 617 w 960"/>
                    <a:gd name="T27" fmla="*/ 1093 h 1093"/>
                    <a:gd name="T28" fmla="*/ 960 w 960"/>
                    <a:gd name="T29" fmla="*/ 1003 h 1093"/>
                    <a:gd name="T30" fmla="*/ 960 w 960"/>
                    <a:gd name="T31" fmla="*/ 1003 h 1093"/>
                    <a:gd name="T32" fmla="*/ 960 w 960"/>
                    <a:gd name="T33" fmla="*/ 1003 h 10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0" h="1093">
                      <a:moveTo>
                        <a:pt x="960" y="1003"/>
                      </a:moveTo>
                      <a:lnTo>
                        <a:pt x="960" y="1003"/>
                      </a:lnTo>
                      <a:lnTo>
                        <a:pt x="960" y="92"/>
                      </a:lnTo>
                      <a:lnTo>
                        <a:pt x="617" y="0"/>
                      </a:lnTo>
                      <a:lnTo>
                        <a:pt x="2" y="218"/>
                      </a:lnTo>
                      <a:lnTo>
                        <a:pt x="0" y="218"/>
                      </a:lnTo>
                      <a:lnTo>
                        <a:pt x="0" y="877"/>
                      </a:lnTo>
                      <a:lnTo>
                        <a:pt x="210" y="798"/>
                      </a:lnTo>
                      <a:lnTo>
                        <a:pt x="210" y="263"/>
                      </a:lnTo>
                      <a:lnTo>
                        <a:pt x="617" y="171"/>
                      </a:lnTo>
                      <a:lnTo>
                        <a:pt x="617" y="958"/>
                      </a:lnTo>
                      <a:lnTo>
                        <a:pt x="0" y="877"/>
                      </a:lnTo>
                      <a:lnTo>
                        <a:pt x="617" y="1093"/>
                      </a:lnTo>
                      <a:lnTo>
                        <a:pt x="617" y="1093"/>
                      </a:lnTo>
                      <a:lnTo>
                        <a:pt x="960" y="1003"/>
                      </a:lnTo>
                      <a:lnTo>
                        <a:pt x="960" y="1003"/>
                      </a:lnTo>
                      <a:lnTo>
                        <a:pt x="960" y="10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399" kern="0">
                    <a:solidFill>
                      <a:srgbClr val="000000"/>
                    </a:solidFill>
                  </a:endParaRPr>
                </a:p>
              </p:txBody>
            </p:sp>
            <p:sp>
              <p:nvSpPr>
                <p:cNvPr id="671" name="Freeform 27"/>
                <p:cNvSpPr>
                  <a:spLocks/>
                </p:cNvSpPr>
                <p:nvPr/>
              </p:nvSpPr>
              <p:spPr bwMode="auto">
                <a:xfrm>
                  <a:off x="7827963" y="7651750"/>
                  <a:ext cx="608013" cy="1093788"/>
                </a:xfrm>
                <a:custGeom>
                  <a:avLst/>
                  <a:gdLst>
                    <a:gd name="T0" fmla="*/ 162 w 162"/>
                    <a:gd name="T1" fmla="*/ 206 h 290"/>
                    <a:gd name="T2" fmla="*/ 155 w 162"/>
                    <a:gd name="T3" fmla="*/ 240 h 290"/>
                    <a:gd name="T4" fmla="*/ 135 w 162"/>
                    <a:gd name="T5" fmla="*/ 267 h 290"/>
                    <a:gd name="T6" fmla="*/ 104 w 162"/>
                    <a:gd name="T7" fmla="*/ 284 h 290"/>
                    <a:gd name="T8" fmla="*/ 64 w 162"/>
                    <a:gd name="T9" fmla="*/ 290 h 290"/>
                    <a:gd name="T10" fmla="*/ 0 w 162"/>
                    <a:gd name="T11" fmla="*/ 274 h 290"/>
                    <a:gd name="T12" fmla="*/ 0 w 162"/>
                    <a:gd name="T13" fmla="*/ 240 h 290"/>
                    <a:gd name="T14" fmla="*/ 65 w 162"/>
                    <a:gd name="T15" fmla="*/ 262 h 290"/>
                    <a:gd name="T16" fmla="*/ 91 w 162"/>
                    <a:gd name="T17" fmla="*/ 259 h 290"/>
                    <a:gd name="T18" fmla="*/ 111 w 162"/>
                    <a:gd name="T19" fmla="*/ 248 h 290"/>
                    <a:gd name="T20" fmla="*/ 125 w 162"/>
                    <a:gd name="T21" fmla="*/ 231 h 290"/>
                    <a:gd name="T22" fmla="*/ 129 w 162"/>
                    <a:gd name="T23" fmla="*/ 208 h 290"/>
                    <a:gd name="T24" fmla="*/ 51 w 162"/>
                    <a:gd name="T25" fmla="*/ 154 h 290"/>
                    <a:gd name="T26" fmla="*/ 28 w 162"/>
                    <a:gd name="T27" fmla="*/ 154 h 290"/>
                    <a:gd name="T28" fmla="*/ 28 w 162"/>
                    <a:gd name="T29" fmla="*/ 126 h 290"/>
                    <a:gd name="T30" fmla="*/ 50 w 162"/>
                    <a:gd name="T31" fmla="*/ 126 h 290"/>
                    <a:gd name="T32" fmla="*/ 119 w 162"/>
                    <a:gd name="T33" fmla="*/ 75 h 290"/>
                    <a:gd name="T34" fmla="*/ 66 w 162"/>
                    <a:gd name="T35" fmla="*/ 27 h 290"/>
                    <a:gd name="T36" fmla="*/ 11 w 162"/>
                    <a:gd name="T37" fmla="*/ 47 h 290"/>
                    <a:gd name="T38" fmla="*/ 11 w 162"/>
                    <a:gd name="T39" fmla="*/ 16 h 290"/>
                    <a:gd name="T40" fmla="*/ 74 w 162"/>
                    <a:gd name="T41" fmla="*/ 0 h 290"/>
                    <a:gd name="T42" fmla="*/ 106 w 162"/>
                    <a:gd name="T43" fmla="*/ 5 h 290"/>
                    <a:gd name="T44" fmla="*/ 130 w 162"/>
                    <a:gd name="T45" fmla="*/ 19 h 290"/>
                    <a:gd name="T46" fmla="*/ 146 w 162"/>
                    <a:gd name="T47" fmla="*/ 40 h 290"/>
                    <a:gd name="T48" fmla="*/ 152 w 162"/>
                    <a:gd name="T49" fmla="*/ 67 h 290"/>
                    <a:gd name="T50" fmla="*/ 96 w 162"/>
                    <a:gd name="T51" fmla="*/ 138 h 290"/>
                    <a:gd name="T52" fmla="*/ 96 w 162"/>
                    <a:gd name="T53" fmla="*/ 139 h 290"/>
                    <a:gd name="T54" fmla="*/ 122 w 162"/>
                    <a:gd name="T55" fmla="*/ 146 h 290"/>
                    <a:gd name="T56" fmla="*/ 143 w 162"/>
                    <a:gd name="T57" fmla="*/ 160 h 290"/>
                    <a:gd name="T58" fmla="*/ 157 w 162"/>
                    <a:gd name="T59" fmla="*/ 180 h 290"/>
                    <a:gd name="T60" fmla="*/ 162 w 162"/>
                    <a:gd name="T61" fmla="*/ 206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2" h="290">
                      <a:moveTo>
                        <a:pt x="162" y="206"/>
                      </a:moveTo>
                      <a:cubicBezTo>
                        <a:pt x="162" y="218"/>
                        <a:pt x="160" y="230"/>
                        <a:pt x="155" y="240"/>
                      </a:cubicBezTo>
                      <a:cubicBezTo>
                        <a:pt x="150" y="250"/>
                        <a:pt x="143" y="259"/>
                        <a:pt x="135" y="267"/>
                      </a:cubicBezTo>
                      <a:cubicBezTo>
                        <a:pt x="126" y="274"/>
                        <a:pt x="116" y="280"/>
                        <a:pt x="104" y="284"/>
                      </a:cubicBezTo>
                      <a:cubicBezTo>
                        <a:pt x="91" y="288"/>
                        <a:pt x="78" y="290"/>
                        <a:pt x="64" y="290"/>
                      </a:cubicBezTo>
                      <a:cubicBezTo>
                        <a:pt x="37" y="290"/>
                        <a:pt x="16" y="285"/>
                        <a:pt x="0" y="274"/>
                      </a:cubicBezTo>
                      <a:cubicBezTo>
                        <a:pt x="0" y="240"/>
                        <a:pt x="0" y="240"/>
                        <a:pt x="0" y="240"/>
                      </a:cubicBezTo>
                      <a:cubicBezTo>
                        <a:pt x="19" y="255"/>
                        <a:pt x="40" y="262"/>
                        <a:pt x="65" y="262"/>
                      </a:cubicBezTo>
                      <a:cubicBezTo>
                        <a:pt x="74" y="262"/>
                        <a:pt x="83" y="261"/>
                        <a:pt x="91" y="259"/>
                      </a:cubicBezTo>
                      <a:cubicBezTo>
                        <a:pt x="99" y="256"/>
                        <a:pt x="106" y="253"/>
                        <a:pt x="111" y="248"/>
                      </a:cubicBezTo>
                      <a:cubicBezTo>
                        <a:pt x="117" y="243"/>
                        <a:pt x="121" y="238"/>
                        <a:pt x="125" y="231"/>
                      </a:cubicBezTo>
                      <a:cubicBezTo>
                        <a:pt x="128" y="224"/>
                        <a:pt x="129" y="217"/>
                        <a:pt x="129" y="208"/>
                      </a:cubicBezTo>
                      <a:cubicBezTo>
                        <a:pt x="129" y="172"/>
                        <a:pt x="103" y="154"/>
                        <a:pt x="51" y="154"/>
                      </a:cubicBezTo>
                      <a:cubicBezTo>
                        <a:pt x="28" y="154"/>
                        <a:pt x="28" y="154"/>
                        <a:pt x="28" y="154"/>
                      </a:cubicBezTo>
                      <a:cubicBezTo>
                        <a:pt x="28" y="126"/>
                        <a:pt x="28" y="126"/>
                        <a:pt x="28" y="126"/>
                      </a:cubicBezTo>
                      <a:cubicBezTo>
                        <a:pt x="50" y="126"/>
                        <a:pt x="50" y="126"/>
                        <a:pt x="50" y="126"/>
                      </a:cubicBezTo>
                      <a:cubicBezTo>
                        <a:pt x="96" y="126"/>
                        <a:pt x="119" y="109"/>
                        <a:pt x="119" y="75"/>
                      </a:cubicBezTo>
                      <a:cubicBezTo>
                        <a:pt x="119" y="43"/>
                        <a:pt x="101" y="27"/>
                        <a:pt x="66" y="27"/>
                      </a:cubicBezTo>
                      <a:cubicBezTo>
                        <a:pt x="46" y="27"/>
                        <a:pt x="28" y="34"/>
                        <a:pt x="11" y="47"/>
                      </a:cubicBezTo>
                      <a:cubicBezTo>
                        <a:pt x="11" y="16"/>
                        <a:pt x="11" y="16"/>
                        <a:pt x="11" y="16"/>
                      </a:cubicBezTo>
                      <a:cubicBezTo>
                        <a:pt x="28" y="5"/>
                        <a:pt x="50" y="0"/>
                        <a:pt x="74" y="0"/>
                      </a:cubicBezTo>
                      <a:cubicBezTo>
                        <a:pt x="86" y="0"/>
                        <a:pt x="97" y="2"/>
                        <a:pt x="106" y="5"/>
                      </a:cubicBezTo>
                      <a:cubicBezTo>
                        <a:pt x="116" y="8"/>
                        <a:pt x="124" y="13"/>
                        <a:pt x="130" y="19"/>
                      </a:cubicBezTo>
                      <a:cubicBezTo>
                        <a:pt x="137" y="25"/>
                        <a:pt x="142" y="32"/>
                        <a:pt x="146" y="40"/>
                      </a:cubicBezTo>
                      <a:cubicBezTo>
                        <a:pt x="150" y="48"/>
                        <a:pt x="152" y="57"/>
                        <a:pt x="152" y="67"/>
                      </a:cubicBezTo>
                      <a:cubicBezTo>
                        <a:pt x="152" y="104"/>
                        <a:pt x="133" y="127"/>
                        <a:pt x="96" y="138"/>
                      </a:cubicBezTo>
                      <a:cubicBezTo>
                        <a:pt x="96" y="139"/>
                        <a:pt x="96" y="139"/>
                        <a:pt x="96" y="139"/>
                      </a:cubicBezTo>
                      <a:cubicBezTo>
                        <a:pt x="105" y="140"/>
                        <a:pt x="114" y="142"/>
                        <a:pt x="122" y="146"/>
                      </a:cubicBezTo>
                      <a:cubicBezTo>
                        <a:pt x="130" y="149"/>
                        <a:pt x="137" y="154"/>
                        <a:pt x="143" y="160"/>
                      </a:cubicBezTo>
                      <a:cubicBezTo>
                        <a:pt x="149" y="165"/>
                        <a:pt x="154" y="172"/>
                        <a:pt x="157" y="180"/>
                      </a:cubicBezTo>
                      <a:cubicBezTo>
                        <a:pt x="160" y="188"/>
                        <a:pt x="162" y="196"/>
                        <a:pt x="162"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399" kern="0">
                    <a:solidFill>
                      <a:srgbClr val="000000"/>
                    </a:solidFill>
                  </a:endParaRPr>
                </a:p>
              </p:txBody>
            </p:sp>
            <p:sp>
              <p:nvSpPr>
                <p:cNvPr id="672" name="Freeform 28"/>
                <p:cNvSpPr>
                  <a:spLocks noEditPoints="1"/>
                </p:cNvSpPr>
                <p:nvPr/>
              </p:nvSpPr>
              <p:spPr bwMode="auto">
                <a:xfrm>
                  <a:off x="8596313" y="7651750"/>
                  <a:ext cx="669925" cy="1093788"/>
                </a:xfrm>
                <a:custGeom>
                  <a:avLst/>
                  <a:gdLst>
                    <a:gd name="T0" fmla="*/ 178 w 178"/>
                    <a:gd name="T1" fmla="*/ 196 h 290"/>
                    <a:gd name="T2" fmla="*/ 171 w 178"/>
                    <a:gd name="T3" fmla="*/ 234 h 290"/>
                    <a:gd name="T4" fmla="*/ 153 w 178"/>
                    <a:gd name="T5" fmla="*/ 263 h 290"/>
                    <a:gd name="T6" fmla="*/ 125 w 178"/>
                    <a:gd name="T7" fmla="*/ 283 h 290"/>
                    <a:gd name="T8" fmla="*/ 90 w 178"/>
                    <a:gd name="T9" fmla="*/ 290 h 290"/>
                    <a:gd name="T10" fmla="*/ 52 w 178"/>
                    <a:gd name="T11" fmla="*/ 281 h 290"/>
                    <a:gd name="T12" fmla="*/ 24 w 178"/>
                    <a:gd name="T13" fmla="*/ 256 h 290"/>
                    <a:gd name="T14" fmla="*/ 6 w 178"/>
                    <a:gd name="T15" fmla="*/ 215 h 290"/>
                    <a:gd name="T16" fmla="*/ 0 w 178"/>
                    <a:gd name="T17" fmla="*/ 162 h 290"/>
                    <a:gd name="T18" fmla="*/ 8 w 178"/>
                    <a:gd name="T19" fmla="*/ 95 h 290"/>
                    <a:gd name="T20" fmla="*/ 31 w 178"/>
                    <a:gd name="T21" fmla="*/ 44 h 290"/>
                    <a:gd name="T22" fmla="*/ 67 w 178"/>
                    <a:gd name="T23" fmla="*/ 12 h 290"/>
                    <a:gd name="T24" fmla="*/ 114 w 178"/>
                    <a:gd name="T25" fmla="*/ 0 h 290"/>
                    <a:gd name="T26" fmla="*/ 161 w 178"/>
                    <a:gd name="T27" fmla="*/ 8 h 290"/>
                    <a:gd name="T28" fmla="*/ 161 w 178"/>
                    <a:gd name="T29" fmla="*/ 38 h 290"/>
                    <a:gd name="T30" fmla="*/ 115 w 178"/>
                    <a:gd name="T31" fmla="*/ 27 h 290"/>
                    <a:gd name="T32" fmla="*/ 81 w 178"/>
                    <a:gd name="T33" fmla="*/ 36 h 290"/>
                    <a:gd name="T34" fmla="*/ 56 w 178"/>
                    <a:gd name="T35" fmla="*/ 59 h 290"/>
                    <a:gd name="T36" fmla="*/ 39 w 178"/>
                    <a:gd name="T37" fmla="*/ 96 h 290"/>
                    <a:gd name="T38" fmla="*/ 33 w 178"/>
                    <a:gd name="T39" fmla="*/ 145 h 290"/>
                    <a:gd name="T40" fmla="*/ 34 w 178"/>
                    <a:gd name="T41" fmla="*/ 145 h 290"/>
                    <a:gd name="T42" fmla="*/ 98 w 178"/>
                    <a:gd name="T43" fmla="*/ 110 h 290"/>
                    <a:gd name="T44" fmla="*/ 131 w 178"/>
                    <a:gd name="T45" fmla="*/ 116 h 290"/>
                    <a:gd name="T46" fmla="*/ 156 w 178"/>
                    <a:gd name="T47" fmla="*/ 134 h 290"/>
                    <a:gd name="T48" fmla="*/ 172 w 178"/>
                    <a:gd name="T49" fmla="*/ 161 h 290"/>
                    <a:gd name="T50" fmla="*/ 178 w 178"/>
                    <a:gd name="T51" fmla="*/ 196 h 290"/>
                    <a:gd name="T52" fmla="*/ 145 w 178"/>
                    <a:gd name="T53" fmla="*/ 200 h 290"/>
                    <a:gd name="T54" fmla="*/ 141 w 178"/>
                    <a:gd name="T55" fmla="*/ 174 h 290"/>
                    <a:gd name="T56" fmla="*/ 131 w 178"/>
                    <a:gd name="T57" fmla="*/ 154 h 290"/>
                    <a:gd name="T58" fmla="*/ 114 w 178"/>
                    <a:gd name="T59" fmla="*/ 141 h 290"/>
                    <a:gd name="T60" fmla="*/ 91 w 178"/>
                    <a:gd name="T61" fmla="*/ 137 h 290"/>
                    <a:gd name="T62" fmla="*/ 69 w 178"/>
                    <a:gd name="T63" fmla="*/ 141 h 290"/>
                    <a:gd name="T64" fmla="*/ 51 w 178"/>
                    <a:gd name="T65" fmla="*/ 154 h 290"/>
                    <a:gd name="T66" fmla="*/ 39 w 178"/>
                    <a:gd name="T67" fmla="*/ 171 h 290"/>
                    <a:gd name="T68" fmla="*/ 35 w 178"/>
                    <a:gd name="T69" fmla="*/ 193 h 290"/>
                    <a:gd name="T70" fmla="*/ 39 w 178"/>
                    <a:gd name="T71" fmla="*/ 220 h 290"/>
                    <a:gd name="T72" fmla="*/ 51 w 178"/>
                    <a:gd name="T73" fmla="*/ 242 h 290"/>
                    <a:gd name="T74" fmla="*/ 68 w 178"/>
                    <a:gd name="T75" fmla="*/ 257 h 290"/>
                    <a:gd name="T76" fmla="*/ 91 w 178"/>
                    <a:gd name="T77" fmla="*/ 262 h 290"/>
                    <a:gd name="T78" fmla="*/ 113 w 178"/>
                    <a:gd name="T79" fmla="*/ 258 h 290"/>
                    <a:gd name="T80" fmla="*/ 130 w 178"/>
                    <a:gd name="T81" fmla="*/ 245 h 290"/>
                    <a:gd name="T82" fmla="*/ 141 w 178"/>
                    <a:gd name="T83" fmla="*/ 225 h 290"/>
                    <a:gd name="T84" fmla="*/ 145 w 178"/>
                    <a:gd name="T85" fmla="*/ 20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8" h="290">
                      <a:moveTo>
                        <a:pt x="178" y="196"/>
                      </a:moveTo>
                      <a:cubicBezTo>
                        <a:pt x="178" y="210"/>
                        <a:pt x="176" y="222"/>
                        <a:pt x="171" y="234"/>
                      </a:cubicBezTo>
                      <a:cubicBezTo>
                        <a:pt x="167" y="245"/>
                        <a:pt x="161" y="255"/>
                        <a:pt x="153" y="263"/>
                      </a:cubicBezTo>
                      <a:cubicBezTo>
                        <a:pt x="145" y="272"/>
                        <a:pt x="136" y="278"/>
                        <a:pt x="125" y="283"/>
                      </a:cubicBezTo>
                      <a:cubicBezTo>
                        <a:pt x="114" y="287"/>
                        <a:pt x="102" y="290"/>
                        <a:pt x="90" y="290"/>
                      </a:cubicBezTo>
                      <a:cubicBezTo>
                        <a:pt x="76" y="290"/>
                        <a:pt x="63" y="287"/>
                        <a:pt x="52" y="281"/>
                      </a:cubicBezTo>
                      <a:cubicBezTo>
                        <a:pt x="41" y="275"/>
                        <a:pt x="32" y="267"/>
                        <a:pt x="24" y="256"/>
                      </a:cubicBezTo>
                      <a:cubicBezTo>
                        <a:pt x="16" y="245"/>
                        <a:pt x="10" y="231"/>
                        <a:pt x="6" y="215"/>
                      </a:cubicBezTo>
                      <a:cubicBezTo>
                        <a:pt x="2" y="199"/>
                        <a:pt x="0" y="182"/>
                        <a:pt x="0" y="162"/>
                      </a:cubicBezTo>
                      <a:cubicBezTo>
                        <a:pt x="0" y="137"/>
                        <a:pt x="3" y="115"/>
                        <a:pt x="8" y="95"/>
                      </a:cubicBezTo>
                      <a:cubicBezTo>
                        <a:pt x="14" y="75"/>
                        <a:pt x="21" y="58"/>
                        <a:pt x="31" y="44"/>
                      </a:cubicBezTo>
                      <a:cubicBezTo>
                        <a:pt x="41" y="30"/>
                        <a:pt x="53" y="19"/>
                        <a:pt x="67" y="12"/>
                      </a:cubicBezTo>
                      <a:cubicBezTo>
                        <a:pt x="81" y="4"/>
                        <a:pt x="97" y="0"/>
                        <a:pt x="114" y="0"/>
                      </a:cubicBezTo>
                      <a:cubicBezTo>
                        <a:pt x="134" y="0"/>
                        <a:pt x="149" y="3"/>
                        <a:pt x="161" y="8"/>
                      </a:cubicBezTo>
                      <a:cubicBezTo>
                        <a:pt x="161" y="38"/>
                        <a:pt x="161" y="38"/>
                        <a:pt x="161" y="38"/>
                      </a:cubicBezTo>
                      <a:cubicBezTo>
                        <a:pt x="146" y="31"/>
                        <a:pt x="131" y="27"/>
                        <a:pt x="115" y="27"/>
                      </a:cubicBezTo>
                      <a:cubicBezTo>
                        <a:pt x="103" y="27"/>
                        <a:pt x="91" y="30"/>
                        <a:pt x="81" y="36"/>
                      </a:cubicBezTo>
                      <a:cubicBezTo>
                        <a:pt x="71" y="41"/>
                        <a:pt x="63" y="49"/>
                        <a:pt x="56" y="59"/>
                      </a:cubicBezTo>
                      <a:cubicBezTo>
                        <a:pt x="48" y="70"/>
                        <a:pt x="43" y="82"/>
                        <a:pt x="39" y="96"/>
                      </a:cubicBezTo>
                      <a:cubicBezTo>
                        <a:pt x="35" y="111"/>
                        <a:pt x="33" y="127"/>
                        <a:pt x="33" y="145"/>
                      </a:cubicBezTo>
                      <a:cubicBezTo>
                        <a:pt x="34" y="145"/>
                        <a:pt x="34" y="145"/>
                        <a:pt x="34" y="145"/>
                      </a:cubicBezTo>
                      <a:cubicBezTo>
                        <a:pt x="47" y="121"/>
                        <a:pt x="68" y="110"/>
                        <a:pt x="98" y="110"/>
                      </a:cubicBezTo>
                      <a:cubicBezTo>
                        <a:pt x="110" y="110"/>
                        <a:pt x="121" y="112"/>
                        <a:pt x="131" y="116"/>
                      </a:cubicBezTo>
                      <a:cubicBezTo>
                        <a:pt x="141" y="120"/>
                        <a:pt x="149" y="126"/>
                        <a:pt x="156" y="134"/>
                      </a:cubicBezTo>
                      <a:cubicBezTo>
                        <a:pt x="163" y="141"/>
                        <a:pt x="168" y="150"/>
                        <a:pt x="172" y="161"/>
                      </a:cubicBezTo>
                      <a:cubicBezTo>
                        <a:pt x="176" y="171"/>
                        <a:pt x="178" y="183"/>
                        <a:pt x="178" y="196"/>
                      </a:cubicBezTo>
                      <a:close/>
                      <a:moveTo>
                        <a:pt x="145" y="200"/>
                      </a:moveTo>
                      <a:cubicBezTo>
                        <a:pt x="145" y="190"/>
                        <a:pt x="144" y="182"/>
                        <a:pt x="141" y="174"/>
                      </a:cubicBezTo>
                      <a:cubicBezTo>
                        <a:pt x="139" y="166"/>
                        <a:pt x="135" y="159"/>
                        <a:pt x="131" y="154"/>
                      </a:cubicBezTo>
                      <a:cubicBezTo>
                        <a:pt x="126" y="148"/>
                        <a:pt x="120" y="144"/>
                        <a:pt x="114" y="141"/>
                      </a:cubicBezTo>
                      <a:cubicBezTo>
                        <a:pt x="107" y="138"/>
                        <a:pt x="99" y="137"/>
                        <a:pt x="91" y="137"/>
                      </a:cubicBezTo>
                      <a:cubicBezTo>
                        <a:pt x="83" y="137"/>
                        <a:pt x="75" y="138"/>
                        <a:pt x="69" y="141"/>
                      </a:cubicBezTo>
                      <a:cubicBezTo>
                        <a:pt x="62" y="144"/>
                        <a:pt x="56" y="148"/>
                        <a:pt x="51" y="154"/>
                      </a:cubicBezTo>
                      <a:cubicBezTo>
                        <a:pt x="46" y="159"/>
                        <a:pt x="42" y="165"/>
                        <a:pt x="39" y="171"/>
                      </a:cubicBezTo>
                      <a:cubicBezTo>
                        <a:pt x="37" y="178"/>
                        <a:pt x="35" y="186"/>
                        <a:pt x="35" y="193"/>
                      </a:cubicBezTo>
                      <a:cubicBezTo>
                        <a:pt x="35" y="203"/>
                        <a:pt x="37" y="212"/>
                        <a:pt x="39" y="220"/>
                      </a:cubicBezTo>
                      <a:cubicBezTo>
                        <a:pt x="42" y="229"/>
                        <a:pt x="46" y="236"/>
                        <a:pt x="51" y="242"/>
                      </a:cubicBezTo>
                      <a:cubicBezTo>
                        <a:pt x="56" y="248"/>
                        <a:pt x="62" y="253"/>
                        <a:pt x="68" y="257"/>
                      </a:cubicBezTo>
                      <a:cubicBezTo>
                        <a:pt x="75" y="261"/>
                        <a:pt x="83" y="262"/>
                        <a:pt x="91" y="262"/>
                      </a:cubicBezTo>
                      <a:cubicBezTo>
                        <a:pt x="99" y="262"/>
                        <a:pt x="107" y="261"/>
                        <a:pt x="113" y="258"/>
                      </a:cubicBezTo>
                      <a:cubicBezTo>
                        <a:pt x="120" y="255"/>
                        <a:pt x="126" y="250"/>
                        <a:pt x="130" y="245"/>
                      </a:cubicBezTo>
                      <a:cubicBezTo>
                        <a:pt x="135" y="240"/>
                        <a:pt x="139" y="233"/>
                        <a:pt x="141" y="225"/>
                      </a:cubicBezTo>
                      <a:cubicBezTo>
                        <a:pt x="144" y="218"/>
                        <a:pt x="145" y="209"/>
                        <a:pt x="145" y="2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399" kern="0">
                    <a:solidFill>
                      <a:srgbClr val="000000"/>
                    </a:solidFill>
                  </a:endParaRPr>
                </a:p>
              </p:txBody>
            </p:sp>
            <p:sp>
              <p:nvSpPr>
                <p:cNvPr id="673" name="Freeform 29"/>
                <p:cNvSpPr>
                  <a:spLocks/>
                </p:cNvSpPr>
                <p:nvPr/>
              </p:nvSpPr>
              <p:spPr bwMode="auto">
                <a:xfrm>
                  <a:off x="9415463" y="7670800"/>
                  <a:ext cx="590550" cy="1074738"/>
                </a:xfrm>
                <a:custGeom>
                  <a:avLst/>
                  <a:gdLst>
                    <a:gd name="T0" fmla="*/ 157 w 157"/>
                    <a:gd name="T1" fmla="*/ 194 h 285"/>
                    <a:gd name="T2" fmla="*/ 150 w 157"/>
                    <a:gd name="T3" fmla="*/ 231 h 285"/>
                    <a:gd name="T4" fmla="*/ 130 w 157"/>
                    <a:gd name="T5" fmla="*/ 260 h 285"/>
                    <a:gd name="T6" fmla="*/ 99 w 157"/>
                    <a:gd name="T7" fmla="*/ 278 h 285"/>
                    <a:gd name="T8" fmla="*/ 58 w 157"/>
                    <a:gd name="T9" fmla="*/ 285 h 285"/>
                    <a:gd name="T10" fmla="*/ 0 w 157"/>
                    <a:gd name="T11" fmla="*/ 273 h 285"/>
                    <a:gd name="T12" fmla="*/ 0 w 157"/>
                    <a:gd name="T13" fmla="*/ 239 h 285"/>
                    <a:gd name="T14" fmla="*/ 58 w 157"/>
                    <a:gd name="T15" fmla="*/ 257 h 285"/>
                    <a:gd name="T16" fmla="*/ 86 w 157"/>
                    <a:gd name="T17" fmla="*/ 253 h 285"/>
                    <a:gd name="T18" fmla="*/ 107 w 157"/>
                    <a:gd name="T19" fmla="*/ 240 h 285"/>
                    <a:gd name="T20" fmla="*/ 120 w 157"/>
                    <a:gd name="T21" fmla="*/ 221 h 285"/>
                    <a:gd name="T22" fmla="*/ 124 w 157"/>
                    <a:gd name="T23" fmla="*/ 196 h 285"/>
                    <a:gd name="T24" fmla="*/ 106 w 157"/>
                    <a:gd name="T25" fmla="*/ 153 h 285"/>
                    <a:gd name="T26" fmla="*/ 53 w 157"/>
                    <a:gd name="T27" fmla="*/ 138 h 285"/>
                    <a:gd name="T28" fmla="*/ 41 w 157"/>
                    <a:gd name="T29" fmla="*/ 138 h 285"/>
                    <a:gd name="T30" fmla="*/ 28 w 157"/>
                    <a:gd name="T31" fmla="*/ 139 h 285"/>
                    <a:gd name="T32" fmla="*/ 16 w 157"/>
                    <a:gd name="T33" fmla="*/ 139 h 285"/>
                    <a:gd name="T34" fmla="*/ 5 w 157"/>
                    <a:gd name="T35" fmla="*/ 140 h 285"/>
                    <a:gd name="T36" fmla="*/ 15 w 157"/>
                    <a:gd name="T37" fmla="*/ 0 h 285"/>
                    <a:gd name="T38" fmla="*/ 144 w 157"/>
                    <a:gd name="T39" fmla="*/ 0 h 285"/>
                    <a:gd name="T40" fmla="*/ 144 w 157"/>
                    <a:gd name="T41" fmla="*/ 29 h 285"/>
                    <a:gd name="T42" fmla="*/ 43 w 157"/>
                    <a:gd name="T43" fmla="*/ 29 h 285"/>
                    <a:gd name="T44" fmla="*/ 37 w 157"/>
                    <a:gd name="T45" fmla="*/ 111 h 285"/>
                    <a:gd name="T46" fmla="*/ 50 w 157"/>
                    <a:gd name="T47" fmla="*/ 110 h 285"/>
                    <a:gd name="T48" fmla="*/ 63 w 157"/>
                    <a:gd name="T49" fmla="*/ 110 h 285"/>
                    <a:gd name="T50" fmla="*/ 102 w 157"/>
                    <a:gd name="T51" fmla="*/ 116 h 285"/>
                    <a:gd name="T52" fmla="*/ 132 w 157"/>
                    <a:gd name="T53" fmla="*/ 133 h 285"/>
                    <a:gd name="T54" fmla="*/ 151 w 157"/>
                    <a:gd name="T55" fmla="*/ 159 h 285"/>
                    <a:gd name="T56" fmla="*/ 157 w 157"/>
                    <a:gd name="T57" fmla="*/ 194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7" h="285">
                      <a:moveTo>
                        <a:pt x="157" y="194"/>
                      </a:moveTo>
                      <a:cubicBezTo>
                        <a:pt x="157" y="208"/>
                        <a:pt x="155" y="220"/>
                        <a:pt x="150" y="231"/>
                      </a:cubicBezTo>
                      <a:cubicBezTo>
                        <a:pt x="145" y="242"/>
                        <a:pt x="139" y="252"/>
                        <a:pt x="130" y="260"/>
                      </a:cubicBezTo>
                      <a:cubicBezTo>
                        <a:pt x="121" y="268"/>
                        <a:pt x="111" y="274"/>
                        <a:pt x="99" y="278"/>
                      </a:cubicBezTo>
                      <a:cubicBezTo>
                        <a:pt x="87" y="283"/>
                        <a:pt x="73" y="285"/>
                        <a:pt x="58" y="285"/>
                      </a:cubicBezTo>
                      <a:cubicBezTo>
                        <a:pt x="32" y="285"/>
                        <a:pt x="13" y="281"/>
                        <a:pt x="0" y="273"/>
                      </a:cubicBezTo>
                      <a:cubicBezTo>
                        <a:pt x="0" y="239"/>
                        <a:pt x="0" y="239"/>
                        <a:pt x="0" y="239"/>
                      </a:cubicBezTo>
                      <a:cubicBezTo>
                        <a:pt x="19" y="251"/>
                        <a:pt x="38" y="257"/>
                        <a:pt x="58" y="257"/>
                      </a:cubicBezTo>
                      <a:cubicBezTo>
                        <a:pt x="68" y="257"/>
                        <a:pt x="78" y="256"/>
                        <a:pt x="86" y="253"/>
                      </a:cubicBezTo>
                      <a:cubicBezTo>
                        <a:pt x="94" y="250"/>
                        <a:pt x="101" y="246"/>
                        <a:pt x="107" y="240"/>
                      </a:cubicBezTo>
                      <a:cubicBezTo>
                        <a:pt x="112" y="235"/>
                        <a:pt x="117" y="229"/>
                        <a:pt x="120" y="221"/>
                      </a:cubicBezTo>
                      <a:cubicBezTo>
                        <a:pt x="123" y="213"/>
                        <a:pt x="124" y="205"/>
                        <a:pt x="124" y="196"/>
                      </a:cubicBezTo>
                      <a:cubicBezTo>
                        <a:pt x="124" y="178"/>
                        <a:pt x="118" y="164"/>
                        <a:pt x="106" y="153"/>
                      </a:cubicBezTo>
                      <a:cubicBezTo>
                        <a:pt x="94" y="143"/>
                        <a:pt x="76" y="138"/>
                        <a:pt x="53" y="138"/>
                      </a:cubicBezTo>
                      <a:cubicBezTo>
                        <a:pt x="49" y="138"/>
                        <a:pt x="45" y="138"/>
                        <a:pt x="41" y="138"/>
                      </a:cubicBezTo>
                      <a:cubicBezTo>
                        <a:pt x="37" y="138"/>
                        <a:pt x="32" y="138"/>
                        <a:pt x="28" y="139"/>
                      </a:cubicBezTo>
                      <a:cubicBezTo>
                        <a:pt x="24" y="139"/>
                        <a:pt x="20" y="139"/>
                        <a:pt x="16" y="139"/>
                      </a:cubicBezTo>
                      <a:cubicBezTo>
                        <a:pt x="12" y="140"/>
                        <a:pt x="8" y="140"/>
                        <a:pt x="5" y="140"/>
                      </a:cubicBezTo>
                      <a:cubicBezTo>
                        <a:pt x="15" y="0"/>
                        <a:pt x="15" y="0"/>
                        <a:pt x="15" y="0"/>
                      </a:cubicBezTo>
                      <a:cubicBezTo>
                        <a:pt x="144" y="0"/>
                        <a:pt x="144" y="0"/>
                        <a:pt x="144" y="0"/>
                      </a:cubicBezTo>
                      <a:cubicBezTo>
                        <a:pt x="144" y="29"/>
                        <a:pt x="144" y="29"/>
                        <a:pt x="144" y="29"/>
                      </a:cubicBezTo>
                      <a:cubicBezTo>
                        <a:pt x="43" y="29"/>
                        <a:pt x="43" y="29"/>
                        <a:pt x="43" y="29"/>
                      </a:cubicBezTo>
                      <a:cubicBezTo>
                        <a:pt x="37" y="111"/>
                        <a:pt x="37" y="111"/>
                        <a:pt x="37" y="111"/>
                      </a:cubicBezTo>
                      <a:cubicBezTo>
                        <a:pt x="41" y="111"/>
                        <a:pt x="45" y="110"/>
                        <a:pt x="50" y="110"/>
                      </a:cubicBezTo>
                      <a:cubicBezTo>
                        <a:pt x="55" y="110"/>
                        <a:pt x="59" y="110"/>
                        <a:pt x="63" y="110"/>
                      </a:cubicBezTo>
                      <a:cubicBezTo>
                        <a:pt x="77" y="110"/>
                        <a:pt x="91" y="112"/>
                        <a:pt x="102" y="116"/>
                      </a:cubicBezTo>
                      <a:cubicBezTo>
                        <a:pt x="114" y="120"/>
                        <a:pt x="124" y="125"/>
                        <a:pt x="132" y="133"/>
                      </a:cubicBezTo>
                      <a:cubicBezTo>
                        <a:pt x="140" y="140"/>
                        <a:pt x="147" y="149"/>
                        <a:pt x="151" y="159"/>
                      </a:cubicBezTo>
                      <a:cubicBezTo>
                        <a:pt x="155" y="170"/>
                        <a:pt x="157" y="181"/>
                        <a:pt x="157" y="1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399" kern="0">
                    <a:solidFill>
                      <a:srgbClr val="000000"/>
                    </a:solidFill>
                  </a:endParaRPr>
                </a:p>
              </p:txBody>
            </p:sp>
          </p:grpSp>
        </p:grpSp>
        <p:grpSp>
          <p:nvGrpSpPr>
            <p:cNvPr id="658" name="Group 657"/>
            <p:cNvGrpSpPr/>
            <p:nvPr/>
          </p:nvGrpSpPr>
          <p:grpSpPr>
            <a:xfrm>
              <a:off x="10065928" y="5948420"/>
              <a:ext cx="405517" cy="243908"/>
              <a:chOff x="11007753" y="1661628"/>
              <a:chExt cx="760830" cy="457619"/>
            </a:xfrm>
          </p:grpSpPr>
          <p:pic>
            <p:nvPicPr>
              <p:cNvPr id="660" name="Picture 2"/>
              <p:cNvPicPr>
                <a:picLocks noChangeAspect="1" noChangeArrowheads="1"/>
              </p:cNvPicPr>
              <p:nvPr/>
            </p:nvPicPr>
            <p:blipFill>
              <a:blip r:embed="rId11">
                <a:extLst>
                  <a:ext uri="{28A0092B-C50C-407E-A947-70E740481C1C}">
                    <a14:useLocalDpi xmlns:a14="http://schemas.microsoft.com/office/drawing/2010/main" val="0"/>
                  </a:ext>
                </a:extLst>
              </a:blip>
              <a:stretch>
                <a:fillRect/>
              </a:stretch>
            </p:blipFill>
            <p:spPr bwMode="auto">
              <a:xfrm>
                <a:off x="11214465" y="1661628"/>
                <a:ext cx="377170" cy="279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1" name="Rectangle 660"/>
              <p:cNvSpPr/>
              <p:nvPr/>
            </p:nvSpPr>
            <p:spPr>
              <a:xfrm>
                <a:off x="11007753" y="1913087"/>
                <a:ext cx="760830" cy="206160"/>
              </a:xfrm>
              <a:prstGeom prst="rect">
                <a:avLst/>
              </a:prstGeom>
            </p:spPr>
            <p:txBody>
              <a:bodyPr wrap="none" lIns="0" tIns="0" rIns="0" bIns="0">
                <a:spAutoFit/>
              </a:bodyPr>
              <a:lstStyle/>
              <a:p>
                <a:pPr defTabSz="932384"/>
                <a:r>
                  <a:rPr lang="en-US" sz="700" kern="0" dirty="0" err="1">
                    <a:solidFill>
                      <a:srgbClr val="FFFFFF"/>
                    </a:solidFill>
                  </a:rPr>
                  <a:t>HDInsight</a:t>
                </a:r>
                <a:endParaRPr lang="en-US" sz="700" kern="0" dirty="0">
                  <a:solidFill>
                    <a:srgbClr val="FFFFFF"/>
                  </a:solidFill>
                </a:endParaRPr>
              </a:p>
            </p:txBody>
          </p:sp>
        </p:grpSp>
      </p:grpSp>
      <p:sp>
        <p:nvSpPr>
          <p:cNvPr id="675" name="Rectangle 674"/>
          <p:cNvSpPr/>
          <p:nvPr/>
        </p:nvSpPr>
        <p:spPr>
          <a:xfrm>
            <a:off x="634727" y="4782887"/>
            <a:ext cx="2687955" cy="1325692"/>
          </a:xfrm>
          <a:prstGeom prst="rect">
            <a:avLst/>
          </a:prstGeom>
        </p:spPr>
        <p:txBody>
          <a:bodyPr wrap="square" lIns="137141">
            <a:noAutofit/>
          </a:bodyPr>
          <a:lstStyle/>
          <a:p>
            <a:pPr defTabSz="914347">
              <a:spcAft>
                <a:spcPts val="784"/>
              </a:spcAft>
            </a:pPr>
            <a:r>
              <a:rPr lang="en-US" sz="1599" dirty="0">
                <a:solidFill>
                  <a:srgbClr val="FFFFFF"/>
                </a:solidFill>
              </a:rPr>
              <a:t>Connect new and existing devices using open-source agents or gateway technologies</a:t>
            </a:r>
          </a:p>
        </p:txBody>
      </p:sp>
      <p:sp>
        <p:nvSpPr>
          <p:cNvPr id="676" name="Rectangle 675"/>
          <p:cNvSpPr/>
          <p:nvPr/>
        </p:nvSpPr>
        <p:spPr>
          <a:xfrm>
            <a:off x="3319254" y="4782886"/>
            <a:ext cx="2687955" cy="1325692"/>
          </a:xfrm>
          <a:prstGeom prst="rect">
            <a:avLst/>
          </a:prstGeom>
        </p:spPr>
        <p:txBody>
          <a:bodyPr wrap="square" lIns="137141">
            <a:noAutofit/>
          </a:bodyPr>
          <a:lstStyle/>
          <a:p>
            <a:pPr defTabSz="914347">
              <a:spcAft>
                <a:spcPts val="784"/>
              </a:spcAft>
            </a:pPr>
            <a:r>
              <a:rPr lang="en-US" sz="1599" dirty="0">
                <a:solidFill>
                  <a:srgbClr val="FFFFFF"/>
                </a:solidFill>
              </a:rPr>
              <a:t>Store machine-generated data with data from other sources in the cloud</a:t>
            </a:r>
          </a:p>
        </p:txBody>
      </p:sp>
      <p:sp>
        <p:nvSpPr>
          <p:cNvPr id="677" name="Rectangle 676"/>
          <p:cNvSpPr/>
          <p:nvPr/>
        </p:nvSpPr>
        <p:spPr>
          <a:xfrm>
            <a:off x="6003781" y="4782887"/>
            <a:ext cx="2687955" cy="1325692"/>
          </a:xfrm>
          <a:prstGeom prst="rect">
            <a:avLst/>
          </a:prstGeom>
        </p:spPr>
        <p:txBody>
          <a:bodyPr wrap="square" lIns="137141">
            <a:noAutofit/>
          </a:bodyPr>
          <a:lstStyle/>
          <a:p>
            <a:pPr defTabSz="914347"/>
            <a:r>
              <a:rPr lang="en-US" sz="1599" dirty="0">
                <a:solidFill>
                  <a:srgbClr val="FFFFFF"/>
                </a:solidFill>
              </a:rPr>
              <a:t>View data, administer devices, and configure rules, alerts, and other actions using out-of-box </a:t>
            </a:r>
          </a:p>
          <a:p>
            <a:pPr defTabSz="914347"/>
            <a:r>
              <a:rPr lang="en-US" sz="1599" dirty="0">
                <a:solidFill>
                  <a:srgbClr val="FFFFFF"/>
                </a:solidFill>
              </a:rPr>
              <a:t>or custom portals</a:t>
            </a:r>
          </a:p>
        </p:txBody>
      </p:sp>
      <p:sp>
        <p:nvSpPr>
          <p:cNvPr id="678" name="Rectangle 677"/>
          <p:cNvSpPr/>
          <p:nvPr/>
        </p:nvSpPr>
        <p:spPr>
          <a:xfrm>
            <a:off x="8688309" y="4782886"/>
            <a:ext cx="2687955" cy="1325692"/>
          </a:xfrm>
          <a:prstGeom prst="rect">
            <a:avLst/>
          </a:prstGeom>
        </p:spPr>
        <p:txBody>
          <a:bodyPr wrap="square" lIns="137141">
            <a:noAutofit/>
          </a:bodyPr>
          <a:lstStyle/>
          <a:p>
            <a:pPr defTabSz="914347">
              <a:spcAft>
                <a:spcPts val="784"/>
              </a:spcAft>
            </a:pPr>
            <a:r>
              <a:rPr lang="en-US" sz="1599" dirty="0">
                <a:solidFill>
                  <a:srgbClr val="FFFFFF"/>
                </a:solidFill>
              </a:rPr>
              <a:t>Mine insights from your data to find gaps and opportunities to make better decisions and realize new business value</a:t>
            </a:r>
          </a:p>
        </p:txBody>
      </p:sp>
      <p:grpSp>
        <p:nvGrpSpPr>
          <p:cNvPr id="194" name="Group 193"/>
          <p:cNvGrpSpPr/>
          <p:nvPr/>
        </p:nvGrpSpPr>
        <p:grpSpPr>
          <a:xfrm>
            <a:off x="10717321" y="103255"/>
            <a:ext cx="1597365" cy="457135"/>
            <a:chOff x="10507267" y="101240"/>
            <a:chExt cx="1566186" cy="448212"/>
          </a:xfrm>
        </p:grpSpPr>
        <p:grpSp>
          <p:nvGrpSpPr>
            <p:cNvPr id="195" name="Group 194"/>
            <p:cNvGrpSpPr>
              <a:grpSpLocks noChangeAspect="1"/>
            </p:cNvGrpSpPr>
            <p:nvPr/>
          </p:nvGrpSpPr>
          <p:grpSpPr>
            <a:xfrm>
              <a:off x="10507267" y="124593"/>
              <a:ext cx="580091" cy="401506"/>
              <a:chOff x="3001744" y="2330177"/>
              <a:chExt cx="1403164" cy="971194"/>
            </a:xfrm>
          </p:grpSpPr>
          <p:sp>
            <p:nvSpPr>
              <p:cNvPr id="206" name="Oval 2"/>
              <p:cNvSpPr/>
              <p:nvPr/>
            </p:nvSpPr>
            <p:spPr bwMode="auto">
              <a:xfrm>
                <a:off x="3001744" y="2330177"/>
                <a:ext cx="1403164" cy="971194"/>
              </a:xfrm>
              <a:custGeom>
                <a:avLst/>
                <a:gdLst/>
                <a:ahLst/>
                <a:cxnLst/>
                <a:rect l="l" t="t" r="r" b="b"/>
                <a:pathLst>
                  <a:path w="2488679" h="1722978">
                    <a:moveTo>
                      <a:pt x="1568924" y="0"/>
                    </a:moveTo>
                    <a:cubicBezTo>
                      <a:pt x="1889013" y="0"/>
                      <a:pt x="2148497" y="259484"/>
                      <a:pt x="2148497" y="579573"/>
                    </a:cubicBezTo>
                    <a:cubicBezTo>
                      <a:pt x="2148497" y="628390"/>
                      <a:pt x="2142461" y="675798"/>
                      <a:pt x="2129199" y="720614"/>
                    </a:cubicBezTo>
                    <a:cubicBezTo>
                      <a:pt x="2337950" y="784181"/>
                      <a:pt x="2488679" y="978799"/>
                      <a:pt x="2488679" y="1208622"/>
                    </a:cubicBezTo>
                    <a:cubicBezTo>
                      <a:pt x="2488679" y="1492693"/>
                      <a:pt x="2258394" y="1722978"/>
                      <a:pt x="1974323" y="1722978"/>
                    </a:cubicBezTo>
                    <a:lnTo>
                      <a:pt x="1974313" y="1722977"/>
                    </a:lnTo>
                    <a:lnTo>
                      <a:pt x="563842" y="1722977"/>
                    </a:lnTo>
                    <a:cubicBezTo>
                      <a:pt x="563839" y="1722978"/>
                      <a:pt x="563836" y="1722978"/>
                      <a:pt x="563832" y="1722978"/>
                    </a:cubicBezTo>
                    <a:cubicBezTo>
                      <a:pt x="252436" y="1722978"/>
                      <a:pt x="0" y="1470542"/>
                      <a:pt x="0" y="1159146"/>
                    </a:cubicBezTo>
                    <a:cubicBezTo>
                      <a:pt x="0" y="944117"/>
                      <a:pt x="120370" y="757203"/>
                      <a:pt x="298654" y="664433"/>
                    </a:cubicBezTo>
                    <a:cubicBezTo>
                      <a:pt x="297817" y="661589"/>
                      <a:pt x="297788" y="658721"/>
                      <a:pt x="297788" y="655847"/>
                    </a:cubicBezTo>
                    <a:cubicBezTo>
                      <a:pt x="297788" y="426683"/>
                      <a:pt x="483562" y="240909"/>
                      <a:pt x="712726" y="240909"/>
                    </a:cubicBezTo>
                    <a:cubicBezTo>
                      <a:pt x="838046" y="240909"/>
                      <a:pt x="950390" y="296465"/>
                      <a:pt x="1025124" y="385461"/>
                    </a:cubicBezTo>
                    <a:cubicBezTo>
                      <a:pt x="1102977" y="160464"/>
                      <a:pt x="1317212" y="0"/>
                      <a:pt x="1568924" y="0"/>
                    </a:cubicBezTo>
                    <a:close/>
                  </a:path>
                </a:pathLst>
              </a:cu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9712" tIns="54856" rIns="54856" bIns="109712" numCol="1" spcCol="0" rtlCol="0" fromWordArt="0" anchor="b" anchorCtr="0" forceAA="0" compatLnSpc="1">
                <a:prstTxWarp prst="textNoShape">
                  <a:avLst/>
                </a:prstTxWarp>
                <a:noAutofit/>
              </a:bodyPr>
              <a:lstStyle/>
              <a:p>
                <a:pPr algn="ctr" defTabSz="1096709" fontAlgn="base">
                  <a:spcBef>
                    <a:spcPct val="0"/>
                  </a:spcBef>
                  <a:spcAft>
                    <a:spcPct val="0"/>
                  </a:spcAft>
                </a:pPr>
                <a:endParaRPr lang="en-US" sz="2400" spc="-60" dirty="0" err="1">
                  <a:gradFill>
                    <a:gsLst>
                      <a:gs pos="0">
                        <a:srgbClr val="FFFFFF"/>
                      </a:gs>
                      <a:gs pos="100000">
                        <a:srgbClr val="FFFFFF"/>
                      </a:gs>
                    </a:gsLst>
                    <a:lin ang="5400000" scaled="0"/>
                  </a:gradFill>
                  <a:ea typeface="Segoe UI" pitchFamily="34" charset="0"/>
                  <a:cs typeface="Segoe UI" pitchFamily="34" charset="0"/>
                </a:endParaRPr>
              </a:p>
            </p:txBody>
          </p:sp>
          <p:sp>
            <p:nvSpPr>
              <p:cNvPr id="207" name="Rectangle 25"/>
              <p:cNvSpPr>
                <a:spLocks noChangeAspect="1"/>
              </p:cNvSpPr>
              <p:nvPr/>
            </p:nvSpPr>
            <p:spPr bwMode="auto">
              <a:xfrm>
                <a:off x="3385471" y="2666360"/>
                <a:ext cx="659976" cy="457199"/>
              </a:xfrm>
              <a:custGeom>
                <a:avLst/>
                <a:gdLst/>
                <a:ahLst/>
                <a:cxnLst/>
                <a:rect l="l" t="t" r="r" b="b"/>
                <a:pathLst>
                  <a:path w="2953954" h="2046352">
                    <a:moveTo>
                      <a:pt x="2765016" y="1281519"/>
                    </a:moveTo>
                    <a:lnTo>
                      <a:pt x="2953954" y="1281519"/>
                    </a:lnTo>
                    <a:lnTo>
                      <a:pt x="2953954" y="2046352"/>
                    </a:lnTo>
                    <a:lnTo>
                      <a:pt x="2765016" y="2046352"/>
                    </a:lnTo>
                    <a:close/>
                    <a:moveTo>
                      <a:pt x="2620827" y="1281519"/>
                    </a:moveTo>
                    <a:lnTo>
                      <a:pt x="2712607" y="1281519"/>
                    </a:lnTo>
                    <a:lnTo>
                      <a:pt x="2712607" y="2046352"/>
                    </a:lnTo>
                    <a:lnTo>
                      <a:pt x="2620827" y="2046352"/>
                    </a:lnTo>
                    <a:close/>
                    <a:moveTo>
                      <a:pt x="2223114" y="1281519"/>
                    </a:moveTo>
                    <a:lnTo>
                      <a:pt x="2314894" y="1281519"/>
                    </a:lnTo>
                    <a:lnTo>
                      <a:pt x="2314894" y="2046352"/>
                    </a:lnTo>
                    <a:lnTo>
                      <a:pt x="2223114" y="2046352"/>
                    </a:lnTo>
                    <a:close/>
                    <a:moveTo>
                      <a:pt x="1923980" y="1281519"/>
                    </a:moveTo>
                    <a:lnTo>
                      <a:pt x="2015760" y="1281519"/>
                    </a:lnTo>
                    <a:lnTo>
                      <a:pt x="2015760" y="2046352"/>
                    </a:lnTo>
                    <a:lnTo>
                      <a:pt x="1923980" y="2046352"/>
                    </a:lnTo>
                    <a:close/>
                    <a:moveTo>
                      <a:pt x="1648639" y="1281519"/>
                    </a:moveTo>
                    <a:lnTo>
                      <a:pt x="1869590" y="1281519"/>
                    </a:lnTo>
                    <a:lnTo>
                      <a:pt x="1869590" y="2046352"/>
                    </a:lnTo>
                    <a:lnTo>
                      <a:pt x="1648639" y="2046352"/>
                    </a:lnTo>
                    <a:close/>
                    <a:moveTo>
                      <a:pt x="1531611" y="1281519"/>
                    </a:moveTo>
                    <a:lnTo>
                      <a:pt x="1621444" y="1281519"/>
                    </a:lnTo>
                    <a:lnTo>
                      <a:pt x="1621444" y="2046352"/>
                    </a:lnTo>
                    <a:lnTo>
                      <a:pt x="1531611" y="2046352"/>
                    </a:lnTo>
                    <a:close/>
                    <a:moveTo>
                      <a:pt x="0" y="0"/>
                    </a:moveTo>
                    <a:lnTo>
                      <a:pt x="2947156" y="0"/>
                    </a:lnTo>
                    <a:lnTo>
                      <a:pt x="2953954" y="363720"/>
                    </a:lnTo>
                    <a:lnTo>
                      <a:pt x="2648021" y="1009579"/>
                    </a:lnTo>
                    <a:lnTo>
                      <a:pt x="1407293" y="1009579"/>
                    </a:lnTo>
                    <a:lnTo>
                      <a:pt x="1233930" y="1346105"/>
                    </a:lnTo>
                    <a:lnTo>
                      <a:pt x="1094561" y="1305314"/>
                    </a:lnTo>
                    <a:lnTo>
                      <a:pt x="815822" y="2029356"/>
                    </a:lnTo>
                    <a:lnTo>
                      <a:pt x="370519" y="2046352"/>
                    </a:lnTo>
                    <a:lnTo>
                      <a:pt x="608467" y="1026575"/>
                    </a:lnTo>
                    <a:lnTo>
                      <a:pt x="0" y="1026575"/>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27" tIns="182854" rIns="45713" bIns="91427" numCol="1" spcCol="0" rtlCol="0" fromWordArt="0" anchor="b" anchorCtr="0" forceAA="0" compatLnSpc="1">
                <a:prstTxWarp prst="textNoShape">
                  <a:avLst/>
                </a:prstTxWarp>
                <a:noAutofit/>
              </a:bodyPr>
              <a:lstStyle/>
              <a:p>
                <a:pPr algn="ctr" defTabSz="913923" fontAlgn="base">
                  <a:spcBef>
                    <a:spcPct val="0"/>
                  </a:spcBef>
                  <a:spcAft>
                    <a:spcPct val="0"/>
                  </a:spcAft>
                </a:pPr>
                <a:endParaRPr lang="en-US" sz="1499" spc="-50" dirty="0" err="1">
                  <a:solidFill>
                    <a:srgbClr val="DC3C00"/>
                  </a:solidFill>
                  <a:ea typeface="Segoe UI" pitchFamily="34" charset="0"/>
                  <a:cs typeface="Segoe UI" pitchFamily="34" charset="0"/>
                </a:endParaRPr>
              </a:p>
            </p:txBody>
          </p:sp>
        </p:grpSp>
        <p:grpSp>
          <p:nvGrpSpPr>
            <p:cNvPr id="196" name="Group 195"/>
            <p:cNvGrpSpPr>
              <a:grpSpLocks noChangeAspect="1"/>
            </p:cNvGrpSpPr>
            <p:nvPr/>
          </p:nvGrpSpPr>
          <p:grpSpPr>
            <a:xfrm>
              <a:off x="11173159" y="101240"/>
              <a:ext cx="397819" cy="448212"/>
              <a:chOff x="9969441" y="4147715"/>
              <a:chExt cx="676424" cy="762108"/>
            </a:xfrm>
            <a:solidFill>
              <a:schemeClr val="bg2"/>
            </a:solidFill>
          </p:grpSpPr>
          <p:sp>
            <p:nvSpPr>
              <p:cNvPr id="201" name="Oval 20"/>
              <p:cNvSpPr>
                <a:spLocks noChangeAspect="1"/>
              </p:cNvSpPr>
              <p:nvPr/>
            </p:nvSpPr>
            <p:spPr>
              <a:xfrm>
                <a:off x="10460681" y="4413588"/>
                <a:ext cx="185184" cy="496235"/>
              </a:xfrm>
              <a:custGeom>
                <a:avLst/>
                <a:gdLst/>
                <a:ahLst/>
                <a:cxnLst/>
                <a:rect l="l" t="t" r="r" b="b"/>
                <a:pathLst>
                  <a:path w="1567225" h="4157221">
                    <a:moveTo>
                      <a:pt x="314053" y="804037"/>
                    </a:moveTo>
                    <a:lnTo>
                      <a:pt x="1253172" y="804037"/>
                    </a:lnTo>
                    <a:cubicBezTo>
                      <a:pt x="1426619" y="804037"/>
                      <a:pt x="1567225" y="944643"/>
                      <a:pt x="1567225" y="1118090"/>
                    </a:cubicBezTo>
                    <a:lnTo>
                      <a:pt x="1567225" y="1215923"/>
                    </a:lnTo>
                    <a:lnTo>
                      <a:pt x="1567225" y="1432143"/>
                    </a:lnTo>
                    <a:lnTo>
                      <a:pt x="1567225" y="2313203"/>
                    </a:lnTo>
                    <a:cubicBezTo>
                      <a:pt x="1567225" y="2388954"/>
                      <a:pt x="1505816" y="2450363"/>
                      <a:pt x="1430065" y="2450363"/>
                    </a:cubicBezTo>
                    <a:cubicBezTo>
                      <a:pt x="1354314" y="2450363"/>
                      <a:pt x="1292905" y="2388954"/>
                      <a:pt x="1292905" y="2313203"/>
                    </a:cubicBezTo>
                    <a:lnTo>
                      <a:pt x="1292905" y="1432143"/>
                    </a:lnTo>
                    <a:lnTo>
                      <a:pt x="1208023" y="1432143"/>
                    </a:lnTo>
                    <a:cubicBezTo>
                      <a:pt x="1210271" y="1442351"/>
                      <a:pt x="1211207" y="1452933"/>
                      <a:pt x="1211207" y="1463733"/>
                    </a:cubicBezTo>
                    <a:lnTo>
                      <a:pt x="1211207" y="3974341"/>
                    </a:lnTo>
                    <a:cubicBezTo>
                      <a:pt x="1211207" y="4075343"/>
                      <a:pt x="1129329" y="4157221"/>
                      <a:pt x="1028327" y="4157221"/>
                    </a:cubicBezTo>
                    <a:cubicBezTo>
                      <a:pt x="927325" y="4157221"/>
                      <a:pt x="845447" y="4075343"/>
                      <a:pt x="845447" y="3974341"/>
                    </a:cubicBezTo>
                    <a:lnTo>
                      <a:pt x="845447" y="2401725"/>
                    </a:lnTo>
                    <a:lnTo>
                      <a:pt x="724593" y="2401725"/>
                    </a:lnTo>
                    <a:lnTo>
                      <a:pt x="724593" y="3974341"/>
                    </a:lnTo>
                    <a:cubicBezTo>
                      <a:pt x="724593" y="4075343"/>
                      <a:pt x="642715" y="4157221"/>
                      <a:pt x="541713" y="4157221"/>
                    </a:cubicBezTo>
                    <a:cubicBezTo>
                      <a:pt x="440711" y="4157221"/>
                      <a:pt x="358833" y="4075343"/>
                      <a:pt x="358833" y="3974341"/>
                    </a:cubicBezTo>
                    <a:lnTo>
                      <a:pt x="358833" y="1463733"/>
                    </a:lnTo>
                    <a:lnTo>
                      <a:pt x="362017" y="1432143"/>
                    </a:lnTo>
                    <a:lnTo>
                      <a:pt x="274320" y="1432143"/>
                    </a:lnTo>
                    <a:lnTo>
                      <a:pt x="274320" y="2313203"/>
                    </a:lnTo>
                    <a:cubicBezTo>
                      <a:pt x="274320" y="2388954"/>
                      <a:pt x="212911" y="2450363"/>
                      <a:pt x="137160" y="2450363"/>
                    </a:cubicBezTo>
                    <a:cubicBezTo>
                      <a:pt x="61409" y="2450363"/>
                      <a:pt x="0" y="2388954"/>
                      <a:pt x="0" y="2313203"/>
                    </a:cubicBezTo>
                    <a:lnTo>
                      <a:pt x="0" y="1432143"/>
                    </a:lnTo>
                    <a:lnTo>
                      <a:pt x="0" y="1215923"/>
                    </a:lnTo>
                    <a:lnTo>
                      <a:pt x="0" y="1118090"/>
                    </a:lnTo>
                    <a:cubicBezTo>
                      <a:pt x="0" y="944643"/>
                      <a:pt x="140606" y="804037"/>
                      <a:pt x="314053" y="804037"/>
                    </a:cubicBezTo>
                    <a:close/>
                    <a:moveTo>
                      <a:pt x="783001" y="0"/>
                    </a:moveTo>
                    <a:cubicBezTo>
                      <a:pt x="970345" y="0"/>
                      <a:pt x="1122218" y="151873"/>
                      <a:pt x="1122218" y="339217"/>
                    </a:cubicBezTo>
                    <a:cubicBezTo>
                      <a:pt x="1122218" y="526561"/>
                      <a:pt x="970345" y="678434"/>
                      <a:pt x="783001" y="678434"/>
                    </a:cubicBezTo>
                    <a:cubicBezTo>
                      <a:pt x="595657" y="678434"/>
                      <a:pt x="443784" y="526561"/>
                      <a:pt x="443784" y="339217"/>
                    </a:cubicBezTo>
                    <a:cubicBezTo>
                      <a:pt x="443784" y="151873"/>
                      <a:pt x="595657" y="0"/>
                      <a:pt x="783001" y="0"/>
                    </a:cubicBezTo>
                    <a:close/>
                  </a:path>
                </a:pathLst>
              </a:custGeom>
              <a:grpFill/>
              <a:ln w="9525" cap="flat" cmpd="sng" algn="ctr">
                <a:noFill/>
                <a:prstDash val="solid"/>
              </a:ln>
              <a:effectLst/>
            </p:spPr>
            <p:txBody>
              <a:bodyPr rtlCol="0" anchor="ctr"/>
              <a:lstStyle/>
              <a:p>
                <a:pPr algn="ctr" defTabSz="932138">
                  <a:defRPr/>
                </a:pPr>
                <a:endParaRPr lang="en-US" sz="1428" kern="0">
                  <a:solidFill>
                    <a:prstClr val="white"/>
                  </a:solidFill>
                </a:endParaRPr>
              </a:p>
            </p:txBody>
          </p:sp>
          <p:sp>
            <p:nvSpPr>
              <p:cNvPr id="202" name="Oval 20"/>
              <p:cNvSpPr>
                <a:spLocks noChangeAspect="1"/>
              </p:cNvSpPr>
              <p:nvPr/>
            </p:nvSpPr>
            <p:spPr>
              <a:xfrm>
                <a:off x="10205814" y="4413588"/>
                <a:ext cx="185184" cy="496235"/>
              </a:xfrm>
              <a:custGeom>
                <a:avLst/>
                <a:gdLst/>
                <a:ahLst/>
                <a:cxnLst/>
                <a:rect l="l" t="t" r="r" b="b"/>
                <a:pathLst>
                  <a:path w="1567225" h="4157221">
                    <a:moveTo>
                      <a:pt x="314053" y="804037"/>
                    </a:moveTo>
                    <a:lnTo>
                      <a:pt x="1253172" y="804037"/>
                    </a:lnTo>
                    <a:cubicBezTo>
                      <a:pt x="1426619" y="804037"/>
                      <a:pt x="1567225" y="944643"/>
                      <a:pt x="1567225" y="1118090"/>
                    </a:cubicBezTo>
                    <a:lnTo>
                      <a:pt x="1567225" y="1215923"/>
                    </a:lnTo>
                    <a:lnTo>
                      <a:pt x="1567225" y="1432143"/>
                    </a:lnTo>
                    <a:lnTo>
                      <a:pt x="1567225" y="2313203"/>
                    </a:lnTo>
                    <a:cubicBezTo>
                      <a:pt x="1567225" y="2388954"/>
                      <a:pt x="1505816" y="2450363"/>
                      <a:pt x="1430065" y="2450363"/>
                    </a:cubicBezTo>
                    <a:cubicBezTo>
                      <a:pt x="1354314" y="2450363"/>
                      <a:pt x="1292905" y="2388954"/>
                      <a:pt x="1292905" y="2313203"/>
                    </a:cubicBezTo>
                    <a:lnTo>
                      <a:pt x="1292905" y="1432143"/>
                    </a:lnTo>
                    <a:lnTo>
                      <a:pt x="1208023" y="1432143"/>
                    </a:lnTo>
                    <a:cubicBezTo>
                      <a:pt x="1210271" y="1442351"/>
                      <a:pt x="1211207" y="1452933"/>
                      <a:pt x="1211207" y="1463733"/>
                    </a:cubicBezTo>
                    <a:lnTo>
                      <a:pt x="1211207" y="3974341"/>
                    </a:lnTo>
                    <a:cubicBezTo>
                      <a:pt x="1211207" y="4075343"/>
                      <a:pt x="1129329" y="4157221"/>
                      <a:pt x="1028327" y="4157221"/>
                    </a:cubicBezTo>
                    <a:cubicBezTo>
                      <a:pt x="927325" y="4157221"/>
                      <a:pt x="845447" y="4075343"/>
                      <a:pt x="845447" y="3974341"/>
                    </a:cubicBezTo>
                    <a:lnTo>
                      <a:pt x="845447" y="2401725"/>
                    </a:lnTo>
                    <a:lnTo>
                      <a:pt x="724593" y="2401725"/>
                    </a:lnTo>
                    <a:lnTo>
                      <a:pt x="724593" y="3974341"/>
                    </a:lnTo>
                    <a:cubicBezTo>
                      <a:pt x="724593" y="4075343"/>
                      <a:pt x="642715" y="4157221"/>
                      <a:pt x="541713" y="4157221"/>
                    </a:cubicBezTo>
                    <a:cubicBezTo>
                      <a:pt x="440711" y="4157221"/>
                      <a:pt x="358833" y="4075343"/>
                      <a:pt x="358833" y="3974341"/>
                    </a:cubicBezTo>
                    <a:lnTo>
                      <a:pt x="358833" y="1463733"/>
                    </a:lnTo>
                    <a:lnTo>
                      <a:pt x="362017" y="1432143"/>
                    </a:lnTo>
                    <a:lnTo>
                      <a:pt x="274320" y="1432143"/>
                    </a:lnTo>
                    <a:lnTo>
                      <a:pt x="274320" y="2313203"/>
                    </a:lnTo>
                    <a:cubicBezTo>
                      <a:pt x="274320" y="2388954"/>
                      <a:pt x="212911" y="2450363"/>
                      <a:pt x="137160" y="2450363"/>
                    </a:cubicBezTo>
                    <a:cubicBezTo>
                      <a:pt x="61409" y="2450363"/>
                      <a:pt x="0" y="2388954"/>
                      <a:pt x="0" y="2313203"/>
                    </a:cubicBezTo>
                    <a:lnTo>
                      <a:pt x="0" y="1432143"/>
                    </a:lnTo>
                    <a:lnTo>
                      <a:pt x="0" y="1215923"/>
                    </a:lnTo>
                    <a:lnTo>
                      <a:pt x="0" y="1118090"/>
                    </a:lnTo>
                    <a:cubicBezTo>
                      <a:pt x="0" y="944643"/>
                      <a:pt x="140606" y="804037"/>
                      <a:pt x="314053" y="804037"/>
                    </a:cubicBezTo>
                    <a:close/>
                    <a:moveTo>
                      <a:pt x="783001" y="0"/>
                    </a:moveTo>
                    <a:cubicBezTo>
                      <a:pt x="970345" y="0"/>
                      <a:pt x="1122218" y="151873"/>
                      <a:pt x="1122218" y="339217"/>
                    </a:cubicBezTo>
                    <a:cubicBezTo>
                      <a:pt x="1122218" y="526561"/>
                      <a:pt x="970345" y="678434"/>
                      <a:pt x="783001" y="678434"/>
                    </a:cubicBezTo>
                    <a:cubicBezTo>
                      <a:pt x="595657" y="678434"/>
                      <a:pt x="443784" y="526561"/>
                      <a:pt x="443784" y="339217"/>
                    </a:cubicBezTo>
                    <a:cubicBezTo>
                      <a:pt x="443784" y="151873"/>
                      <a:pt x="595657" y="0"/>
                      <a:pt x="783001" y="0"/>
                    </a:cubicBezTo>
                    <a:close/>
                  </a:path>
                </a:pathLst>
              </a:custGeom>
              <a:grpFill/>
              <a:ln w="9525" cap="flat" cmpd="sng" algn="ctr">
                <a:noFill/>
                <a:prstDash val="solid"/>
              </a:ln>
              <a:effectLst/>
            </p:spPr>
            <p:txBody>
              <a:bodyPr rtlCol="0" anchor="ctr"/>
              <a:lstStyle/>
              <a:p>
                <a:pPr algn="ctr" defTabSz="932138">
                  <a:defRPr/>
                </a:pPr>
                <a:endParaRPr lang="en-US" sz="1428" kern="0">
                  <a:solidFill>
                    <a:prstClr val="white"/>
                  </a:solidFill>
                </a:endParaRPr>
              </a:p>
            </p:txBody>
          </p:sp>
          <p:sp>
            <p:nvSpPr>
              <p:cNvPr id="203" name="Oval 20"/>
              <p:cNvSpPr>
                <a:spLocks noChangeAspect="1"/>
              </p:cNvSpPr>
              <p:nvPr/>
            </p:nvSpPr>
            <p:spPr>
              <a:xfrm>
                <a:off x="9969441" y="4413588"/>
                <a:ext cx="185184" cy="496235"/>
              </a:xfrm>
              <a:custGeom>
                <a:avLst/>
                <a:gdLst/>
                <a:ahLst/>
                <a:cxnLst/>
                <a:rect l="l" t="t" r="r" b="b"/>
                <a:pathLst>
                  <a:path w="1567225" h="4157221">
                    <a:moveTo>
                      <a:pt x="314053" y="804037"/>
                    </a:moveTo>
                    <a:lnTo>
                      <a:pt x="1253172" y="804037"/>
                    </a:lnTo>
                    <a:cubicBezTo>
                      <a:pt x="1426619" y="804037"/>
                      <a:pt x="1567225" y="944643"/>
                      <a:pt x="1567225" y="1118090"/>
                    </a:cubicBezTo>
                    <a:lnTo>
                      <a:pt x="1567225" y="1215923"/>
                    </a:lnTo>
                    <a:lnTo>
                      <a:pt x="1567225" y="1432143"/>
                    </a:lnTo>
                    <a:lnTo>
                      <a:pt x="1567225" y="2313203"/>
                    </a:lnTo>
                    <a:cubicBezTo>
                      <a:pt x="1567225" y="2388954"/>
                      <a:pt x="1505816" y="2450363"/>
                      <a:pt x="1430065" y="2450363"/>
                    </a:cubicBezTo>
                    <a:cubicBezTo>
                      <a:pt x="1354314" y="2450363"/>
                      <a:pt x="1292905" y="2388954"/>
                      <a:pt x="1292905" y="2313203"/>
                    </a:cubicBezTo>
                    <a:lnTo>
                      <a:pt x="1292905" y="1432143"/>
                    </a:lnTo>
                    <a:lnTo>
                      <a:pt x="1208023" y="1432143"/>
                    </a:lnTo>
                    <a:cubicBezTo>
                      <a:pt x="1210271" y="1442351"/>
                      <a:pt x="1211207" y="1452933"/>
                      <a:pt x="1211207" y="1463733"/>
                    </a:cubicBezTo>
                    <a:lnTo>
                      <a:pt x="1211207" y="3974341"/>
                    </a:lnTo>
                    <a:cubicBezTo>
                      <a:pt x="1211207" y="4075343"/>
                      <a:pt x="1129329" y="4157221"/>
                      <a:pt x="1028327" y="4157221"/>
                    </a:cubicBezTo>
                    <a:cubicBezTo>
                      <a:pt x="927325" y="4157221"/>
                      <a:pt x="845447" y="4075343"/>
                      <a:pt x="845447" y="3974341"/>
                    </a:cubicBezTo>
                    <a:lnTo>
                      <a:pt x="845447" y="2401725"/>
                    </a:lnTo>
                    <a:lnTo>
                      <a:pt x="724593" y="2401725"/>
                    </a:lnTo>
                    <a:lnTo>
                      <a:pt x="724593" y="3974341"/>
                    </a:lnTo>
                    <a:cubicBezTo>
                      <a:pt x="724593" y="4075343"/>
                      <a:pt x="642715" y="4157221"/>
                      <a:pt x="541713" y="4157221"/>
                    </a:cubicBezTo>
                    <a:cubicBezTo>
                      <a:pt x="440711" y="4157221"/>
                      <a:pt x="358833" y="4075343"/>
                      <a:pt x="358833" y="3974341"/>
                    </a:cubicBezTo>
                    <a:lnTo>
                      <a:pt x="358833" y="1463733"/>
                    </a:lnTo>
                    <a:lnTo>
                      <a:pt x="362017" y="1432143"/>
                    </a:lnTo>
                    <a:lnTo>
                      <a:pt x="274320" y="1432143"/>
                    </a:lnTo>
                    <a:lnTo>
                      <a:pt x="274320" y="2313203"/>
                    </a:lnTo>
                    <a:cubicBezTo>
                      <a:pt x="274320" y="2388954"/>
                      <a:pt x="212911" y="2450363"/>
                      <a:pt x="137160" y="2450363"/>
                    </a:cubicBezTo>
                    <a:cubicBezTo>
                      <a:pt x="61409" y="2450363"/>
                      <a:pt x="0" y="2388954"/>
                      <a:pt x="0" y="2313203"/>
                    </a:cubicBezTo>
                    <a:lnTo>
                      <a:pt x="0" y="1432143"/>
                    </a:lnTo>
                    <a:lnTo>
                      <a:pt x="0" y="1215923"/>
                    </a:lnTo>
                    <a:lnTo>
                      <a:pt x="0" y="1118090"/>
                    </a:lnTo>
                    <a:cubicBezTo>
                      <a:pt x="0" y="944643"/>
                      <a:pt x="140606" y="804037"/>
                      <a:pt x="314053" y="804037"/>
                    </a:cubicBezTo>
                    <a:close/>
                    <a:moveTo>
                      <a:pt x="783001" y="0"/>
                    </a:moveTo>
                    <a:cubicBezTo>
                      <a:pt x="970345" y="0"/>
                      <a:pt x="1122218" y="151873"/>
                      <a:pt x="1122218" y="339217"/>
                    </a:cubicBezTo>
                    <a:cubicBezTo>
                      <a:pt x="1122218" y="526561"/>
                      <a:pt x="970345" y="678434"/>
                      <a:pt x="783001" y="678434"/>
                    </a:cubicBezTo>
                    <a:cubicBezTo>
                      <a:pt x="595657" y="678434"/>
                      <a:pt x="443784" y="526561"/>
                      <a:pt x="443784" y="339217"/>
                    </a:cubicBezTo>
                    <a:cubicBezTo>
                      <a:pt x="443784" y="151873"/>
                      <a:pt x="595657" y="0"/>
                      <a:pt x="783001" y="0"/>
                    </a:cubicBezTo>
                    <a:close/>
                  </a:path>
                </a:pathLst>
              </a:custGeom>
              <a:grpFill/>
              <a:ln w="9525" cap="flat" cmpd="sng" algn="ctr">
                <a:noFill/>
                <a:prstDash val="solid"/>
              </a:ln>
              <a:effectLst/>
            </p:spPr>
            <p:txBody>
              <a:bodyPr rtlCol="0" anchor="ctr"/>
              <a:lstStyle/>
              <a:p>
                <a:pPr algn="ctr" defTabSz="932138">
                  <a:defRPr/>
                </a:pPr>
                <a:endParaRPr lang="en-US" sz="1428" kern="0">
                  <a:solidFill>
                    <a:prstClr val="white"/>
                  </a:solidFill>
                </a:endParaRPr>
              </a:p>
            </p:txBody>
          </p:sp>
          <p:sp>
            <p:nvSpPr>
              <p:cNvPr id="204" name="Oval 20"/>
              <p:cNvSpPr>
                <a:spLocks noChangeAspect="1"/>
              </p:cNvSpPr>
              <p:nvPr/>
            </p:nvSpPr>
            <p:spPr>
              <a:xfrm>
                <a:off x="10096875" y="4147716"/>
                <a:ext cx="166689" cy="446674"/>
              </a:xfrm>
              <a:custGeom>
                <a:avLst/>
                <a:gdLst/>
                <a:ahLst/>
                <a:cxnLst/>
                <a:rect l="l" t="t" r="r" b="b"/>
                <a:pathLst>
                  <a:path w="1567225" h="4157221">
                    <a:moveTo>
                      <a:pt x="314053" y="804037"/>
                    </a:moveTo>
                    <a:lnTo>
                      <a:pt x="1253172" y="804037"/>
                    </a:lnTo>
                    <a:cubicBezTo>
                      <a:pt x="1426619" y="804037"/>
                      <a:pt x="1567225" y="944643"/>
                      <a:pt x="1567225" y="1118090"/>
                    </a:cubicBezTo>
                    <a:lnTo>
                      <a:pt x="1567225" y="1215923"/>
                    </a:lnTo>
                    <a:lnTo>
                      <a:pt x="1567225" y="1432143"/>
                    </a:lnTo>
                    <a:lnTo>
                      <a:pt x="1567225" y="2313203"/>
                    </a:lnTo>
                    <a:cubicBezTo>
                      <a:pt x="1567225" y="2388954"/>
                      <a:pt x="1505816" y="2450363"/>
                      <a:pt x="1430065" y="2450363"/>
                    </a:cubicBezTo>
                    <a:cubicBezTo>
                      <a:pt x="1354314" y="2450363"/>
                      <a:pt x="1292905" y="2388954"/>
                      <a:pt x="1292905" y="2313203"/>
                    </a:cubicBezTo>
                    <a:lnTo>
                      <a:pt x="1292905" y="1432143"/>
                    </a:lnTo>
                    <a:lnTo>
                      <a:pt x="1208023" y="1432143"/>
                    </a:lnTo>
                    <a:cubicBezTo>
                      <a:pt x="1210271" y="1442351"/>
                      <a:pt x="1211207" y="1452933"/>
                      <a:pt x="1211207" y="1463733"/>
                    </a:cubicBezTo>
                    <a:lnTo>
                      <a:pt x="1211207" y="3974341"/>
                    </a:lnTo>
                    <a:cubicBezTo>
                      <a:pt x="1211207" y="4075343"/>
                      <a:pt x="1129329" y="4157221"/>
                      <a:pt x="1028327" y="4157221"/>
                    </a:cubicBezTo>
                    <a:cubicBezTo>
                      <a:pt x="927325" y="4157221"/>
                      <a:pt x="845447" y="4075343"/>
                      <a:pt x="845447" y="3974341"/>
                    </a:cubicBezTo>
                    <a:lnTo>
                      <a:pt x="845447" y="2401725"/>
                    </a:lnTo>
                    <a:lnTo>
                      <a:pt x="724593" y="2401725"/>
                    </a:lnTo>
                    <a:lnTo>
                      <a:pt x="724593" y="3974341"/>
                    </a:lnTo>
                    <a:cubicBezTo>
                      <a:pt x="724593" y="4075343"/>
                      <a:pt x="642715" y="4157221"/>
                      <a:pt x="541713" y="4157221"/>
                    </a:cubicBezTo>
                    <a:cubicBezTo>
                      <a:pt x="440711" y="4157221"/>
                      <a:pt x="358833" y="4075343"/>
                      <a:pt x="358833" y="3974341"/>
                    </a:cubicBezTo>
                    <a:lnTo>
                      <a:pt x="358833" y="1463733"/>
                    </a:lnTo>
                    <a:lnTo>
                      <a:pt x="362017" y="1432143"/>
                    </a:lnTo>
                    <a:lnTo>
                      <a:pt x="274320" y="1432143"/>
                    </a:lnTo>
                    <a:lnTo>
                      <a:pt x="274320" y="2313203"/>
                    </a:lnTo>
                    <a:cubicBezTo>
                      <a:pt x="274320" y="2388954"/>
                      <a:pt x="212911" y="2450363"/>
                      <a:pt x="137160" y="2450363"/>
                    </a:cubicBezTo>
                    <a:cubicBezTo>
                      <a:pt x="61409" y="2450363"/>
                      <a:pt x="0" y="2388954"/>
                      <a:pt x="0" y="2313203"/>
                    </a:cubicBezTo>
                    <a:lnTo>
                      <a:pt x="0" y="1432143"/>
                    </a:lnTo>
                    <a:lnTo>
                      <a:pt x="0" y="1215923"/>
                    </a:lnTo>
                    <a:lnTo>
                      <a:pt x="0" y="1118090"/>
                    </a:lnTo>
                    <a:cubicBezTo>
                      <a:pt x="0" y="944643"/>
                      <a:pt x="140606" y="804037"/>
                      <a:pt x="314053" y="804037"/>
                    </a:cubicBezTo>
                    <a:close/>
                    <a:moveTo>
                      <a:pt x="783001" y="0"/>
                    </a:moveTo>
                    <a:cubicBezTo>
                      <a:pt x="970345" y="0"/>
                      <a:pt x="1122218" y="151873"/>
                      <a:pt x="1122218" y="339217"/>
                    </a:cubicBezTo>
                    <a:cubicBezTo>
                      <a:pt x="1122218" y="526561"/>
                      <a:pt x="970345" y="678434"/>
                      <a:pt x="783001" y="678434"/>
                    </a:cubicBezTo>
                    <a:cubicBezTo>
                      <a:pt x="595657" y="678434"/>
                      <a:pt x="443784" y="526561"/>
                      <a:pt x="443784" y="339217"/>
                    </a:cubicBezTo>
                    <a:cubicBezTo>
                      <a:pt x="443784" y="151873"/>
                      <a:pt x="595657" y="0"/>
                      <a:pt x="783001" y="0"/>
                    </a:cubicBezTo>
                    <a:close/>
                  </a:path>
                </a:pathLst>
              </a:custGeom>
              <a:grpFill/>
              <a:ln w="9525" cap="flat" cmpd="sng" algn="ctr">
                <a:noFill/>
                <a:prstDash val="solid"/>
              </a:ln>
              <a:effectLst/>
            </p:spPr>
            <p:txBody>
              <a:bodyPr rtlCol="0" anchor="ctr"/>
              <a:lstStyle/>
              <a:p>
                <a:pPr algn="ctr" defTabSz="932138">
                  <a:defRPr/>
                </a:pPr>
                <a:endParaRPr lang="en-US" sz="1428" kern="0">
                  <a:solidFill>
                    <a:prstClr val="white"/>
                  </a:solidFill>
                </a:endParaRPr>
              </a:p>
            </p:txBody>
          </p:sp>
          <p:sp>
            <p:nvSpPr>
              <p:cNvPr id="205" name="Oval 20"/>
              <p:cNvSpPr>
                <a:spLocks noChangeAspect="1"/>
              </p:cNvSpPr>
              <p:nvPr/>
            </p:nvSpPr>
            <p:spPr>
              <a:xfrm>
                <a:off x="10333248" y="4147715"/>
                <a:ext cx="185184" cy="496235"/>
              </a:xfrm>
              <a:custGeom>
                <a:avLst/>
                <a:gdLst/>
                <a:ahLst/>
                <a:cxnLst/>
                <a:rect l="l" t="t" r="r" b="b"/>
                <a:pathLst>
                  <a:path w="1567225" h="4157221">
                    <a:moveTo>
                      <a:pt x="314053" y="804037"/>
                    </a:moveTo>
                    <a:lnTo>
                      <a:pt x="1253172" y="804037"/>
                    </a:lnTo>
                    <a:cubicBezTo>
                      <a:pt x="1426619" y="804037"/>
                      <a:pt x="1567225" y="944643"/>
                      <a:pt x="1567225" y="1118090"/>
                    </a:cubicBezTo>
                    <a:lnTo>
                      <a:pt x="1567225" y="1215923"/>
                    </a:lnTo>
                    <a:lnTo>
                      <a:pt x="1567225" y="1432143"/>
                    </a:lnTo>
                    <a:lnTo>
                      <a:pt x="1567225" y="2313203"/>
                    </a:lnTo>
                    <a:cubicBezTo>
                      <a:pt x="1567225" y="2388954"/>
                      <a:pt x="1505816" y="2450363"/>
                      <a:pt x="1430065" y="2450363"/>
                    </a:cubicBezTo>
                    <a:cubicBezTo>
                      <a:pt x="1354314" y="2450363"/>
                      <a:pt x="1292905" y="2388954"/>
                      <a:pt x="1292905" y="2313203"/>
                    </a:cubicBezTo>
                    <a:lnTo>
                      <a:pt x="1292905" y="1432143"/>
                    </a:lnTo>
                    <a:lnTo>
                      <a:pt x="1208023" y="1432143"/>
                    </a:lnTo>
                    <a:cubicBezTo>
                      <a:pt x="1210271" y="1442351"/>
                      <a:pt x="1211207" y="1452933"/>
                      <a:pt x="1211207" y="1463733"/>
                    </a:cubicBezTo>
                    <a:lnTo>
                      <a:pt x="1211207" y="3974341"/>
                    </a:lnTo>
                    <a:cubicBezTo>
                      <a:pt x="1211207" y="4075343"/>
                      <a:pt x="1129329" y="4157221"/>
                      <a:pt x="1028327" y="4157221"/>
                    </a:cubicBezTo>
                    <a:cubicBezTo>
                      <a:pt x="927325" y="4157221"/>
                      <a:pt x="845447" y="4075343"/>
                      <a:pt x="845447" y="3974341"/>
                    </a:cubicBezTo>
                    <a:lnTo>
                      <a:pt x="845447" y="2401725"/>
                    </a:lnTo>
                    <a:lnTo>
                      <a:pt x="724593" y="2401725"/>
                    </a:lnTo>
                    <a:lnTo>
                      <a:pt x="724593" y="3974341"/>
                    </a:lnTo>
                    <a:cubicBezTo>
                      <a:pt x="724593" y="4075343"/>
                      <a:pt x="642715" y="4157221"/>
                      <a:pt x="541713" y="4157221"/>
                    </a:cubicBezTo>
                    <a:cubicBezTo>
                      <a:pt x="440711" y="4157221"/>
                      <a:pt x="358833" y="4075343"/>
                      <a:pt x="358833" y="3974341"/>
                    </a:cubicBezTo>
                    <a:lnTo>
                      <a:pt x="358833" y="1463733"/>
                    </a:lnTo>
                    <a:lnTo>
                      <a:pt x="362017" y="1432143"/>
                    </a:lnTo>
                    <a:lnTo>
                      <a:pt x="274320" y="1432143"/>
                    </a:lnTo>
                    <a:lnTo>
                      <a:pt x="274320" y="2313203"/>
                    </a:lnTo>
                    <a:cubicBezTo>
                      <a:pt x="274320" y="2388954"/>
                      <a:pt x="212911" y="2450363"/>
                      <a:pt x="137160" y="2450363"/>
                    </a:cubicBezTo>
                    <a:cubicBezTo>
                      <a:pt x="61409" y="2450363"/>
                      <a:pt x="0" y="2388954"/>
                      <a:pt x="0" y="2313203"/>
                    </a:cubicBezTo>
                    <a:lnTo>
                      <a:pt x="0" y="1432143"/>
                    </a:lnTo>
                    <a:lnTo>
                      <a:pt x="0" y="1215923"/>
                    </a:lnTo>
                    <a:lnTo>
                      <a:pt x="0" y="1118090"/>
                    </a:lnTo>
                    <a:cubicBezTo>
                      <a:pt x="0" y="944643"/>
                      <a:pt x="140606" y="804037"/>
                      <a:pt x="314053" y="804037"/>
                    </a:cubicBezTo>
                    <a:close/>
                    <a:moveTo>
                      <a:pt x="783001" y="0"/>
                    </a:moveTo>
                    <a:cubicBezTo>
                      <a:pt x="970345" y="0"/>
                      <a:pt x="1122218" y="151873"/>
                      <a:pt x="1122218" y="339217"/>
                    </a:cubicBezTo>
                    <a:cubicBezTo>
                      <a:pt x="1122218" y="526561"/>
                      <a:pt x="970345" y="678434"/>
                      <a:pt x="783001" y="678434"/>
                    </a:cubicBezTo>
                    <a:cubicBezTo>
                      <a:pt x="595657" y="678434"/>
                      <a:pt x="443784" y="526561"/>
                      <a:pt x="443784" y="339217"/>
                    </a:cubicBezTo>
                    <a:cubicBezTo>
                      <a:pt x="443784" y="151873"/>
                      <a:pt x="595657" y="0"/>
                      <a:pt x="783001" y="0"/>
                    </a:cubicBezTo>
                    <a:close/>
                  </a:path>
                </a:pathLst>
              </a:custGeom>
              <a:grpFill/>
              <a:ln w="9525" cap="flat" cmpd="sng" algn="ctr">
                <a:noFill/>
                <a:prstDash val="solid"/>
              </a:ln>
              <a:effectLst/>
            </p:spPr>
            <p:txBody>
              <a:bodyPr rtlCol="0" anchor="ctr"/>
              <a:lstStyle/>
              <a:p>
                <a:pPr algn="ctr" defTabSz="932138">
                  <a:defRPr/>
                </a:pPr>
                <a:endParaRPr lang="en-US" sz="1428" kern="0">
                  <a:solidFill>
                    <a:prstClr val="white"/>
                  </a:solidFill>
                </a:endParaRPr>
              </a:p>
            </p:txBody>
          </p:sp>
        </p:grpSp>
        <p:grpSp>
          <p:nvGrpSpPr>
            <p:cNvPr id="197" name="Group 196"/>
            <p:cNvGrpSpPr/>
            <p:nvPr/>
          </p:nvGrpSpPr>
          <p:grpSpPr>
            <a:xfrm>
              <a:off x="11622315" y="141837"/>
              <a:ext cx="451138" cy="367017"/>
              <a:chOff x="11127792" y="141837"/>
              <a:chExt cx="451138" cy="367017"/>
            </a:xfrm>
          </p:grpSpPr>
          <p:sp>
            <p:nvSpPr>
              <p:cNvPr id="198" name="Oval 87"/>
              <p:cNvSpPr>
                <a:spLocks noChangeArrowheads="1"/>
              </p:cNvSpPr>
              <p:nvPr/>
            </p:nvSpPr>
            <p:spPr bwMode="black">
              <a:xfrm>
                <a:off x="11261165" y="318425"/>
                <a:ext cx="61106" cy="61090"/>
              </a:xfrm>
              <a:prstGeom prst="ellipse">
                <a:avLst/>
              </a:prstGeom>
              <a:solidFill>
                <a:schemeClr val="bg2"/>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9712" tIns="54856" rIns="54856" bIns="109712" numCol="1" spcCol="0" rtlCol="0" fromWordArt="0" anchor="b" anchorCtr="0" forceAA="0" compatLnSpc="1">
                <a:prstTxWarp prst="textNoShape">
                  <a:avLst/>
                </a:prstTxWarp>
                <a:noAutofit/>
              </a:bodyPr>
              <a:lstStyle/>
              <a:p>
                <a:pPr algn="ctr" defTabSz="1096709" fontAlgn="base">
                  <a:spcBef>
                    <a:spcPct val="0"/>
                  </a:spcBef>
                  <a:spcAft>
                    <a:spcPct val="0"/>
                  </a:spcAft>
                </a:pPr>
                <a:endParaRPr lang="en-US" sz="2400" spc="-60">
                  <a:gradFill>
                    <a:gsLst>
                      <a:gs pos="0">
                        <a:srgbClr val="FFFFFF"/>
                      </a:gs>
                      <a:gs pos="100000">
                        <a:srgbClr val="FFFFFF"/>
                      </a:gs>
                    </a:gsLst>
                    <a:lin ang="5400000" scaled="0"/>
                  </a:gradFill>
                  <a:ea typeface="Segoe UI" pitchFamily="34" charset="0"/>
                  <a:cs typeface="Segoe UI" pitchFamily="34" charset="0"/>
                </a:endParaRPr>
              </a:p>
            </p:txBody>
          </p:sp>
          <p:sp>
            <p:nvSpPr>
              <p:cNvPr id="199" name="Freeform 86"/>
              <p:cNvSpPr>
                <a:spLocks noEditPoints="1"/>
              </p:cNvSpPr>
              <p:nvPr/>
            </p:nvSpPr>
            <p:spPr bwMode="black">
              <a:xfrm>
                <a:off x="11127792" y="177632"/>
                <a:ext cx="329403" cy="331222"/>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bg2"/>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9712" tIns="54856" rIns="54856" bIns="109712" numCol="1" spcCol="0" rtlCol="0" fromWordArt="0" anchor="b" anchorCtr="0" forceAA="0" compatLnSpc="1">
                <a:prstTxWarp prst="textNoShape">
                  <a:avLst/>
                </a:prstTxWarp>
                <a:noAutofit/>
              </a:bodyPr>
              <a:lstStyle/>
              <a:p>
                <a:pPr algn="ctr" defTabSz="1096709" fontAlgn="base">
                  <a:spcBef>
                    <a:spcPct val="0"/>
                  </a:spcBef>
                  <a:spcAft>
                    <a:spcPct val="0"/>
                  </a:spcAft>
                </a:pPr>
                <a:endParaRPr lang="en-US" sz="2400" spc="-60">
                  <a:gradFill>
                    <a:gsLst>
                      <a:gs pos="0">
                        <a:srgbClr val="FFFFFF"/>
                      </a:gs>
                      <a:gs pos="100000">
                        <a:srgbClr val="FFFFFF"/>
                      </a:gs>
                    </a:gsLst>
                    <a:lin ang="5400000" scaled="0"/>
                  </a:gradFill>
                  <a:ea typeface="Segoe UI" pitchFamily="34" charset="0"/>
                  <a:cs typeface="Segoe UI" pitchFamily="34" charset="0"/>
                </a:endParaRPr>
              </a:p>
            </p:txBody>
          </p:sp>
          <p:sp>
            <p:nvSpPr>
              <p:cNvPr id="200" name="Freeform 88"/>
              <p:cNvSpPr>
                <a:spLocks noEditPoints="1"/>
              </p:cNvSpPr>
              <p:nvPr/>
            </p:nvSpPr>
            <p:spPr bwMode="black">
              <a:xfrm>
                <a:off x="11411842" y="141837"/>
                <a:ext cx="167088" cy="179929"/>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bg2"/>
              </a:solidFill>
              <a:ln>
                <a:noFill/>
                <a:headEnd type="none" w="med" len="med"/>
                <a:tailEnd type="none" w="med" len="med"/>
              </a:ln>
              <a:effectLs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9712" tIns="54856" rIns="54856" bIns="109712" numCol="1" spcCol="0" rtlCol="0" fromWordArt="0" anchor="b" anchorCtr="0" forceAA="0" compatLnSpc="1">
                <a:prstTxWarp prst="textNoShape">
                  <a:avLst/>
                </a:prstTxWarp>
                <a:noAutofit/>
              </a:bodyPr>
              <a:lstStyle/>
              <a:p>
                <a:pPr algn="ctr" defTabSz="1096709" fontAlgn="base">
                  <a:spcBef>
                    <a:spcPct val="0"/>
                  </a:spcBef>
                  <a:spcAft>
                    <a:spcPct val="0"/>
                  </a:spcAft>
                </a:pPr>
                <a:endParaRPr lang="en-US" sz="2400" spc="-60">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186" name="Group 185"/>
          <p:cNvGrpSpPr>
            <a:grpSpLocks noChangeAspect="1"/>
          </p:cNvGrpSpPr>
          <p:nvPr/>
        </p:nvGrpSpPr>
        <p:grpSpPr>
          <a:xfrm>
            <a:off x="10554367" y="3214112"/>
            <a:ext cx="298428" cy="237359"/>
            <a:chOff x="5627370" y="3924300"/>
            <a:chExt cx="1524000" cy="1236662"/>
          </a:xfrm>
          <a:noFill/>
        </p:grpSpPr>
        <p:sp>
          <p:nvSpPr>
            <p:cNvPr id="187" name="Rectangle 42"/>
            <p:cNvSpPr/>
            <p:nvPr/>
          </p:nvSpPr>
          <p:spPr bwMode="auto">
            <a:xfrm>
              <a:off x="5627370" y="3924300"/>
              <a:ext cx="1524000" cy="1236662"/>
            </a:xfrm>
            <a:custGeom>
              <a:avLst/>
              <a:gdLst/>
              <a:ahLst/>
              <a:cxnLst/>
              <a:rect l="l" t="t" r="r" b="b"/>
              <a:pathLst>
                <a:path w="1524000" h="1236662">
                  <a:moveTo>
                    <a:pt x="0" y="1077675"/>
                  </a:moveTo>
                  <a:lnTo>
                    <a:pt x="152603" y="1077675"/>
                  </a:lnTo>
                  <a:lnTo>
                    <a:pt x="147955" y="1100695"/>
                  </a:lnTo>
                  <a:cubicBezTo>
                    <a:pt x="147955" y="1158999"/>
                    <a:pt x="195220" y="1206264"/>
                    <a:pt x="253524" y="1206264"/>
                  </a:cubicBezTo>
                  <a:cubicBezTo>
                    <a:pt x="311828" y="1206264"/>
                    <a:pt x="359093" y="1158999"/>
                    <a:pt x="359093" y="1100695"/>
                  </a:cubicBezTo>
                  <a:cubicBezTo>
                    <a:pt x="359093" y="1092625"/>
                    <a:pt x="358188" y="1084766"/>
                    <a:pt x="354446" y="1077675"/>
                  </a:cubicBezTo>
                  <a:lnTo>
                    <a:pt x="1524000" y="1077675"/>
                  </a:lnTo>
                  <a:lnTo>
                    <a:pt x="1524000" y="1236662"/>
                  </a:lnTo>
                  <a:lnTo>
                    <a:pt x="0" y="1236662"/>
                  </a:lnTo>
                  <a:close/>
                  <a:moveTo>
                    <a:pt x="253524" y="1023701"/>
                  </a:moveTo>
                  <a:cubicBezTo>
                    <a:pt x="296047" y="1023701"/>
                    <a:pt x="330518" y="1058172"/>
                    <a:pt x="330518" y="1100695"/>
                  </a:cubicBezTo>
                  <a:cubicBezTo>
                    <a:pt x="330518" y="1143218"/>
                    <a:pt x="296047" y="1177689"/>
                    <a:pt x="253524" y="1177689"/>
                  </a:cubicBezTo>
                  <a:cubicBezTo>
                    <a:pt x="211001" y="1177689"/>
                    <a:pt x="176530" y="1143218"/>
                    <a:pt x="176530" y="1100695"/>
                  </a:cubicBezTo>
                  <a:cubicBezTo>
                    <a:pt x="176530" y="1058172"/>
                    <a:pt x="211001" y="1023701"/>
                    <a:pt x="253524" y="1023701"/>
                  </a:cubicBezTo>
                  <a:close/>
                  <a:moveTo>
                    <a:pt x="57627" y="53550"/>
                  </a:moveTo>
                  <a:lnTo>
                    <a:pt x="57627" y="945355"/>
                  </a:lnTo>
                  <a:lnTo>
                    <a:pt x="1466374" y="945355"/>
                  </a:lnTo>
                  <a:lnTo>
                    <a:pt x="1466374" y="53550"/>
                  </a:lnTo>
                  <a:close/>
                  <a:moveTo>
                    <a:pt x="42193" y="0"/>
                  </a:moveTo>
                  <a:lnTo>
                    <a:pt x="1481807" y="0"/>
                  </a:lnTo>
                  <a:cubicBezTo>
                    <a:pt x="1505110" y="0"/>
                    <a:pt x="1524000" y="18890"/>
                    <a:pt x="1524000" y="42193"/>
                  </a:cubicBezTo>
                  <a:lnTo>
                    <a:pt x="1524000" y="1047750"/>
                  </a:lnTo>
                  <a:lnTo>
                    <a:pt x="342806" y="1047750"/>
                  </a:lnTo>
                  <a:cubicBezTo>
                    <a:pt x="325940" y="1015876"/>
                    <a:pt x="292155" y="995126"/>
                    <a:pt x="253524" y="995126"/>
                  </a:cubicBezTo>
                  <a:cubicBezTo>
                    <a:pt x="214893" y="995126"/>
                    <a:pt x="181109" y="1015876"/>
                    <a:pt x="164243" y="1047750"/>
                  </a:cubicBezTo>
                  <a:lnTo>
                    <a:pt x="0" y="1047750"/>
                  </a:lnTo>
                  <a:lnTo>
                    <a:pt x="0" y="42193"/>
                  </a:lnTo>
                  <a:cubicBezTo>
                    <a:pt x="0" y="18890"/>
                    <a:pt x="18890" y="0"/>
                    <a:pt x="42193" y="0"/>
                  </a:cubicBezTo>
                  <a:close/>
                </a:path>
              </a:pathLst>
            </a:custGeom>
            <a:grpFill/>
            <a:ln w="6350" cap="flat" cmpd="sng" algn="ctr">
              <a:solidFill>
                <a:schemeClr val="tx1"/>
              </a:solidFill>
              <a:prstDash val="solid"/>
              <a:miter lim="800000"/>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defRPr/>
              </a:pPr>
              <a:endParaRPr lang="en-US" sz="1100" kern="0" spc="-5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8" name="Rectangle 46"/>
            <p:cNvSpPr/>
            <p:nvPr/>
          </p:nvSpPr>
          <p:spPr bwMode="auto">
            <a:xfrm>
              <a:off x="5740734" y="4060375"/>
              <a:ext cx="667560" cy="677969"/>
            </a:xfrm>
            <a:custGeom>
              <a:avLst/>
              <a:gdLst/>
              <a:ahLst/>
              <a:cxnLst/>
              <a:rect l="l" t="t" r="r" b="b"/>
              <a:pathLst>
                <a:path w="667560" h="677969">
                  <a:moveTo>
                    <a:pt x="507521" y="570317"/>
                  </a:moveTo>
                  <a:lnTo>
                    <a:pt x="507521" y="645906"/>
                  </a:lnTo>
                  <a:lnTo>
                    <a:pt x="641961" y="645906"/>
                  </a:lnTo>
                  <a:lnTo>
                    <a:pt x="641961" y="570317"/>
                  </a:lnTo>
                  <a:close/>
                  <a:moveTo>
                    <a:pt x="347481" y="570317"/>
                  </a:moveTo>
                  <a:lnTo>
                    <a:pt x="347481" y="645906"/>
                  </a:lnTo>
                  <a:lnTo>
                    <a:pt x="481922" y="645906"/>
                  </a:lnTo>
                  <a:lnTo>
                    <a:pt x="481922" y="570317"/>
                  </a:lnTo>
                  <a:close/>
                  <a:moveTo>
                    <a:pt x="507521" y="462666"/>
                  </a:moveTo>
                  <a:lnTo>
                    <a:pt x="507521" y="538255"/>
                  </a:lnTo>
                  <a:lnTo>
                    <a:pt x="641961" y="538255"/>
                  </a:lnTo>
                  <a:lnTo>
                    <a:pt x="641961" y="462666"/>
                  </a:lnTo>
                  <a:close/>
                  <a:moveTo>
                    <a:pt x="347481" y="462666"/>
                  </a:moveTo>
                  <a:lnTo>
                    <a:pt x="347481" y="538255"/>
                  </a:lnTo>
                  <a:lnTo>
                    <a:pt x="481922" y="538255"/>
                  </a:lnTo>
                  <a:lnTo>
                    <a:pt x="481922" y="462666"/>
                  </a:lnTo>
                  <a:close/>
                  <a:moveTo>
                    <a:pt x="25599" y="462666"/>
                  </a:moveTo>
                  <a:lnTo>
                    <a:pt x="25599" y="538255"/>
                  </a:lnTo>
                  <a:lnTo>
                    <a:pt x="321882" y="538255"/>
                  </a:lnTo>
                  <a:lnTo>
                    <a:pt x="321882" y="462666"/>
                  </a:lnTo>
                  <a:close/>
                  <a:moveTo>
                    <a:pt x="507521" y="355015"/>
                  </a:moveTo>
                  <a:lnTo>
                    <a:pt x="507521" y="430604"/>
                  </a:lnTo>
                  <a:lnTo>
                    <a:pt x="641961" y="430604"/>
                  </a:lnTo>
                  <a:lnTo>
                    <a:pt x="641961" y="355015"/>
                  </a:lnTo>
                  <a:close/>
                  <a:moveTo>
                    <a:pt x="347481" y="355015"/>
                  </a:moveTo>
                  <a:lnTo>
                    <a:pt x="347481" y="430604"/>
                  </a:lnTo>
                  <a:lnTo>
                    <a:pt x="481922" y="430604"/>
                  </a:lnTo>
                  <a:lnTo>
                    <a:pt x="481922" y="355015"/>
                  </a:lnTo>
                  <a:close/>
                  <a:moveTo>
                    <a:pt x="25599" y="355015"/>
                  </a:moveTo>
                  <a:lnTo>
                    <a:pt x="25599" y="430604"/>
                  </a:lnTo>
                  <a:lnTo>
                    <a:pt x="321882" y="430604"/>
                  </a:lnTo>
                  <a:lnTo>
                    <a:pt x="321882" y="355015"/>
                  </a:lnTo>
                  <a:close/>
                  <a:moveTo>
                    <a:pt x="507521" y="247364"/>
                  </a:moveTo>
                  <a:lnTo>
                    <a:pt x="507521" y="322953"/>
                  </a:lnTo>
                  <a:lnTo>
                    <a:pt x="641961" y="322953"/>
                  </a:lnTo>
                  <a:lnTo>
                    <a:pt x="641961" y="247364"/>
                  </a:lnTo>
                  <a:close/>
                  <a:moveTo>
                    <a:pt x="347481" y="247364"/>
                  </a:moveTo>
                  <a:lnTo>
                    <a:pt x="347481" y="322953"/>
                  </a:lnTo>
                  <a:lnTo>
                    <a:pt x="481922" y="322953"/>
                  </a:lnTo>
                  <a:lnTo>
                    <a:pt x="481922" y="247364"/>
                  </a:lnTo>
                  <a:close/>
                  <a:moveTo>
                    <a:pt x="25599" y="247364"/>
                  </a:moveTo>
                  <a:lnTo>
                    <a:pt x="25599" y="322953"/>
                  </a:lnTo>
                  <a:lnTo>
                    <a:pt x="321882" y="322953"/>
                  </a:lnTo>
                  <a:lnTo>
                    <a:pt x="321882" y="247364"/>
                  </a:lnTo>
                  <a:close/>
                  <a:moveTo>
                    <a:pt x="507521" y="139713"/>
                  </a:moveTo>
                  <a:lnTo>
                    <a:pt x="507521" y="215302"/>
                  </a:lnTo>
                  <a:lnTo>
                    <a:pt x="641961" y="215302"/>
                  </a:lnTo>
                  <a:lnTo>
                    <a:pt x="641961" y="139713"/>
                  </a:lnTo>
                  <a:close/>
                  <a:moveTo>
                    <a:pt x="347481" y="139713"/>
                  </a:moveTo>
                  <a:lnTo>
                    <a:pt x="347481" y="215302"/>
                  </a:lnTo>
                  <a:lnTo>
                    <a:pt x="481922" y="215302"/>
                  </a:lnTo>
                  <a:lnTo>
                    <a:pt x="481922" y="139713"/>
                  </a:lnTo>
                  <a:close/>
                  <a:moveTo>
                    <a:pt x="25599" y="139713"/>
                  </a:moveTo>
                  <a:lnTo>
                    <a:pt x="25599" y="215302"/>
                  </a:lnTo>
                  <a:lnTo>
                    <a:pt x="321882" y="215302"/>
                  </a:lnTo>
                  <a:lnTo>
                    <a:pt x="321882" y="139713"/>
                  </a:lnTo>
                  <a:close/>
                  <a:moveTo>
                    <a:pt x="507521" y="32062"/>
                  </a:moveTo>
                  <a:lnTo>
                    <a:pt x="507521" y="107651"/>
                  </a:lnTo>
                  <a:lnTo>
                    <a:pt x="641961" y="107651"/>
                  </a:lnTo>
                  <a:lnTo>
                    <a:pt x="641961" y="32062"/>
                  </a:lnTo>
                  <a:close/>
                  <a:moveTo>
                    <a:pt x="347481" y="32062"/>
                  </a:moveTo>
                  <a:lnTo>
                    <a:pt x="347481" y="107651"/>
                  </a:lnTo>
                  <a:lnTo>
                    <a:pt x="481922" y="107651"/>
                  </a:lnTo>
                  <a:lnTo>
                    <a:pt x="481922" y="32062"/>
                  </a:lnTo>
                  <a:close/>
                  <a:moveTo>
                    <a:pt x="25599" y="32062"/>
                  </a:moveTo>
                  <a:lnTo>
                    <a:pt x="25599" y="107651"/>
                  </a:lnTo>
                  <a:lnTo>
                    <a:pt x="321882" y="107651"/>
                  </a:lnTo>
                  <a:lnTo>
                    <a:pt x="321882" y="32062"/>
                  </a:lnTo>
                  <a:close/>
                  <a:moveTo>
                    <a:pt x="0" y="0"/>
                  </a:moveTo>
                  <a:lnTo>
                    <a:pt x="667560" y="0"/>
                  </a:lnTo>
                  <a:lnTo>
                    <a:pt x="667560" y="2"/>
                  </a:lnTo>
                  <a:lnTo>
                    <a:pt x="667560" y="32062"/>
                  </a:lnTo>
                  <a:lnTo>
                    <a:pt x="667560" y="107651"/>
                  </a:lnTo>
                  <a:lnTo>
                    <a:pt x="667560" y="139713"/>
                  </a:lnTo>
                  <a:lnTo>
                    <a:pt x="667560" y="215302"/>
                  </a:lnTo>
                  <a:lnTo>
                    <a:pt x="667560" y="247364"/>
                  </a:lnTo>
                  <a:lnTo>
                    <a:pt x="667560" y="322953"/>
                  </a:lnTo>
                  <a:lnTo>
                    <a:pt x="667560" y="355015"/>
                  </a:lnTo>
                  <a:lnTo>
                    <a:pt x="667560" y="430604"/>
                  </a:lnTo>
                  <a:lnTo>
                    <a:pt x="667560" y="462666"/>
                  </a:lnTo>
                  <a:lnTo>
                    <a:pt x="667560" y="538255"/>
                  </a:lnTo>
                  <a:lnTo>
                    <a:pt x="667560" y="570317"/>
                  </a:lnTo>
                  <a:lnTo>
                    <a:pt x="667560" y="645906"/>
                  </a:lnTo>
                  <a:lnTo>
                    <a:pt x="667560" y="677968"/>
                  </a:lnTo>
                  <a:lnTo>
                    <a:pt x="667560" y="677969"/>
                  </a:lnTo>
                  <a:lnTo>
                    <a:pt x="641961" y="677969"/>
                  </a:lnTo>
                  <a:lnTo>
                    <a:pt x="641961" y="677968"/>
                  </a:lnTo>
                  <a:lnTo>
                    <a:pt x="507521" y="677968"/>
                  </a:lnTo>
                  <a:lnTo>
                    <a:pt x="507521" y="677969"/>
                  </a:lnTo>
                  <a:lnTo>
                    <a:pt x="481922" y="677969"/>
                  </a:lnTo>
                  <a:lnTo>
                    <a:pt x="481922" y="677968"/>
                  </a:lnTo>
                  <a:lnTo>
                    <a:pt x="347481" y="677968"/>
                  </a:lnTo>
                  <a:lnTo>
                    <a:pt x="347481" y="677969"/>
                  </a:lnTo>
                  <a:lnTo>
                    <a:pt x="321882" y="677969"/>
                  </a:lnTo>
                  <a:lnTo>
                    <a:pt x="321882" y="570317"/>
                  </a:lnTo>
                  <a:lnTo>
                    <a:pt x="0" y="570317"/>
                  </a:lnTo>
                  <a:lnTo>
                    <a:pt x="0" y="554287"/>
                  </a:lnTo>
                  <a:lnTo>
                    <a:pt x="0" y="538255"/>
                  </a:lnTo>
                  <a:lnTo>
                    <a:pt x="0" y="462666"/>
                  </a:lnTo>
                  <a:lnTo>
                    <a:pt x="0" y="430604"/>
                  </a:lnTo>
                  <a:lnTo>
                    <a:pt x="0" y="355015"/>
                  </a:lnTo>
                  <a:lnTo>
                    <a:pt x="0" y="322953"/>
                  </a:lnTo>
                  <a:lnTo>
                    <a:pt x="0" y="247364"/>
                  </a:lnTo>
                  <a:lnTo>
                    <a:pt x="0" y="215302"/>
                  </a:lnTo>
                  <a:lnTo>
                    <a:pt x="0" y="139713"/>
                  </a:lnTo>
                  <a:lnTo>
                    <a:pt x="0" y="107651"/>
                  </a:lnTo>
                  <a:lnTo>
                    <a:pt x="0" y="32062"/>
                  </a:lnTo>
                  <a:lnTo>
                    <a:pt x="0" y="2"/>
                  </a:lnTo>
                  <a:close/>
                </a:path>
              </a:pathLst>
            </a:custGeom>
            <a:grpFill/>
            <a:ln w="6350" cap="flat" cmpd="sng" algn="ctr">
              <a:solidFill>
                <a:schemeClr val="tx1"/>
              </a:solidFill>
              <a:prstDash val="solid"/>
              <a:miter lim="800000"/>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defRPr/>
              </a:pPr>
              <a:endParaRPr lang="en-US" sz="1100" kern="0" spc="-5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89" name="Freeform 188"/>
            <p:cNvSpPr/>
            <p:nvPr/>
          </p:nvSpPr>
          <p:spPr bwMode="auto">
            <a:xfrm>
              <a:off x="6469694" y="4060375"/>
              <a:ext cx="566900" cy="361398"/>
            </a:xfrm>
            <a:custGeom>
              <a:avLst/>
              <a:gdLst/>
              <a:ahLst/>
              <a:cxnLst/>
              <a:rect l="l" t="t" r="r" b="b"/>
              <a:pathLst>
                <a:path w="1395575" h="889678">
                  <a:moveTo>
                    <a:pt x="1288087" y="393176"/>
                  </a:moveTo>
                  <a:lnTo>
                    <a:pt x="1157081" y="483566"/>
                  </a:lnTo>
                  <a:lnTo>
                    <a:pt x="1118078" y="432149"/>
                  </a:lnTo>
                  <a:lnTo>
                    <a:pt x="1007728" y="605449"/>
                  </a:lnTo>
                  <a:lnTo>
                    <a:pt x="944370" y="572352"/>
                  </a:lnTo>
                  <a:lnTo>
                    <a:pt x="814699" y="511825"/>
                  </a:lnTo>
                  <a:lnTo>
                    <a:pt x="636856" y="666606"/>
                  </a:lnTo>
                  <a:lnTo>
                    <a:pt x="567828" y="614241"/>
                  </a:lnTo>
                  <a:lnTo>
                    <a:pt x="491174" y="722246"/>
                  </a:lnTo>
                  <a:lnTo>
                    <a:pt x="350257" y="722246"/>
                  </a:lnTo>
                  <a:lnTo>
                    <a:pt x="96017" y="830369"/>
                  </a:lnTo>
                  <a:lnTo>
                    <a:pt x="1328587" y="830369"/>
                  </a:lnTo>
                  <a:lnTo>
                    <a:pt x="1328587" y="499521"/>
                  </a:lnTo>
                  <a:close/>
                  <a:moveTo>
                    <a:pt x="1328587" y="146637"/>
                  </a:moveTo>
                  <a:lnTo>
                    <a:pt x="1217466" y="257758"/>
                  </a:lnTo>
                  <a:lnTo>
                    <a:pt x="1152160" y="174640"/>
                  </a:lnTo>
                  <a:lnTo>
                    <a:pt x="997802" y="311189"/>
                  </a:lnTo>
                  <a:lnTo>
                    <a:pt x="962179" y="257758"/>
                  </a:lnTo>
                  <a:lnTo>
                    <a:pt x="854142" y="390720"/>
                  </a:lnTo>
                  <a:lnTo>
                    <a:pt x="798327" y="351542"/>
                  </a:lnTo>
                  <a:lnTo>
                    <a:pt x="706895" y="459612"/>
                  </a:lnTo>
                  <a:lnTo>
                    <a:pt x="469419" y="459612"/>
                  </a:lnTo>
                  <a:lnTo>
                    <a:pt x="401731" y="404971"/>
                  </a:lnTo>
                  <a:lnTo>
                    <a:pt x="320995" y="542729"/>
                  </a:lnTo>
                  <a:lnTo>
                    <a:pt x="172573" y="542729"/>
                  </a:lnTo>
                  <a:lnTo>
                    <a:pt x="66990" y="677877"/>
                  </a:lnTo>
                  <a:lnTo>
                    <a:pt x="66990" y="798405"/>
                  </a:lnTo>
                  <a:lnTo>
                    <a:pt x="327711" y="680355"/>
                  </a:lnTo>
                  <a:lnTo>
                    <a:pt x="462991" y="685009"/>
                  </a:lnTo>
                  <a:lnTo>
                    <a:pt x="558814" y="559334"/>
                  </a:lnTo>
                  <a:lnTo>
                    <a:pt x="637729" y="619843"/>
                  </a:lnTo>
                  <a:lnTo>
                    <a:pt x="803422" y="472099"/>
                  </a:lnTo>
                  <a:lnTo>
                    <a:pt x="942109" y="531407"/>
                  </a:lnTo>
                  <a:lnTo>
                    <a:pt x="992841" y="559334"/>
                  </a:lnTo>
                  <a:lnTo>
                    <a:pt x="1121125" y="364495"/>
                  </a:lnTo>
                  <a:lnTo>
                    <a:pt x="1168389" y="430847"/>
                  </a:lnTo>
                  <a:lnTo>
                    <a:pt x="1303760" y="336617"/>
                  </a:lnTo>
                  <a:lnTo>
                    <a:pt x="1328587" y="398996"/>
                  </a:lnTo>
                  <a:close/>
                  <a:moveTo>
                    <a:pt x="66990" y="59308"/>
                  </a:moveTo>
                  <a:lnTo>
                    <a:pt x="66990" y="591593"/>
                  </a:lnTo>
                  <a:lnTo>
                    <a:pt x="148825" y="489298"/>
                  </a:lnTo>
                  <a:lnTo>
                    <a:pt x="291311" y="495234"/>
                  </a:lnTo>
                  <a:lnTo>
                    <a:pt x="392237" y="334937"/>
                  </a:lnTo>
                  <a:lnTo>
                    <a:pt x="475355" y="412116"/>
                  </a:lnTo>
                  <a:lnTo>
                    <a:pt x="695020" y="418055"/>
                  </a:lnTo>
                  <a:lnTo>
                    <a:pt x="795946" y="299317"/>
                  </a:lnTo>
                  <a:lnTo>
                    <a:pt x="849380" y="334937"/>
                  </a:lnTo>
                  <a:lnTo>
                    <a:pt x="968118" y="180579"/>
                  </a:lnTo>
                  <a:lnTo>
                    <a:pt x="1009709" y="253061"/>
                  </a:lnTo>
                  <a:lnTo>
                    <a:pt x="1160480" y="117686"/>
                  </a:lnTo>
                  <a:lnTo>
                    <a:pt x="1223403" y="192484"/>
                  </a:lnTo>
                  <a:lnTo>
                    <a:pt x="1328587" y="84562"/>
                  </a:lnTo>
                  <a:lnTo>
                    <a:pt x="1328587" y="59308"/>
                  </a:lnTo>
                  <a:close/>
                  <a:moveTo>
                    <a:pt x="0" y="0"/>
                  </a:moveTo>
                  <a:lnTo>
                    <a:pt x="1395575" y="0"/>
                  </a:lnTo>
                  <a:lnTo>
                    <a:pt x="1395575" y="889678"/>
                  </a:lnTo>
                  <a:lnTo>
                    <a:pt x="0" y="889678"/>
                  </a:lnTo>
                  <a:close/>
                </a:path>
              </a:pathLst>
            </a:custGeom>
            <a:grpFill/>
            <a:ln w="6350" cap="flat" cmpd="sng" algn="ctr">
              <a:solidFill>
                <a:schemeClr val="tx1"/>
              </a:solidFill>
              <a:prstDash val="solid"/>
              <a:miter lim="800000"/>
              <a:headEnd type="none" w="med" len="med"/>
              <a:tailEnd type="none" w="med" len="med"/>
            </a:ln>
            <a:effectLst/>
          </p:spPr>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defRPr/>
              </a:pPr>
              <a:endParaRPr lang="en-US" sz="1100" kern="0" spc="-5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90" name="Picture 2"/>
            <p:cNvPicPr>
              <a:picLocks noChangeAspect="1" noChangeArrowheads="1"/>
            </p:cNvPicPr>
            <p:nvPr/>
          </p:nvPicPr>
          <p:blipFill rotWithShape="1">
            <a:blip r:embed="rId12">
              <a:lum bright="100000"/>
              <a:extLst>
                <a:ext uri="{28A0092B-C50C-407E-A947-70E740481C1C}">
                  <a14:useLocalDpi xmlns:a14="http://schemas.microsoft.com/office/drawing/2010/main" val="0"/>
                </a:ext>
              </a:extLst>
            </a:blip>
            <a:srcRect l="6069" t="19565" r="12771"/>
            <a:stretch/>
          </p:blipFill>
          <p:spPr bwMode="auto">
            <a:xfrm>
              <a:off x="6591089" y="4495965"/>
              <a:ext cx="324111" cy="278097"/>
            </a:xfrm>
            <a:prstGeom prst="rect">
              <a:avLst/>
            </a:prstGeom>
            <a:gr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12" name="Rectangle 211"/>
          <p:cNvSpPr/>
          <p:nvPr/>
        </p:nvSpPr>
        <p:spPr>
          <a:xfrm>
            <a:off x="10424942" y="3438766"/>
            <a:ext cx="557279" cy="184666"/>
          </a:xfrm>
          <a:prstGeom prst="rect">
            <a:avLst/>
          </a:prstGeom>
          <a:ln>
            <a:noFill/>
          </a:ln>
        </p:spPr>
        <p:txBody>
          <a:bodyPr wrap="square" lIns="0" tIns="0" rIns="0" bIns="0" anchor="ctr" anchorCtr="0">
            <a:spAutoFit/>
          </a:bodyPr>
          <a:lstStyle/>
          <a:p>
            <a:pPr algn="ctr" defTabSz="1038900">
              <a:defRPr/>
            </a:pPr>
            <a:r>
              <a:rPr lang="en-US" sz="600" kern="0" dirty="0" smtClean="0">
                <a:solidFill>
                  <a:prstClr val="white"/>
                </a:solidFill>
              </a:rPr>
              <a:t>Azure Machine Learning</a:t>
            </a:r>
            <a:endParaRPr lang="en-US" sz="600" kern="0" dirty="0">
              <a:solidFill>
                <a:prstClr val="white"/>
              </a:solidFill>
            </a:endParaRPr>
          </a:p>
        </p:txBody>
      </p:sp>
      <p:pic>
        <p:nvPicPr>
          <p:cNvPr id="213" name="Picture 7" descr="\\MAGNUM\Projects\Microsoft\Cloud Power FY12\Design\ICONS_PNG\Physical_Virtual.png"/>
          <p:cNvPicPr>
            <a:picLocks noChangeAspect="1" noChangeArrowheads="1"/>
          </p:cNvPicPr>
          <p:nvPr>
            <p:custDataLst>
              <p:tags r:id="rId3"/>
            </p:custDataLst>
          </p:nvPr>
        </p:nvPicPr>
        <p:blipFill rotWithShape="1">
          <a:blip r:embed="rId13" cstate="print">
            <a:biLevel thresh="25000"/>
          </a:blip>
          <a:srcRect l="28644" t="6880" r="27380" b="59786"/>
          <a:stretch/>
        </p:blipFill>
        <p:spPr bwMode="auto">
          <a:xfrm>
            <a:off x="9508954" y="3682703"/>
            <a:ext cx="252270" cy="191219"/>
          </a:xfrm>
          <a:prstGeom prst="rect">
            <a:avLst/>
          </a:prstGeom>
          <a:noFill/>
          <a:ln>
            <a:noFill/>
          </a:ln>
        </p:spPr>
      </p:pic>
    </p:spTree>
    <p:extLst>
      <p:ext uri="{BB962C8B-B14F-4D97-AF65-F5344CB8AC3E}">
        <p14:creationId xmlns:p14="http://schemas.microsoft.com/office/powerpoint/2010/main" val="41551664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0" presetClass="entr" presetSubtype="0" fill="hold" grpId="0" nodeType="withEffect">
                                  <p:stCondLst>
                                    <p:cond delay="0"/>
                                  </p:stCondLst>
                                  <p:childTnLst>
                                    <p:set>
                                      <p:cBhvr>
                                        <p:cTn id="9" dur="1" fill="hold">
                                          <p:stCondLst>
                                            <p:cond delay="0"/>
                                          </p:stCondLst>
                                        </p:cTn>
                                        <p:tgtEl>
                                          <p:spTgt spid="675"/>
                                        </p:tgtEl>
                                        <p:attrNameLst>
                                          <p:attrName>style.visibility</p:attrName>
                                        </p:attrNameLst>
                                      </p:cBhvr>
                                      <p:to>
                                        <p:strVal val="visible"/>
                                      </p:to>
                                    </p:set>
                                    <p:animEffect transition="in" filter="fade">
                                      <p:cBhvr>
                                        <p:cTn id="10" dur="500"/>
                                        <p:tgtEl>
                                          <p:spTgt spid="675"/>
                                        </p:tgtEl>
                                      </p:cBhvr>
                                    </p:animEffect>
                                  </p:childTnLst>
                                </p:cTn>
                              </p:par>
                              <p:par>
                                <p:cTn id="11" presetID="64" presetClass="path" presetSubtype="0" accel="50000" decel="50000" fill="hold" grpId="1" nodeType="withEffect">
                                  <p:stCondLst>
                                    <p:cond delay="0"/>
                                  </p:stCondLst>
                                  <p:childTnLst>
                                    <p:animMotion origin="layout" path="M -4.03625E-6 -0.06899 L -4.03625E-6 -3.88561E-6 " pathEditMode="relative" rAng="0" ptsTypes="AA">
                                      <p:cBhvr>
                                        <p:cTn id="12" dur="1500" fill="hold"/>
                                        <p:tgtEl>
                                          <p:spTgt spid="675"/>
                                        </p:tgtEl>
                                        <p:attrNameLst>
                                          <p:attrName>ppt_x</p:attrName>
                                          <p:attrName>ppt_y</p:attrName>
                                        </p:attrNameLst>
                                      </p:cBhvr>
                                      <p:rCtr x="0" y="3450"/>
                                    </p:animMotion>
                                  </p:childTnLst>
                                </p:cTn>
                              </p:par>
                              <p:par>
                                <p:cTn id="13" presetID="10"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25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1250"/>
                                        <p:tgtEl>
                                          <p:spTgt spid="8"/>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676"/>
                                        </p:tgtEl>
                                        <p:attrNameLst>
                                          <p:attrName>style.visibility</p:attrName>
                                        </p:attrNameLst>
                                      </p:cBhvr>
                                      <p:to>
                                        <p:strVal val="visible"/>
                                      </p:to>
                                    </p:set>
                                    <p:animEffect transition="in" filter="fade">
                                      <p:cBhvr>
                                        <p:cTn id="23" dur="500"/>
                                        <p:tgtEl>
                                          <p:spTgt spid="676"/>
                                        </p:tgtEl>
                                      </p:cBhvr>
                                    </p:animEffect>
                                  </p:childTnLst>
                                </p:cTn>
                              </p:par>
                              <p:par>
                                <p:cTn id="24" presetID="64" presetClass="path" presetSubtype="0" accel="50000" decel="50000" fill="hold" grpId="1" nodeType="withEffect">
                                  <p:stCondLst>
                                    <p:cond delay="0"/>
                                  </p:stCondLst>
                                  <p:childTnLst>
                                    <p:animMotion origin="layout" path="M 4.34516E-6 -0.06899 L 4.34516E-6 -3.88561E-6 " pathEditMode="relative" rAng="0" ptsTypes="AA">
                                      <p:cBhvr>
                                        <p:cTn id="25" dur="1500" fill="hold"/>
                                        <p:tgtEl>
                                          <p:spTgt spid="676"/>
                                        </p:tgtEl>
                                        <p:attrNameLst>
                                          <p:attrName>ppt_x</p:attrName>
                                          <p:attrName>ppt_y</p:attrName>
                                        </p:attrNameLst>
                                      </p:cBhvr>
                                      <p:rCtr x="0" y="3450"/>
                                    </p:animMotion>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25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77"/>
                                        </p:tgtEl>
                                        <p:attrNameLst>
                                          <p:attrName>style.visibility</p:attrName>
                                        </p:attrNameLst>
                                      </p:cBhvr>
                                      <p:to>
                                        <p:strVal val="visible"/>
                                      </p:to>
                                    </p:set>
                                    <p:animEffect transition="in" filter="fade">
                                      <p:cBhvr>
                                        <p:cTn id="33" dur="500"/>
                                        <p:tgtEl>
                                          <p:spTgt spid="677"/>
                                        </p:tgtEl>
                                      </p:cBhvr>
                                    </p:animEffect>
                                  </p:childTnLst>
                                </p:cTn>
                              </p:par>
                              <p:par>
                                <p:cTn id="34" presetID="64" presetClass="path" presetSubtype="0" accel="50000" decel="50000" fill="hold" grpId="1" nodeType="withEffect">
                                  <p:stCondLst>
                                    <p:cond delay="0"/>
                                  </p:stCondLst>
                                  <p:childTnLst>
                                    <p:animMotion origin="layout" path="M 3.75287E-7 -0.06899 L 3.75287E-7 -3.88561E-6 " pathEditMode="relative" rAng="0" ptsTypes="AA">
                                      <p:cBhvr>
                                        <p:cTn id="35" dur="1500" fill="hold"/>
                                        <p:tgtEl>
                                          <p:spTgt spid="677"/>
                                        </p:tgtEl>
                                        <p:attrNameLst>
                                          <p:attrName>ppt_x</p:attrName>
                                          <p:attrName>ppt_y</p:attrName>
                                        </p:attrNameLst>
                                      </p:cBhvr>
                                      <p:rCtr x="0" y="3450"/>
                                    </p:animMotion>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250"/>
                                        <p:tgtEl>
                                          <p:spTgt spid="1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78"/>
                                        </p:tgtEl>
                                        <p:attrNameLst>
                                          <p:attrName>style.visibility</p:attrName>
                                        </p:attrNameLst>
                                      </p:cBhvr>
                                      <p:to>
                                        <p:strVal val="visible"/>
                                      </p:to>
                                    </p:set>
                                    <p:animEffect transition="in" filter="fade">
                                      <p:cBhvr>
                                        <p:cTn id="43" dur="500"/>
                                        <p:tgtEl>
                                          <p:spTgt spid="678"/>
                                        </p:tgtEl>
                                      </p:cBhvr>
                                    </p:animEffect>
                                  </p:childTnLst>
                                </p:cTn>
                              </p:par>
                              <p:par>
                                <p:cTn id="44" presetID="64" presetClass="path" presetSubtype="0" accel="50000" decel="50000" fill="hold" grpId="1" nodeType="withEffect">
                                  <p:stCondLst>
                                    <p:cond delay="0"/>
                                  </p:stCondLst>
                                  <p:childTnLst>
                                    <p:animMotion origin="layout" path="M -3.59459E-6 -0.06899 L -3.59459E-6 -3.88561E-6 " pathEditMode="relative" rAng="0" ptsTypes="AA">
                                      <p:cBhvr>
                                        <p:cTn id="45" dur="1500" fill="hold"/>
                                        <p:tgtEl>
                                          <p:spTgt spid="678"/>
                                        </p:tgtEl>
                                        <p:attrNameLst>
                                          <p:attrName>ppt_x</p:attrName>
                                          <p:attrName>ppt_y</p:attrName>
                                        </p:attrNameLst>
                                      </p:cBhvr>
                                      <p:rCtr x="0" y="3450"/>
                                    </p:animMotion>
                                  </p:childTnLst>
                                </p:cTn>
                              </p:par>
                            </p:childTnLst>
                          </p:cTn>
                        </p:par>
                      </p:childTnLst>
                    </p:cTn>
                  </p:par>
                  <p:par>
                    <p:cTn id="46" fill="hold">
                      <p:stCondLst>
                        <p:cond delay="indefinite"/>
                      </p:stCondLst>
                      <p:childTnLst>
                        <p:par>
                          <p:cTn id="47" fill="hold">
                            <p:stCondLst>
                              <p:cond delay="0"/>
                            </p:stCondLst>
                            <p:childTnLst>
                              <p:par>
                                <p:cTn id="48" presetID="10" presetClass="exit" presetSubtype="0" fill="hold" grpId="2" nodeType="clickEffect">
                                  <p:stCondLst>
                                    <p:cond delay="0"/>
                                  </p:stCondLst>
                                  <p:childTnLst>
                                    <p:animEffect transition="out" filter="fade">
                                      <p:cBhvr>
                                        <p:cTn id="49" dur="500"/>
                                        <p:tgtEl>
                                          <p:spTgt spid="675"/>
                                        </p:tgtEl>
                                      </p:cBhvr>
                                    </p:animEffect>
                                    <p:set>
                                      <p:cBhvr>
                                        <p:cTn id="50" dur="1" fill="hold">
                                          <p:stCondLst>
                                            <p:cond delay="499"/>
                                          </p:stCondLst>
                                        </p:cTn>
                                        <p:tgtEl>
                                          <p:spTgt spid="675"/>
                                        </p:tgtEl>
                                        <p:attrNameLst>
                                          <p:attrName>style.visibility</p:attrName>
                                        </p:attrNameLst>
                                      </p:cBhvr>
                                      <p:to>
                                        <p:strVal val="hidden"/>
                                      </p:to>
                                    </p:set>
                                  </p:childTnLst>
                                </p:cTn>
                              </p:par>
                              <p:par>
                                <p:cTn id="51" presetID="10" presetClass="exit" presetSubtype="0" fill="hold" grpId="2" nodeType="withEffect">
                                  <p:stCondLst>
                                    <p:cond delay="0"/>
                                  </p:stCondLst>
                                  <p:childTnLst>
                                    <p:animEffect transition="out" filter="fade">
                                      <p:cBhvr>
                                        <p:cTn id="52" dur="500"/>
                                        <p:tgtEl>
                                          <p:spTgt spid="676"/>
                                        </p:tgtEl>
                                      </p:cBhvr>
                                    </p:animEffect>
                                    <p:set>
                                      <p:cBhvr>
                                        <p:cTn id="53" dur="1" fill="hold">
                                          <p:stCondLst>
                                            <p:cond delay="499"/>
                                          </p:stCondLst>
                                        </p:cTn>
                                        <p:tgtEl>
                                          <p:spTgt spid="676"/>
                                        </p:tgtEl>
                                        <p:attrNameLst>
                                          <p:attrName>style.visibility</p:attrName>
                                        </p:attrNameLst>
                                      </p:cBhvr>
                                      <p:to>
                                        <p:strVal val="hidden"/>
                                      </p:to>
                                    </p:set>
                                  </p:childTnLst>
                                </p:cTn>
                              </p:par>
                              <p:par>
                                <p:cTn id="54" presetID="10" presetClass="exit" presetSubtype="0" fill="hold" grpId="2" nodeType="withEffect">
                                  <p:stCondLst>
                                    <p:cond delay="0"/>
                                  </p:stCondLst>
                                  <p:childTnLst>
                                    <p:animEffect transition="out" filter="fade">
                                      <p:cBhvr>
                                        <p:cTn id="55" dur="500"/>
                                        <p:tgtEl>
                                          <p:spTgt spid="677"/>
                                        </p:tgtEl>
                                      </p:cBhvr>
                                    </p:animEffect>
                                    <p:set>
                                      <p:cBhvr>
                                        <p:cTn id="56" dur="1" fill="hold">
                                          <p:stCondLst>
                                            <p:cond delay="499"/>
                                          </p:stCondLst>
                                        </p:cTn>
                                        <p:tgtEl>
                                          <p:spTgt spid="677"/>
                                        </p:tgtEl>
                                        <p:attrNameLst>
                                          <p:attrName>style.visibility</p:attrName>
                                        </p:attrNameLst>
                                      </p:cBhvr>
                                      <p:to>
                                        <p:strVal val="hidden"/>
                                      </p:to>
                                    </p:set>
                                  </p:childTnLst>
                                </p:cTn>
                              </p:par>
                              <p:par>
                                <p:cTn id="57" presetID="10" presetClass="exit" presetSubtype="0" fill="hold" grpId="2" nodeType="withEffect">
                                  <p:stCondLst>
                                    <p:cond delay="0"/>
                                  </p:stCondLst>
                                  <p:childTnLst>
                                    <p:animEffect transition="out" filter="fade">
                                      <p:cBhvr>
                                        <p:cTn id="58" dur="500"/>
                                        <p:tgtEl>
                                          <p:spTgt spid="678"/>
                                        </p:tgtEl>
                                      </p:cBhvr>
                                    </p:animEffect>
                                    <p:set>
                                      <p:cBhvr>
                                        <p:cTn id="59" dur="1" fill="hold">
                                          <p:stCondLst>
                                            <p:cond delay="499"/>
                                          </p:stCondLst>
                                        </p:cTn>
                                        <p:tgtEl>
                                          <p:spTgt spid="67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 grpId="0"/>
      <p:bldP spid="675" grpId="1"/>
      <p:bldP spid="675" grpId="2"/>
      <p:bldP spid="676" grpId="0"/>
      <p:bldP spid="676" grpId="1"/>
      <p:bldP spid="676" grpId="2"/>
      <p:bldP spid="677" grpId="0"/>
      <p:bldP spid="677" grpId="1"/>
      <p:bldP spid="677" grpId="2"/>
      <p:bldP spid="678" grpId="0"/>
      <p:bldP spid="678" grpId="1"/>
      <p:bldP spid="678" grpId="2"/>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67872" y="1213174"/>
            <a:ext cx="12068300" cy="724987"/>
          </a:xfrm>
        </p:spPr>
        <p:txBody>
          <a:bodyPr/>
          <a:lstStyle/>
          <a:p>
            <a:pPr>
              <a:spcBef>
                <a:spcPts val="2400"/>
              </a:spcBef>
            </a:pPr>
            <a:r>
              <a:rPr lang="en-US" sz="3799" dirty="0">
                <a:gradFill>
                  <a:gsLst>
                    <a:gs pos="1250">
                      <a:schemeClr val="tx1"/>
                    </a:gs>
                    <a:gs pos="100000">
                      <a:schemeClr val="tx1"/>
                    </a:gs>
                  </a:gsLst>
                  <a:lin ang="5400000" scaled="0"/>
                </a:gradFill>
              </a:rPr>
              <a:t>27 Hands on Labs + 8 Instructor Led Labs in Hall 7</a:t>
            </a:r>
          </a:p>
        </p:txBody>
      </p:sp>
      <p:sp>
        <p:nvSpPr>
          <p:cNvPr id="2" name="Title 1"/>
          <p:cNvSpPr>
            <a:spLocks noGrp="1"/>
          </p:cNvSpPr>
          <p:nvPr>
            <p:ph type="title"/>
          </p:nvPr>
        </p:nvSpPr>
        <p:spPr/>
        <p:txBody>
          <a:bodyPr/>
          <a:lstStyle/>
          <a:p>
            <a:r>
              <a:rPr lang="en-US" dirty="0" smtClean="0"/>
              <a:t>DBI Track resources</a:t>
            </a:r>
            <a:endParaRPr lang="en-US" dirty="0"/>
          </a:p>
        </p:txBody>
      </p:sp>
      <p:sp>
        <p:nvSpPr>
          <p:cNvPr id="10" name="Text Placeholder 7"/>
          <p:cNvSpPr txBox="1">
            <a:spLocks/>
          </p:cNvSpPr>
          <p:nvPr/>
        </p:nvSpPr>
        <p:spPr>
          <a:xfrm>
            <a:off x="267872" y="2232734"/>
            <a:ext cx="12068300" cy="1341309"/>
          </a:xfrm>
          <a:prstGeom prst="rect">
            <a:avLst/>
          </a:prstGeom>
        </p:spPr>
        <p:txBody>
          <a:bodyPr vert="horz" wrap="square" lIns="146283" tIns="91427" rIns="146283" bIns="91427"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834" indent="-342834" defTabSz="932563">
              <a:spcBef>
                <a:spcPts val="2400"/>
              </a:spcBef>
              <a:buClr>
                <a:srgbClr val="68217A"/>
              </a:buClr>
            </a:pPr>
            <a:r>
              <a:rPr lang="en-US" sz="3799" dirty="0">
                <a:gradFill>
                  <a:gsLst>
                    <a:gs pos="1250">
                      <a:srgbClr val="FFFFFF"/>
                    </a:gs>
                    <a:gs pos="100000">
                      <a:srgbClr val="FFFFFF"/>
                    </a:gs>
                  </a:gsLst>
                  <a:lin ang="5400000" scaled="0"/>
                </a:gradFill>
              </a:rPr>
              <a:t>Free SQL Server 2014 Technical Overview e-book</a:t>
            </a:r>
          </a:p>
          <a:p>
            <a:pPr marL="246102" lvl="1" indent="0" defTabSz="932563">
              <a:spcBef>
                <a:spcPts val="2400"/>
              </a:spcBef>
              <a:buClr>
                <a:srgbClr val="68217A"/>
              </a:buClr>
              <a:buNone/>
            </a:pPr>
            <a:r>
              <a:rPr lang="en-US" sz="2167" u="sng" dirty="0">
                <a:solidFill>
                  <a:srgbClr val="FFFF00"/>
                </a:solidFill>
                <a:latin typeface="Segoe UI Light"/>
                <a:hlinkClick r:id="rId4"/>
              </a:rPr>
              <a:t>microsoft.com/sqlserver</a:t>
            </a:r>
            <a:r>
              <a:rPr lang="en-US" sz="2167" dirty="0">
                <a:solidFill>
                  <a:srgbClr val="0072C6">
                    <a:lumMod val="60000"/>
                    <a:lumOff val="40000"/>
                  </a:srgbClr>
                </a:solidFill>
                <a:latin typeface="Segoe UI Light"/>
              </a:rPr>
              <a:t> and </a:t>
            </a:r>
            <a:r>
              <a:rPr lang="en-US" sz="2167" u="sng" dirty="0">
                <a:solidFill>
                  <a:srgbClr val="FFFF00"/>
                </a:solidFill>
                <a:latin typeface="Segoe UI Light"/>
                <a:hlinkClick r:id="rId5"/>
              </a:rPr>
              <a:t>Amazon Kindle Store</a:t>
            </a:r>
            <a:endParaRPr lang="en-US" sz="2167" u="sng" dirty="0">
              <a:solidFill>
                <a:srgbClr val="FFFF00"/>
              </a:solidFill>
              <a:latin typeface="Segoe UI Light"/>
            </a:endParaRPr>
          </a:p>
        </p:txBody>
      </p:sp>
      <p:sp>
        <p:nvSpPr>
          <p:cNvPr id="11" name="Text Placeholder 7"/>
          <p:cNvSpPr txBox="1">
            <a:spLocks/>
          </p:cNvSpPr>
          <p:nvPr/>
        </p:nvSpPr>
        <p:spPr>
          <a:xfrm>
            <a:off x="267872" y="3556818"/>
            <a:ext cx="12068300" cy="1341309"/>
          </a:xfrm>
          <a:prstGeom prst="rect">
            <a:avLst/>
          </a:prstGeom>
        </p:spPr>
        <p:txBody>
          <a:bodyPr vert="horz" wrap="square" lIns="146283" tIns="91427" rIns="146283" bIns="91427"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834" indent="-342834" defTabSz="932563">
              <a:spcBef>
                <a:spcPts val="2400"/>
              </a:spcBef>
              <a:buClr>
                <a:srgbClr val="68217A"/>
              </a:buClr>
            </a:pPr>
            <a:r>
              <a:rPr lang="en-US" sz="3799" dirty="0">
                <a:gradFill>
                  <a:gsLst>
                    <a:gs pos="1250">
                      <a:srgbClr val="FFFFFF"/>
                    </a:gs>
                    <a:gs pos="100000">
                      <a:srgbClr val="FFFFFF"/>
                    </a:gs>
                  </a:gsLst>
                  <a:lin ang="5400000" scaled="0"/>
                </a:gradFill>
              </a:rPr>
              <a:t>Free online training at Microsoft Virtual Academy</a:t>
            </a:r>
          </a:p>
          <a:p>
            <a:pPr marL="246102" lvl="1" indent="0" defTabSz="932563">
              <a:spcBef>
                <a:spcPts val="2400"/>
              </a:spcBef>
              <a:buClr>
                <a:srgbClr val="68217A"/>
              </a:buClr>
              <a:buNone/>
            </a:pPr>
            <a:r>
              <a:rPr lang="en-US" sz="2167" u="sng" dirty="0">
                <a:solidFill>
                  <a:srgbClr val="0072C6">
                    <a:lumMod val="60000"/>
                    <a:lumOff val="40000"/>
                  </a:srgbClr>
                </a:solidFill>
                <a:latin typeface="Segoe UI Light"/>
                <a:hlinkClick r:id="rId6"/>
              </a:rPr>
              <a:t>microsoftvirtualacademy.com</a:t>
            </a:r>
            <a:r>
              <a:rPr lang="en-US" sz="2167" dirty="0">
                <a:solidFill>
                  <a:srgbClr val="0072C6">
                    <a:lumMod val="60000"/>
                    <a:lumOff val="40000"/>
                  </a:srgbClr>
                </a:solidFill>
                <a:latin typeface="Segoe UI Light"/>
                <a:hlinkClick r:id="rId6"/>
              </a:rPr>
              <a:t> </a:t>
            </a:r>
            <a:endParaRPr lang="en-US" sz="2167" dirty="0">
              <a:solidFill>
                <a:srgbClr val="0072C6">
                  <a:lumMod val="60000"/>
                  <a:lumOff val="40000"/>
                </a:srgbClr>
              </a:solidFill>
              <a:latin typeface="Segoe UI Light"/>
            </a:endParaRPr>
          </a:p>
        </p:txBody>
      </p:sp>
      <p:sp>
        <p:nvSpPr>
          <p:cNvPr id="12" name="Text Placeholder 7"/>
          <p:cNvSpPr txBox="1">
            <a:spLocks/>
          </p:cNvSpPr>
          <p:nvPr/>
        </p:nvSpPr>
        <p:spPr>
          <a:xfrm>
            <a:off x="267872" y="4899941"/>
            <a:ext cx="12068300" cy="1341309"/>
          </a:xfrm>
          <a:prstGeom prst="rect">
            <a:avLst/>
          </a:prstGeom>
        </p:spPr>
        <p:txBody>
          <a:bodyPr vert="horz" wrap="square" lIns="146283" tIns="91427" rIns="146283" bIns="91427"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342834" indent="-342834" defTabSz="932563">
              <a:spcBef>
                <a:spcPts val="2400"/>
              </a:spcBef>
              <a:buClr>
                <a:srgbClr val="68217A"/>
              </a:buClr>
            </a:pPr>
            <a:r>
              <a:rPr lang="en-US" sz="3799" dirty="0">
                <a:gradFill>
                  <a:gsLst>
                    <a:gs pos="1250">
                      <a:srgbClr val="FFFFFF"/>
                    </a:gs>
                    <a:gs pos="100000">
                      <a:srgbClr val="FFFFFF"/>
                    </a:gs>
                  </a:gsLst>
                  <a:lin ang="5400000" scaled="0"/>
                </a:gradFill>
              </a:rPr>
              <a:t>Try new Azure data services previews!</a:t>
            </a:r>
          </a:p>
          <a:p>
            <a:pPr marL="246102" lvl="1" indent="0" defTabSz="932563">
              <a:spcBef>
                <a:spcPts val="2400"/>
              </a:spcBef>
              <a:buClr>
                <a:srgbClr val="68217A"/>
              </a:buClr>
              <a:buNone/>
            </a:pPr>
            <a:r>
              <a:rPr lang="en-US" sz="2167" dirty="0">
                <a:solidFill>
                  <a:srgbClr val="FFFF00"/>
                </a:solidFill>
                <a:latin typeface="Segoe UI Light"/>
                <a:hlinkClick r:id="rId7"/>
              </a:rPr>
              <a:t>Azure Machine Learning</a:t>
            </a:r>
            <a:r>
              <a:rPr lang="en-US" sz="2167" dirty="0">
                <a:solidFill>
                  <a:srgbClr val="0072C6">
                    <a:lumMod val="60000"/>
                    <a:lumOff val="40000"/>
                  </a:srgbClr>
                </a:solidFill>
                <a:latin typeface="Segoe UI Light"/>
              </a:rPr>
              <a:t>,</a:t>
            </a:r>
            <a:r>
              <a:rPr lang="en-US" sz="2167" dirty="0">
                <a:solidFill>
                  <a:srgbClr val="FFFF00"/>
                </a:solidFill>
                <a:latin typeface="Segoe UI Light"/>
              </a:rPr>
              <a:t> </a:t>
            </a:r>
            <a:r>
              <a:rPr lang="en-US" sz="2167" dirty="0">
                <a:solidFill>
                  <a:srgbClr val="FFFF00"/>
                </a:solidFill>
                <a:latin typeface="Segoe UI Light"/>
                <a:hlinkClick r:id="rId8" action="ppaction://hlinkfile"/>
              </a:rPr>
              <a:t>DocumentDB</a:t>
            </a:r>
            <a:r>
              <a:rPr lang="en-US" sz="2167" dirty="0">
                <a:solidFill>
                  <a:srgbClr val="0072C6">
                    <a:lumMod val="60000"/>
                    <a:lumOff val="40000"/>
                  </a:srgbClr>
                </a:solidFill>
                <a:latin typeface="Segoe UI Light"/>
              </a:rPr>
              <a:t>, and </a:t>
            </a:r>
            <a:r>
              <a:rPr lang="en-US" sz="2167" dirty="0">
                <a:solidFill>
                  <a:srgbClr val="FFFF00"/>
                </a:solidFill>
                <a:latin typeface="Segoe UI Light"/>
                <a:hlinkClick r:id="rId8" action="ppaction://hlinkfile"/>
              </a:rPr>
              <a:t>Stream Analytics </a:t>
            </a:r>
            <a:endParaRPr lang="en-US" sz="2167" dirty="0">
              <a:solidFill>
                <a:srgbClr val="FFFF00"/>
              </a:solidFill>
              <a:latin typeface="Segoe UI Light"/>
            </a:endParaRPr>
          </a:p>
        </p:txBody>
      </p:sp>
    </p:spTree>
    <p:extLst>
      <p:ext uri="{BB962C8B-B14F-4D97-AF65-F5344CB8AC3E}">
        <p14:creationId xmlns:p14="http://schemas.microsoft.com/office/powerpoint/2010/main" val="214158305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3.26827E-7 L 2.26704E-6 3.26827E-7 " pathEditMode="relative" rAng="0" ptsTypes="AA">
                                      <p:cBhvr>
                                        <p:cTn id="9" dur="500" fill="hold"/>
                                        <p:tgtEl>
                                          <p:spTgt spid="8"/>
                                        </p:tgtEl>
                                        <p:attrNameLst>
                                          <p:attrName>ppt_x</p:attrName>
                                          <p:attrName>ppt_y</p:attrName>
                                        </p:attrNameLst>
                                      </p:cBhvr>
                                      <p:rCtr x="1200" y="0"/>
                                    </p:animMotion>
                                  </p:childTnLst>
                                </p:cTn>
                              </p:par>
                              <p:par>
                                <p:cTn id="10" presetID="10" presetClass="entr" presetSubtype="0" fill="hold" grpId="0" nodeType="withEffect">
                                  <p:stCondLst>
                                    <p:cond delay="25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63" presetClass="path" presetSubtype="0" decel="100000" fill="hold" grpId="1" nodeType="withEffect">
                                  <p:stCondLst>
                                    <p:cond delay="250"/>
                                  </p:stCondLst>
                                  <p:childTnLst>
                                    <p:animMotion origin="layout" path="M -0.02413 -6.8089E-8 L 2.26704E-6 -6.8089E-8 " pathEditMode="relative" rAng="0" ptsTypes="AA">
                                      <p:cBhvr>
                                        <p:cTn id="14" dur="500" fill="hold"/>
                                        <p:tgtEl>
                                          <p:spTgt spid="10"/>
                                        </p:tgtEl>
                                        <p:attrNameLst>
                                          <p:attrName>ppt_x</p:attrName>
                                          <p:attrName>ppt_y</p:attrName>
                                        </p:attrNameLst>
                                      </p:cBhvr>
                                      <p:rCtr x="1200" y="0"/>
                                    </p:animMotion>
                                  </p:childTnLst>
                                </p:cTn>
                              </p:par>
                              <p:par>
                                <p:cTn id="15" presetID="10" presetClass="entr" presetSubtype="0" fill="hold" grpId="0" nodeType="withEffect">
                                  <p:stCondLst>
                                    <p:cond delay="5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63" presetClass="path" presetSubtype="0" decel="100000" fill="hold" grpId="1" nodeType="withEffect">
                                  <p:stCondLst>
                                    <p:cond delay="500"/>
                                  </p:stCondLst>
                                  <p:childTnLst>
                                    <p:animMotion origin="layout" path="M -0.02413 2.57376E-6 L 2.26704E-6 2.57376E-6 " pathEditMode="relative" rAng="0" ptsTypes="AA">
                                      <p:cBhvr>
                                        <p:cTn id="19" dur="500" fill="hold"/>
                                        <p:tgtEl>
                                          <p:spTgt spid="11"/>
                                        </p:tgtEl>
                                        <p:attrNameLst>
                                          <p:attrName>ppt_x</p:attrName>
                                          <p:attrName>ppt_y</p:attrName>
                                        </p:attrNameLst>
                                      </p:cBhvr>
                                      <p:rCtr x="1200" y="0"/>
                                    </p:animMotion>
                                  </p:childTnLst>
                                </p:cTn>
                              </p:par>
                              <p:par>
                                <p:cTn id="20" presetID="10" presetClass="entr" presetSubtype="0" fill="hold" grpId="0" nodeType="withEffect">
                                  <p:stCondLst>
                                    <p:cond delay="75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63" presetClass="path" presetSubtype="0" decel="100000" fill="hold" grpId="1" nodeType="withEffect">
                                  <p:stCondLst>
                                    <p:cond delay="750"/>
                                  </p:stCondLst>
                                  <p:childTnLst>
                                    <p:animMotion origin="layout" path="M -0.02413 2.17885E-6 L 2.26704E-6 2.17885E-6 " pathEditMode="relative" rAng="0" ptsTypes="AA">
                                      <p:cBhvr>
                                        <p:cTn id="24" dur="500" fill="hold"/>
                                        <p:tgtEl>
                                          <p:spTgt spid="12"/>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P spid="11" grpId="0"/>
      <p:bldP spid="11" grpId="1"/>
      <p:bldP spid="12" grpId="0"/>
      <p:bldP spid="12"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chemeClr val="bg1"/>
                      </a:gs>
                      <a:gs pos="100000">
                        <a:schemeClr val="bg1"/>
                      </a:gs>
                    </a:gsLst>
                    <a:lin ang="5400000" scaled="0"/>
                  </a:gradFill>
                  <a:latin typeface="Segoe UI" pitchFamily="34" charset="0"/>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9" name="Group 18"/>
          <p:cNvGrpSpPr/>
          <p:nvPr/>
        </p:nvGrpSpPr>
        <p:grpSpPr>
          <a:xfrm>
            <a:off x="5987589" y="3946350"/>
            <a:ext cx="5491447" cy="2734059"/>
            <a:chOff x="5987589" y="3946350"/>
            <a:chExt cx="5491447" cy="2734059"/>
          </a:xfrm>
        </p:grpSpPr>
        <p:sp>
          <p:nvSpPr>
            <p:cNvPr id="20"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Developer Network</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1" name="Rectangle 20"/>
            <p:cNvSpPr/>
            <p:nvPr/>
          </p:nvSpPr>
          <p:spPr bwMode="auto">
            <a:xfrm>
              <a:off x="5987589" y="5766010"/>
              <a:ext cx="5491447"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3" name="Rectangle 22"/>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4"/>
                </a:rPr>
                <a:t>http</a:t>
              </a:r>
              <a:r>
                <a:rPr lang="en-US" dirty="0" smtClean="0">
                  <a:solidFill>
                    <a:srgbClr val="FFFFFF"/>
                  </a:solidFill>
                  <a:hlinkClick r:id="rId4"/>
                </a:rPr>
                <a:t>://developer.microsoft.com </a:t>
              </a:r>
              <a:endParaRPr lang="en-US" dirty="0">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latin typeface="Segoe UI" pitchFamily="34" charset="0"/>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chemeClr val="bg1"/>
                      </a:gs>
                      <a:gs pos="100000">
                        <a:schemeClr val="bg1"/>
                      </a:gs>
                    </a:gsLst>
                    <a:lin ang="5400000" scaled="0"/>
                  </a:gradFill>
                  <a:latin typeface="Segoe UI" pitchFamily="34" charset="0"/>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lvl="0">
                <a:spcBef>
                  <a:spcPts val="600"/>
                </a:spcBef>
                <a:buSzPct val="120000"/>
                <a:tabLst>
                  <a:tab pos="1828800" algn="l"/>
                </a:tabLst>
                <a:defRPr/>
              </a:pPr>
              <a:r>
                <a:rPr lang="en-US" dirty="0">
                  <a:solidFill>
                    <a:srgbClr val="FFFFFF"/>
                  </a:solidFill>
                  <a:hlinkClick r:id="rId5"/>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chemeClr val="tx1">
                    <a:lumMod val="20000"/>
                    <a:lumOff val="80000"/>
                    <a:alpha val="99000"/>
                  </a:schemeClr>
                </a:solidFill>
                <a:latin typeface="Segoe UI" pitchFamily="34" charset="0"/>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chemeClr val="bg1"/>
                      </a:gs>
                      <a:gs pos="100000">
                        <a:schemeClr val="bg1"/>
                      </a:gs>
                    </a:gsLst>
                    <a:lin ang="5400000" scaled="0"/>
                  </a:gradFill>
                  <a:latin typeface="Segoe UI" pitchFamily="34" charset="0"/>
                  <a:ea typeface="Segoe UI" pitchFamily="34" charset="0"/>
                  <a:cs typeface="Segoe UI" pitchFamily="34" charset="0"/>
                </a:rPr>
                <a:t>Sessions on Demand</a:t>
              </a:r>
              <a:endParaRPr lang="en-US" sz="1600" dirty="0">
                <a:gradFill>
                  <a:gsLst>
                    <a:gs pos="1250">
                      <a:schemeClr val="bg1"/>
                    </a:gs>
                    <a:gs pos="100000">
                      <a:schemeClr val="bg1"/>
                    </a:gs>
                  </a:gsLst>
                  <a:lin ang="5400000" scaled="0"/>
                </a:gradFill>
                <a:latin typeface="Segoe UI" pitchFamily="34" charset="0"/>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hlinkClick r:id="rId6"/>
                </a:rPr>
                <a:t>http://channel9.msdn.com/Events/TechEd</a:t>
              </a:r>
              <a:endParaRPr lang="en-US" dirty="0"/>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6" name="Picture 3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sp>
        <p:nvSpPr>
          <p:cNvPr id="37" name="Freeform 54"/>
          <p:cNvSpPr>
            <a:spLocks noEditPoints="1"/>
          </p:cNvSpPr>
          <p:nvPr/>
        </p:nvSpPr>
        <p:spPr bwMode="black">
          <a:xfrm>
            <a:off x="6121301" y="6038298"/>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146903136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750"/>
                                        <p:tgtEl>
                                          <p:spTgt spid="19"/>
                                        </p:tgtEl>
                                      </p:cBhvr>
                                    </p:animEffect>
                                  </p:childTnLst>
                                </p:cTn>
                              </p:par>
                              <p:par>
                                <p:cTn id="23" presetID="63" presetClass="path" presetSubtype="0" decel="100000" fill="hold" nodeType="withEffect">
                                  <p:stCondLst>
                                    <p:cond delay="300"/>
                                  </p:stCondLst>
                                  <p:childTnLst>
                                    <p:animMotion origin="layout" path="M -0.02413 3.26827E-6 L 0 3.26827E-6 " pathEditMode="relative" rAng="0" ptsTypes="AA">
                                      <p:cBhvr>
                                        <p:cTn id="24" dur="750" fill="hold"/>
                                        <p:tgtEl>
                                          <p:spTgt spid="1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2" name="Group 81"/>
          <p:cNvGrpSpPr/>
          <p:nvPr/>
        </p:nvGrpSpPr>
        <p:grpSpPr>
          <a:xfrm>
            <a:off x="7557946" y="1435003"/>
            <a:ext cx="4134926" cy="4716297"/>
            <a:chOff x="8064839" y="1658523"/>
            <a:chExt cx="4136687" cy="4718304"/>
          </a:xfrm>
        </p:grpSpPr>
        <p:sp>
          <p:nvSpPr>
            <p:cNvPr id="41" name="Rectangle 40"/>
            <p:cNvSpPr/>
            <p:nvPr/>
          </p:nvSpPr>
          <p:spPr bwMode="auto">
            <a:xfrm>
              <a:off x="8071009" y="1658523"/>
              <a:ext cx="4130517" cy="4718304"/>
            </a:xfrm>
            <a:prstGeom prst="rect">
              <a:avLst/>
            </a:prstGeom>
            <a:solidFill>
              <a:schemeClr val="bg1">
                <a:lumMod val="95000"/>
              </a:schemeClr>
            </a:solidFill>
            <a:ln w="9525" cap="flat" cmpd="sng" algn="ctr">
              <a:noFill/>
              <a:prstDash val="solid"/>
              <a:headEnd type="none" w="med" len="med"/>
              <a:tailEnd type="none" w="med" len="med"/>
            </a:ln>
            <a:effectLst/>
          </p:spPr>
          <p:txBody>
            <a:bodyPr rot="0" spcFirstLastPara="0" vertOverflow="overflow" horzOverflow="overflow" vert="horz" wrap="square" lIns="182802" tIns="146241" rIns="182802" bIns="146241" numCol="1" spcCol="0" rtlCol="0" fromWordArt="0" anchor="t" anchorCtr="0" forceAA="0" compatLnSpc="1">
              <a:prstTxWarp prst="textNoShape">
                <a:avLst/>
              </a:prstTxWarp>
              <a:noAutofit/>
            </a:bodyPr>
            <a:lstStyle/>
            <a:p>
              <a:pPr algn="ctr" defTabSz="931935" fontAlgn="base">
                <a:lnSpc>
                  <a:spcPct val="90000"/>
                </a:lnSpc>
                <a:spcBef>
                  <a:spcPct val="0"/>
                </a:spcBef>
                <a:spcAft>
                  <a:spcPct val="0"/>
                </a:spcAft>
                <a:defRPr/>
              </a:pPr>
              <a:endParaRPr lang="en-US" sz="2400" kern="0" dirty="0" err="1">
                <a:gradFill>
                  <a:gsLst>
                    <a:gs pos="0">
                      <a:srgbClr val="FFFFFF"/>
                    </a:gs>
                    <a:gs pos="100000">
                      <a:srgbClr val="FFFFFF"/>
                    </a:gs>
                  </a:gsLst>
                  <a:lin ang="5400000" scaled="0"/>
                </a:gradFill>
                <a:ea typeface="Segoe UI" pitchFamily="34" charset="0"/>
                <a:cs typeface="Segoe UI" pitchFamily="34" charset="0"/>
              </a:endParaRPr>
            </a:p>
          </p:txBody>
        </p:sp>
        <p:sp>
          <p:nvSpPr>
            <p:cNvPr id="166" name="Freeform 165"/>
            <p:cNvSpPr>
              <a:spLocks/>
            </p:cNvSpPr>
            <p:nvPr/>
          </p:nvSpPr>
          <p:spPr bwMode="auto">
            <a:xfrm>
              <a:off x="8067924" y="3978069"/>
              <a:ext cx="4122708" cy="1798672"/>
            </a:xfrm>
            <a:custGeom>
              <a:avLst/>
              <a:gdLst>
                <a:gd name="connsiteX0" fmla="*/ 2761975 w 4122708"/>
                <a:gd name="connsiteY0" fmla="*/ 0 h 1798672"/>
                <a:gd name="connsiteX1" fmla="*/ 3139354 w 4122708"/>
                <a:gd name="connsiteY1" fmla="*/ 314492 h 1798672"/>
                <a:gd name="connsiteX2" fmla="*/ 3506866 w 4122708"/>
                <a:gd name="connsiteY2" fmla="*/ 678640 h 1798672"/>
                <a:gd name="connsiteX3" fmla="*/ 3556197 w 4122708"/>
                <a:gd name="connsiteY3" fmla="*/ 651053 h 1798672"/>
                <a:gd name="connsiteX4" fmla="*/ 3733787 w 4122708"/>
                <a:gd name="connsiteY4" fmla="*/ 284146 h 1798672"/>
                <a:gd name="connsiteX5" fmla="*/ 4069235 w 4122708"/>
                <a:gd name="connsiteY5" fmla="*/ 573810 h 1798672"/>
                <a:gd name="connsiteX6" fmla="*/ 4115502 w 4122708"/>
                <a:gd name="connsiteY6" fmla="*/ 642190 h 1798672"/>
                <a:gd name="connsiteX7" fmla="*/ 4122708 w 4122708"/>
                <a:gd name="connsiteY7" fmla="*/ 652840 h 1798672"/>
                <a:gd name="connsiteX8" fmla="*/ 4122708 w 4122708"/>
                <a:gd name="connsiteY8" fmla="*/ 1798672 h 1798672"/>
                <a:gd name="connsiteX9" fmla="*/ 0 w 4122708"/>
                <a:gd name="connsiteY9" fmla="*/ 1798672 h 1798672"/>
                <a:gd name="connsiteX10" fmla="*/ 0 w 4122708"/>
                <a:gd name="connsiteY10" fmla="*/ 1262034 h 1798672"/>
                <a:gd name="connsiteX11" fmla="*/ 48793 w 4122708"/>
                <a:gd name="connsiteY11" fmla="*/ 1213828 h 1798672"/>
                <a:gd name="connsiteX12" fmla="*/ 233783 w 4122708"/>
                <a:gd name="connsiteY12" fmla="*/ 1117273 h 1798672"/>
                <a:gd name="connsiteX13" fmla="*/ 366975 w 4122708"/>
                <a:gd name="connsiteY13" fmla="*/ 1117273 h 1798672"/>
                <a:gd name="connsiteX14" fmla="*/ 433571 w 4122708"/>
                <a:gd name="connsiteY14" fmla="*/ 1274519 h 1798672"/>
                <a:gd name="connsiteX15" fmla="*/ 655559 w 4122708"/>
                <a:gd name="connsiteY15" fmla="*/ 993132 h 1798672"/>
                <a:gd name="connsiteX16" fmla="*/ 845482 w 4122708"/>
                <a:gd name="connsiteY16" fmla="*/ 960028 h 1798672"/>
                <a:gd name="connsiteX17" fmla="*/ 1067469 w 4122708"/>
                <a:gd name="connsiteY17" fmla="*/ 1015202 h 1798672"/>
                <a:gd name="connsiteX18" fmla="*/ 1467047 w 4122708"/>
                <a:gd name="connsiteY18" fmla="*/ 411046 h 1798672"/>
                <a:gd name="connsiteX19" fmla="*/ 1772897 w 4122708"/>
                <a:gd name="connsiteY19" fmla="*/ 328285 h 1798672"/>
                <a:gd name="connsiteX20" fmla="*/ 2024482 w 4122708"/>
                <a:gd name="connsiteY20" fmla="*/ 526912 h 1798672"/>
                <a:gd name="connsiteX21" fmla="*/ 2483257 w 4122708"/>
                <a:gd name="connsiteY21" fmla="*/ 328285 h 1798672"/>
                <a:gd name="connsiteX22" fmla="*/ 2761975 w 4122708"/>
                <a:gd name="connsiteY22" fmla="*/ 0 h 1798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22708" h="1798672">
                  <a:moveTo>
                    <a:pt x="2761975" y="0"/>
                  </a:moveTo>
                  <a:cubicBezTo>
                    <a:pt x="2761975" y="0"/>
                    <a:pt x="2761975" y="0"/>
                    <a:pt x="3139354" y="314492"/>
                  </a:cubicBezTo>
                  <a:cubicBezTo>
                    <a:pt x="3139354" y="314492"/>
                    <a:pt x="3139354" y="314492"/>
                    <a:pt x="3506866" y="678640"/>
                  </a:cubicBezTo>
                  <a:cubicBezTo>
                    <a:pt x="3506866" y="678640"/>
                    <a:pt x="3506866" y="678640"/>
                    <a:pt x="3556197" y="651053"/>
                  </a:cubicBezTo>
                  <a:cubicBezTo>
                    <a:pt x="3556197" y="651053"/>
                    <a:pt x="3556197" y="651053"/>
                    <a:pt x="3733787" y="284146"/>
                  </a:cubicBezTo>
                  <a:cubicBezTo>
                    <a:pt x="3733787" y="284146"/>
                    <a:pt x="3733787" y="284146"/>
                    <a:pt x="4069235" y="573810"/>
                  </a:cubicBezTo>
                  <a:cubicBezTo>
                    <a:pt x="4069235" y="573810"/>
                    <a:pt x="4069235" y="573810"/>
                    <a:pt x="4115502" y="642190"/>
                  </a:cubicBezTo>
                  <a:lnTo>
                    <a:pt x="4122708" y="652840"/>
                  </a:lnTo>
                  <a:lnTo>
                    <a:pt x="4122708" y="1798672"/>
                  </a:lnTo>
                  <a:lnTo>
                    <a:pt x="0" y="1798672"/>
                  </a:lnTo>
                  <a:lnTo>
                    <a:pt x="0" y="1262034"/>
                  </a:lnTo>
                  <a:lnTo>
                    <a:pt x="48793" y="1213828"/>
                  </a:lnTo>
                  <a:cubicBezTo>
                    <a:pt x="154854" y="1158654"/>
                    <a:pt x="233783" y="1117273"/>
                    <a:pt x="233783" y="1117273"/>
                  </a:cubicBezTo>
                  <a:cubicBezTo>
                    <a:pt x="233783" y="1117273"/>
                    <a:pt x="233783" y="1117273"/>
                    <a:pt x="366975" y="1117273"/>
                  </a:cubicBezTo>
                  <a:cubicBezTo>
                    <a:pt x="366975" y="1117273"/>
                    <a:pt x="366975" y="1117273"/>
                    <a:pt x="433571" y="1274519"/>
                  </a:cubicBezTo>
                  <a:cubicBezTo>
                    <a:pt x="433571" y="1274519"/>
                    <a:pt x="433571" y="1274519"/>
                    <a:pt x="655559" y="993132"/>
                  </a:cubicBezTo>
                  <a:cubicBezTo>
                    <a:pt x="655559" y="993132"/>
                    <a:pt x="655559" y="993132"/>
                    <a:pt x="845482" y="960028"/>
                  </a:cubicBezTo>
                  <a:cubicBezTo>
                    <a:pt x="845482" y="960028"/>
                    <a:pt x="845482" y="960028"/>
                    <a:pt x="1067469" y="1015202"/>
                  </a:cubicBezTo>
                  <a:cubicBezTo>
                    <a:pt x="1067469" y="1015202"/>
                    <a:pt x="1067469" y="1015202"/>
                    <a:pt x="1467047" y="411046"/>
                  </a:cubicBezTo>
                  <a:cubicBezTo>
                    <a:pt x="1467047" y="411046"/>
                    <a:pt x="1467047" y="411046"/>
                    <a:pt x="1772897" y="328285"/>
                  </a:cubicBezTo>
                  <a:cubicBezTo>
                    <a:pt x="1772897" y="328285"/>
                    <a:pt x="1772897" y="328285"/>
                    <a:pt x="2024482" y="526912"/>
                  </a:cubicBezTo>
                  <a:cubicBezTo>
                    <a:pt x="2024482" y="526912"/>
                    <a:pt x="2024482" y="526912"/>
                    <a:pt x="2483257" y="328285"/>
                  </a:cubicBezTo>
                  <a:cubicBezTo>
                    <a:pt x="2483257" y="328285"/>
                    <a:pt x="2483257" y="328285"/>
                    <a:pt x="2761975" y="0"/>
                  </a:cubicBezTo>
                  <a:close/>
                </a:path>
              </a:pathLst>
            </a:custGeom>
            <a:solidFill>
              <a:srgbClr val="66CC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noAutofit/>
            </a:bodyPr>
            <a:lstStyle/>
            <a:p>
              <a:pPr defTabSz="932205"/>
              <a:endParaRPr lang="en-IN">
                <a:solidFill>
                  <a:prstClr val="black"/>
                </a:solidFill>
              </a:endParaRPr>
            </a:p>
          </p:txBody>
        </p:sp>
        <p:sp>
          <p:nvSpPr>
            <p:cNvPr id="163" name="Freeform 6"/>
            <p:cNvSpPr>
              <a:spLocks/>
            </p:cNvSpPr>
            <p:nvPr/>
          </p:nvSpPr>
          <p:spPr bwMode="auto">
            <a:xfrm>
              <a:off x="10840306" y="4624309"/>
              <a:ext cx="793765" cy="822599"/>
            </a:xfrm>
            <a:custGeom>
              <a:avLst/>
              <a:gdLst>
                <a:gd name="T0" fmla="*/ 298 w 323"/>
                <a:gd name="T1" fmla="*/ 10 h 227"/>
                <a:gd name="T2" fmla="*/ 140 w 323"/>
                <a:gd name="T3" fmla="*/ 169 h 227"/>
                <a:gd name="T4" fmla="*/ 254 w 323"/>
                <a:gd name="T5" fmla="*/ 227 h 227"/>
                <a:gd name="T6" fmla="*/ 247 w 323"/>
                <a:gd name="T7" fmla="*/ 200 h 227"/>
                <a:gd name="T8" fmla="*/ 318 w 323"/>
                <a:gd name="T9" fmla="*/ 0 h 227"/>
                <a:gd name="T10" fmla="*/ 298 w 323"/>
                <a:gd name="T11" fmla="*/ 10 h 227"/>
                <a:gd name="connsiteX0" fmla="*/ 6196 w 6897"/>
                <a:gd name="connsiteY0" fmla="*/ 354 h 9913"/>
                <a:gd name="connsiteX1" fmla="*/ 1304 w 6897"/>
                <a:gd name="connsiteY1" fmla="*/ 7358 h 9913"/>
                <a:gd name="connsiteX2" fmla="*/ 4834 w 6897"/>
                <a:gd name="connsiteY2" fmla="*/ 9913 h 9913"/>
                <a:gd name="connsiteX3" fmla="*/ 4617 w 6897"/>
                <a:gd name="connsiteY3" fmla="*/ 8724 h 9913"/>
                <a:gd name="connsiteX4" fmla="*/ 6890 w 6897"/>
                <a:gd name="connsiteY4" fmla="*/ 0 h 9913"/>
                <a:gd name="connsiteX5" fmla="*/ 6196 w 6897"/>
                <a:gd name="connsiteY5" fmla="*/ 354 h 9913"/>
                <a:gd name="connsiteX0" fmla="*/ 7450 w 8129"/>
                <a:gd name="connsiteY0" fmla="*/ 816 h 10000"/>
                <a:gd name="connsiteX1" fmla="*/ 20 w 8129"/>
                <a:gd name="connsiteY1" fmla="*/ 7423 h 10000"/>
                <a:gd name="connsiteX2" fmla="*/ 5138 w 8129"/>
                <a:gd name="connsiteY2" fmla="*/ 10000 h 10000"/>
                <a:gd name="connsiteX3" fmla="*/ 4823 w 8129"/>
                <a:gd name="connsiteY3" fmla="*/ 8801 h 10000"/>
                <a:gd name="connsiteX4" fmla="*/ 8119 w 8129"/>
                <a:gd name="connsiteY4" fmla="*/ 0 h 10000"/>
                <a:gd name="connsiteX5" fmla="*/ 7450 w 8129"/>
                <a:gd name="connsiteY5" fmla="*/ 816 h 10000"/>
                <a:gd name="connsiteX0" fmla="*/ 8905 w 9995"/>
                <a:gd name="connsiteY0" fmla="*/ 500 h 10000"/>
                <a:gd name="connsiteX1" fmla="*/ 20 w 9995"/>
                <a:gd name="connsiteY1" fmla="*/ 7423 h 10000"/>
                <a:gd name="connsiteX2" fmla="*/ 6316 w 9995"/>
                <a:gd name="connsiteY2" fmla="*/ 10000 h 10000"/>
                <a:gd name="connsiteX3" fmla="*/ 5928 w 9995"/>
                <a:gd name="connsiteY3" fmla="*/ 8801 h 10000"/>
                <a:gd name="connsiteX4" fmla="*/ 9983 w 9995"/>
                <a:gd name="connsiteY4" fmla="*/ 0 h 10000"/>
                <a:gd name="connsiteX5" fmla="*/ 8905 w 9995"/>
                <a:gd name="connsiteY5" fmla="*/ 500 h 10000"/>
                <a:gd name="connsiteX0" fmla="*/ 8909 w 9714"/>
                <a:gd name="connsiteY0" fmla="*/ 385 h 9885"/>
                <a:gd name="connsiteX1" fmla="*/ 20 w 9714"/>
                <a:gd name="connsiteY1" fmla="*/ 7308 h 9885"/>
                <a:gd name="connsiteX2" fmla="*/ 6319 w 9714"/>
                <a:gd name="connsiteY2" fmla="*/ 9885 h 9885"/>
                <a:gd name="connsiteX3" fmla="*/ 5931 w 9714"/>
                <a:gd name="connsiteY3" fmla="*/ 8686 h 9885"/>
                <a:gd name="connsiteX4" fmla="*/ 9701 w 9714"/>
                <a:gd name="connsiteY4" fmla="*/ 0 h 9885"/>
                <a:gd name="connsiteX5" fmla="*/ 8909 w 9714"/>
                <a:gd name="connsiteY5" fmla="*/ 385 h 9885"/>
                <a:gd name="connsiteX0" fmla="*/ 9171 w 10000"/>
                <a:gd name="connsiteY0" fmla="*/ 389 h 10000"/>
                <a:gd name="connsiteX1" fmla="*/ 21 w 10000"/>
                <a:gd name="connsiteY1" fmla="*/ 7393 h 10000"/>
                <a:gd name="connsiteX2" fmla="*/ 6505 w 10000"/>
                <a:gd name="connsiteY2" fmla="*/ 10000 h 10000"/>
                <a:gd name="connsiteX3" fmla="*/ 6106 w 10000"/>
                <a:gd name="connsiteY3" fmla="*/ 8787 h 10000"/>
                <a:gd name="connsiteX4" fmla="*/ 9987 w 10000"/>
                <a:gd name="connsiteY4" fmla="*/ 0 h 10000"/>
                <a:gd name="connsiteX5" fmla="*/ 9171 w 10000"/>
                <a:gd name="connsiteY5" fmla="*/ 389 h 10000"/>
                <a:gd name="connsiteX0" fmla="*/ 9173 w 10001"/>
                <a:gd name="connsiteY0" fmla="*/ 389 h 10055"/>
                <a:gd name="connsiteX1" fmla="*/ 23 w 10001"/>
                <a:gd name="connsiteY1" fmla="*/ 7393 h 10055"/>
                <a:gd name="connsiteX2" fmla="*/ 6507 w 10001"/>
                <a:gd name="connsiteY2" fmla="*/ 10000 h 10055"/>
                <a:gd name="connsiteX3" fmla="*/ 5714 w 10001"/>
                <a:gd name="connsiteY3" fmla="*/ 9048 h 10055"/>
                <a:gd name="connsiteX4" fmla="*/ 9989 w 10001"/>
                <a:gd name="connsiteY4" fmla="*/ 0 h 10055"/>
                <a:gd name="connsiteX5" fmla="*/ 9173 w 10001"/>
                <a:gd name="connsiteY5" fmla="*/ 389 h 10055"/>
                <a:gd name="connsiteX0" fmla="*/ 9173 w 10001"/>
                <a:gd name="connsiteY0" fmla="*/ 389 h 10055"/>
                <a:gd name="connsiteX1" fmla="*/ 23 w 10001"/>
                <a:gd name="connsiteY1" fmla="*/ 7393 h 10055"/>
                <a:gd name="connsiteX2" fmla="*/ 6507 w 10001"/>
                <a:gd name="connsiteY2" fmla="*/ 10000 h 10055"/>
                <a:gd name="connsiteX3" fmla="*/ 5714 w 10001"/>
                <a:gd name="connsiteY3" fmla="*/ 9048 h 10055"/>
                <a:gd name="connsiteX4" fmla="*/ 9989 w 10001"/>
                <a:gd name="connsiteY4" fmla="*/ 0 h 10055"/>
                <a:gd name="connsiteX5" fmla="*/ 9173 w 10001"/>
                <a:gd name="connsiteY5" fmla="*/ 389 h 10055"/>
                <a:gd name="connsiteX0" fmla="*/ 9173 w 9989"/>
                <a:gd name="connsiteY0" fmla="*/ 389 h 10055"/>
                <a:gd name="connsiteX1" fmla="*/ 23 w 9989"/>
                <a:gd name="connsiteY1" fmla="*/ 7393 h 10055"/>
                <a:gd name="connsiteX2" fmla="*/ 6507 w 9989"/>
                <a:gd name="connsiteY2" fmla="*/ 10000 h 10055"/>
                <a:gd name="connsiteX3" fmla="*/ 5714 w 9989"/>
                <a:gd name="connsiteY3" fmla="*/ 9048 h 10055"/>
                <a:gd name="connsiteX4" fmla="*/ 9989 w 9989"/>
                <a:gd name="connsiteY4" fmla="*/ 0 h 10055"/>
                <a:gd name="connsiteX5" fmla="*/ 9173 w 9989"/>
                <a:gd name="connsiteY5" fmla="*/ 389 h 10055"/>
                <a:gd name="connsiteX0" fmla="*/ 9969 w 10786"/>
                <a:gd name="connsiteY0" fmla="*/ 387 h 9976"/>
                <a:gd name="connsiteX1" fmla="*/ 21 w 10786"/>
                <a:gd name="connsiteY1" fmla="*/ 7844 h 9976"/>
                <a:gd name="connsiteX2" fmla="*/ 7300 w 10786"/>
                <a:gd name="connsiteY2" fmla="*/ 9945 h 9976"/>
                <a:gd name="connsiteX3" fmla="*/ 6506 w 10786"/>
                <a:gd name="connsiteY3" fmla="*/ 8999 h 9976"/>
                <a:gd name="connsiteX4" fmla="*/ 10786 w 10786"/>
                <a:gd name="connsiteY4" fmla="*/ 0 h 9976"/>
                <a:gd name="connsiteX5" fmla="*/ 9969 w 10786"/>
                <a:gd name="connsiteY5" fmla="*/ 387 h 9976"/>
                <a:gd name="connsiteX0" fmla="*/ 9395 w 10152"/>
                <a:gd name="connsiteY0" fmla="*/ 388 h 9994"/>
                <a:gd name="connsiteX1" fmla="*/ 19 w 10152"/>
                <a:gd name="connsiteY1" fmla="*/ 8008 h 9994"/>
                <a:gd name="connsiteX2" fmla="*/ 6920 w 10152"/>
                <a:gd name="connsiteY2" fmla="*/ 9969 h 9994"/>
                <a:gd name="connsiteX3" fmla="*/ 6184 w 10152"/>
                <a:gd name="connsiteY3" fmla="*/ 9021 h 9994"/>
                <a:gd name="connsiteX4" fmla="*/ 10152 w 10152"/>
                <a:gd name="connsiteY4" fmla="*/ 0 h 9994"/>
                <a:gd name="connsiteX5" fmla="*/ 9395 w 10152"/>
                <a:gd name="connsiteY5" fmla="*/ 388 h 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52" h="9994">
                  <a:moveTo>
                    <a:pt x="9395" y="388"/>
                  </a:moveTo>
                  <a:cubicBezTo>
                    <a:pt x="9395" y="388"/>
                    <a:pt x="3995" y="8494"/>
                    <a:pt x="19" y="8008"/>
                  </a:cubicBezTo>
                  <a:cubicBezTo>
                    <a:pt x="-393" y="9604"/>
                    <a:pt x="5893" y="9800"/>
                    <a:pt x="6920" y="9969"/>
                  </a:cubicBezTo>
                  <a:cubicBezTo>
                    <a:pt x="7947" y="10138"/>
                    <a:pt x="6306" y="9424"/>
                    <a:pt x="6184" y="9021"/>
                  </a:cubicBezTo>
                  <a:cubicBezTo>
                    <a:pt x="6184" y="9021"/>
                    <a:pt x="9319" y="5522"/>
                    <a:pt x="10152" y="0"/>
                  </a:cubicBezTo>
                  <a:cubicBezTo>
                    <a:pt x="9801" y="149"/>
                    <a:pt x="9746" y="240"/>
                    <a:pt x="9395" y="388"/>
                  </a:cubicBezTo>
                  <a:close/>
                </a:path>
              </a:pathLst>
            </a:custGeom>
            <a:solidFill>
              <a:schemeClr val="bg1">
                <a:lumMod val="65000"/>
              </a:schemeClr>
            </a:solidFill>
            <a:ln>
              <a:noFill/>
            </a:ln>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pic>
          <p:nvPicPr>
            <p:cNvPr id="42" name="Picture 41"/>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8484376" y="1991244"/>
              <a:ext cx="3363656" cy="777240"/>
            </a:xfrm>
            <a:prstGeom prst="rect">
              <a:avLst/>
            </a:prstGeom>
          </p:spPr>
        </p:pic>
        <p:sp>
          <p:nvSpPr>
            <p:cNvPr id="105" name="Freeform 61"/>
            <p:cNvSpPr>
              <a:spLocks noChangeAspect="1"/>
            </p:cNvSpPr>
            <p:nvPr/>
          </p:nvSpPr>
          <p:spPr bwMode="auto">
            <a:xfrm>
              <a:off x="9471952" y="3325805"/>
              <a:ext cx="1005840" cy="659687"/>
            </a:xfrm>
            <a:custGeom>
              <a:avLst/>
              <a:gdLst>
                <a:gd name="T0" fmla="*/ 33 w 206"/>
                <a:gd name="T1" fmla="*/ 59 h 135"/>
                <a:gd name="T2" fmla="*/ 33 w 206"/>
                <a:gd name="T3" fmla="*/ 57 h 135"/>
                <a:gd name="T4" fmla="*/ 90 w 206"/>
                <a:gd name="T5" fmla="*/ 0 h 135"/>
                <a:gd name="T6" fmla="*/ 137 w 206"/>
                <a:gd name="T7" fmla="*/ 25 h 135"/>
                <a:gd name="T8" fmla="*/ 153 w 206"/>
                <a:gd name="T9" fmla="*/ 21 h 135"/>
                <a:gd name="T10" fmla="*/ 171 w 206"/>
                <a:gd name="T11" fmla="*/ 27 h 135"/>
                <a:gd name="T12" fmla="*/ 186 w 206"/>
                <a:gd name="T13" fmla="*/ 53 h 135"/>
                <a:gd name="T14" fmla="*/ 206 w 206"/>
                <a:gd name="T15" fmla="*/ 91 h 135"/>
                <a:gd name="T16" fmla="*/ 166 w 206"/>
                <a:gd name="T17" fmla="*/ 135 h 135"/>
                <a:gd name="T18" fmla="*/ 161 w 206"/>
                <a:gd name="T19" fmla="*/ 135 h 135"/>
                <a:gd name="T20" fmla="*/ 157 w 206"/>
                <a:gd name="T21" fmla="*/ 135 h 135"/>
                <a:gd name="T22" fmla="*/ 64 w 206"/>
                <a:gd name="T23" fmla="*/ 135 h 135"/>
                <a:gd name="T24" fmla="*/ 62 w 206"/>
                <a:gd name="T25" fmla="*/ 135 h 135"/>
                <a:gd name="T26" fmla="*/ 60 w 206"/>
                <a:gd name="T27" fmla="*/ 135 h 135"/>
                <a:gd name="T28" fmla="*/ 53 w 206"/>
                <a:gd name="T29" fmla="*/ 135 h 135"/>
                <a:gd name="T30" fmla="*/ 38 w 206"/>
                <a:gd name="T31" fmla="*/ 135 h 135"/>
                <a:gd name="T32" fmla="*/ 0 w 206"/>
                <a:gd name="T33" fmla="*/ 97 h 135"/>
                <a:gd name="T34" fmla="*/ 33 w 206"/>
                <a:gd name="T35" fmla="*/ 5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6" h="135">
                  <a:moveTo>
                    <a:pt x="33" y="59"/>
                  </a:moveTo>
                  <a:cubicBezTo>
                    <a:pt x="33" y="59"/>
                    <a:pt x="33" y="57"/>
                    <a:pt x="33" y="57"/>
                  </a:cubicBezTo>
                  <a:cubicBezTo>
                    <a:pt x="33" y="25"/>
                    <a:pt x="58" y="0"/>
                    <a:pt x="90" y="0"/>
                  </a:cubicBezTo>
                  <a:cubicBezTo>
                    <a:pt x="109" y="0"/>
                    <a:pt x="127" y="10"/>
                    <a:pt x="137" y="25"/>
                  </a:cubicBezTo>
                  <a:cubicBezTo>
                    <a:pt x="142" y="23"/>
                    <a:pt x="147" y="21"/>
                    <a:pt x="153" y="21"/>
                  </a:cubicBezTo>
                  <a:cubicBezTo>
                    <a:pt x="159" y="21"/>
                    <a:pt x="166" y="23"/>
                    <a:pt x="171" y="27"/>
                  </a:cubicBezTo>
                  <a:cubicBezTo>
                    <a:pt x="180" y="33"/>
                    <a:pt x="185" y="42"/>
                    <a:pt x="186" y="53"/>
                  </a:cubicBezTo>
                  <a:cubicBezTo>
                    <a:pt x="198" y="61"/>
                    <a:pt x="206" y="75"/>
                    <a:pt x="206" y="91"/>
                  </a:cubicBezTo>
                  <a:cubicBezTo>
                    <a:pt x="206" y="114"/>
                    <a:pt x="189" y="133"/>
                    <a:pt x="166" y="135"/>
                  </a:cubicBezTo>
                  <a:cubicBezTo>
                    <a:pt x="165" y="135"/>
                    <a:pt x="163" y="135"/>
                    <a:pt x="161" y="135"/>
                  </a:cubicBezTo>
                  <a:cubicBezTo>
                    <a:pt x="160" y="135"/>
                    <a:pt x="158" y="135"/>
                    <a:pt x="157" y="135"/>
                  </a:cubicBezTo>
                  <a:cubicBezTo>
                    <a:pt x="136" y="135"/>
                    <a:pt x="87" y="135"/>
                    <a:pt x="64" y="135"/>
                  </a:cubicBezTo>
                  <a:cubicBezTo>
                    <a:pt x="63" y="135"/>
                    <a:pt x="62" y="135"/>
                    <a:pt x="62" y="135"/>
                  </a:cubicBezTo>
                  <a:cubicBezTo>
                    <a:pt x="60" y="135"/>
                    <a:pt x="60" y="135"/>
                    <a:pt x="60" y="135"/>
                  </a:cubicBezTo>
                  <a:cubicBezTo>
                    <a:pt x="58" y="135"/>
                    <a:pt x="55" y="135"/>
                    <a:pt x="53" y="135"/>
                  </a:cubicBezTo>
                  <a:cubicBezTo>
                    <a:pt x="38" y="135"/>
                    <a:pt x="38" y="135"/>
                    <a:pt x="38" y="135"/>
                  </a:cubicBezTo>
                  <a:cubicBezTo>
                    <a:pt x="17" y="135"/>
                    <a:pt x="0" y="118"/>
                    <a:pt x="0" y="97"/>
                  </a:cubicBezTo>
                  <a:cubicBezTo>
                    <a:pt x="0" y="78"/>
                    <a:pt x="14" y="62"/>
                    <a:pt x="33" y="59"/>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US">
                <a:solidFill>
                  <a:prstClr val="black"/>
                </a:solidFill>
              </a:endParaRPr>
            </a:p>
          </p:txBody>
        </p:sp>
        <p:sp>
          <p:nvSpPr>
            <p:cNvPr id="106" name="Freeform 62"/>
            <p:cNvSpPr>
              <a:spLocks/>
            </p:cNvSpPr>
            <p:nvPr/>
          </p:nvSpPr>
          <p:spPr bwMode="auto">
            <a:xfrm>
              <a:off x="10637307" y="2792034"/>
              <a:ext cx="727075" cy="476250"/>
            </a:xfrm>
            <a:custGeom>
              <a:avLst/>
              <a:gdLst>
                <a:gd name="T0" fmla="*/ 28 w 170"/>
                <a:gd name="T1" fmla="*/ 49 h 111"/>
                <a:gd name="T2" fmla="*/ 28 w 170"/>
                <a:gd name="T3" fmla="*/ 47 h 111"/>
                <a:gd name="T4" fmla="*/ 74 w 170"/>
                <a:gd name="T5" fmla="*/ 0 h 111"/>
                <a:gd name="T6" fmla="*/ 113 w 170"/>
                <a:gd name="T7" fmla="*/ 21 h 111"/>
                <a:gd name="T8" fmla="*/ 126 w 170"/>
                <a:gd name="T9" fmla="*/ 17 h 111"/>
                <a:gd name="T10" fmla="*/ 141 w 170"/>
                <a:gd name="T11" fmla="*/ 22 h 111"/>
                <a:gd name="T12" fmla="*/ 153 w 170"/>
                <a:gd name="T13" fmla="*/ 44 h 111"/>
                <a:gd name="T14" fmla="*/ 170 w 170"/>
                <a:gd name="T15" fmla="*/ 74 h 111"/>
                <a:gd name="T16" fmla="*/ 137 w 170"/>
                <a:gd name="T17" fmla="*/ 111 h 111"/>
                <a:gd name="T18" fmla="*/ 133 w 170"/>
                <a:gd name="T19" fmla="*/ 111 h 111"/>
                <a:gd name="T20" fmla="*/ 129 w 170"/>
                <a:gd name="T21" fmla="*/ 111 h 111"/>
                <a:gd name="T22" fmla="*/ 53 w 170"/>
                <a:gd name="T23" fmla="*/ 111 h 111"/>
                <a:gd name="T24" fmla="*/ 52 w 170"/>
                <a:gd name="T25" fmla="*/ 111 h 111"/>
                <a:gd name="T26" fmla="*/ 50 w 170"/>
                <a:gd name="T27" fmla="*/ 111 h 111"/>
                <a:gd name="T28" fmla="*/ 44 w 170"/>
                <a:gd name="T29" fmla="*/ 111 h 111"/>
                <a:gd name="T30" fmla="*/ 32 w 170"/>
                <a:gd name="T31" fmla="*/ 111 h 111"/>
                <a:gd name="T32" fmla="*/ 0 w 170"/>
                <a:gd name="T33" fmla="*/ 80 h 111"/>
                <a:gd name="T34" fmla="*/ 28 w 170"/>
                <a:gd name="T35" fmla="*/ 4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0" h="111">
                  <a:moveTo>
                    <a:pt x="28" y="49"/>
                  </a:moveTo>
                  <a:cubicBezTo>
                    <a:pt x="28" y="48"/>
                    <a:pt x="28" y="47"/>
                    <a:pt x="28" y="47"/>
                  </a:cubicBezTo>
                  <a:cubicBezTo>
                    <a:pt x="28" y="21"/>
                    <a:pt x="48" y="0"/>
                    <a:pt x="74" y="0"/>
                  </a:cubicBezTo>
                  <a:cubicBezTo>
                    <a:pt x="91" y="0"/>
                    <a:pt x="105" y="8"/>
                    <a:pt x="113" y="21"/>
                  </a:cubicBezTo>
                  <a:cubicBezTo>
                    <a:pt x="117" y="19"/>
                    <a:pt x="121" y="17"/>
                    <a:pt x="126" y="17"/>
                  </a:cubicBezTo>
                  <a:cubicBezTo>
                    <a:pt x="132" y="17"/>
                    <a:pt x="137" y="19"/>
                    <a:pt x="141" y="22"/>
                  </a:cubicBezTo>
                  <a:cubicBezTo>
                    <a:pt x="148" y="27"/>
                    <a:pt x="153" y="35"/>
                    <a:pt x="153" y="44"/>
                  </a:cubicBezTo>
                  <a:cubicBezTo>
                    <a:pt x="163" y="50"/>
                    <a:pt x="170" y="62"/>
                    <a:pt x="170" y="74"/>
                  </a:cubicBezTo>
                  <a:cubicBezTo>
                    <a:pt x="170" y="93"/>
                    <a:pt x="156" y="109"/>
                    <a:pt x="137" y="111"/>
                  </a:cubicBezTo>
                  <a:cubicBezTo>
                    <a:pt x="136" y="111"/>
                    <a:pt x="134" y="111"/>
                    <a:pt x="133" y="111"/>
                  </a:cubicBezTo>
                  <a:cubicBezTo>
                    <a:pt x="132" y="111"/>
                    <a:pt x="131" y="111"/>
                    <a:pt x="129" y="111"/>
                  </a:cubicBezTo>
                  <a:cubicBezTo>
                    <a:pt x="112" y="111"/>
                    <a:pt x="72" y="111"/>
                    <a:pt x="53" y="111"/>
                  </a:cubicBezTo>
                  <a:cubicBezTo>
                    <a:pt x="53" y="111"/>
                    <a:pt x="52" y="111"/>
                    <a:pt x="52" y="111"/>
                  </a:cubicBezTo>
                  <a:cubicBezTo>
                    <a:pt x="50" y="111"/>
                    <a:pt x="50" y="111"/>
                    <a:pt x="50" y="111"/>
                  </a:cubicBezTo>
                  <a:cubicBezTo>
                    <a:pt x="49" y="111"/>
                    <a:pt x="46" y="111"/>
                    <a:pt x="44" y="111"/>
                  </a:cubicBezTo>
                  <a:cubicBezTo>
                    <a:pt x="32" y="111"/>
                    <a:pt x="32" y="111"/>
                    <a:pt x="32" y="111"/>
                  </a:cubicBezTo>
                  <a:cubicBezTo>
                    <a:pt x="14" y="111"/>
                    <a:pt x="0" y="97"/>
                    <a:pt x="0" y="80"/>
                  </a:cubicBezTo>
                  <a:cubicBezTo>
                    <a:pt x="0" y="64"/>
                    <a:pt x="12" y="51"/>
                    <a:pt x="28" y="49"/>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US">
                <a:solidFill>
                  <a:prstClr val="black"/>
                </a:solidFill>
              </a:endParaRPr>
            </a:p>
          </p:txBody>
        </p:sp>
        <p:sp>
          <p:nvSpPr>
            <p:cNvPr id="103" name="Freeform 102"/>
            <p:cNvSpPr>
              <a:spLocks/>
            </p:cNvSpPr>
            <p:nvPr/>
          </p:nvSpPr>
          <p:spPr bwMode="auto">
            <a:xfrm>
              <a:off x="8064839" y="5271722"/>
              <a:ext cx="4125793" cy="1097327"/>
            </a:xfrm>
            <a:custGeom>
              <a:avLst/>
              <a:gdLst>
                <a:gd name="connsiteX0" fmla="*/ 2191782 w 3666781"/>
                <a:gd name="connsiteY0" fmla="*/ 23 h 1097327"/>
                <a:gd name="connsiteX1" fmla="*/ 3621124 w 3666781"/>
                <a:gd name="connsiteY1" fmla="*/ 334846 h 1097327"/>
                <a:gd name="connsiteX2" fmla="*/ 3666781 w 3666781"/>
                <a:gd name="connsiteY2" fmla="*/ 354529 h 1097327"/>
                <a:gd name="connsiteX3" fmla="*/ 3666781 w 3666781"/>
                <a:gd name="connsiteY3" fmla="*/ 1097327 h 1097327"/>
                <a:gd name="connsiteX4" fmla="*/ 1196393 w 3666781"/>
                <a:gd name="connsiteY4" fmla="*/ 1097327 h 1097327"/>
                <a:gd name="connsiteX5" fmla="*/ 2512 w 3666781"/>
                <a:gd name="connsiteY5" fmla="*/ 1097327 h 1097327"/>
                <a:gd name="connsiteX6" fmla="*/ 2512 w 3666781"/>
                <a:gd name="connsiteY6" fmla="*/ 509953 h 1097327"/>
                <a:gd name="connsiteX7" fmla="*/ 0 w 3666781"/>
                <a:gd name="connsiteY7" fmla="*/ 509953 h 1097327"/>
                <a:gd name="connsiteX8" fmla="*/ 21753 w 3666781"/>
                <a:gd name="connsiteY8" fmla="*/ 497077 h 1097327"/>
                <a:gd name="connsiteX9" fmla="*/ 1974454 w 3666781"/>
                <a:gd name="connsiteY9" fmla="*/ 11453 h 1097327"/>
                <a:gd name="connsiteX10" fmla="*/ 2191782 w 3666781"/>
                <a:gd name="connsiteY10" fmla="*/ 23 h 1097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66781" h="1097327">
                  <a:moveTo>
                    <a:pt x="2191782" y="23"/>
                  </a:moveTo>
                  <a:cubicBezTo>
                    <a:pt x="2640135" y="2132"/>
                    <a:pt x="3162945" y="148286"/>
                    <a:pt x="3621124" y="334846"/>
                  </a:cubicBezTo>
                  <a:lnTo>
                    <a:pt x="3666781" y="354529"/>
                  </a:lnTo>
                  <a:lnTo>
                    <a:pt x="3666781" y="1097327"/>
                  </a:lnTo>
                  <a:lnTo>
                    <a:pt x="1196393" y="1097327"/>
                  </a:lnTo>
                  <a:lnTo>
                    <a:pt x="2512" y="1097327"/>
                  </a:lnTo>
                  <a:lnTo>
                    <a:pt x="2512" y="509953"/>
                  </a:lnTo>
                  <a:lnTo>
                    <a:pt x="0" y="509953"/>
                  </a:lnTo>
                  <a:lnTo>
                    <a:pt x="21753" y="497077"/>
                  </a:lnTo>
                  <a:cubicBezTo>
                    <a:pt x="641690" y="153072"/>
                    <a:pt x="1339265" y="11453"/>
                    <a:pt x="1974454" y="11453"/>
                  </a:cubicBezTo>
                  <a:cubicBezTo>
                    <a:pt x="2044399" y="3322"/>
                    <a:pt x="2117056" y="-328"/>
                    <a:pt x="2191782" y="23"/>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noAutofit/>
            </a:bodyPr>
            <a:lstStyle/>
            <a:p>
              <a:pPr defTabSz="932205"/>
              <a:endParaRPr lang="en-IN">
                <a:solidFill>
                  <a:prstClr val="black"/>
                </a:solidFill>
              </a:endParaRPr>
            </a:p>
          </p:txBody>
        </p:sp>
        <p:grpSp>
          <p:nvGrpSpPr>
            <p:cNvPr id="65" name="Group 64"/>
            <p:cNvGrpSpPr/>
            <p:nvPr/>
          </p:nvGrpSpPr>
          <p:grpSpPr>
            <a:xfrm>
              <a:off x="8188855" y="5326063"/>
              <a:ext cx="272305" cy="611922"/>
              <a:chOff x="8233609" y="5125403"/>
              <a:chExt cx="272305" cy="611922"/>
            </a:xfrm>
          </p:grpSpPr>
          <p:sp>
            <p:nvSpPr>
              <p:cNvPr id="86" name="Rectangle 85"/>
              <p:cNvSpPr>
                <a:spLocks noChangeArrowheads="1"/>
              </p:cNvSpPr>
              <p:nvPr/>
            </p:nvSpPr>
            <p:spPr bwMode="auto">
              <a:xfrm flipH="1">
                <a:off x="8344612" y="5503170"/>
                <a:ext cx="53767" cy="234155"/>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1" tIns="45700" rIns="91401" bIns="45700" numCol="1" anchor="t" anchorCtr="0" compatLnSpc="1">
                <a:prstTxWarp prst="textNoShape">
                  <a:avLst/>
                </a:prstTxWarp>
              </a:bodyPr>
              <a:lstStyle>
                <a:defPPr>
                  <a:defRPr lang="en-US"/>
                </a:defPPr>
                <a:lvl1pPr marL="0" algn="l" defTabSz="932316" rtl="0" eaLnBrk="1" latinLnBrk="0" hangingPunct="1">
                  <a:defRPr sz="1836" kern="1200">
                    <a:solidFill>
                      <a:schemeClr val="tx1"/>
                    </a:solidFill>
                    <a:latin typeface="+mn-lt"/>
                    <a:ea typeface="+mn-ea"/>
                    <a:cs typeface="+mn-cs"/>
                  </a:defRPr>
                </a:lvl1pPr>
                <a:lvl2pPr marL="466155" algn="l" defTabSz="932316" rtl="0" eaLnBrk="1" latinLnBrk="0" hangingPunct="1">
                  <a:defRPr sz="1836" kern="1200">
                    <a:solidFill>
                      <a:schemeClr val="tx1"/>
                    </a:solidFill>
                    <a:latin typeface="+mn-lt"/>
                    <a:ea typeface="+mn-ea"/>
                    <a:cs typeface="+mn-cs"/>
                  </a:defRPr>
                </a:lvl2pPr>
                <a:lvl3pPr marL="932316" algn="l" defTabSz="932316" rtl="0" eaLnBrk="1" latinLnBrk="0" hangingPunct="1">
                  <a:defRPr sz="1836" kern="1200">
                    <a:solidFill>
                      <a:schemeClr val="tx1"/>
                    </a:solidFill>
                    <a:latin typeface="+mn-lt"/>
                    <a:ea typeface="+mn-ea"/>
                    <a:cs typeface="+mn-cs"/>
                  </a:defRPr>
                </a:lvl3pPr>
                <a:lvl4pPr marL="1398471" algn="l" defTabSz="932316" rtl="0" eaLnBrk="1" latinLnBrk="0" hangingPunct="1">
                  <a:defRPr sz="1836" kern="1200">
                    <a:solidFill>
                      <a:schemeClr val="tx1"/>
                    </a:solidFill>
                    <a:latin typeface="+mn-lt"/>
                    <a:ea typeface="+mn-ea"/>
                    <a:cs typeface="+mn-cs"/>
                  </a:defRPr>
                </a:lvl4pPr>
                <a:lvl5pPr marL="1864631" algn="l" defTabSz="932316" rtl="0" eaLnBrk="1" latinLnBrk="0" hangingPunct="1">
                  <a:defRPr sz="1836" kern="1200">
                    <a:solidFill>
                      <a:schemeClr val="tx1"/>
                    </a:solidFill>
                    <a:latin typeface="+mn-lt"/>
                    <a:ea typeface="+mn-ea"/>
                    <a:cs typeface="+mn-cs"/>
                  </a:defRPr>
                </a:lvl5pPr>
                <a:lvl6pPr marL="2330787" algn="l" defTabSz="932316" rtl="0" eaLnBrk="1" latinLnBrk="0" hangingPunct="1">
                  <a:defRPr sz="1836" kern="1200">
                    <a:solidFill>
                      <a:schemeClr val="tx1"/>
                    </a:solidFill>
                    <a:latin typeface="+mn-lt"/>
                    <a:ea typeface="+mn-ea"/>
                    <a:cs typeface="+mn-cs"/>
                  </a:defRPr>
                </a:lvl6pPr>
                <a:lvl7pPr marL="2796947" algn="l" defTabSz="932316" rtl="0" eaLnBrk="1" latinLnBrk="0" hangingPunct="1">
                  <a:defRPr sz="1836" kern="1200">
                    <a:solidFill>
                      <a:schemeClr val="tx1"/>
                    </a:solidFill>
                    <a:latin typeface="+mn-lt"/>
                    <a:ea typeface="+mn-ea"/>
                    <a:cs typeface="+mn-cs"/>
                  </a:defRPr>
                </a:lvl7pPr>
                <a:lvl8pPr marL="3263102" algn="l" defTabSz="932316" rtl="0" eaLnBrk="1" latinLnBrk="0" hangingPunct="1">
                  <a:defRPr sz="1836" kern="1200">
                    <a:solidFill>
                      <a:schemeClr val="tx1"/>
                    </a:solidFill>
                    <a:latin typeface="+mn-lt"/>
                    <a:ea typeface="+mn-ea"/>
                    <a:cs typeface="+mn-cs"/>
                  </a:defRPr>
                </a:lvl8pPr>
                <a:lvl9pPr marL="3729258" algn="l" defTabSz="932316" rtl="0" eaLnBrk="1" latinLnBrk="0" hangingPunct="1">
                  <a:defRPr sz="1836" kern="1200">
                    <a:solidFill>
                      <a:schemeClr val="tx1"/>
                    </a:solidFill>
                    <a:latin typeface="+mn-lt"/>
                    <a:ea typeface="+mn-ea"/>
                    <a:cs typeface="+mn-cs"/>
                  </a:defRPr>
                </a:lvl9pPr>
              </a:lstStyle>
              <a:p>
                <a:pPr>
                  <a:defRPr/>
                </a:pPr>
                <a:endParaRPr lang="en-US">
                  <a:solidFill>
                    <a:srgbClr val="000000"/>
                  </a:solidFill>
                </a:endParaRPr>
              </a:p>
            </p:txBody>
          </p:sp>
          <p:sp>
            <p:nvSpPr>
              <p:cNvPr id="87" name="Oval 86"/>
              <p:cNvSpPr>
                <a:spLocks noChangeArrowheads="1"/>
              </p:cNvSpPr>
              <p:nvPr/>
            </p:nvSpPr>
            <p:spPr bwMode="auto">
              <a:xfrm flipH="1">
                <a:off x="8233609" y="5285508"/>
                <a:ext cx="272305" cy="312206"/>
              </a:xfrm>
              <a:prstGeom prst="ellipse">
                <a:avLst/>
              </a:prstGeom>
              <a:solidFill>
                <a:srgbClr val="00B050"/>
              </a:solidFill>
              <a:ln>
                <a:noFill/>
              </a:ln>
              <a:extLst/>
            </p:spPr>
            <p:txBody>
              <a:bodyPr vert="horz" wrap="square" lIns="91401" tIns="45700" rIns="91401" bIns="45700" numCol="1" anchor="t" anchorCtr="0" compatLnSpc="1">
                <a:prstTxWarp prst="textNoShape">
                  <a:avLst/>
                </a:prstTxWarp>
              </a:bodyPr>
              <a:lstStyle>
                <a:defPPr>
                  <a:defRPr lang="en-US"/>
                </a:defPPr>
                <a:lvl1pPr marL="0" algn="l" defTabSz="932316" rtl="0" eaLnBrk="1" latinLnBrk="0" hangingPunct="1">
                  <a:defRPr sz="1836" kern="1200">
                    <a:solidFill>
                      <a:schemeClr val="tx1"/>
                    </a:solidFill>
                    <a:latin typeface="+mn-lt"/>
                    <a:ea typeface="+mn-ea"/>
                    <a:cs typeface="+mn-cs"/>
                  </a:defRPr>
                </a:lvl1pPr>
                <a:lvl2pPr marL="466155" algn="l" defTabSz="932316" rtl="0" eaLnBrk="1" latinLnBrk="0" hangingPunct="1">
                  <a:defRPr sz="1836" kern="1200">
                    <a:solidFill>
                      <a:schemeClr val="tx1"/>
                    </a:solidFill>
                    <a:latin typeface="+mn-lt"/>
                    <a:ea typeface="+mn-ea"/>
                    <a:cs typeface="+mn-cs"/>
                  </a:defRPr>
                </a:lvl2pPr>
                <a:lvl3pPr marL="932316" algn="l" defTabSz="932316" rtl="0" eaLnBrk="1" latinLnBrk="0" hangingPunct="1">
                  <a:defRPr sz="1836" kern="1200">
                    <a:solidFill>
                      <a:schemeClr val="tx1"/>
                    </a:solidFill>
                    <a:latin typeface="+mn-lt"/>
                    <a:ea typeface="+mn-ea"/>
                    <a:cs typeface="+mn-cs"/>
                  </a:defRPr>
                </a:lvl3pPr>
                <a:lvl4pPr marL="1398471" algn="l" defTabSz="932316" rtl="0" eaLnBrk="1" latinLnBrk="0" hangingPunct="1">
                  <a:defRPr sz="1836" kern="1200">
                    <a:solidFill>
                      <a:schemeClr val="tx1"/>
                    </a:solidFill>
                    <a:latin typeface="+mn-lt"/>
                    <a:ea typeface="+mn-ea"/>
                    <a:cs typeface="+mn-cs"/>
                  </a:defRPr>
                </a:lvl4pPr>
                <a:lvl5pPr marL="1864631" algn="l" defTabSz="932316" rtl="0" eaLnBrk="1" latinLnBrk="0" hangingPunct="1">
                  <a:defRPr sz="1836" kern="1200">
                    <a:solidFill>
                      <a:schemeClr val="tx1"/>
                    </a:solidFill>
                    <a:latin typeface="+mn-lt"/>
                    <a:ea typeface="+mn-ea"/>
                    <a:cs typeface="+mn-cs"/>
                  </a:defRPr>
                </a:lvl5pPr>
                <a:lvl6pPr marL="2330787" algn="l" defTabSz="932316" rtl="0" eaLnBrk="1" latinLnBrk="0" hangingPunct="1">
                  <a:defRPr sz="1836" kern="1200">
                    <a:solidFill>
                      <a:schemeClr val="tx1"/>
                    </a:solidFill>
                    <a:latin typeface="+mn-lt"/>
                    <a:ea typeface="+mn-ea"/>
                    <a:cs typeface="+mn-cs"/>
                  </a:defRPr>
                </a:lvl6pPr>
                <a:lvl7pPr marL="2796947" algn="l" defTabSz="932316" rtl="0" eaLnBrk="1" latinLnBrk="0" hangingPunct="1">
                  <a:defRPr sz="1836" kern="1200">
                    <a:solidFill>
                      <a:schemeClr val="tx1"/>
                    </a:solidFill>
                    <a:latin typeface="+mn-lt"/>
                    <a:ea typeface="+mn-ea"/>
                    <a:cs typeface="+mn-cs"/>
                  </a:defRPr>
                </a:lvl7pPr>
                <a:lvl8pPr marL="3263102" algn="l" defTabSz="932316" rtl="0" eaLnBrk="1" latinLnBrk="0" hangingPunct="1">
                  <a:defRPr sz="1836" kern="1200">
                    <a:solidFill>
                      <a:schemeClr val="tx1"/>
                    </a:solidFill>
                    <a:latin typeface="+mn-lt"/>
                    <a:ea typeface="+mn-ea"/>
                    <a:cs typeface="+mn-cs"/>
                  </a:defRPr>
                </a:lvl8pPr>
                <a:lvl9pPr marL="3729258" algn="l" defTabSz="932316" rtl="0" eaLnBrk="1" latinLnBrk="0" hangingPunct="1">
                  <a:defRPr sz="1836" kern="1200">
                    <a:solidFill>
                      <a:schemeClr val="tx1"/>
                    </a:solidFill>
                    <a:latin typeface="+mn-lt"/>
                    <a:ea typeface="+mn-ea"/>
                    <a:cs typeface="+mn-cs"/>
                  </a:defRPr>
                </a:lvl9pPr>
              </a:lstStyle>
              <a:p>
                <a:pPr>
                  <a:defRPr/>
                </a:pPr>
                <a:endParaRPr lang="en-US">
                  <a:solidFill>
                    <a:srgbClr val="000000"/>
                  </a:solidFill>
                </a:endParaRPr>
              </a:p>
            </p:txBody>
          </p:sp>
          <p:sp>
            <p:nvSpPr>
              <p:cNvPr id="88" name="Oval 87"/>
              <p:cNvSpPr>
                <a:spLocks noChangeArrowheads="1"/>
              </p:cNvSpPr>
              <p:nvPr/>
            </p:nvSpPr>
            <p:spPr bwMode="auto">
              <a:xfrm flipH="1">
                <a:off x="8270031" y="5125403"/>
                <a:ext cx="199459" cy="228150"/>
              </a:xfrm>
              <a:prstGeom prst="ellipse">
                <a:avLst/>
              </a:prstGeom>
              <a:solidFill>
                <a:srgbClr val="00B050"/>
              </a:solidFill>
              <a:ln>
                <a:noFill/>
              </a:ln>
              <a:extLst/>
            </p:spPr>
            <p:txBody>
              <a:bodyPr vert="horz" wrap="square" lIns="91401" tIns="45700" rIns="91401" bIns="45700" numCol="1" anchor="t" anchorCtr="0" compatLnSpc="1">
                <a:prstTxWarp prst="textNoShape">
                  <a:avLst/>
                </a:prstTxWarp>
              </a:bodyPr>
              <a:lstStyle>
                <a:defPPr>
                  <a:defRPr lang="en-US"/>
                </a:defPPr>
                <a:lvl1pPr marL="0" algn="l" defTabSz="932316" rtl="0" eaLnBrk="1" latinLnBrk="0" hangingPunct="1">
                  <a:defRPr sz="1836" kern="1200">
                    <a:solidFill>
                      <a:schemeClr val="tx1"/>
                    </a:solidFill>
                    <a:latin typeface="+mn-lt"/>
                    <a:ea typeface="+mn-ea"/>
                    <a:cs typeface="+mn-cs"/>
                  </a:defRPr>
                </a:lvl1pPr>
                <a:lvl2pPr marL="466155" algn="l" defTabSz="932316" rtl="0" eaLnBrk="1" latinLnBrk="0" hangingPunct="1">
                  <a:defRPr sz="1836" kern="1200">
                    <a:solidFill>
                      <a:schemeClr val="tx1"/>
                    </a:solidFill>
                    <a:latin typeface="+mn-lt"/>
                    <a:ea typeface="+mn-ea"/>
                    <a:cs typeface="+mn-cs"/>
                  </a:defRPr>
                </a:lvl2pPr>
                <a:lvl3pPr marL="932316" algn="l" defTabSz="932316" rtl="0" eaLnBrk="1" latinLnBrk="0" hangingPunct="1">
                  <a:defRPr sz="1836" kern="1200">
                    <a:solidFill>
                      <a:schemeClr val="tx1"/>
                    </a:solidFill>
                    <a:latin typeface="+mn-lt"/>
                    <a:ea typeface="+mn-ea"/>
                    <a:cs typeface="+mn-cs"/>
                  </a:defRPr>
                </a:lvl3pPr>
                <a:lvl4pPr marL="1398471" algn="l" defTabSz="932316" rtl="0" eaLnBrk="1" latinLnBrk="0" hangingPunct="1">
                  <a:defRPr sz="1836" kern="1200">
                    <a:solidFill>
                      <a:schemeClr val="tx1"/>
                    </a:solidFill>
                    <a:latin typeface="+mn-lt"/>
                    <a:ea typeface="+mn-ea"/>
                    <a:cs typeface="+mn-cs"/>
                  </a:defRPr>
                </a:lvl4pPr>
                <a:lvl5pPr marL="1864631" algn="l" defTabSz="932316" rtl="0" eaLnBrk="1" latinLnBrk="0" hangingPunct="1">
                  <a:defRPr sz="1836" kern="1200">
                    <a:solidFill>
                      <a:schemeClr val="tx1"/>
                    </a:solidFill>
                    <a:latin typeface="+mn-lt"/>
                    <a:ea typeface="+mn-ea"/>
                    <a:cs typeface="+mn-cs"/>
                  </a:defRPr>
                </a:lvl5pPr>
                <a:lvl6pPr marL="2330787" algn="l" defTabSz="932316" rtl="0" eaLnBrk="1" latinLnBrk="0" hangingPunct="1">
                  <a:defRPr sz="1836" kern="1200">
                    <a:solidFill>
                      <a:schemeClr val="tx1"/>
                    </a:solidFill>
                    <a:latin typeface="+mn-lt"/>
                    <a:ea typeface="+mn-ea"/>
                    <a:cs typeface="+mn-cs"/>
                  </a:defRPr>
                </a:lvl6pPr>
                <a:lvl7pPr marL="2796947" algn="l" defTabSz="932316" rtl="0" eaLnBrk="1" latinLnBrk="0" hangingPunct="1">
                  <a:defRPr sz="1836" kern="1200">
                    <a:solidFill>
                      <a:schemeClr val="tx1"/>
                    </a:solidFill>
                    <a:latin typeface="+mn-lt"/>
                    <a:ea typeface="+mn-ea"/>
                    <a:cs typeface="+mn-cs"/>
                  </a:defRPr>
                </a:lvl7pPr>
                <a:lvl8pPr marL="3263102" algn="l" defTabSz="932316" rtl="0" eaLnBrk="1" latinLnBrk="0" hangingPunct="1">
                  <a:defRPr sz="1836" kern="1200">
                    <a:solidFill>
                      <a:schemeClr val="tx1"/>
                    </a:solidFill>
                    <a:latin typeface="+mn-lt"/>
                    <a:ea typeface="+mn-ea"/>
                    <a:cs typeface="+mn-cs"/>
                  </a:defRPr>
                </a:lvl8pPr>
                <a:lvl9pPr marL="3729258" algn="l" defTabSz="932316" rtl="0" eaLnBrk="1" latinLnBrk="0" hangingPunct="1">
                  <a:defRPr sz="1836" kern="1200">
                    <a:solidFill>
                      <a:schemeClr val="tx1"/>
                    </a:solidFill>
                    <a:latin typeface="+mn-lt"/>
                    <a:ea typeface="+mn-ea"/>
                    <a:cs typeface="+mn-cs"/>
                  </a:defRPr>
                </a:lvl9pPr>
              </a:lstStyle>
              <a:p>
                <a:pPr>
                  <a:defRPr/>
                </a:pPr>
                <a:endParaRPr lang="en-US">
                  <a:solidFill>
                    <a:srgbClr val="000000"/>
                  </a:solidFill>
                </a:endParaRPr>
              </a:p>
            </p:txBody>
          </p:sp>
        </p:grpSp>
        <p:grpSp>
          <p:nvGrpSpPr>
            <p:cNvPr id="66" name="Group 65"/>
            <p:cNvGrpSpPr/>
            <p:nvPr/>
          </p:nvGrpSpPr>
          <p:grpSpPr>
            <a:xfrm>
              <a:off x="8592636" y="5125403"/>
              <a:ext cx="270572" cy="611922"/>
              <a:chOff x="8592636" y="5125403"/>
              <a:chExt cx="270572" cy="611922"/>
            </a:xfrm>
          </p:grpSpPr>
          <p:sp>
            <p:nvSpPr>
              <p:cNvPr id="89" name="Rectangle 88"/>
              <p:cNvSpPr>
                <a:spLocks noChangeArrowheads="1"/>
              </p:cNvSpPr>
              <p:nvPr/>
            </p:nvSpPr>
            <p:spPr bwMode="auto">
              <a:xfrm flipH="1">
                <a:off x="8701904" y="5503170"/>
                <a:ext cx="55502" cy="234155"/>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1" tIns="45700" rIns="91401" bIns="45700" numCol="1" anchor="t" anchorCtr="0" compatLnSpc="1">
                <a:prstTxWarp prst="textNoShape">
                  <a:avLst/>
                </a:prstTxWarp>
              </a:bodyPr>
              <a:lstStyle>
                <a:defPPr>
                  <a:defRPr lang="en-US"/>
                </a:defPPr>
                <a:lvl1pPr marL="0" algn="l" defTabSz="932316" rtl="0" eaLnBrk="1" latinLnBrk="0" hangingPunct="1">
                  <a:defRPr sz="1836" kern="1200">
                    <a:solidFill>
                      <a:schemeClr val="tx1"/>
                    </a:solidFill>
                    <a:latin typeface="+mn-lt"/>
                    <a:ea typeface="+mn-ea"/>
                    <a:cs typeface="+mn-cs"/>
                  </a:defRPr>
                </a:lvl1pPr>
                <a:lvl2pPr marL="466155" algn="l" defTabSz="932316" rtl="0" eaLnBrk="1" latinLnBrk="0" hangingPunct="1">
                  <a:defRPr sz="1836" kern="1200">
                    <a:solidFill>
                      <a:schemeClr val="tx1"/>
                    </a:solidFill>
                    <a:latin typeface="+mn-lt"/>
                    <a:ea typeface="+mn-ea"/>
                    <a:cs typeface="+mn-cs"/>
                  </a:defRPr>
                </a:lvl2pPr>
                <a:lvl3pPr marL="932316" algn="l" defTabSz="932316" rtl="0" eaLnBrk="1" latinLnBrk="0" hangingPunct="1">
                  <a:defRPr sz="1836" kern="1200">
                    <a:solidFill>
                      <a:schemeClr val="tx1"/>
                    </a:solidFill>
                    <a:latin typeface="+mn-lt"/>
                    <a:ea typeface="+mn-ea"/>
                    <a:cs typeface="+mn-cs"/>
                  </a:defRPr>
                </a:lvl3pPr>
                <a:lvl4pPr marL="1398471" algn="l" defTabSz="932316" rtl="0" eaLnBrk="1" latinLnBrk="0" hangingPunct="1">
                  <a:defRPr sz="1836" kern="1200">
                    <a:solidFill>
                      <a:schemeClr val="tx1"/>
                    </a:solidFill>
                    <a:latin typeface="+mn-lt"/>
                    <a:ea typeface="+mn-ea"/>
                    <a:cs typeface="+mn-cs"/>
                  </a:defRPr>
                </a:lvl4pPr>
                <a:lvl5pPr marL="1864631" algn="l" defTabSz="932316" rtl="0" eaLnBrk="1" latinLnBrk="0" hangingPunct="1">
                  <a:defRPr sz="1836" kern="1200">
                    <a:solidFill>
                      <a:schemeClr val="tx1"/>
                    </a:solidFill>
                    <a:latin typeface="+mn-lt"/>
                    <a:ea typeface="+mn-ea"/>
                    <a:cs typeface="+mn-cs"/>
                  </a:defRPr>
                </a:lvl5pPr>
                <a:lvl6pPr marL="2330787" algn="l" defTabSz="932316" rtl="0" eaLnBrk="1" latinLnBrk="0" hangingPunct="1">
                  <a:defRPr sz="1836" kern="1200">
                    <a:solidFill>
                      <a:schemeClr val="tx1"/>
                    </a:solidFill>
                    <a:latin typeface="+mn-lt"/>
                    <a:ea typeface="+mn-ea"/>
                    <a:cs typeface="+mn-cs"/>
                  </a:defRPr>
                </a:lvl6pPr>
                <a:lvl7pPr marL="2796947" algn="l" defTabSz="932316" rtl="0" eaLnBrk="1" latinLnBrk="0" hangingPunct="1">
                  <a:defRPr sz="1836" kern="1200">
                    <a:solidFill>
                      <a:schemeClr val="tx1"/>
                    </a:solidFill>
                    <a:latin typeface="+mn-lt"/>
                    <a:ea typeface="+mn-ea"/>
                    <a:cs typeface="+mn-cs"/>
                  </a:defRPr>
                </a:lvl7pPr>
                <a:lvl8pPr marL="3263102" algn="l" defTabSz="932316" rtl="0" eaLnBrk="1" latinLnBrk="0" hangingPunct="1">
                  <a:defRPr sz="1836" kern="1200">
                    <a:solidFill>
                      <a:schemeClr val="tx1"/>
                    </a:solidFill>
                    <a:latin typeface="+mn-lt"/>
                    <a:ea typeface="+mn-ea"/>
                    <a:cs typeface="+mn-cs"/>
                  </a:defRPr>
                </a:lvl8pPr>
                <a:lvl9pPr marL="3729258" algn="l" defTabSz="932316" rtl="0" eaLnBrk="1" latinLnBrk="0" hangingPunct="1">
                  <a:defRPr sz="1836" kern="1200">
                    <a:solidFill>
                      <a:schemeClr val="tx1"/>
                    </a:solidFill>
                    <a:latin typeface="+mn-lt"/>
                    <a:ea typeface="+mn-ea"/>
                    <a:cs typeface="+mn-cs"/>
                  </a:defRPr>
                </a:lvl9pPr>
              </a:lstStyle>
              <a:p>
                <a:pPr>
                  <a:defRPr/>
                </a:pPr>
                <a:endParaRPr lang="en-US">
                  <a:solidFill>
                    <a:srgbClr val="000000"/>
                  </a:solidFill>
                </a:endParaRPr>
              </a:p>
            </p:txBody>
          </p:sp>
          <p:sp>
            <p:nvSpPr>
              <p:cNvPr id="90" name="Oval 89"/>
              <p:cNvSpPr>
                <a:spLocks noChangeArrowheads="1"/>
              </p:cNvSpPr>
              <p:nvPr/>
            </p:nvSpPr>
            <p:spPr bwMode="auto">
              <a:xfrm flipH="1">
                <a:off x="8592636" y="5285508"/>
                <a:ext cx="270572" cy="312206"/>
              </a:xfrm>
              <a:prstGeom prst="ellipse">
                <a:avLst/>
              </a:prstGeom>
              <a:solidFill>
                <a:srgbClr val="00B050"/>
              </a:solidFill>
              <a:ln>
                <a:noFill/>
              </a:ln>
              <a:extLst/>
            </p:spPr>
            <p:txBody>
              <a:bodyPr vert="horz" wrap="square" lIns="91401" tIns="45700" rIns="91401" bIns="45700" numCol="1" anchor="t" anchorCtr="0" compatLnSpc="1">
                <a:prstTxWarp prst="textNoShape">
                  <a:avLst/>
                </a:prstTxWarp>
              </a:bodyPr>
              <a:lstStyle>
                <a:defPPr>
                  <a:defRPr lang="en-US"/>
                </a:defPPr>
                <a:lvl1pPr marL="0" algn="l" defTabSz="932316" rtl="0" eaLnBrk="1" latinLnBrk="0" hangingPunct="1">
                  <a:defRPr sz="1836" kern="1200">
                    <a:solidFill>
                      <a:schemeClr val="tx1"/>
                    </a:solidFill>
                    <a:latin typeface="+mn-lt"/>
                    <a:ea typeface="+mn-ea"/>
                    <a:cs typeface="+mn-cs"/>
                  </a:defRPr>
                </a:lvl1pPr>
                <a:lvl2pPr marL="466155" algn="l" defTabSz="932316" rtl="0" eaLnBrk="1" latinLnBrk="0" hangingPunct="1">
                  <a:defRPr sz="1836" kern="1200">
                    <a:solidFill>
                      <a:schemeClr val="tx1"/>
                    </a:solidFill>
                    <a:latin typeface="+mn-lt"/>
                    <a:ea typeface="+mn-ea"/>
                    <a:cs typeface="+mn-cs"/>
                  </a:defRPr>
                </a:lvl2pPr>
                <a:lvl3pPr marL="932316" algn="l" defTabSz="932316" rtl="0" eaLnBrk="1" latinLnBrk="0" hangingPunct="1">
                  <a:defRPr sz="1836" kern="1200">
                    <a:solidFill>
                      <a:schemeClr val="tx1"/>
                    </a:solidFill>
                    <a:latin typeface="+mn-lt"/>
                    <a:ea typeface="+mn-ea"/>
                    <a:cs typeface="+mn-cs"/>
                  </a:defRPr>
                </a:lvl3pPr>
                <a:lvl4pPr marL="1398471" algn="l" defTabSz="932316" rtl="0" eaLnBrk="1" latinLnBrk="0" hangingPunct="1">
                  <a:defRPr sz="1836" kern="1200">
                    <a:solidFill>
                      <a:schemeClr val="tx1"/>
                    </a:solidFill>
                    <a:latin typeface="+mn-lt"/>
                    <a:ea typeface="+mn-ea"/>
                    <a:cs typeface="+mn-cs"/>
                  </a:defRPr>
                </a:lvl4pPr>
                <a:lvl5pPr marL="1864631" algn="l" defTabSz="932316" rtl="0" eaLnBrk="1" latinLnBrk="0" hangingPunct="1">
                  <a:defRPr sz="1836" kern="1200">
                    <a:solidFill>
                      <a:schemeClr val="tx1"/>
                    </a:solidFill>
                    <a:latin typeface="+mn-lt"/>
                    <a:ea typeface="+mn-ea"/>
                    <a:cs typeface="+mn-cs"/>
                  </a:defRPr>
                </a:lvl5pPr>
                <a:lvl6pPr marL="2330787" algn="l" defTabSz="932316" rtl="0" eaLnBrk="1" latinLnBrk="0" hangingPunct="1">
                  <a:defRPr sz="1836" kern="1200">
                    <a:solidFill>
                      <a:schemeClr val="tx1"/>
                    </a:solidFill>
                    <a:latin typeface="+mn-lt"/>
                    <a:ea typeface="+mn-ea"/>
                    <a:cs typeface="+mn-cs"/>
                  </a:defRPr>
                </a:lvl6pPr>
                <a:lvl7pPr marL="2796947" algn="l" defTabSz="932316" rtl="0" eaLnBrk="1" latinLnBrk="0" hangingPunct="1">
                  <a:defRPr sz="1836" kern="1200">
                    <a:solidFill>
                      <a:schemeClr val="tx1"/>
                    </a:solidFill>
                    <a:latin typeface="+mn-lt"/>
                    <a:ea typeface="+mn-ea"/>
                    <a:cs typeface="+mn-cs"/>
                  </a:defRPr>
                </a:lvl7pPr>
                <a:lvl8pPr marL="3263102" algn="l" defTabSz="932316" rtl="0" eaLnBrk="1" latinLnBrk="0" hangingPunct="1">
                  <a:defRPr sz="1836" kern="1200">
                    <a:solidFill>
                      <a:schemeClr val="tx1"/>
                    </a:solidFill>
                    <a:latin typeface="+mn-lt"/>
                    <a:ea typeface="+mn-ea"/>
                    <a:cs typeface="+mn-cs"/>
                  </a:defRPr>
                </a:lvl8pPr>
                <a:lvl9pPr marL="3729258" algn="l" defTabSz="932316" rtl="0" eaLnBrk="1" latinLnBrk="0" hangingPunct="1">
                  <a:defRPr sz="1836" kern="1200">
                    <a:solidFill>
                      <a:schemeClr val="tx1"/>
                    </a:solidFill>
                    <a:latin typeface="+mn-lt"/>
                    <a:ea typeface="+mn-ea"/>
                    <a:cs typeface="+mn-cs"/>
                  </a:defRPr>
                </a:lvl9pPr>
              </a:lstStyle>
              <a:p>
                <a:pPr>
                  <a:defRPr/>
                </a:pPr>
                <a:endParaRPr lang="en-US">
                  <a:solidFill>
                    <a:srgbClr val="000000"/>
                  </a:solidFill>
                </a:endParaRPr>
              </a:p>
            </p:txBody>
          </p:sp>
          <p:sp>
            <p:nvSpPr>
              <p:cNvPr id="91" name="Oval 90"/>
              <p:cNvSpPr>
                <a:spLocks noChangeArrowheads="1"/>
              </p:cNvSpPr>
              <p:nvPr/>
            </p:nvSpPr>
            <p:spPr bwMode="auto">
              <a:xfrm flipH="1">
                <a:off x="8627324" y="5125403"/>
                <a:ext cx="201194" cy="228150"/>
              </a:xfrm>
              <a:prstGeom prst="ellipse">
                <a:avLst/>
              </a:prstGeom>
              <a:solidFill>
                <a:srgbClr val="00B050"/>
              </a:solidFill>
              <a:ln>
                <a:noFill/>
              </a:ln>
              <a:extLst/>
            </p:spPr>
            <p:txBody>
              <a:bodyPr vert="horz" wrap="square" lIns="91401" tIns="45700" rIns="91401" bIns="45700" numCol="1" anchor="t" anchorCtr="0" compatLnSpc="1">
                <a:prstTxWarp prst="textNoShape">
                  <a:avLst/>
                </a:prstTxWarp>
              </a:bodyPr>
              <a:lstStyle>
                <a:defPPr>
                  <a:defRPr lang="en-US"/>
                </a:defPPr>
                <a:lvl1pPr marL="0" algn="l" defTabSz="932316" rtl="0" eaLnBrk="1" latinLnBrk="0" hangingPunct="1">
                  <a:defRPr sz="1836" kern="1200">
                    <a:solidFill>
                      <a:schemeClr val="tx1"/>
                    </a:solidFill>
                    <a:latin typeface="+mn-lt"/>
                    <a:ea typeface="+mn-ea"/>
                    <a:cs typeface="+mn-cs"/>
                  </a:defRPr>
                </a:lvl1pPr>
                <a:lvl2pPr marL="466155" algn="l" defTabSz="932316" rtl="0" eaLnBrk="1" latinLnBrk="0" hangingPunct="1">
                  <a:defRPr sz="1836" kern="1200">
                    <a:solidFill>
                      <a:schemeClr val="tx1"/>
                    </a:solidFill>
                    <a:latin typeface="+mn-lt"/>
                    <a:ea typeface="+mn-ea"/>
                    <a:cs typeface="+mn-cs"/>
                  </a:defRPr>
                </a:lvl2pPr>
                <a:lvl3pPr marL="932316" algn="l" defTabSz="932316" rtl="0" eaLnBrk="1" latinLnBrk="0" hangingPunct="1">
                  <a:defRPr sz="1836" kern="1200">
                    <a:solidFill>
                      <a:schemeClr val="tx1"/>
                    </a:solidFill>
                    <a:latin typeface="+mn-lt"/>
                    <a:ea typeface="+mn-ea"/>
                    <a:cs typeface="+mn-cs"/>
                  </a:defRPr>
                </a:lvl3pPr>
                <a:lvl4pPr marL="1398471" algn="l" defTabSz="932316" rtl="0" eaLnBrk="1" latinLnBrk="0" hangingPunct="1">
                  <a:defRPr sz="1836" kern="1200">
                    <a:solidFill>
                      <a:schemeClr val="tx1"/>
                    </a:solidFill>
                    <a:latin typeface="+mn-lt"/>
                    <a:ea typeface="+mn-ea"/>
                    <a:cs typeface="+mn-cs"/>
                  </a:defRPr>
                </a:lvl4pPr>
                <a:lvl5pPr marL="1864631" algn="l" defTabSz="932316" rtl="0" eaLnBrk="1" latinLnBrk="0" hangingPunct="1">
                  <a:defRPr sz="1836" kern="1200">
                    <a:solidFill>
                      <a:schemeClr val="tx1"/>
                    </a:solidFill>
                    <a:latin typeface="+mn-lt"/>
                    <a:ea typeface="+mn-ea"/>
                    <a:cs typeface="+mn-cs"/>
                  </a:defRPr>
                </a:lvl5pPr>
                <a:lvl6pPr marL="2330787" algn="l" defTabSz="932316" rtl="0" eaLnBrk="1" latinLnBrk="0" hangingPunct="1">
                  <a:defRPr sz="1836" kern="1200">
                    <a:solidFill>
                      <a:schemeClr val="tx1"/>
                    </a:solidFill>
                    <a:latin typeface="+mn-lt"/>
                    <a:ea typeface="+mn-ea"/>
                    <a:cs typeface="+mn-cs"/>
                  </a:defRPr>
                </a:lvl6pPr>
                <a:lvl7pPr marL="2796947" algn="l" defTabSz="932316" rtl="0" eaLnBrk="1" latinLnBrk="0" hangingPunct="1">
                  <a:defRPr sz="1836" kern="1200">
                    <a:solidFill>
                      <a:schemeClr val="tx1"/>
                    </a:solidFill>
                    <a:latin typeface="+mn-lt"/>
                    <a:ea typeface="+mn-ea"/>
                    <a:cs typeface="+mn-cs"/>
                  </a:defRPr>
                </a:lvl7pPr>
                <a:lvl8pPr marL="3263102" algn="l" defTabSz="932316" rtl="0" eaLnBrk="1" latinLnBrk="0" hangingPunct="1">
                  <a:defRPr sz="1836" kern="1200">
                    <a:solidFill>
                      <a:schemeClr val="tx1"/>
                    </a:solidFill>
                    <a:latin typeface="+mn-lt"/>
                    <a:ea typeface="+mn-ea"/>
                    <a:cs typeface="+mn-cs"/>
                  </a:defRPr>
                </a:lvl8pPr>
                <a:lvl9pPr marL="3729258" algn="l" defTabSz="932316" rtl="0" eaLnBrk="1" latinLnBrk="0" hangingPunct="1">
                  <a:defRPr sz="1836" kern="1200">
                    <a:solidFill>
                      <a:schemeClr val="tx1"/>
                    </a:solidFill>
                    <a:latin typeface="+mn-lt"/>
                    <a:ea typeface="+mn-ea"/>
                    <a:cs typeface="+mn-cs"/>
                  </a:defRPr>
                </a:lvl9pPr>
              </a:lstStyle>
              <a:p>
                <a:pPr>
                  <a:defRPr/>
                </a:pPr>
                <a:endParaRPr lang="en-US">
                  <a:solidFill>
                    <a:srgbClr val="000000"/>
                  </a:solidFill>
                </a:endParaRPr>
              </a:p>
            </p:txBody>
          </p:sp>
        </p:grpSp>
        <p:grpSp>
          <p:nvGrpSpPr>
            <p:cNvPr id="67" name="Group 66"/>
            <p:cNvGrpSpPr/>
            <p:nvPr/>
          </p:nvGrpSpPr>
          <p:grpSpPr>
            <a:xfrm>
              <a:off x="8120944" y="5176838"/>
              <a:ext cx="2985205" cy="1192210"/>
              <a:chOff x="8350243" y="5276458"/>
              <a:chExt cx="2820988" cy="1092592"/>
            </a:xfrm>
          </p:grpSpPr>
          <p:sp>
            <p:nvSpPr>
              <p:cNvPr id="24" name="Freeform 25"/>
              <p:cNvSpPr>
                <a:spLocks/>
              </p:cNvSpPr>
              <p:nvPr/>
            </p:nvSpPr>
            <p:spPr bwMode="auto">
              <a:xfrm>
                <a:off x="8350243" y="5276458"/>
                <a:ext cx="1976438" cy="1092591"/>
              </a:xfrm>
              <a:custGeom>
                <a:avLst/>
                <a:gdLst>
                  <a:gd name="T0" fmla="*/ 569 w 569"/>
                  <a:gd name="T1" fmla="*/ 1 h 330"/>
                  <a:gd name="T2" fmla="*/ 559 w 569"/>
                  <a:gd name="T3" fmla="*/ 0 h 330"/>
                  <a:gd name="T4" fmla="*/ 0 w 569"/>
                  <a:gd name="T5" fmla="*/ 330 h 330"/>
                  <a:gd name="T6" fmla="*/ 106 w 569"/>
                  <a:gd name="T7" fmla="*/ 330 h 330"/>
                  <a:gd name="T8" fmla="*/ 569 w 569"/>
                  <a:gd name="T9" fmla="*/ 1 h 330"/>
                </a:gdLst>
                <a:ahLst/>
                <a:cxnLst>
                  <a:cxn ang="0">
                    <a:pos x="T0" y="T1"/>
                  </a:cxn>
                  <a:cxn ang="0">
                    <a:pos x="T2" y="T3"/>
                  </a:cxn>
                  <a:cxn ang="0">
                    <a:pos x="T4" y="T5"/>
                  </a:cxn>
                  <a:cxn ang="0">
                    <a:pos x="T6" y="T7"/>
                  </a:cxn>
                  <a:cxn ang="0">
                    <a:pos x="T8" y="T9"/>
                  </a:cxn>
                </a:cxnLst>
                <a:rect l="0" t="0" r="r" b="b"/>
                <a:pathLst>
                  <a:path w="569" h="330">
                    <a:moveTo>
                      <a:pt x="569" y="1"/>
                    </a:moveTo>
                    <a:cubicBezTo>
                      <a:pt x="565" y="1"/>
                      <a:pt x="562" y="0"/>
                      <a:pt x="559" y="0"/>
                    </a:cubicBezTo>
                    <a:cubicBezTo>
                      <a:pt x="221" y="64"/>
                      <a:pt x="0" y="330"/>
                      <a:pt x="0" y="330"/>
                    </a:cubicBezTo>
                    <a:cubicBezTo>
                      <a:pt x="106" y="330"/>
                      <a:pt x="106" y="330"/>
                      <a:pt x="106" y="330"/>
                    </a:cubicBezTo>
                    <a:cubicBezTo>
                      <a:pt x="106" y="330"/>
                      <a:pt x="315" y="75"/>
                      <a:pt x="569" y="1"/>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sp>
            <p:nvSpPr>
              <p:cNvPr id="25" name="Freeform 26"/>
              <p:cNvSpPr>
                <a:spLocks/>
              </p:cNvSpPr>
              <p:nvPr/>
            </p:nvSpPr>
            <p:spPr bwMode="auto">
              <a:xfrm>
                <a:off x="10521943" y="5399308"/>
                <a:ext cx="649288" cy="969742"/>
              </a:xfrm>
              <a:custGeom>
                <a:avLst/>
                <a:gdLst>
                  <a:gd name="T0" fmla="*/ 187 w 187"/>
                  <a:gd name="T1" fmla="*/ 6 h 293"/>
                  <a:gd name="T2" fmla="*/ 167 w 187"/>
                  <a:gd name="T3" fmla="*/ 0 h 293"/>
                  <a:gd name="T4" fmla="*/ 24 w 187"/>
                  <a:gd name="T5" fmla="*/ 293 h 293"/>
                  <a:gd name="T6" fmla="*/ 67 w 187"/>
                  <a:gd name="T7" fmla="*/ 293 h 293"/>
                  <a:gd name="T8" fmla="*/ 187 w 187"/>
                  <a:gd name="T9" fmla="*/ 6 h 293"/>
                </a:gdLst>
                <a:ahLst/>
                <a:cxnLst>
                  <a:cxn ang="0">
                    <a:pos x="T0" y="T1"/>
                  </a:cxn>
                  <a:cxn ang="0">
                    <a:pos x="T2" y="T3"/>
                  </a:cxn>
                  <a:cxn ang="0">
                    <a:pos x="T4" y="T5"/>
                  </a:cxn>
                  <a:cxn ang="0">
                    <a:pos x="T6" y="T7"/>
                  </a:cxn>
                  <a:cxn ang="0">
                    <a:pos x="T8" y="T9"/>
                  </a:cxn>
                </a:cxnLst>
                <a:rect l="0" t="0" r="r" b="b"/>
                <a:pathLst>
                  <a:path w="187" h="293">
                    <a:moveTo>
                      <a:pt x="187" y="6"/>
                    </a:moveTo>
                    <a:cubicBezTo>
                      <a:pt x="181" y="4"/>
                      <a:pt x="174" y="2"/>
                      <a:pt x="167" y="0"/>
                    </a:cubicBezTo>
                    <a:cubicBezTo>
                      <a:pt x="159" y="7"/>
                      <a:pt x="0" y="133"/>
                      <a:pt x="24" y="293"/>
                    </a:cubicBezTo>
                    <a:cubicBezTo>
                      <a:pt x="67" y="293"/>
                      <a:pt x="67" y="293"/>
                      <a:pt x="67" y="293"/>
                    </a:cubicBezTo>
                    <a:cubicBezTo>
                      <a:pt x="35" y="129"/>
                      <a:pt x="187" y="6"/>
                      <a:pt x="187" y="6"/>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sp>
            <p:nvSpPr>
              <p:cNvPr id="26" name="Freeform 27"/>
              <p:cNvSpPr>
                <a:spLocks/>
              </p:cNvSpPr>
              <p:nvPr/>
            </p:nvSpPr>
            <p:spPr bwMode="auto">
              <a:xfrm>
                <a:off x="8718543" y="5283419"/>
                <a:ext cx="2382838" cy="1085631"/>
              </a:xfrm>
              <a:custGeom>
                <a:avLst/>
                <a:gdLst>
                  <a:gd name="T0" fmla="*/ 686 w 686"/>
                  <a:gd name="T1" fmla="*/ 36 h 329"/>
                  <a:gd name="T2" fmla="*/ 463 w 686"/>
                  <a:gd name="T3" fmla="*/ 0 h 329"/>
                  <a:gd name="T4" fmla="*/ 0 w 686"/>
                  <a:gd name="T5" fmla="*/ 329 h 329"/>
                  <a:gd name="T6" fmla="*/ 543 w 686"/>
                  <a:gd name="T7" fmla="*/ 329 h 329"/>
                  <a:gd name="T8" fmla="*/ 686 w 686"/>
                  <a:gd name="T9" fmla="*/ 36 h 329"/>
                </a:gdLst>
                <a:ahLst/>
                <a:cxnLst>
                  <a:cxn ang="0">
                    <a:pos x="T0" y="T1"/>
                  </a:cxn>
                  <a:cxn ang="0">
                    <a:pos x="T2" y="T3"/>
                  </a:cxn>
                  <a:cxn ang="0">
                    <a:pos x="T4" y="T5"/>
                  </a:cxn>
                  <a:cxn ang="0">
                    <a:pos x="T6" y="T7"/>
                  </a:cxn>
                  <a:cxn ang="0">
                    <a:pos x="T8" y="T9"/>
                  </a:cxn>
                </a:cxnLst>
                <a:rect l="0" t="0" r="r" b="b"/>
                <a:pathLst>
                  <a:path w="686" h="329">
                    <a:moveTo>
                      <a:pt x="686" y="36"/>
                    </a:moveTo>
                    <a:cubicBezTo>
                      <a:pt x="613" y="17"/>
                      <a:pt x="538" y="5"/>
                      <a:pt x="463" y="0"/>
                    </a:cubicBezTo>
                    <a:cubicBezTo>
                      <a:pt x="209" y="74"/>
                      <a:pt x="0" y="329"/>
                      <a:pt x="0" y="329"/>
                    </a:cubicBezTo>
                    <a:cubicBezTo>
                      <a:pt x="543" y="329"/>
                      <a:pt x="543" y="329"/>
                      <a:pt x="543" y="329"/>
                    </a:cubicBezTo>
                    <a:cubicBezTo>
                      <a:pt x="519" y="169"/>
                      <a:pt x="678" y="43"/>
                      <a:pt x="686" y="36"/>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grpSp>
        <p:sp>
          <p:nvSpPr>
            <p:cNvPr id="160" name="Freeform 41"/>
            <p:cNvSpPr>
              <a:spLocks/>
            </p:cNvSpPr>
            <p:nvPr/>
          </p:nvSpPr>
          <p:spPr bwMode="auto">
            <a:xfrm>
              <a:off x="11623823" y="4151954"/>
              <a:ext cx="513940" cy="477023"/>
            </a:xfrm>
            <a:custGeom>
              <a:avLst/>
              <a:gdLst>
                <a:gd name="T0" fmla="*/ 0 w 413"/>
                <a:gd name="T1" fmla="*/ 342 h 342"/>
                <a:gd name="T2" fmla="*/ 0 w 413"/>
                <a:gd name="T3" fmla="*/ 342 h 342"/>
                <a:gd name="T4" fmla="*/ 206 w 413"/>
                <a:gd name="T5" fmla="*/ 153 h 342"/>
                <a:gd name="T6" fmla="*/ 413 w 413"/>
                <a:gd name="T7" fmla="*/ 286 h 342"/>
                <a:gd name="T8" fmla="*/ 196 w 413"/>
                <a:gd name="T9" fmla="*/ 0 h 342"/>
                <a:gd name="T10" fmla="*/ 0 w 413"/>
                <a:gd name="T11" fmla="*/ 342 h 342"/>
                <a:gd name="connsiteX0" fmla="*/ 0 w 10000"/>
                <a:gd name="connsiteY0" fmla="*/ 10050 h 10050"/>
                <a:gd name="connsiteX1" fmla="*/ 0 w 10000"/>
                <a:gd name="connsiteY1" fmla="*/ 10050 h 10050"/>
                <a:gd name="connsiteX2" fmla="*/ 4988 w 10000"/>
                <a:gd name="connsiteY2" fmla="*/ 4524 h 10050"/>
                <a:gd name="connsiteX3" fmla="*/ 10000 w 10000"/>
                <a:gd name="connsiteY3" fmla="*/ 8413 h 10050"/>
                <a:gd name="connsiteX4" fmla="*/ 4561 w 10000"/>
                <a:gd name="connsiteY4" fmla="*/ 0 h 10050"/>
                <a:gd name="connsiteX5" fmla="*/ 0 w 10000"/>
                <a:gd name="connsiteY5" fmla="*/ 10050 h 10050"/>
                <a:gd name="connsiteX0" fmla="*/ 0 w 10000"/>
                <a:gd name="connsiteY0" fmla="*/ 10050 h 10050"/>
                <a:gd name="connsiteX1" fmla="*/ 0 w 10000"/>
                <a:gd name="connsiteY1" fmla="*/ 10050 h 10050"/>
                <a:gd name="connsiteX2" fmla="*/ 4988 w 10000"/>
                <a:gd name="connsiteY2" fmla="*/ 4524 h 10050"/>
                <a:gd name="connsiteX3" fmla="*/ 10000 w 10000"/>
                <a:gd name="connsiteY3" fmla="*/ 8413 h 10050"/>
                <a:gd name="connsiteX4" fmla="*/ 4468 w 10000"/>
                <a:gd name="connsiteY4" fmla="*/ 0 h 10050"/>
                <a:gd name="connsiteX5" fmla="*/ 0 w 10000"/>
                <a:gd name="connsiteY5" fmla="*/ 10050 h 1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50">
                  <a:moveTo>
                    <a:pt x="0" y="10050"/>
                  </a:moveTo>
                  <a:lnTo>
                    <a:pt x="0" y="10050"/>
                  </a:lnTo>
                  <a:lnTo>
                    <a:pt x="4988" y="4524"/>
                  </a:lnTo>
                  <a:lnTo>
                    <a:pt x="10000" y="8413"/>
                  </a:lnTo>
                  <a:lnTo>
                    <a:pt x="4468" y="0"/>
                  </a:lnTo>
                  <a:lnTo>
                    <a:pt x="0" y="10050"/>
                  </a:lnTo>
                  <a:close/>
                </a:path>
              </a:pathLst>
            </a:custGeom>
            <a:solidFill>
              <a:srgbClr val="CCEC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sp>
          <p:nvSpPr>
            <p:cNvPr id="159" name="Freeform 40"/>
            <p:cNvSpPr>
              <a:spLocks/>
            </p:cNvSpPr>
            <p:nvPr/>
          </p:nvSpPr>
          <p:spPr bwMode="auto">
            <a:xfrm>
              <a:off x="8723113" y="4728904"/>
              <a:ext cx="411899" cy="265082"/>
            </a:xfrm>
            <a:custGeom>
              <a:avLst/>
              <a:gdLst>
                <a:gd name="T0" fmla="*/ 0 w 331"/>
                <a:gd name="T1" fmla="*/ 175 h 191"/>
                <a:gd name="T2" fmla="*/ 153 w 331"/>
                <a:gd name="T3" fmla="*/ 151 h 191"/>
                <a:gd name="T4" fmla="*/ 331 w 331"/>
                <a:gd name="T5" fmla="*/ 191 h 191"/>
                <a:gd name="T6" fmla="*/ 155 w 331"/>
                <a:gd name="T7" fmla="*/ 0 h 191"/>
                <a:gd name="T8" fmla="*/ 0 w 331"/>
                <a:gd name="T9" fmla="*/ 175 h 191"/>
              </a:gdLst>
              <a:ahLst/>
              <a:cxnLst>
                <a:cxn ang="0">
                  <a:pos x="T0" y="T1"/>
                </a:cxn>
                <a:cxn ang="0">
                  <a:pos x="T2" y="T3"/>
                </a:cxn>
                <a:cxn ang="0">
                  <a:pos x="T4" y="T5"/>
                </a:cxn>
                <a:cxn ang="0">
                  <a:pos x="T6" y="T7"/>
                </a:cxn>
                <a:cxn ang="0">
                  <a:pos x="T8" y="T9"/>
                </a:cxn>
              </a:cxnLst>
              <a:rect l="0" t="0" r="r" b="b"/>
              <a:pathLst>
                <a:path w="331" h="191">
                  <a:moveTo>
                    <a:pt x="0" y="175"/>
                  </a:moveTo>
                  <a:lnTo>
                    <a:pt x="153" y="151"/>
                  </a:lnTo>
                  <a:lnTo>
                    <a:pt x="331" y="191"/>
                  </a:lnTo>
                  <a:lnTo>
                    <a:pt x="155" y="0"/>
                  </a:lnTo>
                  <a:lnTo>
                    <a:pt x="0" y="175"/>
                  </a:lnTo>
                  <a:close/>
                </a:path>
              </a:pathLst>
            </a:custGeom>
            <a:solidFill>
              <a:srgbClr val="CCEC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sp>
          <p:nvSpPr>
            <p:cNvPr id="161" name="Freeform 42"/>
            <p:cNvSpPr>
              <a:spLocks/>
            </p:cNvSpPr>
            <p:nvPr/>
          </p:nvSpPr>
          <p:spPr bwMode="auto">
            <a:xfrm>
              <a:off x="8117087" y="4832993"/>
              <a:ext cx="317324" cy="359457"/>
            </a:xfrm>
            <a:custGeom>
              <a:avLst/>
              <a:gdLst>
                <a:gd name="T0" fmla="*/ 129 w 129"/>
                <a:gd name="T1" fmla="*/ 95 h 130"/>
                <a:gd name="T2" fmla="*/ 84 w 129"/>
                <a:gd name="T3" fmla="*/ 0 h 130"/>
                <a:gd name="T4" fmla="*/ 0 w 129"/>
                <a:gd name="T5" fmla="*/ 130 h 130"/>
                <a:gd name="T6" fmla="*/ 75 w 129"/>
                <a:gd name="T7" fmla="*/ 95 h 130"/>
                <a:gd name="T8" fmla="*/ 129 w 129"/>
                <a:gd name="T9" fmla="*/ 95 h 130"/>
              </a:gdLst>
              <a:ahLst/>
              <a:cxnLst>
                <a:cxn ang="0">
                  <a:pos x="T0" y="T1"/>
                </a:cxn>
                <a:cxn ang="0">
                  <a:pos x="T2" y="T3"/>
                </a:cxn>
                <a:cxn ang="0">
                  <a:pos x="T4" y="T5"/>
                </a:cxn>
                <a:cxn ang="0">
                  <a:pos x="T6" y="T7"/>
                </a:cxn>
                <a:cxn ang="0">
                  <a:pos x="T8" y="T9"/>
                </a:cxn>
              </a:cxnLst>
              <a:rect l="0" t="0" r="r" b="b"/>
              <a:pathLst>
                <a:path w="129" h="130">
                  <a:moveTo>
                    <a:pt x="129" y="95"/>
                  </a:moveTo>
                  <a:cubicBezTo>
                    <a:pt x="84" y="0"/>
                    <a:pt x="84" y="0"/>
                    <a:pt x="84" y="0"/>
                  </a:cubicBezTo>
                  <a:cubicBezTo>
                    <a:pt x="0" y="130"/>
                    <a:pt x="0" y="130"/>
                    <a:pt x="0" y="130"/>
                  </a:cubicBezTo>
                  <a:cubicBezTo>
                    <a:pt x="43" y="110"/>
                    <a:pt x="75" y="95"/>
                    <a:pt x="75" y="95"/>
                  </a:cubicBezTo>
                  <a:lnTo>
                    <a:pt x="129" y="95"/>
                  </a:lnTo>
                  <a:close/>
                </a:path>
              </a:pathLst>
            </a:custGeom>
            <a:solidFill>
              <a:srgbClr val="CCEC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sp>
          <p:nvSpPr>
            <p:cNvPr id="162" name="Freeform 43"/>
            <p:cNvSpPr>
              <a:spLocks/>
            </p:cNvSpPr>
            <p:nvPr/>
          </p:nvSpPr>
          <p:spPr bwMode="auto">
            <a:xfrm>
              <a:off x="9534466" y="3917003"/>
              <a:ext cx="1672481" cy="588454"/>
            </a:xfrm>
            <a:custGeom>
              <a:avLst/>
              <a:gdLst>
                <a:gd name="T0" fmla="*/ 765 w 1344"/>
                <a:gd name="T1" fmla="*/ 219 h 424"/>
                <a:gd name="T2" fmla="*/ 506 w 1344"/>
                <a:gd name="T3" fmla="*/ 270 h 424"/>
                <a:gd name="T4" fmla="*/ 290 w 1344"/>
                <a:gd name="T5" fmla="*/ 91 h 424"/>
                <a:gd name="T6" fmla="*/ 0 w 1344"/>
                <a:gd name="T7" fmla="*/ 340 h 424"/>
                <a:gd name="T8" fmla="*/ 246 w 1344"/>
                <a:gd name="T9" fmla="*/ 280 h 424"/>
                <a:gd name="T10" fmla="*/ 448 w 1344"/>
                <a:gd name="T11" fmla="*/ 424 h 424"/>
                <a:gd name="T12" fmla="*/ 817 w 1344"/>
                <a:gd name="T13" fmla="*/ 280 h 424"/>
                <a:gd name="T14" fmla="*/ 1102 w 1344"/>
                <a:gd name="T15" fmla="*/ 231 h 424"/>
                <a:gd name="T16" fmla="*/ 1344 w 1344"/>
                <a:gd name="T17" fmla="*/ 270 h 424"/>
                <a:gd name="T18" fmla="*/ 1061 w 1344"/>
                <a:gd name="T19" fmla="*/ 0 h 424"/>
                <a:gd name="T20" fmla="*/ 765 w 1344"/>
                <a:gd name="T21" fmla="*/ 219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44" h="424">
                  <a:moveTo>
                    <a:pt x="765" y="219"/>
                  </a:moveTo>
                  <a:lnTo>
                    <a:pt x="506" y="270"/>
                  </a:lnTo>
                  <a:lnTo>
                    <a:pt x="290" y="91"/>
                  </a:lnTo>
                  <a:lnTo>
                    <a:pt x="0" y="340"/>
                  </a:lnTo>
                  <a:lnTo>
                    <a:pt x="246" y="280"/>
                  </a:lnTo>
                  <a:lnTo>
                    <a:pt x="448" y="424"/>
                  </a:lnTo>
                  <a:lnTo>
                    <a:pt x="817" y="280"/>
                  </a:lnTo>
                  <a:lnTo>
                    <a:pt x="1102" y="231"/>
                  </a:lnTo>
                  <a:lnTo>
                    <a:pt x="1344" y="270"/>
                  </a:lnTo>
                  <a:lnTo>
                    <a:pt x="1061" y="0"/>
                  </a:lnTo>
                  <a:lnTo>
                    <a:pt x="765" y="219"/>
                  </a:lnTo>
                  <a:close/>
                </a:path>
              </a:pathLst>
            </a:custGeom>
            <a:solidFill>
              <a:srgbClr val="CCEC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grpSp>
      <p:sp>
        <p:nvSpPr>
          <p:cNvPr id="165" name="icon  BINARY"/>
          <p:cNvSpPr>
            <a:spLocks noChangeAspect="1" noEditPoints="1"/>
          </p:cNvSpPr>
          <p:nvPr/>
        </p:nvSpPr>
        <p:spPr bwMode="auto">
          <a:xfrm>
            <a:off x="10549004" y="4700497"/>
            <a:ext cx="445497" cy="365604"/>
          </a:xfrm>
          <a:custGeom>
            <a:avLst/>
            <a:gdLst>
              <a:gd name="T0" fmla="*/ 64 w 275"/>
              <a:gd name="T1" fmla="*/ 55 h 226"/>
              <a:gd name="T2" fmla="*/ 65 w 275"/>
              <a:gd name="T3" fmla="*/ 0 h 226"/>
              <a:gd name="T4" fmla="*/ 64 w 275"/>
              <a:gd name="T5" fmla="*/ 9 h 226"/>
              <a:gd name="T6" fmla="*/ 72 w 275"/>
              <a:gd name="T7" fmla="*/ 28 h 226"/>
              <a:gd name="T8" fmla="*/ 96 w 275"/>
              <a:gd name="T9" fmla="*/ 45 h 226"/>
              <a:gd name="T10" fmla="*/ 96 w 275"/>
              <a:gd name="T11" fmla="*/ 15 h 226"/>
              <a:gd name="T12" fmla="*/ 119 w 275"/>
              <a:gd name="T13" fmla="*/ 45 h 226"/>
              <a:gd name="T14" fmla="*/ 178 w 275"/>
              <a:gd name="T15" fmla="*/ 54 h 226"/>
              <a:gd name="T16" fmla="*/ 155 w 275"/>
              <a:gd name="T17" fmla="*/ 45 h 226"/>
              <a:gd name="T18" fmla="*/ 144 w 275"/>
              <a:gd name="T19" fmla="*/ 5 h 226"/>
              <a:gd name="T20" fmla="*/ 178 w 275"/>
              <a:gd name="T21" fmla="*/ 45 h 226"/>
              <a:gd name="T22" fmla="*/ 222 w 275"/>
              <a:gd name="T23" fmla="*/ 48 h 226"/>
              <a:gd name="T24" fmla="*/ 194 w 275"/>
              <a:gd name="T25" fmla="*/ 7 h 226"/>
              <a:gd name="T26" fmla="*/ 215 w 275"/>
              <a:gd name="T27" fmla="*/ 28 h 226"/>
              <a:gd name="T28" fmla="*/ 208 w 275"/>
              <a:gd name="T29" fmla="*/ 46 h 226"/>
              <a:gd name="T30" fmla="*/ 269 w 275"/>
              <a:gd name="T31" fmla="*/ 48 h 226"/>
              <a:gd name="T32" fmla="*/ 242 w 275"/>
              <a:gd name="T33" fmla="*/ 7 h 226"/>
              <a:gd name="T34" fmla="*/ 263 w 275"/>
              <a:gd name="T35" fmla="*/ 28 h 226"/>
              <a:gd name="T36" fmla="*/ 256 w 275"/>
              <a:gd name="T37" fmla="*/ 46 h 226"/>
              <a:gd name="T38" fmla="*/ 0 w 275"/>
              <a:gd name="T39" fmla="*/ 140 h 226"/>
              <a:gd name="T40" fmla="*/ 11 w 275"/>
              <a:gd name="T41" fmla="*/ 98 h 226"/>
              <a:gd name="T42" fmla="*/ 23 w 275"/>
              <a:gd name="T43" fmla="*/ 85 h 226"/>
              <a:gd name="T44" fmla="*/ 34 w 275"/>
              <a:gd name="T45" fmla="*/ 140 h 226"/>
              <a:gd name="T46" fmla="*/ 64 w 275"/>
              <a:gd name="T47" fmla="*/ 141 h 226"/>
              <a:gd name="T48" fmla="*/ 65 w 275"/>
              <a:gd name="T49" fmla="*/ 85 h 226"/>
              <a:gd name="T50" fmla="*/ 64 w 275"/>
              <a:gd name="T51" fmla="*/ 94 h 226"/>
              <a:gd name="T52" fmla="*/ 71 w 275"/>
              <a:gd name="T53" fmla="*/ 113 h 226"/>
              <a:gd name="T54" fmla="*/ 111 w 275"/>
              <a:gd name="T55" fmla="*/ 141 h 226"/>
              <a:gd name="T56" fmla="*/ 112 w 275"/>
              <a:gd name="T57" fmla="*/ 85 h 226"/>
              <a:gd name="T58" fmla="*/ 112 w 275"/>
              <a:gd name="T59" fmla="*/ 94 h 226"/>
              <a:gd name="T60" fmla="*/ 119 w 275"/>
              <a:gd name="T61" fmla="*/ 113 h 226"/>
              <a:gd name="T62" fmla="*/ 145 w 275"/>
              <a:gd name="T63" fmla="*/ 130 h 226"/>
              <a:gd name="T64" fmla="*/ 144 w 275"/>
              <a:gd name="T65" fmla="*/ 100 h 226"/>
              <a:gd name="T66" fmla="*/ 167 w 275"/>
              <a:gd name="T67" fmla="*/ 130 h 226"/>
              <a:gd name="T68" fmla="*/ 227 w 275"/>
              <a:gd name="T69" fmla="*/ 113 h 226"/>
              <a:gd name="T70" fmla="*/ 188 w 275"/>
              <a:gd name="T71" fmla="*/ 115 h 226"/>
              <a:gd name="T72" fmla="*/ 227 w 275"/>
              <a:gd name="T73" fmla="*/ 113 h 226"/>
              <a:gd name="T74" fmla="*/ 200 w 275"/>
              <a:gd name="T75" fmla="*/ 113 h 226"/>
              <a:gd name="T76" fmla="*/ 83 w 275"/>
              <a:gd name="T77" fmla="*/ 199 h 226"/>
              <a:gd name="T78" fmla="*/ 45 w 275"/>
              <a:gd name="T79" fmla="*/ 200 h 226"/>
              <a:gd name="T80" fmla="*/ 83 w 275"/>
              <a:gd name="T81" fmla="*/ 199 h 226"/>
              <a:gd name="T82" fmla="*/ 56 w 275"/>
              <a:gd name="T83" fmla="*/ 200 h 226"/>
              <a:gd name="T84" fmla="*/ 132 w 275"/>
              <a:gd name="T85" fmla="*/ 199 h 226"/>
              <a:gd name="T86" fmla="*/ 93 w 275"/>
              <a:gd name="T87" fmla="*/ 200 h 226"/>
              <a:gd name="T88" fmla="*/ 132 w 275"/>
              <a:gd name="T89" fmla="*/ 199 h 226"/>
              <a:gd name="T90" fmla="*/ 105 w 275"/>
              <a:gd name="T91" fmla="*/ 200 h 226"/>
              <a:gd name="T92" fmla="*/ 178 w 275"/>
              <a:gd name="T93" fmla="*/ 225 h 226"/>
              <a:gd name="T94" fmla="*/ 155 w 275"/>
              <a:gd name="T95" fmla="*/ 216 h 226"/>
              <a:gd name="T96" fmla="*/ 144 w 275"/>
              <a:gd name="T97" fmla="*/ 176 h 226"/>
              <a:gd name="T98" fmla="*/ 178 w 275"/>
              <a:gd name="T99" fmla="*/ 216 h 226"/>
              <a:gd name="T100" fmla="*/ 222 w 275"/>
              <a:gd name="T101" fmla="*/ 220 h 226"/>
              <a:gd name="T102" fmla="*/ 194 w 275"/>
              <a:gd name="T103" fmla="*/ 178 h 226"/>
              <a:gd name="T104" fmla="*/ 215 w 275"/>
              <a:gd name="T105" fmla="*/ 199 h 226"/>
              <a:gd name="T106" fmla="*/ 208 w 275"/>
              <a:gd name="T107" fmla="*/ 218 h 226"/>
              <a:gd name="T108" fmla="*/ 240 w 275"/>
              <a:gd name="T109" fmla="*/ 225 h 226"/>
              <a:gd name="T110" fmla="*/ 252 w 275"/>
              <a:gd name="T111" fmla="*/ 183 h 226"/>
              <a:gd name="T112" fmla="*/ 263 w 275"/>
              <a:gd name="T113" fmla="*/ 172 h 226"/>
              <a:gd name="T114" fmla="*/ 274 w 275"/>
              <a:gd name="T115" fmla="*/ 225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5" h="226">
                <a:moveTo>
                  <a:pt x="83" y="27"/>
                </a:moveTo>
                <a:cubicBezTo>
                  <a:pt x="83" y="36"/>
                  <a:pt x="82" y="44"/>
                  <a:pt x="78" y="48"/>
                </a:cubicBezTo>
                <a:cubicBezTo>
                  <a:pt x="75" y="53"/>
                  <a:pt x="70" y="55"/>
                  <a:pt x="64" y="55"/>
                </a:cubicBezTo>
                <a:cubicBezTo>
                  <a:pt x="51" y="55"/>
                  <a:pt x="45" y="46"/>
                  <a:pt x="45" y="28"/>
                </a:cubicBezTo>
                <a:cubicBezTo>
                  <a:pt x="45" y="19"/>
                  <a:pt x="46" y="13"/>
                  <a:pt x="51" y="7"/>
                </a:cubicBezTo>
                <a:cubicBezTo>
                  <a:pt x="54" y="3"/>
                  <a:pt x="58" y="0"/>
                  <a:pt x="65" y="0"/>
                </a:cubicBezTo>
                <a:cubicBezTo>
                  <a:pt x="77" y="0"/>
                  <a:pt x="83" y="9"/>
                  <a:pt x="83" y="27"/>
                </a:cubicBezTo>
                <a:moveTo>
                  <a:pt x="72" y="28"/>
                </a:moveTo>
                <a:cubicBezTo>
                  <a:pt x="72" y="16"/>
                  <a:pt x="68" y="9"/>
                  <a:pt x="64" y="9"/>
                </a:cubicBezTo>
                <a:cubicBezTo>
                  <a:pt x="60" y="9"/>
                  <a:pt x="56" y="16"/>
                  <a:pt x="56" y="28"/>
                </a:cubicBezTo>
                <a:cubicBezTo>
                  <a:pt x="56" y="41"/>
                  <a:pt x="60" y="46"/>
                  <a:pt x="64" y="46"/>
                </a:cubicBezTo>
                <a:cubicBezTo>
                  <a:pt x="68" y="46"/>
                  <a:pt x="72" y="41"/>
                  <a:pt x="72" y="28"/>
                </a:cubicBezTo>
                <a:moveTo>
                  <a:pt x="129" y="54"/>
                </a:moveTo>
                <a:cubicBezTo>
                  <a:pt x="96" y="54"/>
                  <a:pt x="96" y="54"/>
                  <a:pt x="96" y="54"/>
                </a:cubicBezTo>
                <a:cubicBezTo>
                  <a:pt x="96" y="45"/>
                  <a:pt x="96" y="45"/>
                  <a:pt x="96" y="45"/>
                </a:cubicBezTo>
                <a:cubicBezTo>
                  <a:pt x="107" y="45"/>
                  <a:pt x="107" y="45"/>
                  <a:pt x="107" y="45"/>
                </a:cubicBezTo>
                <a:cubicBezTo>
                  <a:pt x="107" y="11"/>
                  <a:pt x="107" y="11"/>
                  <a:pt x="107" y="11"/>
                </a:cubicBezTo>
                <a:cubicBezTo>
                  <a:pt x="96" y="15"/>
                  <a:pt x="96" y="15"/>
                  <a:pt x="96" y="15"/>
                </a:cubicBezTo>
                <a:cubicBezTo>
                  <a:pt x="96" y="5"/>
                  <a:pt x="96" y="5"/>
                  <a:pt x="96" y="5"/>
                </a:cubicBezTo>
                <a:cubicBezTo>
                  <a:pt x="119" y="0"/>
                  <a:pt x="119" y="0"/>
                  <a:pt x="119" y="0"/>
                </a:cubicBezTo>
                <a:cubicBezTo>
                  <a:pt x="119" y="45"/>
                  <a:pt x="119" y="45"/>
                  <a:pt x="119" y="45"/>
                </a:cubicBezTo>
                <a:cubicBezTo>
                  <a:pt x="129" y="45"/>
                  <a:pt x="129" y="45"/>
                  <a:pt x="129" y="45"/>
                </a:cubicBezTo>
                <a:lnTo>
                  <a:pt x="129" y="54"/>
                </a:lnTo>
                <a:close/>
                <a:moveTo>
                  <a:pt x="178" y="54"/>
                </a:moveTo>
                <a:cubicBezTo>
                  <a:pt x="144" y="54"/>
                  <a:pt x="144" y="54"/>
                  <a:pt x="144" y="54"/>
                </a:cubicBezTo>
                <a:cubicBezTo>
                  <a:pt x="144" y="45"/>
                  <a:pt x="144" y="45"/>
                  <a:pt x="144" y="45"/>
                </a:cubicBezTo>
                <a:cubicBezTo>
                  <a:pt x="155" y="45"/>
                  <a:pt x="155" y="45"/>
                  <a:pt x="155" y="45"/>
                </a:cubicBezTo>
                <a:cubicBezTo>
                  <a:pt x="155" y="11"/>
                  <a:pt x="155" y="11"/>
                  <a:pt x="155" y="11"/>
                </a:cubicBezTo>
                <a:cubicBezTo>
                  <a:pt x="144" y="15"/>
                  <a:pt x="144" y="15"/>
                  <a:pt x="144" y="15"/>
                </a:cubicBezTo>
                <a:cubicBezTo>
                  <a:pt x="144" y="5"/>
                  <a:pt x="144" y="5"/>
                  <a:pt x="144" y="5"/>
                </a:cubicBezTo>
                <a:cubicBezTo>
                  <a:pt x="167" y="0"/>
                  <a:pt x="167" y="0"/>
                  <a:pt x="167" y="0"/>
                </a:cubicBezTo>
                <a:cubicBezTo>
                  <a:pt x="167" y="45"/>
                  <a:pt x="167" y="45"/>
                  <a:pt x="167" y="45"/>
                </a:cubicBezTo>
                <a:cubicBezTo>
                  <a:pt x="178" y="45"/>
                  <a:pt x="178" y="45"/>
                  <a:pt x="178" y="45"/>
                </a:cubicBezTo>
                <a:lnTo>
                  <a:pt x="178" y="54"/>
                </a:lnTo>
                <a:close/>
                <a:moveTo>
                  <a:pt x="227" y="27"/>
                </a:moveTo>
                <a:cubicBezTo>
                  <a:pt x="227" y="36"/>
                  <a:pt x="225" y="44"/>
                  <a:pt x="222" y="48"/>
                </a:cubicBezTo>
                <a:cubicBezTo>
                  <a:pt x="218" y="53"/>
                  <a:pt x="214" y="55"/>
                  <a:pt x="207" y="55"/>
                </a:cubicBezTo>
                <a:cubicBezTo>
                  <a:pt x="195" y="55"/>
                  <a:pt x="188" y="46"/>
                  <a:pt x="188" y="28"/>
                </a:cubicBezTo>
                <a:cubicBezTo>
                  <a:pt x="188" y="19"/>
                  <a:pt x="191" y="13"/>
                  <a:pt x="194" y="7"/>
                </a:cubicBezTo>
                <a:cubicBezTo>
                  <a:pt x="197" y="3"/>
                  <a:pt x="203" y="0"/>
                  <a:pt x="208" y="0"/>
                </a:cubicBezTo>
                <a:cubicBezTo>
                  <a:pt x="220" y="0"/>
                  <a:pt x="227" y="9"/>
                  <a:pt x="227" y="27"/>
                </a:cubicBezTo>
                <a:moveTo>
                  <a:pt x="215" y="28"/>
                </a:moveTo>
                <a:cubicBezTo>
                  <a:pt x="215" y="16"/>
                  <a:pt x="213" y="9"/>
                  <a:pt x="208" y="9"/>
                </a:cubicBezTo>
                <a:cubicBezTo>
                  <a:pt x="203" y="9"/>
                  <a:pt x="200" y="16"/>
                  <a:pt x="200" y="28"/>
                </a:cubicBezTo>
                <a:cubicBezTo>
                  <a:pt x="200" y="41"/>
                  <a:pt x="203" y="46"/>
                  <a:pt x="208" y="46"/>
                </a:cubicBezTo>
                <a:cubicBezTo>
                  <a:pt x="213" y="46"/>
                  <a:pt x="215" y="41"/>
                  <a:pt x="215" y="28"/>
                </a:cubicBezTo>
                <a:moveTo>
                  <a:pt x="275" y="27"/>
                </a:moveTo>
                <a:cubicBezTo>
                  <a:pt x="275" y="36"/>
                  <a:pt x="274" y="44"/>
                  <a:pt x="269" y="48"/>
                </a:cubicBezTo>
                <a:cubicBezTo>
                  <a:pt x="266" y="53"/>
                  <a:pt x="262" y="55"/>
                  <a:pt x="256" y="55"/>
                </a:cubicBezTo>
                <a:cubicBezTo>
                  <a:pt x="243" y="55"/>
                  <a:pt x="236" y="46"/>
                  <a:pt x="236" y="28"/>
                </a:cubicBezTo>
                <a:cubicBezTo>
                  <a:pt x="236" y="19"/>
                  <a:pt x="238" y="13"/>
                  <a:pt x="242" y="7"/>
                </a:cubicBezTo>
                <a:cubicBezTo>
                  <a:pt x="245" y="3"/>
                  <a:pt x="250" y="0"/>
                  <a:pt x="256" y="0"/>
                </a:cubicBezTo>
                <a:cubicBezTo>
                  <a:pt x="269" y="0"/>
                  <a:pt x="275" y="9"/>
                  <a:pt x="275" y="27"/>
                </a:cubicBezTo>
                <a:moveTo>
                  <a:pt x="263" y="28"/>
                </a:moveTo>
                <a:cubicBezTo>
                  <a:pt x="263" y="16"/>
                  <a:pt x="260" y="9"/>
                  <a:pt x="256" y="9"/>
                </a:cubicBezTo>
                <a:cubicBezTo>
                  <a:pt x="250" y="9"/>
                  <a:pt x="248" y="16"/>
                  <a:pt x="248" y="28"/>
                </a:cubicBezTo>
                <a:cubicBezTo>
                  <a:pt x="248" y="41"/>
                  <a:pt x="250" y="46"/>
                  <a:pt x="256" y="46"/>
                </a:cubicBezTo>
                <a:cubicBezTo>
                  <a:pt x="260" y="46"/>
                  <a:pt x="263" y="41"/>
                  <a:pt x="263" y="28"/>
                </a:cubicBezTo>
                <a:moveTo>
                  <a:pt x="34" y="140"/>
                </a:moveTo>
                <a:cubicBezTo>
                  <a:pt x="0" y="140"/>
                  <a:pt x="0" y="140"/>
                  <a:pt x="0" y="140"/>
                </a:cubicBezTo>
                <a:cubicBezTo>
                  <a:pt x="0" y="130"/>
                  <a:pt x="0" y="130"/>
                  <a:pt x="0" y="130"/>
                </a:cubicBezTo>
                <a:cubicBezTo>
                  <a:pt x="11" y="130"/>
                  <a:pt x="11" y="130"/>
                  <a:pt x="11" y="130"/>
                </a:cubicBezTo>
                <a:cubicBezTo>
                  <a:pt x="11" y="98"/>
                  <a:pt x="11" y="98"/>
                  <a:pt x="11" y="98"/>
                </a:cubicBezTo>
                <a:cubicBezTo>
                  <a:pt x="0" y="100"/>
                  <a:pt x="0" y="100"/>
                  <a:pt x="0" y="100"/>
                </a:cubicBezTo>
                <a:cubicBezTo>
                  <a:pt x="0" y="90"/>
                  <a:pt x="0" y="90"/>
                  <a:pt x="0" y="90"/>
                </a:cubicBezTo>
                <a:cubicBezTo>
                  <a:pt x="23" y="85"/>
                  <a:pt x="23" y="85"/>
                  <a:pt x="23" y="85"/>
                </a:cubicBezTo>
                <a:cubicBezTo>
                  <a:pt x="23" y="130"/>
                  <a:pt x="23" y="130"/>
                  <a:pt x="23" y="130"/>
                </a:cubicBezTo>
                <a:cubicBezTo>
                  <a:pt x="34" y="130"/>
                  <a:pt x="34" y="130"/>
                  <a:pt x="34" y="130"/>
                </a:cubicBezTo>
                <a:lnTo>
                  <a:pt x="34" y="140"/>
                </a:lnTo>
                <a:close/>
                <a:moveTo>
                  <a:pt x="84" y="113"/>
                </a:moveTo>
                <a:cubicBezTo>
                  <a:pt x="84" y="122"/>
                  <a:pt x="81" y="129"/>
                  <a:pt x="78" y="134"/>
                </a:cubicBezTo>
                <a:cubicBezTo>
                  <a:pt x="75" y="139"/>
                  <a:pt x="70" y="141"/>
                  <a:pt x="64" y="141"/>
                </a:cubicBezTo>
                <a:cubicBezTo>
                  <a:pt x="51" y="141"/>
                  <a:pt x="45" y="132"/>
                  <a:pt x="45" y="115"/>
                </a:cubicBezTo>
                <a:cubicBezTo>
                  <a:pt x="45" y="104"/>
                  <a:pt x="47" y="98"/>
                  <a:pt x="50" y="93"/>
                </a:cubicBezTo>
                <a:cubicBezTo>
                  <a:pt x="54" y="88"/>
                  <a:pt x="58" y="85"/>
                  <a:pt x="65" y="85"/>
                </a:cubicBezTo>
                <a:cubicBezTo>
                  <a:pt x="77" y="85"/>
                  <a:pt x="84" y="94"/>
                  <a:pt x="84" y="113"/>
                </a:cubicBezTo>
                <a:moveTo>
                  <a:pt x="71" y="113"/>
                </a:moveTo>
                <a:cubicBezTo>
                  <a:pt x="71" y="101"/>
                  <a:pt x="69" y="94"/>
                  <a:pt x="64" y="94"/>
                </a:cubicBezTo>
                <a:cubicBezTo>
                  <a:pt x="59" y="94"/>
                  <a:pt x="57" y="101"/>
                  <a:pt x="57" y="113"/>
                </a:cubicBezTo>
                <a:cubicBezTo>
                  <a:pt x="57" y="126"/>
                  <a:pt x="59" y="132"/>
                  <a:pt x="64" y="132"/>
                </a:cubicBezTo>
                <a:cubicBezTo>
                  <a:pt x="69" y="132"/>
                  <a:pt x="71" y="126"/>
                  <a:pt x="71" y="113"/>
                </a:cubicBezTo>
                <a:moveTo>
                  <a:pt x="131" y="113"/>
                </a:moveTo>
                <a:cubicBezTo>
                  <a:pt x="131" y="122"/>
                  <a:pt x="129" y="129"/>
                  <a:pt x="126" y="134"/>
                </a:cubicBezTo>
                <a:cubicBezTo>
                  <a:pt x="122" y="139"/>
                  <a:pt x="118" y="141"/>
                  <a:pt x="111" y="141"/>
                </a:cubicBezTo>
                <a:cubicBezTo>
                  <a:pt x="99" y="141"/>
                  <a:pt x="92" y="132"/>
                  <a:pt x="92" y="115"/>
                </a:cubicBezTo>
                <a:cubicBezTo>
                  <a:pt x="92" y="104"/>
                  <a:pt x="95" y="98"/>
                  <a:pt x="98" y="93"/>
                </a:cubicBezTo>
                <a:cubicBezTo>
                  <a:pt x="101" y="88"/>
                  <a:pt x="106" y="85"/>
                  <a:pt x="112" y="85"/>
                </a:cubicBezTo>
                <a:cubicBezTo>
                  <a:pt x="125" y="85"/>
                  <a:pt x="131" y="94"/>
                  <a:pt x="131" y="113"/>
                </a:cubicBezTo>
                <a:moveTo>
                  <a:pt x="119" y="113"/>
                </a:moveTo>
                <a:cubicBezTo>
                  <a:pt x="119" y="101"/>
                  <a:pt x="117" y="94"/>
                  <a:pt x="112" y="94"/>
                </a:cubicBezTo>
                <a:cubicBezTo>
                  <a:pt x="107" y="94"/>
                  <a:pt x="105" y="101"/>
                  <a:pt x="105" y="113"/>
                </a:cubicBezTo>
                <a:cubicBezTo>
                  <a:pt x="105" y="126"/>
                  <a:pt x="107" y="132"/>
                  <a:pt x="111" y="132"/>
                </a:cubicBezTo>
                <a:cubicBezTo>
                  <a:pt x="117" y="132"/>
                  <a:pt x="119" y="126"/>
                  <a:pt x="119" y="113"/>
                </a:cubicBezTo>
                <a:moveTo>
                  <a:pt x="178" y="140"/>
                </a:moveTo>
                <a:cubicBezTo>
                  <a:pt x="145" y="140"/>
                  <a:pt x="145" y="140"/>
                  <a:pt x="145" y="140"/>
                </a:cubicBezTo>
                <a:cubicBezTo>
                  <a:pt x="145" y="130"/>
                  <a:pt x="145" y="130"/>
                  <a:pt x="145" y="130"/>
                </a:cubicBezTo>
                <a:cubicBezTo>
                  <a:pt x="156" y="130"/>
                  <a:pt x="156" y="130"/>
                  <a:pt x="156" y="130"/>
                </a:cubicBezTo>
                <a:cubicBezTo>
                  <a:pt x="156" y="98"/>
                  <a:pt x="156" y="98"/>
                  <a:pt x="156" y="98"/>
                </a:cubicBezTo>
                <a:cubicBezTo>
                  <a:pt x="144" y="100"/>
                  <a:pt x="144" y="100"/>
                  <a:pt x="144" y="100"/>
                </a:cubicBezTo>
                <a:cubicBezTo>
                  <a:pt x="144" y="90"/>
                  <a:pt x="144" y="90"/>
                  <a:pt x="144" y="90"/>
                </a:cubicBezTo>
                <a:cubicBezTo>
                  <a:pt x="167" y="85"/>
                  <a:pt x="167" y="85"/>
                  <a:pt x="167" y="85"/>
                </a:cubicBezTo>
                <a:cubicBezTo>
                  <a:pt x="167" y="130"/>
                  <a:pt x="167" y="130"/>
                  <a:pt x="167" y="130"/>
                </a:cubicBezTo>
                <a:cubicBezTo>
                  <a:pt x="178" y="130"/>
                  <a:pt x="178" y="130"/>
                  <a:pt x="178" y="130"/>
                </a:cubicBezTo>
                <a:lnTo>
                  <a:pt x="178" y="140"/>
                </a:lnTo>
                <a:close/>
                <a:moveTo>
                  <a:pt x="227" y="113"/>
                </a:moveTo>
                <a:cubicBezTo>
                  <a:pt x="227" y="122"/>
                  <a:pt x="226" y="129"/>
                  <a:pt x="221" y="134"/>
                </a:cubicBezTo>
                <a:cubicBezTo>
                  <a:pt x="218" y="139"/>
                  <a:pt x="213" y="141"/>
                  <a:pt x="208" y="141"/>
                </a:cubicBezTo>
                <a:cubicBezTo>
                  <a:pt x="195" y="141"/>
                  <a:pt x="188" y="132"/>
                  <a:pt x="188" y="115"/>
                </a:cubicBezTo>
                <a:cubicBezTo>
                  <a:pt x="188" y="104"/>
                  <a:pt x="190" y="98"/>
                  <a:pt x="193" y="93"/>
                </a:cubicBezTo>
                <a:cubicBezTo>
                  <a:pt x="197" y="88"/>
                  <a:pt x="202" y="85"/>
                  <a:pt x="208" y="85"/>
                </a:cubicBezTo>
                <a:cubicBezTo>
                  <a:pt x="221" y="85"/>
                  <a:pt x="227" y="94"/>
                  <a:pt x="227" y="113"/>
                </a:cubicBezTo>
                <a:moveTo>
                  <a:pt x="215" y="113"/>
                </a:moveTo>
                <a:cubicBezTo>
                  <a:pt x="215" y="101"/>
                  <a:pt x="212" y="94"/>
                  <a:pt x="208" y="94"/>
                </a:cubicBezTo>
                <a:cubicBezTo>
                  <a:pt x="202" y="94"/>
                  <a:pt x="200" y="101"/>
                  <a:pt x="200" y="113"/>
                </a:cubicBezTo>
                <a:cubicBezTo>
                  <a:pt x="200" y="126"/>
                  <a:pt x="202" y="132"/>
                  <a:pt x="208" y="132"/>
                </a:cubicBezTo>
                <a:cubicBezTo>
                  <a:pt x="212" y="132"/>
                  <a:pt x="215" y="126"/>
                  <a:pt x="215" y="113"/>
                </a:cubicBezTo>
                <a:moveTo>
                  <a:pt x="83" y="199"/>
                </a:moveTo>
                <a:cubicBezTo>
                  <a:pt x="83" y="207"/>
                  <a:pt x="82" y="214"/>
                  <a:pt x="78" y="220"/>
                </a:cubicBezTo>
                <a:cubicBezTo>
                  <a:pt x="75" y="224"/>
                  <a:pt x="70" y="226"/>
                  <a:pt x="64" y="226"/>
                </a:cubicBezTo>
                <a:cubicBezTo>
                  <a:pt x="51" y="226"/>
                  <a:pt x="45" y="218"/>
                  <a:pt x="45" y="200"/>
                </a:cubicBezTo>
                <a:cubicBezTo>
                  <a:pt x="45" y="191"/>
                  <a:pt x="46" y="183"/>
                  <a:pt x="51" y="178"/>
                </a:cubicBezTo>
                <a:cubicBezTo>
                  <a:pt x="54" y="174"/>
                  <a:pt x="58" y="172"/>
                  <a:pt x="65" y="172"/>
                </a:cubicBezTo>
                <a:cubicBezTo>
                  <a:pt x="77" y="172"/>
                  <a:pt x="83" y="181"/>
                  <a:pt x="83" y="199"/>
                </a:cubicBezTo>
                <a:moveTo>
                  <a:pt x="72" y="199"/>
                </a:moveTo>
                <a:cubicBezTo>
                  <a:pt x="72" y="186"/>
                  <a:pt x="68" y="181"/>
                  <a:pt x="64" y="181"/>
                </a:cubicBezTo>
                <a:cubicBezTo>
                  <a:pt x="60" y="181"/>
                  <a:pt x="56" y="186"/>
                  <a:pt x="56" y="200"/>
                </a:cubicBezTo>
                <a:cubicBezTo>
                  <a:pt x="56" y="211"/>
                  <a:pt x="60" y="218"/>
                  <a:pt x="64" y="218"/>
                </a:cubicBezTo>
                <a:cubicBezTo>
                  <a:pt x="68" y="218"/>
                  <a:pt x="72" y="211"/>
                  <a:pt x="72" y="199"/>
                </a:cubicBezTo>
                <a:moveTo>
                  <a:pt x="132" y="199"/>
                </a:moveTo>
                <a:cubicBezTo>
                  <a:pt x="132" y="207"/>
                  <a:pt x="129" y="214"/>
                  <a:pt x="126" y="220"/>
                </a:cubicBezTo>
                <a:cubicBezTo>
                  <a:pt x="123" y="224"/>
                  <a:pt x="118" y="226"/>
                  <a:pt x="112" y="226"/>
                </a:cubicBezTo>
                <a:cubicBezTo>
                  <a:pt x="99" y="226"/>
                  <a:pt x="93" y="218"/>
                  <a:pt x="93" y="200"/>
                </a:cubicBezTo>
                <a:cubicBezTo>
                  <a:pt x="93" y="191"/>
                  <a:pt x="95" y="183"/>
                  <a:pt x="98" y="178"/>
                </a:cubicBezTo>
                <a:cubicBezTo>
                  <a:pt x="102" y="174"/>
                  <a:pt x="106" y="172"/>
                  <a:pt x="113" y="172"/>
                </a:cubicBezTo>
                <a:cubicBezTo>
                  <a:pt x="125" y="172"/>
                  <a:pt x="132" y="181"/>
                  <a:pt x="132" y="199"/>
                </a:cubicBezTo>
                <a:moveTo>
                  <a:pt x="119" y="199"/>
                </a:moveTo>
                <a:cubicBezTo>
                  <a:pt x="119" y="186"/>
                  <a:pt x="117" y="181"/>
                  <a:pt x="112" y="181"/>
                </a:cubicBezTo>
                <a:cubicBezTo>
                  <a:pt x="107" y="181"/>
                  <a:pt x="105" y="186"/>
                  <a:pt x="105" y="200"/>
                </a:cubicBezTo>
                <a:cubicBezTo>
                  <a:pt x="105" y="211"/>
                  <a:pt x="107" y="218"/>
                  <a:pt x="112" y="218"/>
                </a:cubicBezTo>
                <a:cubicBezTo>
                  <a:pt x="117" y="218"/>
                  <a:pt x="119" y="211"/>
                  <a:pt x="119" y="199"/>
                </a:cubicBezTo>
                <a:moveTo>
                  <a:pt x="178" y="225"/>
                </a:moveTo>
                <a:cubicBezTo>
                  <a:pt x="144" y="225"/>
                  <a:pt x="144" y="225"/>
                  <a:pt x="144" y="225"/>
                </a:cubicBezTo>
                <a:cubicBezTo>
                  <a:pt x="144" y="216"/>
                  <a:pt x="144" y="216"/>
                  <a:pt x="144" y="216"/>
                </a:cubicBezTo>
                <a:cubicBezTo>
                  <a:pt x="155" y="216"/>
                  <a:pt x="155" y="216"/>
                  <a:pt x="155" y="216"/>
                </a:cubicBezTo>
                <a:cubicBezTo>
                  <a:pt x="155" y="183"/>
                  <a:pt x="155" y="183"/>
                  <a:pt x="155" y="183"/>
                </a:cubicBezTo>
                <a:cubicBezTo>
                  <a:pt x="144" y="185"/>
                  <a:pt x="144" y="185"/>
                  <a:pt x="144" y="185"/>
                </a:cubicBezTo>
                <a:cubicBezTo>
                  <a:pt x="144" y="176"/>
                  <a:pt x="144" y="176"/>
                  <a:pt x="144" y="176"/>
                </a:cubicBezTo>
                <a:cubicBezTo>
                  <a:pt x="167" y="172"/>
                  <a:pt x="167" y="172"/>
                  <a:pt x="167" y="172"/>
                </a:cubicBezTo>
                <a:cubicBezTo>
                  <a:pt x="167" y="216"/>
                  <a:pt x="167" y="216"/>
                  <a:pt x="167" y="216"/>
                </a:cubicBezTo>
                <a:cubicBezTo>
                  <a:pt x="178" y="216"/>
                  <a:pt x="178" y="216"/>
                  <a:pt x="178" y="216"/>
                </a:cubicBezTo>
                <a:lnTo>
                  <a:pt x="178" y="225"/>
                </a:lnTo>
                <a:close/>
                <a:moveTo>
                  <a:pt x="227" y="199"/>
                </a:moveTo>
                <a:cubicBezTo>
                  <a:pt x="227" y="207"/>
                  <a:pt x="225" y="214"/>
                  <a:pt x="222" y="220"/>
                </a:cubicBezTo>
                <a:cubicBezTo>
                  <a:pt x="218" y="224"/>
                  <a:pt x="214" y="226"/>
                  <a:pt x="207" y="226"/>
                </a:cubicBezTo>
                <a:cubicBezTo>
                  <a:pt x="195" y="226"/>
                  <a:pt x="188" y="218"/>
                  <a:pt x="188" y="200"/>
                </a:cubicBezTo>
                <a:cubicBezTo>
                  <a:pt x="188" y="191"/>
                  <a:pt x="191" y="183"/>
                  <a:pt x="194" y="178"/>
                </a:cubicBezTo>
                <a:cubicBezTo>
                  <a:pt x="197" y="174"/>
                  <a:pt x="203" y="172"/>
                  <a:pt x="208" y="172"/>
                </a:cubicBezTo>
                <a:cubicBezTo>
                  <a:pt x="220" y="172"/>
                  <a:pt x="227" y="181"/>
                  <a:pt x="227" y="199"/>
                </a:cubicBezTo>
                <a:moveTo>
                  <a:pt x="215" y="199"/>
                </a:moveTo>
                <a:cubicBezTo>
                  <a:pt x="215" y="186"/>
                  <a:pt x="213" y="181"/>
                  <a:pt x="208" y="181"/>
                </a:cubicBezTo>
                <a:cubicBezTo>
                  <a:pt x="203" y="181"/>
                  <a:pt x="200" y="186"/>
                  <a:pt x="200" y="200"/>
                </a:cubicBezTo>
                <a:cubicBezTo>
                  <a:pt x="200" y="211"/>
                  <a:pt x="203" y="218"/>
                  <a:pt x="208" y="218"/>
                </a:cubicBezTo>
                <a:cubicBezTo>
                  <a:pt x="213" y="218"/>
                  <a:pt x="215" y="211"/>
                  <a:pt x="215" y="199"/>
                </a:cubicBezTo>
                <a:moveTo>
                  <a:pt x="274" y="225"/>
                </a:moveTo>
                <a:cubicBezTo>
                  <a:pt x="240" y="225"/>
                  <a:pt x="240" y="225"/>
                  <a:pt x="240" y="225"/>
                </a:cubicBezTo>
                <a:cubicBezTo>
                  <a:pt x="240" y="216"/>
                  <a:pt x="240" y="216"/>
                  <a:pt x="240" y="216"/>
                </a:cubicBezTo>
                <a:cubicBezTo>
                  <a:pt x="252" y="216"/>
                  <a:pt x="252" y="216"/>
                  <a:pt x="252" y="216"/>
                </a:cubicBezTo>
                <a:cubicBezTo>
                  <a:pt x="252" y="183"/>
                  <a:pt x="252" y="183"/>
                  <a:pt x="252" y="183"/>
                </a:cubicBezTo>
                <a:cubicBezTo>
                  <a:pt x="240" y="185"/>
                  <a:pt x="240" y="185"/>
                  <a:pt x="240" y="185"/>
                </a:cubicBezTo>
                <a:cubicBezTo>
                  <a:pt x="240" y="176"/>
                  <a:pt x="240" y="176"/>
                  <a:pt x="240" y="176"/>
                </a:cubicBezTo>
                <a:cubicBezTo>
                  <a:pt x="263" y="172"/>
                  <a:pt x="263" y="172"/>
                  <a:pt x="263" y="172"/>
                </a:cubicBezTo>
                <a:cubicBezTo>
                  <a:pt x="263" y="216"/>
                  <a:pt x="263" y="216"/>
                  <a:pt x="263" y="216"/>
                </a:cubicBezTo>
                <a:cubicBezTo>
                  <a:pt x="274" y="216"/>
                  <a:pt x="274" y="216"/>
                  <a:pt x="274" y="216"/>
                </a:cubicBezTo>
                <a:lnTo>
                  <a:pt x="274" y="225"/>
                </a:lnTo>
                <a:close/>
              </a:path>
            </a:pathLst>
          </a:custGeom>
          <a:solidFill>
            <a:srgbClr val="EB3C00"/>
          </a:solidFill>
          <a:ln>
            <a:noFill/>
          </a:ln>
          <a:extLst/>
        </p:spPr>
        <p:txBody>
          <a:bodyPr vert="horz" wrap="square" lIns="91401" tIns="45700" rIns="91401" bIns="45700" numCol="1" anchor="t" anchorCtr="0" compatLnSpc="1">
            <a:prstTxWarp prst="textNoShape">
              <a:avLst/>
            </a:prstTxWarp>
          </a:bodyPr>
          <a:lstStyle/>
          <a:p>
            <a:pPr defTabSz="932205"/>
            <a:endParaRPr lang="en-US" dirty="0">
              <a:solidFill>
                <a:srgbClr val="000000"/>
              </a:solidFill>
            </a:endParaRPr>
          </a:p>
        </p:txBody>
      </p:sp>
      <p:grpSp>
        <p:nvGrpSpPr>
          <p:cNvPr id="72" name="Group 71"/>
          <p:cNvGrpSpPr/>
          <p:nvPr/>
        </p:nvGrpSpPr>
        <p:grpSpPr>
          <a:xfrm>
            <a:off x="10304464" y="4632116"/>
            <a:ext cx="309432" cy="529999"/>
            <a:chOff x="10671168" y="4913313"/>
            <a:chExt cx="309563" cy="530225"/>
          </a:xfrm>
        </p:grpSpPr>
        <p:sp>
          <p:nvSpPr>
            <p:cNvPr id="11" name="Freeform 12"/>
            <p:cNvSpPr>
              <a:spLocks/>
            </p:cNvSpPr>
            <p:nvPr/>
          </p:nvSpPr>
          <p:spPr bwMode="auto">
            <a:xfrm>
              <a:off x="10671168" y="4913313"/>
              <a:ext cx="309563" cy="530225"/>
            </a:xfrm>
            <a:custGeom>
              <a:avLst/>
              <a:gdLst>
                <a:gd name="T0" fmla="*/ 89 w 89"/>
                <a:gd name="T1" fmla="*/ 147 h 152"/>
                <a:gd name="T2" fmla="*/ 83 w 89"/>
                <a:gd name="T3" fmla="*/ 152 h 152"/>
                <a:gd name="T4" fmla="*/ 6 w 89"/>
                <a:gd name="T5" fmla="*/ 152 h 152"/>
                <a:gd name="T6" fmla="*/ 0 w 89"/>
                <a:gd name="T7" fmla="*/ 147 h 152"/>
                <a:gd name="T8" fmla="*/ 0 w 89"/>
                <a:gd name="T9" fmla="*/ 6 h 152"/>
                <a:gd name="T10" fmla="*/ 6 w 89"/>
                <a:gd name="T11" fmla="*/ 0 h 152"/>
                <a:gd name="T12" fmla="*/ 83 w 89"/>
                <a:gd name="T13" fmla="*/ 0 h 152"/>
                <a:gd name="T14" fmla="*/ 89 w 89"/>
                <a:gd name="T15" fmla="*/ 6 h 152"/>
                <a:gd name="T16" fmla="*/ 89 w 89"/>
                <a:gd name="T17" fmla="*/ 147 h 152"/>
                <a:gd name="T18" fmla="*/ 89 w 89"/>
                <a:gd name="T19" fmla="*/ 14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152">
                  <a:moveTo>
                    <a:pt x="89" y="147"/>
                  </a:moveTo>
                  <a:cubicBezTo>
                    <a:pt x="89" y="150"/>
                    <a:pt x="86" y="152"/>
                    <a:pt x="83" y="152"/>
                  </a:cubicBezTo>
                  <a:cubicBezTo>
                    <a:pt x="6" y="152"/>
                    <a:pt x="6" y="152"/>
                    <a:pt x="6" y="152"/>
                  </a:cubicBezTo>
                  <a:cubicBezTo>
                    <a:pt x="2" y="152"/>
                    <a:pt x="0" y="150"/>
                    <a:pt x="0" y="147"/>
                  </a:cubicBezTo>
                  <a:cubicBezTo>
                    <a:pt x="0" y="6"/>
                    <a:pt x="0" y="6"/>
                    <a:pt x="0" y="6"/>
                  </a:cubicBezTo>
                  <a:cubicBezTo>
                    <a:pt x="0" y="2"/>
                    <a:pt x="2" y="0"/>
                    <a:pt x="6" y="0"/>
                  </a:cubicBezTo>
                  <a:cubicBezTo>
                    <a:pt x="83" y="0"/>
                    <a:pt x="83" y="0"/>
                    <a:pt x="83" y="0"/>
                  </a:cubicBezTo>
                  <a:cubicBezTo>
                    <a:pt x="86" y="0"/>
                    <a:pt x="89" y="2"/>
                    <a:pt x="89" y="6"/>
                  </a:cubicBezTo>
                  <a:cubicBezTo>
                    <a:pt x="89" y="147"/>
                    <a:pt x="89" y="147"/>
                    <a:pt x="89" y="147"/>
                  </a:cubicBezTo>
                  <a:cubicBezTo>
                    <a:pt x="89" y="147"/>
                    <a:pt x="89" y="147"/>
                    <a:pt x="89" y="147"/>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sp>
          <p:nvSpPr>
            <p:cNvPr id="12" name="Freeform 13"/>
            <p:cNvSpPr>
              <a:spLocks/>
            </p:cNvSpPr>
            <p:nvPr/>
          </p:nvSpPr>
          <p:spPr bwMode="auto">
            <a:xfrm>
              <a:off x="10698156" y="4945063"/>
              <a:ext cx="250825" cy="417512"/>
            </a:xfrm>
            <a:custGeom>
              <a:avLst/>
              <a:gdLst>
                <a:gd name="T0" fmla="*/ 0 w 158"/>
                <a:gd name="T1" fmla="*/ 0 h 263"/>
                <a:gd name="T2" fmla="*/ 158 w 158"/>
                <a:gd name="T3" fmla="*/ 0 h 263"/>
                <a:gd name="T4" fmla="*/ 158 w 158"/>
                <a:gd name="T5" fmla="*/ 263 h 263"/>
                <a:gd name="T6" fmla="*/ 0 w 158"/>
                <a:gd name="T7" fmla="*/ 263 h 263"/>
                <a:gd name="T8" fmla="*/ 0 w 158"/>
                <a:gd name="T9" fmla="*/ 0 h 263"/>
                <a:gd name="T10" fmla="*/ 0 w 158"/>
                <a:gd name="T11" fmla="*/ 0 h 263"/>
              </a:gdLst>
              <a:ahLst/>
              <a:cxnLst>
                <a:cxn ang="0">
                  <a:pos x="T0" y="T1"/>
                </a:cxn>
                <a:cxn ang="0">
                  <a:pos x="T2" y="T3"/>
                </a:cxn>
                <a:cxn ang="0">
                  <a:pos x="T4" y="T5"/>
                </a:cxn>
                <a:cxn ang="0">
                  <a:pos x="T6" y="T7"/>
                </a:cxn>
                <a:cxn ang="0">
                  <a:pos x="T8" y="T9"/>
                </a:cxn>
                <a:cxn ang="0">
                  <a:pos x="T10" y="T11"/>
                </a:cxn>
              </a:cxnLst>
              <a:rect l="0" t="0" r="r" b="b"/>
              <a:pathLst>
                <a:path w="158" h="263">
                  <a:moveTo>
                    <a:pt x="0" y="0"/>
                  </a:moveTo>
                  <a:lnTo>
                    <a:pt x="158" y="0"/>
                  </a:lnTo>
                  <a:lnTo>
                    <a:pt x="158" y="263"/>
                  </a:lnTo>
                  <a:lnTo>
                    <a:pt x="0" y="263"/>
                  </a:lnTo>
                  <a:lnTo>
                    <a:pt x="0" y="0"/>
                  </a:lnTo>
                  <a:lnTo>
                    <a:pt x="0" y="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grpSp>
      <p:sp>
        <p:nvSpPr>
          <p:cNvPr id="2" name="Title 1"/>
          <p:cNvSpPr>
            <a:spLocks noGrp="1"/>
          </p:cNvSpPr>
          <p:nvPr>
            <p:ph type="title"/>
          </p:nvPr>
        </p:nvSpPr>
        <p:spPr/>
        <p:txBody>
          <a:bodyPr/>
          <a:lstStyle/>
          <a:p>
            <a:r>
              <a:rPr lang="en-US" sz="4386" dirty="0"/>
              <a:t>Microsoft’s view</a:t>
            </a:r>
          </a:p>
        </p:txBody>
      </p:sp>
      <p:grpSp>
        <p:nvGrpSpPr>
          <p:cNvPr id="71" name="Group 70"/>
          <p:cNvGrpSpPr/>
          <p:nvPr/>
        </p:nvGrpSpPr>
        <p:grpSpPr>
          <a:xfrm>
            <a:off x="9890058" y="4587319"/>
            <a:ext cx="493000" cy="753479"/>
            <a:chOff x="10306043" y="4543425"/>
            <a:chExt cx="531813" cy="812800"/>
          </a:xfrm>
        </p:grpSpPr>
        <p:sp>
          <p:nvSpPr>
            <p:cNvPr id="38" name="Rectangle 39"/>
            <p:cNvSpPr>
              <a:spLocks noChangeArrowheads="1"/>
            </p:cNvSpPr>
            <p:nvPr/>
          </p:nvSpPr>
          <p:spPr bwMode="auto">
            <a:xfrm>
              <a:off x="10306043" y="4543425"/>
              <a:ext cx="531813" cy="812800"/>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sp>
          <p:nvSpPr>
            <p:cNvPr id="39" name="Freeform 40"/>
            <p:cNvSpPr>
              <a:spLocks/>
            </p:cNvSpPr>
            <p:nvPr/>
          </p:nvSpPr>
          <p:spPr bwMode="auto">
            <a:xfrm>
              <a:off x="10361606" y="4630738"/>
              <a:ext cx="420688" cy="73025"/>
            </a:xfrm>
            <a:custGeom>
              <a:avLst/>
              <a:gdLst>
                <a:gd name="T0" fmla="*/ 10 w 121"/>
                <a:gd name="T1" fmla="*/ 0 h 21"/>
                <a:gd name="T2" fmla="*/ 0 w 121"/>
                <a:gd name="T3" fmla="*/ 9 h 21"/>
                <a:gd name="T4" fmla="*/ 0 w 121"/>
                <a:gd name="T5" fmla="*/ 11 h 21"/>
                <a:gd name="T6" fmla="*/ 10 w 121"/>
                <a:gd name="T7" fmla="*/ 21 h 21"/>
                <a:gd name="T8" fmla="*/ 111 w 121"/>
                <a:gd name="T9" fmla="*/ 21 h 21"/>
                <a:gd name="T10" fmla="*/ 121 w 121"/>
                <a:gd name="T11" fmla="*/ 11 h 21"/>
                <a:gd name="T12" fmla="*/ 121 w 121"/>
                <a:gd name="T13" fmla="*/ 9 h 21"/>
                <a:gd name="T14" fmla="*/ 111 w 121"/>
                <a:gd name="T15" fmla="*/ 0 h 21"/>
                <a:gd name="T16" fmla="*/ 64 w 121"/>
                <a:gd name="T17" fmla="*/ 0 h 21"/>
                <a:gd name="T18" fmla="*/ 10 w 1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21">
                  <a:moveTo>
                    <a:pt x="10" y="0"/>
                  </a:moveTo>
                  <a:cubicBezTo>
                    <a:pt x="10" y="0"/>
                    <a:pt x="0" y="0"/>
                    <a:pt x="0" y="9"/>
                  </a:cubicBezTo>
                  <a:cubicBezTo>
                    <a:pt x="0" y="11"/>
                    <a:pt x="0" y="11"/>
                    <a:pt x="0" y="11"/>
                  </a:cubicBezTo>
                  <a:cubicBezTo>
                    <a:pt x="0" y="11"/>
                    <a:pt x="0" y="21"/>
                    <a:pt x="10" y="21"/>
                  </a:cubicBezTo>
                  <a:cubicBezTo>
                    <a:pt x="111" y="21"/>
                    <a:pt x="111" y="21"/>
                    <a:pt x="111" y="21"/>
                  </a:cubicBezTo>
                  <a:cubicBezTo>
                    <a:pt x="111" y="21"/>
                    <a:pt x="121" y="21"/>
                    <a:pt x="121" y="11"/>
                  </a:cubicBezTo>
                  <a:cubicBezTo>
                    <a:pt x="121" y="9"/>
                    <a:pt x="121" y="9"/>
                    <a:pt x="121" y="9"/>
                  </a:cubicBezTo>
                  <a:cubicBezTo>
                    <a:pt x="121" y="9"/>
                    <a:pt x="121" y="0"/>
                    <a:pt x="111" y="0"/>
                  </a:cubicBezTo>
                  <a:cubicBezTo>
                    <a:pt x="64" y="0"/>
                    <a:pt x="64" y="0"/>
                    <a:pt x="64" y="0"/>
                  </a:cubicBezTo>
                  <a:lnTo>
                    <a:pt x="10"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sp>
          <p:nvSpPr>
            <p:cNvPr id="44" name="Freeform 41"/>
            <p:cNvSpPr>
              <a:spLocks/>
            </p:cNvSpPr>
            <p:nvPr/>
          </p:nvSpPr>
          <p:spPr bwMode="auto">
            <a:xfrm>
              <a:off x="10361606" y="4759325"/>
              <a:ext cx="420688" cy="74612"/>
            </a:xfrm>
            <a:custGeom>
              <a:avLst/>
              <a:gdLst>
                <a:gd name="T0" fmla="*/ 10 w 121"/>
                <a:gd name="T1" fmla="*/ 0 h 21"/>
                <a:gd name="T2" fmla="*/ 0 w 121"/>
                <a:gd name="T3" fmla="*/ 10 h 21"/>
                <a:gd name="T4" fmla="*/ 0 w 121"/>
                <a:gd name="T5" fmla="*/ 12 h 21"/>
                <a:gd name="T6" fmla="*/ 10 w 121"/>
                <a:gd name="T7" fmla="*/ 21 h 21"/>
                <a:gd name="T8" fmla="*/ 111 w 121"/>
                <a:gd name="T9" fmla="*/ 21 h 21"/>
                <a:gd name="T10" fmla="*/ 121 w 121"/>
                <a:gd name="T11" fmla="*/ 12 h 21"/>
                <a:gd name="T12" fmla="*/ 121 w 121"/>
                <a:gd name="T13" fmla="*/ 10 h 21"/>
                <a:gd name="T14" fmla="*/ 111 w 121"/>
                <a:gd name="T15" fmla="*/ 0 h 21"/>
                <a:gd name="T16" fmla="*/ 64 w 121"/>
                <a:gd name="T17" fmla="*/ 0 h 21"/>
                <a:gd name="T18" fmla="*/ 10 w 1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21">
                  <a:moveTo>
                    <a:pt x="10" y="0"/>
                  </a:moveTo>
                  <a:cubicBezTo>
                    <a:pt x="10" y="0"/>
                    <a:pt x="0" y="0"/>
                    <a:pt x="0" y="10"/>
                  </a:cubicBezTo>
                  <a:cubicBezTo>
                    <a:pt x="0" y="12"/>
                    <a:pt x="0" y="12"/>
                    <a:pt x="0" y="12"/>
                  </a:cubicBezTo>
                  <a:cubicBezTo>
                    <a:pt x="0" y="12"/>
                    <a:pt x="0" y="21"/>
                    <a:pt x="10" y="21"/>
                  </a:cubicBezTo>
                  <a:cubicBezTo>
                    <a:pt x="111" y="21"/>
                    <a:pt x="111" y="21"/>
                    <a:pt x="111" y="21"/>
                  </a:cubicBezTo>
                  <a:cubicBezTo>
                    <a:pt x="111" y="21"/>
                    <a:pt x="121" y="21"/>
                    <a:pt x="121" y="12"/>
                  </a:cubicBezTo>
                  <a:cubicBezTo>
                    <a:pt x="121" y="10"/>
                    <a:pt x="121" y="10"/>
                    <a:pt x="121" y="10"/>
                  </a:cubicBezTo>
                  <a:cubicBezTo>
                    <a:pt x="121" y="10"/>
                    <a:pt x="121" y="0"/>
                    <a:pt x="111" y="0"/>
                  </a:cubicBezTo>
                  <a:cubicBezTo>
                    <a:pt x="64" y="0"/>
                    <a:pt x="64" y="0"/>
                    <a:pt x="64" y="0"/>
                  </a:cubicBezTo>
                  <a:lnTo>
                    <a:pt x="10"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sp>
          <p:nvSpPr>
            <p:cNvPr id="45" name="Freeform 42"/>
            <p:cNvSpPr>
              <a:spLocks/>
            </p:cNvSpPr>
            <p:nvPr/>
          </p:nvSpPr>
          <p:spPr bwMode="auto">
            <a:xfrm>
              <a:off x="10361606" y="4892675"/>
              <a:ext cx="420688" cy="73025"/>
            </a:xfrm>
            <a:custGeom>
              <a:avLst/>
              <a:gdLst>
                <a:gd name="T0" fmla="*/ 10 w 121"/>
                <a:gd name="T1" fmla="*/ 0 h 21"/>
                <a:gd name="T2" fmla="*/ 0 w 121"/>
                <a:gd name="T3" fmla="*/ 9 h 21"/>
                <a:gd name="T4" fmla="*/ 0 w 121"/>
                <a:gd name="T5" fmla="*/ 11 h 21"/>
                <a:gd name="T6" fmla="*/ 10 w 121"/>
                <a:gd name="T7" fmla="*/ 21 h 21"/>
                <a:gd name="T8" fmla="*/ 111 w 121"/>
                <a:gd name="T9" fmla="*/ 21 h 21"/>
                <a:gd name="T10" fmla="*/ 121 w 121"/>
                <a:gd name="T11" fmla="*/ 11 h 21"/>
                <a:gd name="T12" fmla="*/ 121 w 121"/>
                <a:gd name="T13" fmla="*/ 9 h 21"/>
                <a:gd name="T14" fmla="*/ 111 w 121"/>
                <a:gd name="T15" fmla="*/ 0 h 21"/>
                <a:gd name="T16" fmla="*/ 64 w 121"/>
                <a:gd name="T17" fmla="*/ 0 h 21"/>
                <a:gd name="T18" fmla="*/ 10 w 1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21">
                  <a:moveTo>
                    <a:pt x="10" y="0"/>
                  </a:moveTo>
                  <a:cubicBezTo>
                    <a:pt x="10" y="0"/>
                    <a:pt x="0" y="0"/>
                    <a:pt x="0" y="9"/>
                  </a:cubicBezTo>
                  <a:cubicBezTo>
                    <a:pt x="0" y="11"/>
                    <a:pt x="0" y="11"/>
                    <a:pt x="0" y="11"/>
                  </a:cubicBezTo>
                  <a:cubicBezTo>
                    <a:pt x="0" y="11"/>
                    <a:pt x="0" y="21"/>
                    <a:pt x="10" y="21"/>
                  </a:cubicBezTo>
                  <a:cubicBezTo>
                    <a:pt x="111" y="21"/>
                    <a:pt x="111" y="21"/>
                    <a:pt x="111" y="21"/>
                  </a:cubicBezTo>
                  <a:cubicBezTo>
                    <a:pt x="111" y="21"/>
                    <a:pt x="121" y="21"/>
                    <a:pt x="121" y="11"/>
                  </a:cubicBezTo>
                  <a:cubicBezTo>
                    <a:pt x="121" y="9"/>
                    <a:pt x="121" y="9"/>
                    <a:pt x="121" y="9"/>
                  </a:cubicBezTo>
                  <a:cubicBezTo>
                    <a:pt x="121" y="9"/>
                    <a:pt x="121" y="0"/>
                    <a:pt x="111" y="0"/>
                  </a:cubicBezTo>
                  <a:cubicBezTo>
                    <a:pt x="64" y="0"/>
                    <a:pt x="64" y="0"/>
                    <a:pt x="64" y="0"/>
                  </a:cubicBezTo>
                  <a:lnTo>
                    <a:pt x="10"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sp>
          <p:nvSpPr>
            <p:cNvPr id="46" name="Freeform 43"/>
            <p:cNvSpPr>
              <a:spLocks/>
            </p:cNvSpPr>
            <p:nvPr/>
          </p:nvSpPr>
          <p:spPr bwMode="auto">
            <a:xfrm>
              <a:off x="10361606" y="5021263"/>
              <a:ext cx="420688" cy="76200"/>
            </a:xfrm>
            <a:custGeom>
              <a:avLst/>
              <a:gdLst>
                <a:gd name="T0" fmla="*/ 10 w 121"/>
                <a:gd name="T1" fmla="*/ 0 h 22"/>
                <a:gd name="T2" fmla="*/ 0 w 121"/>
                <a:gd name="T3" fmla="*/ 10 h 22"/>
                <a:gd name="T4" fmla="*/ 0 w 121"/>
                <a:gd name="T5" fmla="*/ 12 h 22"/>
                <a:gd name="T6" fmla="*/ 10 w 121"/>
                <a:gd name="T7" fmla="*/ 22 h 22"/>
                <a:gd name="T8" fmla="*/ 111 w 121"/>
                <a:gd name="T9" fmla="*/ 22 h 22"/>
                <a:gd name="T10" fmla="*/ 121 w 121"/>
                <a:gd name="T11" fmla="*/ 12 h 22"/>
                <a:gd name="T12" fmla="*/ 121 w 121"/>
                <a:gd name="T13" fmla="*/ 10 h 22"/>
                <a:gd name="T14" fmla="*/ 111 w 121"/>
                <a:gd name="T15" fmla="*/ 0 h 22"/>
                <a:gd name="T16" fmla="*/ 64 w 121"/>
                <a:gd name="T17" fmla="*/ 0 h 22"/>
                <a:gd name="T18" fmla="*/ 10 w 121"/>
                <a:gd name="T19"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22">
                  <a:moveTo>
                    <a:pt x="10" y="0"/>
                  </a:moveTo>
                  <a:cubicBezTo>
                    <a:pt x="10" y="0"/>
                    <a:pt x="0" y="0"/>
                    <a:pt x="0" y="10"/>
                  </a:cubicBezTo>
                  <a:cubicBezTo>
                    <a:pt x="0" y="12"/>
                    <a:pt x="0" y="12"/>
                    <a:pt x="0" y="12"/>
                  </a:cubicBezTo>
                  <a:cubicBezTo>
                    <a:pt x="0" y="12"/>
                    <a:pt x="0" y="22"/>
                    <a:pt x="10" y="22"/>
                  </a:cubicBezTo>
                  <a:cubicBezTo>
                    <a:pt x="111" y="22"/>
                    <a:pt x="111" y="22"/>
                    <a:pt x="111" y="22"/>
                  </a:cubicBezTo>
                  <a:cubicBezTo>
                    <a:pt x="111" y="22"/>
                    <a:pt x="121" y="22"/>
                    <a:pt x="121" y="12"/>
                  </a:cubicBezTo>
                  <a:cubicBezTo>
                    <a:pt x="121" y="10"/>
                    <a:pt x="121" y="10"/>
                    <a:pt x="121" y="10"/>
                  </a:cubicBezTo>
                  <a:cubicBezTo>
                    <a:pt x="121" y="10"/>
                    <a:pt x="121" y="0"/>
                    <a:pt x="111" y="0"/>
                  </a:cubicBezTo>
                  <a:cubicBezTo>
                    <a:pt x="64" y="0"/>
                    <a:pt x="64" y="0"/>
                    <a:pt x="64" y="0"/>
                  </a:cubicBezTo>
                  <a:lnTo>
                    <a:pt x="10"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sp>
          <p:nvSpPr>
            <p:cNvPr id="47" name="Freeform 44"/>
            <p:cNvSpPr>
              <a:spLocks/>
            </p:cNvSpPr>
            <p:nvPr/>
          </p:nvSpPr>
          <p:spPr bwMode="auto">
            <a:xfrm>
              <a:off x="10361606" y="5153025"/>
              <a:ext cx="420688" cy="74612"/>
            </a:xfrm>
            <a:custGeom>
              <a:avLst/>
              <a:gdLst>
                <a:gd name="T0" fmla="*/ 10 w 121"/>
                <a:gd name="T1" fmla="*/ 0 h 21"/>
                <a:gd name="T2" fmla="*/ 0 w 121"/>
                <a:gd name="T3" fmla="*/ 10 h 21"/>
                <a:gd name="T4" fmla="*/ 0 w 121"/>
                <a:gd name="T5" fmla="*/ 12 h 21"/>
                <a:gd name="T6" fmla="*/ 10 w 121"/>
                <a:gd name="T7" fmla="*/ 21 h 21"/>
                <a:gd name="T8" fmla="*/ 111 w 121"/>
                <a:gd name="T9" fmla="*/ 21 h 21"/>
                <a:gd name="T10" fmla="*/ 121 w 121"/>
                <a:gd name="T11" fmla="*/ 12 h 21"/>
                <a:gd name="T12" fmla="*/ 121 w 121"/>
                <a:gd name="T13" fmla="*/ 10 h 21"/>
                <a:gd name="T14" fmla="*/ 111 w 121"/>
                <a:gd name="T15" fmla="*/ 0 h 21"/>
                <a:gd name="T16" fmla="*/ 64 w 121"/>
                <a:gd name="T17" fmla="*/ 0 h 21"/>
                <a:gd name="T18" fmla="*/ 10 w 121"/>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21">
                  <a:moveTo>
                    <a:pt x="10" y="0"/>
                  </a:moveTo>
                  <a:cubicBezTo>
                    <a:pt x="10" y="0"/>
                    <a:pt x="0" y="0"/>
                    <a:pt x="0" y="10"/>
                  </a:cubicBezTo>
                  <a:cubicBezTo>
                    <a:pt x="0" y="12"/>
                    <a:pt x="0" y="12"/>
                    <a:pt x="0" y="12"/>
                  </a:cubicBezTo>
                  <a:cubicBezTo>
                    <a:pt x="0" y="12"/>
                    <a:pt x="0" y="21"/>
                    <a:pt x="10" y="21"/>
                  </a:cubicBezTo>
                  <a:cubicBezTo>
                    <a:pt x="111" y="21"/>
                    <a:pt x="111" y="21"/>
                    <a:pt x="111" y="21"/>
                  </a:cubicBezTo>
                  <a:cubicBezTo>
                    <a:pt x="111" y="21"/>
                    <a:pt x="121" y="21"/>
                    <a:pt x="121" y="12"/>
                  </a:cubicBezTo>
                  <a:cubicBezTo>
                    <a:pt x="121" y="10"/>
                    <a:pt x="121" y="10"/>
                    <a:pt x="121" y="10"/>
                  </a:cubicBezTo>
                  <a:cubicBezTo>
                    <a:pt x="121" y="10"/>
                    <a:pt x="121" y="0"/>
                    <a:pt x="111" y="0"/>
                  </a:cubicBezTo>
                  <a:cubicBezTo>
                    <a:pt x="64" y="0"/>
                    <a:pt x="64" y="0"/>
                    <a:pt x="64" y="0"/>
                  </a:cubicBezTo>
                  <a:lnTo>
                    <a:pt x="10"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sp>
          <p:nvSpPr>
            <p:cNvPr id="48" name="Oval 45"/>
            <p:cNvSpPr>
              <a:spLocks noChangeArrowheads="1"/>
            </p:cNvSpPr>
            <p:nvPr/>
          </p:nvSpPr>
          <p:spPr bwMode="auto">
            <a:xfrm>
              <a:off x="10702918" y="4645025"/>
              <a:ext cx="41275" cy="412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sp>
          <p:nvSpPr>
            <p:cNvPr id="49" name="Oval 46"/>
            <p:cNvSpPr>
              <a:spLocks noChangeArrowheads="1"/>
            </p:cNvSpPr>
            <p:nvPr/>
          </p:nvSpPr>
          <p:spPr bwMode="auto">
            <a:xfrm>
              <a:off x="10702918" y="4776788"/>
              <a:ext cx="41275" cy="3968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sp>
          <p:nvSpPr>
            <p:cNvPr id="50" name="Oval 47"/>
            <p:cNvSpPr>
              <a:spLocks noChangeArrowheads="1"/>
            </p:cNvSpPr>
            <p:nvPr/>
          </p:nvSpPr>
          <p:spPr bwMode="auto">
            <a:xfrm>
              <a:off x="10702918" y="4906963"/>
              <a:ext cx="41275" cy="412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sp>
          <p:nvSpPr>
            <p:cNvPr id="51" name="Oval 48"/>
            <p:cNvSpPr>
              <a:spLocks noChangeArrowheads="1"/>
            </p:cNvSpPr>
            <p:nvPr/>
          </p:nvSpPr>
          <p:spPr bwMode="auto">
            <a:xfrm>
              <a:off x="10702918" y="5038725"/>
              <a:ext cx="41275" cy="412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sp>
          <p:nvSpPr>
            <p:cNvPr id="52" name="Oval 49"/>
            <p:cNvSpPr>
              <a:spLocks noChangeArrowheads="1"/>
            </p:cNvSpPr>
            <p:nvPr/>
          </p:nvSpPr>
          <p:spPr bwMode="auto">
            <a:xfrm>
              <a:off x="10702918" y="5170488"/>
              <a:ext cx="41275" cy="3968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grpSp>
      <p:grpSp>
        <p:nvGrpSpPr>
          <p:cNvPr id="70" name="Group 69"/>
          <p:cNvGrpSpPr>
            <a:grpSpLocks noChangeAspect="1"/>
          </p:cNvGrpSpPr>
          <p:nvPr/>
        </p:nvGrpSpPr>
        <p:grpSpPr>
          <a:xfrm>
            <a:off x="9552358" y="4731065"/>
            <a:ext cx="693391" cy="839105"/>
            <a:chOff x="10066331" y="4794250"/>
            <a:chExt cx="657225" cy="795337"/>
          </a:xfrm>
        </p:grpSpPr>
        <p:sp>
          <p:nvSpPr>
            <p:cNvPr id="30" name="Freeform 31"/>
            <p:cNvSpPr>
              <a:spLocks/>
            </p:cNvSpPr>
            <p:nvPr/>
          </p:nvSpPr>
          <p:spPr bwMode="auto">
            <a:xfrm>
              <a:off x="10504481" y="5403850"/>
              <a:ext cx="219075" cy="185737"/>
            </a:xfrm>
            <a:custGeom>
              <a:avLst/>
              <a:gdLst>
                <a:gd name="T0" fmla="*/ 0 w 138"/>
                <a:gd name="T1" fmla="*/ 117 h 117"/>
                <a:gd name="T2" fmla="*/ 138 w 138"/>
                <a:gd name="T3" fmla="*/ 0 h 117"/>
                <a:gd name="T4" fmla="*/ 0 w 138"/>
                <a:gd name="T5" fmla="*/ 0 h 117"/>
                <a:gd name="T6" fmla="*/ 0 w 138"/>
                <a:gd name="T7" fmla="*/ 117 h 117"/>
              </a:gdLst>
              <a:ahLst/>
              <a:cxnLst>
                <a:cxn ang="0">
                  <a:pos x="T0" y="T1"/>
                </a:cxn>
                <a:cxn ang="0">
                  <a:pos x="T2" y="T3"/>
                </a:cxn>
                <a:cxn ang="0">
                  <a:pos x="T4" y="T5"/>
                </a:cxn>
                <a:cxn ang="0">
                  <a:pos x="T6" y="T7"/>
                </a:cxn>
              </a:cxnLst>
              <a:rect l="0" t="0" r="r" b="b"/>
              <a:pathLst>
                <a:path w="138" h="117">
                  <a:moveTo>
                    <a:pt x="0" y="117"/>
                  </a:moveTo>
                  <a:lnTo>
                    <a:pt x="138" y="0"/>
                  </a:lnTo>
                  <a:lnTo>
                    <a:pt x="0" y="0"/>
                  </a:lnTo>
                  <a:lnTo>
                    <a:pt x="0" y="11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384"/>
              <a:endParaRPr lang="en-IN">
                <a:solidFill>
                  <a:prstClr val="black"/>
                </a:solidFill>
              </a:endParaRPr>
            </a:p>
          </p:txBody>
        </p:sp>
        <p:sp>
          <p:nvSpPr>
            <p:cNvPr id="53" name="Freeform 50"/>
            <p:cNvSpPr>
              <a:spLocks/>
            </p:cNvSpPr>
            <p:nvPr/>
          </p:nvSpPr>
          <p:spPr bwMode="auto">
            <a:xfrm>
              <a:off x="10066331" y="4794250"/>
              <a:ext cx="461963" cy="795337"/>
            </a:xfrm>
            <a:custGeom>
              <a:avLst/>
              <a:gdLst>
                <a:gd name="T0" fmla="*/ 133 w 133"/>
                <a:gd name="T1" fmla="*/ 219 h 228"/>
                <a:gd name="T2" fmla="*/ 124 w 133"/>
                <a:gd name="T3" fmla="*/ 228 h 228"/>
                <a:gd name="T4" fmla="*/ 8 w 133"/>
                <a:gd name="T5" fmla="*/ 228 h 228"/>
                <a:gd name="T6" fmla="*/ 0 w 133"/>
                <a:gd name="T7" fmla="*/ 219 h 228"/>
                <a:gd name="T8" fmla="*/ 0 w 133"/>
                <a:gd name="T9" fmla="*/ 9 h 228"/>
                <a:gd name="T10" fmla="*/ 8 w 133"/>
                <a:gd name="T11" fmla="*/ 0 h 228"/>
                <a:gd name="T12" fmla="*/ 124 w 133"/>
                <a:gd name="T13" fmla="*/ 0 h 228"/>
                <a:gd name="T14" fmla="*/ 133 w 133"/>
                <a:gd name="T15" fmla="*/ 9 h 228"/>
                <a:gd name="T16" fmla="*/ 133 w 133"/>
                <a:gd name="T17" fmla="*/ 219 h 228"/>
                <a:gd name="T18" fmla="*/ 133 w 133"/>
                <a:gd name="T19" fmla="*/ 2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228">
                  <a:moveTo>
                    <a:pt x="133" y="219"/>
                  </a:moveTo>
                  <a:cubicBezTo>
                    <a:pt x="133" y="224"/>
                    <a:pt x="129" y="228"/>
                    <a:pt x="124" y="228"/>
                  </a:cubicBezTo>
                  <a:cubicBezTo>
                    <a:pt x="8" y="228"/>
                    <a:pt x="8" y="228"/>
                    <a:pt x="8" y="228"/>
                  </a:cubicBezTo>
                  <a:cubicBezTo>
                    <a:pt x="4" y="228"/>
                    <a:pt x="0" y="224"/>
                    <a:pt x="0" y="219"/>
                  </a:cubicBezTo>
                  <a:cubicBezTo>
                    <a:pt x="0" y="9"/>
                    <a:pt x="0" y="9"/>
                    <a:pt x="0" y="9"/>
                  </a:cubicBezTo>
                  <a:cubicBezTo>
                    <a:pt x="0" y="4"/>
                    <a:pt x="4" y="0"/>
                    <a:pt x="8" y="0"/>
                  </a:cubicBezTo>
                  <a:cubicBezTo>
                    <a:pt x="124" y="0"/>
                    <a:pt x="124" y="0"/>
                    <a:pt x="124" y="0"/>
                  </a:cubicBezTo>
                  <a:cubicBezTo>
                    <a:pt x="129" y="0"/>
                    <a:pt x="133" y="4"/>
                    <a:pt x="133" y="9"/>
                  </a:cubicBezTo>
                  <a:cubicBezTo>
                    <a:pt x="133" y="219"/>
                    <a:pt x="133" y="219"/>
                    <a:pt x="133" y="219"/>
                  </a:cubicBezTo>
                  <a:cubicBezTo>
                    <a:pt x="133" y="219"/>
                    <a:pt x="133" y="219"/>
                    <a:pt x="133" y="219"/>
                  </a:cubicBezTo>
                  <a:close/>
                </a:path>
              </a:pathLst>
            </a:custGeom>
            <a:solidFill>
              <a:srgbClr val="E8112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sp>
          <p:nvSpPr>
            <p:cNvPr id="54" name="Freeform 51"/>
            <p:cNvSpPr>
              <a:spLocks/>
            </p:cNvSpPr>
            <p:nvPr/>
          </p:nvSpPr>
          <p:spPr bwMode="auto">
            <a:xfrm>
              <a:off x="10107606" y="4840288"/>
              <a:ext cx="376238" cy="623887"/>
            </a:xfrm>
            <a:custGeom>
              <a:avLst/>
              <a:gdLst>
                <a:gd name="T0" fmla="*/ 0 w 237"/>
                <a:gd name="T1" fmla="*/ 0 h 393"/>
                <a:gd name="T2" fmla="*/ 237 w 237"/>
                <a:gd name="T3" fmla="*/ 0 h 393"/>
                <a:gd name="T4" fmla="*/ 237 w 237"/>
                <a:gd name="T5" fmla="*/ 393 h 393"/>
                <a:gd name="T6" fmla="*/ 0 w 237"/>
                <a:gd name="T7" fmla="*/ 393 h 393"/>
                <a:gd name="T8" fmla="*/ 0 w 237"/>
                <a:gd name="T9" fmla="*/ 0 h 393"/>
                <a:gd name="T10" fmla="*/ 0 w 237"/>
                <a:gd name="T11" fmla="*/ 0 h 393"/>
              </a:gdLst>
              <a:ahLst/>
              <a:cxnLst>
                <a:cxn ang="0">
                  <a:pos x="T0" y="T1"/>
                </a:cxn>
                <a:cxn ang="0">
                  <a:pos x="T2" y="T3"/>
                </a:cxn>
                <a:cxn ang="0">
                  <a:pos x="T4" y="T5"/>
                </a:cxn>
                <a:cxn ang="0">
                  <a:pos x="T6" y="T7"/>
                </a:cxn>
                <a:cxn ang="0">
                  <a:pos x="T8" y="T9"/>
                </a:cxn>
                <a:cxn ang="0">
                  <a:pos x="T10" y="T11"/>
                </a:cxn>
              </a:cxnLst>
              <a:rect l="0" t="0" r="r" b="b"/>
              <a:pathLst>
                <a:path w="237" h="393">
                  <a:moveTo>
                    <a:pt x="0" y="0"/>
                  </a:moveTo>
                  <a:lnTo>
                    <a:pt x="237" y="0"/>
                  </a:lnTo>
                  <a:lnTo>
                    <a:pt x="237" y="393"/>
                  </a:lnTo>
                  <a:lnTo>
                    <a:pt x="0" y="393"/>
                  </a:lnTo>
                  <a:lnTo>
                    <a:pt x="0" y="0"/>
                  </a:lnTo>
                  <a:lnTo>
                    <a:pt x="0" y="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grpSp>
      <p:grpSp>
        <p:nvGrpSpPr>
          <p:cNvPr id="69" name="Group 68"/>
          <p:cNvGrpSpPr/>
          <p:nvPr/>
        </p:nvGrpSpPr>
        <p:grpSpPr>
          <a:xfrm>
            <a:off x="8924813" y="4930111"/>
            <a:ext cx="1034609" cy="798172"/>
            <a:chOff x="9288456" y="4913313"/>
            <a:chExt cx="1035050" cy="798512"/>
          </a:xfrm>
        </p:grpSpPr>
        <p:sp>
          <p:nvSpPr>
            <p:cNvPr id="55" name="Freeform 52"/>
            <p:cNvSpPr>
              <a:spLocks/>
            </p:cNvSpPr>
            <p:nvPr/>
          </p:nvSpPr>
          <p:spPr bwMode="auto">
            <a:xfrm>
              <a:off x="9288456" y="5035550"/>
              <a:ext cx="1035050" cy="676275"/>
            </a:xfrm>
            <a:custGeom>
              <a:avLst/>
              <a:gdLst>
                <a:gd name="T0" fmla="*/ 48 w 298"/>
                <a:gd name="T1" fmla="*/ 85 h 194"/>
                <a:gd name="T2" fmla="*/ 48 w 298"/>
                <a:gd name="T3" fmla="*/ 81 h 194"/>
                <a:gd name="T4" fmla="*/ 130 w 298"/>
                <a:gd name="T5" fmla="*/ 0 h 194"/>
                <a:gd name="T6" fmla="*/ 198 w 298"/>
                <a:gd name="T7" fmla="*/ 36 h 194"/>
                <a:gd name="T8" fmla="*/ 220 w 298"/>
                <a:gd name="T9" fmla="*/ 30 h 194"/>
                <a:gd name="T10" fmla="*/ 247 w 298"/>
                <a:gd name="T11" fmla="*/ 38 h 194"/>
                <a:gd name="T12" fmla="*/ 268 w 298"/>
                <a:gd name="T13" fmla="*/ 76 h 194"/>
                <a:gd name="T14" fmla="*/ 298 w 298"/>
                <a:gd name="T15" fmla="*/ 130 h 194"/>
                <a:gd name="T16" fmla="*/ 240 w 298"/>
                <a:gd name="T17" fmla="*/ 194 h 194"/>
                <a:gd name="T18" fmla="*/ 233 w 298"/>
                <a:gd name="T19" fmla="*/ 194 h 194"/>
                <a:gd name="T20" fmla="*/ 226 w 298"/>
                <a:gd name="T21" fmla="*/ 194 h 194"/>
                <a:gd name="T22" fmla="*/ 92 w 298"/>
                <a:gd name="T23" fmla="*/ 194 h 194"/>
                <a:gd name="T24" fmla="*/ 90 w 298"/>
                <a:gd name="T25" fmla="*/ 194 h 194"/>
                <a:gd name="T26" fmla="*/ 86 w 298"/>
                <a:gd name="T27" fmla="*/ 194 h 194"/>
                <a:gd name="T28" fmla="*/ 77 w 298"/>
                <a:gd name="T29" fmla="*/ 194 h 194"/>
                <a:gd name="T30" fmla="*/ 55 w 298"/>
                <a:gd name="T31" fmla="*/ 194 h 194"/>
                <a:gd name="T32" fmla="*/ 0 w 298"/>
                <a:gd name="T33" fmla="*/ 139 h 194"/>
                <a:gd name="T34" fmla="*/ 48 w 298"/>
                <a:gd name="T35" fmla="*/ 85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8" h="194">
                  <a:moveTo>
                    <a:pt x="48" y="85"/>
                  </a:moveTo>
                  <a:cubicBezTo>
                    <a:pt x="48" y="84"/>
                    <a:pt x="48" y="82"/>
                    <a:pt x="48" y="81"/>
                  </a:cubicBezTo>
                  <a:cubicBezTo>
                    <a:pt x="48" y="36"/>
                    <a:pt x="84" y="0"/>
                    <a:pt x="130" y="0"/>
                  </a:cubicBezTo>
                  <a:cubicBezTo>
                    <a:pt x="158" y="0"/>
                    <a:pt x="183" y="14"/>
                    <a:pt x="198" y="36"/>
                  </a:cubicBezTo>
                  <a:cubicBezTo>
                    <a:pt x="205" y="32"/>
                    <a:pt x="212" y="30"/>
                    <a:pt x="220" y="30"/>
                  </a:cubicBezTo>
                  <a:cubicBezTo>
                    <a:pt x="230" y="30"/>
                    <a:pt x="239" y="33"/>
                    <a:pt x="247" y="38"/>
                  </a:cubicBezTo>
                  <a:cubicBezTo>
                    <a:pt x="259" y="46"/>
                    <a:pt x="268" y="60"/>
                    <a:pt x="268" y="76"/>
                  </a:cubicBezTo>
                  <a:cubicBezTo>
                    <a:pt x="286" y="88"/>
                    <a:pt x="298" y="108"/>
                    <a:pt x="298" y="130"/>
                  </a:cubicBezTo>
                  <a:cubicBezTo>
                    <a:pt x="298" y="163"/>
                    <a:pt x="272" y="191"/>
                    <a:pt x="240" y="194"/>
                  </a:cubicBezTo>
                  <a:cubicBezTo>
                    <a:pt x="238" y="194"/>
                    <a:pt x="235" y="194"/>
                    <a:pt x="233" y="194"/>
                  </a:cubicBezTo>
                  <a:cubicBezTo>
                    <a:pt x="231" y="194"/>
                    <a:pt x="229" y="194"/>
                    <a:pt x="226" y="194"/>
                  </a:cubicBezTo>
                  <a:cubicBezTo>
                    <a:pt x="196" y="194"/>
                    <a:pt x="126" y="194"/>
                    <a:pt x="92" y="194"/>
                  </a:cubicBezTo>
                  <a:cubicBezTo>
                    <a:pt x="91" y="194"/>
                    <a:pt x="91" y="194"/>
                    <a:pt x="90" y="194"/>
                  </a:cubicBezTo>
                  <a:cubicBezTo>
                    <a:pt x="86" y="194"/>
                    <a:pt x="86" y="194"/>
                    <a:pt x="86" y="194"/>
                  </a:cubicBezTo>
                  <a:cubicBezTo>
                    <a:pt x="85" y="194"/>
                    <a:pt x="80" y="194"/>
                    <a:pt x="77" y="194"/>
                  </a:cubicBezTo>
                  <a:cubicBezTo>
                    <a:pt x="55" y="194"/>
                    <a:pt x="55" y="194"/>
                    <a:pt x="55" y="194"/>
                  </a:cubicBezTo>
                  <a:cubicBezTo>
                    <a:pt x="25" y="194"/>
                    <a:pt x="0" y="169"/>
                    <a:pt x="0" y="139"/>
                  </a:cubicBezTo>
                  <a:cubicBezTo>
                    <a:pt x="0" y="112"/>
                    <a:pt x="21" y="89"/>
                    <a:pt x="48" y="85"/>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sp>
          <p:nvSpPr>
            <p:cNvPr id="56" name="Freeform 53"/>
            <p:cNvSpPr>
              <a:spLocks/>
            </p:cNvSpPr>
            <p:nvPr/>
          </p:nvSpPr>
          <p:spPr bwMode="auto">
            <a:xfrm>
              <a:off x="9393231" y="4913313"/>
              <a:ext cx="430213" cy="282575"/>
            </a:xfrm>
            <a:custGeom>
              <a:avLst/>
              <a:gdLst>
                <a:gd name="T0" fmla="*/ 20 w 124"/>
                <a:gd name="T1" fmla="*/ 35 h 81"/>
                <a:gd name="T2" fmla="*/ 20 w 124"/>
                <a:gd name="T3" fmla="*/ 34 h 81"/>
                <a:gd name="T4" fmla="*/ 54 w 124"/>
                <a:gd name="T5" fmla="*/ 0 h 81"/>
                <a:gd name="T6" fmla="*/ 82 w 124"/>
                <a:gd name="T7" fmla="*/ 15 h 81"/>
                <a:gd name="T8" fmla="*/ 92 w 124"/>
                <a:gd name="T9" fmla="*/ 12 h 81"/>
                <a:gd name="T10" fmla="*/ 103 w 124"/>
                <a:gd name="T11" fmla="*/ 16 h 81"/>
                <a:gd name="T12" fmla="*/ 112 w 124"/>
                <a:gd name="T13" fmla="*/ 32 h 81"/>
                <a:gd name="T14" fmla="*/ 124 w 124"/>
                <a:gd name="T15" fmla="*/ 54 h 81"/>
                <a:gd name="T16" fmla="*/ 100 w 124"/>
                <a:gd name="T17" fmla="*/ 81 h 81"/>
                <a:gd name="T18" fmla="*/ 97 w 124"/>
                <a:gd name="T19" fmla="*/ 81 h 81"/>
                <a:gd name="T20" fmla="*/ 94 w 124"/>
                <a:gd name="T21" fmla="*/ 81 h 81"/>
                <a:gd name="T22" fmla="*/ 38 w 124"/>
                <a:gd name="T23" fmla="*/ 81 h 81"/>
                <a:gd name="T24" fmla="*/ 37 w 124"/>
                <a:gd name="T25" fmla="*/ 81 h 81"/>
                <a:gd name="T26" fmla="*/ 36 w 124"/>
                <a:gd name="T27" fmla="*/ 81 h 81"/>
                <a:gd name="T28" fmla="*/ 32 w 124"/>
                <a:gd name="T29" fmla="*/ 81 h 81"/>
                <a:gd name="T30" fmla="*/ 23 w 124"/>
                <a:gd name="T31" fmla="*/ 81 h 81"/>
                <a:gd name="T32" fmla="*/ 0 w 124"/>
                <a:gd name="T33" fmla="*/ 58 h 81"/>
                <a:gd name="T34" fmla="*/ 20 w 124"/>
                <a:gd name="T35" fmla="*/ 3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81">
                  <a:moveTo>
                    <a:pt x="20" y="35"/>
                  </a:moveTo>
                  <a:cubicBezTo>
                    <a:pt x="20" y="35"/>
                    <a:pt x="20" y="34"/>
                    <a:pt x="20" y="34"/>
                  </a:cubicBezTo>
                  <a:cubicBezTo>
                    <a:pt x="20" y="15"/>
                    <a:pt x="35" y="0"/>
                    <a:pt x="54" y="0"/>
                  </a:cubicBezTo>
                  <a:cubicBezTo>
                    <a:pt x="66" y="0"/>
                    <a:pt x="76" y="6"/>
                    <a:pt x="82" y="15"/>
                  </a:cubicBezTo>
                  <a:cubicBezTo>
                    <a:pt x="85" y="13"/>
                    <a:pt x="88" y="12"/>
                    <a:pt x="92" y="12"/>
                  </a:cubicBezTo>
                  <a:cubicBezTo>
                    <a:pt x="96" y="12"/>
                    <a:pt x="100" y="14"/>
                    <a:pt x="103" y="16"/>
                  </a:cubicBezTo>
                  <a:cubicBezTo>
                    <a:pt x="108" y="19"/>
                    <a:pt x="111" y="25"/>
                    <a:pt x="112" y="32"/>
                  </a:cubicBezTo>
                  <a:cubicBezTo>
                    <a:pt x="119" y="36"/>
                    <a:pt x="124" y="45"/>
                    <a:pt x="124" y="54"/>
                  </a:cubicBezTo>
                  <a:cubicBezTo>
                    <a:pt x="124" y="68"/>
                    <a:pt x="113" y="79"/>
                    <a:pt x="100" y="81"/>
                  </a:cubicBezTo>
                  <a:cubicBezTo>
                    <a:pt x="99" y="81"/>
                    <a:pt x="98" y="81"/>
                    <a:pt x="97" y="81"/>
                  </a:cubicBezTo>
                  <a:cubicBezTo>
                    <a:pt x="96" y="81"/>
                    <a:pt x="95" y="81"/>
                    <a:pt x="94" y="81"/>
                  </a:cubicBezTo>
                  <a:cubicBezTo>
                    <a:pt x="82" y="81"/>
                    <a:pt x="52" y="81"/>
                    <a:pt x="38" y="81"/>
                  </a:cubicBezTo>
                  <a:cubicBezTo>
                    <a:pt x="38" y="81"/>
                    <a:pt x="38" y="81"/>
                    <a:pt x="37" y="81"/>
                  </a:cubicBezTo>
                  <a:cubicBezTo>
                    <a:pt x="36" y="81"/>
                    <a:pt x="36" y="81"/>
                    <a:pt x="36" y="81"/>
                  </a:cubicBezTo>
                  <a:cubicBezTo>
                    <a:pt x="35" y="81"/>
                    <a:pt x="33" y="81"/>
                    <a:pt x="32" y="81"/>
                  </a:cubicBezTo>
                  <a:cubicBezTo>
                    <a:pt x="23" y="81"/>
                    <a:pt x="23" y="81"/>
                    <a:pt x="23" y="81"/>
                  </a:cubicBezTo>
                  <a:cubicBezTo>
                    <a:pt x="10" y="81"/>
                    <a:pt x="0" y="70"/>
                    <a:pt x="0" y="58"/>
                  </a:cubicBezTo>
                  <a:cubicBezTo>
                    <a:pt x="0" y="46"/>
                    <a:pt x="8" y="37"/>
                    <a:pt x="20" y="35"/>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01" tIns="45700" rIns="91401" bIns="45700" numCol="1" anchor="t" anchorCtr="0" compatLnSpc="1">
              <a:prstTxWarp prst="textNoShape">
                <a:avLst/>
              </a:prstTxWarp>
            </a:bodyPr>
            <a:lstStyle/>
            <a:p>
              <a:pPr defTabSz="932205"/>
              <a:endParaRPr lang="en-IN">
                <a:solidFill>
                  <a:prstClr val="black"/>
                </a:solidFill>
              </a:endParaRPr>
            </a:p>
          </p:txBody>
        </p:sp>
      </p:grpSp>
      <p:sp>
        <p:nvSpPr>
          <p:cNvPr id="167" name="Rectangle 166"/>
          <p:cNvSpPr/>
          <p:nvPr/>
        </p:nvSpPr>
        <p:spPr bwMode="auto">
          <a:xfrm>
            <a:off x="358220" y="1434129"/>
            <a:ext cx="7199724" cy="4718045"/>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02" tIns="182802" rIns="182802" bIns="182802" numCol="1" rtlCol="0" anchor="t" anchorCtr="0" compatLnSpc="1">
            <a:prstTxWarp prst="textNoShape">
              <a:avLst/>
            </a:prstTxWarp>
          </a:bodyPr>
          <a:lstStyle>
            <a:defPPr>
              <a:defRPr lang="en-US"/>
            </a:defPPr>
            <a:lvl1pPr marL="0" algn="l" defTabSz="932316" rtl="0" eaLnBrk="1" latinLnBrk="0" hangingPunct="1">
              <a:defRPr sz="1836" kern="1200">
                <a:solidFill>
                  <a:schemeClr val="lt1"/>
                </a:solidFill>
                <a:latin typeface="+mn-lt"/>
                <a:ea typeface="+mn-ea"/>
                <a:cs typeface="+mn-cs"/>
              </a:defRPr>
            </a:lvl1pPr>
            <a:lvl2pPr marL="466155" algn="l" defTabSz="932316" rtl="0" eaLnBrk="1" latinLnBrk="0" hangingPunct="1">
              <a:defRPr sz="1836" kern="1200">
                <a:solidFill>
                  <a:schemeClr val="lt1"/>
                </a:solidFill>
                <a:latin typeface="+mn-lt"/>
                <a:ea typeface="+mn-ea"/>
                <a:cs typeface="+mn-cs"/>
              </a:defRPr>
            </a:lvl2pPr>
            <a:lvl3pPr marL="932316" algn="l" defTabSz="932316" rtl="0" eaLnBrk="1" latinLnBrk="0" hangingPunct="1">
              <a:defRPr sz="1836" kern="1200">
                <a:solidFill>
                  <a:schemeClr val="lt1"/>
                </a:solidFill>
                <a:latin typeface="+mn-lt"/>
                <a:ea typeface="+mn-ea"/>
                <a:cs typeface="+mn-cs"/>
              </a:defRPr>
            </a:lvl3pPr>
            <a:lvl4pPr marL="1398471" algn="l" defTabSz="932316" rtl="0" eaLnBrk="1" latinLnBrk="0" hangingPunct="1">
              <a:defRPr sz="1836" kern="1200">
                <a:solidFill>
                  <a:schemeClr val="lt1"/>
                </a:solidFill>
                <a:latin typeface="+mn-lt"/>
                <a:ea typeface="+mn-ea"/>
                <a:cs typeface="+mn-cs"/>
              </a:defRPr>
            </a:lvl4pPr>
            <a:lvl5pPr marL="1864631" algn="l" defTabSz="932316" rtl="0" eaLnBrk="1" latinLnBrk="0" hangingPunct="1">
              <a:defRPr sz="1836" kern="1200">
                <a:solidFill>
                  <a:schemeClr val="lt1"/>
                </a:solidFill>
                <a:latin typeface="+mn-lt"/>
                <a:ea typeface="+mn-ea"/>
                <a:cs typeface="+mn-cs"/>
              </a:defRPr>
            </a:lvl5pPr>
            <a:lvl6pPr marL="2330787" algn="l" defTabSz="932316" rtl="0" eaLnBrk="1" latinLnBrk="0" hangingPunct="1">
              <a:defRPr sz="1836" kern="1200">
                <a:solidFill>
                  <a:schemeClr val="lt1"/>
                </a:solidFill>
                <a:latin typeface="+mn-lt"/>
                <a:ea typeface="+mn-ea"/>
                <a:cs typeface="+mn-cs"/>
              </a:defRPr>
            </a:lvl6pPr>
            <a:lvl7pPr marL="2796947" algn="l" defTabSz="932316" rtl="0" eaLnBrk="1" latinLnBrk="0" hangingPunct="1">
              <a:defRPr sz="1836" kern="1200">
                <a:solidFill>
                  <a:schemeClr val="lt1"/>
                </a:solidFill>
                <a:latin typeface="+mn-lt"/>
                <a:ea typeface="+mn-ea"/>
                <a:cs typeface="+mn-cs"/>
              </a:defRPr>
            </a:lvl7pPr>
            <a:lvl8pPr marL="3263102" algn="l" defTabSz="932316" rtl="0" eaLnBrk="1" latinLnBrk="0" hangingPunct="1">
              <a:defRPr sz="1836" kern="1200">
                <a:solidFill>
                  <a:schemeClr val="lt1"/>
                </a:solidFill>
                <a:latin typeface="+mn-lt"/>
                <a:ea typeface="+mn-ea"/>
                <a:cs typeface="+mn-cs"/>
              </a:defRPr>
            </a:lvl8pPr>
            <a:lvl9pPr marL="3729258" algn="l" defTabSz="932316" rtl="0" eaLnBrk="1" latinLnBrk="0" hangingPunct="1">
              <a:defRPr sz="1836" kern="1200">
                <a:solidFill>
                  <a:schemeClr val="lt1"/>
                </a:solidFill>
                <a:latin typeface="+mn-lt"/>
                <a:ea typeface="+mn-ea"/>
                <a:cs typeface="+mn-cs"/>
              </a:defRPr>
            </a:lvl9pPr>
          </a:lstStyle>
          <a:p>
            <a:pPr defTabSz="672193" fontAlgn="base">
              <a:spcBef>
                <a:spcPct val="0"/>
              </a:spcBef>
              <a:spcAft>
                <a:spcPts val="1800"/>
              </a:spcAft>
            </a:pPr>
            <a:r>
              <a:rPr lang="en-US" sz="3672" dirty="0">
                <a:solidFill>
                  <a:prstClr val="white"/>
                </a:solidFill>
                <a:latin typeface="Segoe UI Light"/>
              </a:rPr>
              <a:t>The Internet of Things </a:t>
            </a:r>
            <a:r>
              <a:rPr lang="en-US" sz="3672" dirty="0">
                <a:solidFill>
                  <a:prstClr val="white"/>
                </a:solidFill>
                <a:latin typeface="Segoe UI Light"/>
                <a:cs typeface="Segoe UI Semibold" panose="020B0702040204020203" pitchFamily="34" charset="0"/>
              </a:rPr>
              <a:t>starts with </a:t>
            </a:r>
            <a:r>
              <a:rPr lang="en-US" sz="4080" dirty="0">
                <a:solidFill>
                  <a:prstClr val="white"/>
                </a:solidFill>
                <a:latin typeface="Segoe UI Semibold" panose="020B0702040204020203" pitchFamily="34" charset="0"/>
                <a:cs typeface="Segoe UI Semibold" panose="020B0702040204020203" pitchFamily="34" charset="0"/>
              </a:rPr>
              <a:t>Your Things.</a:t>
            </a:r>
          </a:p>
          <a:p>
            <a:pPr marL="455799" indent="-336016" defTabSz="672193" fontAlgn="base">
              <a:spcAft>
                <a:spcPts val="200"/>
              </a:spcAft>
              <a:buFont typeface="Arial" panose="020B0604020202020204" pitchFamily="34" charset="0"/>
              <a:buChar char="•"/>
            </a:pPr>
            <a:r>
              <a:rPr lang="en-US" sz="2244" dirty="0">
                <a:solidFill>
                  <a:prstClr val="white"/>
                </a:solidFill>
                <a:ea typeface="Segoe UI" panose="020B0502040204020203" pitchFamily="34" charset="0"/>
              </a:rPr>
              <a:t>Build on the infrastructure you already have.</a:t>
            </a:r>
          </a:p>
          <a:p>
            <a:pPr marL="455799" indent="-336016" defTabSz="672193" fontAlgn="base">
              <a:spcBef>
                <a:spcPts val="200"/>
              </a:spcBef>
              <a:spcAft>
                <a:spcPts val="200"/>
              </a:spcAft>
              <a:buFont typeface="Arial" panose="020B0604020202020204" pitchFamily="34" charset="0"/>
              <a:buChar char="•"/>
            </a:pPr>
            <a:r>
              <a:rPr lang="en-US" sz="2244" dirty="0">
                <a:solidFill>
                  <a:prstClr val="white"/>
                </a:solidFill>
                <a:ea typeface="Segoe UI" panose="020B0502040204020203" pitchFamily="34" charset="0"/>
              </a:rPr>
              <a:t>Add more devices to the ones you already own.</a:t>
            </a:r>
          </a:p>
          <a:p>
            <a:pPr marL="455799" indent="-336016" defTabSz="672193" fontAlgn="base">
              <a:spcBef>
                <a:spcPts val="200"/>
              </a:spcBef>
              <a:buFont typeface="Arial" panose="020B0604020202020204" pitchFamily="34" charset="0"/>
              <a:buChar char="•"/>
            </a:pPr>
            <a:r>
              <a:rPr lang="en-US" sz="2244" dirty="0">
                <a:solidFill>
                  <a:prstClr val="white"/>
                </a:solidFill>
                <a:ea typeface="Segoe UI" panose="020B0502040204020203" pitchFamily="34" charset="0"/>
              </a:rPr>
              <a:t>Get more from the data that already exists. </a:t>
            </a:r>
          </a:p>
          <a:p>
            <a:pPr defTabSz="914171">
              <a:spcBef>
                <a:spcPts val="1800"/>
              </a:spcBef>
            </a:pPr>
            <a:r>
              <a:rPr lang="en-US" sz="2856" dirty="0">
                <a:solidFill>
                  <a:prstClr val="white"/>
                </a:solidFill>
                <a:latin typeface="Segoe UI Light"/>
              </a:rPr>
              <a:t>Stop just running your business. </a:t>
            </a:r>
          </a:p>
          <a:p>
            <a:pPr defTabSz="914171"/>
            <a:r>
              <a:rPr lang="en-US" sz="2856" dirty="0">
                <a:solidFill>
                  <a:prstClr val="white"/>
                </a:solidFill>
                <a:latin typeface="Segoe UI Light"/>
              </a:rPr>
              <a:t>Start making it thrive. Start realizing the potential of the </a:t>
            </a:r>
            <a:r>
              <a:rPr lang="en-US" sz="2856" dirty="0">
                <a:solidFill>
                  <a:prstClr val="white"/>
                </a:solidFill>
                <a:effectLst>
                  <a:glow rad="25400">
                    <a:srgbClr val="F8F8F8">
                      <a:alpha val="30000"/>
                    </a:srgbClr>
                  </a:glow>
                </a:effectLst>
                <a:latin typeface="Segoe UI Light"/>
                <a:cs typeface="Segoe UI Light" panose="020B0502040204020203" pitchFamily="34" charset="0"/>
              </a:rPr>
              <a:t>Internet of </a:t>
            </a:r>
            <a:r>
              <a:rPr lang="en-US" sz="3264" dirty="0">
                <a:solidFill>
                  <a:prstClr val="white"/>
                </a:solidFill>
                <a:effectLst>
                  <a:glow rad="25400">
                    <a:srgbClr val="F8F8F8">
                      <a:alpha val="30000"/>
                    </a:srgbClr>
                  </a:glow>
                </a:effectLst>
                <a:latin typeface="Segoe UI Semibold" panose="020B0702040204020203" pitchFamily="34" charset="0"/>
                <a:cs typeface="Segoe UI Semibold" panose="020B0702040204020203" pitchFamily="34" charset="0"/>
              </a:rPr>
              <a:t>Your Things</a:t>
            </a:r>
            <a:r>
              <a:rPr lang="en-US" sz="2856" dirty="0">
                <a:solidFill>
                  <a:prstClr val="white"/>
                </a:solidFill>
                <a:latin typeface="Segoe UI Semibold" panose="020B0702040204020203" pitchFamily="34" charset="0"/>
              </a:rPr>
              <a:t>.</a:t>
            </a:r>
            <a:r>
              <a:rPr lang="en-US" sz="2856" dirty="0">
                <a:solidFill>
                  <a:prstClr val="white"/>
                </a:solidFill>
                <a:latin typeface="Segoe UI Light"/>
              </a:rPr>
              <a:t> </a:t>
            </a:r>
          </a:p>
        </p:txBody>
      </p:sp>
      <p:grpSp>
        <p:nvGrpSpPr>
          <p:cNvPr id="62" name="Group 61"/>
          <p:cNvGrpSpPr>
            <a:grpSpLocks noChangeAspect="1"/>
          </p:cNvGrpSpPr>
          <p:nvPr/>
        </p:nvGrpSpPr>
        <p:grpSpPr>
          <a:xfrm>
            <a:off x="8583645" y="5393026"/>
            <a:ext cx="941403" cy="652638"/>
            <a:chOff x="1911390" y="2629249"/>
            <a:chExt cx="3168719" cy="2196751"/>
          </a:xfrm>
        </p:grpSpPr>
        <p:sp>
          <p:nvSpPr>
            <p:cNvPr id="63" name="handheld"/>
            <p:cNvSpPr>
              <a:spLocks noChangeAspect="1"/>
            </p:cNvSpPr>
            <p:nvPr/>
          </p:nvSpPr>
          <p:spPr bwMode="auto">
            <a:xfrm>
              <a:off x="1911390" y="2629249"/>
              <a:ext cx="3168719" cy="2194560"/>
            </a:xfrm>
            <a:custGeom>
              <a:avLst/>
              <a:gdLst/>
              <a:ahLst/>
              <a:cxnLst/>
              <a:rect l="l" t="t" r="r" b="b"/>
              <a:pathLst>
                <a:path w="2953954" h="2046352">
                  <a:moveTo>
                    <a:pt x="2765016" y="1281519"/>
                  </a:moveTo>
                  <a:lnTo>
                    <a:pt x="2953954" y="1281519"/>
                  </a:lnTo>
                  <a:lnTo>
                    <a:pt x="2953954" y="2046352"/>
                  </a:lnTo>
                  <a:lnTo>
                    <a:pt x="2765016" y="2046352"/>
                  </a:lnTo>
                  <a:close/>
                  <a:moveTo>
                    <a:pt x="2620827" y="1281519"/>
                  </a:moveTo>
                  <a:lnTo>
                    <a:pt x="2712607" y="1281519"/>
                  </a:lnTo>
                  <a:lnTo>
                    <a:pt x="2712607" y="2046352"/>
                  </a:lnTo>
                  <a:lnTo>
                    <a:pt x="2620827" y="2046352"/>
                  </a:lnTo>
                  <a:close/>
                  <a:moveTo>
                    <a:pt x="2223114" y="1281519"/>
                  </a:moveTo>
                  <a:lnTo>
                    <a:pt x="2314894" y="1281519"/>
                  </a:lnTo>
                  <a:lnTo>
                    <a:pt x="2314894" y="2046352"/>
                  </a:lnTo>
                  <a:lnTo>
                    <a:pt x="2223114" y="2046352"/>
                  </a:lnTo>
                  <a:close/>
                  <a:moveTo>
                    <a:pt x="1923980" y="1281519"/>
                  </a:moveTo>
                  <a:lnTo>
                    <a:pt x="2015760" y="1281519"/>
                  </a:lnTo>
                  <a:lnTo>
                    <a:pt x="2015760" y="2046352"/>
                  </a:lnTo>
                  <a:lnTo>
                    <a:pt x="1923980" y="2046352"/>
                  </a:lnTo>
                  <a:close/>
                  <a:moveTo>
                    <a:pt x="1648639" y="1281519"/>
                  </a:moveTo>
                  <a:lnTo>
                    <a:pt x="1869590" y="1281519"/>
                  </a:lnTo>
                  <a:lnTo>
                    <a:pt x="1869590" y="2046352"/>
                  </a:lnTo>
                  <a:lnTo>
                    <a:pt x="1648639" y="2046352"/>
                  </a:lnTo>
                  <a:close/>
                  <a:moveTo>
                    <a:pt x="1531611" y="1281519"/>
                  </a:moveTo>
                  <a:lnTo>
                    <a:pt x="1621444" y="1281519"/>
                  </a:lnTo>
                  <a:lnTo>
                    <a:pt x="1621444" y="2046352"/>
                  </a:lnTo>
                  <a:lnTo>
                    <a:pt x="1531611" y="2046352"/>
                  </a:lnTo>
                  <a:close/>
                  <a:moveTo>
                    <a:pt x="0" y="0"/>
                  </a:moveTo>
                  <a:lnTo>
                    <a:pt x="2947156" y="0"/>
                  </a:lnTo>
                  <a:lnTo>
                    <a:pt x="2953954" y="363720"/>
                  </a:lnTo>
                  <a:lnTo>
                    <a:pt x="2648021" y="1009579"/>
                  </a:lnTo>
                  <a:lnTo>
                    <a:pt x="1407293" y="1009579"/>
                  </a:lnTo>
                  <a:lnTo>
                    <a:pt x="1233930" y="1346105"/>
                  </a:lnTo>
                  <a:lnTo>
                    <a:pt x="1094561" y="1305314"/>
                  </a:lnTo>
                  <a:lnTo>
                    <a:pt x="815822" y="2029356"/>
                  </a:lnTo>
                  <a:lnTo>
                    <a:pt x="370519" y="2046352"/>
                  </a:lnTo>
                  <a:lnTo>
                    <a:pt x="608467" y="1026575"/>
                  </a:lnTo>
                  <a:lnTo>
                    <a:pt x="0" y="1026575"/>
                  </a:lnTo>
                  <a:close/>
                </a:path>
              </a:pathLst>
            </a:custGeom>
            <a:solidFill>
              <a:srgbClr val="FFC000"/>
            </a:solidFill>
            <a:ln w="9525" cap="flat" cmpd="sng" algn="ctr">
              <a:noFill/>
              <a:prstDash val="solid"/>
              <a:headEnd type="none" w="med" len="med"/>
              <a:tailEnd type="none" w="med" len="med"/>
            </a:ln>
            <a:effectLst/>
          </p:spPr>
          <p:txBody>
            <a:bodyPr rot="0" spcFirstLastPara="0" vertOverflow="overflow" horzOverflow="overflow" vert="horz" wrap="square" lIns="91401" tIns="45700" rIns="1096815" bIns="45700" numCol="1" spcCol="0" rtlCol="0" fromWordArt="0" anchor="b" anchorCtr="0" forceAA="0" compatLnSpc="1">
              <a:prstTxWarp prst="textNoShape">
                <a:avLst/>
              </a:prstTxWarp>
              <a:noAutofit/>
            </a:bodyPr>
            <a:lstStyle/>
            <a:p>
              <a:pPr defTabSz="913572" fontAlgn="base">
                <a:spcBef>
                  <a:spcPct val="0"/>
                </a:spcBef>
                <a:spcAft>
                  <a:spcPct val="0"/>
                </a:spcAft>
                <a:defRPr/>
              </a:pPr>
              <a:endParaRPr lang="en-US" sz="2200" kern="0" spc="-50" dirty="0" err="1">
                <a:solidFill>
                  <a:srgbClr val="008272"/>
                </a:solidFill>
                <a:latin typeface="Segoe UI Light"/>
                <a:ea typeface="Segoe UI" pitchFamily="34" charset="0"/>
                <a:cs typeface="Segoe UI" pitchFamily="34" charset="0"/>
              </a:endParaRPr>
            </a:p>
          </p:txBody>
        </p:sp>
        <p:sp>
          <p:nvSpPr>
            <p:cNvPr id="64" name="Freeform 63"/>
            <p:cNvSpPr/>
            <p:nvPr/>
          </p:nvSpPr>
          <p:spPr>
            <a:xfrm>
              <a:off x="2306320" y="3708400"/>
              <a:ext cx="1127760" cy="1117600"/>
            </a:xfrm>
            <a:custGeom>
              <a:avLst/>
              <a:gdLst>
                <a:gd name="connsiteX0" fmla="*/ 233680 w 1087120"/>
                <a:gd name="connsiteY0" fmla="*/ 0 h 1117600"/>
                <a:gd name="connsiteX1" fmla="*/ 0 w 1087120"/>
                <a:gd name="connsiteY1" fmla="*/ 1117600 h 1117600"/>
                <a:gd name="connsiteX2" fmla="*/ 477520 w 1087120"/>
                <a:gd name="connsiteY2" fmla="*/ 1107440 h 1117600"/>
                <a:gd name="connsiteX3" fmla="*/ 751840 w 1087120"/>
                <a:gd name="connsiteY3" fmla="*/ 314960 h 1117600"/>
                <a:gd name="connsiteX4" fmla="*/ 894080 w 1087120"/>
                <a:gd name="connsiteY4" fmla="*/ 365760 h 1117600"/>
                <a:gd name="connsiteX5" fmla="*/ 1087120 w 1087120"/>
                <a:gd name="connsiteY5" fmla="*/ 0 h 1117600"/>
                <a:gd name="connsiteX6" fmla="*/ 233680 w 1087120"/>
                <a:gd name="connsiteY6" fmla="*/ 0 h 1117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7120" h="1117600">
                  <a:moveTo>
                    <a:pt x="233680" y="0"/>
                  </a:moveTo>
                  <a:lnTo>
                    <a:pt x="0" y="1117600"/>
                  </a:lnTo>
                  <a:lnTo>
                    <a:pt x="477520" y="1107440"/>
                  </a:lnTo>
                  <a:lnTo>
                    <a:pt x="751840" y="314960"/>
                  </a:lnTo>
                  <a:lnTo>
                    <a:pt x="894080" y="365760"/>
                  </a:lnTo>
                  <a:lnTo>
                    <a:pt x="1087120" y="0"/>
                  </a:lnTo>
                  <a:lnTo>
                    <a:pt x="233680" y="0"/>
                  </a:lnTo>
                  <a:close/>
                </a:path>
              </a:pathLst>
            </a:custGeom>
            <a:solidFill>
              <a:schemeClr val="tx1"/>
            </a:solidFill>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3234" tIns="46616" rIns="93234" bIns="46616" numCol="1" spcCol="0" rtlCol="0" fromWordArt="0" anchor="ctr" anchorCtr="0" forceAA="0" compatLnSpc="1">
              <a:prstTxWarp prst="textNoShape">
                <a:avLst/>
              </a:prstTxWarp>
              <a:noAutofit/>
            </a:bodyPr>
            <a:lstStyle/>
            <a:p>
              <a:pPr algn="ctr" defTabSz="932384"/>
              <a:endParaRPr lang="en-US" sz="1836">
                <a:solidFill>
                  <a:prstClr val="white"/>
                </a:solidFill>
              </a:endParaRPr>
            </a:p>
          </p:txBody>
        </p:sp>
        <p:sp>
          <p:nvSpPr>
            <p:cNvPr id="73" name="Rectangle 72"/>
            <p:cNvSpPr/>
            <p:nvPr/>
          </p:nvSpPr>
          <p:spPr>
            <a:xfrm>
              <a:off x="1976775" y="2725888"/>
              <a:ext cx="3036530" cy="193040"/>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3234" tIns="46616" rIns="93234" bIns="46616" numCol="1" spcCol="0" rtlCol="0" fromWordArt="0" anchor="ctr" anchorCtr="0" forceAA="0" compatLnSpc="1">
              <a:prstTxWarp prst="textNoShape">
                <a:avLst/>
              </a:prstTxWarp>
              <a:noAutofit/>
            </a:bodyPr>
            <a:lstStyle/>
            <a:p>
              <a:pPr algn="ctr" defTabSz="932384"/>
              <a:endParaRPr lang="en-US" sz="1836">
                <a:solidFill>
                  <a:prstClr val="white"/>
                </a:solidFill>
              </a:endParaRPr>
            </a:p>
          </p:txBody>
        </p:sp>
      </p:grpSp>
    </p:spTree>
    <p:extLst>
      <p:ext uri="{BB962C8B-B14F-4D97-AF65-F5344CB8AC3E}">
        <p14:creationId xmlns:p14="http://schemas.microsoft.com/office/powerpoint/2010/main" val="19761871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7"/>
                                        </p:tgtEl>
                                        <p:attrNameLst>
                                          <p:attrName>style.visibility</p:attrName>
                                        </p:attrNameLst>
                                      </p:cBhvr>
                                      <p:to>
                                        <p:strVal val="visible"/>
                                      </p:to>
                                    </p:set>
                                    <p:anim calcmode="lin" valueType="num">
                                      <p:cBhvr additive="base">
                                        <p:cTn id="7" dur="500" fill="hold"/>
                                        <p:tgtEl>
                                          <p:spTgt spid="167"/>
                                        </p:tgtEl>
                                        <p:attrNameLst>
                                          <p:attrName>ppt_x</p:attrName>
                                        </p:attrNameLst>
                                      </p:cBhvr>
                                      <p:tavLst>
                                        <p:tav tm="0">
                                          <p:val>
                                            <p:strVal val="0-#ppt_w/2"/>
                                          </p:val>
                                        </p:tav>
                                        <p:tav tm="100000">
                                          <p:val>
                                            <p:strVal val="#ppt_x"/>
                                          </p:val>
                                        </p:tav>
                                      </p:tavLst>
                                    </p:anim>
                                    <p:anim calcmode="lin" valueType="num">
                                      <p:cBhvr additive="base">
                                        <p:cTn id="8" dur="500" fill="hold"/>
                                        <p:tgtEl>
                                          <p:spTgt spid="167"/>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500"/>
                                  </p:stCondLst>
                                  <p:childTnLst>
                                    <p:set>
                                      <p:cBhvr>
                                        <p:cTn id="10" dur="1" fill="hold">
                                          <p:stCondLst>
                                            <p:cond delay="0"/>
                                          </p:stCondLst>
                                        </p:cTn>
                                        <p:tgtEl>
                                          <p:spTgt spid="82"/>
                                        </p:tgtEl>
                                        <p:attrNameLst>
                                          <p:attrName>style.visibility</p:attrName>
                                        </p:attrNameLst>
                                      </p:cBhvr>
                                      <p:to>
                                        <p:strVal val="visible"/>
                                      </p:to>
                                    </p:set>
                                    <p:animEffect transition="in" filter="fade">
                                      <p:cBhvr>
                                        <p:cTn id="11" dur="500"/>
                                        <p:tgtEl>
                                          <p:spTgt spid="82"/>
                                        </p:tgtEl>
                                      </p:cBhvr>
                                    </p:animEffect>
                                  </p:childTnLst>
                                </p:cTn>
                              </p:par>
                              <p:par>
                                <p:cTn id="12" presetID="64" presetClass="path" presetSubtype="0" accel="50000" decel="50000" fill="hold" nodeType="withEffect">
                                  <p:stCondLst>
                                    <p:cond delay="0"/>
                                  </p:stCondLst>
                                  <p:childTnLst>
                                    <p:animMotion origin="layout" path="M 0.0875 -0.00046 L 1.66667E-6 3.7037E-7 " pathEditMode="relative" rAng="0" ptsTypes="AA">
                                      <p:cBhvr>
                                        <p:cTn id="13" dur="1000" fill="hold"/>
                                        <p:tgtEl>
                                          <p:spTgt spid="82"/>
                                        </p:tgtEl>
                                        <p:attrNameLst>
                                          <p:attrName>ppt_x</p:attrName>
                                          <p:attrName>ppt_y</p:attrName>
                                        </p:attrNameLst>
                                      </p:cBhvr>
                                      <p:rCtr x="-4375" y="23"/>
                                    </p:animMotion>
                                  </p:childTnLst>
                                </p:cTn>
                              </p:par>
                            </p:childTnLst>
                          </p:cTn>
                        </p:par>
                        <p:par>
                          <p:cTn id="14" fill="hold">
                            <p:stCondLst>
                              <p:cond delay="1000"/>
                            </p:stCondLst>
                            <p:childTnLst>
                              <p:par>
                                <p:cTn id="15" presetID="10" presetClass="entr" presetSubtype="0" fill="hold" grpId="1" nodeType="afterEffect">
                                  <p:stCondLst>
                                    <p:cond delay="0"/>
                                  </p:stCondLst>
                                  <p:childTnLst>
                                    <p:set>
                                      <p:cBhvr>
                                        <p:cTn id="16" dur="1" fill="hold">
                                          <p:stCondLst>
                                            <p:cond delay="0"/>
                                          </p:stCondLst>
                                        </p:cTn>
                                        <p:tgtEl>
                                          <p:spTgt spid="165"/>
                                        </p:tgtEl>
                                        <p:attrNameLst>
                                          <p:attrName>style.visibility</p:attrName>
                                        </p:attrNameLst>
                                      </p:cBhvr>
                                      <p:to>
                                        <p:strVal val="visible"/>
                                      </p:to>
                                    </p:set>
                                    <p:animEffect transition="in" filter="fade">
                                      <p:cBhvr>
                                        <p:cTn id="17" dur="500"/>
                                        <p:tgtEl>
                                          <p:spTgt spid="165"/>
                                        </p:tgtEl>
                                      </p:cBhvr>
                                    </p:animEffect>
                                  </p:childTnLst>
                                </p:cTn>
                              </p:par>
                              <p:par>
                                <p:cTn id="18" presetID="50" presetClass="path" presetSubtype="0" accel="50000" decel="50000" fill="hold" grpId="0" nodeType="withEffect">
                                  <p:stCondLst>
                                    <p:cond delay="0"/>
                                  </p:stCondLst>
                                  <p:childTnLst>
                                    <p:animMotion origin="layout" path="M -0.16342 0.29606 C -0.15769 0.17616 -0.06394 0.02778 -0.00052 0.00023 " pathEditMode="relative" rAng="16680000" ptsTypes="AA">
                                      <p:cBhvr>
                                        <p:cTn id="19" dur="2000" fill="hold"/>
                                        <p:tgtEl>
                                          <p:spTgt spid="165"/>
                                        </p:tgtEl>
                                        <p:attrNameLst>
                                          <p:attrName>ppt_x</p:attrName>
                                          <p:attrName>ppt_y</p:attrName>
                                        </p:attrNameLst>
                                      </p:cBhvr>
                                      <p:rCtr x="8138" y="-14792"/>
                                    </p:animMotion>
                                  </p:childTnLst>
                                </p:cTn>
                              </p:par>
                              <p:par>
                                <p:cTn id="20" presetID="10" presetClass="entr" presetSubtype="0" fill="hold" nodeType="withEffect">
                                  <p:stCondLst>
                                    <p:cond delay="25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50" presetClass="path" presetSubtype="0" accel="50000" decel="50000" fill="hold" nodeType="withEffect">
                                  <p:stCondLst>
                                    <p:cond delay="250"/>
                                  </p:stCondLst>
                                  <p:childTnLst>
                                    <p:animMotion origin="layout" path="M -0.13933 0.29606 C -0.13334 0.17523 -0.06394 0.02731 -0.00053 0.00023 " pathEditMode="relative" rAng="16680000" ptsTypes="AA">
                                      <p:cBhvr>
                                        <p:cTn id="24" dur="2000" fill="hold"/>
                                        <p:tgtEl>
                                          <p:spTgt spid="72"/>
                                        </p:tgtEl>
                                        <p:attrNameLst>
                                          <p:attrName>ppt_x</p:attrName>
                                          <p:attrName>ppt_y</p:attrName>
                                        </p:attrNameLst>
                                      </p:cBhvr>
                                      <p:rCtr x="6927" y="-14792"/>
                                    </p:animMotion>
                                  </p:childTnLst>
                                </p:cTn>
                              </p:par>
                              <p:par>
                                <p:cTn id="25" presetID="10" presetClass="entr" presetSubtype="0" fill="hold" nodeType="withEffect">
                                  <p:stCondLst>
                                    <p:cond delay="500"/>
                                  </p:stCondLst>
                                  <p:childTnLst>
                                    <p:set>
                                      <p:cBhvr>
                                        <p:cTn id="26" dur="1" fill="hold">
                                          <p:stCondLst>
                                            <p:cond delay="0"/>
                                          </p:stCondLst>
                                        </p:cTn>
                                        <p:tgtEl>
                                          <p:spTgt spid="71"/>
                                        </p:tgtEl>
                                        <p:attrNameLst>
                                          <p:attrName>style.visibility</p:attrName>
                                        </p:attrNameLst>
                                      </p:cBhvr>
                                      <p:to>
                                        <p:strVal val="visible"/>
                                      </p:to>
                                    </p:set>
                                    <p:animEffect transition="in" filter="fade">
                                      <p:cBhvr>
                                        <p:cTn id="27" dur="500"/>
                                        <p:tgtEl>
                                          <p:spTgt spid="71"/>
                                        </p:tgtEl>
                                      </p:cBhvr>
                                    </p:animEffect>
                                  </p:childTnLst>
                                </p:cTn>
                              </p:par>
                              <p:par>
                                <p:cTn id="28" presetID="50" presetClass="path" presetSubtype="0" accel="50000" decel="50000" fill="hold" nodeType="withEffect">
                                  <p:stCondLst>
                                    <p:cond delay="500"/>
                                  </p:stCondLst>
                                  <p:childTnLst>
                                    <p:animMotion origin="layout" path="M -0.12656 0.30162 C -0.12057 0.18148 -0.07096 0.02778 -0.00742 0.00047 " pathEditMode="relative" rAng="16680000" ptsTypes="AA">
                                      <p:cBhvr>
                                        <p:cTn id="29" dur="2000" fill="hold"/>
                                        <p:tgtEl>
                                          <p:spTgt spid="71"/>
                                        </p:tgtEl>
                                        <p:attrNameLst>
                                          <p:attrName>ppt_x</p:attrName>
                                          <p:attrName>ppt_y</p:attrName>
                                        </p:attrNameLst>
                                      </p:cBhvr>
                                      <p:rCtr x="5937" y="-15069"/>
                                    </p:animMotion>
                                  </p:childTnLst>
                                </p:cTn>
                              </p:par>
                              <p:par>
                                <p:cTn id="30" presetID="10" presetClass="entr" presetSubtype="0" fill="hold" nodeType="withEffect">
                                  <p:stCondLst>
                                    <p:cond delay="750"/>
                                  </p:stCondLst>
                                  <p:childTnLst>
                                    <p:set>
                                      <p:cBhvr>
                                        <p:cTn id="31" dur="1" fill="hold">
                                          <p:stCondLst>
                                            <p:cond delay="0"/>
                                          </p:stCondLst>
                                        </p:cTn>
                                        <p:tgtEl>
                                          <p:spTgt spid="70"/>
                                        </p:tgtEl>
                                        <p:attrNameLst>
                                          <p:attrName>style.visibility</p:attrName>
                                        </p:attrNameLst>
                                      </p:cBhvr>
                                      <p:to>
                                        <p:strVal val="visible"/>
                                      </p:to>
                                    </p:set>
                                    <p:animEffect transition="in" filter="fade">
                                      <p:cBhvr>
                                        <p:cTn id="32" dur="500"/>
                                        <p:tgtEl>
                                          <p:spTgt spid="70"/>
                                        </p:tgtEl>
                                      </p:cBhvr>
                                    </p:animEffect>
                                  </p:childTnLst>
                                </p:cTn>
                              </p:par>
                              <p:par>
                                <p:cTn id="33" presetID="50" presetClass="path" presetSubtype="0" accel="50000" decel="50000" fill="hold" nodeType="withEffect">
                                  <p:stCondLst>
                                    <p:cond delay="750"/>
                                  </p:stCondLst>
                                  <p:childTnLst>
                                    <p:animMotion origin="layout" path="M -0.10325 0.27801 C -0.09817 0.15787 -0.06744 0.03334 -0.0039 0.00602 " pathEditMode="relative" rAng="16680000" ptsTypes="AA">
                                      <p:cBhvr>
                                        <p:cTn id="34" dur="2000" fill="hold"/>
                                        <p:tgtEl>
                                          <p:spTgt spid="70"/>
                                        </p:tgtEl>
                                        <p:attrNameLst>
                                          <p:attrName>ppt_x</p:attrName>
                                          <p:attrName>ppt_y</p:attrName>
                                        </p:attrNameLst>
                                      </p:cBhvr>
                                      <p:rCtr x="4935" y="-13611"/>
                                    </p:animMotion>
                                  </p:childTnLst>
                                </p:cTn>
                              </p:par>
                              <p:par>
                                <p:cTn id="35" presetID="10" presetClass="entr" presetSubtype="0" fill="hold" nodeType="withEffect">
                                  <p:stCondLst>
                                    <p:cond delay="1000"/>
                                  </p:stCondLst>
                                  <p:childTnLst>
                                    <p:set>
                                      <p:cBhvr>
                                        <p:cTn id="36" dur="1" fill="hold">
                                          <p:stCondLst>
                                            <p:cond delay="0"/>
                                          </p:stCondLst>
                                        </p:cTn>
                                        <p:tgtEl>
                                          <p:spTgt spid="69"/>
                                        </p:tgtEl>
                                        <p:attrNameLst>
                                          <p:attrName>style.visibility</p:attrName>
                                        </p:attrNameLst>
                                      </p:cBhvr>
                                      <p:to>
                                        <p:strVal val="visible"/>
                                      </p:to>
                                    </p:set>
                                    <p:animEffect transition="in" filter="fade">
                                      <p:cBhvr>
                                        <p:cTn id="37" dur="500"/>
                                        <p:tgtEl>
                                          <p:spTgt spid="69"/>
                                        </p:tgtEl>
                                      </p:cBhvr>
                                    </p:animEffect>
                                  </p:childTnLst>
                                </p:cTn>
                              </p:par>
                              <p:par>
                                <p:cTn id="38" presetID="50" presetClass="path" presetSubtype="0" accel="50000" decel="50000" fill="hold" nodeType="withEffect">
                                  <p:stCondLst>
                                    <p:cond delay="1000"/>
                                  </p:stCondLst>
                                  <p:childTnLst>
                                    <p:animMotion origin="layout" path="M -0.0625 0.25486 C -0.06393 0.14953 -0.03997 0.06689 -0.00442 0.00625 " pathEditMode="relative" rAng="16680000" ptsTypes="AA">
                                      <p:cBhvr>
                                        <p:cTn id="39" dur="2000" fill="hold"/>
                                        <p:tgtEl>
                                          <p:spTgt spid="69"/>
                                        </p:tgtEl>
                                        <p:attrNameLst>
                                          <p:attrName>ppt_x</p:attrName>
                                          <p:attrName>ppt_y</p:attrName>
                                        </p:attrNameLst>
                                      </p:cBhvr>
                                      <p:rCtr x="2760" y="-12454"/>
                                    </p:animMotion>
                                  </p:childTnLst>
                                </p:cTn>
                              </p:par>
                              <p:par>
                                <p:cTn id="40" presetID="10" presetClass="entr" presetSubtype="0" fill="hold" nodeType="withEffect">
                                  <p:stCondLst>
                                    <p:cond delay="1000"/>
                                  </p:stCondLst>
                                  <p:childTnLst>
                                    <p:set>
                                      <p:cBhvr>
                                        <p:cTn id="41" dur="1" fill="hold">
                                          <p:stCondLst>
                                            <p:cond delay="0"/>
                                          </p:stCondLst>
                                        </p:cTn>
                                        <p:tgtEl>
                                          <p:spTgt spid="62"/>
                                        </p:tgtEl>
                                        <p:attrNameLst>
                                          <p:attrName>style.visibility</p:attrName>
                                        </p:attrNameLst>
                                      </p:cBhvr>
                                      <p:to>
                                        <p:strVal val="visible"/>
                                      </p:to>
                                    </p:set>
                                    <p:animEffect transition="in" filter="fade">
                                      <p:cBhvr>
                                        <p:cTn id="42" dur="500"/>
                                        <p:tgtEl>
                                          <p:spTgt spid="62"/>
                                        </p:tgtEl>
                                      </p:cBhvr>
                                    </p:animEffect>
                                  </p:childTnLst>
                                </p:cTn>
                              </p:par>
                              <p:par>
                                <p:cTn id="43" presetID="50" presetClass="path" presetSubtype="0" accel="50000" decel="50000" fill="hold" nodeType="withEffect">
                                  <p:stCondLst>
                                    <p:cond delay="1000"/>
                                  </p:stCondLst>
                                  <p:childTnLst>
                                    <p:animMotion origin="layout" path="M -0.0625 0.25486 C -0.06393 0.14954 -0.03997 0.0669 -0.00442 0.00625 " pathEditMode="relative" rAng="16680000" ptsTypes="AA">
                                      <p:cBhvr>
                                        <p:cTn id="44" dur="2000" fill="hold"/>
                                        <p:tgtEl>
                                          <p:spTgt spid="62"/>
                                        </p:tgtEl>
                                        <p:attrNameLst>
                                          <p:attrName>ppt_x</p:attrName>
                                          <p:attrName>ppt_y</p:attrName>
                                        </p:attrNameLst>
                                      </p:cBhvr>
                                      <p:rCtr x="2760" y="-1245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 grpId="0" animBg="1"/>
      <p:bldP spid="165" grpId="1" animBg="1"/>
      <p:bldP spid="167"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Please Complete An Evaluation Form</a:t>
            </a:r>
            <a:br>
              <a:rPr lang="en-US" dirty="0"/>
            </a:br>
            <a:r>
              <a:rPr lang="en-US" sz="4400" dirty="0"/>
              <a:t>Your input is important</a:t>
            </a:r>
            <a:r>
              <a:rPr lang="en-US" sz="4400" dirty="0" smtClean="0"/>
              <a:t>!</a:t>
            </a:r>
            <a:endParaRPr lang="en-US" dirty="0"/>
          </a:p>
        </p:txBody>
      </p:sp>
      <p:sp>
        <p:nvSpPr>
          <p:cNvPr id="9" name="Text Placeholder 2"/>
          <p:cNvSpPr txBox="1">
            <a:spLocks/>
          </p:cNvSpPr>
          <p:nvPr/>
        </p:nvSpPr>
        <p:spPr>
          <a:xfrm>
            <a:off x="207934" y="2568267"/>
            <a:ext cx="4023956" cy="12937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spcBef>
                <a:spcPts val="0"/>
              </a:spcBef>
              <a:buNone/>
            </a:pPr>
            <a:r>
              <a:rPr lang="en-US" sz="2800" u="sng" dirty="0"/>
              <a:t>TechEd Schedule Builder </a:t>
            </a:r>
            <a:endParaRPr lang="en-US" sz="2800" u="sng" dirty="0" smtClean="0"/>
          </a:p>
          <a:p>
            <a:pPr marL="101600" indent="0" algn="ctr">
              <a:spcBef>
                <a:spcPts val="0"/>
              </a:spcBef>
              <a:buNone/>
            </a:pPr>
            <a:r>
              <a:rPr lang="en-US" sz="2400" dirty="0" smtClean="0"/>
              <a:t>CommNet </a:t>
            </a:r>
            <a:r>
              <a:rPr lang="en-US" sz="2400" dirty="0"/>
              <a:t>station </a:t>
            </a:r>
            <a:r>
              <a:rPr lang="en-US" sz="2400" dirty="0" smtClean="0"/>
              <a:t>or PC</a:t>
            </a:r>
          </a:p>
        </p:txBody>
      </p:sp>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b="48042"/>
          <a:stretch/>
        </p:blipFill>
        <p:spPr>
          <a:xfrm>
            <a:off x="4954934" y="3581319"/>
            <a:ext cx="3390998" cy="3421143"/>
          </a:xfrm>
          <a:prstGeom prst="rect">
            <a:avLst/>
          </a:prstGeom>
        </p:spPr>
      </p:pic>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986982" y="3581318"/>
            <a:ext cx="3119115" cy="311911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2"/>
          <p:cNvSpPr txBox="1">
            <a:spLocks/>
          </p:cNvSpPr>
          <p:nvPr/>
        </p:nvSpPr>
        <p:spPr>
          <a:xfrm>
            <a:off x="4769627" y="2496990"/>
            <a:ext cx="3588183" cy="1548427"/>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lnSpc>
                <a:spcPct val="100000"/>
              </a:lnSpc>
              <a:spcBef>
                <a:spcPts val="0"/>
              </a:spcBef>
              <a:buNone/>
            </a:pPr>
            <a:r>
              <a:rPr lang="en-US" sz="2800" u="sng" dirty="0"/>
              <a:t>TechEd Mobile </a:t>
            </a:r>
            <a:r>
              <a:rPr lang="en-US" sz="2800" u="sng" dirty="0" smtClean="0"/>
              <a:t>app</a:t>
            </a:r>
          </a:p>
          <a:p>
            <a:pPr marL="101600" indent="0" algn="ctr">
              <a:lnSpc>
                <a:spcPct val="100000"/>
              </a:lnSpc>
              <a:spcBef>
                <a:spcPts val="0"/>
              </a:spcBef>
              <a:buNone/>
            </a:pPr>
            <a:r>
              <a:rPr lang="en-US" sz="2400" dirty="0" smtClean="0"/>
              <a:t>Phone or Tablet</a:t>
            </a:r>
            <a:r>
              <a:rPr lang="en-US" sz="2800" u="sng" dirty="0" smtClean="0"/>
              <a:t> </a:t>
            </a:r>
          </a:p>
        </p:txBody>
      </p:sp>
      <p:sp>
        <p:nvSpPr>
          <p:cNvPr id="18" name="Text Placeholder 2"/>
          <p:cNvSpPr txBox="1">
            <a:spLocks/>
          </p:cNvSpPr>
          <p:nvPr/>
        </p:nvSpPr>
        <p:spPr>
          <a:xfrm>
            <a:off x="9036053" y="2495478"/>
            <a:ext cx="3150539" cy="6289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spcAft>
                <a:spcPts val="600"/>
              </a:spcAft>
              <a:buFontTx/>
              <a:buNone/>
            </a:pPr>
            <a:r>
              <a:rPr lang="en-US" sz="2800" u="sng" dirty="0" smtClean="0"/>
              <a:t>QR code</a:t>
            </a:r>
          </a:p>
        </p:txBody>
      </p:sp>
      <p:grpSp>
        <p:nvGrpSpPr>
          <p:cNvPr id="5" name="Group 4"/>
          <p:cNvGrpSpPr/>
          <p:nvPr/>
        </p:nvGrpSpPr>
        <p:grpSpPr>
          <a:xfrm>
            <a:off x="387213" y="3526770"/>
            <a:ext cx="4060839" cy="3475692"/>
            <a:chOff x="328598" y="3526770"/>
            <a:chExt cx="4060839" cy="3475692"/>
          </a:xfrm>
        </p:grpSpPr>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598" y="3526870"/>
              <a:ext cx="4060839" cy="3475492"/>
            </a:xfrm>
            <a:prstGeom prst="rect">
              <a:avLst/>
            </a:prstGeom>
          </p:spPr>
        </p:pic>
        <p:sp>
          <p:nvSpPr>
            <p:cNvPr id="4" name="Rectangle 3"/>
            <p:cNvSpPr/>
            <p:nvPr/>
          </p:nvSpPr>
          <p:spPr bwMode="auto">
            <a:xfrm>
              <a:off x="328598" y="3526770"/>
              <a:ext cx="4060839" cy="3475692"/>
            </a:xfrm>
            <a:prstGeom prst="rect">
              <a:avLst/>
            </a:prstGeom>
            <a:gradFill flip="none" rotWithShape="1">
              <a:gsLst>
                <a:gs pos="18000">
                  <a:schemeClr val="bg2">
                    <a:alpha val="0"/>
                  </a:schemeClr>
                </a:gs>
                <a:gs pos="59000">
                  <a:srgbClr val="442359">
                    <a:alpha val="50000"/>
                  </a:srgbClr>
                </a:gs>
                <a:gs pos="92000">
                  <a:schemeClr val="bg2"/>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204121385"/>
      </p:ext>
    </p:extLst>
  </p:cSld>
  <p:clrMapOvr>
    <a:masterClrMapping/>
  </p:clrMapOvr>
  <p:transition spd="slow">
    <p:push/>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Evaluate this session</a:t>
            </a:r>
            <a:endParaRPr lang="en-US" dirty="0"/>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75830" y="1212849"/>
            <a:ext cx="5484814" cy="5484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7954253"/>
      </p:ext>
    </p:extLst>
  </p:cSld>
  <p:clrMapOvr>
    <a:masterClrMapping/>
  </p:clrMapOvr>
  <p:transition spd="slow">
    <p:push/>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2792817"/>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110092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2"/>
          <a:stretch>
            <a:fillRect/>
          </a:stretch>
        </p:blipFill>
        <p:spPr>
          <a:xfrm>
            <a:off x="621174" y="2877241"/>
            <a:ext cx="4229458" cy="2937923"/>
          </a:xfrm>
          <a:prstGeom prst="rect">
            <a:avLst/>
          </a:prstGeom>
        </p:spPr>
      </p:pic>
      <p:sp>
        <p:nvSpPr>
          <p:cNvPr id="13" name="TextBox 12"/>
          <p:cNvSpPr txBox="1"/>
          <p:nvPr/>
        </p:nvSpPr>
        <p:spPr>
          <a:xfrm>
            <a:off x="1015000" y="5866772"/>
            <a:ext cx="266276" cy="160091"/>
          </a:xfrm>
          <a:prstGeom prst="rect">
            <a:avLst/>
          </a:prstGeom>
          <a:noFill/>
          <a:ln>
            <a:noFill/>
            <a:headEnd type="none" w="med" len="med"/>
            <a:tailEnd type="none" w="med" len="med"/>
          </a:ln>
        </p:spPr>
        <p:txBody>
          <a:bodyPr wrap="square" lIns="0" tIns="0" rIns="0" bIns="0" rtlCol="0">
            <a:spAutoFit/>
          </a:bodyPr>
          <a:lstStyle/>
          <a:p>
            <a:r>
              <a:rPr lang="en-US" sz="1020" spc="-39" dirty="0">
                <a:solidFill>
                  <a:srgbClr val="FFFFFF">
                    <a:lumMod val="75000"/>
                  </a:srgbClr>
                </a:solidFill>
                <a:ea typeface="Segoe UI" pitchFamily="34" charset="0"/>
                <a:cs typeface="Segoe UI" pitchFamily="34" charset="0"/>
              </a:rPr>
              <a:t>1970</a:t>
            </a:r>
          </a:p>
        </p:txBody>
      </p:sp>
      <p:sp>
        <p:nvSpPr>
          <p:cNvPr id="14" name="TextBox 13"/>
          <p:cNvSpPr txBox="1"/>
          <p:nvPr/>
        </p:nvSpPr>
        <p:spPr>
          <a:xfrm>
            <a:off x="1807315" y="5866772"/>
            <a:ext cx="266276" cy="160091"/>
          </a:xfrm>
          <a:prstGeom prst="rect">
            <a:avLst/>
          </a:prstGeom>
          <a:noFill/>
          <a:ln>
            <a:noFill/>
            <a:headEnd type="none" w="med" len="med"/>
            <a:tailEnd type="none" w="med" len="med"/>
          </a:ln>
        </p:spPr>
        <p:txBody>
          <a:bodyPr wrap="square" lIns="0" tIns="0" rIns="0" bIns="0" rtlCol="0">
            <a:spAutoFit/>
          </a:bodyPr>
          <a:lstStyle/>
          <a:p>
            <a:r>
              <a:rPr lang="en-US" sz="1020" spc="-39" dirty="0">
                <a:solidFill>
                  <a:srgbClr val="FFFFFF">
                    <a:lumMod val="75000"/>
                  </a:srgbClr>
                </a:solidFill>
                <a:ea typeface="Segoe UI" pitchFamily="34" charset="0"/>
                <a:cs typeface="Segoe UI" pitchFamily="34" charset="0"/>
              </a:rPr>
              <a:t>1980</a:t>
            </a:r>
          </a:p>
        </p:txBody>
      </p:sp>
      <p:sp>
        <p:nvSpPr>
          <p:cNvPr id="15" name="TextBox 14"/>
          <p:cNvSpPr txBox="1"/>
          <p:nvPr/>
        </p:nvSpPr>
        <p:spPr>
          <a:xfrm>
            <a:off x="2599630" y="5866772"/>
            <a:ext cx="266276" cy="160091"/>
          </a:xfrm>
          <a:prstGeom prst="rect">
            <a:avLst/>
          </a:prstGeom>
          <a:noFill/>
          <a:ln>
            <a:noFill/>
            <a:headEnd type="none" w="med" len="med"/>
            <a:tailEnd type="none" w="med" len="med"/>
          </a:ln>
        </p:spPr>
        <p:txBody>
          <a:bodyPr wrap="square" lIns="0" tIns="0" rIns="0" bIns="0" rtlCol="0">
            <a:spAutoFit/>
          </a:bodyPr>
          <a:lstStyle/>
          <a:p>
            <a:r>
              <a:rPr lang="en-US" sz="1020" spc="-39" dirty="0">
                <a:solidFill>
                  <a:srgbClr val="FFFFFF">
                    <a:lumMod val="75000"/>
                  </a:srgbClr>
                </a:solidFill>
                <a:ea typeface="Segoe UI" pitchFamily="34" charset="0"/>
                <a:cs typeface="Segoe UI" pitchFamily="34" charset="0"/>
              </a:rPr>
              <a:t>1990</a:t>
            </a:r>
          </a:p>
        </p:txBody>
      </p:sp>
      <p:sp>
        <p:nvSpPr>
          <p:cNvPr id="16" name="TextBox 15"/>
          <p:cNvSpPr txBox="1"/>
          <p:nvPr/>
        </p:nvSpPr>
        <p:spPr>
          <a:xfrm>
            <a:off x="3391945" y="5866772"/>
            <a:ext cx="266276" cy="160091"/>
          </a:xfrm>
          <a:prstGeom prst="rect">
            <a:avLst/>
          </a:prstGeom>
          <a:noFill/>
          <a:ln>
            <a:noFill/>
            <a:headEnd type="none" w="med" len="med"/>
            <a:tailEnd type="none" w="med" len="med"/>
          </a:ln>
        </p:spPr>
        <p:txBody>
          <a:bodyPr wrap="square" lIns="0" tIns="0" rIns="0" bIns="0" rtlCol="0">
            <a:spAutoFit/>
          </a:bodyPr>
          <a:lstStyle/>
          <a:p>
            <a:r>
              <a:rPr lang="en-US" sz="1020" spc="-39" dirty="0">
                <a:solidFill>
                  <a:srgbClr val="FFFFFF">
                    <a:lumMod val="75000"/>
                  </a:srgbClr>
                </a:solidFill>
                <a:ea typeface="Segoe UI" pitchFamily="34" charset="0"/>
                <a:cs typeface="Segoe UI" pitchFamily="34" charset="0"/>
              </a:rPr>
              <a:t>2000</a:t>
            </a:r>
          </a:p>
        </p:txBody>
      </p:sp>
      <p:sp>
        <p:nvSpPr>
          <p:cNvPr id="17" name="TextBox 16"/>
          <p:cNvSpPr txBox="1"/>
          <p:nvPr/>
        </p:nvSpPr>
        <p:spPr>
          <a:xfrm>
            <a:off x="4184261" y="5866772"/>
            <a:ext cx="266276" cy="160091"/>
          </a:xfrm>
          <a:prstGeom prst="rect">
            <a:avLst/>
          </a:prstGeom>
          <a:noFill/>
          <a:ln>
            <a:noFill/>
            <a:headEnd type="none" w="med" len="med"/>
            <a:tailEnd type="none" w="med" len="med"/>
          </a:ln>
        </p:spPr>
        <p:txBody>
          <a:bodyPr wrap="square" lIns="0" tIns="0" rIns="0" bIns="0" rtlCol="0">
            <a:spAutoFit/>
          </a:bodyPr>
          <a:lstStyle/>
          <a:p>
            <a:r>
              <a:rPr lang="en-US" sz="1020" spc="-39" dirty="0">
                <a:solidFill>
                  <a:srgbClr val="FFFFFF">
                    <a:lumMod val="75000"/>
                  </a:srgbClr>
                </a:solidFill>
                <a:ea typeface="Segoe UI" pitchFamily="34" charset="0"/>
                <a:cs typeface="Segoe UI" pitchFamily="34" charset="0"/>
              </a:rPr>
              <a:t>2010</a:t>
            </a:r>
          </a:p>
        </p:txBody>
      </p:sp>
      <p:sp>
        <p:nvSpPr>
          <p:cNvPr id="18" name="TextBox 17"/>
          <p:cNvSpPr txBox="1"/>
          <p:nvPr/>
        </p:nvSpPr>
        <p:spPr>
          <a:xfrm>
            <a:off x="4902288" y="3066966"/>
            <a:ext cx="864514" cy="160091"/>
          </a:xfrm>
          <a:prstGeom prst="rect">
            <a:avLst/>
          </a:prstGeom>
          <a:noFill/>
          <a:ln>
            <a:noFill/>
            <a:headEnd type="none" w="med" len="med"/>
            <a:tailEnd type="none" w="med" len="med"/>
          </a:ln>
        </p:spPr>
        <p:txBody>
          <a:bodyPr wrap="square" lIns="0" tIns="0" rIns="0" bIns="0" rtlCol="0">
            <a:spAutoFit/>
          </a:bodyPr>
          <a:lstStyle/>
          <a:p>
            <a:r>
              <a:rPr lang="en-US" sz="1020" spc="-39" dirty="0">
                <a:solidFill>
                  <a:srgbClr val="FFFFFF">
                    <a:lumMod val="75000"/>
                  </a:srgbClr>
                </a:solidFill>
                <a:ea typeface="Segoe UI" pitchFamily="34" charset="0"/>
                <a:cs typeface="Segoe UI" pitchFamily="34" charset="0"/>
              </a:rPr>
              <a:t>10,000,000,000</a:t>
            </a:r>
          </a:p>
        </p:txBody>
      </p:sp>
      <p:sp>
        <p:nvSpPr>
          <p:cNvPr id="19" name="TextBox 18"/>
          <p:cNvSpPr txBox="1"/>
          <p:nvPr/>
        </p:nvSpPr>
        <p:spPr>
          <a:xfrm>
            <a:off x="4898400" y="3433690"/>
            <a:ext cx="702292" cy="320182"/>
          </a:xfrm>
          <a:prstGeom prst="rect">
            <a:avLst/>
          </a:prstGeom>
          <a:noFill/>
          <a:ln>
            <a:noFill/>
            <a:headEnd type="none" w="med" len="med"/>
            <a:tailEnd type="none" w="med" len="med"/>
          </a:ln>
        </p:spPr>
        <p:txBody>
          <a:bodyPr wrap="square" lIns="0" tIns="0" rIns="0" bIns="0" rtlCol="0">
            <a:spAutoFit/>
          </a:bodyPr>
          <a:lstStyle/>
          <a:p>
            <a:r>
              <a:rPr lang="en-US" sz="1020" spc="-39" dirty="0">
                <a:solidFill>
                  <a:srgbClr val="FFFFFF">
                    <a:lumMod val="75000"/>
                  </a:srgbClr>
                </a:solidFill>
                <a:ea typeface="Segoe UI" pitchFamily="34" charset="0"/>
                <a:cs typeface="Segoe UI" pitchFamily="34" charset="0"/>
              </a:rPr>
              <a:t>1,000,000,000</a:t>
            </a:r>
          </a:p>
        </p:txBody>
      </p:sp>
      <p:sp>
        <p:nvSpPr>
          <p:cNvPr id="20" name="TextBox 19"/>
          <p:cNvSpPr txBox="1"/>
          <p:nvPr/>
        </p:nvSpPr>
        <p:spPr>
          <a:xfrm>
            <a:off x="4907259" y="3800416"/>
            <a:ext cx="693434" cy="160091"/>
          </a:xfrm>
          <a:prstGeom prst="rect">
            <a:avLst/>
          </a:prstGeom>
          <a:noFill/>
          <a:ln>
            <a:noFill/>
            <a:headEnd type="none" w="med" len="med"/>
            <a:tailEnd type="none" w="med" len="med"/>
          </a:ln>
        </p:spPr>
        <p:txBody>
          <a:bodyPr wrap="square" lIns="0" tIns="0" rIns="0" bIns="0" rtlCol="0">
            <a:spAutoFit/>
          </a:bodyPr>
          <a:lstStyle/>
          <a:p>
            <a:r>
              <a:rPr lang="en-US" sz="1020" spc="-39" dirty="0">
                <a:solidFill>
                  <a:srgbClr val="FFFFFF">
                    <a:lumMod val="75000"/>
                  </a:srgbClr>
                </a:solidFill>
                <a:ea typeface="Segoe UI" pitchFamily="34" charset="0"/>
                <a:cs typeface="Segoe UI" pitchFamily="34" charset="0"/>
              </a:rPr>
              <a:t>100,000,000</a:t>
            </a:r>
          </a:p>
        </p:txBody>
      </p:sp>
      <p:sp>
        <p:nvSpPr>
          <p:cNvPr id="21" name="TextBox 20"/>
          <p:cNvSpPr txBox="1"/>
          <p:nvPr/>
        </p:nvSpPr>
        <p:spPr>
          <a:xfrm>
            <a:off x="4898400" y="4167142"/>
            <a:ext cx="555946" cy="320182"/>
          </a:xfrm>
          <a:prstGeom prst="rect">
            <a:avLst/>
          </a:prstGeom>
          <a:noFill/>
          <a:ln>
            <a:noFill/>
            <a:headEnd type="none" w="med" len="med"/>
            <a:tailEnd type="none" w="med" len="med"/>
          </a:ln>
        </p:spPr>
        <p:txBody>
          <a:bodyPr wrap="square" lIns="0" tIns="0" rIns="0" bIns="0" rtlCol="0">
            <a:spAutoFit/>
          </a:bodyPr>
          <a:lstStyle/>
          <a:p>
            <a:r>
              <a:rPr lang="en-US" sz="1020" spc="-39" dirty="0">
                <a:solidFill>
                  <a:srgbClr val="FFFFFF">
                    <a:lumMod val="75000"/>
                  </a:srgbClr>
                </a:solidFill>
                <a:ea typeface="Segoe UI" pitchFamily="34" charset="0"/>
                <a:cs typeface="Segoe UI" pitchFamily="34" charset="0"/>
              </a:rPr>
              <a:t>10,000,000</a:t>
            </a:r>
          </a:p>
        </p:txBody>
      </p:sp>
      <p:sp>
        <p:nvSpPr>
          <p:cNvPr id="22" name="TextBox 21"/>
          <p:cNvSpPr txBox="1"/>
          <p:nvPr/>
        </p:nvSpPr>
        <p:spPr>
          <a:xfrm>
            <a:off x="4898400" y="4533868"/>
            <a:ext cx="555946" cy="160091"/>
          </a:xfrm>
          <a:prstGeom prst="rect">
            <a:avLst/>
          </a:prstGeom>
          <a:noFill/>
          <a:ln>
            <a:noFill/>
            <a:headEnd type="none" w="med" len="med"/>
            <a:tailEnd type="none" w="med" len="med"/>
          </a:ln>
        </p:spPr>
        <p:txBody>
          <a:bodyPr wrap="square" lIns="0" tIns="0" rIns="0" bIns="0" rtlCol="0">
            <a:spAutoFit/>
          </a:bodyPr>
          <a:lstStyle/>
          <a:p>
            <a:r>
              <a:rPr lang="en-US" sz="1020" spc="-39" dirty="0">
                <a:solidFill>
                  <a:srgbClr val="FFFFFF">
                    <a:lumMod val="75000"/>
                  </a:srgbClr>
                </a:solidFill>
                <a:ea typeface="Segoe UI" pitchFamily="34" charset="0"/>
                <a:cs typeface="Segoe UI" pitchFamily="34" charset="0"/>
              </a:rPr>
              <a:t>1,000,000</a:t>
            </a:r>
          </a:p>
        </p:txBody>
      </p:sp>
      <p:sp>
        <p:nvSpPr>
          <p:cNvPr id="23" name="TextBox 22"/>
          <p:cNvSpPr txBox="1"/>
          <p:nvPr/>
        </p:nvSpPr>
        <p:spPr>
          <a:xfrm>
            <a:off x="4898400" y="4900594"/>
            <a:ext cx="555946" cy="160091"/>
          </a:xfrm>
          <a:prstGeom prst="rect">
            <a:avLst/>
          </a:prstGeom>
          <a:noFill/>
          <a:ln>
            <a:noFill/>
            <a:headEnd type="none" w="med" len="med"/>
            <a:tailEnd type="none" w="med" len="med"/>
          </a:ln>
        </p:spPr>
        <p:txBody>
          <a:bodyPr wrap="square" lIns="0" tIns="0" rIns="0" bIns="0" rtlCol="0">
            <a:spAutoFit/>
          </a:bodyPr>
          <a:lstStyle/>
          <a:p>
            <a:r>
              <a:rPr lang="en-US" sz="1020" spc="-39" dirty="0">
                <a:solidFill>
                  <a:srgbClr val="FFFFFF">
                    <a:lumMod val="75000"/>
                  </a:srgbClr>
                </a:solidFill>
                <a:ea typeface="Segoe UI" pitchFamily="34" charset="0"/>
                <a:cs typeface="Segoe UI" pitchFamily="34" charset="0"/>
              </a:rPr>
              <a:t>100,000</a:t>
            </a:r>
          </a:p>
        </p:txBody>
      </p:sp>
      <p:sp>
        <p:nvSpPr>
          <p:cNvPr id="24" name="TextBox 23"/>
          <p:cNvSpPr txBox="1"/>
          <p:nvPr/>
        </p:nvSpPr>
        <p:spPr>
          <a:xfrm>
            <a:off x="4907258" y="5267319"/>
            <a:ext cx="555946" cy="160091"/>
          </a:xfrm>
          <a:prstGeom prst="rect">
            <a:avLst/>
          </a:prstGeom>
          <a:noFill/>
          <a:ln>
            <a:noFill/>
            <a:headEnd type="none" w="med" len="med"/>
            <a:tailEnd type="none" w="med" len="med"/>
          </a:ln>
        </p:spPr>
        <p:txBody>
          <a:bodyPr wrap="square" lIns="0" tIns="0" rIns="0" bIns="0" rtlCol="0">
            <a:spAutoFit/>
          </a:bodyPr>
          <a:lstStyle/>
          <a:p>
            <a:r>
              <a:rPr lang="en-US" sz="1020" spc="-39" dirty="0">
                <a:solidFill>
                  <a:srgbClr val="FFFFFF">
                    <a:lumMod val="75000"/>
                  </a:srgbClr>
                </a:solidFill>
                <a:ea typeface="Segoe UI" pitchFamily="34" charset="0"/>
                <a:cs typeface="Segoe UI" pitchFamily="34" charset="0"/>
              </a:rPr>
              <a:t>10,000</a:t>
            </a:r>
          </a:p>
        </p:txBody>
      </p:sp>
      <p:sp>
        <p:nvSpPr>
          <p:cNvPr id="25" name="TextBox 24"/>
          <p:cNvSpPr txBox="1"/>
          <p:nvPr/>
        </p:nvSpPr>
        <p:spPr>
          <a:xfrm>
            <a:off x="4907258" y="5634045"/>
            <a:ext cx="555946" cy="160091"/>
          </a:xfrm>
          <a:prstGeom prst="rect">
            <a:avLst/>
          </a:prstGeom>
          <a:noFill/>
          <a:ln>
            <a:noFill/>
            <a:headEnd type="none" w="med" len="med"/>
            <a:tailEnd type="none" w="med" len="med"/>
          </a:ln>
        </p:spPr>
        <p:txBody>
          <a:bodyPr wrap="square" lIns="0" tIns="0" rIns="0" bIns="0" rtlCol="0">
            <a:spAutoFit/>
          </a:bodyPr>
          <a:lstStyle/>
          <a:p>
            <a:r>
              <a:rPr lang="en-US" sz="1020" spc="-39" dirty="0">
                <a:solidFill>
                  <a:srgbClr val="FFFFFF">
                    <a:lumMod val="75000"/>
                  </a:srgbClr>
                </a:solidFill>
                <a:ea typeface="Segoe UI" pitchFamily="34" charset="0"/>
                <a:cs typeface="Segoe UI" pitchFamily="34" charset="0"/>
              </a:rPr>
              <a:t>1,000</a:t>
            </a:r>
          </a:p>
        </p:txBody>
      </p:sp>
      <p:pic>
        <p:nvPicPr>
          <p:cNvPr id="27" name="Picture 26"/>
          <p:cNvPicPr>
            <a:picLocks noChangeAspect="1"/>
          </p:cNvPicPr>
          <p:nvPr/>
        </p:nvPicPr>
        <p:blipFill>
          <a:blip r:embed="rId3"/>
          <a:stretch>
            <a:fillRect/>
          </a:stretch>
        </p:blipFill>
        <p:spPr>
          <a:xfrm>
            <a:off x="713612" y="3514343"/>
            <a:ext cx="3957094" cy="2193050"/>
          </a:xfrm>
          <a:prstGeom prst="rect">
            <a:avLst/>
          </a:prstGeom>
        </p:spPr>
      </p:pic>
      <p:sp>
        <p:nvSpPr>
          <p:cNvPr id="28" name="TextBox 27"/>
          <p:cNvSpPr txBox="1"/>
          <p:nvPr/>
        </p:nvSpPr>
        <p:spPr>
          <a:xfrm>
            <a:off x="4898399" y="2777132"/>
            <a:ext cx="864514" cy="160091"/>
          </a:xfrm>
          <a:prstGeom prst="rect">
            <a:avLst/>
          </a:prstGeom>
          <a:noFill/>
          <a:ln>
            <a:noFill/>
            <a:headEnd type="none" w="med" len="med"/>
            <a:tailEnd type="none" w="med" len="med"/>
          </a:ln>
        </p:spPr>
        <p:txBody>
          <a:bodyPr wrap="square" lIns="0" tIns="0" rIns="0" bIns="0" rtlCol="0">
            <a:spAutoFit/>
          </a:bodyPr>
          <a:lstStyle/>
          <a:p>
            <a:r>
              <a:rPr lang="en-US" sz="1020" spc="-39" dirty="0">
                <a:solidFill>
                  <a:srgbClr val="00187B">
                    <a:lumMod val="40000"/>
                    <a:lumOff val="60000"/>
                  </a:srgbClr>
                </a:solidFill>
                <a:ea typeface="Segoe UI" pitchFamily="34" charset="0"/>
                <a:cs typeface="Segoe UI" pitchFamily="34" charset="0"/>
              </a:rPr>
              <a:t>Transistors</a:t>
            </a:r>
          </a:p>
        </p:txBody>
      </p:sp>
      <p:sp>
        <p:nvSpPr>
          <p:cNvPr id="29" name="TextBox 28"/>
          <p:cNvSpPr txBox="1"/>
          <p:nvPr/>
        </p:nvSpPr>
        <p:spPr>
          <a:xfrm>
            <a:off x="621173" y="1869612"/>
            <a:ext cx="3734560" cy="384205"/>
          </a:xfrm>
          <a:prstGeom prst="rect">
            <a:avLst/>
          </a:prstGeom>
          <a:noFill/>
          <a:ln>
            <a:noFill/>
            <a:headEnd type="none" w="med" len="med"/>
            <a:tailEnd type="none" w="med" len="med"/>
          </a:ln>
        </p:spPr>
        <p:txBody>
          <a:bodyPr wrap="square" lIns="0" tIns="0" rIns="0" bIns="0" rtlCol="0">
            <a:spAutoFit/>
          </a:bodyPr>
          <a:lstStyle/>
          <a:p>
            <a:r>
              <a:rPr lang="en-US" sz="2448" spc="-39" dirty="0">
                <a:solidFill>
                  <a:srgbClr val="4F4F4F"/>
                </a:solidFill>
                <a:latin typeface="Segoe Light" panose="020B0302040504020203" pitchFamily="34" charset="0"/>
                <a:ea typeface="Segoe UI" pitchFamily="34" charset="0"/>
                <a:cs typeface="Segoe UI" pitchFamily="34" charset="0"/>
              </a:rPr>
              <a:t>Moore’s Law continues</a:t>
            </a:r>
          </a:p>
        </p:txBody>
      </p:sp>
      <p:sp>
        <p:nvSpPr>
          <p:cNvPr id="317" name="TextBox 316"/>
          <p:cNvSpPr txBox="1"/>
          <p:nvPr/>
        </p:nvSpPr>
        <p:spPr>
          <a:xfrm>
            <a:off x="6257118" y="1869613"/>
            <a:ext cx="5639764" cy="768409"/>
          </a:xfrm>
          <a:prstGeom prst="rect">
            <a:avLst/>
          </a:prstGeom>
          <a:noFill/>
          <a:ln>
            <a:noFill/>
            <a:headEnd type="none" w="med" len="med"/>
            <a:tailEnd type="none" w="med" len="med"/>
          </a:ln>
        </p:spPr>
        <p:txBody>
          <a:bodyPr wrap="square" lIns="0" tIns="0" rIns="0" bIns="0" rtlCol="0">
            <a:spAutoFit/>
          </a:bodyPr>
          <a:lstStyle/>
          <a:p>
            <a:r>
              <a:rPr lang="en-US" sz="2448" spc="-39" dirty="0">
                <a:solidFill>
                  <a:srgbClr val="4F4F4F"/>
                </a:solidFill>
                <a:latin typeface="Segoe Light" panose="020B0302040504020203" pitchFamily="34" charset="0"/>
                <a:ea typeface="Segoe UI" pitchFamily="34" charset="0"/>
                <a:cs typeface="Segoe UI" pitchFamily="34" charset="0"/>
              </a:rPr>
              <a:t>Metcalf‘s Law </a:t>
            </a:r>
            <a:r>
              <a:rPr lang="en-US" sz="2448" spc="-39" dirty="0">
                <a:solidFill>
                  <a:srgbClr val="FFFFFF">
                    <a:lumMod val="75000"/>
                  </a:srgbClr>
                </a:solidFill>
                <a:latin typeface="Segoe Light" panose="020B0302040504020203" pitchFamily="34" charset="0"/>
                <a:ea typeface="Segoe UI" pitchFamily="34" charset="0"/>
                <a:cs typeface="Segoe UI" pitchFamily="34" charset="0"/>
              </a:rPr>
              <a:t>- what can 25 billion connected things do?</a:t>
            </a:r>
          </a:p>
        </p:txBody>
      </p:sp>
      <p:pic>
        <p:nvPicPr>
          <p:cNvPr id="604" name="Picture 603"/>
          <p:cNvPicPr>
            <a:picLocks noChangeAspect="1"/>
          </p:cNvPicPr>
          <p:nvPr/>
        </p:nvPicPr>
        <p:blipFill>
          <a:blip r:embed="rId4"/>
          <a:stretch>
            <a:fillRect/>
          </a:stretch>
        </p:blipFill>
        <p:spPr>
          <a:xfrm>
            <a:off x="6475831" y="3146884"/>
            <a:ext cx="4965231" cy="2459475"/>
          </a:xfrm>
          <a:prstGeom prst="rect">
            <a:avLst/>
          </a:prstGeom>
        </p:spPr>
      </p:pic>
      <p:pic>
        <p:nvPicPr>
          <p:cNvPr id="603" name="Picture 602"/>
          <p:cNvPicPr>
            <a:picLocks noChangeAspect="1"/>
          </p:cNvPicPr>
          <p:nvPr/>
        </p:nvPicPr>
        <p:blipFill>
          <a:blip r:embed="rId5"/>
          <a:stretch>
            <a:fillRect/>
          </a:stretch>
        </p:blipFill>
        <p:spPr>
          <a:xfrm>
            <a:off x="6257118" y="2940950"/>
            <a:ext cx="5388367" cy="2842942"/>
          </a:xfrm>
          <a:prstGeom prst="rect">
            <a:avLst/>
          </a:prstGeom>
        </p:spPr>
      </p:pic>
      <p:sp>
        <p:nvSpPr>
          <p:cNvPr id="606" name="Title 2"/>
          <p:cNvSpPr txBox="1">
            <a:spLocks/>
          </p:cNvSpPr>
          <p:nvPr/>
        </p:nvSpPr>
        <p:spPr>
          <a:xfrm>
            <a:off x="503522" y="367861"/>
            <a:ext cx="11652289" cy="576340"/>
          </a:xfrm>
          <a:prstGeom prst="rect">
            <a:avLst/>
          </a:prstGeom>
        </p:spPr>
        <p:txBody>
          <a:bodyPr vert="horz" wrap="square" lIns="0" tIns="0" rIns="0" bIns="0" rtlCol="0" anchor="t">
            <a:spAutoFit/>
          </a:bodyPr>
          <a:lstStyle>
            <a:lvl1pPr algn="l" defTabSz="686047" rtl="0" eaLnBrk="1" latinLnBrk="0" hangingPunct="1">
              <a:lnSpc>
                <a:spcPct val="90000"/>
              </a:lnSpc>
              <a:spcBef>
                <a:spcPct val="0"/>
              </a:spcBef>
              <a:buNone/>
              <a:defRPr lang="en-US" sz="40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r>
              <a:rPr sz="4080" spc="-31">
                <a:gradFill flip="none" rotWithShape="1">
                  <a:gsLst>
                    <a:gs pos="0">
                      <a:srgbClr val="505050">
                        <a:lumMod val="65000"/>
                        <a:lumOff val="35000"/>
                      </a:srgbClr>
                    </a:gs>
                    <a:gs pos="86000">
                      <a:srgbClr val="505050">
                        <a:lumMod val="65000"/>
                        <a:lumOff val="35000"/>
                      </a:srgbClr>
                    </a:gs>
                  </a:gsLst>
                  <a:lin ang="5400000" scaled="0"/>
                  <a:tileRect/>
                </a:gradFill>
              </a:rPr>
              <a:t>The duopoly that continues to drive this change…</a:t>
            </a:r>
          </a:p>
        </p:txBody>
      </p:sp>
    </p:spTree>
    <p:extLst>
      <p:ext uri="{BB962C8B-B14F-4D97-AF65-F5344CB8AC3E}">
        <p14:creationId xmlns:p14="http://schemas.microsoft.com/office/powerpoint/2010/main" val="34666602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1500"/>
                                        <p:tgtEl>
                                          <p:spTgt spid="27"/>
                                        </p:tgtEl>
                                      </p:cBhvr>
                                    </p:animEffect>
                                  </p:childTnLst>
                                </p:cTn>
                              </p:par>
                              <p:par>
                                <p:cTn id="8" presetID="14" presetClass="entr" presetSubtype="10" fill="hold" nodeType="withEffect">
                                  <p:stCondLst>
                                    <p:cond delay="0"/>
                                  </p:stCondLst>
                                  <p:childTnLst>
                                    <p:set>
                                      <p:cBhvr>
                                        <p:cTn id="9" dur="1" fill="hold">
                                          <p:stCondLst>
                                            <p:cond delay="0"/>
                                          </p:stCondLst>
                                        </p:cTn>
                                        <p:tgtEl>
                                          <p:spTgt spid="604"/>
                                        </p:tgtEl>
                                        <p:attrNameLst>
                                          <p:attrName>style.visibility</p:attrName>
                                        </p:attrNameLst>
                                      </p:cBhvr>
                                      <p:to>
                                        <p:strVal val="visible"/>
                                      </p:to>
                                    </p:set>
                                    <p:animEffect transition="in" filter="randombar(horizontal)">
                                      <p:cBhvr>
                                        <p:cTn id="10" dur="1500"/>
                                        <p:tgtEl>
                                          <p:spTgt spid="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Microsoft Internet of Your Things</a:t>
            </a:r>
          </a:p>
        </p:txBody>
      </p:sp>
      <p:graphicFrame>
        <p:nvGraphicFramePr>
          <p:cNvPr id="11" name="Table 10"/>
          <p:cNvGraphicFramePr>
            <a:graphicFrameLocks noGrp="1"/>
          </p:cNvGraphicFramePr>
          <p:nvPr>
            <p:extLst/>
          </p:nvPr>
        </p:nvGraphicFramePr>
        <p:xfrm>
          <a:off x="354827" y="5772467"/>
          <a:ext cx="11591479" cy="210328"/>
        </p:xfrm>
        <a:graphic>
          <a:graphicData uri="http://schemas.openxmlformats.org/drawingml/2006/table">
            <a:tbl>
              <a:tblPr>
                <a:tableStyleId>{5C22544A-7EE6-4342-B048-85BDC9FD1C3A}</a:tableStyleId>
              </a:tblPr>
              <a:tblGrid>
                <a:gridCol w="1506154">
                  <a:extLst>
                    <a:ext uri="{9D8B030D-6E8A-4147-A177-3AD203B41FA5}">
                      <a16:colId xmlns="" xmlns:a16="http://schemas.microsoft.com/office/drawing/2014/main" val="1558138284"/>
                    </a:ext>
                  </a:extLst>
                </a:gridCol>
                <a:gridCol w="1069731">
                  <a:extLst>
                    <a:ext uri="{9D8B030D-6E8A-4147-A177-3AD203B41FA5}">
                      <a16:colId xmlns="" xmlns:a16="http://schemas.microsoft.com/office/drawing/2014/main" val="1107896741"/>
                    </a:ext>
                  </a:extLst>
                </a:gridCol>
                <a:gridCol w="1287942">
                  <a:extLst>
                    <a:ext uri="{9D8B030D-6E8A-4147-A177-3AD203B41FA5}">
                      <a16:colId xmlns="" xmlns:a16="http://schemas.microsoft.com/office/drawing/2014/main" val="1027038950"/>
                    </a:ext>
                  </a:extLst>
                </a:gridCol>
                <a:gridCol w="1287942">
                  <a:extLst>
                    <a:ext uri="{9D8B030D-6E8A-4147-A177-3AD203B41FA5}">
                      <a16:colId xmlns="" xmlns:a16="http://schemas.microsoft.com/office/drawing/2014/main" val="1862650906"/>
                    </a:ext>
                  </a:extLst>
                </a:gridCol>
                <a:gridCol w="1287942">
                  <a:extLst>
                    <a:ext uri="{9D8B030D-6E8A-4147-A177-3AD203B41FA5}">
                      <a16:colId xmlns="" xmlns:a16="http://schemas.microsoft.com/office/drawing/2014/main" val="1103647278"/>
                    </a:ext>
                  </a:extLst>
                </a:gridCol>
                <a:gridCol w="1287942">
                  <a:extLst>
                    <a:ext uri="{9D8B030D-6E8A-4147-A177-3AD203B41FA5}">
                      <a16:colId xmlns="" xmlns:a16="http://schemas.microsoft.com/office/drawing/2014/main" val="1216818699"/>
                    </a:ext>
                  </a:extLst>
                </a:gridCol>
                <a:gridCol w="1287942">
                  <a:extLst>
                    <a:ext uri="{9D8B030D-6E8A-4147-A177-3AD203B41FA5}">
                      <a16:colId xmlns="" xmlns:a16="http://schemas.microsoft.com/office/drawing/2014/main" val="459004303"/>
                    </a:ext>
                  </a:extLst>
                </a:gridCol>
                <a:gridCol w="1287942">
                  <a:extLst>
                    <a:ext uri="{9D8B030D-6E8A-4147-A177-3AD203B41FA5}">
                      <a16:colId xmlns="" xmlns:a16="http://schemas.microsoft.com/office/drawing/2014/main" val="1725258519"/>
                    </a:ext>
                  </a:extLst>
                </a:gridCol>
                <a:gridCol w="1287942">
                  <a:extLst>
                    <a:ext uri="{9D8B030D-6E8A-4147-A177-3AD203B41FA5}">
                      <a16:colId xmlns="" xmlns:a16="http://schemas.microsoft.com/office/drawing/2014/main" val="3941290722"/>
                    </a:ext>
                  </a:extLst>
                </a:gridCol>
              </a:tblGrid>
              <a:tr h="210328">
                <a:tc>
                  <a:txBody>
                    <a:bodyPr/>
                    <a:lstStyle/>
                    <a:p>
                      <a:pPr marL="0" indent="0" algn="ctr"/>
                      <a:r>
                        <a:rPr lang="en-US" sz="1000" b="0" kern="1200" baseline="0" dirty="0" smtClean="0">
                          <a:solidFill>
                            <a:schemeClr val="accent1"/>
                          </a:solidFill>
                          <a:latin typeface="+mn-lt"/>
                          <a:ea typeface="+mn-ea"/>
                          <a:cs typeface="+mn-cs"/>
                        </a:rPr>
                        <a:t>Vehicle Tracking Device</a:t>
                      </a:r>
                      <a:endParaRPr lang="en-US" sz="1000" b="0" kern="1200" baseline="0" dirty="0">
                        <a:solidFill>
                          <a:schemeClr val="accent1"/>
                        </a:solidFill>
                        <a:latin typeface="+mn-lt"/>
                        <a:ea typeface="+mn-ea"/>
                        <a:cs typeface="+mn-cs"/>
                      </a:endParaRPr>
                    </a:p>
                  </a:txBody>
                  <a:tcPr marL="0" marR="0"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 Cameras</a:t>
                      </a:r>
                      <a:endParaRPr lang="en-US" sz="1000" b="0" kern="1200" baseline="0" dirty="0">
                        <a:solidFill>
                          <a:schemeClr val="accent1"/>
                        </a:solidFill>
                        <a:latin typeface="+mn-lt"/>
                        <a:ea typeface="+mn-ea"/>
                        <a:cs typeface="+mn-cs"/>
                      </a:endParaRPr>
                    </a:p>
                  </a:txBody>
                  <a:tcPr marL="0" marR="0" marT="0" marB="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Power Meter</a:t>
                      </a:r>
                      <a:endParaRPr lang="en-US" sz="1000" b="0" kern="1200" baseline="0" dirty="0">
                        <a:solidFill>
                          <a:schemeClr val="accent1"/>
                        </a:solidFill>
                        <a:latin typeface="+mn-lt"/>
                        <a:ea typeface="+mn-ea"/>
                        <a:cs typeface="+mn-cs"/>
                      </a:endParaRPr>
                    </a:p>
                  </a:txBody>
                  <a:tcPr marL="0" marR="0" marT="0" marB="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Load Meter</a:t>
                      </a:r>
                      <a:endParaRPr lang="en-US" sz="1000" b="0" kern="1200" baseline="0" dirty="0">
                        <a:solidFill>
                          <a:schemeClr val="accent1"/>
                        </a:solidFill>
                        <a:latin typeface="+mn-lt"/>
                        <a:ea typeface="+mn-ea"/>
                        <a:cs typeface="+mn-cs"/>
                      </a:endParaRPr>
                    </a:p>
                  </a:txBody>
                  <a:tcPr marL="0" marR="0" marT="0" marB="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Smoke Fire Alarms</a:t>
                      </a:r>
                      <a:endParaRPr lang="en-US" sz="1000" b="0" kern="1200" baseline="0" dirty="0">
                        <a:solidFill>
                          <a:schemeClr val="accent1"/>
                        </a:solidFill>
                        <a:latin typeface="+mn-lt"/>
                        <a:ea typeface="+mn-ea"/>
                        <a:cs typeface="+mn-cs"/>
                      </a:endParaRPr>
                    </a:p>
                  </a:txBody>
                  <a:tcPr marL="0" marR="0" marT="0" marB="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Humidity Sensor</a:t>
                      </a:r>
                      <a:endParaRPr lang="en-US" sz="1000" b="0" kern="1200" baseline="0" dirty="0">
                        <a:solidFill>
                          <a:schemeClr val="accent1"/>
                        </a:solidFill>
                        <a:latin typeface="+mn-lt"/>
                        <a:ea typeface="+mn-ea"/>
                        <a:cs typeface="+mn-cs"/>
                      </a:endParaRPr>
                    </a:p>
                  </a:txBody>
                  <a:tcPr marL="0" marR="0" marT="0" marB="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Flow Meter</a:t>
                      </a:r>
                      <a:endParaRPr lang="en-US" sz="1000" b="0" kern="1200" baseline="0" dirty="0">
                        <a:solidFill>
                          <a:schemeClr val="accent1"/>
                        </a:solidFill>
                        <a:latin typeface="+mn-lt"/>
                        <a:ea typeface="+mn-ea"/>
                        <a:cs typeface="+mn-cs"/>
                      </a:endParaRPr>
                    </a:p>
                  </a:txBody>
                  <a:tcPr marL="0" marR="0" marT="0" marB="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Occupancy Sensor</a:t>
                      </a:r>
                      <a:endParaRPr lang="en-US" sz="1000" b="0" kern="1200" baseline="0" dirty="0">
                        <a:solidFill>
                          <a:schemeClr val="accent1"/>
                        </a:solidFill>
                        <a:latin typeface="+mn-lt"/>
                        <a:ea typeface="+mn-ea"/>
                        <a:cs typeface="+mn-cs"/>
                      </a:endParaRPr>
                    </a:p>
                  </a:txBody>
                  <a:tcPr marL="0" marR="0" marT="0" marB="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Temperature Sensor</a:t>
                      </a:r>
                      <a:endParaRPr lang="en-US" sz="1000" b="0" kern="1200" baseline="0" dirty="0">
                        <a:solidFill>
                          <a:schemeClr val="accent1"/>
                        </a:solidFill>
                        <a:latin typeface="+mn-lt"/>
                        <a:ea typeface="+mn-ea"/>
                        <a:cs typeface="+mn-cs"/>
                      </a:endParaRPr>
                    </a:p>
                  </a:txBody>
                  <a:tcPr marL="0" marR="0" marT="0" marB="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 xmlns:a16="http://schemas.microsoft.com/office/drawing/2014/main" val="3264142327"/>
                  </a:ext>
                </a:extLst>
              </a:tr>
            </a:tbl>
          </a:graphicData>
        </a:graphic>
      </p:graphicFrame>
      <p:sp>
        <p:nvSpPr>
          <p:cNvPr id="12" name="Rectangle 11"/>
          <p:cNvSpPr/>
          <p:nvPr/>
        </p:nvSpPr>
        <p:spPr>
          <a:xfrm>
            <a:off x="369319" y="5950200"/>
            <a:ext cx="1443956" cy="261783"/>
          </a:xfrm>
          <a:prstGeom prst="rect">
            <a:avLst/>
          </a:prstGeom>
        </p:spPr>
        <p:txBody>
          <a:bodyPr wrap="none">
            <a:spAutoFit/>
          </a:bodyPr>
          <a:lstStyle/>
          <a:p>
            <a:pPr defTabSz="932597" fontAlgn="base">
              <a:spcBef>
                <a:spcPct val="0"/>
              </a:spcBef>
              <a:spcAft>
                <a:spcPct val="0"/>
              </a:spcAft>
            </a:pPr>
            <a:r>
              <a:rPr lang="en-US" sz="1068" b="1" dirty="0">
                <a:solidFill>
                  <a:srgbClr val="0F6FC6"/>
                </a:solidFill>
                <a:cs typeface="Arial" panose="020B0604020202020204" pitchFamily="34" charset="0"/>
              </a:rPr>
              <a:t>INTELLIGENT DEVICES</a:t>
            </a:r>
          </a:p>
        </p:txBody>
      </p:sp>
      <p:sp>
        <p:nvSpPr>
          <p:cNvPr id="13" name="TextBox 12"/>
          <p:cNvSpPr txBox="1"/>
          <p:nvPr/>
        </p:nvSpPr>
        <p:spPr>
          <a:xfrm>
            <a:off x="7555521" y="4987525"/>
            <a:ext cx="1230502" cy="287483"/>
          </a:xfrm>
          <a:prstGeom prst="rect">
            <a:avLst/>
          </a:prstGeom>
          <a:noFill/>
          <a:ln>
            <a:noFill/>
            <a:headEnd type="none" w="med" len="med"/>
            <a:tailEnd type="none" w="med" len="med"/>
          </a:ln>
        </p:spPr>
        <p:txBody>
          <a:bodyPr wrap="none" lIns="0" tIns="0" rIns="0" bIns="0" rtlCol="0">
            <a:spAutoFit/>
          </a:bodyPr>
          <a:lstStyle/>
          <a:p>
            <a:pPr defTabSz="932597" fontAlgn="base">
              <a:spcBef>
                <a:spcPct val="0"/>
              </a:spcBef>
              <a:spcAft>
                <a:spcPct val="0"/>
              </a:spcAft>
            </a:pPr>
            <a:r>
              <a:rPr lang="en-US" sz="916" spc="-39" dirty="0">
                <a:gradFill>
                  <a:gsLst>
                    <a:gs pos="0">
                      <a:srgbClr val="000000">
                        <a:lumMod val="65000"/>
                        <a:lumOff val="35000"/>
                      </a:srgbClr>
                    </a:gs>
                    <a:gs pos="86000">
                      <a:srgbClr val="000000">
                        <a:lumMod val="65000"/>
                        <a:lumOff val="35000"/>
                      </a:srgbClr>
                    </a:gs>
                  </a:gsLst>
                  <a:lin ang="5400000" scaled="0"/>
                </a:gradFill>
                <a:ea typeface="Segoe UI" pitchFamily="34" charset="0"/>
                <a:cs typeface="Segoe UI" pitchFamily="34" charset="0"/>
              </a:rPr>
              <a:t>Aggregation | Local Analysis</a:t>
            </a:r>
          </a:p>
          <a:p>
            <a:pPr defTabSz="932597" fontAlgn="base">
              <a:spcBef>
                <a:spcPct val="0"/>
              </a:spcBef>
              <a:spcAft>
                <a:spcPct val="0"/>
              </a:spcAft>
            </a:pPr>
            <a:r>
              <a:rPr lang="en-US" sz="916" spc="-39" dirty="0">
                <a:gradFill>
                  <a:gsLst>
                    <a:gs pos="0">
                      <a:srgbClr val="000000">
                        <a:lumMod val="65000"/>
                        <a:lumOff val="35000"/>
                      </a:srgbClr>
                    </a:gs>
                    <a:gs pos="86000">
                      <a:srgbClr val="000000">
                        <a:lumMod val="65000"/>
                        <a:lumOff val="35000"/>
                      </a:srgbClr>
                    </a:gs>
                  </a:gsLst>
                  <a:lin ang="5400000" scaled="0"/>
                </a:gradFill>
                <a:ea typeface="Segoe UI" pitchFamily="34" charset="0"/>
                <a:cs typeface="Segoe UI" pitchFamily="34" charset="0"/>
              </a:rPr>
              <a:t>Multi-Wireless Protocol</a:t>
            </a:r>
          </a:p>
        </p:txBody>
      </p:sp>
      <p:grpSp>
        <p:nvGrpSpPr>
          <p:cNvPr id="14" name="Group 13"/>
          <p:cNvGrpSpPr/>
          <p:nvPr/>
        </p:nvGrpSpPr>
        <p:grpSpPr>
          <a:xfrm>
            <a:off x="4661356" y="6021117"/>
            <a:ext cx="1501667" cy="677802"/>
            <a:chOff x="5427723" y="4817253"/>
            <a:chExt cx="1476008" cy="666220"/>
          </a:xfrm>
        </p:grpSpPr>
        <p:sp>
          <p:nvSpPr>
            <p:cNvPr id="15" name="Rectangle 14"/>
            <p:cNvSpPr/>
            <p:nvPr/>
          </p:nvSpPr>
          <p:spPr>
            <a:xfrm>
              <a:off x="5710839" y="4863220"/>
              <a:ext cx="840450" cy="125602"/>
            </a:xfrm>
            <a:prstGeom prst="rect">
              <a:avLst/>
            </a:prstGeom>
            <a:noFill/>
            <a:ln w="28575">
              <a:noFill/>
            </a:ln>
          </p:spPr>
          <p:txBody>
            <a:bodyPr wrap="none" lIns="0" tIns="0" rIns="0" bIns="0">
              <a:spAutoFit/>
            </a:bodyPr>
            <a:lstStyle/>
            <a:p>
              <a:pPr defTabSz="932597" fontAlgn="base">
                <a:spcBef>
                  <a:spcPct val="0"/>
                </a:spcBef>
                <a:spcAft>
                  <a:spcPct val="0"/>
                </a:spcAft>
              </a:pPr>
              <a:r>
                <a:rPr lang="en-US" sz="814" b="1" dirty="0">
                  <a:solidFill>
                    <a:srgbClr val="0F6FC6"/>
                  </a:solidFill>
                  <a:cs typeface="Arial" panose="020B0604020202020204" pitchFamily="34" charset="0"/>
                </a:rPr>
                <a:t>Machine Controller</a:t>
              </a:r>
            </a:p>
          </p:txBody>
        </p:sp>
        <p:grpSp>
          <p:nvGrpSpPr>
            <p:cNvPr id="16" name="Group 15"/>
            <p:cNvGrpSpPr>
              <a:grpSpLocks noChangeAspect="1"/>
            </p:cNvGrpSpPr>
            <p:nvPr/>
          </p:nvGrpSpPr>
          <p:grpSpPr>
            <a:xfrm rot="2887375">
              <a:off x="5316883" y="4928093"/>
              <a:ext cx="589178" cy="367497"/>
              <a:chOff x="3096273" y="3618305"/>
              <a:chExt cx="456003" cy="284430"/>
            </a:xfrm>
          </p:grpSpPr>
          <p:sp>
            <p:nvSpPr>
              <p:cNvPr id="25" name="Freeform 24"/>
              <p:cNvSpPr/>
              <p:nvPr/>
            </p:nvSpPr>
            <p:spPr bwMode="auto">
              <a:xfrm>
                <a:off x="3096273" y="3846776"/>
                <a:ext cx="456003" cy="55959"/>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92595"/>
                  <a:gd name="connsiteX1" fmla="*/ 0 w 10000"/>
                  <a:gd name="connsiteY1" fmla="*/ 10000 h 192595"/>
                  <a:gd name="connsiteX0" fmla="*/ 10000 w 10000"/>
                  <a:gd name="connsiteY0" fmla="*/ 0 h 233844"/>
                  <a:gd name="connsiteX1" fmla="*/ 0 w 10000"/>
                  <a:gd name="connsiteY1" fmla="*/ 10000 h 233844"/>
                </a:gdLst>
                <a:ahLst/>
                <a:cxnLst>
                  <a:cxn ang="0">
                    <a:pos x="connsiteX0" y="connsiteY0"/>
                  </a:cxn>
                  <a:cxn ang="0">
                    <a:pos x="connsiteX1" y="connsiteY1"/>
                  </a:cxn>
                </a:cxnLst>
                <a:rect l="l" t="t" r="r" b="b"/>
                <a:pathLst>
                  <a:path w="10000" h="233844">
                    <a:moveTo>
                      <a:pt x="10000" y="0"/>
                    </a:moveTo>
                    <a:cubicBezTo>
                      <a:pt x="6667" y="308424"/>
                      <a:pt x="2861" y="311759"/>
                      <a:pt x="0" y="10000"/>
                    </a:cubicBezTo>
                  </a:path>
                </a:pathLst>
              </a:custGeom>
              <a:no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srgbClr val="FFFFFF"/>
                  </a:solidFill>
                </a:endParaRPr>
              </a:p>
            </p:txBody>
          </p:sp>
          <p:sp>
            <p:nvSpPr>
              <p:cNvPr id="26" name="Freeform 25"/>
              <p:cNvSpPr/>
              <p:nvPr/>
            </p:nvSpPr>
            <p:spPr bwMode="auto">
              <a:xfrm>
                <a:off x="3159727" y="3738904"/>
                <a:ext cx="351877" cy="4338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Lst>
                <a:ahLst/>
                <a:cxnLst>
                  <a:cxn ang="0">
                    <a:pos x="connsiteX0" y="connsiteY0"/>
                  </a:cxn>
                  <a:cxn ang="0">
                    <a:pos x="connsiteX1" y="connsiteY1"/>
                  </a:cxn>
                </a:cxnLst>
                <a:rect l="l" t="t" r="r" b="b"/>
                <a:pathLst>
                  <a:path w="10000" h="181303">
                    <a:moveTo>
                      <a:pt x="10000" y="0"/>
                    </a:moveTo>
                    <a:cubicBezTo>
                      <a:pt x="6667" y="243405"/>
                      <a:pt x="3139" y="236732"/>
                      <a:pt x="0" y="10000"/>
                    </a:cubicBezTo>
                  </a:path>
                </a:pathLst>
              </a:custGeom>
              <a:no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srgbClr val="FFFFFF"/>
                  </a:solidFill>
                </a:endParaRPr>
              </a:p>
            </p:txBody>
          </p:sp>
          <p:sp>
            <p:nvSpPr>
              <p:cNvPr id="27" name="Freeform 26"/>
              <p:cNvSpPr/>
              <p:nvPr/>
            </p:nvSpPr>
            <p:spPr bwMode="auto">
              <a:xfrm>
                <a:off x="3223780" y="3618305"/>
                <a:ext cx="221781" cy="32791"/>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9219 w 9219"/>
                  <a:gd name="connsiteY0" fmla="*/ 27847 h 161463"/>
                  <a:gd name="connsiteX1" fmla="*/ 0 w 9219"/>
                  <a:gd name="connsiteY1" fmla="*/ 0 h 161463"/>
                  <a:gd name="connsiteX0" fmla="*/ 9557 w 9557"/>
                  <a:gd name="connsiteY0" fmla="*/ 0 h 10694"/>
                  <a:gd name="connsiteX1" fmla="*/ 0 w 9557"/>
                  <a:gd name="connsiteY1" fmla="*/ 3067 h 10694"/>
                  <a:gd name="connsiteX0" fmla="*/ 9737 w 9737"/>
                  <a:gd name="connsiteY0" fmla="*/ 0 h 9106"/>
                  <a:gd name="connsiteX1" fmla="*/ 0 w 9737"/>
                  <a:gd name="connsiteY1" fmla="*/ 1249 h 9106"/>
                  <a:gd name="connsiteX0" fmla="*/ 10000 w 10000"/>
                  <a:gd name="connsiteY0" fmla="*/ 0 h 8715"/>
                  <a:gd name="connsiteX1" fmla="*/ 0 w 10000"/>
                  <a:gd name="connsiteY1" fmla="*/ 1372 h 8715"/>
                </a:gdLst>
                <a:ahLst/>
                <a:cxnLst>
                  <a:cxn ang="0">
                    <a:pos x="connsiteX0" y="connsiteY0"/>
                  </a:cxn>
                  <a:cxn ang="0">
                    <a:pos x="connsiteX1" y="connsiteY1"/>
                  </a:cxn>
                </a:cxnLst>
                <a:rect l="l" t="t" r="r" b="b"/>
                <a:pathLst>
                  <a:path w="10000" h="8715">
                    <a:moveTo>
                      <a:pt x="10000" y="0"/>
                    </a:moveTo>
                    <a:cubicBezTo>
                      <a:pt x="7228" y="9196"/>
                      <a:pt x="3579" y="13247"/>
                      <a:pt x="0" y="1372"/>
                    </a:cubicBezTo>
                  </a:path>
                </a:pathLst>
              </a:custGeom>
              <a:no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srgbClr val="FFFFFF"/>
                  </a:solidFill>
                </a:endParaRPr>
              </a:p>
            </p:txBody>
          </p:sp>
        </p:grpSp>
        <p:grpSp>
          <p:nvGrpSpPr>
            <p:cNvPr id="17" name="Group 16"/>
            <p:cNvGrpSpPr>
              <a:grpSpLocks noChangeAspect="1"/>
            </p:cNvGrpSpPr>
            <p:nvPr/>
          </p:nvGrpSpPr>
          <p:grpSpPr>
            <a:xfrm rot="18712625" flipH="1">
              <a:off x="6457477" y="4933500"/>
              <a:ext cx="535751" cy="356756"/>
              <a:chOff x="3096428" y="3563990"/>
              <a:chExt cx="414652" cy="276117"/>
            </a:xfrm>
          </p:grpSpPr>
          <p:sp>
            <p:nvSpPr>
              <p:cNvPr id="22" name="Freeform 21"/>
              <p:cNvSpPr/>
              <p:nvPr/>
            </p:nvSpPr>
            <p:spPr bwMode="auto">
              <a:xfrm>
                <a:off x="3096428" y="3787742"/>
                <a:ext cx="414652" cy="52365"/>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 name="connsiteX0" fmla="*/ 11328 w 11328"/>
                  <a:gd name="connsiteY0" fmla="*/ 0 h 224752"/>
                  <a:gd name="connsiteX1" fmla="*/ 0 w 11328"/>
                  <a:gd name="connsiteY1" fmla="*/ 87139 h 224752"/>
                  <a:gd name="connsiteX0" fmla="*/ 11784 w 11784"/>
                  <a:gd name="connsiteY0" fmla="*/ 0 h 218824"/>
                  <a:gd name="connsiteX1" fmla="*/ 0 w 11784"/>
                  <a:gd name="connsiteY1" fmla="*/ 77498 h 218824"/>
                </a:gdLst>
                <a:ahLst/>
                <a:cxnLst>
                  <a:cxn ang="0">
                    <a:pos x="connsiteX0" y="connsiteY0"/>
                  </a:cxn>
                  <a:cxn ang="0">
                    <a:pos x="connsiteX1" y="connsiteY1"/>
                  </a:cxn>
                </a:cxnLst>
                <a:rect l="l" t="t" r="r" b="b"/>
                <a:pathLst>
                  <a:path w="11784" h="218824">
                    <a:moveTo>
                      <a:pt x="11784" y="0"/>
                    </a:moveTo>
                    <a:cubicBezTo>
                      <a:pt x="8451" y="243405"/>
                      <a:pt x="3139" y="304230"/>
                      <a:pt x="0" y="77498"/>
                    </a:cubicBezTo>
                  </a:path>
                </a:pathLst>
              </a:custGeom>
              <a:no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srgbClr val="FFFFFF"/>
                  </a:solidFill>
                </a:endParaRPr>
              </a:p>
            </p:txBody>
          </p:sp>
          <p:sp>
            <p:nvSpPr>
              <p:cNvPr id="23" name="Freeform 22"/>
              <p:cNvSpPr/>
              <p:nvPr/>
            </p:nvSpPr>
            <p:spPr bwMode="auto">
              <a:xfrm>
                <a:off x="3153984" y="3668171"/>
                <a:ext cx="319181" cy="46352"/>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121 w 10121"/>
                  <a:gd name="connsiteY0" fmla="*/ 0 h 193696"/>
                  <a:gd name="connsiteX1" fmla="*/ 0 w 10121"/>
                  <a:gd name="connsiteY1" fmla="*/ 84003 h 193696"/>
                </a:gdLst>
                <a:ahLst/>
                <a:cxnLst>
                  <a:cxn ang="0">
                    <a:pos x="connsiteX0" y="connsiteY0"/>
                  </a:cxn>
                  <a:cxn ang="0">
                    <a:pos x="connsiteX1" y="connsiteY1"/>
                  </a:cxn>
                </a:cxnLst>
                <a:rect l="l" t="t" r="r" b="b"/>
                <a:pathLst>
                  <a:path w="10121" h="193696">
                    <a:moveTo>
                      <a:pt x="10121" y="0"/>
                    </a:moveTo>
                    <a:cubicBezTo>
                      <a:pt x="6788" y="203393"/>
                      <a:pt x="3071" y="270727"/>
                      <a:pt x="0" y="84003"/>
                    </a:cubicBezTo>
                  </a:path>
                </a:pathLst>
              </a:custGeom>
              <a:no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srgbClr val="FFFFFF"/>
                  </a:solidFill>
                </a:endParaRPr>
              </a:p>
            </p:txBody>
          </p:sp>
          <p:sp>
            <p:nvSpPr>
              <p:cNvPr id="24" name="Freeform 23"/>
              <p:cNvSpPr/>
              <p:nvPr/>
            </p:nvSpPr>
            <p:spPr bwMode="auto">
              <a:xfrm>
                <a:off x="3226257" y="3563990"/>
                <a:ext cx="207631" cy="25909"/>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23326"/>
                  <a:gd name="connsiteX1" fmla="*/ 0 w 10000"/>
                  <a:gd name="connsiteY1" fmla="*/ 10000 h 123326"/>
                  <a:gd name="connsiteX0" fmla="*/ 10000 w 10000"/>
                  <a:gd name="connsiteY0" fmla="*/ 0 h 91283"/>
                  <a:gd name="connsiteX1" fmla="*/ 0 w 10000"/>
                  <a:gd name="connsiteY1" fmla="*/ 10000 h 91283"/>
                  <a:gd name="connsiteX0" fmla="*/ 12445 w 12445"/>
                  <a:gd name="connsiteY0" fmla="*/ 0 h 151836"/>
                  <a:gd name="connsiteX1" fmla="*/ 0 w 12445"/>
                  <a:gd name="connsiteY1" fmla="*/ 103770 h 151836"/>
                  <a:gd name="connsiteX0" fmla="*/ 15771 w 15771"/>
                  <a:gd name="connsiteY0" fmla="*/ 1 h 108269"/>
                  <a:gd name="connsiteX1" fmla="*/ 0 w 15771"/>
                  <a:gd name="connsiteY1" fmla="*/ 40613 h 108269"/>
                </a:gdLst>
                <a:ahLst/>
                <a:cxnLst>
                  <a:cxn ang="0">
                    <a:pos x="connsiteX0" y="connsiteY0"/>
                  </a:cxn>
                  <a:cxn ang="0">
                    <a:pos x="connsiteX1" y="connsiteY1"/>
                  </a:cxn>
                </a:cxnLst>
                <a:rect l="l" t="t" r="r" b="b"/>
                <a:pathLst>
                  <a:path w="15771" h="108269">
                    <a:moveTo>
                      <a:pt x="15771" y="1"/>
                    </a:moveTo>
                    <a:cubicBezTo>
                      <a:pt x="12983" y="123369"/>
                      <a:pt x="3071" y="147316"/>
                      <a:pt x="0" y="40613"/>
                    </a:cubicBezTo>
                  </a:path>
                </a:pathLst>
              </a:custGeom>
              <a:no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srgbClr val="FFFFFF"/>
                  </a:solidFill>
                </a:endParaRPr>
              </a:p>
            </p:txBody>
          </p:sp>
        </p:grpSp>
        <p:grpSp>
          <p:nvGrpSpPr>
            <p:cNvPr id="18" name="Group 17"/>
            <p:cNvGrpSpPr>
              <a:grpSpLocks noChangeAspect="1"/>
            </p:cNvGrpSpPr>
            <p:nvPr/>
          </p:nvGrpSpPr>
          <p:grpSpPr>
            <a:xfrm>
              <a:off x="5876562" y="5173448"/>
              <a:ext cx="559086" cy="310025"/>
              <a:chOff x="3148336" y="3551271"/>
              <a:chExt cx="351877" cy="239949"/>
            </a:xfrm>
          </p:grpSpPr>
          <p:sp>
            <p:nvSpPr>
              <p:cNvPr id="19" name="Freeform 18"/>
              <p:cNvSpPr/>
              <p:nvPr/>
            </p:nvSpPr>
            <p:spPr bwMode="auto">
              <a:xfrm>
                <a:off x="3148336" y="3747834"/>
                <a:ext cx="351877" cy="4338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Lst>
                <a:ahLst/>
                <a:cxnLst>
                  <a:cxn ang="0">
                    <a:pos x="connsiteX0" y="connsiteY0"/>
                  </a:cxn>
                  <a:cxn ang="0">
                    <a:pos x="connsiteX1" y="connsiteY1"/>
                  </a:cxn>
                </a:cxnLst>
                <a:rect l="l" t="t" r="r" b="b"/>
                <a:pathLst>
                  <a:path w="10000" h="181303">
                    <a:moveTo>
                      <a:pt x="10000" y="0"/>
                    </a:moveTo>
                    <a:cubicBezTo>
                      <a:pt x="6667" y="243405"/>
                      <a:pt x="3139" y="236732"/>
                      <a:pt x="0" y="10000"/>
                    </a:cubicBezTo>
                  </a:path>
                </a:pathLst>
              </a:custGeom>
              <a:no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srgbClr val="FFFFFF"/>
                  </a:solidFill>
                </a:endParaRPr>
              </a:p>
            </p:txBody>
          </p:sp>
          <p:sp>
            <p:nvSpPr>
              <p:cNvPr id="20" name="Freeform 19"/>
              <p:cNvSpPr/>
              <p:nvPr/>
            </p:nvSpPr>
            <p:spPr bwMode="auto">
              <a:xfrm>
                <a:off x="3187698" y="3660254"/>
                <a:ext cx="273153" cy="3612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283 w 10283"/>
                  <a:gd name="connsiteY0" fmla="*/ 18167 h 156049"/>
                  <a:gd name="connsiteX1" fmla="*/ 0 w 10283"/>
                  <a:gd name="connsiteY1" fmla="*/ 0 h 156049"/>
                  <a:gd name="connsiteX0" fmla="*/ 10566 w 10566"/>
                  <a:gd name="connsiteY0" fmla="*/ 8778 h 150962"/>
                  <a:gd name="connsiteX1" fmla="*/ 0 w 10566"/>
                  <a:gd name="connsiteY1" fmla="*/ 0 h 150962"/>
                </a:gdLst>
                <a:ahLst/>
                <a:cxnLst>
                  <a:cxn ang="0">
                    <a:pos x="connsiteX0" y="connsiteY0"/>
                  </a:cxn>
                  <a:cxn ang="0">
                    <a:pos x="connsiteX1" y="connsiteY1"/>
                  </a:cxn>
                </a:cxnLst>
                <a:rect l="l" t="t" r="r" b="b"/>
                <a:pathLst>
                  <a:path w="10566" h="150962">
                    <a:moveTo>
                      <a:pt x="10566" y="8778"/>
                    </a:moveTo>
                    <a:cubicBezTo>
                      <a:pt x="7233" y="212171"/>
                      <a:pt x="3071" y="186724"/>
                      <a:pt x="0" y="0"/>
                    </a:cubicBezTo>
                  </a:path>
                </a:pathLst>
              </a:custGeom>
              <a:no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srgbClr val="FFFFFF"/>
                  </a:solidFill>
                </a:endParaRPr>
              </a:p>
            </p:txBody>
          </p:sp>
          <p:sp>
            <p:nvSpPr>
              <p:cNvPr id="21" name="Freeform 20"/>
              <p:cNvSpPr/>
              <p:nvPr/>
            </p:nvSpPr>
            <p:spPr bwMode="auto">
              <a:xfrm>
                <a:off x="3223730" y="3551271"/>
                <a:ext cx="188292" cy="24433"/>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23326"/>
                  <a:gd name="connsiteX1" fmla="*/ 0 w 10000"/>
                  <a:gd name="connsiteY1" fmla="*/ 10000 h 123326"/>
                  <a:gd name="connsiteX0" fmla="*/ 10000 w 10000"/>
                  <a:gd name="connsiteY0" fmla="*/ 0 h 91283"/>
                  <a:gd name="connsiteX1" fmla="*/ 0 w 10000"/>
                  <a:gd name="connsiteY1" fmla="*/ 10000 h 91283"/>
                  <a:gd name="connsiteX0" fmla="*/ 11665 w 11665"/>
                  <a:gd name="connsiteY0" fmla="*/ 27556 h 102105"/>
                  <a:gd name="connsiteX1" fmla="*/ 0 w 11665"/>
                  <a:gd name="connsiteY1" fmla="*/ -1 h 102105"/>
                  <a:gd name="connsiteX0" fmla="*/ 14302 w 14302"/>
                  <a:gd name="connsiteY0" fmla="*/ 27556 h 102105"/>
                  <a:gd name="connsiteX1" fmla="*/ 0 w 14302"/>
                  <a:gd name="connsiteY1" fmla="*/ 0 h 102105"/>
                </a:gdLst>
                <a:ahLst/>
                <a:cxnLst>
                  <a:cxn ang="0">
                    <a:pos x="connsiteX0" y="connsiteY0"/>
                  </a:cxn>
                  <a:cxn ang="0">
                    <a:pos x="connsiteX1" y="connsiteY1"/>
                  </a:cxn>
                </a:cxnLst>
                <a:rect l="l" t="t" r="r" b="b"/>
                <a:pathLst>
                  <a:path w="14302" h="102105">
                    <a:moveTo>
                      <a:pt x="14302" y="27556"/>
                    </a:moveTo>
                    <a:cubicBezTo>
                      <a:pt x="11514" y="150924"/>
                      <a:pt x="3071" y="106703"/>
                      <a:pt x="0" y="0"/>
                    </a:cubicBezTo>
                  </a:path>
                </a:pathLst>
              </a:custGeom>
              <a:no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srgbClr val="FFFFFF"/>
                  </a:solidFill>
                </a:endParaRPr>
              </a:p>
            </p:txBody>
          </p:sp>
        </p:grpSp>
      </p:grpSp>
      <p:graphicFrame>
        <p:nvGraphicFramePr>
          <p:cNvPr id="28" name="Table 27"/>
          <p:cNvGraphicFramePr>
            <a:graphicFrameLocks noGrp="1"/>
          </p:cNvGraphicFramePr>
          <p:nvPr>
            <p:extLst/>
          </p:nvPr>
        </p:nvGraphicFramePr>
        <p:xfrm>
          <a:off x="405590" y="6765716"/>
          <a:ext cx="11556642" cy="155434"/>
        </p:xfrm>
        <a:graphic>
          <a:graphicData uri="http://schemas.openxmlformats.org/drawingml/2006/table">
            <a:tbl>
              <a:tblPr>
                <a:tableStyleId>{5C22544A-7EE6-4342-B048-85BDC9FD1C3A}</a:tableStyleId>
              </a:tblPr>
              <a:tblGrid>
                <a:gridCol w="1095255">
                  <a:extLst>
                    <a:ext uri="{9D8B030D-6E8A-4147-A177-3AD203B41FA5}">
                      <a16:colId xmlns="" xmlns:a16="http://schemas.microsoft.com/office/drawing/2014/main" val="3928298187"/>
                    </a:ext>
                  </a:extLst>
                </a:gridCol>
                <a:gridCol w="741439">
                  <a:extLst>
                    <a:ext uri="{9D8B030D-6E8A-4147-A177-3AD203B41FA5}">
                      <a16:colId xmlns="" xmlns:a16="http://schemas.microsoft.com/office/drawing/2014/main" val="1065364930"/>
                    </a:ext>
                  </a:extLst>
                </a:gridCol>
                <a:gridCol w="1440909">
                  <a:extLst>
                    <a:ext uri="{9D8B030D-6E8A-4147-A177-3AD203B41FA5}">
                      <a16:colId xmlns="" xmlns:a16="http://schemas.microsoft.com/office/drawing/2014/main" val="2944259948"/>
                    </a:ext>
                  </a:extLst>
                </a:gridCol>
                <a:gridCol w="1119155">
                  <a:extLst>
                    <a:ext uri="{9D8B030D-6E8A-4147-A177-3AD203B41FA5}">
                      <a16:colId xmlns="" xmlns:a16="http://schemas.microsoft.com/office/drawing/2014/main" val="2464934130"/>
                    </a:ext>
                  </a:extLst>
                </a:gridCol>
                <a:gridCol w="1049206">
                  <a:extLst>
                    <a:ext uri="{9D8B030D-6E8A-4147-A177-3AD203B41FA5}">
                      <a16:colId xmlns="" xmlns:a16="http://schemas.microsoft.com/office/drawing/2014/main" val="3221909427"/>
                    </a:ext>
                  </a:extLst>
                </a:gridCol>
                <a:gridCol w="1133143">
                  <a:extLst>
                    <a:ext uri="{9D8B030D-6E8A-4147-A177-3AD203B41FA5}">
                      <a16:colId xmlns="" xmlns:a16="http://schemas.microsoft.com/office/drawing/2014/main" val="3001308226"/>
                    </a:ext>
                  </a:extLst>
                </a:gridCol>
                <a:gridCol w="1860593">
                  <a:extLst>
                    <a:ext uri="{9D8B030D-6E8A-4147-A177-3AD203B41FA5}">
                      <a16:colId xmlns="" xmlns:a16="http://schemas.microsoft.com/office/drawing/2014/main" val="2693221282"/>
                    </a:ext>
                  </a:extLst>
                </a:gridCol>
                <a:gridCol w="1468889">
                  <a:extLst>
                    <a:ext uri="{9D8B030D-6E8A-4147-A177-3AD203B41FA5}">
                      <a16:colId xmlns="" xmlns:a16="http://schemas.microsoft.com/office/drawing/2014/main" val="4083950457"/>
                    </a:ext>
                  </a:extLst>
                </a:gridCol>
                <a:gridCol w="1648053">
                  <a:extLst>
                    <a:ext uri="{9D8B030D-6E8A-4147-A177-3AD203B41FA5}">
                      <a16:colId xmlns="" xmlns:a16="http://schemas.microsoft.com/office/drawing/2014/main" val="3000226993"/>
                    </a:ext>
                  </a:extLst>
                </a:gridCol>
              </a:tblGrid>
              <a:tr h="155434">
                <a:tc>
                  <a:txBody>
                    <a:bodyPr/>
                    <a:lstStyle/>
                    <a:p>
                      <a:pPr marL="0" indent="0" algn="ctr"/>
                      <a:r>
                        <a:rPr lang="en-US" sz="1000" b="0" kern="1200" baseline="0" dirty="0" smtClean="0">
                          <a:solidFill>
                            <a:schemeClr val="accent1"/>
                          </a:solidFill>
                          <a:latin typeface="+mn-lt"/>
                          <a:ea typeface="+mn-ea"/>
                          <a:cs typeface="+mn-cs"/>
                        </a:rPr>
                        <a:t>Vehicle Tracking</a:t>
                      </a:r>
                      <a:endParaRPr lang="en-US" sz="1000" b="0" kern="1200" baseline="0" dirty="0">
                        <a:solidFill>
                          <a:schemeClr val="accent1"/>
                        </a:solidFill>
                        <a:latin typeface="+mn-lt"/>
                        <a:ea typeface="+mn-ea"/>
                        <a:cs typeface="+mn-cs"/>
                      </a:endParaRPr>
                    </a:p>
                  </a:txBody>
                  <a:tcPr marL="0" marR="0"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 Smart Grid</a:t>
                      </a:r>
                      <a:endParaRPr lang="en-US" sz="1000" b="0" kern="1200" baseline="0" dirty="0">
                        <a:solidFill>
                          <a:schemeClr val="accent1"/>
                        </a:solidFill>
                        <a:latin typeface="+mn-lt"/>
                        <a:ea typeface="+mn-ea"/>
                        <a:cs typeface="+mn-cs"/>
                      </a:endParaRPr>
                    </a:p>
                  </a:txBody>
                  <a:tcPr marL="0" marR="0" marT="0" marB="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General Equipment </a:t>
                      </a:r>
                      <a:endParaRPr lang="en-US" sz="1000" b="0" kern="1200" baseline="0" dirty="0">
                        <a:solidFill>
                          <a:schemeClr val="accent1"/>
                        </a:solidFill>
                        <a:latin typeface="+mn-lt"/>
                        <a:ea typeface="+mn-ea"/>
                        <a:cs typeface="+mn-cs"/>
                      </a:endParaRPr>
                    </a:p>
                  </a:txBody>
                  <a:tcPr marL="0" marR="0" marT="0" marB="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Retail Kiosk</a:t>
                      </a:r>
                      <a:endParaRPr lang="en-US" sz="1000" b="0" kern="1200" baseline="0" dirty="0">
                        <a:solidFill>
                          <a:schemeClr val="accent1"/>
                        </a:solidFill>
                        <a:latin typeface="+mn-lt"/>
                        <a:ea typeface="+mn-ea"/>
                        <a:cs typeface="+mn-cs"/>
                      </a:endParaRPr>
                    </a:p>
                  </a:txBody>
                  <a:tcPr marL="0" marR="0" marT="0" marB="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 Fire Detection</a:t>
                      </a:r>
                      <a:endParaRPr lang="en-US" sz="1000" b="0" kern="1200" baseline="0" dirty="0">
                        <a:solidFill>
                          <a:schemeClr val="accent1"/>
                        </a:solidFill>
                        <a:latin typeface="+mn-lt"/>
                        <a:ea typeface="+mn-ea"/>
                        <a:cs typeface="+mn-cs"/>
                      </a:endParaRPr>
                    </a:p>
                  </a:txBody>
                  <a:tcPr marL="0" marR="0" marT="0" marB="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Healthcare</a:t>
                      </a:r>
                      <a:endParaRPr lang="en-US" sz="1000" b="0" kern="1200" baseline="0" dirty="0">
                        <a:solidFill>
                          <a:schemeClr val="accent1"/>
                        </a:solidFill>
                        <a:latin typeface="+mn-lt"/>
                        <a:ea typeface="+mn-ea"/>
                        <a:cs typeface="+mn-cs"/>
                      </a:endParaRPr>
                    </a:p>
                  </a:txBody>
                  <a:tcPr marL="0" marR="0" marT="0" marB="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Smart Building Automation</a:t>
                      </a:r>
                      <a:endParaRPr lang="en-US" sz="1000" b="0" kern="1200" baseline="0" dirty="0">
                        <a:solidFill>
                          <a:schemeClr val="accent1"/>
                        </a:solidFill>
                        <a:latin typeface="+mn-lt"/>
                        <a:ea typeface="+mn-ea"/>
                        <a:cs typeface="+mn-cs"/>
                      </a:endParaRPr>
                    </a:p>
                  </a:txBody>
                  <a:tcPr marL="0" marR="0" marT="0" marB="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Digital Advertising</a:t>
                      </a:r>
                      <a:endParaRPr lang="en-US" sz="1000" b="0" kern="1200" baseline="0" dirty="0">
                        <a:solidFill>
                          <a:schemeClr val="accent1"/>
                        </a:solidFill>
                        <a:latin typeface="+mn-lt"/>
                        <a:ea typeface="+mn-ea"/>
                        <a:cs typeface="+mn-cs"/>
                      </a:endParaRPr>
                    </a:p>
                  </a:txBody>
                  <a:tcPr marL="0" marR="0" marT="0" marB="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Smart Home Automation</a:t>
                      </a:r>
                      <a:endParaRPr lang="en-US" sz="1000" b="0" kern="1200" baseline="0" dirty="0">
                        <a:solidFill>
                          <a:schemeClr val="accent1"/>
                        </a:solidFill>
                        <a:latin typeface="+mn-lt"/>
                        <a:ea typeface="+mn-ea"/>
                        <a:cs typeface="+mn-cs"/>
                      </a:endParaRPr>
                    </a:p>
                  </a:txBody>
                  <a:tcPr marL="0" marR="0" marT="0" marB="0" anchor="ctr">
                    <a:lnL w="12700" cmpd="sng">
                      <a:noFill/>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 xmlns:a16="http://schemas.microsoft.com/office/drawing/2014/main" val="2385518027"/>
                  </a:ext>
                </a:extLst>
              </a:tr>
            </a:tbl>
          </a:graphicData>
        </a:graphic>
      </p:graphicFrame>
      <p:sp>
        <p:nvSpPr>
          <p:cNvPr id="29" name="VEHICLE TRACKING"/>
          <p:cNvSpPr/>
          <p:nvPr/>
        </p:nvSpPr>
        <p:spPr bwMode="auto">
          <a:xfrm>
            <a:off x="623979" y="6250301"/>
            <a:ext cx="613198" cy="458737"/>
          </a:xfrm>
          <a:custGeom>
            <a:avLst/>
            <a:gdLst/>
            <a:ahLst/>
            <a:cxnLst/>
            <a:rect l="l" t="t" r="r" b="b"/>
            <a:pathLst>
              <a:path w="779174" h="582906">
                <a:moveTo>
                  <a:pt x="640768" y="456982"/>
                </a:moveTo>
                <a:lnTo>
                  <a:pt x="711568" y="456982"/>
                </a:lnTo>
                <a:cubicBezTo>
                  <a:pt x="726718" y="456982"/>
                  <a:pt x="739000" y="469264"/>
                  <a:pt x="739000" y="484414"/>
                </a:cubicBezTo>
                <a:cubicBezTo>
                  <a:pt x="739000" y="499564"/>
                  <a:pt x="726718" y="511846"/>
                  <a:pt x="711568" y="511846"/>
                </a:cubicBezTo>
                <a:lnTo>
                  <a:pt x="640768" y="511846"/>
                </a:lnTo>
                <a:cubicBezTo>
                  <a:pt x="625618" y="511846"/>
                  <a:pt x="613336" y="499564"/>
                  <a:pt x="613336" y="484414"/>
                </a:cubicBezTo>
                <a:cubicBezTo>
                  <a:pt x="613336" y="469264"/>
                  <a:pt x="625618" y="456982"/>
                  <a:pt x="640768" y="456982"/>
                </a:cubicBezTo>
                <a:close/>
                <a:moveTo>
                  <a:pt x="440533" y="392281"/>
                </a:moveTo>
                <a:cubicBezTo>
                  <a:pt x="423466" y="392281"/>
                  <a:pt x="409629" y="405409"/>
                  <a:pt x="409629" y="421602"/>
                </a:cubicBezTo>
                <a:cubicBezTo>
                  <a:pt x="409629" y="437795"/>
                  <a:pt x="423466" y="450923"/>
                  <a:pt x="440533" y="450923"/>
                </a:cubicBezTo>
                <a:cubicBezTo>
                  <a:pt x="457600" y="450923"/>
                  <a:pt x="471435" y="437795"/>
                  <a:pt x="471435" y="421602"/>
                </a:cubicBezTo>
                <a:cubicBezTo>
                  <a:pt x="471435" y="405409"/>
                  <a:pt x="457600" y="392281"/>
                  <a:pt x="440533" y="392281"/>
                </a:cubicBezTo>
                <a:close/>
                <a:moveTo>
                  <a:pt x="74716" y="392281"/>
                </a:moveTo>
                <a:cubicBezTo>
                  <a:pt x="57649" y="392281"/>
                  <a:pt x="43813" y="405409"/>
                  <a:pt x="43813" y="421602"/>
                </a:cubicBezTo>
                <a:cubicBezTo>
                  <a:pt x="43813" y="437795"/>
                  <a:pt x="57649" y="450923"/>
                  <a:pt x="74716" y="450923"/>
                </a:cubicBezTo>
                <a:cubicBezTo>
                  <a:pt x="91783" y="450923"/>
                  <a:pt x="105619" y="437795"/>
                  <a:pt x="105619" y="421602"/>
                </a:cubicBezTo>
                <a:cubicBezTo>
                  <a:pt x="105619" y="405409"/>
                  <a:pt x="91783" y="392281"/>
                  <a:pt x="74716" y="392281"/>
                </a:cubicBezTo>
                <a:close/>
                <a:moveTo>
                  <a:pt x="680516" y="320756"/>
                </a:moveTo>
                <a:cubicBezTo>
                  <a:pt x="655266" y="320756"/>
                  <a:pt x="634796" y="341226"/>
                  <a:pt x="634796" y="366476"/>
                </a:cubicBezTo>
                <a:cubicBezTo>
                  <a:pt x="634796" y="391726"/>
                  <a:pt x="655266" y="412196"/>
                  <a:pt x="680516" y="412196"/>
                </a:cubicBezTo>
                <a:cubicBezTo>
                  <a:pt x="705766" y="412196"/>
                  <a:pt x="726236" y="391726"/>
                  <a:pt x="726236" y="366476"/>
                </a:cubicBezTo>
                <a:cubicBezTo>
                  <a:pt x="726236" y="341226"/>
                  <a:pt x="705766" y="320756"/>
                  <a:pt x="680516" y="320756"/>
                </a:cubicBezTo>
                <a:close/>
                <a:moveTo>
                  <a:pt x="133583" y="194372"/>
                </a:moveTo>
                <a:cubicBezTo>
                  <a:pt x="123760" y="195437"/>
                  <a:pt x="107202" y="197301"/>
                  <a:pt x="99063" y="219136"/>
                </a:cubicBezTo>
                <a:lnTo>
                  <a:pt x="60670" y="331331"/>
                </a:lnTo>
                <a:lnTo>
                  <a:pt x="454632" y="331331"/>
                </a:lnTo>
                <a:lnTo>
                  <a:pt x="458839" y="332137"/>
                </a:lnTo>
                <a:lnTo>
                  <a:pt x="418166" y="220734"/>
                </a:lnTo>
                <a:cubicBezTo>
                  <a:pt x="410307" y="203958"/>
                  <a:pt x="408343" y="195171"/>
                  <a:pt x="379436" y="194372"/>
                </a:cubicBezTo>
                <a:close/>
                <a:moveTo>
                  <a:pt x="136109" y="172004"/>
                </a:moveTo>
                <a:lnTo>
                  <a:pt x="384488" y="172004"/>
                </a:lnTo>
                <a:cubicBezTo>
                  <a:pt x="419008" y="175200"/>
                  <a:pt x="423218" y="191975"/>
                  <a:pt x="432479" y="207952"/>
                </a:cubicBezTo>
                <a:lnTo>
                  <a:pt x="489525" y="343266"/>
                </a:lnTo>
                <a:cubicBezTo>
                  <a:pt x="504729" y="352772"/>
                  <a:pt x="514176" y="369253"/>
                  <a:pt x="514176" y="387826"/>
                </a:cubicBezTo>
                <a:lnTo>
                  <a:pt x="514176" y="450205"/>
                </a:lnTo>
                <a:cubicBezTo>
                  <a:pt x="514176" y="476177"/>
                  <a:pt x="495706" y="498055"/>
                  <a:pt x="470268" y="503705"/>
                </a:cubicBezTo>
                <a:lnTo>
                  <a:pt x="470268" y="559252"/>
                </a:lnTo>
                <a:cubicBezTo>
                  <a:pt x="470268" y="572315"/>
                  <a:pt x="459107" y="582906"/>
                  <a:pt x="445338" y="582906"/>
                </a:cubicBezTo>
                <a:lnTo>
                  <a:pt x="417811" y="582906"/>
                </a:lnTo>
                <a:cubicBezTo>
                  <a:pt x="404043" y="582906"/>
                  <a:pt x="392881" y="572315"/>
                  <a:pt x="392881" y="559252"/>
                </a:cubicBezTo>
                <a:lnTo>
                  <a:pt x="392881" y="506700"/>
                </a:lnTo>
                <a:lnTo>
                  <a:pt x="124415" y="506700"/>
                </a:lnTo>
                <a:lnTo>
                  <a:pt x="124415" y="559253"/>
                </a:lnTo>
                <a:cubicBezTo>
                  <a:pt x="124415" y="572316"/>
                  <a:pt x="113253" y="582906"/>
                  <a:pt x="99485" y="582906"/>
                </a:cubicBezTo>
                <a:lnTo>
                  <a:pt x="71958" y="582906"/>
                </a:lnTo>
                <a:cubicBezTo>
                  <a:pt x="58189" y="582906"/>
                  <a:pt x="47028" y="572316"/>
                  <a:pt x="47028" y="559253"/>
                </a:cubicBezTo>
                <a:lnTo>
                  <a:pt x="47028" y="504302"/>
                </a:lnTo>
                <a:cubicBezTo>
                  <a:pt x="20025" y="499853"/>
                  <a:pt x="0" y="477248"/>
                  <a:pt x="0" y="450205"/>
                </a:cubicBezTo>
                <a:lnTo>
                  <a:pt x="0" y="387826"/>
                </a:lnTo>
                <a:cubicBezTo>
                  <a:pt x="0" y="368466"/>
                  <a:pt x="10264" y="351380"/>
                  <a:pt x="26534" y="342061"/>
                </a:cubicBezTo>
                <a:lnTo>
                  <a:pt x="85592" y="202360"/>
                </a:lnTo>
                <a:cubicBezTo>
                  <a:pt x="97379" y="186650"/>
                  <a:pt x="106640" y="173335"/>
                  <a:pt x="136109" y="172004"/>
                </a:cubicBezTo>
                <a:close/>
                <a:moveTo>
                  <a:pt x="344827" y="0"/>
                </a:moveTo>
                <a:lnTo>
                  <a:pt x="748300" y="0"/>
                </a:lnTo>
                <a:cubicBezTo>
                  <a:pt x="759814" y="0"/>
                  <a:pt x="769148" y="9334"/>
                  <a:pt x="769148" y="20848"/>
                </a:cubicBezTo>
                <a:lnTo>
                  <a:pt x="769148" y="268862"/>
                </a:lnTo>
                <a:cubicBezTo>
                  <a:pt x="774898" y="269223"/>
                  <a:pt x="779174" y="274149"/>
                  <a:pt x="779174" y="280073"/>
                </a:cubicBezTo>
                <a:lnTo>
                  <a:pt x="779174" y="443168"/>
                </a:lnTo>
                <a:cubicBezTo>
                  <a:pt x="779174" y="449823"/>
                  <a:pt x="773779" y="455218"/>
                  <a:pt x="767124" y="455218"/>
                </a:cubicBezTo>
                <a:lnTo>
                  <a:pt x="523551" y="455218"/>
                </a:lnTo>
                <a:cubicBezTo>
                  <a:pt x="522461" y="437854"/>
                  <a:pt x="521167" y="424811"/>
                  <a:pt x="521167" y="369749"/>
                </a:cubicBezTo>
                <a:cubicBezTo>
                  <a:pt x="518187" y="352715"/>
                  <a:pt x="510532" y="348310"/>
                  <a:pt x="497199" y="338488"/>
                </a:cubicBezTo>
                <a:cubicBezTo>
                  <a:pt x="484856" y="310893"/>
                  <a:pt x="474350" y="284477"/>
                  <a:pt x="464289" y="260833"/>
                </a:cubicBezTo>
                <a:lnTo>
                  <a:pt x="710995" y="260833"/>
                </a:lnTo>
                <a:lnTo>
                  <a:pt x="693825" y="115562"/>
                </a:lnTo>
                <a:lnTo>
                  <a:pt x="384033" y="115562"/>
                </a:lnTo>
                <a:lnTo>
                  <a:pt x="379179" y="156629"/>
                </a:lnTo>
                <a:lnTo>
                  <a:pt x="323979" y="156629"/>
                </a:lnTo>
                <a:lnTo>
                  <a:pt x="323979" y="20848"/>
                </a:lnTo>
                <a:cubicBezTo>
                  <a:pt x="323979" y="9334"/>
                  <a:pt x="333313" y="0"/>
                  <a:pt x="344827" y="0"/>
                </a:cubicBez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0" name="SMART GRID"/>
          <p:cNvSpPr/>
          <p:nvPr/>
        </p:nvSpPr>
        <p:spPr bwMode="auto">
          <a:xfrm>
            <a:off x="1667492" y="6282493"/>
            <a:ext cx="436617" cy="413512"/>
          </a:xfrm>
          <a:custGeom>
            <a:avLst/>
            <a:gdLst/>
            <a:ahLst/>
            <a:cxnLst/>
            <a:rect l="l" t="t" r="r" b="b"/>
            <a:pathLst>
              <a:path w="554799" h="525440">
                <a:moveTo>
                  <a:pt x="382232" y="357926"/>
                </a:moveTo>
                <a:lnTo>
                  <a:pt x="382232" y="494367"/>
                </a:lnTo>
                <a:lnTo>
                  <a:pt x="518673" y="494367"/>
                </a:lnTo>
                <a:lnTo>
                  <a:pt x="518673" y="357926"/>
                </a:lnTo>
                <a:close/>
                <a:moveTo>
                  <a:pt x="210266" y="357926"/>
                </a:moveTo>
                <a:lnTo>
                  <a:pt x="210266" y="494367"/>
                </a:lnTo>
                <a:lnTo>
                  <a:pt x="346707" y="494367"/>
                </a:lnTo>
                <a:lnTo>
                  <a:pt x="346707" y="357926"/>
                </a:lnTo>
                <a:close/>
                <a:moveTo>
                  <a:pt x="38300" y="357926"/>
                </a:moveTo>
                <a:lnTo>
                  <a:pt x="38300" y="494367"/>
                </a:lnTo>
                <a:lnTo>
                  <a:pt x="174741" y="494367"/>
                </a:lnTo>
                <a:lnTo>
                  <a:pt x="174741" y="357926"/>
                </a:lnTo>
                <a:close/>
                <a:moveTo>
                  <a:pt x="382232" y="194341"/>
                </a:moveTo>
                <a:lnTo>
                  <a:pt x="382232" y="330782"/>
                </a:lnTo>
                <a:lnTo>
                  <a:pt x="518673" y="330782"/>
                </a:lnTo>
                <a:lnTo>
                  <a:pt x="518673" y="194341"/>
                </a:lnTo>
                <a:close/>
                <a:moveTo>
                  <a:pt x="210266" y="194341"/>
                </a:moveTo>
                <a:lnTo>
                  <a:pt x="210266" y="330782"/>
                </a:lnTo>
                <a:lnTo>
                  <a:pt x="346707" y="330782"/>
                </a:lnTo>
                <a:lnTo>
                  <a:pt x="346707" y="194341"/>
                </a:lnTo>
                <a:close/>
                <a:moveTo>
                  <a:pt x="38300" y="194341"/>
                </a:moveTo>
                <a:lnTo>
                  <a:pt x="38300" y="330782"/>
                </a:lnTo>
                <a:lnTo>
                  <a:pt x="174741" y="330782"/>
                </a:lnTo>
                <a:lnTo>
                  <a:pt x="174741" y="194341"/>
                </a:lnTo>
                <a:close/>
                <a:moveTo>
                  <a:pt x="382232" y="28251"/>
                </a:moveTo>
                <a:lnTo>
                  <a:pt x="382232" y="164692"/>
                </a:lnTo>
                <a:lnTo>
                  <a:pt x="518673" y="164692"/>
                </a:lnTo>
                <a:lnTo>
                  <a:pt x="518673" y="28251"/>
                </a:lnTo>
                <a:close/>
                <a:moveTo>
                  <a:pt x="210266" y="28251"/>
                </a:moveTo>
                <a:lnTo>
                  <a:pt x="210266" y="164692"/>
                </a:lnTo>
                <a:lnTo>
                  <a:pt x="346707" y="164692"/>
                </a:lnTo>
                <a:lnTo>
                  <a:pt x="346707" y="28251"/>
                </a:lnTo>
                <a:close/>
                <a:moveTo>
                  <a:pt x="38300" y="28251"/>
                </a:moveTo>
                <a:lnTo>
                  <a:pt x="38300" y="164692"/>
                </a:lnTo>
                <a:lnTo>
                  <a:pt x="174741" y="164692"/>
                </a:lnTo>
                <a:lnTo>
                  <a:pt x="174741" y="28251"/>
                </a:lnTo>
                <a:close/>
                <a:moveTo>
                  <a:pt x="0" y="0"/>
                </a:moveTo>
                <a:lnTo>
                  <a:pt x="554799" y="0"/>
                </a:lnTo>
                <a:lnTo>
                  <a:pt x="554799" y="28251"/>
                </a:lnTo>
                <a:lnTo>
                  <a:pt x="554199" y="28251"/>
                </a:lnTo>
                <a:lnTo>
                  <a:pt x="554199" y="164692"/>
                </a:lnTo>
                <a:lnTo>
                  <a:pt x="554799" y="164692"/>
                </a:lnTo>
                <a:lnTo>
                  <a:pt x="554799" y="194341"/>
                </a:lnTo>
                <a:lnTo>
                  <a:pt x="554199" y="194341"/>
                </a:lnTo>
                <a:lnTo>
                  <a:pt x="554199" y="330782"/>
                </a:lnTo>
                <a:lnTo>
                  <a:pt x="554799" y="330782"/>
                </a:lnTo>
                <a:lnTo>
                  <a:pt x="554799" y="357926"/>
                </a:lnTo>
                <a:lnTo>
                  <a:pt x="554199" y="357926"/>
                </a:lnTo>
                <a:lnTo>
                  <a:pt x="554199" y="494367"/>
                </a:lnTo>
                <a:lnTo>
                  <a:pt x="554799" y="494367"/>
                </a:lnTo>
                <a:lnTo>
                  <a:pt x="554799" y="525440"/>
                </a:lnTo>
                <a:lnTo>
                  <a:pt x="0" y="525440"/>
                </a:ln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1" name="GENERAL EQUIPMENT"/>
          <p:cNvSpPr/>
          <p:nvPr/>
        </p:nvSpPr>
        <p:spPr bwMode="auto">
          <a:xfrm rot="10800000">
            <a:off x="2826523" y="6231848"/>
            <a:ext cx="429068" cy="472078"/>
          </a:xfrm>
          <a:custGeom>
            <a:avLst/>
            <a:gdLst/>
            <a:ahLst/>
            <a:cxnLst/>
            <a:rect l="l" t="t" r="r" b="b"/>
            <a:pathLst>
              <a:path w="545205" h="599858">
                <a:moveTo>
                  <a:pt x="119064" y="118315"/>
                </a:moveTo>
                <a:cubicBezTo>
                  <a:pt x="135116" y="118315"/>
                  <a:pt x="148129" y="105302"/>
                  <a:pt x="148129" y="89250"/>
                </a:cubicBezTo>
                <a:cubicBezTo>
                  <a:pt x="148129" y="73198"/>
                  <a:pt x="135116" y="60185"/>
                  <a:pt x="119064" y="60185"/>
                </a:cubicBezTo>
                <a:lnTo>
                  <a:pt x="83840" y="60185"/>
                </a:lnTo>
                <a:cubicBezTo>
                  <a:pt x="67788" y="60185"/>
                  <a:pt x="54775" y="73198"/>
                  <a:pt x="54775" y="89250"/>
                </a:cubicBezTo>
                <a:cubicBezTo>
                  <a:pt x="54775" y="105302"/>
                  <a:pt x="67788" y="118315"/>
                  <a:pt x="83840" y="118315"/>
                </a:cubicBezTo>
                <a:close/>
                <a:moveTo>
                  <a:pt x="283530" y="118315"/>
                </a:moveTo>
                <a:cubicBezTo>
                  <a:pt x="299582" y="118315"/>
                  <a:pt x="312595" y="105302"/>
                  <a:pt x="312595" y="89250"/>
                </a:cubicBezTo>
                <a:cubicBezTo>
                  <a:pt x="312595" y="73198"/>
                  <a:pt x="299582" y="60185"/>
                  <a:pt x="283530" y="60185"/>
                </a:cubicBezTo>
                <a:lnTo>
                  <a:pt x="248306" y="60185"/>
                </a:lnTo>
                <a:cubicBezTo>
                  <a:pt x="232254" y="60185"/>
                  <a:pt x="219241" y="73198"/>
                  <a:pt x="219241" y="89250"/>
                </a:cubicBezTo>
                <a:cubicBezTo>
                  <a:pt x="219241" y="105302"/>
                  <a:pt x="232254" y="118315"/>
                  <a:pt x="248306" y="118315"/>
                </a:cubicBezTo>
                <a:close/>
                <a:moveTo>
                  <a:pt x="119064" y="192255"/>
                </a:moveTo>
                <a:cubicBezTo>
                  <a:pt x="135116" y="192255"/>
                  <a:pt x="148129" y="179242"/>
                  <a:pt x="148129" y="163190"/>
                </a:cubicBezTo>
                <a:cubicBezTo>
                  <a:pt x="148129" y="147138"/>
                  <a:pt x="135116" y="134125"/>
                  <a:pt x="119064" y="134125"/>
                </a:cubicBezTo>
                <a:lnTo>
                  <a:pt x="83840" y="134125"/>
                </a:lnTo>
                <a:cubicBezTo>
                  <a:pt x="67788" y="134125"/>
                  <a:pt x="54775" y="147138"/>
                  <a:pt x="54775" y="163190"/>
                </a:cubicBezTo>
                <a:cubicBezTo>
                  <a:pt x="54775" y="179242"/>
                  <a:pt x="67788" y="192255"/>
                  <a:pt x="83840" y="192255"/>
                </a:cubicBezTo>
                <a:close/>
                <a:moveTo>
                  <a:pt x="283530" y="192255"/>
                </a:moveTo>
                <a:cubicBezTo>
                  <a:pt x="299582" y="192255"/>
                  <a:pt x="312595" y="179242"/>
                  <a:pt x="312595" y="163190"/>
                </a:cubicBezTo>
                <a:cubicBezTo>
                  <a:pt x="312595" y="147138"/>
                  <a:pt x="299582" y="134125"/>
                  <a:pt x="283530" y="134125"/>
                </a:cubicBezTo>
                <a:lnTo>
                  <a:pt x="248306" y="134125"/>
                </a:lnTo>
                <a:cubicBezTo>
                  <a:pt x="232254" y="134125"/>
                  <a:pt x="219241" y="147138"/>
                  <a:pt x="219241" y="163190"/>
                </a:cubicBezTo>
                <a:cubicBezTo>
                  <a:pt x="219241" y="179242"/>
                  <a:pt x="232254" y="192255"/>
                  <a:pt x="248306" y="192255"/>
                </a:cubicBezTo>
                <a:close/>
                <a:moveTo>
                  <a:pt x="352828" y="333575"/>
                </a:moveTo>
                <a:lnTo>
                  <a:pt x="196284" y="225375"/>
                </a:lnTo>
                <a:lnTo>
                  <a:pt x="193890" y="333092"/>
                </a:lnTo>
                <a:lnTo>
                  <a:pt x="0" y="214716"/>
                </a:lnTo>
                <a:lnTo>
                  <a:pt x="0" y="56307"/>
                </a:lnTo>
                <a:cubicBezTo>
                  <a:pt x="0" y="25210"/>
                  <a:pt x="25210" y="0"/>
                  <a:pt x="56307" y="0"/>
                </a:cubicBezTo>
                <a:lnTo>
                  <a:pt x="148129" y="0"/>
                </a:lnTo>
                <a:lnTo>
                  <a:pt x="148129" y="25616"/>
                </a:lnTo>
                <a:cubicBezTo>
                  <a:pt x="148129" y="44708"/>
                  <a:pt x="163606" y="60185"/>
                  <a:pt x="182698" y="60185"/>
                </a:cubicBezTo>
                <a:cubicBezTo>
                  <a:pt x="201790" y="60185"/>
                  <a:pt x="217267" y="44708"/>
                  <a:pt x="217267" y="25616"/>
                </a:cubicBezTo>
                <a:lnTo>
                  <a:pt x="217267" y="0"/>
                </a:lnTo>
                <a:lnTo>
                  <a:pt x="488898" y="0"/>
                </a:lnTo>
                <a:cubicBezTo>
                  <a:pt x="519995" y="0"/>
                  <a:pt x="545205" y="25210"/>
                  <a:pt x="545205" y="56307"/>
                </a:cubicBezTo>
                <a:lnTo>
                  <a:pt x="545205" y="65385"/>
                </a:lnTo>
                <a:lnTo>
                  <a:pt x="541701" y="63933"/>
                </a:lnTo>
                <a:lnTo>
                  <a:pt x="376241" y="63933"/>
                </a:lnTo>
                <a:cubicBezTo>
                  <a:pt x="363310" y="63933"/>
                  <a:pt x="352828" y="74415"/>
                  <a:pt x="352828" y="87346"/>
                </a:cubicBezTo>
                <a:close/>
                <a:moveTo>
                  <a:pt x="516459" y="433569"/>
                </a:moveTo>
                <a:lnTo>
                  <a:pt x="401482" y="433569"/>
                </a:lnTo>
                <a:cubicBezTo>
                  <a:pt x="385607" y="433569"/>
                  <a:pt x="372737" y="420699"/>
                  <a:pt x="372737" y="404824"/>
                </a:cubicBezTo>
                <a:lnTo>
                  <a:pt x="372737" y="95735"/>
                </a:lnTo>
                <a:lnTo>
                  <a:pt x="545204" y="95735"/>
                </a:lnTo>
                <a:lnTo>
                  <a:pt x="545204" y="404824"/>
                </a:lnTo>
                <a:cubicBezTo>
                  <a:pt x="545204" y="420699"/>
                  <a:pt x="532334" y="433569"/>
                  <a:pt x="516459" y="433569"/>
                </a:cubicBezTo>
                <a:close/>
                <a:moveTo>
                  <a:pt x="398770" y="599858"/>
                </a:moveTo>
                <a:lnTo>
                  <a:pt x="323926" y="599858"/>
                </a:lnTo>
                <a:lnTo>
                  <a:pt x="323926" y="525014"/>
                </a:lnTo>
                <a:cubicBezTo>
                  <a:pt x="323926" y="483679"/>
                  <a:pt x="357435" y="450170"/>
                  <a:pt x="398770" y="450170"/>
                </a:cubicBezTo>
                <a:lnTo>
                  <a:pt x="473614" y="450170"/>
                </a:lnTo>
                <a:lnTo>
                  <a:pt x="473614" y="525014"/>
                </a:lnTo>
                <a:cubicBezTo>
                  <a:pt x="473614" y="566349"/>
                  <a:pt x="440105" y="599858"/>
                  <a:pt x="398770" y="599858"/>
                </a:cubicBez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2" name="RETAIL KIOSK"/>
          <p:cNvSpPr>
            <a:spLocks noChangeAspect="1"/>
          </p:cNvSpPr>
          <p:nvPr/>
        </p:nvSpPr>
        <p:spPr bwMode="auto">
          <a:xfrm>
            <a:off x="4077466" y="6141830"/>
            <a:ext cx="433349" cy="539838"/>
          </a:xfrm>
          <a:custGeom>
            <a:avLst/>
            <a:gdLst/>
            <a:ahLst/>
            <a:cxnLst/>
            <a:rect l="l" t="t" r="r" b="b"/>
            <a:pathLst>
              <a:path w="985568" h="1863954">
                <a:moveTo>
                  <a:pt x="36891" y="1642610"/>
                </a:moveTo>
                <a:lnTo>
                  <a:pt x="92599" y="1642610"/>
                </a:lnTo>
                <a:lnTo>
                  <a:pt x="92599" y="1768745"/>
                </a:lnTo>
                <a:lnTo>
                  <a:pt x="893493" y="1768745"/>
                </a:lnTo>
                <a:lnTo>
                  <a:pt x="893493" y="1642610"/>
                </a:lnTo>
                <a:lnTo>
                  <a:pt x="948677" y="1642610"/>
                </a:lnTo>
                <a:cubicBezTo>
                  <a:pt x="969051" y="1642610"/>
                  <a:pt x="985568" y="1659127"/>
                  <a:pt x="985568" y="1679501"/>
                </a:cubicBezTo>
                <a:lnTo>
                  <a:pt x="985568" y="1827063"/>
                </a:lnTo>
                <a:cubicBezTo>
                  <a:pt x="985568" y="1847437"/>
                  <a:pt x="969051" y="1863954"/>
                  <a:pt x="948677" y="1863954"/>
                </a:cubicBezTo>
                <a:lnTo>
                  <a:pt x="36891" y="1863954"/>
                </a:lnTo>
                <a:cubicBezTo>
                  <a:pt x="16517" y="1863954"/>
                  <a:pt x="0" y="1847437"/>
                  <a:pt x="0" y="1827063"/>
                </a:cubicBezTo>
                <a:lnTo>
                  <a:pt x="0" y="1679501"/>
                </a:lnTo>
                <a:cubicBezTo>
                  <a:pt x="0" y="1659127"/>
                  <a:pt x="16517" y="1642610"/>
                  <a:pt x="36891" y="1642610"/>
                </a:cubicBezTo>
                <a:close/>
                <a:moveTo>
                  <a:pt x="779514" y="719478"/>
                </a:moveTo>
                <a:cubicBezTo>
                  <a:pt x="766736" y="719478"/>
                  <a:pt x="756377" y="729837"/>
                  <a:pt x="756377" y="742615"/>
                </a:cubicBezTo>
                <a:cubicBezTo>
                  <a:pt x="756377" y="755393"/>
                  <a:pt x="766736" y="765752"/>
                  <a:pt x="779514" y="765752"/>
                </a:cubicBezTo>
                <a:cubicBezTo>
                  <a:pt x="792292" y="765752"/>
                  <a:pt x="802651" y="755393"/>
                  <a:pt x="802651" y="742615"/>
                </a:cubicBezTo>
                <a:cubicBezTo>
                  <a:pt x="802651" y="729837"/>
                  <a:pt x="792292" y="719478"/>
                  <a:pt x="779514" y="719478"/>
                </a:cubicBezTo>
                <a:close/>
                <a:moveTo>
                  <a:pt x="707619" y="719478"/>
                </a:moveTo>
                <a:cubicBezTo>
                  <a:pt x="694841" y="719478"/>
                  <a:pt x="684482" y="729837"/>
                  <a:pt x="684482" y="742615"/>
                </a:cubicBezTo>
                <a:cubicBezTo>
                  <a:pt x="684482" y="755393"/>
                  <a:pt x="694841" y="765752"/>
                  <a:pt x="707619" y="765752"/>
                </a:cubicBezTo>
                <a:cubicBezTo>
                  <a:pt x="720397" y="765752"/>
                  <a:pt x="730756" y="755393"/>
                  <a:pt x="730756" y="742615"/>
                </a:cubicBezTo>
                <a:cubicBezTo>
                  <a:pt x="730756" y="729837"/>
                  <a:pt x="720397" y="719478"/>
                  <a:pt x="707619" y="719478"/>
                </a:cubicBezTo>
                <a:close/>
                <a:moveTo>
                  <a:pt x="374779" y="710591"/>
                </a:moveTo>
                <a:lnTo>
                  <a:pt x="374779" y="774637"/>
                </a:lnTo>
                <a:lnTo>
                  <a:pt x="432929" y="774637"/>
                </a:lnTo>
                <a:cubicBezTo>
                  <a:pt x="445863" y="774637"/>
                  <a:pt x="456348" y="764152"/>
                  <a:pt x="456348" y="751219"/>
                </a:cubicBezTo>
                <a:lnTo>
                  <a:pt x="456348" y="734009"/>
                </a:lnTo>
                <a:cubicBezTo>
                  <a:pt x="456348" y="721076"/>
                  <a:pt x="445863" y="710591"/>
                  <a:pt x="432929" y="710591"/>
                </a:cubicBezTo>
                <a:close/>
                <a:moveTo>
                  <a:pt x="274277" y="710591"/>
                </a:moveTo>
                <a:lnTo>
                  <a:pt x="274277" y="774637"/>
                </a:lnTo>
                <a:lnTo>
                  <a:pt x="355845" y="774637"/>
                </a:lnTo>
                <a:lnTo>
                  <a:pt x="355845" y="710591"/>
                </a:lnTo>
                <a:close/>
                <a:moveTo>
                  <a:pt x="197192" y="710591"/>
                </a:moveTo>
                <a:cubicBezTo>
                  <a:pt x="184259" y="710591"/>
                  <a:pt x="173774" y="721076"/>
                  <a:pt x="173774" y="734009"/>
                </a:cubicBezTo>
                <a:lnTo>
                  <a:pt x="173774" y="751219"/>
                </a:lnTo>
                <a:cubicBezTo>
                  <a:pt x="173774" y="764152"/>
                  <a:pt x="184259" y="774637"/>
                  <a:pt x="197192" y="774637"/>
                </a:cubicBezTo>
                <a:lnTo>
                  <a:pt x="255342" y="774637"/>
                </a:lnTo>
                <a:lnTo>
                  <a:pt x="255342" y="710591"/>
                </a:lnTo>
                <a:close/>
                <a:moveTo>
                  <a:pt x="178768" y="164337"/>
                </a:moveTo>
                <a:lnTo>
                  <a:pt x="178768" y="633303"/>
                </a:lnTo>
                <a:lnTo>
                  <a:pt x="807324" y="633303"/>
                </a:lnTo>
                <a:lnTo>
                  <a:pt x="807324" y="164337"/>
                </a:lnTo>
                <a:close/>
                <a:moveTo>
                  <a:pt x="114741" y="0"/>
                </a:moveTo>
                <a:lnTo>
                  <a:pt x="871352" y="0"/>
                </a:lnTo>
                <a:lnTo>
                  <a:pt x="871352" y="1738511"/>
                </a:lnTo>
                <a:lnTo>
                  <a:pt x="114741" y="1738511"/>
                </a:ln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030" tIns="46515" rIns="46515" bIns="9303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3" name="HEALTHCARE"/>
          <p:cNvSpPr>
            <a:spLocks noChangeAspect="1"/>
          </p:cNvSpPr>
          <p:nvPr/>
        </p:nvSpPr>
        <p:spPr bwMode="auto">
          <a:xfrm rot="5400000">
            <a:off x="6218294" y="6251956"/>
            <a:ext cx="431771" cy="431883"/>
          </a:xfrm>
          <a:custGeom>
            <a:avLst/>
            <a:gdLst/>
            <a:ahLst/>
            <a:cxnLst/>
            <a:rect l="l" t="t" r="r" b="b"/>
            <a:pathLst>
              <a:path w="3221975" h="3221974">
                <a:moveTo>
                  <a:pt x="695463" y="1877687"/>
                </a:moveTo>
                <a:lnTo>
                  <a:pt x="1344288" y="1877687"/>
                </a:lnTo>
                <a:lnTo>
                  <a:pt x="1344288" y="2526511"/>
                </a:lnTo>
                <a:lnTo>
                  <a:pt x="1877688" y="2526511"/>
                </a:lnTo>
                <a:lnTo>
                  <a:pt x="1877688" y="1877687"/>
                </a:lnTo>
                <a:lnTo>
                  <a:pt x="2526513" y="1877687"/>
                </a:lnTo>
                <a:lnTo>
                  <a:pt x="2526513" y="1344287"/>
                </a:lnTo>
                <a:lnTo>
                  <a:pt x="1877688" y="1344287"/>
                </a:lnTo>
                <a:lnTo>
                  <a:pt x="1877688" y="695462"/>
                </a:lnTo>
                <a:lnTo>
                  <a:pt x="1344288" y="695462"/>
                </a:lnTo>
                <a:lnTo>
                  <a:pt x="1344288" y="1344287"/>
                </a:lnTo>
                <a:lnTo>
                  <a:pt x="695463" y="1344287"/>
                </a:lnTo>
                <a:close/>
                <a:moveTo>
                  <a:pt x="0" y="1610987"/>
                </a:moveTo>
                <a:cubicBezTo>
                  <a:pt x="0" y="721263"/>
                  <a:pt x="721264" y="0"/>
                  <a:pt x="1610988" y="0"/>
                </a:cubicBezTo>
                <a:cubicBezTo>
                  <a:pt x="2500712" y="0"/>
                  <a:pt x="3221975" y="721263"/>
                  <a:pt x="3221975" y="1610987"/>
                </a:cubicBezTo>
                <a:cubicBezTo>
                  <a:pt x="3221975" y="2500711"/>
                  <a:pt x="2500712" y="3221974"/>
                  <a:pt x="1610988" y="3221974"/>
                </a:cubicBezTo>
                <a:cubicBezTo>
                  <a:pt x="721264" y="3221974"/>
                  <a:pt x="0" y="2500711"/>
                  <a:pt x="0" y="1610987"/>
                </a:cubicBez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030" tIns="46515" rIns="46515" bIns="9303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29959" fontAlgn="base">
              <a:spcBef>
                <a:spcPct val="0"/>
              </a:spcBef>
              <a:spcAft>
                <a:spcPct val="0"/>
              </a:spcAft>
            </a:pPr>
            <a:endParaRPr lang="en-US" sz="1831" spc="-51" dirty="0" err="1">
              <a:solidFill>
                <a:srgbClr val="00188F"/>
              </a:solidFill>
              <a:ea typeface="Segoe UI" pitchFamily="34" charset="0"/>
              <a:cs typeface="Segoe UI" pitchFamily="34" charset="0"/>
            </a:endParaRPr>
          </a:p>
        </p:txBody>
      </p:sp>
      <p:sp>
        <p:nvSpPr>
          <p:cNvPr id="34" name="SMART BUILDING AUTOMATION"/>
          <p:cNvSpPr>
            <a:spLocks noChangeAspect="1"/>
          </p:cNvSpPr>
          <p:nvPr/>
        </p:nvSpPr>
        <p:spPr bwMode="auto">
          <a:xfrm>
            <a:off x="10064417" y="1007659"/>
            <a:ext cx="374873" cy="423003"/>
          </a:xfrm>
          <a:custGeom>
            <a:avLst/>
            <a:gdLst/>
            <a:ahLst/>
            <a:cxnLst/>
            <a:rect l="l" t="t" r="r" b="b"/>
            <a:pathLst>
              <a:path w="1120405" h="937223">
                <a:moveTo>
                  <a:pt x="31668" y="603983"/>
                </a:moveTo>
                <a:lnTo>
                  <a:pt x="31668" y="658598"/>
                </a:lnTo>
                <a:lnTo>
                  <a:pt x="94207" y="658598"/>
                </a:lnTo>
                <a:lnTo>
                  <a:pt x="94207" y="603983"/>
                </a:lnTo>
                <a:close/>
                <a:moveTo>
                  <a:pt x="31668" y="531947"/>
                </a:moveTo>
                <a:lnTo>
                  <a:pt x="31668" y="586562"/>
                </a:lnTo>
                <a:lnTo>
                  <a:pt x="344364" y="586562"/>
                </a:lnTo>
                <a:lnTo>
                  <a:pt x="344364" y="531947"/>
                </a:lnTo>
                <a:close/>
                <a:moveTo>
                  <a:pt x="31668" y="454381"/>
                </a:moveTo>
                <a:lnTo>
                  <a:pt x="31668" y="508996"/>
                </a:lnTo>
                <a:lnTo>
                  <a:pt x="539092" y="508996"/>
                </a:lnTo>
                <a:lnTo>
                  <a:pt x="539092" y="454381"/>
                </a:lnTo>
                <a:close/>
                <a:moveTo>
                  <a:pt x="57391" y="419995"/>
                </a:moveTo>
                <a:lnTo>
                  <a:pt x="586675" y="419995"/>
                </a:lnTo>
                <a:cubicBezTo>
                  <a:pt x="618372" y="419995"/>
                  <a:pt x="644065" y="445689"/>
                  <a:pt x="644065" y="477385"/>
                </a:cubicBezTo>
                <a:lnTo>
                  <a:pt x="644065" y="937223"/>
                </a:lnTo>
                <a:lnTo>
                  <a:pt x="0" y="937223"/>
                </a:lnTo>
                <a:lnTo>
                  <a:pt x="0" y="477385"/>
                </a:lnTo>
                <a:cubicBezTo>
                  <a:pt x="0" y="445689"/>
                  <a:pt x="25694" y="419995"/>
                  <a:pt x="57391" y="419995"/>
                </a:cubicBezTo>
                <a:close/>
                <a:moveTo>
                  <a:pt x="606057" y="181167"/>
                </a:moveTo>
                <a:lnTo>
                  <a:pt x="606057" y="223387"/>
                </a:lnTo>
                <a:lnTo>
                  <a:pt x="701920" y="223387"/>
                </a:lnTo>
                <a:lnTo>
                  <a:pt x="701920" y="181167"/>
                </a:lnTo>
                <a:close/>
                <a:moveTo>
                  <a:pt x="474118" y="181167"/>
                </a:moveTo>
                <a:lnTo>
                  <a:pt x="474118" y="223387"/>
                </a:lnTo>
                <a:lnTo>
                  <a:pt x="569981" y="223387"/>
                </a:lnTo>
                <a:lnTo>
                  <a:pt x="569981" y="181167"/>
                </a:lnTo>
                <a:close/>
                <a:moveTo>
                  <a:pt x="606057" y="120765"/>
                </a:moveTo>
                <a:lnTo>
                  <a:pt x="606057" y="162985"/>
                </a:lnTo>
                <a:lnTo>
                  <a:pt x="701920" y="162985"/>
                </a:lnTo>
                <a:lnTo>
                  <a:pt x="701920" y="120765"/>
                </a:lnTo>
                <a:close/>
                <a:moveTo>
                  <a:pt x="474118" y="120765"/>
                </a:moveTo>
                <a:lnTo>
                  <a:pt x="474118" y="162985"/>
                </a:lnTo>
                <a:lnTo>
                  <a:pt x="569981" y="162985"/>
                </a:lnTo>
                <a:lnTo>
                  <a:pt x="569981" y="120765"/>
                </a:lnTo>
                <a:close/>
                <a:moveTo>
                  <a:pt x="737996" y="60363"/>
                </a:moveTo>
                <a:lnTo>
                  <a:pt x="737996" y="102583"/>
                </a:lnTo>
                <a:lnTo>
                  <a:pt x="833859" y="102583"/>
                </a:lnTo>
                <a:lnTo>
                  <a:pt x="833859" y="60363"/>
                </a:lnTo>
                <a:close/>
                <a:moveTo>
                  <a:pt x="606057" y="60362"/>
                </a:moveTo>
                <a:lnTo>
                  <a:pt x="606057" y="102582"/>
                </a:lnTo>
                <a:lnTo>
                  <a:pt x="701920" y="102582"/>
                </a:lnTo>
                <a:lnTo>
                  <a:pt x="701920" y="60362"/>
                </a:lnTo>
                <a:close/>
                <a:moveTo>
                  <a:pt x="474118" y="60362"/>
                </a:moveTo>
                <a:lnTo>
                  <a:pt x="474118" y="102582"/>
                </a:lnTo>
                <a:lnTo>
                  <a:pt x="569981" y="102582"/>
                </a:lnTo>
                <a:lnTo>
                  <a:pt x="569981" y="60362"/>
                </a:lnTo>
                <a:close/>
                <a:moveTo>
                  <a:pt x="503122" y="0"/>
                </a:moveTo>
                <a:lnTo>
                  <a:pt x="1053370" y="0"/>
                </a:lnTo>
                <a:cubicBezTo>
                  <a:pt x="1090392" y="0"/>
                  <a:pt x="1120405" y="30013"/>
                  <a:pt x="1120405" y="67036"/>
                </a:cubicBezTo>
                <a:lnTo>
                  <a:pt x="1120405" y="815871"/>
                </a:lnTo>
                <a:cubicBezTo>
                  <a:pt x="1120405" y="852894"/>
                  <a:pt x="1090392" y="882907"/>
                  <a:pt x="1053370" y="882907"/>
                </a:cubicBezTo>
                <a:lnTo>
                  <a:pt x="684319" y="882907"/>
                </a:lnTo>
                <a:lnTo>
                  <a:pt x="684319" y="415736"/>
                </a:lnTo>
                <a:cubicBezTo>
                  <a:pt x="684319" y="378714"/>
                  <a:pt x="654306" y="348700"/>
                  <a:pt x="617284" y="348700"/>
                </a:cubicBezTo>
                <a:lnTo>
                  <a:pt x="436086" y="348700"/>
                </a:lnTo>
                <a:lnTo>
                  <a:pt x="436086" y="67036"/>
                </a:lnTo>
                <a:cubicBezTo>
                  <a:pt x="436086" y="30013"/>
                  <a:pt x="466099" y="0"/>
                  <a:pt x="503122" y="0"/>
                </a:cubicBez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5" name="DIGITAL ADVERTISING"/>
          <p:cNvSpPr>
            <a:spLocks noChangeAspect="1"/>
          </p:cNvSpPr>
          <p:nvPr/>
        </p:nvSpPr>
        <p:spPr bwMode="auto">
          <a:xfrm>
            <a:off x="9365527" y="6296802"/>
            <a:ext cx="377041" cy="431771"/>
          </a:xfrm>
          <a:custGeom>
            <a:avLst/>
            <a:gdLst/>
            <a:ahLst/>
            <a:cxnLst/>
            <a:rect l="l" t="t" r="r" b="b"/>
            <a:pathLst>
              <a:path w="3843338" h="4402366">
                <a:moveTo>
                  <a:pt x="2974980" y="3679979"/>
                </a:moveTo>
                <a:cubicBezTo>
                  <a:pt x="2936403" y="3679979"/>
                  <a:pt x="2905130" y="3714726"/>
                  <a:pt x="2905130" y="3757589"/>
                </a:cubicBezTo>
                <a:cubicBezTo>
                  <a:pt x="2905130" y="3800452"/>
                  <a:pt x="2936403" y="3835199"/>
                  <a:pt x="2974980" y="3835199"/>
                </a:cubicBezTo>
                <a:lnTo>
                  <a:pt x="2987428" y="3835200"/>
                </a:lnTo>
                <a:cubicBezTo>
                  <a:pt x="3026005" y="3835200"/>
                  <a:pt x="3057278" y="3800453"/>
                  <a:pt x="3057278" y="3757589"/>
                </a:cubicBezTo>
                <a:lnTo>
                  <a:pt x="3057279" y="3757589"/>
                </a:lnTo>
                <a:cubicBezTo>
                  <a:pt x="3057279" y="3714726"/>
                  <a:pt x="3026006" y="3679979"/>
                  <a:pt x="2987429" y="3679979"/>
                </a:cubicBezTo>
                <a:close/>
                <a:moveTo>
                  <a:pt x="2766049" y="3679979"/>
                </a:moveTo>
                <a:cubicBezTo>
                  <a:pt x="2727472" y="3679979"/>
                  <a:pt x="2696199" y="3714726"/>
                  <a:pt x="2696199" y="3757589"/>
                </a:cubicBezTo>
                <a:cubicBezTo>
                  <a:pt x="2696199" y="3800452"/>
                  <a:pt x="2727472" y="3835199"/>
                  <a:pt x="2766049" y="3835199"/>
                </a:cubicBezTo>
                <a:lnTo>
                  <a:pt x="2779639" y="3835200"/>
                </a:lnTo>
                <a:cubicBezTo>
                  <a:pt x="2818216" y="3835200"/>
                  <a:pt x="2849489" y="3800453"/>
                  <a:pt x="2849489" y="3757589"/>
                </a:cubicBezTo>
                <a:lnTo>
                  <a:pt x="2849490" y="3757589"/>
                </a:lnTo>
                <a:cubicBezTo>
                  <a:pt x="2849490" y="3714726"/>
                  <a:pt x="2818217" y="3679979"/>
                  <a:pt x="2779640" y="3679979"/>
                </a:cubicBezTo>
                <a:close/>
                <a:moveTo>
                  <a:pt x="2239716" y="3679979"/>
                </a:moveTo>
                <a:cubicBezTo>
                  <a:pt x="2201139" y="3679979"/>
                  <a:pt x="2169866" y="3714726"/>
                  <a:pt x="2169866" y="3757589"/>
                </a:cubicBezTo>
                <a:cubicBezTo>
                  <a:pt x="2169866" y="3800452"/>
                  <a:pt x="2201139" y="3835199"/>
                  <a:pt x="2239716" y="3835199"/>
                </a:cubicBezTo>
                <a:lnTo>
                  <a:pt x="2570709" y="3835200"/>
                </a:lnTo>
                <a:cubicBezTo>
                  <a:pt x="2609286" y="3835200"/>
                  <a:pt x="2640559" y="3800453"/>
                  <a:pt x="2640559" y="3757589"/>
                </a:cubicBezTo>
                <a:lnTo>
                  <a:pt x="2640560" y="3757589"/>
                </a:lnTo>
                <a:cubicBezTo>
                  <a:pt x="2640560" y="3714726"/>
                  <a:pt x="2609287" y="3679979"/>
                  <a:pt x="2570710" y="3679979"/>
                </a:cubicBezTo>
                <a:close/>
                <a:moveTo>
                  <a:pt x="588168" y="332699"/>
                </a:moveTo>
                <a:lnTo>
                  <a:pt x="588168" y="3490051"/>
                </a:lnTo>
                <a:lnTo>
                  <a:pt x="3255168" y="3490051"/>
                </a:lnTo>
                <a:lnTo>
                  <a:pt x="3255168" y="332699"/>
                </a:lnTo>
                <a:close/>
                <a:moveTo>
                  <a:pt x="423466" y="0"/>
                </a:moveTo>
                <a:lnTo>
                  <a:pt x="3419873" y="0"/>
                </a:lnTo>
                <a:cubicBezTo>
                  <a:pt x="3494314" y="0"/>
                  <a:pt x="3554660" y="67051"/>
                  <a:pt x="3554660" y="149763"/>
                </a:cubicBezTo>
                <a:lnTo>
                  <a:pt x="3554660" y="3910698"/>
                </a:lnTo>
                <a:cubicBezTo>
                  <a:pt x="3554660" y="3993410"/>
                  <a:pt x="3494314" y="4060461"/>
                  <a:pt x="3419873" y="4060461"/>
                </a:cubicBezTo>
                <a:lnTo>
                  <a:pt x="2251861" y="4060461"/>
                </a:lnTo>
                <a:lnTo>
                  <a:pt x="2251861" y="4206670"/>
                </a:lnTo>
                <a:lnTo>
                  <a:pt x="3553070" y="4206670"/>
                </a:lnTo>
                <a:cubicBezTo>
                  <a:pt x="3610378" y="4206670"/>
                  <a:pt x="3656836" y="4171150"/>
                  <a:pt x="3656836" y="4127335"/>
                </a:cubicBezTo>
                <a:lnTo>
                  <a:pt x="3656836" y="3926364"/>
                </a:lnTo>
                <a:lnTo>
                  <a:pt x="3739572" y="3926364"/>
                </a:lnTo>
                <a:cubicBezTo>
                  <a:pt x="3796880" y="3926364"/>
                  <a:pt x="3843338" y="3961884"/>
                  <a:pt x="3843338" y="4005699"/>
                </a:cubicBezTo>
                <a:lnTo>
                  <a:pt x="3843338" y="4323031"/>
                </a:lnTo>
                <a:cubicBezTo>
                  <a:pt x="3843338" y="4366846"/>
                  <a:pt x="3796880" y="4402366"/>
                  <a:pt x="3739572" y="4402366"/>
                </a:cubicBezTo>
                <a:lnTo>
                  <a:pt x="103766" y="4402366"/>
                </a:lnTo>
                <a:cubicBezTo>
                  <a:pt x="46458" y="4402366"/>
                  <a:pt x="0" y="4366846"/>
                  <a:pt x="0" y="4323031"/>
                </a:cubicBezTo>
                <a:lnTo>
                  <a:pt x="0" y="4005699"/>
                </a:lnTo>
                <a:cubicBezTo>
                  <a:pt x="0" y="3961884"/>
                  <a:pt x="46458" y="3926364"/>
                  <a:pt x="103766" y="3926364"/>
                </a:cubicBezTo>
                <a:lnTo>
                  <a:pt x="186502" y="3926364"/>
                </a:lnTo>
                <a:lnTo>
                  <a:pt x="186502" y="4127335"/>
                </a:lnTo>
                <a:cubicBezTo>
                  <a:pt x="186502" y="4171150"/>
                  <a:pt x="232960" y="4206670"/>
                  <a:pt x="290268" y="4206670"/>
                </a:cubicBezTo>
                <a:lnTo>
                  <a:pt x="1591477" y="4206670"/>
                </a:lnTo>
                <a:lnTo>
                  <a:pt x="1591477" y="4060461"/>
                </a:lnTo>
                <a:lnTo>
                  <a:pt x="423466" y="4060461"/>
                </a:lnTo>
                <a:cubicBezTo>
                  <a:pt x="349025" y="4060461"/>
                  <a:pt x="288679" y="3993410"/>
                  <a:pt x="288679" y="3910698"/>
                </a:cubicBezTo>
                <a:lnTo>
                  <a:pt x="288679" y="149763"/>
                </a:lnTo>
                <a:cubicBezTo>
                  <a:pt x="288679" y="67051"/>
                  <a:pt x="349025" y="0"/>
                  <a:pt x="423466" y="0"/>
                </a:cubicBez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030" tIns="46515" rIns="46515" bIns="9303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6" name="SMART HOME AUTOMATION"/>
          <p:cNvSpPr>
            <a:spLocks noChangeAspect="1"/>
          </p:cNvSpPr>
          <p:nvPr/>
        </p:nvSpPr>
        <p:spPr bwMode="auto">
          <a:xfrm>
            <a:off x="10867629" y="6235952"/>
            <a:ext cx="505999" cy="431771"/>
          </a:xfrm>
          <a:custGeom>
            <a:avLst/>
            <a:gdLst/>
            <a:ahLst/>
            <a:cxnLst/>
            <a:rect l="l" t="t" r="r" b="b"/>
            <a:pathLst>
              <a:path w="3961748" h="3381467">
                <a:moveTo>
                  <a:pt x="541147" y="1565297"/>
                </a:moveTo>
                <a:lnTo>
                  <a:pt x="3479089" y="1565297"/>
                </a:lnTo>
                <a:lnTo>
                  <a:pt x="3479089" y="3381467"/>
                </a:lnTo>
                <a:lnTo>
                  <a:pt x="2442856" y="3381467"/>
                </a:lnTo>
                <a:lnTo>
                  <a:pt x="2442856" y="2176803"/>
                </a:lnTo>
                <a:cubicBezTo>
                  <a:pt x="2442856" y="2097134"/>
                  <a:pt x="2378275" y="2032554"/>
                  <a:pt x="2298607" y="2032554"/>
                </a:cubicBezTo>
                <a:lnTo>
                  <a:pt x="1721629" y="2032554"/>
                </a:lnTo>
                <a:cubicBezTo>
                  <a:pt x="1641961" y="2032554"/>
                  <a:pt x="1577381" y="2097134"/>
                  <a:pt x="1577381" y="2176803"/>
                </a:cubicBezTo>
                <a:lnTo>
                  <a:pt x="1577381" y="3381467"/>
                </a:lnTo>
                <a:lnTo>
                  <a:pt x="541147" y="3381467"/>
                </a:lnTo>
                <a:close/>
                <a:moveTo>
                  <a:pt x="2010118" y="719918"/>
                </a:moveTo>
                <a:lnTo>
                  <a:pt x="3479089" y="1564763"/>
                </a:lnTo>
                <a:lnTo>
                  <a:pt x="541147" y="1564763"/>
                </a:lnTo>
                <a:close/>
                <a:moveTo>
                  <a:pt x="2012261" y="0"/>
                </a:moveTo>
                <a:lnTo>
                  <a:pt x="2790841" y="472939"/>
                </a:lnTo>
                <a:lnTo>
                  <a:pt x="2790841" y="267921"/>
                </a:lnTo>
                <a:lnTo>
                  <a:pt x="3376760" y="267921"/>
                </a:lnTo>
                <a:lnTo>
                  <a:pt x="3376760" y="828849"/>
                </a:lnTo>
                <a:lnTo>
                  <a:pt x="3856301" y="1120140"/>
                </a:lnTo>
                <a:cubicBezTo>
                  <a:pt x="3999811" y="1333500"/>
                  <a:pt x="3979491" y="1501140"/>
                  <a:pt x="3898211" y="1691640"/>
                </a:cubicBezTo>
                <a:lnTo>
                  <a:pt x="2035121" y="556260"/>
                </a:lnTo>
                <a:lnTo>
                  <a:pt x="57731" y="1687830"/>
                </a:lnTo>
                <a:cubicBezTo>
                  <a:pt x="10741" y="1578610"/>
                  <a:pt x="-70539" y="1362710"/>
                  <a:pt x="122501" y="1120140"/>
                </a:cubicBez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030" tIns="46515" rIns="46515" bIns="9303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7" name="CAMERA"/>
          <p:cNvSpPr>
            <a:spLocks noChangeAspect="1"/>
          </p:cNvSpPr>
          <p:nvPr/>
        </p:nvSpPr>
        <p:spPr bwMode="auto">
          <a:xfrm>
            <a:off x="2261050" y="5337650"/>
            <a:ext cx="498291" cy="431771"/>
          </a:xfrm>
          <a:custGeom>
            <a:avLst/>
            <a:gdLst/>
            <a:ahLst/>
            <a:cxnLst/>
            <a:rect l="l" t="t" r="r" b="b"/>
            <a:pathLst>
              <a:path w="3334770" h="2890343">
                <a:moveTo>
                  <a:pt x="540615" y="561828"/>
                </a:moveTo>
                <a:cubicBezTo>
                  <a:pt x="479462" y="561828"/>
                  <a:pt x="429887" y="611403"/>
                  <a:pt x="429887" y="672556"/>
                </a:cubicBezTo>
                <a:cubicBezTo>
                  <a:pt x="429887" y="733709"/>
                  <a:pt x="479462" y="783284"/>
                  <a:pt x="540615" y="783284"/>
                </a:cubicBezTo>
                <a:cubicBezTo>
                  <a:pt x="601768" y="783284"/>
                  <a:pt x="651343" y="733709"/>
                  <a:pt x="651343" y="672556"/>
                </a:cubicBezTo>
                <a:cubicBezTo>
                  <a:pt x="651343" y="611403"/>
                  <a:pt x="601768" y="561828"/>
                  <a:pt x="540615" y="561828"/>
                </a:cubicBezTo>
                <a:close/>
                <a:moveTo>
                  <a:pt x="668805" y="311874"/>
                </a:moveTo>
                <a:cubicBezTo>
                  <a:pt x="901036" y="311874"/>
                  <a:pt x="1089297" y="500135"/>
                  <a:pt x="1089297" y="732366"/>
                </a:cubicBezTo>
                <a:cubicBezTo>
                  <a:pt x="1089297" y="964597"/>
                  <a:pt x="901036" y="1152858"/>
                  <a:pt x="668805" y="1152858"/>
                </a:cubicBezTo>
                <a:cubicBezTo>
                  <a:pt x="436574" y="1152858"/>
                  <a:pt x="248313" y="964597"/>
                  <a:pt x="248313" y="732366"/>
                </a:cubicBezTo>
                <a:cubicBezTo>
                  <a:pt x="248313" y="500135"/>
                  <a:pt x="436574" y="311874"/>
                  <a:pt x="668805" y="311874"/>
                </a:cubicBezTo>
                <a:close/>
                <a:moveTo>
                  <a:pt x="1690740" y="288114"/>
                </a:moveTo>
                <a:cubicBezTo>
                  <a:pt x="1652064" y="288114"/>
                  <a:pt x="1620711" y="319467"/>
                  <a:pt x="1620711" y="358143"/>
                </a:cubicBezTo>
                <a:lnTo>
                  <a:pt x="1620711" y="1469502"/>
                </a:lnTo>
                <a:cubicBezTo>
                  <a:pt x="1620711" y="1508178"/>
                  <a:pt x="1652064" y="1539531"/>
                  <a:pt x="1690740" y="1539531"/>
                </a:cubicBezTo>
                <a:lnTo>
                  <a:pt x="3094886" y="1539531"/>
                </a:lnTo>
                <a:cubicBezTo>
                  <a:pt x="3133562" y="1539531"/>
                  <a:pt x="3164915" y="1508178"/>
                  <a:pt x="3164915" y="1469502"/>
                </a:cubicBezTo>
                <a:lnTo>
                  <a:pt x="3164915" y="358143"/>
                </a:lnTo>
                <a:cubicBezTo>
                  <a:pt x="3164915" y="319467"/>
                  <a:pt x="3133562" y="288114"/>
                  <a:pt x="3094886" y="288114"/>
                </a:cubicBezTo>
                <a:close/>
                <a:moveTo>
                  <a:pt x="668805" y="224366"/>
                </a:moveTo>
                <a:cubicBezTo>
                  <a:pt x="388244" y="224366"/>
                  <a:pt x="160805" y="451805"/>
                  <a:pt x="160805" y="732366"/>
                </a:cubicBezTo>
                <a:cubicBezTo>
                  <a:pt x="160805" y="1012927"/>
                  <a:pt x="388244" y="1240366"/>
                  <a:pt x="668805" y="1240366"/>
                </a:cubicBezTo>
                <a:cubicBezTo>
                  <a:pt x="949366" y="1240366"/>
                  <a:pt x="1176805" y="1012927"/>
                  <a:pt x="1176805" y="732366"/>
                </a:cubicBezTo>
                <a:cubicBezTo>
                  <a:pt x="1176805" y="451805"/>
                  <a:pt x="949366" y="224366"/>
                  <a:pt x="668805" y="224366"/>
                </a:cubicBezTo>
                <a:close/>
                <a:moveTo>
                  <a:pt x="1620535" y="150464"/>
                </a:moveTo>
                <a:lnTo>
                  <a:pt x="3165091" y="150464"/>
                </a:lnTo>
                <a:cubicBezTo>
                  <a:pt x="3258802" y="150464"/>
                  <a:pt x="3334770" y="226432"/>
                  <a:pt x="3334770" y="320143"/>
                </a:cubicBezTo>
                <a:lnTo>
                  <a:pt x="3334770" y="1507502"/>
                </a:lnTo>
                <a:cubicBezTo>
                  <a:pt x="3334770" y="1601213"/>
                  <a:pt x="3258802" y="1677181"/>
                  <a:pt x="3165091" y="1677181"/>
                </a:cubicBezTo>
                <a:lnTo>
                  <a:pt x="1620535" y="1677181"/>
                </a:lnTo>
                <a:cubicBezTo>
                  <a:pt x="1526824" y="1677181"/>
                  <a:pt x="1450856" y="1601213"/>
                  <a:pt x="1450856" y="1507502"/>
                </a:cubicBezTo>
                <a:lnTo>
                  <a:pt x="1450856" y="320143"/>
                </a:lnTo>
                <a:cubicBezTo>
                  <a:pt x="1450856" y="226432"/>
                  <a:pt x="1526824" y="150464"/>
                  <a:pt x="1620535" y="150464"/>
                </a:cubicBezTo>
                <a:close/>
                <a:moveTo>
                  <a:pt x="116262" y="0"/>
                </a:moveTo>
                <a:lnTo>
                  <a:pt x="1272608" y="0"/>
                </a:lnTo>
                <a:cubicBezTo>
                  <a:pt x="1336818" y="0"/>
                  <a:pt x="1388870" y="52052"/>
                  <a:pt x="1388870" y="116262"/>
                </a:cubicBezTo>
                <a:lnTo>
                  <a:pt x="1388870" y="2774081"/>
                </a:lnTo>
                <a:cubicBezTo>
                  <a:pt x="1388870" y="2838291"/>
                  <a:pt x="1336818" y="2890343"/>
                  <a:pt x="1272608" y="2890343"/>
                </a:cubicBezTo>
                <a:lnTo>
                  <a:pt x="116262" y="2890343"/>
                </a:lnTo>
                <a:cubicBezTo>
                  <a:pt x="52052" y="2890343"/>
                  <a:pt x="0" y="2838291"/>
                  <a:pt x="0" y="2774081"/>
                </a:cubicBezTo>
                <a:lnTo>
                  <a:pt x="0" y="116262"/>
                </a:lnTo>
                <a:cubicBezTo>
                  <a:pt x="0" y="52052"/>
                  <a:pt x="52052" y="0"/>
                  <a:pt x="116262" y="0"/>
                </a:cubicBez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030" tIns="46515" rIns="46515" bIns="9303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8" name="POWER METER"/>
          <p:cNvSpPr>
            <a:spLocks noChangeAspect="1"/>
          </p:cNvSpPr>
          <p:nvPr/>
        </p:nvSpPr>
        <p:spPr bwMode="auto">
          <a:xfrm>
            <a:off x="3379376" y="5382830"/>
            <a:ext cx="431771" cy="431771"/>
          </a:xfrm>
          <a:custGeom>
            <a:avLst/>
            <a:gdLst/>
            <a:ahLst/>
            <a:cxnLst/>
            <a:rect l="l" t="t" r="r" b="b"/>
            <a:pathLst>
              <a:path w="548640" h="548640">
                <a:moveTo>
                  <a:pt x="167841" y="255164"/>
                </a:moveTo>
                <a:cubicBezTo>
                  <a:pt x="162183" y="255164"/>
                  <a:pt x="157597" y="259750"/>
                  <a:pt x="157597" y="265408"/>
                </a:cubicBezTo>
                <a:lnTo>
                  <a:pt x="157597" y="339145"/>
                </a:lnTo>
                <a:cubicBezTo>
                  <a:pt x="157597" y="344803"/>
                  <a:pt x="162183" y="349389"/>
                  <a:pt x="167841" y="349389"/>
                </a:cubicBezTo>
                <a:lnTo>
                  <a:pt x="380799" y="349389"/>
                </a:lnTo>
                <a:cubicBezTo>
                  <a:pt x="386457" y="349389"/>
                  <a:pt x="391043" y="344803"/>
                  <a:pt x="391043" y="339145"/>
                </a:cubicBezTo>
                <a:lnTo>
                  <a:pt x="391043" y="265408"/>
                </a:lnTo>
                <a:cubicBezTo>
                  <a:pt x="391043" y="259750"/>
                  <a:pt x="386457" y="255164"/>
                  <a:pt x="380799" y="255164"/>
                </a:cubicBezTo>
                <a:close/>
                <a:moveTo>
                  <a:pt x="274320" y="51353"/>
                </a:moveTo>
                <a:cubicBezTo>
                  <a:pt x="151179" y="51353"/>
                  <a:pt x="51353" y="151179"/>
                  <a:pt x="51353" y="274320"/>
                </a:cubicBezTo>
                <a:cubicBezTo>
                  <a:pt x="51353" y="336704"/>
                  <a:pt x="76973" y="393104"/>
                  <a:pt x="118409" y="433426"/>
                </a:cubicBezTo>
                <a:lnTo>
                  <a:pt x="118409" y="247055"/>
                </a:lnTo>
                <a:cubicBezTo>
                  <a:pt x="118409" y="218796"/>
                  <a:pt x="141318" y="195887"/>
                  <a:pt x="169577" y="195887"/>
                </a:cubicBezTo>
                <a:lnTo>
                  <a:pt x="379064" y="195887"/>
                </a:lnTo>
                <a:cubicBezTo>
                  <a:pt x="407323" y="195887"/>
                  <a:pt x="430232" y="218796"/>
                  <a:pt x="430232" y="247055"/>
                </a:cubicBezTo>
                <a:lnTo>
                  <a:pt x="430232" y="433425"/>
                </a:lnTo>
                <a:cubicBezTo>
                  <a:pt x="471667" y="393103"/>
                  <a:pt x="497287" y="336703"/>
                  <a:pt x="497287" y="274320"/>
                </a:cubicBezTo>
                <a:cubicBezTo>
                  <a:pt x="497287" y="151179"/>
                  <a:pt x="397461" y="51353"/>
                  <a:pt x="274320" y="51353"/>
                </a:cubicBezTo>
                <a:close/>
                <a:moveTo>
                  <a:pt x="274320" y="0"/>
                </a:moveTo>
                <a:cubicBezTo>
                  <a:pt x="425823" y="0"/>
                  <a:pt x="548640" y="122817"/>
                  <a:pt x="548640" y="274320"/>
                </a:cubicBezTo>
                <a:cubicBezTo>
                  <a:pt x="548640" y="367834"/>
                  <a:pt x="501848" y="450420"/>
                  <a:pt x="430232" y="499698"/>
                </a:cubicBezTo>
                <a:lnTo>
                  <a:pt x="430232" y="502891"/>
                </a:lnTo>
                <a:lnTo>
                  <a:pt x="425668" y="502891"/>
                </a:lnTo>
                <a:cubicBezTo>
                  <a:pt x="382383" y="531866"/>
                  <a:pt x="330310" y="548640"/>
                  <a:pt x="274320" y="548640"/>
                </a:cubicBezTo>
                <a:cubicBezTo>
                  <a:pt x="218330" y="548640"/>
                  <a:pt x="166258" y="531866"/>
                  <a:pt x="122973" y="502891"/>
                </a:cubicBezTo>
                <a:lnTo>
                  <a:pt x="118409" y="502891"/>
                </a:lnTo>
                <a:lnTo>
                  <a:pt x="118409" y="499698"/>
                </a:lnTo>
                <a:cubicBezTo>
                  <a:pt x="46792" y="450421"/>
                  <a:pt x="0" y="367835"/>
                  <a:pt x="0" y="274320"/>
                </a:cubicBezTo>
                <a:cubicBezTo>
                  <a:pt x="0" y="122817"/>
                  <a:pt x="122817" y="0"/>
                  <a:pt x="274320" y="0"/>
                </a:cubicBez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9" name="LOAD METER"/>
          <p:cNvSpPr>
            <a:spLocks noChangeAspect="1"/>
          </p:cNvSpPr>
          <p:nvPr/>
        </p:nvSpPr>
        <p:spPr bwMode="auto">
          <a:xfrm rot="1919497">
            <a:off x="4608515" y="5421949"/>
            <a:ext cx="524656" cy="445745"/>
          </a:xfrm>
          <a:custGeom>
            <a:avLst/>
            <a:gdLst/>
            <a:ahLst/>
            <a:cxnLst/>
            <a:rect l="l" t="t" r="r" b="b"/>
            <a:pathLst>
              <a:path w="666666" h="566397">
                <a:moveTo>
                  <a:pt x="499355" y="154452"/>
                </a:moveTo>
                <a:cubicBezTo>
                  <a:pt x="512204" y="146426"/>
                  <a:pt x="529128" y="150336"/>
                  <a:pt x="537154" y="163185"/>
                </a:cubicBezTo>
                <a:cubicBezTo>
                  <a:pt x="545181" y="176034"/>
                  <a:pt x="541271" y="192958"/>
                  <a:pt x="528422" y="200984"/>
                </a:cubicBezTo>
                <a:cubicBezTo>
                  <a:pt x="515573" y="209010"/>
                  <a:pt x="498649" y="205101"/>
                  <a:pt x="490623" y="192252"/>
                </a:cubicBezTo>
                <a:cubicBezTo>
                  <a:pt x="482596" y="179402"/>
                  <a:pt x="486506" y="162479"/>
                  <a:pt x="499355" y="154452"/>
                </a:cubicBezTo>
                <a:close/>
                <a:moveTo>
                  <a:pt x="104430" y="401148"/>
                </a:moveTo>
                <a:cubicBezTo>
                  <a:pt x="117279" y="393122"/>
                  <a:pt x="134203" y="397032"/>
                  <a:pt x="142230" y="409881"/>
                </a:cubicBezTo>
                <a:cubicBezTo>
                  <a:pt x="150256" y="422730"/>
                  <a:pt x="146346" y="439654"/>
                  <a:pt x="133497" y="447680"/>
                </a:cubicBezTo>
                <a:cubicBezTo>
                  <a:pt x="120648" y="455706"/>
                  <a:pt x="103724" y="451797"/>
                  <a:pt x="95698" y="438948"/>
                </a:cubicBezTo>
                <a:cubicBezTo>
                  <a:pt x="87672" y="426098"/>
                  <a:pt x="91581" y="409175"/>
                  <a:pt x="104430" y="401148"/>
                </a:cubicBezTo>
                <a:close/>
                <a:moveTo>
                  <a:pt x="304648" y="273694"/>
                </a:moveTo>
                <a:cubicBezTo>
                  <a:pt x="295011" y="279714"/>
                  <a:pt x="292079" y="292406"/>
                  <a:pt x="298099" y="302043"/>
                </a:cubicBezTo>
                <a:cubicBezTo>
                  <a:pt x="304119" y="311681"/>
                  <a:pt x="316811" y="314613"/>
                  <a:pt x="326448" y="308593"/>
                </a:cubicBezTo>
                <a:cubicBezTo>
                  <a:pt x="336085" y="302573"/>
                  <a:pt x="339017" y="289881"/>
                  <a:pt x="332997" y="280243"/>
                </a:cubicBezTo>
                <a:cubicBezTo>
                  <a:pt x="326977" y="270606"/>
                  <a:pt x="314285" y="267674"/>
                  <a:pt x="304648" y="273694"/>
                </a:cubicBezTo>
                <a:close/>
                <a:moveTo>
                  <a:pt x="420983" y="105074"/>
                </a:moveTo>
                <a:cubicBezTo>
                  <a:pt x="433832" y="97048"/>
                  <a:pt x="450756" y="100958"/>
                  <a:pt x="458782" y="113807"/>
                </a:cubicBezTo>
                <a:cubicBezTo>
                  <a:pt x="466809" y="126656"/>
                  <a:pt x="462899" y="143579"/>
                  <a:pt x="450050" y="151606"/>
                </a:cubicBezTo>
                <a:cubicBezTo>
                  <a:pt x="437201" y="159632"/>
                  <a:pt x="420277" y="155723"/>
                  <a:pt x="412251" y="142873"/>
                </a:cubicBezTo>
                <a:cubicBezTo>
                  <a:pt x="404224" y="130024"/>
                  <a:pt x="408134" y="113101"/>
                  <a:pt x="420983" y="105074"/>
                </a:cubicBezTo>
                <a:close/>
                <a:moveTo>
                  <a:pt x="100638" y="305183"/>
                </a:moveTo>
                <a:cubicBezTo>
                  <a:pt x="113487" y="297156"/>
                  <a:pt x="130411" y="301066"/>
                  <a:pt x="138437" y="313915"/>
                </a:cubicBezTo>
                <a:cubicBezTo>
                  <a:pt x="146464" y="326764"/>
                  <a:pt x="142554" y="343688"/>
                  <a:pt x="129705" y="351714"/>
                </a:cubicBezTo>
                <a:cubicBezTo>
                  <a:pt x="116856" y="359741"/>
                  <a:pt x="99932" y="355831"/>
                  <a:pt x="91906" y="342982"/>
                </a:cubicBezTo>
                <a:cubicBezTo>
                  <a:pt x="83879" y="330133"/>
                  <a:pt x="87789" y="313209"/>
                  <a:pt x="100638" y="305183"/>
                </a:cubicBezTo>
                <a:close/>
                <a:moveTo>
                  <a:pt x="345385" y="87609"/>
                </a:moveTo>
                <a:cubicBezTo>
                  <a:pt x="358234" y="79583"/>
                  <a:pt x="375157" y="83493"/>
                  <a:pt x="383184" y="96342"/>
                </a:cubicBezTo>
                <a:cubicBezTo>
                  <a:pt x="391210" y="109191"/>
                  <a:pt x="387301" y="126115"/>
                  <a:pt x="374451" y="134141"/>
                </a:cubicBezTo>
                <a:cubicBezTo>
                  <a:pt x="361602" y="142167"/>
                  <a:pt x="344679" y="138258"/>
                  <a:pt x="336652" y="125409"/>
                </a:cubicBezTo>
                <a:cubicBezTo>
                  <a:pt x="328626" y="112559"/>
                  <a:pt x="332536" y="95636"/>
                  <a:pt x="345385" y="87609"/>
                </a:cubicBezTo>
                <a:close/>
                <a:moveTo>
                  <a:pt x="128334" y="223194"/>
                </a:moveTo>
                <a:cubicBezTo>
                  <a:pt x="141183" y="215167"/>
                  <a:pt x="158107" y="219077"/>
                  <a:pt x="166133" y="231926"/>
                </a:cubicBezTo>
                <a:cubicBezTo>
                  <a:pt x="174160" y="244775"/>
                  <a:pt x="170250" y="261699"/>
                  <a:pt x="157401" y="269725"/>
                </a:cubicBezTo>
                <a:cubicBezTo>
                  <a:pt x="144552" y="277752"/>
                  <a:pt x="127628" y="273842"/>
                  <a:pt x="119602" y="260993"/>
                </a:cubicBezTo>
                <a:cubicBezTo>
                  <a:pt x="111575" y="248144"/>
                  <a:pt x="115485" y="231220"/>
                  <a:pt x="128334" y="223194"/>
                </a:cubicBezTo>
                <a:close/>
                <a:moveTo>
                  <a:pt x="315846" y="102677"/>
                </a:moveTo>
                <a:lnTo>
                  <a:pt x="347802" y="267457"/>
                </a:lnTo>
                <a:cubicBezTo>
                  <a:pt x="349319" y="267611"/>
                  <a:pt x="349897" y="268463"/>
                  <a:pt x="350447" y="269343"/>
                </a:cubicBezTo>
                <a:cubicBezTo>
                  <a:pt x="362486" y="288617"/>
                  <a:pt x="356622" y="314003"/>
                  <a:pt x="337348" y="326042"/>
                </a:cubicBezTo>
                <a:cubicBezTo>
                  <a:pt x="318074" y="338082"/>
                  <a:pt x="292689" y="332217"/>
                  <a:pt x="280649" y="312943"/>
                </a:cubicBezTo>
                <a:cubicBezTo>
                  <a:pt x="271227" y="297860"/>
                  <a:pt x="272770" y="279034"/>
                  <a:pt x="285572" y="267704"/>
                </a:cubicBezTo>
                <a:lnTo>
                  <a:pt x="283842" y="267704"/>
                </a:lnTo>
                <a:close/>
                <a:moveTo>
                  <a:pt x="256314" y="104408"/>
                </a:moveTo>
                <a:cubicBezTo>
                  <a:pt x="269163" y="96382"/>
                  <a:pt x="286087" y="100291"/>
                  <a:pt x="294113" y="113140"/>
                </a:cubicBezTo>
                <a:cubicBezTo>
                  <a:pt x="302139" y="125990"/>
                  <a:pt x="298230" y="142913"/>
                  <a:pt x="285381" y="150940"/>
                </a:cubicBezTo>
                <a:cubicBezTo>
                  <a:pt x="272532" y="158966"/>
                  <a:pt x="255608" y="155056"/>
                  <a:pt x="247582" y="142207"/>
                </a:cubicBezTo>
                <a:cubicBezTo>
                  <a:pt x="239555" y="129358"/>
                  <a:pt x="243465" y="112434"/>
                  <a:pt x="256314" y="104408"/>
                </a:cubicBezTo>
                <a:close/>
                <a:moveTo>
                  <a:pt x="180603" y="151702"/>
                </a:moveTo>
                <a:cubicBezTo>
                  <a:pt x="193452" y="143676"/>
                  <a:pt x="210375" y="147586"/>
                  <a:pt x="218402" y="160435"/>
                </a:cubicBezTo>
                <a:cubicBezTo>
                  <a:pt x="226428" y="173284"/>
                  <a:pt x="222518" y="190207"/>
                  <a:pt x="209669" y="198234"/>
                </a:cubicBezTo>
                <a:cubicBezTo>
                  <a:pt x="196820" y="206260"/>
                  <a:pt x="179897" y="202350"/>
                  <a:pt x="171870" y="189501"/>
                </a:cubicBezTo>
                <a:cubicBezTo>
                  <a:pt x="163844" y="176652"/>
                  <a:pt x="167754" y="159729"/>
                  <a:pt x="180603" y="151702"/>
                </a:cubicBezTo>
                <a:close/>
                <a:moveTo>
                  <a:pt x="204036" y="106110"/>
                </a:moveTo>
                <a:cubicBezTo>
                  <a:pt x="164350" y="130285"/>
                  <a:pt x="130119" y="163452"/>
                  <a:pt x="105017" y="203370"/>
                </a:cubicBezTo>
                <a:cubicBezTo>
                  <a:pt x="49531" y="291609"/>
                  <a:pt x="47279" y="398957"/>
                  <a:pt x="99170" y="482030"/>
                </a:cubicBezTo>
                <a:lnTo>
                  <a:pt x="581185" y="180932"/>
                </a:lnTo>
                <a:cubicBezTo>
                  <a:pt x="531441" y="99451"/>
                  <a:pt x="437250" y="54244"/>
                  <a:pt x="335777" y="62796"/>
                </a:cubicBezTo>
                <a:cubicBezTo>
                  <a:pt x="288861" y="66749"/>
                  <a:pt x="243722" y="81934"/>
                  <a:pt x="204036" y="106110"/>
                </a:cubicBezTo>
                <a:close/>
                <a:moveTo>
                  <a:pt x="171961" y="53285"/>
                </a:moveTo>
                <a:cubicBezTo>
                  <a:pt x="220848" y="23522"/>
                  <a:pt x="276630" y="5126"/>
                  <a:pt x="334669" y="922"/>
                </a:cubicBezTo>
                <a:cubicBezTo>
                  <a:pt x="457870" y="-8002"/>
                  <a:pt x="572360" y="48305"/>
                  <a:pt x="633439" y="148290"/>
                </a:cubicBezTo>
                <a:lnTo>
                  <a:pt x="634418" y="147679"/>
                </a:lnTo>
                <a:lnTo>
                  <a:pt x="666666" y="199304"/>
                </a:lnTo>
                <a:lnTo>
                  <a:pt x="79003" y="566397"/>
                </a:lnTo>
                <a:lnTo>
                  <a:pt x="46756" y="514773"/>
                </a:lnTo>
                <a:lnTo>
                  <a:pt x="46755" y="514772"/>
                </a:lnTo>
                <a:cubicBezTo>
                  <a:pt x="-16950" y="412788"/>
                  <a:pt x="-15459" y="281656"/>
                  <a:pt x="50631" y="173852"/>
                </a:cubicBezTo>
                <a:cubicBezTo>
                  <a:pt x="81085" y="124181"/>
                  <a:pt x="123074" y="83049"/>
                  <a:pt x="171961" y="53285"/>
                </a:cubicBez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SMOKE / FIRE ALARMS"/>
          <p:cNvSpPr/>
          <p:nvPr/>
        </p:nvSpPr>
        <p:spPr bwMode="auto">
          <a:xfrm>
            <a:off x="5818889" y="5372990"/>
            <a:ext cx="575291" cy="346553"/>
          </a:xfrm>
          <a:custGeom>
            <a:avLst/>
            <a:gdLst/>
            <a:ahLst/>
            <a:cxnLst/>
            <a:rect l="l" t="t" r="r" b="b"/>
            <a:pathLst>
              <a:path w="731007" h="440357">
                <a:moveTo>
                  <a:pt x="160062" y="227454"/>
                </a:moveTo>
                <a:cubicBezTo>
                  <a:pt x="104631" y="268697"/>
                  <a:pt x="73769" y="322942"/>
                  <a:pt x="88479" y="356592"/>
                </a:cubicBezTo>
                <a:cubicBezTo>
                  <a:pt x="103190" y="390244"/>
                  <a:pt x="138582" y="396585"/>
                  <a:pt x="153242" y="419027"/>
                </a:cubicBezTo>
                <a:lnTo>
                  <a:pt x="172114" y="407258"/>
                </a:lnTo>
                <a:cubicBezTo>
                  <a:pt x="199346" y="399755"/>
                  <a:pt x="219097" y="365394"/>
                  <a:pt x="215034" y="336843"/>
                </a:cubicBezTo>
                <a:cubicBezTo>
                  <a:pt x="187847" y="322096"/>
                  <a:pt x="166585" y="299374"/>
                  <a:pt x="153423" y="272459"/>
                </a:cubicBezTo>
                <a:lnTo>
                  <a:pt x="165412" y="257518"/>
                </a:lnTo>
                <a:cubicBezTo>
                  <a:pt x="161788" y="249170"/>
                  <a:pt x="159862" y="239393"/>
                  <a:pt x="160062" y="227454"/>
                </a:cubicBezTo>
                <a:close/>
                <a:moveTo>
                  <a:pt x="521400" y="8749"/>
                </a:moveTo>
                <a:cubicBezTo>
                  <a:pt x="595332" y="8749"/>
                  <a:pt x="655265" y="57027"/>
                  <a:pt x="655265" y="116580"/>
                </a:cubicBezTo>
                <a:lnTo>
                  <a:pt x="646490" y="151591"/>
                </a:lnTo>
                <a:cubicBezTo>
                  <a:pt x="693997" y="154874"/>
                  <a:pt x="731007" y="195099"/>
                  <a:pt x="731007" y="244028"/>
                </a:cubicBezTo>
                <a:cubicBezTo>
                  <a:pt x="731007" y="296103"/>
                  <a:pt x="689084" y="338319"/>
                  <a:pt x="637370" y="338319"/>
                </a:cubicBezTo>
                <a:lnTo>
                  <a:pt x="600991" y="330923"/>
                </a:lnTo>
                <a:cubicBezTo>
                  <a:pt x="579942" y="358883"/>
                  <a:pt x="539786" y="376601"/>
                  <a:pt x="494015" y="376601"/>
                </a:cubicBezTo>
                <a:cubicBezTo>
                  <a:pt x="456012" y="376601"/>
                  <a:pt x="421879" y="364386"/>
                  <a:pt x="399142" y="344154"/>
                </a:cubicBezTo>
                <a:cubicBezTo>
                  <a:pt x="376220" y="358135"/>
                  <a:pt x="348984" y="365325"/>
                  <a:pt x="319939" y="365538"/>
                </a:cubicBezTo>
                <a:cubicBezTo>
                  <a:pt x="352906" y="329186"/>
                  <a:pt x="370353" y="277720"/>
                  <a:pt x="362255" y="233156"/>
                </a:cubicBezTo>
                <a:cubicBezTo>
                  <a:pt x="335238" y="158276"/>
                  <a:pt x="277572" y="118421"/>
                  <a:pt x="255960" y="50217"/>
                </a:cubicBezTo>
                <a:cubicBezTo>
                  <a:pt x="273900" y="42656"/>
                  <a:pt x="293757" y="39479"/>
                  <a:pt x="314429" y="39479"/>
                </a:cubicBezTo>
                <a:cubicBezTo>
                  <a:pt x="348346" y="39479"/>
                  <a:pt x="380066" y="48032"/>
                  <a:pt x="405728" y="65440"/>
                </a:cubicBezTo>
                <a:cubicBezTo>
                  <a:pt x="427045" y="31216"/>
                  <a:pt x="470965" y="8749"/>
                  <a:pt x="521400" y="8749"/>
                </a:cubicBezTo>
                <a:close/>
                <a:moveTo>
                  <a:pt x="196781" y="0"/>
                </a:moveTo>
                <a:cubicBezTo>
                  <a:pt x="184370" y="116772"/>
                  <a:pt x="268465" y="151520"/>
                  <a:pt x="301893" y="244170"/>
                </a:cubicBezTo>
                <a:cubicBezTo>
                  <a:pt x="314735" y="314846"/>
                  <a:pt x="258199" y="404266"/>
                  <a:pt x="187524" y="417106"/>
                </a:cubicBezTo>
                <a:lnTo>
                  <a:pt x="141582" y="440357"/>
                </a:lnTo>
                <a:cubicBezTo>
                  <a:pt x="112403" y="385587"/>
                  <a:pt x="32094" y="363671"/>
                  <a:pt x="5105" y="283042"/>
                </a:cubicBezTo>
                <a:cubicBezTo>
                  <a:pt x="-21884" y="202412"/>
                  <a:pt x="60461" y="83684"/>
                  <a:pt x="196781" y="0"/>
                </a:cubicBez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HUMIDITY SENSOR"/>
          <p:cNvSpPr/>
          <p:nvPr/>
        </p:nvSpPr>
        <p:spPr bwMode="auto">
          <a:xfrm>
            <a:off x="7308498" y="5382467"/>
            <a:ext cx="243327" cy="345603"/>
          </a:xfrm>
          <a:custGeom>
            <a:avLst/>
            <a:gdLst/>
            <a:ahLst/>
            <a:cxnLst/>
            <a:rect l="l" t="t" r="r" b="b"/>
            <a:pathLst>
              <a:path w="309190" h="439148">
                <a:moveTo>
                  <a:pt x="154156" y="112320"/>
                </a:moveTo>
                <a:cubicBezTo>
                  <a:pt x="141776" y="115279"/>
                  <a:pt x="125664" y="128750"/>
                  <a:pt x="111718" y="149991"/>
                </a:cubicBezTo>
                <a:cubicBezTo>
                  <a:pt x="93122" y="178311"/>
                  <a:pt x="59212" y="245828"/>
                  <a:pt x="53500" y="282890"/>
                </a:cubicBezTo>
                <a:cubicBezTo>
                  <a:pt x="47788" y="319951"/>
                  <a:pt x="65155" y="353144"/>
                  <a:pt x="77447" y="372359"/>
                </a:cubicBezTo>
                <a:cubicBezTo>
                  <a:pt x="89740" y="391573"/>
                  <a:pt x="120657" y="404894"/>
                  <a:pt x="127251" y="398177"/>
                </a:cubicBezTo>
                <a:cubicBezTo>
                  <a:pt x="133845" y="391460"/>
                  <a:pt x="132394" y="395559"/>
                  <a:pt x="107012" y="357059"/>
                </a:cubicBezTo>
                <a:cubicBezTo>
                  <a:pt x="56847" y="280971"/>
                  <a:pt x="124950" y="205018"/>
                  <a:pt x="143109" y="174822"/>
                </a:cubicBezTo>
                <a:cubicBezTo>
                  <a:pt x="161268" y="144626"/>
                  <a:pt x="177390" y="118771"/>
                  <a:pt x="165074" y="112966"/>
                </a:cubicBezTo>
                <a:cubicBezTo>
                  <a:pt x="161995" y="111515"/>
                  <a:pt x="158283" y="111333"/>
                  <a:pt x="154156" y="112320"/>
                </a:cubicBezTo>
                <a:close/>
                <a:moveTo>
                  <a:pt x="154411" y="0"/>
                </a:moveTo>
                <a:cubicBezTo>
                  <a:pt x="215532" y="96627"/>
                  <a:pt x="316059" y="249892"/>
                  <a:pt x="308820" y="297121"/>
                </a:cubicBezTo>
                <a:cubicBezTo>
                  <a:pt x="308820" y="375560"/>
                  <a:pt x="239688" y="439148"/>
                  <a:pt x="154410" y="439148"/>
                </a:cubicBezTo>
                <a:cubicBezTo>
                  <a:pt x="69132" y="439148"/>
                  <a:pt x="0" y="375560"/>
                  <a:pt x="0" y="297121"/>
                </a:cubicBezTo>
                <a:cubicBezTo>
                  <a:pt x="0" y="223930"/>
                  <a:pt x="134511" y="44682"/>
                  <a:pt x="154411" y="0"/>
                </a:cubicBez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FLOW METER"/>
          <p:cNvSpPr/>
          <p:nvPr/>
        </p:nvSpPr>
        <p:spPr bwMode="auto">
          <a:xfrm>
            <a:off x="8427123" y="5329252"/>
            <a:ext cx="571659" cy="388918"/>
          </a:xfrm>
          <a:custGeom>
            <a:avLst/>
            <a:gdLst/>
            <a:ahLst/>
            <a:cxnLst/>
            <a:rect l="l" t="t" r="r" b="b"/>
            <a:pathLst>
              <a:path w="726392" h="494189">
                <a:moveTo>
                  <a:pt x="238838" y="279657"/>
                </a:moveTo>
                <a:lnTo>
                  <a:pt x="346104" y="386923"/>
                </a:lnTo>
                <a:lnTo>
                  <a:pt x="238838" y="494189"/>
                </a:lnTo>
                <a:lnTo>
                  <a:pt x="238838" y="421724"/>
                </a:lnTo>
                <a:lnTo>
                  <a:pt x="0" y="421724"/>
                </a:lnTo>
                <a:lnTo>
                  <a:pt x="0" y="352122"/>
                </a:lnTo>
                <a:lnTo>
                  <a:pt x="238838" y="352122"/>
                </a:lnTo>
                <a:close/>
                <a:moveTo>
                  <a:pt x="584942" y="203469"/>
                </a:moveTo>
                <a:lnTo>
                  <a:pt x="692208" y="310735"/>
                </a:lnTo>
                <a:lnTo>
                  <a:pt x="584942" y="418001"/>
                </a:lnTo>
                <a:lnTo>
                  <a:pt x="584942" y="345536"/>
                </a:lnTo>
                <a:lnTo>
                  <a:pt x="346104" y="345536"/>
                </a:lnTo>
                <a:lnTo>
                  <a:pt x="346104" y="275934"/>
                </a:lnTo>
                <a:lnTo>
                  <a:pt x="584942" y="275934"/>
                </a:lnTo>
                <a:close/>
                <a:moveTo>
                  <a:pt x="273022" y="76188"/>
                </a:moveTo>
                <a:lnTo>
                  <a:pt x="380288" y="183454"/>
                </a:lnTo>
                <a:lnTo>
                  <a:pt x="273022" y="290720"/>
                </a:lnTo>
                <a:lnTo>
                  <a:pt x="273022" y="218255"/>
                </a:lnTo>
                <a:lnTo>
                  <a:pt x="34184" y="218255"/>
                </a:lnTo>
                <a:lnTo>
                  <a:pt x="34184" y="148653"/>
                </a:lnTo>
                <a:lnTo>
                  <a:pt x="273022" y="148653"/>
                </a:lnTo>
                <a:close/>
                <a:moveTo>
                  <a:pt x="619126" y="0"/>
                </a:moveTo>
                <a:lnTo>
                  <a:pt x="726392" y="107266"/>
                </a:lnTo>
                <a:lnTo>
                  <a:pt x="619126" y="214532"/>
                </a:lnTo>
                <a:lnTo>
                  <a:pt x="619126" y="142067"/>
                </a:lnTo>
                <a:lnTo>
                  <a:pt x="380288" y="142067"/>
                </a:lnTo>
                <a:lnTo>
                  <a:pt x="380288" y="72465"/>
                </a:lnTo>
                <a:lnTo>
                  <a:pt x="619126" y="72465"/>
                </a:ln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OCCUPANCY SENSOR"/>
          <p:cNvSpPr>
            <a:spLocks noChangeAspect="1"/>
          </p:cNvSpPr>
          <p:nvPr/>
        </p:nvSpPr>
        <p:spPr bwMode="auto">
          <a:xfrm>
            <a:off x="9789331" y="5341174"/>
            <a:ext cx="464065" cy="365075"/>
          </a:xfrm>
          <a:custGeom>
            <a:avLst/>
            <a:gdLst/>
            <a:ahLst/>
            <a:cxnLst/>
            <a:rect l="l" t="t" r="r" b="b"/>
            <a:pathLst>
              <a:path w="589675" h="463892">
                <a:moveTo>
                  <a:pt x="437134" y="185217"/>
                </a:moveTo>
                <a:cubicBezTo>
                  <a:pt x="486913" y="185217"/>
                  <a:pt x="527267" y="223478"/>
                  <a:pt x="527267" y="270676"/>
                </a:cubicBezTo>
                <a:cubicBezTo>
                  <a:pt x="527267" y="287222"/>
                  <a:pt x="522307" y="302670"/>
                  <a:pt x="512399" y="314889"/>
                </a:cubicBezTo>
                <a:cubicBezTo>
                  <a:pt x="520068" y="320395"/>
                  <a:pt x="528163" y="328630"/>
                  <a:pt x="539109" y="339943"/>
                </a:cubicBezTo>
                <a:cubicBezTo>
                  <a:pt x="568031" y="369835"/>
                  <a:pt x="589650" y="393000"/>
                  <a:pt x="589650" y="425749"/>
                </a:cubicBezTo>
                <a:cubicBezTo>
                  <a:pt x="590313" y="455974"/>
                  <a:pt x="577843" y="462852"/>
                  <a:pt x="560998" y="463892"/>
                </a:cubicBezTo>
                <a:lnTo>
                  <a:pt x="437133" y="462543"/>
                </a:lnTo>
                <a:lnTo>
                  <a:pt x="313270" y="463892"/>
                </a:lnTo>
                <a:cubicBezTo>
                  <a:pt x="296424" y="462852"/>
                  <a:pt x="283955" y="455974"/>
                  <a:pt x="284618" y="425749"/>
                </a:cubicBezTo>
                <a:cubicBezTo>
                  <a:pt x="284618" y="393000"/>
                  <a:pt x="313610" y="361080"/>
                  <a:pt x="335159" y="339943"/>
                </a:cubicBezTo>
                <a:lnTo>
                  <a:pt x="362497" y="315772"/>
                </a:lnTo>
                <a:cubicBezTo>
                  <a:pt x="352196" y="303396"/>
                  <a:pt x="347001" y="287611"/>
                  <a:pt x="347001" y="270676"/>
                </a:cubicBezTo>
                <a:cubicBezTo>
                  <a:pt x="347001" y="223478"/>
                  <a:pt x="387355" y="185217"/>
                  <a:pt x="437134" y="185217"/>
                </a:cubicBezTo>
                <a:close/>
                <a:moveTo>
                  <a:pt x="262324" y="0"/>
                </a:moveTo>
                <a:cubicBezTo>
                  <a:pt x="334300" y="0"/>
                  <a:pt x="392648" y="55322"/>
                  <a:pt x="392648" y="123565"/>
                </a:cubicBezTo>
                <a:cubicBezTo>
                  <a:pt x="392648" y="152170"/>
                  <a:pt x="382396" y="178505"/>
                  <a:pt x="363516" y="197951"/>
                </a:cubicBezTo>
                <a:cubicBezTo>
                  <a:pt x="337538" y="211760"/>
                  <a:pt x="320839" y="238424"/>
                  <a:pt x="320839" y="268785"/>
                </a:cubicBezTo>
                <a:cubicBezTo>
                  <a:pt x="320839" y="284867"/>
                  <a:pt x="325524" y="299911"/>
                  <a:pt x="334956" y="311942"/>
                </a:cubicBezTo>
                <a:cubicBezTo>
                  <a:pt x="326296" y="317841"/>
                  <a:pt x="318399" y="325744"/>
                  <a:pt x="309751" y="334226"/>
                </a:cubicBezTo>
                <a:cubicBezTo>
                  <a:pt x="285914" y="357608"/>
                  <a:pt x="253843" y="392918"/>
                  <a:pt x="253843" y="429145"/>
                </a:cubicBezTo>
                <a:cubicBezTo>
                  <a:pt x="253513" y="444173"/>
                  <a:pt x="256118" y="453983"/>
                  <a:pt x="261217" y="460012"/>
                </a:cubicBezTo>
                <a:lnTo>
                  <a:pt x="47043" y="462345"/>
                </a:lnTo>
                <a:cubicBezTo>
                  <a:pt x="19408" y="460638"/>
                  <a:pt x="-1048" y="449355"/>
                  <a:pt x="41" y="399773"/>
                </a:cubicBezTo>
                <a:cubicBezTo>
                  <a:pt x="41" y="327457"/>
                  <a:pt x="64302" y="257895"/>
                  <a:pt x="135253" y="229348"/>
                </a:cubicBezTo>
                <a:lnTo>
                  <a:pt x="174947" y="213992"/>
                </a:lnTo>
                <a:cubicBezTo>
                  <a:pt x="148312" y="192117"/>
                  <a:pt x="132000" y="159647"/>
                  <a:pt x="132000" y="123565"/>
                </a:cubicBezTo>
                <a:cubicBezTo>
                  <a:pt x="132000" y="55322"/>
                  <a:pt x="190348" y="0"/>
                  <a:pt x="262324" y="0"/>
                </a:cubicBez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TEMPERATURE SENSOR"/>
          <p:cNvSpPr>
            <a:spLocks noChangeAspect="1"/>
          </p:cNvSpPr>
          <p:nvPr/>
        </p:nvSpPr>
        <p:spPr bwMode="auto">
          <a:xfrm>
            <a:off x="11120630" y="5272132"/>
            <a:ext cx="167472" cy="389299"/>
          </a:xfrm>
          <a:custGeom>
            <a:avLst/>
            <a:gdLst/>
            <a:ahLst/>
            <a:cxnLst/>
            <a:rect l="l" t="t" r="r" b="b"/>
            <a:pathLst>
              <a:path w="212802" h="494672">
                <a:moveTo>
                  <a:pt x="102852" y="132858"/>
                </a:moveTo>
                <a:cubicBezTo>
                  <a:pt x="118002" y="132858"/>
                  <a:pt x="130284" y="145140"/>
                  <a:pt x="130284" y="160290"/>
                </a:cubicBezTo>
                <a:lnTo>
                  <a:pt x="130284" y="280468"/>
                </a:lnTo>
                <a:cubicBezTo>
                  <a:pt x="130860" y="316692"/>
                  <a:pt x="131556" y="357266"/>
                  <a:pt x="133740" y="377633"/>
                </a:cubicBezTo>
                <a:cubicBezTo>
                  <a:pt x="139903" y="384157"/>
                  <a:pt x="143386" y="393005"/>
                  <a:pt x="143386" y="402667"/>
                </a:cubicBezTo>
                <a:cubicBezTo>
                  <a:pt x="143386" y="424392"/>
                  <a:pt x="125775" y="442003"/>
                  <a:pt x="104049" y="442003"/>
                </a:cubicBezTo>
                <a:cubicBezTo>
                  <a:pt x="82324" y="442003"/>
                  <a:pt x="64713" y="424392"/>
                  <a:pt x="64713" y="402667"/>
                </a:cubicBezTo>
                <a:cubicBezTo>
                  <a:pt x="64713" y="393005"/>
                  <a:pt x="68196" y="384157"/>
                  <a:pt x="74359" y="377633"/>
                </a:cubicBezTo>
                <a:cubicBezTo>
                  <a:pt x="74713" y="347173"/>
                  <a:pt x="75066" y="316712"/>
                  <a:pt x="75420" y="286252"/>
                </a:cubicBezTo>
                <a:lnTo>
                  <a:pt x="75420" y="160290"/>
                </a:lnTo>
                <a:cubicBezTo>
                  <a:pt x="75420" y="145140"/>
                  <a:pt x="87702" y="132858"/>
                  <a:pt x="102852" y="132858"/>
                </a:cubicBezTo>
                <a:close/>
                <a:moveTo>
                  <a:pt x="106402" y="32791"/>
                </a:moveTo>
                <a:cubicBezTo>
                  <a:pt x="72691" y="32791"/>
                  <a:pt x="45362" y="60120"/>
                  <a:pt x="45362" y="93831"/>
                </a:cubicBezTo>
                <a:lnTo>
                  <a:pt x="45362" y="341649"/>
                </a:lnTo>
                <a:cubicBezTo>
                  <a:pt x="33920" y="354092"/>
                  <a:pt x="27728" y="370864"/>
                  <a:pt x="27728" y="389081"/>
                </a:cubicBezTo>
                <a:cubicBezTo>
                  <a:pt x="27728" y="432531"/>
                  <a:pt x="62951" y="467754"/>
                  <a:pt x="106401" y="467754"/>
                </a:cubicBezTo>
                <a:cubicBezTo>
                  <a:pt x="149851" y="467754"/>
                  <a:pt x="185074" y="432531"/>
                  <a:pt x="185074" y="389081"/>
                </a:cubicBezTo>
                <a:cubicBezTo>
                  <a:pt x="185074" y="370865"/>
                  <a:pt x="178882" y="354094"/>
                  <a:pt x="167441" y="341652"/>
                </a:cubicBezTo>
                <a:lnTo>
                  <a:pt x="167442" y="93831"/>
                </a:lnTo>
                <a:cubicBezTo>
                  <a:pt x="167442" y="60120"/>
                  <a:pt x="140113" y="32791"/>
                  <a:pt x="106402" y="32791"/>
                </a:cubicBezTo>
                <a:close/>
                <a:moveTo>
                  <a:pt x="106402" y="0"/>
                </a:moveTo>
                <a:cubicBezTo>
                  <a:pt x="150756" y="0"/>
                  <a:pt x="186712" y="35956"/>
                  <a:pt x="186712" y="80310"/>
                </a:cubicBezTo>
                <a:lnTo>
                  <a:pt x="186711" y="320558"/>
                </a:lnTo>
                <a:cubicBezTo>
                  <a:pt x="203380" y="338204"/>
                  <a:pt x="212802" y="362137"/>
                  <a:pt x="212802" y="388271"/>
                </a:cubicBezTo>
                <a:cubicBezTo>
                  <a:pt x="212802" y="447035"/>
                  <a:pt x="165165" y="494672"/>
                  <a:pt x="106401" y="494672"/>
                </a:cubicBezTo>
                <a:cubicBezTo>
                  <a:pt x="47637" y="494672"/>
                  <a:pt x="0" y="447035"/>
                  <a:pt x="0" y="388271"/>
                </a:cubicBezTo>
                <a:cubicBezTo>
                  <a:pt x="0" y="362137"/>
                  <a:pt x="9422" y="338203"/>
                  <a:pt x="26092" y="320557"/>
                </a:cubicBezTo>
                <a:lnTo>
                  <a:pt x="26092" y="80310"/>
                </a:lnTo>
                <a:cubicBezTo>
                  <a:pt x="26092" y="35956"/>
                  <a:pt x="62048" y="0"/>
                  <a:pt x="106402" y="0"/>
                </a:cubicBez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Round Diagonal Corner Rectangle 44"/>
          <p:cNvSpPr/>
          <p:nvPr/>
        </p:nvSpPr>
        <p:spPr bwMode="auto">
          <a:xfrm>
            <a:off x="5240326" y="6513893"/>
            <a:ext cx="353666" cy="194633"/>
          </a:xfrm>
          <a:prstGeom prst="round2Diag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FIRE DETECTION"/>
          <p:cNvSpPr>
            <a:spLocks noChangeAspect="1"/>
          </p:cNvSpPr>
          <p:nvPr/>
        </p:nvSpPr>
        <p:spPr bwMode="auto">
          <a:xfrm rot="19044653">
            <a:off x="5237012" y="6318516"/>
            <a:ext cx="387828" cy="431771"/>
          </a:xfrm>
          <a:custGeom>
            <a:avLst/>
            <a:gdLst/>
            <a:ahLst/>
            <a:cxnLst/>
            <a:rect l="l" t="t" r="r" b="b"/>
            <a:pathLst>
              <a:path w="640246" h="712789">
                <a:moveTo>
                  <a:pt x="495013" y="507373"/>
                </a:moveTo>
                <a:lnTo>
                  <a:pt x="405906" y="507372"/>
                </a:lnTo>
                <a:cubicBezTo>
                  <a:pt x="356694" y="507372"/>
                  <a:pt x="316798" y="547011"/>
                  <a:pt x="316798" y="595907"/>
                </a:cubicBezTo>
                <a:lnTo>
                  <a:pt x="316798" y="703170"/>
                </a:lnTo>
                <a:lnTo>
                  <a:pt x="405905" y="703172"/>
                </a:lnTo>
                <a:cubicBezTo>
                  <a:pt x="455118" y="703172"/>
                  <a:pt x="495013" y="663533"/>
                  <a:pt x="495013" y="614637"/>
                </a:cubicBezTo>
                <a:close/>
                <a:moveTo>
                  <a:pt x="275964" y="236974"/>
                </a:moveTo>
                <a:lnTo>
                  <a:pt x="143718" y="236972"/>
                </a:lnTo>
                <a:cubicBezTo>
                  <a:pt x="70680" y="236972"/>
                  <a:pt x="11471" y="296183"/>
                  <a:pt x="11471" y="369221"/>
                </a:cubicBezTo>
                <a:lnTo>
                  <a:pt x="11471" y="529443"/>
                </a:lnTo>
                <a:lnTo>
                  <a:pt x="143717" y="529445"/>
                </a:lnTo>
                <a:cubicBezTo>
                  <a:pt x="216755" y="529445"/>
                  <a:pt x="275964" y="470236"/>
                  <a:pt x="275964" y="397198"/>
                </a:cubicBezTo>
                <a:cubicBezTo>
                  <a:pt x="275964" y="343790"/>
                  <a:pt x="248455" y="334459"/>
                  <a:pt x="275964" y="236974"/>
                </a:cubicBezTo>
                <a:close/>
                <a:moveTo>
                  <a:pt x="552482" y="0"/>
                </a:moveTo>
                <a:cubicBezTo>
                  <a:pt x="484457" y="93077"/>
                  <a:pt x="491507" y="198808"/>
                  <a:pt x="491507" y="298057"/>
                </a:cubicBezTo>
                <a:cubicBezTo>
                  <a:pt x="491507" y="315510"/>
                  <a:pt x="489688" y="332538"/>
                  <a:pt x="486096" y="348934"/>
                </a:cubicBezTo>
                <a:lnTo>
                  <a:pt x="640246" y="348934"/>
                </a:lnTo>
                <a:cubicBezTo>
                  <a:pt x="548160" y="430464"/>
                  <a:pt x="640246" y="481822"/>
                  <a:pt x="640246" y="548265"/>
                </a:cubicBezTo>
                <a:cubicBezTo>
                  <a:pt x="640246" y="639129"/>
                  <a:pt x="566109" y="712789"/>
                  <a:pt x="474657" y="712789"/>
                </a:cubicBezTo>
                <a:lnTo>
                  <a:pt x="309069" y="712788"/>
                </a:lnTo>
                <a:lnTo>
                  <a:pt x="309069" y="534537"/>
                </a:lnTo>
                <a:cubicBezTo>
                  <a:pt x="289050" y="540923"/>
                  <a:pt x="267739" y="543811"/>
                  <a:pt x="245753" y="543810"/>
                </a:cubicBezTo>
                <a:lnTo>
                  <a:pt x="0" y="543809"/>
                </a:lnTo>
                <a:lnTo>
                  <a:pt x="0" y="246062"/>
                </a:lnTo>
                <a:cubicBezTo>
                  <a:pt x="0" y="110336"/>
                  <a:pt x="110028" y="309"/>
                  <a:pt x="245754" y="308"/>
                </a:cubicBez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47" name="VEHICLE TRACKING DEVICE"/>
          <p:cNvSpPr/>
          <p:nvPr/>
        </p:nvSpPr>
        <p:spPr bwMode="auto">
          <a:xfrm>
            <a:off x="837384" y="5351521"/>
            <a:ext cx="644337" cy="348224"/>
          </a:xfrm>
          <a:custGeom>
            <a:avLst/>
            <a:gdLst/>
            <a:ahLst/>
            <a:cxnLst/>
            <a:rect l="l" t="t" r="r" b="b"/>
            <a:pathLst>
              <a:path w="697148" h="395762">
                <a:moveTo>
                  <a:pt x="26638" y="234768"/>
                </a:moveTo>
                <a:lnTo>
                  <a:pt x="400041" y="234768"/>
                </a:lnTo>
                <a:cubicBezTo>
                  <a:pt x="408944" y="266355"/>
                  <a:pt x="437343" y="289279"/>
                  <a:pt x="471308" y="290204"/>
                </a:cubicBezTo>
                <a:lnTo>
                  <a:pt x="471308" y="368930"/>
                </a:lnTo>
                <a:cubicBezTo>
                  <a:pt x="471308" y="383749"/>
                  <a:pt x="459382" y="395762"/>
                  <a:pt x="444670" y="395762"/>
                </a:cubicBezTo>
                <a:lnTo>
                  <a:pt x="26638" y="395762"/>
                </a:lnTo>
                <a:cubicBezTo>
                  <a:pt x="11926" y="395762"/>
                  <a:pt x="0" y="383749"/>
                  <a:pt x="0" y="368930"/>
                </a:cubicBezTo>
                <a:lnTo>
                  <a:pt x="0" y="261601"/>
                </a:lnTo>
                <a:cubicBezTo>
                  <a:pt x="0" y="246781"/>
                  <a:pt x="11926" y="234768"/>
                  <a:pt x="26638" y="234768"/>
                </a:cubicBezTo>
                <a:close/>
                <a:moveTo>
                  <a:pt x="525384" y="193997"/>
                </a:moveTo>
                <a:lnTo>
                  <a:pt x="525384" y="267062"/>
                </a:lnTo>
                <a:cubicBezTo>
                  <a:pt x="563540" y="262458"/>
                  <a:pt x="593716" y="232222"/>
                  <a:pt x="598304" y="193997"/>
                </a:cubicBezTo>
                <a:close/>
                <a:moveTo>
                  <a:pt x="430232" y="193997"/>
                </a:moveTo>
                <a:cubicBezTo>
                  <a:pt x="434819" y="232222"/>
                  <a:pt x="464996" y="262458"/>
                  <a:pt x="503151" y="267062"/>
                </a:cubicBezTo>
                <a:lnTo>
                  <a:pt x="503151" y="193997"/>
                </a:lnTo>
                <a:close/>
                <a:moveTo>
                  <a:pt x="525384" y="98698"/>
                </a:moveTo>
                <a:lnTo>
                  <a:pt x="525384" y="171764"/>
                </a:lnTo>
                <a:lnTo>
                  <a:pt x="598304" y="171764"/>
                </a:lnTo>
                <a:cubicBezTo>
                  <a:pt x="593716" y="133538"/>
                  <a:pt x="563540" y="103303"/>
                  <a:pt x="525384" y="98698"/>
                </a:cubicBezTo>
                <a:close/>
                <a:moveTo>
                  <a:pt x="503151" y="98698"/>
                </a:moveTo>
                <a:cubicBezTo>
                  <a:pt x="464996" y="103303"/>
                  <a:pt x="434819" y="133538"/>
                  <a:pt x="430232" y="171764"/>
                </a:cubicBezTo>
                <a:lnTo>
                  <a:pt x="503151" y="171764"/>
                </a:lnTo>
                <a:close/>
                <a:moveTo>
                  <a:pt x="514268" y="0"/>
                </a:moveTo>
                <a:cubicBezTo>
                  <a:pt x="520407" y="0"/>
                  <a:pt x="525384" y="4977"/>
                  <a:pt x="525384" y="11116"/>
                </a:cubicBezTo>
                <a:lnTo>
                  <a:pt x="525384" y="71819"/>
                </a:lnTo>
                <a:cubicBezTo>
                  <a:pt x="578399" y="76498"/>
                  <a:pt x="620516" y="118676"/>
                  <a:pt x="625182" y="171764"/>
                </a:cubicBezTo>
                <a:lnTo>
                  <a:pt x="686032" y="171764"/>
                </a:lnTo>
                <a:cubicBezTo>
                  <a:pt x="692171" y="171764"/>
                  <a:pt x="697148" y="176741"/>
                  <a:pt x="697148" y="182880"/>
                </a:cubicBezTo>
                <a:cubicBezTo>
                  <a:pt x="697148" y="189019"/>
                  <a:pt x="692171" y="193997"/>
                  <a:pt x="686032" y="193997"/>
                </a:cubicBezTo>
                <a:lnTo>
                  <a:pt x="625182" y="193997"/>
                </a:lnTo>
                <a:cubicBezTo>
                  <a:pt x="620516" y="247085"/>
                  <a:pt x="578399" y="289263"/>
                  <a:pt x="525384" y="293942"/>
                </a:cubicBezTo>
                <a:lnTo>
                  <a:pt x="525384" y="354644"/>
                </a:lnTo>
                <a:cubicBezTo>
                  <a:pt x="525384" y="360783"/>
                  <a:pt x="520407" y="365760"/>
                  <a:pt x="514268" y="365760"/>
                </a:cubicBezTo>
                <a:cubicBezTo>
                  <a:pt x="508128" y="365760"/>
                  <a:pt x="503151" y="360783"/>
                  <a:pt x="503151" y="354644"/>
                </a:cubicBezTo>
                <a:lnTo>
                  <a:pt x="503151" y="293942"/>
                </a:lnTo>
                <a:cubicBezTo>
                  <a:pt x="450136" y="289263"/>
                  <a:pt x="408019" y="247085"/>
                  <a:pt x="403353" y="193997"/>
                </a:cubicBezTo>
                <a:lnTo>
                  <a:pt x="342504" y="193997"/>
                </a:lnTo>
                <a:cubicBezTo>
                  <a:pt x="336364" y="193997"/>
                  <a:pt x="331387" y="189019"/>
                  <a:pt x="331387" y="182880"/>
                </a:cubicBezTo>
                <a:cubicBezTo>
                  <a:pt x="331387" y="176741"/>
                  <a:pt x="336364" y="171764"/>
                  <a:pt x="342504" y="171764"/>
                </a:cubicBezTo>
                <a:lnTo>
                  <a:pt x="403353" y="171764"/>
                </a:lnTo>
                <a:cubicBezTo>
                  <a:pt x="408019" y="118676"/>
                  <a:pt x="450136" y="76498"/>
                  <a:pt x="503151" y="71819"/>
                </a:cubicBezTo>
                <a:lnTo>
                  <a:pt x="503151" y="11116"/>
                </a:lnTo>
                <a:cubicBezTo>
                  <a:pt x="503151" y="4977"/>
                  <a:pt x="508128" y="0"/>
                  <a:pt x="514268" y="0"/>
                </a:cubicBez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14" name="Oval 209"/>
          <p:cNvSpPr>
            <a:spLocks noChangeAspect="1"/>
          </p:cNvSpPr>
          <p:nvPr/>
        </p:nvSpPr>
        <p:spPr bwMode="auto">
          <a:xfrm>
            <a:off x="1013795" y="2533446"/>
            <a:ext cx="848147" cy="683421"/>
          </a:xfrm>
          <a:custGeom>
            <a:avLst/>
            <a:gdLst/>
            <a:ahLst/>
            <a:cxnLst/>
            <a:rect l="l" t="t" r="r" b="b"/>
            <a:pathLst>
              <a:path w="3499493" h="2054868">
                <a:moveTo>
                  <a:pt x="1951464" y="0"/>
                </a:moveTo>
                <a:cubicBezTo>
                  <a:pt x="2462838" y="0"/>
                  <a:pt x="2877388" y="395874"/>
                  <a:pt x="2877388" y="884210"/>
                </a:cubicBezTo>
                <a:cubicBezTo>
                  <a:pt x="2877388" y="918469"/>
                  <a:pt x="2875348" y="952273"/>
                  <a:pt x="2870875" y="985457"/>
                </a:cubicBezTo>
                <a:cubicBezTo>
                  <a:pt x="2899773" y="978985"/>
                  <a:pt x="2929730" y="976444"/>
                  <a:pt x="2960281" y="976444"/>
                </a:cubicBezTo>
                <a:cubicBezTo>
                  <a:pt x="3258080" y="976444"/>
                  <a:pt x="3499493" y="1217857"/>
                  <a:pt x="3499493" y="1515656"/>
                </a:cubicBezTo>
                <a:cubicBezTo>
                  <a:pt x="3499493" y="1813455"/>
                  <a:pt x="3258080" y="2054868"/>
                  <a:pt x="2960281" y="2054868"/>
                </a:cubicBezTo>
                <a:lnTo>
                  <a:pt x="2928952" y="2052151"/>
                </a:lnTo>
                <a:lnTo>
                  <a:pt x="509786" y="2052151"/>
                </a:lnTo>
                <a:cubicBezTo>
                  <a:pt x="494036" y="2052151"/>
                  <a:pt x="479849" y="2045457"/>
                  <a:pt x="470177" y="2034517"/>
                </a:cubicBezTo>
                <a:cubicBezTo>
                  <a:pt x="204777" y="1999829"/>
                  <a:pt x="0" y="1750739"/>
                  <a:pt x="0" y="1449039"/>
                </a:cubicBezTo>
                <a:cubicBezTo>
                  <a:pt x="0" y="1152224"/>
                  <a:pt x="198199" y="906330"/>
                  <a:pt x="457331" y="864986"/>
                </a:cubicBezTo>
                <a:cubicBezTo>
                  <a:pt x="465918" y="656655"/>
                  <a:pt x="637955" y="490895"/>
                  <a:pt x="848708" y="490895"/>
                </a:cubicBezTo>
                <a:cubicBezTo>
                  <a:pt x="938214" y="490895"/>
                  <a:pt x="1020736" y="520793"/>
                  <a:pt x="1085920" y="572346"/>
                </a:cubicBezTo>
                <a:cubicBezTo>
                  <a:pt x="1217075" y="237711"/>
                  <a:pt x="1555199" y="0"/>
                  <a:pt x="1951464"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672" tIns="47336" rIns="47336" bIns="94672" numCol="1" spcCol="0" rtlCol="0" fromWordArt="0" anchor="b" anchorCtr="0" forceAA="0" compatLnSpc="1">
            <a:prstTxWarp prst="textNoShape">
              <a:avLst/>
            </a:prstTxWarp>
            <a:noAutofit/>
          </a:bodyPr>
          <a:lstStyle/>
          <a:p>
            <a:pPr algn="ctr" defTabSz="946378" fontAlgn="base">
              <a:spcBef>
                <a:spcPct val="0"/>
              </a:spcBef>
              <a:spcAft>
                <a:spcPct val="0"/>
              </a:spcAft>
            </a:pPr>
            <a:endParaRPr lang="en-US" sz="1656"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101" name="Rectangle 54"/>
          <p:cNvSpPr>
            <a:spLocks noChangeAspect="1"/>
          </p:cNvSpPr>
          <p:nvPr/>
        </p:nvSpPr>
        <p:spPr bwMode="auto">
          <a:xfrm>
            <a:off x="9042624" y="1057358"/>
            <a:ext cx="450475" cy="363531"/>
          </a:xfrm>
          <a:custGeom>
            <a:avLst/>
            <a:gdLst/>
            <a:ahLst/>
            <a:cxnLst/>
            <a:rect l="l" t="t" r="r" b="b"/>
            <a:pathLst>
              <a:path w="3961748" h="3381467">
                <a:moveTo>
                  <a:pt x="541147" y="1565297"/>
                </a:moveTo>
                <a:lnTo>
                  <a:pt x="3479089" y="1565297"/>
                </a:lnTo>
                <a:lnTo>
                  <a:pt x="3479089" y="3381467"/>
                </a:lnTo>
                <a:lnTo>
                  <a:pt x="2442856" y="3381467"/>
                </a:lnTo>
                <a:lnTo>
                  <a:pt x="2442856" y="2176803"/>
                </a:lnTo>
                <a:cubicBezTo>
                  <a:pt x="2442856" y="2097134"/>
                  <a:pt x="2378275" y="2032554"/>
                  <a:pt x="2298607" y="2032554"/>
                </a:cubicBezTo>
                <a:lnTo>
                  <a:pt x="1721629" y="2032554"/>
                </a:lnTo>
                <a:cubicBezTo>
                  <a:pt x="1641961" y="2032554"/>
                  <a:pt x="1577381" y="2097134"/>
                  <a:pt x="1577381" y="2176803"/>
                </a:cubicBezTo>
                <a:lnTo>
                  <a:pt x="1577381" y="3381467"/>
                </a:lnTo>
                <a:lnTo>
                  <a:pt x="541147" y="3381467"/>
                </a:lnTo>
                <a:close/>
                <a:moveTo>
                  <a:pt x="2010118" y="719918"/>
                </a:moveTo>
                <a:lnTo>
                  <a:pt x="3479089" y="1564763"/>
                </a:lnTo>
                <a:lnTo>
                  <a:pt x="541147" y="1564763"/>
                </a:lnTo>
                <a:close/>
                <a:moveTo>
                  <a:pt x="2012261" y="0"/>
                </a:moveTo>
                <a:lnTo>
                  <a:pt x="2790841" y="472939"/>
                </a:lnTo>
                <a:lnTo>
                  <a:pt x="2790841" y="267921"/>
                </a:lnTo>
                <a:lnTo>
                  <a:pt x="3376760" y="267921"/>
                </a:lnTo>
                <a:lnTo>
                  <a:pt x="3376760" y="828849"/>
                </a:lnTo>
                <a:lnTo>
                  <a:pt x="3856301" y="1120140"/>
                </a:lnTo>
                <a:cubicBezTo>
                  <a:pt x="3999811" y="1333500"/>
                  <a:pt x="3979491" y="1501140"/>
                  <a:pt x="3898211" y="1691640"/>
                </a:cubicBezTo>
                <a:lnTo>
                  <a:pt x="2035121" y="556260"/>
                </a:lnTo>
                <a:lnTo>
                  <a:pt x="57731" y="1687830"/>
                </a:lnTo>
                <a:cubicBezTo>
                  <a:pt x="10741" y="1578610"/>
                  <a:pt x="-70539" y="1362710"/>
                  <a:pt x="122501" y="1120140"/>
                </a:cubicBez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018"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100" name="VEHICLE TRACKING"/>
          <p:cNvSpPr>
            <a:spLocks noChangeAspect="1"/>
          </p:cNvSpPr>
          <p:nvPr/>
        </p:nvSpPr>
        <p:spPr bwMode="auto">
          <a:xfrm>
            <a:off x="1410324" y="1050264"/>
            <a:ext cx="503591" cy="370624"/>
          </a:xfrm>
          <a:custGeom>
            <a:avLst/>
            <a:gdLst/>
            <a:ahLst/>
            <a:cxnLst/>
            <a:rect l="l" t="t" r="r" b="b"/>
            <a:pathLst>
              <a:path w="779174" h="582906">
                <a:moveTo>
                  <a:pt x="640768" y="456982"/>
                </a:moveTo>
                <a:lnTo>
                  <a:pt x="711568" y="456982"/>
                </a:lnTo>
                <a:cubicBezTo>
                  <a:pt x="726718" y="456982"/>
                  <a:pt x="739000" y="469264"/>
                  <a:pt x="739000" y="484414"/>
                </a:cubicBezTo>
                <a:cubicBezTo>
                  <a:pt x="739000" y="499564"/>
                  <a:pt x="726718" y="511846"/>
                  <a:pt x="711568" y="511846"/>
                </a:cubicBezTo>
                <a:lnTo>
                  <a:pt x="640768" y="511846"/>
                </a:lnTo>
                <a:cubicBezTo>
                  <a:pt x="625618" y="511846"/>
                  <a:pt x="613336" y="499564"/>
                  <a:pt x="613336" y="484414"/>
                </a:cubicBezTo>
                <a:cubicBezTo>
                  <a:pt x="613336" y="469264"/>
                  <a:pt x="625618" y="456982"/>
                  <a:pt x="640768" y="456982"/>
                </a:cubicBezTo>
                <a:close/>
                <a:moveTo>
                  <a:pt x="440533" y="392281"/>
                </a:moveTo>
                <a:cubicBezTo>
                  <a:pt x="423466" y="392281"/>
                  <a:pt x="409629" y="405409"/>
                  <a:pt x="409629" y="421602"/>
                </a:cubicBezTo>
                <a:cubicBezTo>
                  <a:pt x="409629" y="437795"/>
                  <a:pt x="423466" y="450923"/>
                  <a:pt x="440533" y="450923"/>
                </a:cubicBezTo>
                <a:cubicBezTo>
                  <a:pt x="457600" y="450923"/>
                  <a:pt x="471435" y="437795"/>
                  <a:pt x="471435" y="421602"/>
                </a:cubicBezTo>
                <a:cubicBezTo>
                  <a:pt x="471435" y="405409"/>
                  <a:pt x="457600" y="392281"/>
                  <a:pt x="440533" y="392281"/>
                </a:cubicBezTo>
                <a:close/>
                <a:moveTo>
                  <a:pt x="74716" y="392281"/>
                </a:moveTo>
                <a:cubicBezTo>
                  <a:pt x="57649" y="392281"/>
                  <a:pt x="43813" y="405409"/>
                  <a:pt x="43813" y="421602"/>
                </a:cubicBezTo>
                <a:cubicBezTo>
                  <a:pt x="43813" y="437795"/>
                  <a:pt x="57649" y="450923"/>
                  <a:pt x="74716" y="450923"/>
                </a:cubicBezTo>
                <a:cubicBezTo>
                  <a:pt x="91783" y="450923"/>
                  <a:pt x="105619" y="437795"/>
                  <a:pt x="105619" y="421602"/>
                </a:cubicBezTo>
                <a:cubicBezTo>
                  <a:pt x="105619" y="405409"/>
                  <a:pt x="91783" y="392281"/>
                  <a:pt x="74716" y="392281"/>
                </a:cubicBezTo>
                <a:close/>
                <a:moveTo>
                  <a:pt x="680516" y="320756"/>
                </a:moveTo>
                <a:cubicBezTo>
                  <a:pt x="655266" y="320756"/>
                  <a:pt x="634796" y="341226"/>
                  <a:pt x="634796" y="366476"/>
                </a:cubicBezTo>
                <a:cubicBezTo>
                  <a:pt x="634796" y="391726"/>
                  <a:pt x="655266" y="412196"/>
                  <a:pt x="680516" y="412196"/>
                </a:cubicBezTo>
                <a:cubicBezTo>
                  <a:pt x="705766" y="412196"/>
                  <a:pt x="726236" y="391726"/>
                  <a:pt x="726236" y="366476"/>
                </a:cubicBezTo>
                <a:cubicBezTo>
                  <a:pt x="726236" y="341226"/>
                  <a:pt x="705766" y="320756"/>
                  <a:pt x="680516" y="320756"/>
                </a:cubicBezTo>
                <a:close/>
                <a:moveTo>
                  <a:pt x="133583" y="194372"/>
                </a:moveTo>
                <a:cubicBezTo>
                  <a:pt x="123760" y="195437"/>
                  <a:pt x="107202" y="197301"/>
                  <a:pt x="99063" y="219136"/>
                </a:cubicBezTo>
                <a:lnTo>
                  <a:pt x="60670" y="331331"/>
                </a:lnTo>
                <a:lnTo>
                  <a:pt x="454632" y="331331"/>
                </a:lnTo>
                <a:lnTo>
                  <a:pt x="458839" y="332137"/>
                </a:lnTo>
                <a:lnTo>
                  <a:pt x="418166" y="220734"/>
                </a:lnTo>
                <a:cubicBezTo>
                  <a:pt x="410307" y="203958"/>
                  <a:pt x="408343" y="195171"/>
                  <a:pt x="379436" y="194372"/>
                </a:cubicBezTo>
                <a:close/>
                <a:moveTo>
                  <a:pt x="136109" y="172004"/>
                </a:moveTo>
                <a:lnTo>
                  <a:pt x="384488" y="172004"/>
                </a:lnTo>
                <a:cubicBezTo>
                  <a:pt x="419008" y="175200"/>
                  <a:pt x="423218" y="191975"/>
                  <a:pt x="432479" y="207952"/>
                </a:cubicBezTo>
                <a:lnTo>
                  <a:pt x="489525" y="343266"/>
                </a:lnTo>
                <a:cubicBezTo>
                  <a:pt x="504729" y="352772"/>
                  <a:pt x="514176" y="369253"/>
                  <a:pt x="514176" y="387826"/>
                </a:cubicBezTo>
                <a:lnTo>
                  <a:pt x="514176" y="450205"/>
                </a:lnTo>
                <a:cubicBezTo>
                  <a:pt x="514176" y="476177"/>
                  <a:pt x="495706" y="498055"/>
                  <a:pt x="470268" y="503705"/>
                </a:cubicBezTo>
                <a:lnTo>
                  <a:pt x="470268" y="559252"/>
                </a:lnTo>
                <a:cubicBezTo>
                  <a:pt x="470268" y="572315"/>
                  <a:pt x="459107" y="582906"/>
                  <a:pt x="445338" y="582906"/>
                </a:cubicBezTo>
                <a:lnTo>
                  <a:pt x="417811" y="582906"/>
                </a:lnTo>
                <a:cubicBezTo>
                  <a:pt x="404043" y="582906"/>
                  <a:pt x="392881" y="572315"/>
                  <a:pt x="392881" y="559252"/>
                </a:cubicBezTo>
                <a:lnTo>
                  <a:pt x="392881" y="506700"/>
                </a:lnTo>
                <a:lnTo>
                  <a:pt x="124415" y="506700"/>
                </a:lnTo>
                <a:lnTo>
                  <a:pt x="124415" y="559253"/>
                </a:lnTo>
                <a:cubicBezTo>
                  <a:pt x="124415" y="572316"/>
                  <a:pt x="113253" y="582906"/>
                  <a:pt x="99485" y="582906"/>
                </a:cubicBezTo>
                <a:lnTo>
                  <a:pt x="71958" y="582906"/>
                </a:lnTo>
                <a:cubicBezTo>
                  <a:pt x="58189" y="582906"/>
                  <a:pt x="47028" y="572316"/>
                  <a:pt x="47028" y="559253"/>
                </a:cubicBezTo>
                <a:lnTo>
                  <a:pt x="47028" y="504302"/>
                </a:lnTo>
                <a:cubicBezTo>
                  <a:pt x="20025" y="499853"/>
                  <a:pt x="0" y="477248"/>
                  <a:pt x="0" y="450205"/>
                </a:cubicBezTo>
                <a:lnTo>
                  <a:pt x="0" y="387826"/>
                </a:lnTo>
                <a:cubicBezTo>
                  <a:pt x="0" y="368466"/>
                  <a:pt x="10264" y="351380"/>
                  <a:pt x="26534" y="342061"/>
                </a:cubicBezTo>
                <a:lnTo>
                  <a:pt x="85592" y="202360"/>
                </a:lnTo>
                <a:cubicBezTo>
                  <a:pt x="97379" y="186650"/>
                  <a:pt x="106640" y="173335"/>
                  <a:pt x="136109" y="172004"/>
                </a:cubicBezTo>
                <a:close/>
                <a:moveTo>
                  <a:pt x="344827" y="0"/>
                </a:moveTo>
                <a:lnTo>
                  <a:pt x="748300" y="0"/>
                </a:lnTo>
                <a:cubicBezTo>
                  <a:pt x="759814" y="0"/>
                  <a:pt x="769148" y="9334"/>
                  <a:pt x="769148" y="20848"/>
                </a:cubicBezTo>
                <a:lnTo>
                  <a:pt x="769148" y="268862"/>
                </a:lnTo>
                <a:cubicBezTo>
                  <a:pt x="774898" y="269223"/>
                  <a:pt x="779174" y="274149"/>
                  <a:pt x="779174" y="280073"/>
                </a:cubicBezTo>
                <a:lnTo>
                  <a:pt x="779174" y="443168"/>
                </a:lnTo>
                <a:cubicBezTo>
                  <a:pt x="779174" y="449823"/>
                  <a:pt x="773779" y="455218"/>
                  <a:pt x="767124" y="455218"/>
                </a:cubicBezTo>
                <a:lnTo>
                  <a:pt x="523551" y="455218"/>
                </a:lnTo>
                <a:cubicBezTo>
                  <a:pt x="522461" y="437854"/>
                  <a:pt x="521167" y="424811"/>
                  <a:pt x="521167" y="369749"/>
                </a:cubicBezTo>
                <a:cubicBezTo>
                  <a:pt x="518187" y="352715"/>
                  <a:pt x="510532" y="348310"/>
                  <a:pt x="497199" y="338488"/>
                </a:cubicBezTo>
                <a:cubicBezTo>
                  <a:pt x="484856" y="310893"/>
                  <a:pt x="474350" y="284477"/>
                  <a:pt x="464289" y="260833"/>
                </a:cubicBezTo>
                <a:lnTo>
                  <a:pt x="710995" y="260833"/>
                </a:lnTo>
                <a:lnTo>
                  <a:pt x="693825" y="115562"/>
                </a:lnTo>
                <a:lnTo>
                  <a:pt x="384033" y="115562"/>
                </a:lnTo>
                <a:lnTo>
                  <a:pt x="379179" y="156629"/>
                </a:lnTo>
                <a:lnTo>
                  <a:pt x="323979" y="156629"/>
                </a:lnTo>
                <a:lnTo>
                  <a:pt x="323979" y="20848"/>
                </a:lnTo>
                <a:cubicBezTo>
                  <a:pt x="323979" y="9334"/>
                  <a:pt x="333313" y="0"/>
                  <a:pt x="344827" y="0"/>
                </a:cubicBez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018" spc="-51"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03" name="Group 102"/>
          <p:cNvGrpSpPr>
            <a:grpSpLocks noChangeAspect="1"/>
          </p:cNvGrpSpPr>
          <p:nvPr/>
        </p:nvGrpSpPr>
        <p:grpSpPr>
          <a:xfrm>
            <a:off x="3889930" y="1027301"/>
            <a:ext cx="432162" cy="393587"/>
            <a:chOff x="5268913" y="2682876"/>
            <a:chExt cx="1657350" cy="1492249"/>
          </a:xfrm>
          <a:solidFill>
            <a:srgbClr val="0F6FC6"/>
          </a:solidFill>
        </p:grpSpPr>
        <p:sp>
          <p:nvSpPr>
            <p:cNvPr id="104" name="Freeform 11"/>
            <p:cNvSpPr>
              <a:spLocks/>
            </p:cNvSpPr>
            <p:nvPr/>
          </p:nvSpPr>
          <p:spPr bwMode="auto">
            <a:xfrm>
              <a:off x="5268913" y="3508375"/>
              <a:ext cx="1657350" cy="666750"/>
            </a:xfrm>
            <a:custGeom>
              <a:avLst/>
              <a:gdLst>
                <a:gd name="T0" fmla="*/ 321 w 1044"/>
                <a:gd name="T1" fmla="*/ 0 h 420"/>
                <a:gd name="T2" fmla="*/ 321 w 1044"/>
                <a:gd name="T3" fmla="*/ 300 h 420"/>
                <a:gd name="T4" fmla="*/ 234 w 1044"/>
                <a:gd name="T5" fmla="*/ 248 h 420"/>
                <a:gd name="T6" fmla="*/ 234 w 1044"/>
                <a:gd name="T7" fmla="*/ 297 h 420"/>
                <a:gd name="T8" fmla="*/ 154 w 1044"/>
                <a:gd name="T9" fmla="*/ 248 h 420"/>
                <a:gd name="T10" fmla="*/ 154 w 1044"/>
                <a:gd name="T11" fmla="*/ 297 h 420"/>
                <a:gd name="T12" fmla="*/ 76 w 1044"/>
                <a:gd name="T13" fmla="*/ 248 h 420"/>
                <a:gd name="T14" fmla="*/ 76 w 1044"/>
                <a:gd name="T15" fmla="*/ 297 h 420"/>
                <a:gd name="T16" fmla="*/ 0 w 1044"/>
                <a:gd name="T17" fmla="*/ 248 h 420"/>
                <a:gd name="T18" fmla="*/ 0 w 1044"/>
                <a:gd name="T19" fmla="*/ 420 h 420"/>
                <a:gd name="T20" fmla="*/ 1044 w 1044"/>
                <a:gd name="T21" fmla="*/ 420 h 420"/>
                <a:gd name="T22" fmla="*/ 1044 w 1044"/>
                <a:gd name="T23" fmla="*/ 0 h 420"/>
                <a:gd name="T24" fmla="*/ 321 w 1044"/>
                <a:gd name="T25"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4" h="420">
                  <a:moveTo>
                    <a:pt x="321" y="0"/>
                  </a:moveTo>
                  <a:lnTo>
                    <a:pt x="321" y="300"/>
                  </a:lnTo>
                  <a:lnTo>
                    <a:pt x="234" y="248"/>
                  </a:lnTo>
                  <a:lnTo>
                    <a:pt x="234" y="297"/>
                  </a:lnTo>
                  <a:lnTo>
                    <a:pt x="154" y="248"/>
                  </a:lnTo>
                  <a:lnTo>
                    <a:pt x="154" y="297"/>
                  </a:lnTo>
                  <a:lnTo>
                    <a:pt x="76" y="248"/>
                  </a:lnTo>
                  <a:lnTo>
                    <a:pt x="76" y="297"/>
                  </a:lnTo>
                  <a:lnTo>
                    <a:pt x="0" y="248"/>
                  </a:lnTo>
                  <a:lnTo>
                    <a:pt x="0" y="420"/>
                  </a:lnTo>
                  <a:lnTo>
                    <a:pt x="1044" y="420"/>
                  </a:lnTo>
                  <a:lnTo>
                    <a:pt x="1044" y="0"/>
                  </a:lnTo>
                  <a:lnTo>
                    <a:pt x="3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29951" fontAlgn="base">
                <a:spcBef>
                  <a:spcPct val="0"/>
                </a:spcBef>
                <a:spcAft>
                  <a:spcPct val="0"/>
                </a:spcAft>
                <a:defRPr/>
              </a:pPr>
              <a:endParaRPr lang="en-US" sz="1018" dirty="0">
                <a:solidFill>
                  <a:srgbClr val="505050"/>
                </a:solidFill>
                <a:latin typeface="Arial" panose="020B0604020202020204" pitchFamily="34" charset="0"/>
                <a:cs typeface="Arial" panose="020B0604020202020204" pitchFamily="34" charset="0"/>
              </a:endParaRPr>
            </a:p>
          </p:txBody>
        </p:sp>
        <p:sp>
          <p:nvSpPr>
            <p:cNvPr id="105" name="Freeform 12"/>
            <p:cNvSpPr>
              <a:spLocks/>
            </p:cNvSpPr>
            <p:nvPr/>
          </p:nvSpPr>
          <p:spPr bwMode="auto">
            <a:xfrm>
              <a:off x="5962651" y="3017838"/>
              <a:ext cx="266700" cy="433387"/>
            </a:xfrm>
            <a:custGeom>
              <a:avLst/>
              <a:gdLst>
                <a:gd name="T0" fmla="*/ 0 w 168"/>
                <a:gd name="T1" fmla="*/ 273 h 273"/>
                <a:gd name="T2" fmla="*/ 168 w 168"/>
                <a:gd name="T3" fmla="*/ 273 h 273"/>
                <a:gd name="T4" fmla="*/ 137 w 168"/>
                <a:gd name="T5" fmla="*/ 217 h 273"/>
                <a:gd name="T6" fmla="*/ 137 w 168"/>
                <a:gd name="T7" fmla="*/ 42 h 273"/>
                <a:gd name="T8" fmla="*/ 166 w 168"/>
                <a:gd name="T9" fmla="*/ 42 h 273"/>
                <a:gd name="T10" fmla="*/ 166 w 168"/>
                <a:gd name="T11" fmla="*/ 0 h 273"/>
                <a:gd name="T12" fmla="*/ 0 w 168"/>
                <a:gd name="T13" fmla="*/ 0 h 273"/>
                <a:gd name="T14" fmla="*/ 0 w 168"/>
                <a:gd name="T15" fmla="*/ 42 h 273"/>
                <a:gd name="T16" fmla="*/ 31 w 168"/>
                <a:gd name="T17" fmla="*/ 42 h 273"/>
                <a:gd name="T18" fmla="*/ 31 w 168"/>
                <a:gd name="T19" fmla="*/ 217 h 273"/>
                <a:gd name="T20" fmla="*/ 0 w 168"/>
                <a:gd name="T21"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273">
                  <a:moveTo>
                    <a:pt x="0" y="273"/>
                  </a:moveTo>
                  <a:lnTo>
                    <a:pt x="168" y="273"/>
                  </a:lnTo>
                  <a:lnTo>
                    <a:pt x="137" y="217"/>
                  </a:lnTo>
                  <a:lnTo>
                    <a:pt x="137" y="42"/>
                  </a:lnTo>
                  <a:lnTo>
                    <a:pt x="166" y="42"/>
                  </a:lnTo>
                  <a:lnTo>
                    <a:pt x="166" y="0"/>
                  </a:lnTo>
                  <a:lnTo>
                    <a:pt x="0" y="0"/>
                  </a:lnTo>
                  <a:lnTo>
                    <a:pt x="0" y="42"/>
                  </a:lnTo>
                  <a:lnTo>
                    <a:pt x="31" y="42"/>
                  </a:lnTo>
                  <a:lnTo>
                    <a:pt x="31" y="217"/>
                  </a:lnTo>
                  <a:lnTo>
                    <a:pt x="0" y="2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29951" fontAlgn="base">
                <a:spcBef>
                  <a:spcPct val="0"/>
                </a:spcBef>
                <a:spcAft>
                  <a:spcPct val="0"/>
                </a:spcAft>
                <a:defRPr/>
              </a:pPr>
              <a:endParaRPr lang="en-US" sz="1018" dirty="0">
                <a:solidFill>
                  <a:srgbClr val="505050"/>
                </a:solidFill>
                <a:latin typeface="Arial" panose="020B0604020202020204" pitchFamily="34" charset="0"/>
                <a:cs typeface="Arial" panose="020B0604020202020204" pitchFamily="34" charset="0"/>
              </a:endParaRPr>
            </a:p>
          </p:txBody>
        </p:sp>
        <p:sp>
          <p:nvSpPr>
            <p:cNvPr id="106" name="Freeform 13"/>
            <p:cNvSpPr>
              <a:spLocks/>
            </p:cNvSpPr>
            <p:nvPr/>
          </p:nvSpPr>
          <p:spPr bwMode="auto">
            <a:xfrm>
              <a:off x="6461126" y="3017838"/>
              <a:ext cx="269875" cy="433387"/>
            </a:xfrm>
            <a:custGeom>
              <a:avLst/>
              <a:gdLst>
                <a:gd name="T0" fmla="*/ 0 w 170"/>
                <a:gd name="T1" fmla="*/ 273 h 273"/>
                <a:gd name="T2" fmla="*/ 170 w 170"/>
                <a:gd name="T3" fmla="*/ 273 h 273"/>
                <a:gd name="T4" fmla="*/ 140 w 170"/>
                <a:gd name="T5" fmla="*/ 217 h 273"/>
                <a:gd name="T6" fmla="*/ 140 w 170"/>
                <a:gd name="T7" fmla="*/ 42 h 273"/>
                <a:gd name="T8" fmla="*/ 168 w 170"/>
                <a:gd name="T9" fmla="*/ 42 h 273"/>
                <a:gd name="T10" fmla="*/ 168 w 170"/>
                <a:gd name="T11" fmla="*/ 0 h 273"/>
                <a:gd name="T12" fmla="*/ 0 w 170"/>
                <a:gd name="T13" fmla="*/ 0 h 273"/>
                <a:gd name="T14" fmla="*/ 0 w 170"/>
                <a:gd name="T15" fmla="*/ 42 h 273"/>
                <a:gd name="T16" fmla="*/ 33 w 170"/>
                <a:gd name="T17" fmla="*/ 42 h 273"/>
                <a:gd name="T18" fmla="*/ 33 w 170"/>
                <a:gd name="T19" fmla="*/ 217 h 273"/>
                <a:gd name="T20" fmla="*/ 0 w 170"/>
                <a:gd name="T21"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0" h="273">
                  <a:moveTo>
                    <a:pt x="0" y="273"/>
                  </a:moveTo>
                  <a:lnTo>
                    <a:pt x="170" y="273"/>
                  </a:lnTo>
                  <a:lnTo>
                    <a:pt x="140" y="217"/>
                  </a:lnTo>
                  <a:lnTo>
                    <a:pt x="140" y="42"/>
                  </a:lnTo>
                  <a:lnTo>
                    <a:pt x="168" y="42"/>
                  </a:lnTo>
                  <a:lnTo>
                    <a:pt x="168" y="0"/>
                  </a:lnTo>
                  <a:lnTo>
                    <a:pt x="0" y="0"/>
                  </a:lnTo>
                  <a:lnTo>
                    <a:pt x="0" y="42"/>
                  </a:lnTo>
                  <a:lnTo>
                    <a:pt x="33" y="42"/>
                  </a:lnTo>
                  <a:lnTo>
                    <a:pt x="33" y="217"/>
                  </a:lnTo>
                  <a:lnTo>
                    <a:pt x="0" y="2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29951" fontAlgn="base">
                <a:spcBef>
                  <a:spcPct val="0"/>
                </a:spcBef>
                <a:spcAft>
                  <a:spcPct val="0"/>
                </a:spcAft>
                <a:defRPr/>
              </a:pPr>
              <a:endParaRPr lang="en-US" sz="1018" dirty="0">
                <a:solidFill>
                  <a:srgbClr val="505050"/>
                </a:solidFill>
                <a:latin typeface="Arial" panose="020B0604020202020204" pitchFamily="34" charset="0"/>
                <a:cs typeface="Arial" panose="020B0604020202020204" pitchFamily="34" charset="0"/>
              </a:endParaRPr>
            </a:p>
          </p:txBody>
        </p:sp>
        <p:sp>
          <p:nvSpPr>
            <p:cNvPr id="107" name="Freeform 14"/>
            <p:cNvSpPr>
              <a:spLocks/>
            </p:cNvSpPr>
            <p:nvPr/>
          </p:nvSpPr>
          <p:spPr bwMode="auto">
            <a:xfrm>
              <a:off x="5513388" y="2682876"/>
              <a:ext cx="1252538" cy="315912"/>
            </a:xfrm>
            <a:custGeom>
              <a:avLst/>
              <a:gdLst>
                <a:gd name="T0" fmla="*/ 54 w 334"/>
                <a:gd name="T1" fmla="*/ 53 h 84"/>
                <a:gd name="T2" fmla="*/ 71 w 334"/>
                <a:gd name="T3" fmla="*/ 52 h 84"/>
                <a:gd name="T4" fmla="*/ 90 w 334"/>
                <a:gd name="T5" fmla="*/ 58 h 84"/>
                <a:gd name="T6" fmla="*/ 118 w 334"/>
                <a:gd name="T7" fmla="*/ 57 h 84"/>
                <a:gd name="T8" fmla="*/ 156 w 334"/>
                <a:gd name="T9" fmla="*/ 50 h 84"/>
                <a:gd name="T10" fmla="*/ 189 w 334"/>
                <a:gd name="T11" fmla="*/ 60 h 84"/>
                <a:gd name="T12" fmla="*/ 238 w 334"/>
                <a:gd name="T13" fmla="*/ 52 h 84"/>
                <a:gd name="T14" fmla="*/ 269 w 334"/>
                <a:gd name="T15" fmla="*/ 51 h 84"/>
                <a:gd name="T16" fmla="*/ 270 w 334"/>
                <a:gd name="T17" fmla="*/ 71 h 84"/>
                <a:gd name="T18" fmla="*/ 284 w 334"/>
                <a:gd name="T19" fmla="*/ 83 h 84"/>
                <a:gd name="T20" fmla="*/ 303 w 334"/>
                <a:gd name="T21" fmla="*/ 83 h 84"/>
                <a:gd name="T22" fmla="*/ 304 w 334"/>
                <a:gd name="T23" fmla="*/ 83 h 84"/>
                <a:gd name="T24" fmla="*/ 321 w 334"/>
                <a:gd name="T25" fmla="*/ 59 h 84"/>
                <a:gd name="T26" fmla="*/ 302 w 334"/>
                <a:gd name="T27" fmla="*/ 6 h 84"/>
                <a:gd name="T28" fmla="*/ 261 w 334"/>
                <a:gd name="T29" fmla="*/ 10 h 84"/>
                <a:gd name="T30" fmla="*/ 207 w 334"/>
                <a:gd name="T31" fmla="*/ 34 h 84"/>
                <a:gd name="T32" fmla="*/ 170 w 334"/>
                <a:gd name="T33" fmla="*/ 33 h 84"/>
                <a:gd name="T34" fmla="*/ 133 w 334"/>
                <a:gd name="T35" fmla="*/ 28 h 84"/>
                <a:gd name="T36" fmla="*/ 110 w 334"/>
                <a:gd name="T37" fmla="*/ 29 h 84"/>
                <a:gd name="T38" fmla="*/ 83 w 334"/>
                <a:gd name="T39" fmla="*/ 43 h 84"/>
                <a:gd name="T40" fmla="*/ 27 w 334"/>
                <a:gd name="T41" fmla="*/ 46 h 84"/>
                <a:gd name="T42" fmla="*/ 3 w 334"/>
                <a:gd name="T43" fmla="*/ 48 h 84"/>
                <a:gd name="T44" fmla="*/ 54 w 334"/>
                <a:gd name="T45" fmla="*/ 5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4" h="84">
                  <a:moveTo>
                    <a:pt x="54" y="53"/>
                  </a:moveTo>
                  <a:cubicBezTo>
                    <a:pt x="59" y="52"/>
                    <a:pt x="65" y="51"/>
                    <a:pt x="71" y="52"/>
                  </a:cubicBezTo>
                  <a:cubicBezTo>
                    <a:pt x="77" y="52"/>
                    <a:pt x="83" y="56"/>
                    <a:pt x="90" y="58"/>
                  </a:cubicBezTo>
                  <a:cubicBezTo>
                    <a:pt x="100" y="61"/>
                    <a:pt x="109" y="62"/>
                    <a:pt x="118" y="57"/>
                  </a:cubicBezTo>
                  <a:cubicBezTo>
                    <a:pt x="131" y="51"/>
                    <a:pt x="141" y="46"/>
                    <a:pt x="156" y="50"/>
                  </a:cubicBezTo>
                  <a:cubicBezTo>
                    <a:pt x="168" y="52"/>
                    <a:pt x="176" y="59"/>
                    <a:pt x="189" y="60"/>
                  </a:cubicBezTo>
                  <a:cubicBezTo>
                    <a:pt x="207" y="61"/>
                    <a:pt x="222" y="59"/>
                    <a:pt x="238" y="52"/>
                  </a:cubicBezTo>
                  <a:cubicBezTo>
                    <a:pt x="244" y="49"/>
                    <a:pt x="264" y="44"/>
                    <a:pt x="269" y="51"/>
                  </a:cubicBezTo>
                  <a:cubicBezTo>
                    <a:pt x="272" y="55"/>
                    <a:pt x="268" y="66"/>
                    <a:pt x="270" y="71"/>
                  </a:cubicBezTo>
                  <a:cubicBezTo>
                    <a:pt x="273" y="77"/>
                    <a:pt x="278" y="81"/>
                    <a:pt x="284" y="83"/>
                  </a:cubicBezTo>
                  <a:cubicBezTo>
                    <a:pt x="290" y="84"/>
                    <a:pt x="297" y="82"/>
                    <a:pt x="303" y="83"/>
                  </a:cubicBezTo>
                  <a:cubicBezTo>
                    <a:pt x="304" y="83"/>
                    <a:pt x="304" y="83"/>
                    <a:pt x="304" y="83"/>
                  </a:cubicBezTo>
                  <a:cubicBezTo>
                    <a:pt x="304" y="74"/>
                    <a:pt x="316" y="66"/>
                    <a:pt x="321" y="59"/>
                  </a:cubicBezTo>
                  <a:cubicBezTo>
                    <a:pt x="334" y="40"/>
                    <a:pt x="321" y="15"/>
                    <a:pt x="302" y="6"/>
                  </a:cubicBezTo>
                  <a:cubicBezTo>
                    <a:pt x="288" y="0"/>
                    <a:pt x="274" y="2"/>
                    <a:pt x="261" y="10"/>
                  </a:cubicBezTo>
                  <a:cubicBezTo>
                    <a:pt x="243" y="21"/>
                    <a:pt x="229" y="32"/>
                    <a:pt x="207" y="34"/>
                  </a:cubicBezTo>
                  <a:cubicBezTo>
                    <a:pt x="195" y="34"/>
                    <a:pt x="182" y="35"/>
                    <a:pt x="170" y="33"/>
                  </a:cubicBezTo>
                  <a:cubicBezTo>
                    <a:pt x="158" y="30"/>
                    <a:pt x="146" y="28"/>
                    <a:pt x="133" y="28"/>
                  </a:cubicBezTo>
                  <a:cubicBezTo>
                    <a:pt x="126" y="28"/>
                    <a:pt x="117" y="27"/>
                    <a:pt x="110" y="29"/>
                  </a:cubicBezTo>
                  <a:cubicBezTo>
                    <a:pt x="100" y="31"/>
                    <a:pt x="92" y="39"/>
                    <a:pt x="83" y="43"/>
                  </a:cubicBezTo>
                  <a:cubicBezTo>
                    <a:pt x="65" y="49"/>
                    <a:pt x="45" y="47"/>
                    <a:pt x="27" y="46"/>
                  </a:cubicBezTo>
                  <a:cubicBezTo>
                    <a:pt x="25" y="46"/>
                    <a:pt x="5" y="43"/>
                    <a:pt x="3" y="48"/>
                  </a:cubicBezTo>
                  <a:cubicBezTo>
                    <a:pt x="0" y="55"/>
                    <a:pt x="49" y="53"/>
                    <a:pt x="54"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29951" fontAlgn="base">
                <a:spcBef>
                  <a:spcPct val="0"/>
                </a:spcBef>
                <a:spcAft>
                  <a:spcPct val="0"/>
                </a:spcAft>
                <a:defRPr/>
              </a:pPr>
              <a:endParaRPr lang="en-US" sz="1018" dirty="0">
                <a:solidFill>
                  <a:srgbClr val="505050"/>
                </a:solidFill>
                <a:latin typeface="Arial" panose="020B0604020202020204" pitchFamily="34" charset="0"/>
                <a:cs typeface="Arial" panose="020B0604020202020204" pitchFamily="34" charset="0"/>
              </a:endParaRPr>
            </a:p>
          </p:txBody>
        </p:sp>
      </p:grpSp>
      <p:sp>
        <p:nvSpPr>
          <p:cNvPr id="108" name="Rectangle 138"/>
          <p:cNvSpPr>
            <a:spLocks noChangeAspect="1"/>
          </p:cNvSpPr>
          <p:nvPr/>
        </p:nvSpPr>
        <p:spPr bwMode="auto">
          <a:xfrm rot="5400000">
            <a:off x="5191011" y="1049621"/>
            <a:ext cx="371218" cy="371315"/>
          </a:xfrm>
          <a:custGeom>
            <a:avLst/>
            <a:gdLst/>
            <a:ahLst/>
            <a:cxnLst/>
            <a:rect l="l" t="t" r="r" b="b"/>
            <a:pathLst>
              <a:path w="3221975" h="3221974">
                <a:moveTo>
                  <a:pt x="695463" y="1877687"/>
                </a:moveTo>
                <a:lnTo>
                  <a:pt x="1344288" y="1877687"/>
                </a:lnTo>
                <a:lnTo>
                  <a:pt x="1344288" y="2526511"/>
                </a:lnTo>
                <a:lnTo>
                  <a:pt x="1877688" y="2526511"/>
                </a:lnTo>
                <a:lnTo>
                  <a:pt x="1877688" y="1877687"/>
                </a:lnTo>
                <a:lnTo>
                  <a:pt x="2526513" y="1877687"/>
                </a:lnTo>
                <a:lnTo>
                  <a:pt x="2526513" y="1344287"/>
                </a:lnTo>
                <a:lnTo>
                  <a:pt x="1877688" y="1344287"/>
                </a:lnTo>
                <a:lnTo>
                  <a:pt x="1877688" y="695462"/>
                </a:lnTo>
                <a:lnTo>
                  <a:pt x="1344288" y="695462"/>
                </a:lnTo>
                <a:lnTo>
                  <a:pt x="1344288" y="1344287"/>
                </a:lnTo>
                <a:lnTo>
                  <a:pt x="695463" y="1344287"/>
                </a:lnTo>
                <a:close/>
                <a:moveTo>
                  <a:pt x="0" y="1610987"/>
                </a:moveTo>
                <a:cubicBezTo>
                  <a:pt x="0" y="721263"/>
                  <a:pt x="721264" y="0"/>
                  <a:pt x="1610988" y="0"/>
                </a:cubicBezTo>
                <a:cubicBezTo>
                  <a:pt x="2500712" y="0"/>
                  <a:pt x="3221975" y="721263"/>
                  <a:pt x="3221975" y="1610987"/>
                </a:cubicBezTo>
                <a:cubicBezTo>
                  <a:pt x="3221975" y="2500711"/>
                  <a:pt x="2500712" y="3221974"/>
                  <a:pt x="1610988" y="3221974"/>
                </a:cubicBezTo>
                <a:cubicBezTo>
                  <a:pt x="721264" y="3221974"/>
                  <a:pt x="0" y="2500711"/>
                  <a:pt x="0" y="1610987"/>
                </a:cubicBez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018" spc="-51" dirty="0" err="1">
              <a:solidFill>
                <a:srgbClr val="00188F"/>
              </a:solidFill>
              <a:ea typeface="Segoe UI" pitchFamily="34" charset="0"/>
              <a:cs typeface="Segoe UI" pitchFamily="34" charset="0"/>
            </a:endParaRPr>
          </a:p>
        </p:txBody>
      </p:sp>
      <p:sp>
        <p:nvSpPr>
          <p:cNvPr id="109" name="Oval 16"/>
          <p:cNvSpPr>
            <a:spLocks noChangeAspect="1"/>
          </p:cNvSpPr>
          <p:nvPr/>
        </p:nvSpPr>
        <p:spPr bwMode="auto">
          <a:xfrm>
            <a:off x="6573999" y="1067473"/>
            <a:ext cx="365527" cy="353415"/>
          </a:xfrm>
          <a:custGeom>
            <a:avLst/>
            <a:gdLst/>
            <a:ahLst/>
            <a:cxnLst/>
            <a:rect l="l" t="t" r="r" b="b"/>
            <a:pathLst>
              <a:path w="2396359" h="2310016">
                <a:moveTo>
                  <a:pt x="1165378" y="1670960"/>
                </a:moveTo>
                <a:cubicBezTo>
                  <a:pt x="1273504" y="1670960"/>
                  <a:pt x="1361157" y="1758613"/>
                  <a:pt x="1361157" y="1866739"/>
                </a:cubicBezTo>
                <a:cubicBezTo>
                  <a:pt x="1361157" y="1974865"/>
                  <a:pt x="1273504" y="2062518"/>
                  <a:pt x="1165378" y="2062518"/>
                </a:cubicBezTo>
                <a:cubicBezTo>
                  <a:pt x="1057252" y="2062518"/>
                  <a:pt x="969599" y="1974865"/>
                  <a:pt x="969599" y="1866739"/>
                </a:cubicBezTo>
                <a:cubicBezTo>
                  <a:pt x="969599" y="1758613"/>
                  <a:pt x="1057252" y="1670960"/>
                  <a:pt x="1165378" y="1670960"/>
                </a:cubicBezTo>
                <a:close/>
                <a:moveTo>
                  <a:pt x="1165378" y="1364076"/>
                </a:moveTo>
                <a:cubicBezTo>
                  <a:pt x="972314" y="1364076"/>
                  <a:pt x="815805" y="1520585"/>
                  <a:pt x="815805" y="1713649"/>
                </a:cubicBezTo>
                <a:lnTo>
                  <a:pt x="815805" y="2138530"/>
                </a:lnTo>
                <a:lnTo>
                  <a:pt x="1514951" y="2138530"/>
                </a:lnTo>
                <a:lnTo>
                  <a:pt x="1514951" y="1713649"/>
                </a:lnTo>
                <a:cubicBezTo>
                  <a:pt x="1514951" y="1520585"/>
                  <a:pt x="1358442" y="1364076"/>
                  <a:pt x="1165378" y="1364076"/>
                </a:cubicBezTo>
                <a:close/>
                <a:moveTo>
                  <a:pt x="1102410" y="885807"/>
                </a:moveTo>
                <a:cubicBezTo>
                  <a:pt x="1698054" y="885807"/>
                  <a:pt x="2243980" y="1028981"/>
                  <a:pt x="2243980" y="1314132"/>
                </a:cubicBezTo>
                <a:cubicBezTo>
                  <a:pt x="2243980" y="1864144"/>
                  <a:pt x="1761116" y="2310016"/>
                  <a:pt x="1165472" y="2310016"/>
                </a:cubicBezTo>
                <a:cubicBezTo>
                  <a:pt x="569828" y="2310016"/>
                  <a:pt x="97474" y="1551500"/>
                  <a:pt x="86964" y="1314132"/>
                </a:cubicBezTo>
                <a:cubicBezTo>
                  <a:pt x="76454" y="1076764"/>
                  <a:pt x="506766" y="885807"/>
                  <a:pt x="1102410" y="885807"/>
                </a:cubicBezTo>
                <a:close/>
                <a:moveTo>
                  <a:pt x="1167542" y="481"/>
                </a:moveTo>
                <a:cubicBezTo>
                  <a:pt x="1587408" y="-7473"/>
                  <a:pt x="2041373" y="82194"/>
                  <a:pt x="2396359" y="336018"/>
                </a:cubicBezTo>
                <a:lnTo>
                  <a:pt x="2396359" y="1092763"/>
                </a:lnTo>
                <a:cubicBezTo>
                  <a:pt x="1824596" y="853127"/>
                  <a:pt x="1025810" y="575654"/>
                  <a:pt x="0" y="1092763"/>
                </a:cubicBezTo>
                <a:lnTo>
                  <a:pt x="0" y="373856"/>
                </a:lnTo>
                <a:cubicBezTo>
                  <a:pt x="144255" y="182304"/>
                  <a:pt x="627714" y="10707"/>
                  <a:pt x="1167542" y="481"/>
                </a:cubicBez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018" spc="-51" dirty="0">
              <a:gradFill>
                <a:gsLst>
                  <a:gs pos="0">
                    <a:srgbClr val="FFFFFF"/>
                  </a:gs>
                  <a:gs pos="100000">
                    <a:srgbClr val="FFFFFF"/>
                  </a:gs>
                </a:gsLst>
                <a:lin ang="5400000" scaled="0"/>
              </a:gradFill>
              <a:ea typeface="Segoe UI" pitchFamily="34" charset="0"/>
              <a:cs typeface="Segoe UI" pitchFamily="34" charset="0"/>
            </a:endParaRPr>
          </a:p>
        </p:txBody>
      </p:sp>
      <p:sp>
        <p:nvSpPr>
          <p:cNvPr id="111" name="Freeform 110"/>
          <p:cNvSpPr>
            <a:spLocks noChangeAspect="1"/>
          </p:cNvSpPr>
          <p:nvPr/>
        </p:nvSpPr>
        <p:spPr bwMode="auto">
          <a:xfrm>
            <a:off x="7816716" y="1134048"/>
            <a:ext cx="519476" cy="286840"/>
          </a:xfrm>
          <a:custGeom>
            <a:avLst/>
            <a:gdLst>
              <a:gd name="connsiteX0" fmla="*/ 395760 w 647881"/>
              <a:gd name="connsiteY0" fmla="*/ 6250 h 357744"/>
              <a:gd name="connsiteX1" fmla="*/ 428011 w 647881"/>
              <a:gd name="connsiteY1" fmla="*/ 12097 h 357744"/>
              <a:gd name="connsiteX2" fmla="*/ 532707 w 647881"/>
              <a:gd name="connsiteY2" fmla="*/ 153938 h 357744"/>
              <a:gd name="connsiteX3" fmla="*/ 531501 w 647881"/>
              <a:gd name="connsiteY3" fmla="*/ 171564 h 357744"/>
              <a:gd name="connsiteX4" fmla="*/ 548054 w 647881"/>
              <a:gd name="connsiteY4" fmla="*/ 169995 h 357744"/>
              <a:gd name="connsiteX5" fmla="*/ 647881 w 647881"/>
              <a:gd name="connsiteY5" fmla="*/ 263870 h 357744"/>
              <a:gd name="connsiteX6" fmla="*/ 548054 w 647881"/>
              <a:gd name="connsiteY6" fmla="*/ 357744 h 357744"/>
              <a:gd name="connsiteX7" fmla="*/ 542253 w 647881"/>
              <a:gd name="connsiteY7" fmla="*/ 357271 h 357744"/>
              <a:gd name="connsiteX8" fmla="*/ 324761 w 647881"/>
              <a:gd name="connsiteY8" fmla="*/ 357271 h 357744"/>
              <a:gd name="connsiteX9" fmla="*/ 458854 w 647881"/>
              <a:gd name="connsiteY9" fmla="*/ 138221 h 357744"/>
              <a:gd name="connsiteX10" fmla="*/ 365284 w 647881"/>
              <a:gd name="connsiteY10" fmla="*/ 139201 h 357744"/>
              <a:gd name="connsiteX11" fmla="*/ 361286 w 647881"/>
              <a:gd name="connsiteY11" fmla="*/ 0 h 357744"/>
              <a:gd name="connsiteX12" fmla="*/ 383379 w 647881"/>
              <a:gd name="connsiteY12" fmla="*/ 4006 h 357744"/>
              <a:gd name="connsiteX13" fmla="*/ 256037 w 647881"/>
              <a:gd name="connsiteY13" fmla="*/ 194544 h 357744"/>
              <a:gd name="connsiteX14" fmla="*/ 350097 w 647881"/>
              <a:gd name="connsiteY14" fmla="*/ 193075 h 357744"/>
              <a:gd name="connsiteX15" fmla="*/ 314540 w 647881"/>
              <a:gd name="connsiteY15" fmla="*/ 357271 h 357744"/>
              <a:gd name="connsiteX16" fmla="*/ 94380 w 647881"/>
              <a:gd name="connsiteY16" fmla="*/ 357271 h 357744"/>
              <a:gd name="connsiteX17" fmla="*/ 87047 w 647881"/>
              <a:gd name="connsiteY17" fmla="*/ 354201 h 357744"/>
              <a:gd name="connsiteX18" fmla="*/ 0 w 647881"/>
              <a:gd name="connsiteY18" fmla="*/ 252272 h 357744"/>
              <a:gd name="connsiteX19" fmla="*/ 84668 w 647881"/>
              <a:gd name="connsiteY19" fmla="*/ 150591 h 357744"/>
              <a:gd name="connsiteX20" fmla="*/ 157126 w 647881"/>
              <a:gd name="connsiteY20" fmla="*/ 85463 h 357744"/>
              <a:gd name="connsiteX21" fmla="*/ 201043 w 647881"/>
              <a:gd name="connsiteY21" fmla="*/ 99643 h 357744"/>
              <a:gd name="connsiteX22" fmla="*/ 361286 w 647881"/>
              <a:gd name="connsiteY22" fmla="*/ 0 h 357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47881" h="357744">
                <a:moveTo>
                  <a:pt x="395760" y="6250"/>
                </a:moveTo>
                <a:lnTo>
                  <a:pt x="428011" y="12097"/>
                </a:lnTo>
                <a:cubicBezTo>
                  <a:pt x="489536" y="35466"/>
                  <a:pt x="532707" y="90175"/>
                  <a:pt x="532707" y="153938"/>
                </a:cubicBezTo>
                <a:cubicBezTo>
                  <a:pt x="532707" y="159902"/>
                  <a:pt x="532329" y="165787"/>
                  <a:pt x="531501" y="171564"/>
                </a:cubicBezTo>
                <a:cubicBezTo>
                  <a:pt x="536851" y="170437"/>
                  <a:pt x="542398" y="169995"/>
                  <a:pt x="548054" y="169995"/>
                </a:cubicBezTo>
                <a:cubicBezTo>
                  <a:pt x="603187" y="169995"/>
                  <a:pt x="647881" y="212024"/>
                  <a:pt x="647881" y="263870"/>
                </a:cubicBezTo>
                <a:cubicBezTo>
                  <a:pt x="647881" y="315715"/>
                  <a:pt x="603187" y="357744"/>
                  <a:pt x="548054" y="357744"/>
                </a:cubicBezTo>
                <a:lnTo>
                  <a:pt x="542253" y="357271"/>
                </a:lnTo>
                <a:lnTo>
                  <a:pt x="324761" y="357271"/>
                </a:lnTo>
                <a:lnTo>
                  <a:pt x="458854" y="138221"/>
                </a:lnTo>
                <a:lnTo>
                  <a:pt x="365284" y="139201"/>
                </a:lnTo>
                <a:close/>
                <a:moveTo>
                  <a:pt x="361286" y="0"/>
                </a:moveTo>
                <a:lnTo>
                  <a:pt x="383379" y="4006"/>
                </a:lnTo>
                <a:lnTo>
                  <a:pt x="256037" y="194544"/>
                </a:lnTo>
                <a:lnTo>
                  <a:pt x="350097" y="193075"/>
                </a:lnTo>
                <a:lnTo>
                  <a:pt x="314540" y="357271"/>
                </a:lnTo>
                <a:lnTo>
                  <a:pt x="94380" y="357271"/>
                </a:lnTo>
                <a:cubicBezTo>
                  <a:pt x="91464" y="357271"/>
                  <a:pt x="88837" y="356106"/>
                  <a:pt x="87047" y="354201"/>
                </a:cubicBezTo>
                <a:cubicBezTo>
                  <a:pt x="37912" y="348162"/>
                  <a:pt x="0" y="304797"/>
                  <a:pt x="0" y="252272"/>
                </a:cubicBezTo>
                <a:cubicBezTo>
                  <a:pt x="0" y="200598"/>
                  <a:pt x="36694" y="157789"/>
                  <a:pt x="84668" y="150591"/>
                </a:cubicBezTo>
                <a:cubicBezTo>
                  <a:pt x="86258" y="114321"/>
                  <a:pt x="118108" y="85463"/>
                  <a:pt x="157126" y="85463"/>
                </a:cubicBezTo>
                <a:cubicBezTo>
                  <a:pt x="173697" y="85463"/>
                  <a:pt x="188975" y="90668"/>
                  <a:pt x="201043" y="99643"/>
                </a:cubicBezTo>
                <a:cubicBezTo>
                  <a:pt x="225324" y="41385"/>
                  <a:pt x="287923" y="0"/>
                  <a:pt x="361286" y="0"/>
                </a:cubicBez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672" tIns="47336" rIns="47336" bIns="94672" numCol="1" spcCol="0" rtlCol="0" fromWordArt="0" anchor="b" anchorCtr="0" forceAA="0" compatLnSpc="1">
            <a:prstTxWarp prst="textNoShape">
              <a:avLst/>
            </a:prstTxWarp>
            <a:noAutofit/>
          </a:bodyPr>
          <a:lstStyle/>
          <a:p>
            <a:pPr algn="ctr" defTabSz="946378" fontAlgn="base">
              <a:spcBef>
                <a:spcPct val="0"/>
              </a:spcBef>
              <a:spcAft>
                <a:spcPct val="0"/>
              </a:spcAft>
            </a:pPr>
            <a:endParaRPr lang="en-US" sz="1018" spc="-52" dirty="0" err="1">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141" name="Table 140"/>
          <p:cNvGraphicFramePr>
            <a:graphicFrameLocks noGrp="1"/>
          </p:cNvGraphicFramePr>
          <p:nvPr>
            <p:extLst/>
          </p:nvPr>
        </p:nvGraphicFramePr>
        <p:xfrm>
          <a:off x="1298573" y="1452568"/>
          <a:ext cx="9517096" cy="210328"/>
        </p:xfrm>
        <a:graphic>
          <a:graphicData uri="http://schemas.openxmlformats.org/drawingml/2006/table">
            <a:tbl>
              <a:tblPr>
                <a:tableStyleId>{5C22544A-7EE6-4342-B048-85BDC9FD1C3A}</a:tableStyleId>
              </a:tblPr>
              <a:tblGrid>
                <a:gridCol w="1053466">
                  <a:extLst>
                    <a:ext uri="{9D8B030D-6E8A-4147-A177-3AD203B41FA5}">
                      <a16:colId xmlns="" xmlns:a16="http://schemas.microsoft.com/office/drawing/2014/main" val="3349313149"/>
                    </a:ext>
                  </a:extLst>
                </a:gridCol>
                <a:gridCol w="848888">
                  <a:extLst>
                    <a:ext uri="{9D8B030D-6E8A-4147-A177-3AD203B41FA5}">
                      <a16:colId xmlns="" xmlns:a16="http://schemas.microsoft.com/office/drawing/2014/main" val="2179682405"/>
                    </a:ext>
                  </a:extLst>
                </a:gridCol>
                <a:gridCol w="1797317">
                  <a:extLst>
                    <a:ext uri="{9D8B030D-6E8A-4147-A177-3AD203B41FA5}">
                      <a16:colId xmlns="" xmlns:a16="http://schemas.microsoft.com/office/drawing/2014/main" val="3993074174"/>
                    </a:ext>
                  </a:extLst>
                </a:gridCol>
                <a:gridCol w="832370">
                  <a:extLst>
                    <a:ext uri="{9D8B030D-6E8A-4147-A177-3AD203B41FA5}">
                      <a16:colId xmlns="" xmlns:a16="http://schemas.microsoft.com/office/drawing/2014/main" val="3718485652"/>
                    </a:ext>
                  </a:extLst>
                </a:gridCol>
                <a:gridCol w="1836111">
                  <a:extLst>
                    <a:ext uri="{9D8B030D-6E8A-4147-A177-3AD203B41FA5}">
                      <a16:colId xmlns="" xmlns:a16="http://schemas.microsoft.com/office/drawing/2014/main" val="2169341596"/>
                    </a:ext>
                  </a:extLst>
                </a:gridCol>
                <a:gridCol w="1126148">
                  <a:extLst>
                    <a:ext uri="{9D8B030D-6E8A-4147-A177-3AD203B41FA5}">
                      <a16:colId xmlns="" xmlns:a16="http://schemas.microsoft.com/office/drawing/2014/main" val="3955747106"/>
                    </a:ext>
                  </a:extLst>
                </a:gridCol>
                <a:gridCol w="1064943">
                  <a:extLst>
                    <a:ext uri="{9D8B030D-6E8A-4147-A177-3AD203B41FA5}">
                      <a16:colId xmlns="" xmlns:a16="http://schemas.microsoft.com/office/drawing/2014/main" val="3990666971"/>
                    </a:ext>
                  </a:extLst>
                </a:gridCol>
                <a:gridCol w="957853">
                  <a:extLst>
                    <a:ext uri="{9D8B030D-6E8A-4147-A177-3AD203B41FA5}">
                      <a16:colId xmlns="" xmlns:a16="http://schemas.microsoft.com/office/drawing/2014/main" val="2692558198"/>
                    </a:ext>
                  </a:extLst>
                </a:gridCol>
              </a:tblGrid>
              <a:tr h="210328">
                <a:tc>
                  <a:txBody>
                    <a:bodyPr/>
                    <a:lstStyle/>
                    <a:p>
                      <a:pPr marL="0" indent="0" algn="ctr"/>
                      <a:r>
                        <a:rPr lang="en-US" sz="1000" b="0" kern="1200" baseline="0" dirty="0" smtClean="0">
                          <a:solidFill>
                            <a:schemeClr val="accent1"/>
                          </a:solidFill>
                          <a:latin typeface="+mn-lt"/>
                          <a:ea typeface="+mn-ea"/>
                          <a:cs typeface="+mn-cs"/>
                        </a:rPr>
                        <a:t>Automotive</a:t>
                      </a:r>
                      <a:endParaRPr lang="en-US" sz="1000" b="0" kern="1200" baseline="0" dirty="0">
                        <a:solidFill>
                          <a:schemeClr val="accent1"/>
                        </a:solidFill>
                        <a:latin typeface="+mn-lt"/>
                        <a:ea typeface="+mn-ea"/>
                        <a:cs typeface="+mn-cs"/>
                      </a:endParaRPr>
                    </a:p>
                  </a:txBody>
                  <a:tcPr marL="0" marR="0" marT="0" marB="0" anchor="ctr">
                    <a:lnL w="28575" cap="flat" cmpd="sng" algn="ctr">
                      <a:solidFill>
                        <a:schemeClr val="bg1"/>
                      </a:solidFill>
                      <a:prstDash val="solid"/>
                      <a:round/>
                      <a:headEnd type="none" w="med" len="med"/>
                      <a:tailEnd type="none" w="med" len="med"/>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Retail</a:t>
                      </a:r>
                      <a:endParaRPr lang="en-US" sz="1000" b="0" kern="1200" baseline="0" dirty="0">
                        <a:solidFill>
                          <a:schemeClr val="accent1"/>
                        </a:solidFill>
                        <a:latin typeface="+mn-lt"/>
                        <a:ea typeface="+mn-ea"/>
                        <a:cs typeface="+mn-cs"/>
                      </a:endParaRPr>
                    </a:p>
                  </a:txBody>
                  <a:tcPr marL="0" marR="0" marT="0" marB="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Industrial</a:t>
                      </a:r>
                      <a:endParaRPr lang="en-US" sz="1000" b="0" kern="1200" baseline="0" dirty="0">
                        <a:solidFill>
                          <a:schemeClr val="accent1"/>
                        </a:solidFill>
                        <a:latin typeface="+mn-lt"/>
                        <a:ea typeface="+mn-ea"/>
                        <a:cs typeface="+mn-cs"/>
                      </a:endParaRPr>
                    </a:p>
                  </a:txBody>
                  <a:tcPr marL="0" marR="0" marT="0" marB="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Healthcare</a:t>
                      </a:r>
                      <a:endParaRPr lang="en-US" sz="1000" b="0" kern="1200" baseline="0" dirty="0">
                        <a:solidFill>
                          <a:schemeClr val="accent1"/>
                        </a:solidFill>
                        <a:latin typeface="+mn-lt"/>
                        <a:ea typeface="+mn-ea"/>
                        <a:cs typeface="+mn-cs"/>
                      </a:endParaRPr>
                    </a:p>
                  </a:txBody>
                  <a:tcPr marL="0" marR="0" marT="0" marB="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Security &amp; Surveillance</a:t>
                      </a:r>
                    </a:p>
                  </a:txBody>
                  <a:tcPr marL="0" marR="0" marT="0" marB="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Energy</a:t>
                      </a:r>
                      <a:endParaRPr lang="en-US" sz="1000" b="0" kern="1200" baseline="0" dirty="0">
                        <a:solidFill>
                          <a:schemeClr val="accent1"/>
                        </a:solidFill>
                        <a:latin typeface="+mn-lt"/>
                        <a:ea typeface="+mn-ea"/>
                        <a:cs typeface="+mn-cs"/>
                      </a:endParaRPr>
                    </a:p>
                  </a:txBody>
                  <a:tcPr marL="0" marR="0" marT="0" marB="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Smart Home</a:t>
                      </a:r>
                    </a:p>
                  </a:txBody>
                  <a:tcPr marL="0" marR="0" marT="0" marB="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sz="1000" b="0" kern="1200" baseline="0" dirty="0" smtClean="0">
                          <a:solidFill>
                            <a:schemeClr val="accent1"/>
                          </a:solidFill>
                          <a:latin typeface="+mn-lt"/>
                          <a:ea typeface="+mn-ea"/>
                          <a:cs typeface="+mn-cs"/>
                        </a:rPr>
                        <a:t>Smart Cities</a:t>
                      </a:r>
                    </a:p>
                  </a:txBody>
                  <a:tcPr marL="0" marR="0" marT="0" marB="0" anchor="ctr">
                    <a:lnL w="12700" cmpd="sng">
                      <a:noFill/>
                    </a:lnL>
                    <a:lnR w="12700" cmpd="sng">
                      <a:noFill/>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 xmlns:a16="http://schemas.microsoft.com/office/drawing/2014/main" val="3026767678"/>
                  </a:ext>
                </a:extLst>
              </a:tr>
            </a:tbl>
          </a:graphicData>
        </a:graphic>
      </p:graphicFrame>
      <p:sp>
        <p:nvSpPr>
          <p:cNvPr id="143" name="Freeform 142"/>
          <p:cNvSpPr>
            <a:spLocks noChangeAspect="1"/>
          </p:cNvSpPr>
          <p:nvPr/>
        </p:nvSpPr>
        <p:spPr bwMode="auto">
          <a:xfrm>
            <a:off x="2481726" y="1115794"/>
            <a:ext cx="899622" cy="305093"/>
          </a:xfrm>
          <a:custGeom>
            <a:avLst/>
            <a:gdLst>
              <a:gd name="connsiteX0" fmla="*/ 410422 w 2192245"/>
              <a:gd name="connsiteY0" fmla="*/ 584355 h 743471"/>
              <a:gd name="connsiteX1" fmla="*/ 1000219 w 2192245"/>
              <a:gd name="connsiteY1" fmla="*/ 584355 h 743471"/>
              <a:gd name="connsiteX2" fmla="*/ 1000219 w 2192245"/>
              <a:gd name="connsiteY2" fmla="*/ 730583 h 743471"/>
              <a:gd name="connsiteX3" fmla="*/ 410422 w 2192245"/>
              <a:gd name="connsiteY3" fmla="*/ 730583 h 743471"/>
              <a:gd name="connsiteX4" fmla="*/ 410422 w 2192245"/>
              <a:gd name="connsiteY4" fmla="*/ 485868 h 743471"/>
              <a:gd name="connsiteX5" fmla="*/ 920896 w 2192245"/>
              <a:gd name="connsiteY5" fmla="*/ 486456 h 743471"/>
              <a:gd name="connsiteX6" fmla="*/ 1000219 w 2192245"/>
              <a:gd name="connsiteY6" fmla="*/ 566032 h 743471"/>
              <a:gd name="connsiteX7" fmla="*/ 410422 w 2192245"/>
              <a:gd name="connsiteY7" fmla="*/ 566032 h 743471"/>
              <a:gd name="connsiteX8" fmla="*/ 2158857 w 2192245"/>
              <a:gd name="connsiteY8" fmla="*/ 481132 h 743471"/>
              <a:gd name="connsiteX9" fmla="*/ 2192245 w 2192245"/>
              <a:gd name="connsiteY9" fmla="*/ 481132 h 743471"/>
              <a:gd name="connsiteX10" fmla="*/ 2192245 w 2192245"/>
              <a:gd name="connsiteY10" fmla="*/ 616288 h 743471"/>
              <a:gd name="connsiteX11" fmla="*/ 2158857 w 2192245"/>
              <a:gd name="connsiteY11" fmla="*/ 616288 h 743471"/>
              <a:gd name="connsiteX12" fmla="*/ 2133377 w 2192245"/>
              <a:gd name="connsiteY12" fmla="*/ 481132 h 743471"/>
              <a:gd name="connsiteX13" fmla="*/ 2149596 w 2192245"/>
              <a:gd name="connsiteY13" fmla="*/ 481132 h 743471"/>
              <a:gd name="connsiteX14" fmla="*/ 2149596 w 2192245"/>
              <a:gd name="connsiteY14" fmla="*/ 616288 h 743471"/>
              <a:gd name="connsiteX15" fmla="*/ 2133377 w 2192245"/>
              <a:gd name="connsiteY15" fmla="*/ 616288 h 743471"/>
              <a:gd name="connsiteX16" fmla="*/ 2063096 w 2192245"/>
              <a:gd name="connsiteY16" fmla="*/ 481132 h 743471"/>
              <a:gd name="connsiteX17" fmla="*/ 2079314 w 2192245"/>
              <a:gd name="connsiteY17" fmla="*/ 481132 h 743471"/>
              <a:gd name="connsiteX18" fmla="*/ 2079314 w 2192245"/>
              <a:gd name="connsiteY18" fmla="*/ 616288 h 743471"/>
              <a:gd name="connsiteX19" fmla="*/ 2063096 w 2192245"/>
              <a:gd name="connsiteY19" fmla="*/ 616288 h 743471"/>
              <a:gd name="connsiteX20" fmla="*/ 2010235 w 2192245"/>
              <a:gd name="connsiteY20" fmla="*/ 481132 h 743471"/>
              <a:gd name="connsiteX21" fmla="*/ 2026453 w 2192245"/>
              <a:gd name="connsiteY21" fmla="*/ 481132 h 743471"/>
              <a:gd name="connsiteX22" fmla="*/ 2026453 w 2192245"/>
              <a:gd name="connsiteY22" fmla="*/ 616288 h 743471"/>
              <a:gd name="connsiteX23" fmla="*/ 2010235 w 2192245"/>
              <a:gd name="connsiteY23" fmla="*/ 616288 h 743471"/>
              <a:gd name="connsiteX24" fmla="*/ 1961578 w 2192245"/>
              <a:gd name="connsiteY24" fmla="*/ 481132 h 743471"/>
              <a:gd name="connsiteX25" fmla="*/ 2000623 w 2192245"/>
              <a:gd name="connsiteY25" fmla="*/ 481132 h 743471"/>
              <a:gd name="connsiteX26" fmla="*/ 2000623 w 2192245"/>
              <a:gd name="connsiteY26" fmla="*/ 616288 h 743471"/>
              <a:gd name="connsiteX27" fmla="*/ 1961578 w 2192245"/>
              <a:gd name="connsiteY27" fmla="*/ 616288 h 743471"/>
              <a:gd name="connsiteX28" fmla="*/ 1940898 w 2192245"/>
              <a:gd name="connsiteY28" fmla="*/ 481132 h 743471"/>
              <a:gd name="connsiteX29" fmla="*/ 1956772 w 2192245"/>
              <a:gd name="connsiteY29" fmla="*/ 481132 h 743471"/>
              <a:gd name="connsiteX30" fmla="*/ 1956772 w 2192245"/>
              <a:gd name="connsiteY30" fmla="*/ 616288 h 743471"/>
              <a:gd name="connsiteX31" fmla="*/ 1940898 w 2192245"/>
              <a:gd name="connsiteY31" fmla="*/ 616288 h 743471"/>
              <a:gd name="connsiteX32" fmla="*/ 410422 w 2192245"/>
              <a:gd name="connsiteY32" fmla="*/ 325620 h 743471"/>
              <a:gd name="connsiteX33" fmla="*/ 919758 w 2192245"/>
              <a:gd name="connsiteY33" fmla="*/ 325620 h 743471"/>
              <a:gd name="connsiteX34" fmla="*/ 919758 w 2192245"/>
              <a:gd name="connsiteY34" fmla="*/ 471848 h 743471"/>
              <a:gd name="connsiteX35" fmla="*/ 410422 w 2192245"/>
              <a:gd name="connsiteY35" fmla="*/ 471848 h 743471"/>
              <a:gd name="connsiteX36" fmla="*/ 1435986 w 2192245"/>
              <a:gd name="connsiteY36" fmla="*/ 317352 h 743471"/>
              <a:gd name="connsiteX37" fmla="*/ 1601736 w 2192245"/>
              <a:gd name="connsiteY37" fmla="*/ 317352 h 743471"/>
              <a:gd name="connsiteX38" fmla="*/ 1601736 w 2192245"/>
              <a:gd name="connsiteY38" fmla="*/ 371735 h 743471"/>
              <a:gd name="connsiteX39" fmla="*/ 1435986 w 2192245"/>
              <a:gd name="connsiteY39" fmla="*/ 371735 h 743471"/>
              <a:gd name="connsiteX40" fmla="*/ 1201731 w 2192245"/>
              <a:gd name="connsiteY40" fmla="*/ 317352 h 743471"/>
              <a:gd name="connsiteX41" fmla="*/ 1367481 w 2192245"/>
              <a:gd name="connsiteY41" fmla="*/ 317352 h 743471"/>
              <a:gd name="connsiteX42" fmla="*/ 1367481 w 2192245"/>
              <a:gd name="connsiteY42" fmla="*/ 371735 h 743471"/>
              <a:gd name="connsiteX43" fmla="*/ 1201731 w 2192245"/>
              <a:gd name="connsiteY43" fmla="*/ 371735 h 743471"/>
              <a:gd name="connsiteX44" fmla="*/ 992102 w 2192245"/>
              <a:gd name="connsiteY44" fmla="*/ 317352 h 743471"/>
              <a:gd name="connsiteX45" fmla="*/ 1157852 w 2192245"/>
              <a:gd name="connsiteY45" fmla="*/ 317352 h 743471"/>
              <a:gd name="connsiteX46" fmla="*/ 1157852 w 2192245"/>
              <a:gd name="connsiteY46" fmla="*/ 371735 h 743471"/>
              <a:gd name="connsiteX47" fmla="*/ 992102 w 2192245"/>
              <a:gd name="connsiteY47" fmla="*/ 371735 h 743471"/>
              <a:gd name="connsiteX48" fmla="*/ 74537 w 2192245"/>
              <a:gd name="connsiteY48" fmla="*/ 285034 h 743471"/>
              <a:gd name="connsiteX49" fmla="*/ 74537 w 2192245"/>
              <a:gd name="connsiteY49" fmla="*/ 434239 h 743471"/>
              <a:gd name="connsiteX50" fmla="*/ 320259 w 2192245"/>
              <a:gd name="connsiteY50" fmla="*/ 434239 h 743471"/>
              <a:gd name="connsiteX51" fmla="*/ 320259 w 2192245"/>
              <a:gd name="connsiteY51" fmla="*/ 285034 h 743471"/>
              <a:gd name="connsiteX52" fmla="*/ 1670241 w 2192245"/>
              <a:gd name="connsiteY52" fmla="*/ 254670 h 743471"/>
              <a:gd name="connsiteX53" fmla="*/ 2191044 w 2192245"/>
              <a:gd name="connsiteY53" fmla="*/ 254670 h 743471"/>
              <a:gd name="connsiteX54" fmla="*/ 2192245 w 2192245"/>
              <a:gd name="connsiteY54" fmla="*/ 318944 h 743471"/>
              <a:gd name="connsiteX55" fmla="*/ 2138182 w 2192245"/>
              <a:gd name="connsiteY55" fmla="*/ 433076 h 743471"/>
              <a:gd name="connsiteX56" fmla="*/ 1918929 w 2192245"/>
              <a:gd name="connsiteY56" fmla="*/ 433076 h 743471"/>
              <a:gd name="connsiteX57" fmla="*/ 1888293 w 2192245"/>
              <a:gd name="connsiteY57" fmla="*/ 492545 h 743471"/>
              <a:gd name="connsiteX58" fmla="*/ 1863665 w 2192245"/>
              <a:gd name="connsiteY58" fmla="*/ 485337 h 743471"/>
              <a:gd name="connsiteX59" fmla="*/ 1814408 w 2192245"/>
              <a:gd name="connsiteY59" fmla="*/ 613285 h 743471"/>
              <a:gd name="connsiteX60" fmla="*/ 1735717 w 2192245"/>
              <a:gd name="connsiteY60" fmla="*/ 616288 h 743471"/>
              <a:gd name="connsiteX61" fmla="*/ 1777765 w 2192245"/>
              <a:gd name="connsiteY61" fmla="*/ 436080 h 743471"/>
              <a:gd name="connsiteX62" fmla="*/ 1670241 w 2192245"/>
              <a:gd name="connsiteY62" fmla="*/ 436080 h 743471"/>
              <a:gd name="connsiteX63" fmla="*/ 24386 w 2192245"/>
              <a:gd name="connsiteY63" fmla="*/ 228264 h 743471"/>
              <a:gd name="connsiteX64" fmla="*/ 370410 w 2192245"/>
              <a:gd name="connsiteY64" fmla="*/ 228264 h 743471"/>
              <a:gd name="connsiteX65" fmla="*/ 394797 w 2192245"/>
              <a:gd name="connsiteY65" fmla="*/ 253970 h 743471"/>
              <a:gd name="connsiteX66" fmla="*/ 394797 w 2192245"/>
              <a:gd name="connsiteY66" fmla="*/ 717765 h 743471"/>
              <a:gd name="connsiteX67" fmla="*/ 370410 w 2192245"/>
              <a:gd name="connsiteY67" fmla="*/ 743471 h 743471"/>
              <a:gd name="connsiteX68" fmla="*/ 24386 w 2192245"/>
              <a:gd name="connsiteY68" fmla="*/ 743471 h 743471"/>
              <a:gd name="connsiteX69" fmla="*/ 0 w 2192245"/>
              <a:gd name="connsiteY69" fmla="*/ 717765 h 743471"/>
              <a:gd name="connsiteX70" fmla="*/ 0 w 2192245"/>
              <a:gd name="connsiteY70" fmla="*/ 253970 h 743471"/>
              <a:gd name="connsiteX71" fmla="*/ 24386 w 2192245"/>
              <a:gd name="connsiteY71" fmla="*/ 228264 h 743471"/>
              <a:gd name="connsiteX72" fmla="*/ 308684 w 2192245"/>
              <a:gd name="connsiteY72" fmla="*/ 52116 h 743471"/>
              <a:gd name="connsiteX73" fmla="*/ 303684 w 2192245"/>
              <a:gd name="connsiteY73" fmla="*/ 56098 h 743471"/>
              <a:gd name="connsiteX74" fmla="*/ 303684 w 2192245"/>
              <a:gd name="connsiteY74" fmla="*/ 74969 h 743471"/>
              <a:gd name="connsiteX75" fmla="*/ 308684 w 2192245"/>
              <a:gd name="connsiteY75" fmla="*/ 78952 h 743471"/>
              <a:gd name="connsiteX76" fmla="*/ 313684 w 2192245"/>
              <a:gd name="connsiteY76" fmla="*/ 74969 h 743471"/>
              <a:gd name="connsiteX77" fmla="*/ 313684 w 2192245"/>
              <a:gd name="connsiteY77" fmla="*/ 56098 h 743471"/>
              <a:gd name="connsiteX78" fmla="*/ 308684 w 2192245"/>
              <a:gd name="connsiteY78" fmla="*/ 52116 h 743471"/>
              <a:gd name="connsiteX79" fmla="*/ 308684 w 2192245"/>
              <a:gd name="connsiteY79" fmla="*/ 40204 h 743471"/>
              <a:gd name="connsiteX80" fmla="*/ 303684 w 2192245"/>
              <a:gd name="connsiteY80" fmla="*/ 44186 h 743471"/>
              <a:gd name="connsiteX81" fmla="*/ 303684 w 2192245"/>
              <a:gd name="connsiteY81" fmla="*/ 44961 h 743471"/>
              <a:gd name="connsiteX82" fmla="*/ 308684 w 2192245"/>
              <a:gd name="connsiteY82" fmla="*/ 48944 h 743471"/>
              <a:gd name="connsiteX83" fmla="*/ 313684 w 2192245"/>
              <a:gd name="connsiteY83" fmla="*/ 44961 h 743471"/>
              <a:gd name="connsiteX84" fmla="*/ 313684 w 2192245"/>
              <a:gd name="connsiteY84" fmla="*/ 44186 h 743471"/>
              <a:gd name="connsiteX85" fmla="*/ 308684 w 2192245"/>
              <a:gd name="connsiteY85" fmla="*/ 40204 h 743471"/>
              <a:gd name="connsiteX86" fmla="*/ 308684 w 2192245"/>
              <a:gd name="connsiteY86" fmla="*/ 28357 h 743471"/>
              <a:gd name="connsiteX87" fmla="*/ 303684 w 2192245"/>
              <a:gd name="connsiteY87" fmla="*/ 32340 h 743471"/>
              <a:gd name="connsiteX88" fmla="*/ 303684 w 2192245"/>
              <a:gd name="connsiteY88" fmla="*/ 33049 h 743471"/>
              <a:gd name="connsiteX89" fmla="*/ 308684 w 2192245"/>
              <a:gd name="connsiteY89" fmla="*/ 37032 h 743471"/>
              <a:gd name="connsiteX90" fmla="*/ 313684 w 2192245"/>
              <a:gd name="connsiteY90" fmla="*/ 33049 h 743471"/>
              <a:gd name="connsiteX91" fmla="*/ 313684 w 2192245"/>
              <a:gd name="connsiteY91" fmla="*/ 32340 h 743471"/>
              <a:gd name="connsiteX92" fmla="*/ 308684 w 2192245"/>
              <a:gd name="connsiteY92" fmla="*/ 28357 h 743471"/>
              <a:gd name="connsiteX93" fmla="*/ 88034 w 2192245"/>
              <a:gd name="connsiteY93" fmla="*/ 17075 h 743471"/>
              <a:gd name="connsiteX94" fmla="*/ 88034 w 2192245"/>
              <a:gd name="connsiteY94" fmla="*/ 169130 h 743471"/>
              <a:gd name="connsiteX95" fmla="*/ 291448 w 2192245"/>
              <a:gd name="connsiteY95" fmla="*/ 169130 h 743471"/>
              <a:gd name="connsiteX96" fmla="*/ 291448 w 2192245"/>
              <a:gd name="connsiteY96" fmla="*/ 17075 h 743471"/>
              <a:gd name="connsiteX97" fmla="*/ 76248 w 2192245"/>
              <a:gd name="connsiteY97" fmla="*/ 0 h 743471"/>
              <a:gd name="connsiteX98" fmla="*/ 318548 w 2192245"/>
              <a:gd name="connsiteY98" fmla="*/ 0 h 743471"/>
              <a:gd name="connsiteX99" fmla="*/ 328196 w 2192245"/>
              <a:gd name="connsiteY99" fmla="*/ 7685 h 743471"/>
              <a:gd name="connsiteX100" fmla="*/ 328196 w 2192245"/>
              <a:gd name="connsiteY100" fmla="*/ 178520 h 743471"/>
              <a:gd name="connsiteX101" fmla="*/ 318548 w 2192245"/>
              <a:gd name="connsiteY101" fmla="*/ 186205 h 743471"/>
              <a:gd name="connsiteX102" fmla="*/ 76248 w 2192245"/>
              <a:gd name="connsiteY102" fmla="*/ 186205 h 743471"/>
              <a:gd name="connsiteX103" fmla="*/ 66599 w 2192245"/>
              <a:gd name="connsiteY103" fmla="*/ 178520 h 743471"/>
              <a:gd name="connsiteX104" fmla="*/ 66599 w 2192245"/>
              <a:gd name="connsiteY104" fmla="*/ 7685 h 743471"/>
              <a:gd name="connsiteX105" fmla="*/ 76248 w 2192245"/>
              <a:gd name="connsiteY105" fmla="*/ 0 h 743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2192245" h="743471">
                <a:moveTo>
                  <a:pt x="410422" y="584355"/>
                </a:moveTo>
                <a:lnTo>
                  <a:pt x="1000219" y="584355"/>
                </a:lnTo>
                <a:lnTo>
                  <a:pt x="1000219" y="730583"/>
                </a:lnTo>
                <a:lnTo>
                  <a:pt x="410422" y="730583"/>
                </a:lnTo>
                <a:close/>
                <a:moveTo>
                  <a:pt x="410422" y="485868"/>
                </a:moveTo>
                <a:lnTo>
                  <a:pt x="920896" y="486456"/>
                </a:lnTo>
                <a:lnTo>
                  <a:pt x="1000219" y="566032"/>
                </a:lnTo>
                <a:lnTo>
                  <a:pt x="410422" y="566032"/>
                </a:lnTo>
                <a:close/>
                <a:moveTo>
                  <a:pt x="2158857" y="481132"/>
                </a:moveTo>
                <a:lnTo>
                  <a:pt x="2192245" y="481132"/>
                </a:lnTo>
                <a:lnTo>
                  <a:pt x="2192245" y="616288"/>
                </a:lnTo>
                <a:lnTo>
                  <a:pt x="2158857" y="616288"/>
                </a:lnTo>
                <a:close/>
                <a:moveTo>
                  <a:pt x="2133377" y="481132"/>
                </a:moveTo>
                <a:lnTo>
                  <a:pt x="2149596" y="481132"/>
                </a:lnTo>
                <a:lnTo>
                  <a:pt x="2149596" y="616288"/>
                </a:lnTo>
                <a:lnTo>
                  <a:pt x="2133377" y="616288"/>
                </a:lnTo>
                <a:close/>
                <a:moveTo>
                  <a:pt x="2063096" y="481132"/>
                </a:moveTo>
                <a:lnTo>
                  <a:pt x="2079314" y="481132"/>
                </a:lnTo>
                <a:lnTo>
                  <a:pt x="2079314" y="616288"/>
                </a:lnTo>
                <a:lnTo>
                  <a:pt x="2063096" y="616288"/>
                </a:lnTo>
                <a:close/>
                <a:moveTo>
                  <a:pt x="2010235" y="481132"/>
                </a:moveTo>
                <a:lnTo>
                  <a:pt x="2026453" y="481132"/>
                </a:lnTo>
                <a:lnTo>
                  <a:pt x="2026453" y="616288"/>
                </a:lnTo>
                <a:lnTo>
                  <a:pt x="2010235" y="616288"/>
                </a:lnTo>
                <a:close/>
                <a:moveTo>
                  <a:pt x="1961578" y="481132"/>
                </a:moveTo>
                <a:lnTo>
                  <a:pt x="2000623" y="481132"/>
                </a:lnTo>
                <a:lnTo>
                  <a:pt x="2000623" y="616288"/>
                </a:lnTo>
                <a:lnTo>
                  <a:pt x="1961578" y="616288"/>
                </a:lnTo>
                <a:close/>
                <a:moveTo>
                  <a:pt x="1940898" y="481132"/>
                </a:moveTo>
                <a:lnTo>
                  <a:pt x="1956772" y="481132"/>
                </a:lnTo>
                <a:lnTo>
                  <a:pt x="1956772" y="616288"/>
                </a:lnTo>
                <a:lnTo>
                  <a:pt x="1940898" y="616288"/>
                </a:lnTo>
                <a:close/>
                <a:moveTo>
                  <a:pt x="410422" y="325620"/>
                </a:moveTo>
                <a:lnTo>
                  <a:pt x="919758" y="325620"/>
                </a:lnTo>
                <a:lnTo>
                  <a:pt x="919758" y="471848"/>
                </a:lnTo>
                <a:lnTo>
                  <a:pt x="410422" y="471848"/>
                </a:lnTo>
                <a:close/>
                <a:moveTo>
                  <a:pt x="1435986" y="317352"/>
                </a:moveTo>
                <a:lnTo>
                  <a:pt x="1601736" y="317352"/>
                </a:lnTo>
                <a:lnTo>
                  <a:pt x="1601736" y="371735"/>
                </a:lnTo>
                <a:lnTo>
                  <a:pt x="1435986" y="371735"/>
                </a:lnTo>
                <a:close/>
                <a:moveTo>
                  <a:pt x="1201731" y="317352"/>
                </a:moveTo>
                <a:lnTo>
                  <a:pt x="1367481" y="317352"/>
                </a:lnTo>
                <a:lnTo>
                  <a:pt x="1367481" y="371735"/>
                </a:lnTo>
                <a:lnTo>
                  <a:pt x="1201731" y="371735"/>
                </a:lnTo>
                <a:close/>
                <a:moveTo>
                  <a:pt x="992102" y="317352"/>
                </a:moveTo>
                <a:lnTo>
                  <a:pt x="1157852" y="317352"/>
                </a:lnTo>
                <a:lnTo>
                  <a:pt x="1157852" y="371735"/>
                </a:lnTo>
                <a:lnTo>
                  <a:pt x="992102" y="371735"/>
                </a:lnTo>
                <a:close/>
                <a:moveTo>
                  <a:pt x="74537" y="285034"/>
                </a:moveTo>
                <a:lnTo>
                  <a:pt x="74537" y="434239"/>
                </a:lnTo>
                <a:lnTo>
                  <a:pt x="320259" y="434239"/>
                </a:lnTo>
                <a:lnTo>
                  <a:pt x="320259" y="285034"/>
                </a:lnTo>
                <a:close/>
                <a:moveTo>
                  <a:pt x="1670241" y="254670"/>
                </a:moveTo>
                <a:lnTo>
                  <a:pt x="2191044" y="254670"/>
                </a:lnTo>
                <a:lnTo>
                  <a:pt x="2192245" y="318944"/>
                </a:lnTo>
                <a:lnTo>
                  <a:pt x="2138182" y="433076"/>
                </a:lnTo>
                <a:lnTo>
                  <a:pt x="1918929" y="433076"/>
                </a:lnTo>
                <a:lnTo>
                  <a:pt x="1888293" y="492545"/>
                </a:lnTo>
                <a:lnTo>
                  <a:pt x="1863665" y="485337"/>
                </a:lnTo>
                <a:lnTo>
                  <a:pt x="1814408" y="613285"/>
                </a:lnTo>
                <a:lnTo>
                  <a:pt x="1735717" y="616288"/>
                </a:lnTo>
                <a:lnTo>
                  <a:pt x="1777765" y="436080"/>
                </a:lnTo>
                <a:lnTo>
                  <a:pt x="1670241" y="436080"/>
                </a:lnTo>
                <a:close/>
                <a:moveTo>
                  <a:pt x="24386" y="228264"/>
                </a:moveTo>
                <a:lnTo>
                  <a:pt x="370410" y="228264"/>
                </a:lnTo>
                <a:cubicBezTo>
                  <a:pt x="383878" y="228264"/>
                  <a:pt x="394797" y="239773"/>
                  <a:pt x="394797" y="253970"/>
                </a:cubicBezTo>
                <a:lnTo>
                  <a:pt x="394797" y="717765"/>
                </a:lnTo>
                <a:cubicBezTo>
                  <a:pt x="394797" y="731962"/>
                  <a:pt x="383878" y="743471"/>
                  <a:pt x="370410" y="743471"/>
                </a:cubicBezTo>
                <a:lnTo>
                  <a:pt x="24386" y="743471"/>
                </a:lnTo>
                <a:cubicBezTo>
                  <a:pt x="10918" y="743471"/>
                  <a:pt x="0" y="731962"/>
                  <a:pt x="0" y="717765"/>
                </a:cubicBezTo>
                <a:lnTo>
                  <a:pt x="0" y="253970"/>
                </a:lnTo>
                <a:cubicBezTo>
                  <a:pt x="0" y="239773"/>
                  <a:pt x="10918" y="228264"/>
                  <a:pt x="24386" y="228264"/>
                </a:cubicBezTo>
                <a:close/>
                <a:moveTo>
                  <a:pt x="308684" y="52116"/>
                </a:moveTo>
                <a:cubicBezTo>
                  <a:pt x="305922" y="52116"/>
                  <a:pt x="303684" y="53899"/>
                  <a:pt x="303684" y="56098"/>
                </a:cubicBezTo>
                <a:lnTo>
                  <a:pt x="303684" y="74969"/>
                </a:lnTo>
                <a:cubicBezTo>
                  <a:pt x="303684" y="77169"/>
                  <a:pt x="305922" y="78952"/>
                  <a:pt x="308684" y="78952"/>
                </a:cubicBezTo>
                <a:cubicBezTo>
                  <a:pt x="311445" y="78952"/>
                  <a:pt x="313684" y="77169"/>
                  <a:pt x="313684" y="74969"/>
                </a:cubicBezTo>
                <a:lnTo>
                  <a:pt x="313684" y="56098"/>
                </a:lnTo>
                <a:cubicBezTo>
                  <a:pt x="313684" y="53899"/>
                  <a:pt x="311445" y="52116"/>
                  <a:pt x="308684" y="52116"/>
                </a:cubicBezTo>
                <a:close/>
                <a:moveTo>
                  <a:pt x="308684" y="40204"/>
                </a:moveTo>
                <a:cubicBezTo>
                  <a:pt x="305922" y="40204"/>
                  <a:pt x="303684" y="41987"/>
                  <a:pt x="303684" y="44186"/>
                </a:cubicBezTo>
                <a:lnTo>
                  <a:pt x="303684" y="44961"/>
                </a:lnTo>
                <a:cubicBezTo>
                  <a:pt x="303684" y="47161"/>
                  <a:pt x="305922" y="48944"/>
                  <a:pt x="308684" y="48944"/>
                </a:cubicBezTo>
                <a:cubicBezTo>
                  <a:pt x="311445" y="48944"/>
                  <a:pt x="313684" y="47161"/>
                  <a:pt x="313684" y="44961"/>
                </a:cubicBezTo>
                <a:lnTo>
                  <a:pt x="313684" y="44186"/>
                </a:lnTo>
                <a:cubicBezTo>
                  <a:pt x="313684" y="41987"/>
                  <a:pt x="311445" y="40204"/>
                  <a:pt x="308684" y="40204"/>
                </a:cubicBezTo>
                <a:close/>
                <a:moveTo>
                  <a:pt x="308684" y="28357"/>
                </a:moveTo>
                <a:cubicBezTo>
                  <a:pt x="305922" y="28357"/>
                  <a:pt x="303684" y="30140"/>
                  <a:pt x="303684" y="32340"/>
                </a:cubicBezTo>
                <a:lnTo>
                  <a:pt x="303684" y="33049"/>
                </a:lnTo>
                <a:cubicBezTo>
                  <a:pt x="303684" y="35249"/>
                  <a:pt x="305922" y="37032"/>
                  <a:pt x="308684" y="37032"/>
                </a:cubicBezTo>
                <a:cubicBezTo>
                  <a:pt x="311445" y="37032"/>
                  <a:pt x="313684" y="35249"/>
                  <a:pt x="313684" y="33049"/>
                </a:cubicBezTo>
                <a:lnTo>
                  <a:pt x="313684" y="32340"/>
                </a:lnTo>
                <a:cubicBezTo>
                  <a:pt x="313684" y="30140"/>
                  <a:pt x="311445" y="28357"/>
                  <a:pt x="308684" y="28357"/>
                </a:cubicBezTo>
                <a:close/>
                <a:moveTo>
                  <a:pt x="88034" y="17075"/>
                </a:moveTo>
                <a:lnTo>
                  <a:pt x="88034" y="169130"/>
                </a:lnTo>
                <a:lnTo>
                  <a:pt x="291448" y="169130"/>
                </a:lnTo>
                <a:lnTo>
                  <a:pt x="291448" y="17075"/>
                </a:lnTo>
                <a:close/>
                <a:moveTo>
                  <a:pt x="76248" y="0"/>
                </a:moveTo>
                <a:lnTo>
                  <a:pt x="318548" y="0"/>
                </a:lnTo>
                <a:cubicBezTo>
                  <a:pt x="323877" y="0"/>
                  <a:pt x="328196" y="3440"/>
                  <a:pt x="328196" y="7685"/>
                </a:cubicBezTo>
                <a:lnTo>
                  <a:pt x="328196" y="178520"/>
                </a:lnTo>
                <a:cubicBezTo>
                  <a:pt x="328196" y="182764"/>
                  <a:pt x="323877" y="186205"/>
                  <a:pt x="318548" y="186205"/>
                </a:cubicBezTo>
                <a:lnTo>
                  <a:pt x="76248" y="186205"/>
                </a:lnTo>
                <a:cubicBezTo>
                  <a:pt x="70919" y="186205"/>
                  <a:pt x="66599" y="182764"/>
                  <a:pt x="66599" y="178520"/>
                </a:cubicBezTo>
                <a:lnTo>
                  <a:pt x="66599" y="7685"/>
                </a:lnTo>
                <a:cubicBezTo>
                  <a:pt x="66599" y="3440"/>
                  <a:pt x="70919" y="0"/>
                  <a:pt x="76248" y="0"/>
                </a:cubicBez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235" name="Oval 209"/>
          <p:cNvSpPr>
            <a:spLocks noChangeAspect="1"/>
          </p:cNvSpPr>
          <p:nvPr/>
        </p:nvSpPr>
        <p:spPr bwMode="auto">
          <a:xfrm>
            <a:off x="485243" y="1718067"/>
            <a:ext cx="3209097" cy="1804880"/>
          </a:xfrm>
          <a:custGeom>
            <a:avLst/>
            <a:gdLst/>
            <a:ahLst/>
            <a:cxnLst/>
            <a:rect l="l" t="t" r="r" b="b"/>
            <a:pathLst>
              <a:path w="3499493" h="2054868">
                <a:moveTo>
                  <a:pt x="1951464" y="0"/>
                </a:moveTo>
                <a:cubicBezTo>
                  <a:pt x="2462838" y="0"/>
                  <a:pt x="2877388" y="395874"/>
                  <a:pt x="2877388" y="884210"/>
                </a:cubicBezTo>
                <a:cubicBezTo>
                  <a:pt x="2877388" y="918469"/>
                  <a:pt x="2875348" y="952273"/>
                  <a:pt x="2870875" y="985457"/>
                </a:cubicBezTo>
                <a:cubicBezTo>
                  <a:pt x="2899773" y="978985"/>
                  <a:pt x="2929730" y="976444"/>
                  <a:pt x="2960281" y="976444"/>
                </a:cubicBezTo>
                <a:cubicBezTo>
                  <a:pt x="3258080" y="976444"/>
                  <a:pt x="3499493" y="1217857"/>
                  <a:pt x="3499493" y="1515656"/>
                </a:cubicBezTo>
                <a:cubicBezTo>
                  <a:pt x="3499493" y="1813455"/>
                  <a:pt x="3258080" y="2054868"/>
                  <a:pt x="2960281" y="2054868"/>
                </a:cubicBezTo>
                <a:lnTo>
                  <a:pt x="2928952" y="2052151"/>
                </a:lnTo>
                <a:lnTo>
                  <a:pt x="509786" y="2052151"/>
                </a:lnTo>
                <a:cubicBezTo>
                  <a:pt x="494036" y="2052151"/>
                  <a:pt x="479849" y="2045457"/>
                  <a:pt x="470177" y="2034517"/>
                </a:cubicBezTo>
                <a:cubicBezTo>
                  <a:pt x="204777" y="1999829"/>
                  <a:pt x="0" y="1750739"/>
                  <a:pt x="0" y="1449039"/>
                </a:cubicBezTo>
                <a:cubicBezTo>
                  <a:pt x="0" y="1152224"/>
                  <a:pt x="198199" y="906330"/>
                  <a:pt x="457331" y="864986"/>
                </a:cubicBezTo>
                <a:cubicBezTo>
                  <a:pt x="465918" y="656655"/>
                  <a:pt x="637955" y="490895"/>
                  <a:pt x="848708" y="490895"/>
                </a:cubicBezTo>
                <a:cubicBezTo>
                  <a:pt x="938214" y="490895"/>
                  <a:pt x="1020736" y="520793"/>
                  <a:pt x="1085920" y="572346"/>
                </a:cubicBezTo>
                <a:cubicBezTo>
                  <a:pt x="1217075" y="237711"/>
                  <a:pt x="1555199" y="0"/>
                  <a:pt x="1951464" y="0"/>
                </a:cubicBezTo>
                <a:close/>
              </a:path>
            </a:pathLst>
          </a:custGeom>
          <a:solidFill>
            <a:schemeClr val="accent1"/>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672" tIns="47336" rIns="47336" bIns="94672" numCol="1" spcCol="0" rtlCol="0" fromWordArt="0" anchor="b" anchorCtr="0" forceAA="0" compatLnSpc="1">
            <a:prstTxWarp prst="textNoShape">
              <a:avLst/>
            </a:prstTxWarp>
            <a:noAutofit/>
          </a:bodyPr>
          <a:lstStyle/>
          <a:p>
            <a:pPr algn="ctr" defTabSz="946378" fontAlgn="base">
              <a:spcBef>
                <a:spcPct val="0"/>
              </a:spcBef>
              <a:spcAft>
                <a:spcPct val="0"/>
              </a:spcAft>
            </a:pPr>
            <a:endParaRPr lang="en-US" sz="1656" spc="-52" dirty="0" err="1">
              <a:gradFill>
                <a:gsLst>
                  <a:gs pos="0">
                    <a:srgbClr val="FFFFFF"/>
                  </a:gs>
                  <a:gs pos="100000">
                    <a:srgbClr val="FFFFFF"/>
                  </a:gs>
                </a:gsLst>
                <a:lin ang="5400000" scaled="0"/>
              </a:gradFill>
              <a:ea typeface="Segoe UI" pitchFamily="34" charset="0"/>
              <a:cs typeface="Segoe UI" pitchFamily="34" charset="0"/>
            </a:endParaRPr>
          </a:p>
        </p:txBody>
      </p:sp>
      <p:sp>
        <p:nvSpPr>
          <p:cNvPr id="236" name="Oval 209"/>
          <p:cNvSpPr>
            <a:spLocks noChangeAspect="1"/>
          </p:cNvSpPr>
          <p:nvPr/>
        </p:nvSpPr>
        <p:spPr bwMode="auto">
          <a:xfrm>
            <a:off x="8421888" y="1718066"/>
            <a:ext cx="3474437" cy="1954114"/>
          </a:xfrm>
          <a:custGeom>
            <a:avLst/>
            <a:gdLst/>
            <a:ahLst/>
            <a:cxnLst/>
            <a:rect l="l" t="t" r="r" b="b"/>
            <a:pathLst>
              <a:path w="3499493" h="2054868">
                <a:moveTo>
                  <a:pt x="1951464" y="0"/>
                </a:moveTo>
                <a:cubicBezTo>
                  <a:pt x="2462838" y="0"/>
                  <a:pt x="2877388" y="395874"/>
                  <a:pt x="2877388" y="884210"/>
                </a:cubicBezTo>
                <a:cubicBezTo>
                  <a:pt x="2877388" y="918469"/>
                  <a:pt x="2875348" y="952273"/>
                  <a:pt x="2870875" y="985457"/>
                </a:cubicBezTo>
                <a:cubicBezTo>
                  <a:pt x="2899773" y="978985"/>
                  <a:pt x="2929730" y="976444"/>
                  <a:pt x="2960281" y="976444"/>
                </a:cubicBezTo>
                <a:cubicBezTo>
                  <a:pt x="3258080" y="976444"/>
                  <a:pt x="3499493" y="1217857"/>
                  <a:pt x="3499493" y="1515656"/>
                </a:cubicBezTo>
                <a:cubicBezTo>
                  <a:pt x="3499493" y="1813455"/>
                  <a:pt x="3258080" y="2054868"/>
                  <a:pt x="2960281" y="2054868"/>
                </a:cubicBezTo>
                <a:lnTo>
                  <a:pt x="2928952" y="2052151"/>
                </a:lnTo>
                <a:lnTo>
                  <a:pt x="509786" y="2052151"/>
                </a:lnTo>
                <a:cubicBezTo>
                  <a:pt x="494036" y="2052151"/>
                  <a:pt x="479849" y="2045457"/>
                  <a:pt x="470177" y="2034517"/>
                </a:cubicBezTo>
                <a:cubicBezTo>
                  <a:pt x="204777" y="1999829"/>
                  <a:pt x="0" y="1750739"/>
                  <a:pt x="0" y="1449039"/>
                </a:cubicBezTo>
                <a:cubicBezTo>
                  <a:pt x="0" y="1152224"/>
                  <a:pt x="198199" y="906330"/>
                  <a:pt x="457331" y="864986"/>
                </a:cubicBezTo>
                <a:cubicBezTo>
                  <a:pt x="465918" y="656655"/>
                  <a:pt x="637955" y="490895"/>
                  <a:pt x="848708" y="490895"/>
                </a:cubicBezTo>
                <a:cubicBezTo>
                  <a:pt x="938214" y="490895"/>
                  <a:pt x="1020736" y="520793"/>
                  <a:pt x="1085920" y="572346"/>
                </a:cubicBezTo>
                <a:cubicBezTo>
                  <a:pt x="1217075" y="237711"/>
                  <a:pt x="1555199" y="0"/>
                  <a:pt x="1951464" y="0"/>
                </a:cubicBezTo>
                <a:close/>
              </a:path>
            </a:pathLst>
          </a:custGeom>
          <a:solidFill>
            <a:schemeClr val="accent1"/>
          </a:solidFill>
          <a:ln w="3810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672" tIns="47336" rIns="47336" bIns="94672" numCol="1" spcCol="0" rtlCol="0" fromWordArt="0" anchor="b" anchorCtr="0" forceAA="0" compatLnSpc="1">
            <a:prstTxWarp prst="textNoShape">
              <a:avLst/>
            </a:prstTxWarp>
            <a:noAutofit/>
          </a:bodyPr>
          <a:lstStyle/>
          <a:p>
            <a:pPr algn="ctr" defTabSz="946378" fontAlgn="base">
              <a:spcBef>
                <a:spcPct val="0"/>
              </a:spcBef>
              <a:spcAft>
                <a:spcPct val="0"/>
              </a:spcAft>
            </a:pPr>
            <a:endParaRPr lang="en-US" sz="1656" spc="-52" dirty="0" err="1">
              <a:gradFill>
                <a:gsLst>
                  <a:gs pos="0">
                    <a:srgbClr val="FFFFFF"/>
                  </a:gs>
                  <a:gs pos="100000">
                    <a:srgbClr val="FFFFFF"/>
                  </a:gs>
                </a:gsLst>
                <a:lin ang="5400000" scaled="0"/>
              </a:gradFill>
              <a:ea typeface="Segoe UI" pitchFamily="34" charset="0"/>
              <a:cs typeface="Segoe UI" pitchFamily="34" charset="0"/>
            </a:endParaRPr>
          </a:p>
        </p:txBody>
      </p:sp>
      <p:graphicFrame>
        <p:nvGraphicFramePr>
          <p:cNvPr id="237" name="Table 236"/>
          <p:cNvGraphicFramePr>
            <a:graphicFrameLocks noGrp="1"/>
          </p:cNvGraphicFramePr>
          <p:nvPr>
            <p:extLst/>
          </p:nvPr>
        </p:nvGraphicFramePr>
        <p:xfrm>
          <a:off x="2465847" y="3416536"/>
          <a:ext cx="1724714" cy="1378517"/>
        </p:xfrm>
        <a:graphic>
          <a:graphicData uri="http://schemas.openxmlformats.org/drawingml/2006/table">
            <a:tbl>
              <a:tblPr firstRow="1" bandRow="1">
                <a:tableStyleId>{5C22544A-7EE6-4342-B048-85BDC9FD1C3A}</a:tableStyleId>
              </a:tblPr>
              <a:tblGrid>
                <a:gridCol w="1724714">
                  <a:extLst>
                    <a:ext uri="{9D8B030D-6E8A-4147-A177-3AD203B41FA5}">
                      <a16:colId xmlns="" xmlns:a16="http://schemas.microsoft.com/office/drawing/2014/main" val="3716923862"/>
                    </a:ext>
                  </a:extLst>
                </a:gridCol>
              </a:tblGrid>
              <a:tr h="332618">
                <a:tc>
                  <a:txBody>
                    <a:bodyPr/>
                    <a:lstStyle/>
                    <a:p>
                      <a:pPr marL="0" marR="0" indent="0" algn="l" defTabSz="686047"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bg1"/>
                          </a:solidFill>
                          <a:latin typeface="+mn-lt"/>
                          <a:ea typeface="+mn-ea"/>
                          <a:cs typeface="Arial Narrow"/>
                        </a:rPr>
                        <a:t>Monitoring</a:t>
                      </a:r>
                      <a:endParaRPr lang="en-US" sz="1400" b="0" i="0" kern="1200" dirty="0" smtClean="0">
                        <a:solidFill>
                          <a:schemeClr val="bg1"/>
                        </a:solidFill>
                        <a:latin typeface="+mn-lt"/>
                        <a:ea typeface="+mn-ea"/>
                        <a:cs typeface="Arial Narrow"/>
                      </a:endParaRPr>
                    </a:p>
                  </a:txBody>
                  <a:tcPr marL="93030" marR="93030" marT="46515" marB="4651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1"/>
                    </a:solidFill>
                  </a:tcPr>
                </a:tc>
                <a:extLst>
                  <a:ext uri="{0D108BD9-81ED-4DB2-BD59-A6C34878D82A}">
                    <a16:rowId xmlns="" xmlns:a16="http://schemas.microsoft.com/office/drawing/2014/main" val="4259582579"/>
                  </a:ext>
                </a:extLst>
              </a:tr>
              <a:tr h="1045899">
                <a:tc>
                  <a:txBody>
                    <a:bodyPr/>
                    <a:lstStyle/>
                    <a:p>
                      <a:pPr marL="0" indent="0" defTabSz="914400" eaLnBrk="0" hangingPunct="0">
                        <a:lnSpc>
                          <a:spcPct val="85000"/>
                        </a:lnSpc>
                        <a:spcAft>
                          <a:spcPts val="800"/>
                        </a:spcAft>
                        <a:buFont typeface="Arial" pitchFamily="34" charset="0"/>
                        <a:buNone/>
                        <a:defRPr/>
                      </a:pPr>
                      <a:r>
                        <a:rPr lang="en-US" sz="900" dirty="0" smtClean="0">
                          <a:solidFill>
                            <a:schemeClr val="bg1">
                              <a:lumMod val="50000"/>
                            </a:schemeClr>
                          </a:solidFill>
                          <a:latin typeface="+mn-lt"/>
                        </a:rPr>
                        <a:t>Data collection and </a:t>
                      </a:r>
                      <a:r>
                        <a:rPr lang="en-US" sz="900" kern="1200" dirty="0" smtClean="0">
                          <a:solidFill>
                            <a:schemeClr val="bg1">
                              <a:lumMod val="50000"/>
                            </a:schemeClr>
                          </a:solidFill>
                          <a:latin typeface="+mn-lt"/>
                          <a:ea typeface="+mn-ea"/>
                          <a:cs typeface="+mn-cs"/>
                        </a:rPr>
                        <a:t>alerts</a:t>
                      </a:r>
                    </a:p>
                    <a:p>
                      <a:pPr marL="0" indent="0" defTabSz="914400" eaLnBrk="0" hangingPunct="0">
                        <a:lnSpc>
                          <a:spcPct val="85000"/>
                        </a:lnSpc>
                        <a:spcAft>
                          <a:spcPts val="800"/>
                        </a:spcAft>
                        <a:buFont typeface="Arial" pitchFamily="34" charset="0"/>
                        <a:buNone/>
                        <a:defRPr/>
                      </a:pPr>
                      <a:r>
                        <a:rPr lang="en-US" sz="900" kern="1200" dirty="0" smtClean="0">
                          <a:solidFill>
                            <a:schemeClr val="bg1">
                              <a:lumMod val="50000"/>
                            </a:schemeClr>
                          </a:solidFill>
                          <a:latin typeface="+mn-lt"/>
                          <a:ea typeface="+mn-ea"/>
                          <a:cs typeface="+mn-cs"/>
                        </a:rPr>
                        <a:t>Asset tracking &amp; Geo-fencing</a:t>
                      </a:r>
                    </a:p>
                    <a:p>
                      <a:pPr marL="0" marR="0" indent="0" algn="l" defTabSz="914400" rtl="0" eaLnBrk="0" fontAlgn="auto" latinLnBrk="0" hangingPunct="0">
                        <a:lnSpc>
                          <a:spcPct val="85000"/>
                        </a:lnSpc>
                        <a:spcBef>
                          <a:spcPts val="0"/>
                        </a:spcBef>
                        <a:spcAft>
                          <a:spcPts val="800"/>
                        </a:spcAft>
                        <a:buClrTx/>
                        <a:buSzTx/>
                        <a:buFont typeface="Arial" pitchFamily="34" charset="0"/>
                        <a:buNone/>
                        <a:tabLst/>
                        <a:defRPr/>
                      </a:pPr>
                      <a:r>
                        <a:rPr lang="en-US" sz="900" kern="1200" dirty="0" smtClean="0">
                          <a:solidFill>
                            <a:schemeClr val="bg1">
                              <a:lumMod val="50000"/>
                            </a:schemeClr>
                          </a:solidFill>
                          <a:latin typeface="+mn-lt"/>
                          <a:ea typeface="+mn-ea"/>
                          <a:cs typeface="+mn-cs"/>
                        </a:rPr>
                        <a:t>Preventive</a:t>
                      </a:r>
                      <a:r>
                        <a:rPr lang="en-US" sz="900" kern="1200" baseline="0" dirty="0" smtClean="0">
                          <a:solidFill>
                            <a:schemeClr val="bg1">
                              <a:lumMod val="50000"/>
                            </a:schemeClr>
                          </a:solidFill>
                          <a:latin typeface="+mn-lt"/>
                          <a:ea typeface="+mn-ea"/>
                          <a:cs typeface="+mn-cs"/>
                        </a:rPr>
                        <a:t> maintenance</a:t>
                      </a:r>
                      <a:endParaRPr lang="en-US" sz="900" kern="1200" dirty="0" smtClean="0">
                        <a:solidFill>
                          <a:schemeClr val="bg1">
                            <a:lumMod val="50000"/>
                          </a:schemeClr>
                        </a:solidFill>
                        <a:latin typeface="+mn-lt"/>
                        <a:ea typeface="+mn-ea"/>
                        <a:cs typeface="+mn-cs"/>
                      </a:endParaRPr>
                    </a:p>
                    <a:p>
                      <a:pPr marL="0" indent="0" defTabSz="914400" eaLnBrk="0" hangingPunct="0">
                        <a:lnSpc>
                          <a:spcPct val="85000"/>
                        </a:lnSpc>
                        <a:spcAft>
                          <a:spcPts val="800"/>
                        </a:spcAft>
                        <a:buFont typeface="Arial" pitchFamily="34" charset="0"/>
                        <a:buNone/>
                        <a:defRPr/>
                      </a:pPr>
                      <a:r>
                        <a:rPr lang="en-US" sz="900" kern="1200" dirty="0" smtClean="0">
                          <a:solidFill>
                            <a:schemeClr val="bg1">
                              <a:lumMod val="50000"/>
                            </a:schemeClr>
                          </a:solidFill>
                          <a:latin typeface="+mn-lt"/>
                          <a:ea typeface="+mn-ea"/>
                          <a:cs typeface="+mn-cs"/>
                        </a:rPr>
                        <a:t>Usage based billing </a:t>
                      </a:r>
                    </a:p>
                  </a:txBody>
                  <a:tcPr marL="46515" marR="46515" marT="46515" marB="4651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381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 xmlns:a16="http://schemas.microsoft.com/office/drawing/2014/main" val="4290554001"/>
                  </a:ext>
                </a:extLst>
              </a:tr>
            </a:tbl>
          </a:graphicData>
        </a:graphic>
      </p:graphicFrame>
      <p:graphicFrame>
        <p:nvGraphicFramePr>
          <p:cNvPr id="238" name="Table 237"/>
          <p:cNvGraphicFramePr>
            <a:graphicFrameLocks noGrp="1"/>
          </p:cNvGraphicFramePr>
          <p:nvPr>
            <p:extLst/>
          </p:nvPr>
        </p:nvGraphicFramePr>
        <p:xfrm>
          <a:off x="4256980" y="3416538"/>
          <a:ext cx="1721048" cy="1395906"/>
        </p:xfrm>
        <a:graphic>
          <a:graphicData uri="http://schemas.openxmlformats.org/drawingml/2006/table">
            <a:tbl>
              <a:tblPr firstRow="1" bandRow="1">
                <a:tableStyleId>{5C22544A-7EE6-4342-B048-85BDC9FD1C3A}</a:tableStyleId>
              </a:tblPr>
              <a:tblGrid>
                <a:gridCol w="1721048">
                  <a:extLst>
                    <a:ext uri="{9D8B030D-6E8A-4147-A177-3AD203B41FA5}">
                      <a16:colId xmlns="" xmlns:a16="http://schemas.microsoft.com/office/drawing/2014/main" val="757346297"/>
                    </a:ext>
                  </a:extLst>
                </a:gridCol>
              </a:tblGrid>
              <a:tr h="279551">
                <a:tc>
                  <a:txBody>
                    <a:bodyPr/>
                    <a:lstStyle/>
                    <a:p>
                      <a:pPr marL="0" marR="0" indent="0" algn="l" defTabSz="686047"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bg1"/>
                          </a:solidFill>
                          <a:latin typeface="+mn-lt"/>
                          <a:ea typeface="+mn-ea"/>
                          <a:cs typeface="Arial Narrow"/>
                        </a:rPr>
                        <a:t>Remote Access</a:t>
                      </a:r>
                    </a:p>
                  </a:txBody>
                  <a:tcPr marL="93030" marR="93030" marT="46515" marB="4651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accent1"/>
                    </a:solidFill>
                  </a:tcPr>
                </a:tc>
                <a:extLst>
                  <a:ext uri="{0D108BD9-81ED-4DB2-BD59-A6C34878D82A}">
                    <a16:rowId xmlns="" xmlns:a16="http://schemas.microsoft.com/office/drawing/2014/main" val="3682221099"/>
                  </a:ext>
                </a:extLst>
              </a:tr>
              <a:tr h="1116355">
                <a:tc>
                  <a:txBody>
                    <a:bodyPr/>
                    <a:lstStyle/>
                    <a:p>
                      <a:pPr marL="0" indent="0" algn="l" defTabSz="914400" rtl="0" eaLnBrk="0" latinLnBrk="0" hangingPunct="0">
                        <a:lnSpc>
                          <a:spcPct val="85000"/>
                        </a:lnSpc>
                        <a:spcAft>
                          <a:spcPts val="800"/>
                        </a:spcAft>
                        <a:buFont typeface="Arial" pitchFamily="34" charset="0"/>
                        <a:buNone/>
                        <a:defRPr/>
                      </a:pPr>
                      <a:r>
                        <a:rPr lang="en-US" sz="900" kern="1200" dirty="0" smtClean="0">
                          <a:solidFill>
                            <a:schemeClr val="bg1">
                              <a:lumMod val="50000"/>
                            </a:schemeClr>
                          </a:solidFill>
                          <a:latin typeface="+mn-lt"/>
                          <a:ea typeface="+mn-ea"/>
                          <a:cs typeface="+mn-cs"/>
                        </a:rPr>
                        <a:t>Securely log into remote devices and products to diagnose issues</a:t>
                      </a:r>
                    </a:p>
                    <a:p>
                      <a:pPr marL="0" indent="0" defTabSz="914400" eaLnBrk="0" hangingPunct="0">
                        <a:lnSpc>
                          <a:spcPct val="85000"/>
                        </a:lnSpc>
                        <a:spcAft>
                          <a:spcPts val="800"/>
                        </a:spcAft>
                        <a:buFont typeface="Arial" pitchFamily="34" charset="0"/>
                        <a:buNone/>
                        <a:defRPr/>
                      </a:pPr>
                      <a:r>
                        <a:rPr lang="en-US" sz="900" kern="1200" dirty="0" smtClean="0">
                          <a:solidFill>
                            <a:schemeClr val="bg1">
                              <a:lumMod val="50000"/>
                            </a:schemeClr>
                          </a:solidFill>
                          <a:latin typeface="+mn-lt"/>
                          <a:ea typeface="+mn-ea"/>
                          <a:cs typeface="+mn-cs"/>
                        </a:rPr>
                        <a:t>Remote servicing - diagnose, and repair problems</a:t>
                      </a:r>
                    </a:p>
                  </a:txBody>
                  <a:tcPr marL="46515" marR="46515" marT="46515" marB="4651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381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5000"/>
                      </a:schemeClr>
                    </a:solidFill>
                  </a:tcPr>
                </a:tc>
                <a:extLst>
                  <a:ext uri="{0D108BD9-81ED-4DB2-BD59-A6C34878D82A}">
                    <a16:rowId xmlns="" xmlns:a16="http://schemas.microsoft.com/office/drawing/2014/main" val="579581260"/>
                  </a:ext>
                </a:extLst>
              </a:tr>
            </a:tbl>
          </a:graphicData>
        </a:graphic>
      </p:graphicFrame>
      <p:graphicFrame>
        <p:nvGraphicFramePr>
          <p:cNvPr id="239" name="Table 238"/>
          <p:cNvGraphicFramePr>
            <a:graphicFrameLocks noGrp="1"/>
          </p:cNvGraphicFramePr>
          <p:nvPr>
            <p:extLst/>
          </p:nvPr>
        </p:nvGraphicFramePr>
        <p:xfrm>
          <a:off x="6044446" y="3416538"/>
          <a:ext cx="1721048" cy="1395906"/>
        </p:xfrm>
        <a:graphic>
          <a:graphicData uri="http://schemas.openxmlformats.org/drawingml/2006/table">
            <a:tbl>
              <a:tblPr firstRow="1" bandRow="1">
                <a:tableStyleId>{5C22544A-7EE6-4342-B048-85BDC9FD1C3A}</a:tableStyleId>
              </a:tblPr>
              <a:tblGrid>
                <a:gridCol w="1721048">
                  <a:extLst>
                    <a:ext uri="{9D8B030D-6E8A-4147-A177-3AD203B41FA5}">
                      <a16:colId xmlns="" xmlns:a16="http://schemas.microsoft.com/office/drawing/2014/main" val="1951199269"/>
                    </a:ext>
                  </a:extLst>
                </a:gridCol>
              </a:tblGrid>
              <a:tr h="279551">
                <a:tc>
                  <a:txBody>
                    <a:bodyPr/>
                    <a:lstStyle/>
                    <a:p>
                      <a:pPr marL="0" marR="0" indent="0" algn="l" defTabSz="686047"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bg1"/>
                          </a:solidFill>
                          <a:latin typeface="+mn-lt"/>
                          <a:ea typeface="+mn-ea"/>
                          <a:cs typeface="Arial Narrow"/>
                        </a:rPr>
                        <a:t>Content Distribution</a:t>
                      </a:r>
                    </a:p>
                  </a:txBody>
                  <a:tcPr marL="93030" marR="93030" marT="46515" marB="4651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38100" cmpd="sng">
                      <a:noFill/>
                    </a:lnB>
                    <a:solidFill>
                      <a:schemeClr val="accent1"/>
                    </a:solidFill>
                  </a:tcPr>
                </a:tc>
                <a:extLst>
                  <a:ext uri="{0D108BD9-81ED-4DB2-BD59-A6C34878D82A}">
                    <a16:rowId xmlns="" xmlns:a16="http://schemas.microsoft.com/office/drawing/2014/main" val="63045640"/>
                  </a:ext>
                </a:extLst>
              </a:tr>
              <a:tr h="1116355">
                <a:tc>
                  <a:txBody>
                    <a:bodyPr/>
                    <a:lstStyle/>
                    <a:p>
                      <a:pPr marL="0" indent="0" algn="l" defTabSz="914400" rtl="0" eaLnBrk="0" latinLnBrk="0" hangingPunct="0">
                        <a:lnSpc>
                          <a:spcPct val="85000"/>
                        </a:lnSpc>
                        <a:spcAft>
                          <a:spcPts val="800"/>
                        </a:spcAft>
                        <a:buFont typeface="Arial" pitchFamily="34" charset="0"/>
                        <a:buNone/>
                        <a:defRPr/>
                      </a:pPr>
                      <a:r>
                        <a:rPr lang="en-US" sz="900" kern="1200" dirty="0" smtClean="0">
                          <a:solidFill>
                            <a:schemeClr val="bg1">
                              <a:lumMod val="50000"/>
                            </a:schemeClr>
                          </a:solidFill>
                          <a:latin typeface="+mn-lt"/>
                          <a:ea typeface="+mn-ea"/>
                          <a:cs typeface="+mn-cs"/>
                        </a:rPr>
                        <a:t>Automate software deployment to</a:t>
                      </a:r>
                      <a:r>
                        <a:rPr lang="en-US" sz="900" kern="1200" dirty="0" smtClean="0">
                          <a:solidFill>
                            <a:schemeClr val="accent2"/>
                          </a:solidFill>
                          <a:latin typeface="+mn-lt"/>
                          <a:ea typeface="+mn-ea"/>
                          <a:cs typeface="+mn-cs"/>
                        </a:rPr>
                        <a:t> </a:t>
                      </a:r>
                      <a:r>
                        <a:rPr lang="en-US" sz="900" kern="1200" dirty="0" smtClean="0">
                          <a:solidFill>
                            <a:schemeClr val="bg1">
                              <a:lumMod val="50000"/>
                            </a:schemeClr>
                          </a:solidFill>
                          <a:latin typeface="+mn-lt"/>
                          <a:ea typeface="+mn-ea"/>
                          <a:cs typeface="+mn-cs"/>
                        </a:rPr>
                        <a:t>assets</a:t>
                      </a:r>
                    </a:p>
                    <a:p>
                      <a:pPr marL="0" indent="0" algn="l" defTabSz="914400" rtl="0" eaLnBrk="0" latinLnBrk="0" hangingPunct="0">
                        <a:lnSpc>
                          <a:spcPct val="85000"/>
                        </a:lnSpc>
                        <a:spcAft>
                          <a:spcPts val="800"/>
                        </a:spcAft>
                        <a:buFont typeface="Arial" pitchFamily="34" charset="0"/>
                        <a:buNone/>
                        <a:defRPr/>
                      </a:pPr>
                      <a:r>
                        <a:rPr lang="en-US" sz="900" kern="1200" dirty="0" smtClean="0">
                          <a:solidFill>
                            <a:schemeClr val="bg1">
                              <a:lumMod val="50000"/>
                            </a:schemeClr>
                          </a:solidFill>
                          <a:latin typeface="+mn-lt"/>
                          <a:ea typeface="+mn-ea"/>
                          <a:cs typeface="+mn-cs"/>
                        </a:rPr>
                        <a:t>Distribute files to devices.</a:t>
                      </a:r>
                      <a:r>
                        <a:rPr lang="en-US" sz="900" kern="1200" baseline="0" dirty="0" smtClean="0">
                          <a:solidFill>
                            <a:schemeClr val="bg1">
                              <a:lumMod val="50000"/>
                            </a:schemeClr>
                          </a:solidFill>
                          <a:latin typeface="+mn-lt"/>
                          <a:ea typeface="+mn-ea"/>
                          <a:cs typeface="+mn-cs"/>
                        </a:rPr>
                        <a:t> </a:t>
                      </a:r>
                      <a:r>
                        <a:rPr lang="en-US" sz="900" kern="1200" dirty="0" smtClean="0">
                          <a:solidFill>
                            <a:schemeClr val="bg1">
                              <a:lumMod val="50000"/>
                            </a:schemeClr>
                          </a:solidFill>
                          <a:latin typeface="+mn-lt"/>
                          <a:ea typeface="+mn-ea"/>
                          <a:cs typeface="+mn-cs"/>
                        </a:rPr>
                        <a:t>Content includes asset-specific files, doc, ads </a:t>
                      </a:r>
                    </a:p>
                  </a:txBody>
                  <a:tcPr marL="46515" marR="46515" marT="46515" marB="4651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38100" cmpd="sng">
                      <a:noFill/>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 xmlns:a16="http://schemas.microsoft.com/office/drawing/2014/main" val="1942500588"/>
                  </a:ext>
                </a:extLst>
              </a:tr>
            </a:tbl>
          </a:graphicData>
        </a:graphic>
      </p:graphicFrame>
      <p:sp>
        <p:nvSpPr>
          <p:cNvPr id="240" name="Rectangle 239"/>
          <p:cNvSpPr/>
          <p:nvPr/>
        </p:nvSpPr>
        <p:spPr bwMode="auto">
          <a:xfrm>
            <a:off x="1519404" y="2564027"/>
            <a:ext cx="9504632" cy="652839"/>
          </a:xfrm>
          <a:prstGeom prst="rect">
            <a:avLst/>
          </a:prstGeom>
          <a:solidFill>
            <a:srgbClr val="0F6FC6"/>
          </a:solidFill>
          <a:ln w="28575">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t" anchorCtr="0" forceAA="0" compatLnSpc="1">
            <a:prstTxWarp prst="textNoShape">
              <a:avLst/>
            </a:prstTxWarp>
            <a:noAutofit/>
          </a:bodyPr>
          <a:lstStyle/>
          <a:p>
            <a:pPr algn="ctr" defTabSz="697950">
              <a:defRPr/>
            </a:pPr>
            <a:endParaRPr lang="en-US" sz="1425" dirty="0">
              <a:solidFill>
                <a:srgbClr val="FFFFFF"/>
              </a:solidFill>
              <a:latin typeface="Segoe UI Light"/>
              <a:cs typeface="Arial Narrow"/>
            </a:endParaRPr>
          </a:p>
          <a:p>
            <a:pPr algn="ctr" defTabSz="697950">
              <a:defRPr/>
            </a:pPr>
            <a:r>
              <a:rPr lang="en-US" sz="1425" b="1" dirty="0" smtClean="0">
                <a:solidFill>
                  <a:srgbClr val="FFFFFF"/>
                </a:solidFill>
                <a:latin typeface="Segoe UI Light"/>
                <a:cs typeface="Arial Narrow"/>
              </a:rPr>
              <a:t>Microsoft Azure Intelligent </a:t>
            </a:r>
            <a:r>
              <a:rPr lang="en-US" sz="1425" b="1" dirty="0">
                <a:solidFill>
                  <a:srgbClr val="FFFFFF"/>
                </a:solidFill>
                <a:latin typeface="Segoe UI Light"/>
                <a:cs typeface="Arial Narrow"/>
              </a:rPr>
              <a:t>Systems </a:t>
            </a:r>
            <a:r>
              <a:rPr lang="en-US" sz="1425" b="1" dirty="0" smtClean="0">
                <a:solidFill>
                  <a:srgbClr val="FFFFFF"/>
                </a:solidFill>
                <a:latin typeface="Segoe UI Light"/>
                <a:cs typeface="Arial Narrow"/>
              </a:rPr>
              <a:t>Service(s)</a:t>
            </a:r>
            <a:endParaRPr lang="en-US" sz="1425" b="1" dirty="0">
              <a:solidFill>
                <a:srgbClr val="FFFFFF"/>
              </a:solidFill>
              <a:latin typeface="Segoe UI Light"/>
              <a:cs typeface="Arial Narrow"/>
            </a:endParaRPr>
          </a:p>
        </p:txBody>
      </p:sp>
      <p:graphicFrame>
        <p:nvGraphicFramePr>
          <p:cNvPr id="242" name="Table 241"/>
          <p:cNvGraphicFramePr>
            <a:graphicFrameLocks noGrp="1"/>
          </p:cNvGraphicFramePr>
          <p:nvPr>
            <p:extLst/>
          </p:nvPr>
        </p:nvGraphicFramePr>
        <p:xfrm>
          <a:off x="7954635" y="3416537"/>
          <a:ext cx="2053634" cy="1399366"/>
        </p:xfrm>
        <a:graphic>
          <a:graphicData uri="http://schemas.openxmlformats.org/drawingml/2006/table">
            <a:tbl>
              <a:tblPr firstRow="1" bandRow="1">
                <a:tableStyleId>{5C22544A-7EE6-4342-B048-85BDC9FD1C3A}</a:tableStyleId>
              </a:tblPr>
              <a:tblGrid>
                <a:gridCol w="2053634">
                  <a:extLst>
                    <a:ext uri="{9D8B030D-6E8A-4147-A177-3AD203B41FA5}">
                      <a16:colId xmlns="" xmlns:a16="http://schemas.microsoft.com/office/drawing/2014/main" val="2659982074"/>
                    </a:ext>
                  </a:extLst>
                </a:gridCol>
              </a:tblGrid>
              <a:tr h="279551">
                <a:tc>
                  <a:txBody>
                    <a:bodyPr/>
                    <a:lstStyle/>
                    <a:p>
                      <a:pPr marL="0" marR="0" indent="0" algn="l" defTabSz="686047" rtl="0" eaLnBrk="1" fontAlgn="auto" latinLnBrk="0" hangingPunct="1">
                        <a:lnSpc>
                          <a:spcPct val="100000"/>
                        </a:lnSpc>
                        <a:spcBef>
                          <a:spcPts val="0"/>
                        </a:spcBef>
                        <a:spcAft>
                          <a:spcPts val="0"/>
                        </a:spcAft>
                        <a:buClrTx/>
                        <a:buSzTx/>
                        <a:buFontTx/>
                        <a:buNone/>
                        <a:tabLst/>
                        <a:defRPr/>
                      </a:pPr>
                      <a:r>
                        <a:rPr lang="en-US" sz="1200" b="0" i="0" kern="1200" dirty="0" smtClean="0">
                          <a:solidFill>
                            <a:schemeClr val="bg1"/>
                          </a:solidFill>
                          <a:latin typeface="+mn-lt"/>
                          <a:ea typeface="+mn-ea"/>
                          <a:cs typeface="Arial Narrow"/>
                        </a:rPr>
                        <a:t>Configuration Management</a:t>
                      </a:r>
                    </a:p>
                  </a:txBody>
                  <a:tcPr marL="93030" marR="0" marT="46515" marB="46515">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solidFill>
                      <a:schemeClr val="accent1"/>
                    </a:solidFill>
                  </a:tcPr>
                </a:tc>
                <a:extLst>
                  <a:ext uri="{0D108BD9-81ED-4DB2-BD59-A6C34878D82A}">
                    <a16:rowId xmlns="" xmlns:a16="http://schemas.microsoft.com/office/drawing/2014/main" val="2311583997"/>
                  </a:ext>
                </a:extLst>
              </a:tr>
              <a:tr h="1119815">
                <a:tc>
                  <a:txBody>
                    <a:bodyPr/>
                    <a:lstStyle/>
                    <a:p>
                      <a:pPr marL="0" indent="0" algn="l" defTabSz="914400" rtl="0" eaLnBrk="0" latinLnBrk="0" hangingPunct="0">
                        <a:lnSpc>
                          <a:spcPct val="85000"/>
                        </a:lnSpc>
                        <a:spcAft>
                          <a:spcPts val="800"/>
                        </a:spcAft>
                        <a:buFont typeface="Arial" pitchFamily="34" charset="0"/>
                        <a:buNone/>
                        <a:defRPr/>
                      </a:pPr>
                      <a:r>
                        <a:rPr lang="en-US" sz="900" kern="1200" dirty="0" smtClean="0">
                          <a:solidFill>
                            <a:schemeClr val="bg1">
                              <a:lumMod val="50000"/>
                            </a:schemeClr>
                          </a:solidFill>
                          <a:latin typeface="+mn-lt"/>
                          <a:ea typeface="+mn-ea"/>
                          <a:cs typeface="+mn-cs"/>
                        </a:rPr>
                        <a:t>Store and access asset configurations</a:t>
                      </a:r>
                    </a:p>
                    <a:p>
                      <a:pPr marL="0" indent="0" algn="l" defTabSz="914400" rtl="0" eaLnBrk="0" latinLnBrk="0" hangingPunct="0">
                        <a:lnSpc>
                          <a:spcPct val="85000"/>
                        </a:lnSpc>
                        <a:spcAft>
                          <a:spcPts val="800"/>
                        </a:spcAft>
                        <a:buFont typeface="Arial" pitchFamily="34" charset="0"/>
                        <a:buNone/>
                        <a:defRPr/>
                      </a:pPr>
                      <a:r>
                        <a:rPr lang="en-US" sz="900" kern="1200" dirty="0" smtClean="0">
                          <a:solidFill>
                            <a:schemeClr val="bg1">
                              <a:lumMod val="50000"/>
                            </a:schemeClr>
                          </a:solidFill>
                          <a:latin typeface="+mn-lt"/>
                          <a:ea typeface="+mn-ea"/>
                          <a:cs typeface="+mn-cs"/>
                        </a:rPr>
                        <a:t>Compliance</a:t>
                      </a:r>
                      <a:r>
                        <a:rPr lang="en-US" sz="900" kern="1200" baseline="0" dirty="0" smtClean="0">
                          <a:solidFill>
                            <a:schemeClr val="bg1">
                              <a:lumMod val="50000"/>
                            </a:schemeClr>
                          </a:solidFill>
                          <a:latin typeface="+mn-lt"/>
                          <a:ea typeface="+mn-ea"/>
                          <a:cs typeface="+mn-cs"/>
                        </a:rPr>
                        <a:t> Management </a:t>
                      </a:r>
                      <a:endParaRPr lang="en-US" sz="900" kern="1200" dirty="0" smtClean="0">
                        <a:solidFill>
                          <a:schemeClr val="bg1">
                            <a:lumMod val="50000"/>
                          </a:schemeClr>
                        </a:solidFill>
                        <a:latin typeface="+mn-lt"/>
                        <a:ea typeface="+mn-ea"/>
                        <a:cs typeface="+mn-cs"/>
                      </a:endParaRPr>
                    </a:p>
                    <a:p>
                      <a:pPr marL="0" indent="0" algn="l" defTabSz="914400" rtl="0" eaLnBrk="0" latinLnBrk="0" hangingPunct="0">
                        <a:lnSpc>
                          <a:spcPct val="85000"/>
                        </a:lnSpc>
                        <a:spcAft>
                          <a:spcPts val="800"/>
                        </a:spcAft>
                        <a:buFont typeface="Arial" pitchFamily="34" charset="0"/>
                        <a:buNone/>
                        <a:defRPr/>
                      </a:pPr>
                      <a:r>
                        <a:rPr lang="en-US" sz="900" kern="1200" dirty="0" smtClean="0">
                          <a:solidFill>
                            <a:schemeClr val="bg1">
                              <a:lumMod val="50000"/>
                            </a:schemeClr>
                          </a:solidFill>
                          <a:latin typeface="+mn-lt"/>
                          <a:ea typeface="+mn-ea"/>
                          <a:cs typeface="+mn-cs"/>
                        </a:rPr>
                        <a:t>Telematics </a:t>
                      </a:r>
                    </a:p>
                  </a:txBody>
                  <a:tcPr marL="46515" marR="46515" marT="46515" marB="46515">
                    <a:lnL w="1270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bg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 xmlns:a16="http://schemas.microsoft.com/office/drawing/2014/main" val="2102196037"/>
                  </a:ext>
                </a:extLst>
              </a:tr>
            </a:tbl>
          </a:graphicData>
        </a:graphic>
      </p:graphicFrame>
      <p:sp>
        <p:nvSpPr>
          <p:cNvPr id="248" name="Oval 209"/>
          <p:cNvSpPr>
            <a:spLocks noChangeAspect="1"/>
          </p:cNvSpPr>
          <p:nvPr/>
        </p:nvSpPr>
        <p:spPr bwMode="auto">
          <a:xfrm>
            <a:off x="637703" y="2472989"/>
            <a:ext cx="1222803" cy="766766"/>
          </a:xfrm>
          <a:custGeom>
            <a:avLst/>
            <a:gdLst/>
            <a:ahLst/>
            <a:cxnLst/>
            <a:rect l="l" t="t" r="r" b="b"/>
            <a:pathLst>
              <a:path w="3499493" h="2054868">
                <a:moveTo>
                  <a:pt x="1951464" y="0"/>
                </a:moveTo>
                <a:cubicBezTo>
                  <a:pt x="2462838" y="0"/>
                  <a:pt x="2877388" y="395874"/>
                  <a:pt x="2877388" y="884210"/>
                </a:cubicBezTo>
                <a:cubicBezTo>
                  <a:pt x="2877388" y="918469"/>
                  <a:pt x="2875348" y="952273"/>
                  <a:pt x="2870875" y="985457"/>
                </a:cubicBezTo>
                <a:cubicBezTo>
                  <a:pt x="2899773" y="978985"/>
                  <a:pt x="2929730" y="976444"/>
                  <a:pt x="2960281" y="976444"/>
                </a:cubicBezTo>
                <a:cubicBezTo>
                  <a:pt x="3258080" y="976444"/>
                  <a:pt x="3499493" y="1217857"/>
                  <a:pt x="3499493" y="1515656"/>
                </a:cubicBezTo>
                <a:cubicBezTo>
                  <a:pt x="3499493" y="1813455"/>
                  <a:pt x="3258080" y="2054868"/>
                  <a:pt x="2960281" y="2054868"/>
                </a:cubicBezTo>
                <a:lnTo>
                  <a:pt x="2928952" y="2052151"/>
                </a:lnTo>
                <a:lnTo>
                  <a:pt x="509786" y="2052151"/>
                </a:lnTo>
                <a:cubicBezTo>
                  <a:pt x="494036" y="2052151"/>
                  <a:pt x="479849" y="2045457"/>
                  <a:pt x="470177" y="2034517"/>
                </a:cubicBezTo>
                <a:cubicBezTo>
                  <a:pt x="204777" y="1999829"/>
                  <a:pt x="0" y="1750739"/>
                  <a:pt x="0" y="1449039"/>
                </a:cubicBezTo>
                <a:cubicBezTo>
                  <a:pt x="0" y="1152224"/>
                  <a:pt x="198199" y="906330"/>
                  <a:pt x="457331" y="864986"/>
                </a:cubicBezTo>
                <a:cubicBezTo>
                  <a:pt x="465918" y="656655"/>
                  <a:pt x="637955" y="490895"/>
                  <a:pt x="848708" y="490895"/>
                </a:cubicBezTo>
                <a:cubicBezTo>
                  <a:pt x="938214" y="490895"/>
                  <a:pt x="1020736" y="520793"/>
                  <a:pt x="1085920" y="572346"/>
                </a:cubicBezTo>
                <a:cubicBezTo>
                  <a:pt x="1217075" y="237711"/>
                  <a:pt x="1555199" y="0"/>
                  <a:pt x="1951464"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672" tIns="47336" rIns="47336" bIns="94672" numCol="1" spcCol="0" rtlCol="0" fromWordArt="0" anchor="b" anchorCtr="0" forceAA="0" compatLnSpc="1">
            <a:prstTxWarp prst="textNoShape">
              <a:avLst/>
            </a:prstTxWarp>
            <a:noAutofit/>
          </a:bodyPr>
          <a:lstStyle/>
          <a:p>
            <a:pPr algn="ctr" defTabSz="946378" fontAlgn="base">
              <a:spcBef>
                <a:spcPct val="0"/>
              </a:spcBef>
              <a:spcAft>
                <a:spcPct val="0"/>
              </a:spcAft>
            </a:pPr>
            <a:endParaRPr lang="en-US" sz="1656" spc="-52"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249" name="Elbow Connector 126"/>
          <p:cNvCxnSpPr/>
          <p:nvPr/>
        </p:nvCxnSpPr>
        <p:spPr>
          <a:xfrm flipH="1">
            <a:off x="8088484" y="3073871"/>
            <a:ext cx="5457" cy="334881"/>
          </a:xfrm>
          <a:prstGeom prst="straightConnector1">
            <a:avLst/>
          </a:prstGeom>
          <a:ln w="6350">
            <a:solidFill>
              <a:schemeClr val="tx1"/>
            </a:solidFill>
            <a:headEnd type="stealth"/>
            <a:tailEnd type="stealth"/>
          </a:ln>
        </p:spPr>
        <p:style>
          <a:lnRef idx="1">
            <a:schemeClr val="accent1"/>
          </a:lnRef>
          <a:fillRef idx="0">
            <a:schemeClr val="accent1"/>
          </a:fillRef>
          <a:effectRef idx="0">
            <a:schemeClr val="accent1"/>
          </a:effectRef>
          <a:fontRef idx="minor">
            <a:schemeClr val="tx1"/>
          </a:fontRef>
        </p:style>
      </p:cxnSp>
      <p:grpSp>
        <p:nvGrpSpPr>
          <p:cNvPr id="250" name="Group 249"/>
          <p:cNvGrpSpPr/>
          <p:nvPr/>
        </p:nvGrpSpPr>
        <p:grpSpPr>
          <a:xfrm>
            <a:off x="2343325" y="1821262"/>
            <a:ext cx="7782927" cy="651207"/>
            <a:chOff x="2451316" y="1447735"/>
            <a:chExt cx="7389967" cy="760406"/>
          </a:xfrm>
        </p:grpSpPr>
        <p:sp>
          <p:nvSpPr>
            <p:cNvPr id="251" name="Rectangle 250"/>
            <p:cNvSpPr/>
            <p:nvPr/>
          </p:nvSpPr>
          <p:spPr bwMode="auto">
            <a:xfrm>
              <a:off x="2451316" y="1447735"/>
              <a:ext cx="7389967" cy="760406"/>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916" spc="-51"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252" name="Group 251"/>
            <p:cNvGrpSpPr>
              <a:grpSpLocks noChangeAspect="1"/>
            </p:cNvGrpSpPr>
            <p:nvPr/>
          </p:nvGrpSpPr>
          <p:grpSpPr>
            <a:xfrm>
              <a:off x="2553920" y="1554364"/>
              <a:ext cx="7228651" cy="536529"/>
              <a:chOff x="1524000" y="2292365"/>
              <a:chExt cx="8077526" cy="1524000"/>
            </a:xfrm>
          </p:grpSpPr>
          <p:sp>
            <p:nvSpPr>
              <p:cNvPr id="253" name="Rectangle 252"/>
              <p:cNvSpPr/>
              <p:nvPr>
                <p:custDataLst>
                  <p:tags r:id="rId1"/>
                </p:custDataLst>
              </p:nvPr>
            </p:nvSpPr>
            <p:spPr bwMode="auto">
              <a:xfrm>
                <a:off x="1524000" y="2292365"/>
                <a:ext cx="1524000" cy="1524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772" tIns="46515" rIns="69772" bIns="46515" numCol="1" spcCol="0" rtlCol="0" fromWordArt="0" anchor="b" anchorCtr="0" forceAA="0" compatLnSpc="1">
                <a:prstTxWarp prst="textNoShape">
                  <a:avLst/>
                </a:prstTxWarp>
                <a:noAutofit/>
              </a:bodyPr>
              <a:lstStyle/>
              <a:p>
                <a:pPr defTabSz="929959" fontAlgn="base">
                  <a:spcBef>
                    <a:spcPct val="0"/>
                  </a:spcBef>
                  <a:spcAft>
                    <a:spcPct val="0"/>
                  </a:spcAft>
                </a:pPr>
                <a:r>
                  <a:rPr lang="en-US" sz="916" spc="-51" dirty="0">
                    <a:gradFill flip="none" rotWithShape="1">
                      <a:gsLst>
                        <a:gs pos="0">
                          <a:srgbClr val="FFFFFF"/>
                        </a:gs>
                        <a:gs pos="100000">
                          <a:srgbClr val="FFFFFF"/>
                        </a:gs>
                      </a:gsLst>
                      <a:lin ang="5400000" scaled="0"/>
                      <a:tileRect/>
                    </a:gradFill>
                    <a:ea typeface="Segoe UI" pitchFamily="34" charset="0"/>
                    <a:cs typeface="Segoe UI" pitchFamily="34" charset="0"/>
                  </a:rPr>
                  <a:t>Custom LOB App</a:t>
                </a:r>
              </a:p>
            </p:txBody>
          </p:sp>
          <p:sp>
            <p:nvSpPr>
              <p:cNvPr id="254" name="Rectangle 253"/>
              <p:cNvSpPr/>
              <p:nvPr>
                <p:custDataLst>
                  <p:tags r:id="rId2"/>
                </p:custDataLst>
              </p:nvPr>
            </p:nvSpPr>
            <p:spPr bwMode="auto">
              <a:xfrm>
                <a:off x="3139440" y="2292365"/>
                <a:ext cx="1524000" cy="1524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772" tIns="46515" rIns="69772" bIns="46515" numCol="1" spcCol="0" rtlCol="0" fromWordArt="0" anchor="b" anchorCtr="0" forceAA="0" compatLnSpc="1">
                <a:prstTxWarp prst="textNoShape">
                  <a:avLst/>
                </a:prstTxWarp>
                <a:noAutofit/>
              </a:bodyPr>
              <a:lstStyle/>
              <a:p>
                <a:pPr defTabSz="929959" fontAlgn="base">
                  <a:spcBef>
                    <a:spcPct val="0"/>
                  </a:spcBef>
                  <a:spcAft>
                    <a:spcPct val="0"/>
                  </a:spcAft>
                </a:pPr>
                <a:r>
                  <a:rPr lang="en-US" sz="916" spc="-51" dirty="0">
                    <a:gradFill flip="none" rotWithShape="1">
                      <a:gsLst>
                        <a:gs pos="0">
                          <a:srgbClr val="FFFFFF"/>
                        </a:gs>
                        <a:gs pos="100000">
                          <a:srgbClr val="FFFFFF"/>
                        </a:gs>
                      </a:gsLst>
                      <a:lin ang="5400000" scaled="0"/>
                      <a:tileRect/>
                    </a:gradFill>
                    <a:ea typeface="Segoe UI" pitchFamily="34" charset="0"/>
                    <a:cs typeface="Segoe UI" pitchFamily="34" charset="0"/>
                  </a:rPr>
                  <a:t>Dash-boarding Tools</a:t>
                </a:r>
              </a:p>
            </p:txBody>
          </p:sp>
          <p:sp>
            <p:nvSpPr>
              <p:cNvPr id="255" name="Rectangle 254"/>
              <p:cNvSpPr/>
              <p:nvPr>
                <p:custDataLst>
                  <p:tags r:id="rId3"/>
                </p:custDataLst>
              </p:nvPr>
            </p:nvSpPr>
            <p:spPr bwMode="auto">
              <a:xfrm>
                <a:off x="4763497" y="2292365"/>
                <a:ext cx="1524000" cy="1524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772" tIns="46515" rIns="69772" bIns="46515" numCol="1" spcCol="0" rtlCol="0" fromWordArt="0" anchor="b" anchorCtr="0" forceAA="0" compatLnSpc="1">
                <a:prstTxWarp prst="textNoShape">
                  <a:avLst/>
                </a:prstTxWarp>
                <a:noAutofit/>
              </a:bodyPr>
              <a:lstStyle/>
              <a:p>
                <a:pPr defTabSz="929959" fontAlgn="base">
                  <a:spcBef>
                    <a:spcPct val="0"/>
                  </a:spcBef>
                  <a:spcAft>
                    <a:spcPct val="0"/>
                  </a:spcAft>
                </a:pPr>
                <a:r>
                  <a:rPr lang="en-US" sz="916" spc="-51" dirty="0">
                    <a:gradFill flip="none" rotWithShape="1">
                      <a:gsLst>
                        <a:gs pos="0">
                          <a:srgbClr val="FFFFFF"/>
                        </a:gs>
                        <a:gs pos="100000">
                          <a:srgbClr val="FFFFFF"/>
                        </a:gs>
                      </a:gsLst>
                      <a:lin ang="5400000" scaled="0"/>
                      <a:tileRect/>
                    </a:gradFill>
                    <a:ea typeface="Segoe UI" pitchFamily="34" charset="0"/>
                    <a:cs typeface="Segoe UI" pitchFamily="34" charset="0"/>
                  </a:rPr>
                  <a:t>Big Data Visualization Tools</a:t>
                </a:r>
              </a:p>
            </p:txBody>
          </p:sp>
          <p:sp>
            <p:nvSpPr>
              <p:cNvPr id="256" name="Rectangle 255"/>
              <p:cNvSpPr/>
              <p:nvPr>
                <p:custDataLst>
                  <p:tags r:id="rId4"/>
                </p:custDataLst>
              </p:nvPr>
            </p:nvSpPr>
            <p:spPr bwMode="auto">
              <a:xfrm>
                <a:off x="6378937" y="2292365"/>
                <a:ext cx="1524000" cy="1524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772" tIns="46515" rIns="69772" bIns="46515" numCol="1" spcCol="0" rtlCol="0" fromWordArt="0" anchor="b" anchorCtr="0" forceAA="0" compatLnSpc="1">
                <a:prstTxWarp prst="textNoShape">
                  <a:avLst/>
                </a:prstTxWarp>
                <a:noAutofit/>
              </a:bodyPr>
              <a:lstStyle/>
              <a:p>
                <a:pPr defTabSz="929959" fontAlgn="base">
                  <a:spcBef>
                    <a:spcPct val="0"/>
                  </a:spcBef>
                  <a:spcAft>
                    <a:spcPct val="0"/>
                  </a:spcAft>
                </a:pPr>
                <a:r>
                  <a:rPr lang="en-US" sz="916" spc="-51" dirty="0">
                    <a:gradFill flip="none" rotWithShape="1">
                      <a:gsLst>
                        <a:gs pos="0">
                          <a:srgbClr val="FFFFFF"/>
                        </a:gs>
                        <a:gs pos="100000">
                          <a:srgbClr val="FFFFFF"/>
                        </a:gs>
                      </a:gsLst>
                      <a:lin ang="5400000" scaled="0"/>
                      <a:tileRect/>
                    </a:gradFill>
                    <a:ea typeface="Segoe UI" pitchFamily="34" charset="0"/>
                    <a:cs typeface="Segoe UI" pitchFamily="34" charset="0"/>
                  </a:rPr>
                  <a:t>Social  Integration </a:t>
                </a:r>
              </a:p>
            </p:txBody>
          </p:sp>
          <p:sp>
            <p:nvSpPr>
              <p:cNvPr id="257" name="Rectangle 256"/>
              <p:cNvSpPr/>
              <p:nvPr>
                <p:custDataLst>
                  <p:tags r:id="rId5"/>
                </p:custDataLst>
              </p:nvPr>
            </p:nvSpPr>
            <p:spPr bwMode="auto">
              <a:xfrm>
                <a:off x="7997951" y="2292365"/>
                <a:ext cx="1603575" cy="1524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772" tIns="46515" rIns="69772" bIns="46515" numCol="1" spcCol="0" rtlCol="0" fromWordArt="0" anchor="b" anchorCtr="0" forceAA="0" compatLnSpc="1">
                <a:prstTxWarp prst="textNoShape">
                  <a:avLst/>
                </a:prstTxWarp>
                <a:noAutofit/>
              </a:bodyPr>
              <a:lstStyle/>
              <a:p>
                <a:pPr defTabSz="929959" fontAlgn="base">
                  <a:spcBef>
                    <a:spcPct val="0"/>
                  </a:spcBef>
                  <a:spcAft>
                    <a:spcPct val="0"/>
                  </a:spcAft>
                </a:pPr>
                <a:r>
                  <a:rPr lang="en-US" sz="916" spc="-51" dirty="0">
                    <a:gradFill flip="none" rotWithShape="1">
                      <a:gsLst>
                        <a:gs pos="0">
                          <a:srgbClr val="FFFFFF"/>
                        </a:gs>
                        <a:gs pos="100000">
                          <a:srgbClr val="FFFFFF"/>
                        </a:gs>
                      </a:gsLst>
                      <a:lin ang="5400000" scaled="0"/>
                      <a:tileRect/>
                    </a:gradFill>
                    <a:ea typeface="Segoe UI" pitchFamily="34" charset="0"/>
                    <a:cs typeface="Segoe UI" pitchFamily="34" charset="0"/>
                  </a:rPr>
                  <a:t>Enterprise  Integration</a:t>
                </a:r>
              </a:p>
            </p:txBody>
          </p:sp>
        </p:grpSp>
      </p:grpSp>
      <p:cxnSp>
        <p:nvCxnSpPr>
          <p:cNvPr id="258" name="Straight Connector 257"/>
          <p:cNvCxnSpPr/>
          <p:nvPr/>
        </p:nvCxnSpPr>
        <p:spPr>
          <a:xfrm flipH="1">
            <a:off x="4712564" y="2417401"/>
            <a:ext cx="1" cy="186060"/>
          </a:xfrm>
          <a:prstGeom prst="line">
            <a:avLst/>
          </a:prstGeom>
          <a:ln w="12700">
            <a:solidFill>
              <a:schemeClr val="tx1"/>
            </a:solidFill>
            <a:headEnd type="stealth" w="sm" len="sm"/>
            <a:tailEnd type="stealth" w="sm" len="sm"/>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flipH="1">
            <a:off x="3348222" y="2417401"/>
            <a:ext cx="1" cy="186060"/>
          </a:xfrm>
          <a:prstGeom prst="line">
            <a:avLst/>
          </a:prstGeom>
          <a:ln w="12700">
            <a:solidFill>
              <a:schemeClr val="tx1"/>
            </a:solidFill>
            <a:headEnd type="stealth" w="sm" len="sm"/>
            <a:tailEnd type="stealth" w="sm" len="sm"/>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flipH="1">
            <a:off x="6100347" y="2417401"/>
            <a:ext cx="1" cy="186060"/>
          </a:xfrm>
          <a:prstGeom prst="line">
            <a:avLst/>
          </a:prstGeom>
          <a:ln w="12700">
            <a:solidFill>
              <a:schemeClr val="tx1"/>
            </a:solidFill>
            <a:headEnd type="stealth" w="sm" len="sm"/>
            <a:tailEnd type="stealth" w="sm" len="sm"/>
          </a:ln>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flipH="1">
            <a:off x="7470235" y="2417401"/>
            <a:ext cx="1" cy="186060"/>
          </a:xfrm>
          <a:prstGeom prst="line">
            <a:avLst/>
          </a:prstGeom>
          <a:ln w="12700">
            <a:solidFill>
              <a:schemeClr val="tx1"/>
            </a:solidFill>
            <a:headEnd type="stealth" w="sm" len="sm"/>
            <a:tailEnd type="stealth" w="sm" len="sm"/>
          </a:ln>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flipH="1">
            <a:off x="8832322" y="2417401"/>
            <a:ext cx="1" cy="186060"/>
          </a:xfrm>
          <a:prstGeom prst="line">
            <a:avLst/>
          </a:prstGeom>
          <a:ln w="12700">
            <a:solidFill>
              <a:schemeClr val="tx1"/>
            </a:solidFill>
            <a:headEnd type="stealth" w="sm" len="sm"/>
            <a:tailEnd type="stealth" w="sm" len="sm"/>
          </a:ln>
        </p:spPr>
        <p:style>
          <a:lnRef idx="1">
            <a:schemeClr val="accent1"/>
          </a:lnRef>
          <a:fillRef idx="0">
            <a:schemeClr val="accent1"/>
          </a:fillRef>
          <a:effectRef idx="0">
            <a:schemeClr val="accent1"/>
          </a:effectRef>
          <a:fontRef idx="minor">
            <a:schemeClr val="tx1"/>
          </a:fontRef>
        </p:style>
      </p:cxnSp>
      <p:grpSp>
        <p:nvGrpSpPr>
          <p:cNvPr id="263" name="Group 262"/>
          <p:cNvGrpSpPr/>
          <p:nvPr/>
        </p:nvGrpSpPr>
        <p:grpSpPr>
          <a:xfrm>
            <a:off x="2921101" y="1626086"/>
            <a:ext cx="6494348" cy="186060"/>
            <a:chOff x="2919549" y="1716970"/>
            <a:chExt cx="6909551" cy="228600"/>
          </a:xfrm>
        </p:grpSpPr>
        <p:cxnSp>
          <p:nvCxnSpPr>
            <p:cNvPr id="264" name="Straight Connector 263"/>
            <p:cNvCxnSpPr/>
            <p:nvPr/>
          </p:nvCxnSpPr>
          <p:spPr>
            <a:xfrm flipH="1">
              <a:off x="2919549" y="1716970"/>
              <a:ext cx="1" cy="228600"/>
            </a:xfrm>
            <a:prstGeom prst="line">
              <a:avLst/>
            </a:prstGeom>
            <a:ln w="12700">
              <a:solidFill>
                <a:schemeClr val="accent2"/>
              </a:solidFill>
              <a:headEnd type="stealth" w="sm" len="sm"/>
              <a:tailEnd type="stealth" w="sm" len="sm"/>
            </a:ln>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flipH="1">
              <a:off x="4071141" y="1716970"/>
              <a:ext cx="1" cy="228600"/>
            </a:xfrm>
            <a:prstGeom prst="line">
              <a:avLst/>
            </a:prstGeom>
            <a:ln w="12700">
              <a:solidFill>
                <a:schemeClr val="accent2"/>
              </a:solidFill>
              <a:headEnd type="stealth" w="sm" len="sm"/>
              <a:tailEnd type="stealth" w="sm" len="sm"/>
            </a:ln>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flipH="1">
              <a:off x="5222733" y="1716970"/>
              <a:ext cx="1" cy="228600"/>
            </a:xfrm>
            <a:prstGeom prst="line">
              <a:avLst/>
            </a:prstGeom>
            <a:ln w="12700">
              <a:solidFill>
                <a:schemeClr val="accent2"/>
              </a:solidFill>
              <a:headEnd type="stealth" w="sm" len="sm"/>
              <a:tailEnd type="stealth" w="sm" len="sm"/>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flipH="1">
              <a:off x="6374325" y="1716970"/>
              <a:ext cx="1" cy="228600"/>
            </a:xfrm>
            <a:prstGeom prst="line">
              <a:avLst/>
            </a:prstGeom>
            <a:ln w="12700">
              <a:solidFill>
                <a:schemeClr val="accent2"/>
              </a:solidFill>
              <a:headEnd type="stealth" w="sm" len="sm"/>
              <a:tailEnd type="stealth" w="sm" len="sm"/>
            </a:ln>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flipH="1">
              <a:off x="7525917" y="1716970"/>
              <a:ext cx="1" cy="228600"/>
            </a:xfrm>
            <a:prstGeom prst="line">
              <a:avLst/>
            </a:prstGeom>
            <a:ln w="12700">
              <a:solidFill>
                <a:schemeClr val="accent2"/>
              </a:solidFill>
              <a:headEnd type="stealth" w="sm" len="sm"/>
              <a:tailEnd type="stealth" w="sm" len="sm"/>
            </a:ln>
          </p:spPr>
          <p:style>
            <a:lnRef idx="1">
              <a:schemeClr val="accent1"/>
            </a:lnRef>
            <a:fillRef idx="0">
              <a:schemeClr val="accent1"/>
            </a:fillRef>
            <a:effectRef idx="0">
              <a:schemeClr val="accent1"/>
            </a:effectRef>
            <a:fontRef idx="minor">
              <a:schemeClr val="tx1"/>
            </a:fontRef>
          </p:style>
        </p:cxnSp>
        <p:cxnSp>
          <p:nvCxnSpPr>
            <p:cNvPr id="269" name="Straight Connector 268"/>
            <p:cNvCxnSpPr/>
            <p:nvPr/>
          </p:nvCxnSpPr>
          <p:spPr>
            <a:xfrm flipH="1">
              <a:off x="8677509" y="1716970"/>
              <a:ext cx="1" cy="228600"/>
            </a:xfrm>
            <a:prstGeom prst="line">
              <a:avLst/>
            </a:prstGeom>
            <a:ln w="12700">
              <a:solidFill>
                <a:schemeClr val="accent2"/>
              </a:solidFill>
              <a:headEnd type="stealth" w="sm" len="sm"/>
              <a:tailEnd type="stealth" w="sm" len="sm"/>
            </a:ln>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flipH="1">
              <a:off x="9829099" y="1716970"/>
              <a:ext cx="1" cy="228600"/>
            </a:xfrm>
            <a:prstGeom prst="line">
              <a:avLst/>
            </a:prstGeom>
            <a:ln w="12700">
              <a:solidFill>
                <a:schemeClr val="accent2"/>
              </a:solidFill>
              <a:headEnd type="stealth" w="sm" len="sm"/>
              <a:tailEnd type="stealth" w="sm" len="sm"/>
            </a:ln>
          </p:spPr>
          <p:style>
            <a:lnRef idx="1">
              <a:schemeClr val="accent1"/>
            </a:lnRef>
            <a:fillRef idx="0">
              <a:schemeClr val="accent1"/>
            </a:fillRef>
            <a:effectRef idx="0">
              <a:schemeClr val="accent1"/>
            </a:effectRef>
            <a:fontRef idx="minor">
              <a:schemeClr val="tx1"/>
            </a:fontRef>
          </p:style>
        </p:cxnSp>
      </p:grpSp>
      <p:cxnSp>
        <p:nvCxnSpPr>
          <p:cNvPr id="272" name="Elbow Connector 126"/>
          <p:cNvCxnSpPr/>
          <p:nvPr/>
        </p:nvCxnSpPr>
        <p:spPr>
          <a:xfrm flipH="1">
            <a:off x="4417536" y="3073871"/>
            <a:ext cx="5457" cy="334881"/>
          </a:xfrm>
          <a:prstGeom prst="straightConnector1">
            <a:avLst/>
          </a:prstGeom>
          <a:ln w="6350">
            <a:solidFill>
              <a:schemeClr val="tx1"/>
            </a:solidFill>
            <a:headEnd type="stealth"/>
            <a:tailEnd type="stealth"/>
          </a:ln>
        </p:spPr>
        <p:style>
          <a:lnRef idx="1">
            <a:schemeClr val="accent1"/>
          </a:lnRef>
          <a:fillRef idx="0">
            <a:schemeClr val="accent1"/>
          </a:fillRef>
          <a:effectRef idx="0">
            <a:schemeClr val="accent1"/>
          </a:effectRef>
          <a:fontRef idx="minor">
            <a:schemeClr val="tx1"/>
          </a:fontRef>
        </p:style>
      </p:cxnSp>
      <p:cxnSp>
        <p:nvCxnSpPr>
          <p:cNvPr id="273" name="Elbow Connector 126"/>
          <p:cNvCxnSpPr/>
          <p:nvPr/>
        </p:nvCxnSpPr>
        <p:spPr>
          <a:xfrm flipH="1">
            <a:off x="6162383" y="3073871"/>
            <a:ext cx="5457" cy="334881"/>
          </a:xfrm>
          <a:prstGeom prst="straightConnector1">
            <a:avLst/>
          </a:prstGeom>
          <a:ln w="6350">
            <a:solidFill>
              <a:schemeClr val="tx1"/>
            </a:solidFill>
            <a:headEnd type="stealth"/>
            <a:tailEnd type="stealth"/>
          </a:ln>
        </p:spPr>
        <p:style>
          <a:lnRef idx="1">
            <a:schemeClr val="accent1"/>
          </a:lnRef>
          <a:fillRef idx="0">
            <a:schemeClr val="accent1"/>
          </a:fillRef>
          <a:effectRef idx="0">
            <a:schemeClr val="accent1"/>
          </a:effectRef>
          <a:fontRef idx="minor">
            <a:schemeClr val="tx1"/>
          </a:fontRef>
        </p:style>
      </p:cxnSp>
      <p:grpSp>
        <p:nvGrpSpPr>
          <p:cNvPr id="274" name="Group 273"/>
          <p:cNvGrpSpPr/>
          <p:nvPr/>
        </p:nvGrpSpPr>
        <p:grpSpPr>
          <a:xfrm>
            <a:off x="4033628" y="1934214"/>
            <a:ext cx="1257315" cy="226736"/>
            <a:chOff x="3906146" y="1892205"/>
            <a:chExt cx="1359121" cy="247163"/>
          </a:xfrm>
        </p:grpSpPr>
        <p:grpSp>
          <p:nvGrpSpPr>
            <p:cNvPr id="275" name="Group 274"/>
            <p:cNvGrpSpPr>
              <a:grpSpLocks noChangeAspect="1"/>
            </p:cNvGrpSpPr>
            <p:nvPr/>
          </p:nvGrpSpPr>
          <p:grpSpPr>
            <a:xfrm>
              <a:off x="3906146" y="1892205"/>
              <a:ext cx="457200" cy="247163"/>
              <a:chOff x="4265288" y="1749369"/>
              <a:chExt cx="731520" cy="395460"/>
            </a:xfrm>
          </p:grpSpPr>
          <p:cxnSp>
            <p:nvCxnSpPr>
              <p:cNvPr id="282" name="Straight Arrow Connector 281"/>
              <p:cNvCxnSpPr/>
              <p:nvPr/>
            </p:nvCxnSpPr>
            <p:spPr>
              <a:xfrm flipH="1" flipV="1">
                <a:off x="4529178" y="1898925"/>
                <a:ext cx="114855" cy="138946"/>
              </a:xfrm>
              <a:prstGeom prst="straightConnector1">
                <a:avLst/>
              </a:prstGeom>
              <a:ln>
                <a:solidFill>
                  <a:schemeClr val="bg1"/>
                </a:solidFill>
                <a:headEnd type="oval" w="sm" len="sm"/>
                <a:tailEnd type="triangle" w="sm" len="sm"/>
              </a:ln>
            </p:spPr>
            <p:style>
              <a:lnRef idx="1">
                <a:schemeClr val="accent1"/>
              </a:lnRef>
              <a:fillRef idx="0">
                <a:schemeClr val="accent1"/>
              </a:fillRef>
              <a:effectRef idx="0">
                <a:schemeClr val="accent1"/>
              </a:effectRef>
              <a:fontRef idx="minor">
                <a:schemeClr val="tx1"/>
              </a:fontRef>
            </p:style>
          </p:cxnSp>
          <p:sp>
            <p:nvSpPr>
              <p:cNvPr id="283" name="Freeform 282"/>
              <p:cNvSpPr/>
              <p:nvPr/>
            </p:nvSpPr>
            <p:spPr bwMode="auto">
              <a:xfrm>
                <a:off x="4265288" y="1749369"/>
                <a:ext cx="731520" cy="395460"/>
              </a:xfrm>
              <a:custGeom>
                <a:avLst/>
                <a:gdLst>
                  <a:gd name="connsiteX0" fmla="*/ 0 w 731520"/>
                  <a:gd name="connsiteY0" fmla="*/ 343363 h 395460"/>
                  <a:gd name="connsiteX1" fmla="*/ 731520 w 731520"/>
                  <a:gd name="connsiteY1" fmla="*/ 343363 h 395460"/>
                  <a:gd name="connsiteX2" fmla="*/ 731520 w 731520"/>
                  <a:gd name="connsiteY2" fmla="*/ 395460 h 395460"/>
                  <a:gd name="connsiteX3" fmla="*/ 0 w 731520"/>
                  <a:gd name="connsiteY3" fmla="*/ 395460 h 395460"/>
                  <a:gd name="connsiteX4" fmla="*/ 363749 w 731520"/>
                  <a:gd name="connsiteY4" fmla="*/ 2 h 395460"/>
                  <a:gd name="connsiteX5" fmla="*/ 520011 w 731520"/>
                  <a:gd name="connsiteY5" fmla="*/ 43665 h 395460"/>
                  <a:gd name="connsiteX6" fmla="*/ 671659 w 731520"/>
                  <a:gd name="connsiteY6" fmla="*/ 315484 h 395460"/>
                  <a:gd name="connsiteX7" fmla="*/ 572183 w 731520"/>
                  <a:gd name="connsiteY7" fmla="*/ 314770 h 395460"/>
                  <a:gd name="connsiteX8" fmla="*/ 469856 w 731520"/>
                  <a:gd name="connsiteY8" fmla="*/ 129583 h 395460"/>
                  <a:gd name="connsiteX9" fmla="*/ 256715 w 731520"/>
                  <a:gd name="connsiteY9" fmla="*/ 128795 h 395460"/>
                  <a:gd name="connsiteX10" fmla="*/ 153076 w 731520"/>
                  <a:gd name="connsiteY10" fmla="*/ 313266 h 395460"/>
                  <a:gd name="connsiteX11" fmla="*/ 53599 w 731520"/>
                  <a:gd name="connsiteY11" fmla="*/ 313267 h 395460"/>
                  <a:gd name="connsiteX12" fmla="*/ 207179 w 731520"/>
                  <a:gd name="connsiteY12" fmla="*/ 42520 h 395460"/>
                  <a:gd name="connsiteX13" fmla="*/ 363749 w 731520"/>
                  <a:gd name="connsiteY13" fmla="*/ 2 h 39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1520" h="395460">
                    <a:moveTo>
                      <a:pt x="0" y="343363"/>
                    </a:moveTo>
                    <a:lnTo>
                      <a:pt x="731520" y="343363"/>
                    </a:lnTo>
                    <a:lnTo>
                      <a:pt x="731520" y="395460"/>
                    </a:lnTo>
                    <a:lnTo>
                      <a:pt x="0" y="395460"/>
                    </a:lnTo>
                    <a:close/>
                    <a:moveTo>
                      <a:pt x="363749" y="2"/>
                    </a:moveTo>
                    <a:cubicBezTo>
                      <a:pt x="417813" y="199"/>
                      <a:pt x="471826" y="14761"/>
                      <a:pt x="520011" y="43665"/>
                    </a:cubicBezTo>
                    <a:cubicBezTo>
                      <a:pt x="614682" y="100453"/>
                      <a:pt x="672437" y="203975"/>
                      <a:pt x="671659" y="315484"/>
                    </a:cubicBezTo>
                    <a:lnTo>
                      <a:pt x="572183" y="314770"/>
                    </a:lnTo>
                    <a:cubicBezTo>
                      <a:pt x="572706" y="238889"/>
                      <a:pt x="533763" y="168411"/>
                      <a:pt x="469856" y="129583"/>
                    </a:cubicBezTo>
                    <a:cubicBezTo>
                      <a:pt x="404255" y="89726"/>
                      <a:pt x="322597" y="89424"/>
                      <a:pt x="256715" y="128795"/>
                    </a:cubicBezTo>
                    <a:cubicBezTo>
                      <a:pt x="192521" y="167157"/>
                      <a:pt x="153076" y="237367"/>
                      <a:pt x="153076" y="313266"/>
                    </a:cubicBezTo>
                    <a:lnTo>
                      <a:pt x="53599" y="313267"/>
                    </a:lnTo>
                    <a:cubicBezTo>
                      <a:pt x="53599" y="201739"/>
                      <a:pt x="112092" y="98622"/>
                      <a:pt x="207179" y="42520"/>
                    </a:cubicBezTo>
                    <a:cubicBezTo>
                      <a:pt x="255570" y="13969"/>
                      <a:pt x="309685" y="-196"/>
                      <a:pt x="363749" y="2"/>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276" name="Group 275"/>
            <p:cNvGrpSpPr>
              <a:grpSpLocks noChangeAspect="1"/>
            </p:cNvGrpSpPr>
            <p:nvPr/>
          </p:nvGrpSpPr>
          <p:grpSpPr>
            <a:xfrm>
              <a:off x="4357106" y="1892205"/>
              <a:ext cx="457200" cy="247163"/>
              <a:chOff x="4265288" y="1749369"/>
              <a:chExt cx="731520" cy="395460"/>
            </a:xfrm>
          </p:grpSpPr>
          <p:cxnSp>
            <p:nvCxnSpPr>
              <p:cNvPr id="280" name="Straight Arrow Connector 279"/>
              <p:cNvCxnSpPr/>
              <p:nvPr/>
            </p:nvCxnSpPr>
            <p:spPr>
              <a:xfrm flipH="1" flipV="1">
                <a:off x="4529178" y="1898925"/>
                <a:ext cx="114855" cy="138946"/>
              </a:xfrm>
              <a:prstGeom prst="straightConnector1">
                <a:avLst/>
              </a:prstGeom>
              <a:ln>
                <a:solidFill>
                  <a:schemeClr val="bg1"/>
                </a:solidFill>
                <a:headEnd type="oval" w="sm" len="sm"/>
                <a:tailEnd type="triangle" w="sm" len="sm"/>
              </a:ln>
            </p:spPr>
            <p:style>
              <a:lnRef idx="1">
                <a:schemeClr val="accent1"/>
              </a:lnRef>
              <a:fillRef idx="0">
                <a:schemeClr val="accent1"/>
              </a:fillRef>
              <a:effectRef idx="0">
                <a:schemeClr val="accent1"/>
              </a:effectRef>
              <a:fontRef idx="minor">
                <a:schemeClr val="tx1"/>
              </a:fontRef>
            </p:style>
          </p:cxnSp>
          <p:sp>
            <p:nvSpPr>
              <p:cNvPr id="281" name="Freeform 280"/>
              <p:cNvSpPr/>
              <p:nvPr/>
            </p:nvSpPr>
            <p:spPr bwMode="auto">
              <a:xfrm>
                <a:off x="4265288" y="1749369"/>
                <a:ext cx="731520" cy="395460"/>
              </a:xfrm>
              <a:custGeom>
                <a:avLst/>
                <a:gdLst>
                  <a:gd name="connsiteX0" fmla="*/ 0 w 731520"/>
                  <a:gd name="connsiteY0" fmla="*/ 343363 h 395460"/>
                  <a:gd name="connsiteX1" fmla="*/ 731520 w 731520"/>
                  <a:gd name="connsiteY1" fmla="*/ 343363 h 395460"/>
                  <a:gd name="connsiteX2" fmla="*/ 731520 w 731520"/>
                  <a:gd name="connsiteY2" fmla="*/ 395460 h 395460"/>
                  <a:gd name="connsiteX3" fmla="*/ 0 w 731520"/>
                  <a:gd name="connsiteY3" fmla="*/ 395460 h 395460"/>
                  <a:gd name="connsiteX4" fmla="*/ 363749 w 731520"/>
                  <a:gd name="connsiteY4" fmla="*/ 2 h 395460"/>
                  <a:gd name="connsiteX5" fmla="*/ 520011 w 731520"/>
                  <a:gd name="connsiteY5" fmla="*/ 43665 h 395460"/>
                  <a:gd name="connsiteX6" fmla="*/ 671659 w 731520"/>
                  <a:gd name="connsiteY6" fmla="*/ 315484 h 395460"/>
                  <a:gd name="connsiteX7" fmla="*/ 572183 w 731520"/>
                  <a:gd name="connsiteY7" fmla="*/ 314770 h 395460"/>
                  <a:gd name="connsiteX8" fmla="*/ 469856 w 731520"/>
                  <a:gd name="connsiteY8" fmla="*/ 129583 h 395460"/>
                  <a:gd name="connsiteX9" fmla="*/ 256715 w 731520"/>
                  <a:gd name="connsiteY9" fmla="*/ 128795 h 395460"/>
                  <a:gd name="connsiteX10" fmla="*/ 153076 w 731520"/>
                  <a:gd name="connsiteY10" fmla="*/ 313266 h 395460"/>
                  <a:gd name="connsiteX11" fmla="*/ 53599 w 731520"/>
                  <a:gd name="connsiteY11" fmla="*/ 313267 h 395460"/>
                  <a:gd name="connsiteX12" fmla="*/ 207179 w 731520"/>
                  <a:gd name="connsiteY12" fmla="*/ 42520 h 395460"/>
                  <a:gd name="connsiteX13" fmla="*/ 363749 w 731520"/>
                  <a:gd name="connsiteY13" fmla="*/ 2 h 39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1520" h="395460">
                    <a:moveTo>
                      <a:pt x="0" y="343363"/>
                    </a:moveTo>
                    <a:lnTo>
                      <a:pt x="731520" y="343363"/>
                    </a:lnTo>
                    <a:lnTo>
                      <a:pt x="731520" y="395460"/>
                    </a:lnTo>
                    <a:lnTo>
                      <a:pt x="0" y="395460"/>
                    </a:lnTo>
                    <a:close/>
                    <a:moveTo>
                      <a:pt x="363749" y="2"/>
                    </a:moveTo>
                    <a:cubicBezTo>
                      <a:pt x="417813" y="199"/>
                      <a:pt x="471826" y="14761"/>
                      <a:pt x="520011" y="43665"/>
                    </a:cubicBezTo>
                    <a:cubicBezTo>
                      <a:pt x="614682" y="100453"/>
                      <a:pt x="672437" y="203975"/>
                      <a:pt x="671659" y="315484"/>
                    </a:cubicBezTo>
                    <a:lnTo>
                      <a:pt x="572183" y="314770"/>
                    </a:lnTo>
                    <a:cubicBezTo>
                      <a:pt x="572706" y="238889"/>
                      <a:pt x="533763" y="168411"/>
                      <a:pt x="469856" y="129583"/>
                    </a:cubicBezTo>
                    <a:cubicBezTo>
                      <a:pt x="404255" y="89726"/>
                      <a:pt x="322597" y="89424"/>
                      <a:pt x="256715" y="128795"/>
                    </a:cubicBezTo>
                    <a:cubicBezTo>
                      <a:pt x="192521" y="167157"/>
                      <a:pt x="153076" y="237367"/>
                      <a:pt x="153076" y="313266"/>
                    </a:cubicBezTo>
                    <a:lnTo>
                      <a:pt x="53599" y="313267"/>
                    </a:lnTo>
                    <a:cubicBezTo>
                      <a:pt x="53599" y="201739"/>
                      <a:pt x="112092" y="98622"/>
                      <a:pt x="207179" y="42520"/>
                    </a:cubicBezTo>
                    <a:cubicBezTo>
                      <a:pt x="255570" y="13969"/>
                      <a:pt x="309685" y="-196"/>
                      <a:pt x="363749" y="2"/>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277" name="Group 276"/>
            <p:cNvGrpSpPr>
              <a:grpSpLocks noChangeAspect="1"/>
            </p:cNvGrpSpPr>
            <p:nvPr/>
          </p:nvGrpSpPr>
          <p:grpSpPr>
            <a:xfrm>
              <a:off x="4808067" y="1892205"/>
              <a:ext cx="457200" cy="247163"/>
              <a:chOff x="4265288" y="1749369"/>
              <a:chExt cx="731520" cy="395460"/>
            </a:xfrm>
          </p:grpSpPr>
          <p:cxnSp>
            <p:nvCxnSpPr>
              <p:cNvPr id="278" name="Straight Arrow Connector 277"/>
              <p:cNvCxnSpPr/>
              <p:nvPr/>
            </p:nvCxnSpPr>
            <p:spPr>
              <a:xfrm flipH="1" flipV="1">
                <a:off x="4529178" y="1898925"/>
                <a:ext cx="114855" cy="138946"/>
              </a:xfrm>
              <a:prstGeom prst="straightConnector1">
                <a:avLst/>
              </a:prstGeom>
              <a:ln>
                <a:solidFill>
                  <a:schemeClr val="bg1"/>
                </a:solidFill>
                <a:headEnd type="oval" w="sm" len="sm"/>
                <a:tailEnd type="triangle" w="sm" len="sm"/>
              </a:ln>
            </p:spPr>
            <p:style>
              <a:lnRef idx="1">
                <a:schemeClr val="accent1"/>
              </a:lnRef>
              <a:fillRef idx="0">
                <a:schemeClr val="accent1"/>
              </a:fillRef>
              <a:effectRef idx="0">
                <a:schemeClr val="accent1"/>
              </a:effectRef>
              <a:fontRef idx="minor">
                <a:schemeClr val="tx1"/>
              </a:fontRef>
            </p:style>
          </p:cxnSp>
          <p:sp>
            <p:nvSpPr>
              <p:cNvPr id="279" name="Freeform 278"/>
              <p:cNvSpPr/>
              <p:nvPr/>
            </p:nvSpPr>
            <p:spPr bwMode="auto">
              <a:xfrm>
                <a:off x="4265288" y="1749369"/>
                <a:ext cx="731520" cy="395460"/>
              </a:xfrm>
              <a:custGeom>
                <a:avLst/>
                <a:gdLst>
                  <a:gd name="connsiteX0" fmla="*/ 0 w 731520"/>
                  <a:gd name="connsiteY0" fmla="*/ 343363 h 395460"/>
                  <a:gd name="connsiteX1" fmla="*/ 731520 w 731520"/>
                  <a:gd name="connsiteY1" fmla="*/ 343363 h 395460"/>
                  <a:gd name="connsiteX2" fmla="*/ 731520 w 731520"/>
                  <a:gd name="connsiteY2" fmla="*/ 395460 h 395460"/>
                  <a:gd name="connsiteX3" fmla="*/ 0 w 731520"/>
                  <a:gd name="connsiteY3" fmla="*/ 395460 h 395460"/>
                  <a:gd name="connsiteX4" fmla="*/ 363749 w 731520"/>
                  <a:gd name="connsiteY4" fmla="*/ 2 h 395460"/>
                  <a:gd name="connsiteX5" fmla="*/ 520011 w 731520"/>
                  <a:gd name="connsiteY5" fmla="*/ 43665 h 395460"/>
                  <a:gd name="connsiteX6" fmla="*/ 671659 w 731520"/>
                  <a:gd name="connsiteY6" fmla="*/ 315484 h 395460"/>
                  <a:gd name="connsiteX7" fmla="*/ 572183 w 731520"/>
                  <a:gd name="connsiteY7" fmla="*/ 314770 h 395460"/>
                  <a:gd name="connsiteX8" fmla="*/ 469856 w 731520"/>
                  <a:gd name="connsiteY8" fmla="*/ 129583 h 395460"/>
                  <a:gd name="connsiteX9" fmla="*/ 256715 w 731520"/>
                  <a:gd name="connsiteY9" fmla="*/ 128795 h 395460"/>
                  <a:gd name="connsiteX10" fmla="*/ 153076 w 731520"/>
                  <a:gd name="connsiteY10" fmla="*/ 313266 h 395460"/>
                  <a:gd name="connsiteX11" fmla="*/ 53599 w 731520"/>
                  <a:gd name="connsiteY11" fmla="*/ 313267 h 395460"/>
                  <a:gd name="connsiteX12" fmla="*/ 207179 w 731520"/>
                  <a:gd name="connsiteY12" fmla="*/ 42520 h 395460"/>
                  <a:gd name="connsiteX13" fmla="*/ 363749 w 731520"/>
                  <a:gd name="connsiteY13" fmla="*/ 2 h 395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1520" h="395460">
                    <a:moveTo>
                      <a:pt x="0" y="343363"/>
                    </a:moveTo>
                    <a:lnTo>
                      <a:pt x="731520" y="343363"/>
                    </a:lnTo>
                    <a:lnTo>
                      <a:pt x="731520" y="395460"/>
                    </a:lnTo>
                    <a:lnTo>
                      <a:pt x="0" y="395460"/>
                    </a:lnTo>
                    <a:close/>
                    <a:moveTo>
                      <a:pt x="363749" y="2"/>
                    </a:moveTo>
                    <a:cubicBezTo>
                      <a:pt x="417813" y="199"/>
                      <a:pt x="471826" y="14761"/>
                      <a:pt x="520011" y="43665"/>
                    </a:cubicBezTo>
                    <a:cubicBezTo>
                      <a:pt x="614682" y="100453"/>
                      <a:pt x="672437" y="203975"/>
                      <a:pt x="671659" y="315484"/>
                    </a:cubicBezTo>
                    <a:lnTo>
                      <a:pt x="572183" y="314770"/>
                    </a:lnTo>
                    <a:cubicBezTo>
                      <a:pt x="572706" y="238889"/>
                      <a:pt x="533763" y="168411"/>
                      <a:pt x="469856" y="129583"/>
                    </a:cubicBezTo>
                    <a:cubicBezTo>
                      <a:pt x="404255" y="89726"/>
                      <a:pt x="322597" y="89424"/>
                      <a:pt x="256715" y="128795"/>
                    </a:cubicBezTo>
                    <a:cubicBezTo>
                      <a:pt x="192521" y="167157"/>
                      <a:pt x="153076" y="237367"/>
                      <a:pt x="153076" y="313266"/>
                    </a:cubicBezTo>
                    <a:lnTo>
                      <a:pt x="53599" y="313267"/>
                    </a:lnTo>
                    <a:cubicBezTo>
                      <a:pt x="53599" y="201739"/>
                      <a:pt x="112092" y="98622"/>
                      <a:pt x="207179" y="42520"/>
                    </a:cubicBezTo>
                    <a:cubicBezTo>
                      <a:pt x="255570" y="13969"/>
                      <a:pt x="309685" y="-196"/>
                      <a:pt x="363749" y="2"/>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grpSp>
      </p:grpSp>
      <p:sp>
        <p:nvSpPr>
          <p:cNvPr id="284" name="Donut 59"/>
          <p:cNvSpPr>
            <a:spLocks noChangeAspect="1"/>
          </p:cNvSpPr>
          <p:nvPr/>
        </p:nvSpPr>
        <p:spPr bwMode="auto">
          <a:xfrm>
            <a:off x="8712951" y="1922582"/>
            <a:ext cx="254247" cy="276190"/>
          </a:xfrm>
          <a:custGeom>
            <a:avLst/>
            <a:gdLst/>
            <a:ahLst/>
            <a:cxnLst/>
            <a:rect l="l" t="t" r="r" b="b"/>
            <a:pathLst>
              <a:path w="3409950" h="3705225">
                <a:moveTo>
                  <a:pt x="1678275" y="1464104"/>
                </a:moveTo>
                <a:cubicBezTo>
                  <a:pt x="1863395" y="1464104"/>
                  <a:pt x="2013464" y="1614173"/>
                  <a:pt x="2013464" y="1799293"/>
                </a:cubicBezTo>
                <a:cubicBezTo>
                  <a:pt x="2013464" y="1984413"/>
                  <a:pt x="1863395" y="2134482"/>
                  <a:pt x="1678275" y="2134482"/>
                </a:cubicBezTo>
                <a:cubicBezTo>
                  <a:pt x="1493155" y="2134482"/>
                  <a:pt x="1343086" y="1984413"/>
                  <a:pt x="1343086" y="1799293"/>
                </a:cubicBezTo>
                <a:cubicBezTo>
                  <a:pt x="1343086" y="1614173"/>
                  <a:pt x="1493155" y="1464104"/>
                  <a:pt x="1678275" y="1464104"/>
                </a:cubicBezTo>
                <a:close/>
                <a:moveTo>
                  <a:pt x="1678275" y="1128915"/>
                </a:moveTo>
                <a:cubicBezTo>
                  <a:pt x="1308035" y="1128915"/>
                  <a:pt x="1007897" y="1429053"/>
                  <a:pt x="1007897" y="1799293"/>
                </a:cubicBezTo>
                <a:cubicBezTo>
                  <a:pt x="1007897" y="2169533"/>
                  <a:pt x="1308035" y="2469671"/>
                  <a:pt x="1678275" y="2469671"/>
                </a:cubicBezTo>
                <a:cubicBezTo>
                  <a:pt x="2048515" y="2469671"/>
                  <a:pt x="2348653" y="2169533"/>
                  <a:pt x="2348653" y="1799293"/>
                </a:cubicBezTo>
                <a:cubicBezTo>
                  <a:pt x="2348653" y="1429053"/>
                  <a:pt x="2048515" y="1128915"/>
                  <a:pt x="1678275" y="1128915"/>
                </a:cubicBezTo>
                <a:close/>
                <a:moveTo>
                  <a:pt x="1876425" y="0"/>
                </a:moveTo>
                <a:lnTo>
                  <a:pt x="1952625" y="352425"/>
                </a:lnTo>
                <a:lnTo>
                  <a:pt x="2314575" y="476250"/>
                </a:lnTo>
                <a:lnTo>
                  <a:pt x="2533650" y="238125"/>
                </a:lnTo>
                <a:lnTo>
                  <a:pt x="2867025" y="466725"/>
                </a:lnTo>
                <a:lnTo>
                  <a:pt x="2743200" y="800100"/>
                </a:lnTo>
                <a:lnTo>
                  <a:pt x="2924175" y="1066800"/>
                </a:lnTo>
                <a:lnTo>
                  <a:pt x="3295650" y="1066800"/>
                </a:lnTo>
                <a:lnTo>
                  <a:pt x="3409950" y="1485900"/>
                </a:lnTo>
                <a:lnTo>
                  <a:pt x="3152775" y="1685925"/>
                </a:lnTo>
                <a:lnTo>
                  <a:pt x="3152775" y="2000250"/>
                </a:lnTo>
                <a:lnTo>
                  <a:pt x="3390900" y="2219325"/>
                </a:lnTo>
                <a:lnTo>
                  <a:pt x="3305175" y="2600325"/>
                </a:lnTo>
                <a:lnTo>
                  <a:pt x="2895600" y="2609850"/>
                </a:lnTo>
                <a:lnTo>
                  <a:pt x="2752725" y="2838450"/>
                </a:lnTo>
                <a:lnTo>
                  <a:pt x="2838450" y="3190875"/>
                </a:lnTo>
                <a:lnTo>
                  <a:pt x="2533650" y="3419475"/>
                </a:lnTo>
                <a:lnTo>
                  <a:pt x="2257425" y="3200400"/>
                </a:lnTo>
                <a:lnTo>
                  <a:pt x="1952625" y="3333750"/>
                </a:lnTo>
                <a:lnTo>
                  <a:pt x="1885950" y="3667125"/>
                </a:lnTo>
                <a:lnTo>
                  <a:pt x="1495425" y="3705225"/>
                </a:lnTo>
                <a:lnTo>
                  <a:pt x="1400175" y="3295650"/>
                </a:lnTo>
                <a:lnTo>
                  <a:pt x="1085850" y="3200400"/>
                </a:lnTo>
                <a:lnTo>
                  <a:pt x="819150" y="3419475"/>
                </a:lnTo>
                <a:lnTo>
                  <a:pt x="552450" y="3181350"/>
                </a:lnTo>
                <a:lnTo>
                  <a:pt x="647700" y="2867025"/>
                </a:lnTo>
                <a:lnTo>
                  <a:pt x="447675" y="2600325"/>
                </a:lnTo>
                <a:lnTo>
                  <a:pt x="76200" y="2590800"/>
                </a:lnTo>
                <a:lnTo>
                  <a:pt x="0" y="2219325"/>
                </a:lnTo>
                <a:lnTo>
                  <a:pt x="295275" y="2066925"/>
                </a:lnTo>
                <a:lnTo>
                  <a:pt x="285750" y="1695450"/>
                </a:lnTo>
                <a:lnTo>
                  <a:pt x="0" y="1457325"/>
                </a:lnTo>
                <a:lnTo>
                  <a:pt x="104775" y="1104900"/>
                </a:lnTo>
                <a:lnTo>
                  <a:pt x="457200" y="1114425"/>
                </a:lnTo>
                <a:lnTo>
                  <a:pt x="657225" y="895350"/>
                </a:lnTo>
                <a:lnTo>
                  <a:pt x="533400" y="466725"/>
                </a:lnTo>
                <a:lnTo>
                  <a:pt x="809625" y="247650"/>
                </a:lnTo>
                <a:lnTo>
                  <a:pt x="1133475" y="466725"/>
                </a:lnTo>
                <a:lnTo>
                  <a:pt x="1400175" y="371475"/>
                </a:lnTo>
                <a:lnTo>
                  <a:pt x="1504950" y="9525"/>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030" tIns="46515" rIns="46515" bIns="9303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29959" fontAlgn="base">
              <a:spcBef>
                <a:spcPct val="0"/>
              </a:spcBef>
              <a:spcAft>
                <a:spcPct val="0"/>
              </a:spcAft>
            </a:pPr>
            <a:endParaRPr lang="en-US" sz="1628"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285" name="Donut 59"/>
          <p:cNvSpPr>
            <a:spLocks noChangeAspect="1"/>
          </p:cNvSpPr>
          <p:nvPr/>
        </p:nvSpPr>
        <p:spPr bwMode="auto">
          <a:xfrm>
            <a:off x="9026909" y="1922582"/>
            <a:ext cx="254247" cy="276190"/>
          </a:xfrm>
          <a:custGeom>
            <a:avLst/>
            <a:gdLst/>
            <a:ahLst/>
            <a:cxnLst/>
            <a:rect l="l" t="t" r="r" b="b"/>
            <a:pathLst>
              <a:path w="3409950" h="3705225">
                <a:moveTo>
                  <a:pt x="1678275" y="1464104"/>
                </a:moveTo>
                <a:cubicBezTo>
                  <a:pt x="1863395" y="1464104"/>
                  <a:pt x="2013464" y="1614173"/>
                  <a:pt x="2013464" y="1799293"/>
                </a:cubicBezTo>
                <a:cubicBezTo>
                  <a:pt x="2013464" y="1984413"/>
                  <a:pt x="1863395" y="2134482"/>
                  <a:pt x="1678275" y="2134482"/>
                </a:cubicBezTo>
                <a:cubicBezTo>
                  <a:pt x="1493155" y="2134482"/>
                  <a:pt x="1343086" y="1984413"/>
                  <a:pt x="1343086" y="1799293"/>
                </a:cubicBezTo>
                <a:cubicBezTo>
                  <a:pt x="1343086" y="1614173"/>
                  <a:pt x="1493155" y="1464104"/>
                  <a:pt x="1678275" y="1464104"/>
                </a:cubicBezTo>
                <a:close/>
                <a:moveTo>
                  <a:pt x="1678275" y="1128915"/>
                </a:moveTo>
                <a:cubicBezTo>
                  <a:pt x="1308035" y="1128915"/>
                  <a:pt x="1007897" y="1429053"/>
                  <a:pt x="1007897" y="1799293"/>
                </a:cubicBezTo>
                <a:cubicBezTo>
                  <a:pt x="1007897" y="2169533"/>
                  <a:pt x="1308035" y="2469671"/>
                  <a:pt x="1678275" y="2469671"/>
                </a:cubicBezTo>
                <a:cubicBezTo>
                  <a:pt x="2048515" y="2469671"/>
                  <a:pt x="2348653" y="2169533"/>
                  <a:pt x="2348653" y="1799293"/>
                </a:cubicBezTo>
                <a:cubicBezTo>
                  <a:pt x="2348653" y="1429053"/>
                  <a:pt x="2048515" y="1128915"/>
                  <a:pt x="1678275" y="1128915"/>
                </a:cubicBezTo>
                <a:close/>
                <a:moveTo>
                  <a:pt x="1876425" y="0"/>
                </a:moveTo>
                <a:lnTo>
                  <a:pt x="1952625" y="352425"/>
                </a:lnTo>
                <a:lnTo>
                  <a:pt x="2314575" y="476250"/>
                </a:lnTo>
                <a:lnTo>
                  <a:pt x="2533650" y="238125"/>
                </a:lnTo>
                <a:lnTo>
                  <a:pt x="2867025" y="466725"/>
                </a:lnTo>
                <a:lnTo>
                  <a:pt x="2743200" y="800100"/>
                </a:lnTo>
                <a:lnTo>
                  <a:pt x="2924175" y="1066800"/>
                </a:lnTo>
                <a:lnTo>
                  <a:pt x="3295650" y="1066800"/>
                </a:lnTo>
                <a:lnTo>
                  <a:pt x="3409950" y="1485900"/>
                </a:lnTo>
                <a:lnTo>
                  <a:pt x="3152775" y="1685925"/>
                </a:lnTo>
                <a:lnTo>
                  <a:pt x="3152775" y="2000250"/>
                </a:lnTo>
                <a:lnTo>
                  <a:pt x="3390900" y="2219325"/>
                </a:lnTo>
                <a:lnTo>
                  <a:pt x="3305175" y="2600325"/>
                </a:lnTo>
                <a:lnTo>
                  <a:pt x="2895600" y="2609850"/>
                </a:lnTo>
                <a:lnTo>
                  <a:pt x="2752725" y="2838450"/>
                </a:lnTo>
                <a:lnTo>
                  <a:pt x="2838450" y="3190875"/>
                </a:lnTo>
                <a:lnTo>
                  <a:pt x="2533650" y="3419475"/>
                </a:lnTo>
                <a:lnTo>
                  <a:pt x="2257425" y="3200400"/>
                </a:lnTo>
                <a:lnTo>
                  <a:pt x="1952625" y="3333750"/>
                </a:lnTo>
                <a:lnTo>
                  <a:pt x="1885950" y="3667125"/>
                </a:lnTo>
                <a:lnTo>
                  <a:pt x="1495425" y="3705225"/>
                </a:lnTo>
                <a:lnTo>
                  <a:pt x="1400175" y="3295650"/>
                </a:lnTo>
                <a:lnTo>
                  <a:pt x="1085850" y="3200400"/>
                </a:lnTo>
                <a:lnTo>
                  <a:pt x="819150" y="3419475"/>
                </a:lnTo>
                <a:lnTo>
                  <a:pt x="552450" y="3181350"/>
                </a:lnTo>
                <a:lnTo>
                  <a:pt x="647700" y="2867025"/>
                </a:lnTo>
                <a:lnTo>
                  <a:pt x="447675" y="2600325"/>
                </a:lnTo>
                <a:lnTo>
                  <a:pt x="76200" y="2590800"/>
                </a:lnTo>
                <a:lnTo>
                  <a:pt x="0" y="2219325"/>
                </a:lnTo>
                <a:lnTo>
                  <a:pt x="295275" y="2066925"/>
                </a:lnTo>
                <a:lnTo>
                  <a:pt x="285750" y="1695450"/>
                </a:lnTo>
                <a:lnTo>
                  <a:pt x="0" y="1457325"/>
                </a:lnTo>
                <a:lnTo>
                  <a:pt x="104775" y="1104900"/>
                </a:lnTo>
                <a:lnTo>
                  <a:pt x="457200" y="1114425"/>
                </a:lnTo>
                <a:lnTo>
                  <a:pt x="657225" y="895350"/>
                </a:lnTo>
                <a:lnTo>
                  <a:pt x="533400" y="466725"/>
                </a:lnTo>
                <a:lnTo>
                  <a:pt x="809625" y="247650"/>
                </a:lnTo>
                <a:lnTo>
                  <a:pt x="1133475" y="466725"/>
                </a:lnTo>
                <a:lnTo>
                  <a:pt x="1400175" y="371475"/>
                </a:lnTo>
                <a:lnTo>
                  <a:pt x="1504950" y="9525"/>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030" tIns="46515" rIns="46515" bIns="9303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29959" fontAlgn="base">
              <a:spcBef>
                <a:spcPct val="0"/>
              </a:spcBef>
              <a:spcAft>
                <a:spcPct val="0"/>
              </a:spcAft>
            </a:pPr>
            <a:endParaRPr lang="en-US" sz="1628"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286" name="Donut 59"/>
          <p:cNvSpPr>
            <a:spLocks noChangeAspect="1"/>
          </p:cNvSpPr>
          <p:nvPr/>
        </p:nvSpPr>
        <p:spPr bwMode="auto">
          <a:xfrm>
            <a:off x="9340868" y="1922582"/>
            <a:ext cx="254247" cy="276190"/>
          </a:xfrm>
          <a:custGeom>
            <a:avLst/>
            <a:gdLst/>
            <a:ahLst/>
            <a:cxnLst/>
            <a:rect l="l" t="t" r="r" b="b"/>
            <a:pathLst>
              <a:path w="3409950" h="3705225">
                <a:moveTo>
                  <a:pt x="1678275" y="1464104"/>
                </a:moveTo>
                <a:cubicBezTo>
                  <a:pt x="1863395" y="1464104"/>
                  <a:pt x="2013464" y="1614173"/>
                  <a:pt x="2013464" y="1799293"/>
                </a:cubicBezTo>
                <a:cubicBezTo>
                  <a:pt x="2013464" y="1984413"/>
                  <a:pt x="1863395" y="2134482"/>
                  <a:pt x="1678275" y="2134482"/>
                </a:cubicBezTo>
                <a:cubicBezTo>
                  <a:pt x="1493155" y="2134482"/>
                  <a:pt x="1343086" y="1984413"/>
                  <a:pt x="1343086" y="1799293"/>
                </a:cubicBezTo>
                <a:cubicBezTo>
                  <a:pt x="1343086" y="1614173"/>
                  <a:pt x="1493155" y="1464104"/>
                  <a:pt x="1678275" y="1464104"/>
                </a:cubicBezTo>
                <a:close/>
                <a:moveTo>
                  <a:pt x="1678275" y="1128915"/>
                </a:moveTo>
                <a:cubicBezTo>
                  <a:pt x="1308035" y="1128915"/>
                  <a:pt x="1007897" y="1429053"/>
                  <a:pt x="1007897" y="1799293"/>
                </a:cubicBezTo>
                <a:cubicBezTo>
                  <a:pt x="1007897" y="2169533"/>
                  <a:pt x="1308035" y="2469671"/>
                  <a:pt x="1678275" y="2469671"/>
                </a:cubicBezTo>
                <a:cubicBezTo>
                  <a:pt x="2048515" y="2469671"/>
                  <a:pt x="2348653" y="2169533"/>
                  <a:pt x="2348653" y="1799293"/>
                </a:cubicBezTo>
                <a:cubicBezTo>
                  <a:pt x="2348653" y="1429053"/>
                  <a:pt x="2048515" y="1128915"/>
                  <a:pt x="1678275" y="1128915"/>
                </a:cubicBezTo>
                <a:close/>
                <a:moveTo>
                  <a:pt x="1876425" y="0"/>
                </a:moveTo>
                <a:lnTo>
                  <a:pt x="1952625" y="352425"/>
                </a:lnTo>
                <a:lnTo>
                  <a:pt x="2314575" y="476250"/>
                </a:lnTo>
                <a:lnTo>
                  <a:pt x="2533650" y="238125"/>
                </a:lnTo>
                <a:lnTo>
                  <a:pt x="2867025" y="466725"/>
                </a:lnTo>
                <a:lnTo>
                  <a:pt x="2743200" y="800100"/>
                </a:lnTo>
                <a:lnTo>
                  <a:pt x="2924175" y="1066800"/>
                </a:lnTo>
                <a:lnTo>
                  <a:pt x="3295650" y="1066800"/>
                </a:lnTo>
                <a:lnTo>
                  <a:pt x="3409950" y="1485900"/>
                </a:lnTo>
                <a:lnTo>
                  <a:pt x="3152775" y="1685925"/>
                </a:lnTo>
                <a:lnTo>
                  <a:pt x="3152775" y="2000250"/>
                </a:lnTo>
                <a:lnTo>
                  <a:pt x="3390900" y="2219325"/>
                </a:lnTo>
                <a:lnTo>
                  <a:pt x="3305175" y="2600325"/>
                </a:lnTo>
                <a:lnTo>
                  <a:pt x="2895600" y="2609850"/>
                </a:lnTo>
                <a:lnTo>
                  <a:pt x="2752725" y="2838450"/>
                </a:lnTo>
                <a:lnTo>
                  <a:pt x="2838450" y="3190875"/>
                </a:lnTo>
                <a:lnTo>
                  <a:pt x="2533650" y="3419475"/>
                </a:lnTo>
                <a:lnTo>
                  <a:pt x="2257425" y="3200400"/>
                </a:lnTo>
                <a:lnTo>
                  <a:pt x="1952625" y="3333750"/>
                </a:lnTo>
                <a:lnTo>
                  <a:pt x="1885950" y="3667125"/>
                </a:lnTo>
                <a:lnTo>
                  <a:pt x="1495425" y="3705225"/>
                </a:lnTo>
                <a:lnTo>
                  <a:pt x="1400175" y="3295650"/>
                </a:lnTo>
                <a:lnTo>
                  <a:pt x="1085850" y="3200400"/>
                </a:lnTo>
                <a:lnTo>
                  <a:pt x="819150" y="3419475"/>
                </a:lnTo>
                <a:lnTo>
                  <a:pt x="552450" y="3181350"/>
                </a:lnTo>
                <a:lnTo>
                  <a:pt x="647700" y="2867025"/>
                </a:lnTo>
                <a:lnTo>
                  <a:pt x="447675" y="2600325"/>
                </a:lnTo>
                <a:lnTo>
                  <a:pt x="76200" y="2590800"/>
                </a:lnTo>
                <a:lnTo>
                  <a:pt x="0" y="2219325"/>
                </a:lnTo>
                <a:lnTo>
                  <a:pt x="295275" y="2066925"/>
                </a:lnTo>
                <a:lnTo>
                  <a:pt x="285750" y="1695450"/>
                </a:lnTo>
                <a:lnTo>
                  <a:pt x="0" y="1457325"/>
                </a:lnTo>
                <a:lnTo>
                  <a:pt x="104775" y="1104900"/>
                </a:lnTo>
                <a:lnTo>
                  <a:pt x="457200" y="1114425"/>
                </a:lnTo>
                <a:lnTo>
                  <a:pt x="657225" y="895350"/>
                </a:lnTo>
                <a:lnTo>
                  <a:pt x="533400" y="466725"/>
                </a:lnTo>
                <a:lnTo>
                  <a:pt x="809625" y="247650"/>
                </a:lnTo>
                <a:lnTo>
                  <a:pt x="1133475" y="466725"/>
                </a:lnTo>
                <a:lnTo>
                  <a:pt x="1400175" y="371475"/>
                </a:lnTo>
                <a:lnTo>
                  <a:pt x="1504950" y="9525"/>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3030" tIns="46515" rIns="46515" bIns="93030" numCol="1" spcCol="0" rtlCol="0" fromWordArt="0" anchor="b"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929959" fontAlgn="base">
              <a:spcBef>
                <a:spcPct val="0"/>
              </a:spcBef>
              <a:spcAft>
                <a:spcPct val="0"/>
              </a:spcAft>
            </a:pPr>
            <a:endParaRPr lang="en-US" sz="1628"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297" name="Freeform 296"/>
          <p:cNvSpPr/>
          <p:nvPr/>
        </p:nvSpPr>
        <p:spPr bwMode="auto">
          <a:xfrm>
            <a:off x="5605735" y="1944655"/>
            <a:ext cx="259668" cy="232574"/>
          </a:xfrm>
          <a:custGeom>
            <a:avLst/>
            <a:gdLst>
              <a:gd name="connsiteX0" fmla="*/ 0 w 255231"/>
              <a:gd name="connsiteY0" fmla="*/ 137160 h 228600"/>
              <a:gd name="connsiteX1" fmla="*/ 45719 w 255231"/>
              <a:gd name="connsiteY1" fmla="*/ 137160 h 228600"/>
              <a:gd name="connsiteX2" fmla="*/ 45719 w 255231"/>
              <a:gd name="connsiteY2" fmla="*/ 228600 h 228600"/>
              <a:gd name="connsiteX3" fmla="*/ 0 w 255231"/>
              <a:gd name="connsiteY3" fmla="*/ 228600 h 228600"/>
              <a:gd name="connsiteX4" fmla="*/ 69837 w 255231"/>
              <a:gd name="connsiteY4" fmla="*/ 82296 h 228600"/>
              <a:gd name="connsiteX5" fmla="*/ 115556 w 255231"/>
              <a:gd name="connsiteY5" fmla="*/ 82296 h 228600"/>
              <a:gd name="connsiteX6" fmla="*/ 115556 w 255231"/>
              <a:gd name="connsiteY6" fmla="*/ 228600 h 228600"/>
              <a:gd name="connsiteX7" fmla="*/ 69837 w 255231"/>
              <a:gd name="connsiteY7" fmla="*/ 228600 h 228600"/>
              <a:gd name="connsiteX8" fmla="*/ 139674 w 255231"/>
              <a:gd name="connsiteY8" fmla="*/ 45720 h 228600"/>
              <a:gd name="connsiteX9" fmla="*/ 185393 w 255231"/>
              <a:gd name="connsiteY9" fmla="*/ 45720 h 228600"/>
              <a:gd name="connsiteX10" fmla="*/ 185393 w 255231"/>
              <a:gd name="connsiteY10" fmla="*/ 228600 h 228600"/>
              <a:gd name="connsiteX11" fmla="*/ 139674 w 255231"/>
              <a:gd name="connsiteY11" fmla="*/ 228600 h 228600"/>
              <a:gd name="connsiteX12" fmla="*/ 209512 w 255231"/>
              <a:gd name="connsiteY12" fmla="*/ 0 h 228600"/>
              <a:gd name="connsiteX13" fmla="*/ 255231 w 255231"/>
              <a:gd name="connsiteY13" fmla="*/ 0 h 228600"/>
              <a:gd name="connsiteX14" fmla="*/ 255231 w 255231"/>
              <a:gd name="connsiteY14" fmla="*/ 228600 h 228600"/>
              <a:gd name="connsiteX15" fmla="*/ 209512 w 255231"/>
              <a:gd name="connsiteY15" fmla="*/ 228600 h 2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5231" h="228600">
                <a:moveTo>
                  <a:pt x="0" y="137160"/>
                </a:moveTo>
                <a:lnTo>
                  <a:pt x="45719" y="137160"/>
                </a:lnTo>
                <a:lnTo>
                  <a:pt x="45719" y="228600"/>
                </a:lnTo>
                <a:lnTo>
                  <a:pt x="0" y="228600"/>
                </a:lnTo>
                <a:close/>
                <a:moveTo>
                  <a:pt x="69837" y="82296"/>
                </a:moveTo>
                <a:lnTo>
                  <a:pt x="115556" y="82296"/>
                </a:lnTo>
                <a:lnTo>
                  <a:pt x="115556" y="228600"/>
                </a:lnTo>
                <a:lnTo>
                  <a:pt x="69837" y="228600"/>
                </a:lnTo>
                <a:close/>
                <a:moveTo>
                  <a:pt x="139674" y="45720"/>
                </a:moveTo>
                <a:lnTo>
                  <a:pt x="185393" y="45720"/>
                </a:lnTo>
                <a:lnTo>
                  <a:pt x="185393" y="228600"/>
                </a:lnTo>
                <a:lnTo>
                  <a:pt x="139674" y="228600"/>
                </a:lnTo>
                <a:close/>
                <a:moveTo>
                  <a:pt x="209512" y="0"/>
                </a:moveTo>
                <a:lnTo>
                  <a:pt x="255231" y="0"/>
                </a:lnTo>
                <a:lnTo>
                  <a:pt x="255231" y="228600"/>
                </a:lnTo>
                <a:lnTo>
                  <a:pt x="209512" y="228600"/>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298" name="Rectangle 1049"/>
          <p:cNvSpPr>
            <a:spLocks noChangeAspect="1"/>
          </p:cNvSpPr>
          <p:nvPr/>
        </p:nvSpPr>
        <p:spPr bwMode="auto">
          <a:xfrm>
            <a:off x="6206600" y="1944655"/>
            <a:ext cx="276778" cy="240068"/>
          </a:xfrm>
          <a:custGeom>
            <a:avLst/>
            <a:gdLst/>
            <a:ahLst/>
            <a:cxnLst/>
            <a:rect l="l" t="t" r="r" b="b"/>
            <a:pathLst>
              <a:path w="4396772" h="3814604">
                <a:moveTo>
                  <a:pt x="1768806" y="2531251"/>
                </a:moveTo>
                <a:cubicBezTo>
                  <a:pt x="1779256" y="2542818"/>
                  <a:pt x="1790357" y="2553748"/>
                  <a:pt x="1802421" y="2563658"/>
                </a:cubicBezTo>
                <a:lnTo>
                  <a:pt x="1507305" y="2869971"/>
                </a:lnTo>
                <a:lnTo>
                  <a:pt x="1923973" y="3303431"/>
                </a:lnTo>
                <a:lnTo>
                  <a:pt x="1964879" y="3257130"/>
                </a:lnTo>
                <a:lnTo>
                  <a:pt x="1999127" y="3206887"/>
                </a:lnTo>
                <a:lnTo>
                  <a:pt x="2028615" y="3154677"/>
                </a:lnTo>
                <a:lnTo>
                  <a:pt x="2053351" y="3100494"/>
                </a:lnTo>
                <a:lnTo>
                  <a:pt x="2072374" y="3044341"/>
                </a:lnTo>
                <a:lnTo>
                  <a:pt x="2085694" y="2987202"/>
                </a:lnTo>
                <a:lnTo>
                  <a:pt x="2093304" y="2928094"/>
                </a:lnTo>
                <a:lnTo>
                  <a:pt x="2096157" y="2869971"/>
                </a:lnTo>
                <a:lnTo>
                  <a:pt x="2093304" y="2810863"/>
                </a:lnTo>
                <a:lnTo>
                  <a:pt x="2085701" y="2753777"/>
                </a:lnTo>
                <a:cubicBezTo>
                  <a:pt x="2106933" y="2764390"/>
                  <a:pt x="2128935" y="2773455"/>
                  <a:pt x="2151734" y="2780599"/>
                </a:cubicBezTo>
                <a:lnTo>
                  <a:pt x="2153986" y="2797688"/>
                </a:lnTo>
                <a:lnTo>
                  <a:pt x="2157434" y="2869862"/>
                </a:lnTo>
                <a:lnTo>
                  <a:pt x="2153986" y="2940833"/>
                </a:lnTo>
                <a:lnTo>
                  <a:pt x="2144792" y="3013007"/>
                </a:lnTo>
                <a:lnTo>
                  <a:pt x="2128704" y="3082777"/>
                </a:lnTo>
                <a:lnTo>
                  <a:pt x="2105716" y="3151344"/>
                </a:lnTo>
                <a:lnTo>
                  <a:pt x="2075836" y="3217503"/>
                </a:lnTo>
                <a:lnTo>
                  <a:pt x="2040206" y="3281256"/>
                </a:lnTo>
                <a:lnTo>
                  <a:pt x="1998834" y="3342605"/>
                </a:lnTo>
                <a:lnTo>
                  <a:pt x="1949414" y="3399141"/>
                </a:lnTo>
                <a:lnTo>
                  <a:pt x="1446026" y="2869862"/>
                </a:lnTo>
                <a:close/>
                <a:moveTo>
                  <a:pt x="3419308" y="2310302"/>
                </a:moveTo>
                <a:lnTo>
                  <a:pt x="4396772" y="3276587"/>
                </a:lnTo>
                <a:lnTo>
                  <a:pt x="4013101" y="3664699"/>
                </a:lnTo>
                <a:lnTo>
                  <a:pt x="3038542" y="2701284"/>
                </a:lnTo>
                <a:cubicBezTo>
                  <a:pt x="3198080" y="2608071"/>
                  <a:pt x="3329832" y="2472585"/>
                  <a:pt x="3419308" y="2310302"/>
                </a:cubicBezTo>
                <a:close/>
                <a:moveTo>
                  <a:pt x="1409161" y="2231938"/>
                </a:moveTo>
                <a:lnTo>
                  <a:pt x="1466950" y="2235065"/>
                </a:lnTo>
                <a:lnTo>
                  <a:pt x="1526736" y="2243401"/>
                </a:lnTo>
                <a:lnTo>
                  <a:pt x="1577524" y="2256221"/>
                </a:lnTo>
                <a:cubicBezTo>
                  <a:pt x="1619586" y="2346568"/>
                  <a:pt x="1675232" y="2429215"/>
                  <a:pt x="1741977" y="2501641"/>
                </a:cubicBezTo>
                <a:lnTo>
                  <a:pt x="1379556" y="2883815"/>
                </a:lnTo>
                <a:lnTo>
                  <a:pt x="1831596" y="3351926"/>
                </a:lnTo>
                <a:lnTo>
                  <a:pt x="1798742" y="3383362"/>
                </a:lnTo>
                <a:lnTo>
                  <a:pt x="1748925" y="3420872"/>
                </a:lnTo>
                <a:lnTo>
                  <a:pt x="1696117" y="3453177"/>
                </a:lnTo>
                <a:lnTo>
                  <a:pt x="1641317" y="3481312"/>
                </a:lnTo>
                <a:lnTo>
                  <a:pt x="1584523" y="3502149"/>
                </a:lnTo>
                <a:lnTo>
                  <a:pt x="1526736" y="3515697"/>
                </a:lnTo>
                <a:lnTo>
                  <a:pt x="1466950" y="3525074"/>
                </a:lnTo>
                <a:lnTo>
                  <a:pt x="1409161" y="3528199"/>
                </a:lnTo>
                <a:lnTo>
                  <a:pt x="1349379" y="3525074"/>
                </a:lnTo>
                <a:lnTo>
                  <a:pt x="1291591" y="3515697"/>
                </a:lnTo>
                <a:lnTo>
                  <a:pt x="1232805" y="3502149"/>
                </a:lnTo>
                <a:lnTo>
                  <a:pt x="1176013" y="3481312"/>
                </a:lnTo>
                <a:lnTo>
                  <a:pt x="1121213" y="3453177"/>
                </a:lnTo>
                <a:lnTo>
                  <a:pt x="1069400" y="3420872"/>
                </a:lnTo>
                <a:lnTo>
                  <a:pt x="1019583" y="3383362"/>
                </a:lnTo>
                <a:lnTo>
                  <a:pt x="972753" y="3338554"/>
                </a:lnTo>
                <a:lnTo>
                  <a:pt x="929909" y="3289580"/>
                </a:lnTo>
                <a:lnTo>
                  <a:pt x="893042" y="3236436"/>
                </a:lnTo>
                <a:lnTo>
                  <a:pt x="862155" y="3181212"/>
                </a:lnTo>
                <a:lnTo>
                  <a:pt x="836250" y="3123899"/>
                </a:lnTo>
                <a:lnTo>
                  <a:pt x="817319" y="3064507"/>
                </a:lnTo>
                <a:lnTo>
                  <a:pt x="802373" y="3004069"/>
                </a:lnTo>
                <a:lnTo>
                  <a:pt x="793407" y="2941549"/>
                </a:lnTo>
                <a:lnTo>
                  <a:pt x="791414" y="2880071"/>
                </a:lnTo>
                <a:lnTo>
                  <a:pt x="793407" y="2817549"/>
                </a:lnTo>
                <a:lnTo>
                  <a:pt x="802373" y="2757113"/>
                </a:lnTo>
                <a:lnTo>
                  <a:pt x="817319" y="2695634"/>
                </a:lnTo>
                <a:lnTo>
                  <a:pt x="836250" y="2635197"/>
                </a:lnTo>
                <a:lnTo>
                  <a:pt x="862155" y="2578929"/>
                </a:lnTo>
                <a:lnTo>
                  <a:pt x="893042" y="2523701"/>
                </a:lnTo>
                <a:lnTo>
                  <a:pt x="929909" y="2470559"/>
                </a:lnTo>
                <a:lnTo>
                  <a:pt x="972753" y="2422628"/>
                </a:lnTo>
                <a:lnTo>
                  <a:pt x="1019583" y="2377820"/>
                </a:lnTo>
                <a:lnTo>
                  <a:pt x="1069400" y="2339265"/>
                </a:lnTo>
                <a:lnTo>
                  <a:pt x="1121213" y="2305921"/>
                </a:lnTo>
                <a:lnTo>
                  <a:pt x="1176013" y="2278829"/>
                </a:lnTo>
                <a:lnTo>
                  <a:pt x="1232805" y="2257988"/>
                </a:lnTo>
                <a:lnTo>
                  <a:pt x="1291591" y="2243401"/>
                </a:lnTo>
                <a:lnTo>
                  <a:pt x="1349379" y="2235065"/>
                </a:lnTo>
                <a:close/>
                <a:moveTo>
                  <a:pt x="461210" y="1447239"/>
                </a:moveTo>
                <a:lnTo>
                  <a:pt x="739860" y="1447239"/>
                </a:lnTo>
                <a:lnTo>
                  <a:pt x="739860" y="1856055"/>
                </a:lnTo>
                <a:lnTo>
                  <a:pt x="461210" y="1856055"/>
                </a:lnTo>
                <a:close/>
                <a:moveTo>
                  <a:pt x="1324380" y="1205700"/>
                </a:moveTo>
                <a:lnTo>
                  <a:pt x="1603030" y="1205700"/>
                </a:lnTo>
                <a:lnTo>
                  <a:pt x="1603030" y="1302566"/>
                </a:lnTo>
                <a:cubicBezTo>
                  <a:pt x="1520667" y="1451448"/>
                  <a:pt x="1473954" y="1622817"/>
                  <a:pt x="1473954" y="1805131"/>
                </a:cubicBezTo>
                <a:cubicBezTo>
                  <a:pt x="1473954" y="1822226"/>
                  <a:pt x="1474365" y="1839226"/>
                  <a:pt x="1476518" y="1856055"/>
                </a:cubicBezTo>
                <a:lnTo>
                  <a:pt x="1324380" y="1856055"/>
                </a:lnTo>
                <a:close/>
                <a:moveTo>
                  <a:pt x="1706684" y="1148595"/>
                </a:moveTo>
                <a:lnTo>
                  <a:pt x="1668162" y="1200269"/>
                </a:lnTo>
                <a:cubicBezTo>
                  <a:pt x="1678510" y="1181216"/>
                  <a:pt x="1691405" y="1163943"/>
                  <a:pt x="1706684" y="1148595"/>
                </a:cubicBezTo>
                <a:close/>
                <a:moveTo>
                  <a:pt x="2433965" y="1082569"/>
                </a:moveTo>
                <a:lnTo>
                  <a:pt x="2297389" y="1107642"/>
                </a:lnTo>
                <a:lnTo>
                  <a:pt x="2297389" y="1254650"/>
                </a:lnTo>
                <a:lnTo>
                  <a:pt x="2301560" y="2135295"/>
                </a:lnTo>
                <a:lnTo>
                  <a:pt x="1900814" y="2135295"/>
                </a:lnTo>
                <a:lnTo>
                  <a:pt x="1900814" y="1410370"/>
                </a:lnTo>
                <a:cubicBezTo>
                  <a:pt x="1828019" y="1521547"/>
                  <a:pt x="1786623" y="1654607"/>
                  <a:pt x="1786623" y="1797334"/>
                </a:cubicBezTo>
                <a:cubicBezTo>
                  <a:pt x="1786623" y="2196263"/>
                  <a:pt x="2110017" y="2519658"/>
                  <a:pt x="2508947" y="2519658"/>
                </a:cubicBezTo>
                <a:cubicBezTo>
                  <a:pt x="2907877" y="2519658"/>
                  <a:pt x="3231272" y="2196263"/>
                  <a:pt x="3231272" y="1797334"/>
                </a:cubicBezTo>
                <a:cubicBezTo>
                  <a:pt x="3231272" y="1516177"/>
                  <a:pt x="3070637" y="1272536"/>
                  <a:pt x="2834711" y="1155982"/>
                </a:cubicBezTo>
                <a:lnTo>
                  <a:pt x="2834711" y="2126888"/>
                </a:lnTo>
                <a:lnTo>
                  <a:pt x="2433965" y="2126888"/>
                </a:lnTo>
                <a:close/>
                <a:moveTo>
                  <a:pt x="892794" y="1005697"/>
                </a:moveTo>
                <a:lnTo>
                  <a:pt x="1171444" y="1005697"/>
                </a:lnTo>
                <a:lnTo>
                  <a:pt x="1171444" y="1856055"/>
                </a:lnTo>
                <a:lnTo>
                  <a:pt x="892794" y="1856055"/>
                </a:lnTo>
                <a:close/>
                <a:moveTo>
                  <a:pt x="3044451" y="912579"/>
                </a:moveTo>
                <a:cubicBezTo>
                  <a:pt x="3046712" y="913637"/>
                  <a:pt x="3048831" y="914931"/>
                  <a:pt x="3050808" y="916453"/>
                </a:cubicBezTo>
                <a:close/>
                <a:moveTo>
                  <a:pt x="1787030" y="896624"/>
                </a:moveTo>
                <a:lnTo>
                  <a:pt x="2005647" y="896624"/>
                </a:lnTo>
                <a:cubicBezTo>
                  <a:pt x="1908330" y="950663"/>
                  <a:pt x="1820915" y="1020376"/>
                  <a:pt x="1747195" y="1102862"/>
                </a:cubicBezTo>
                <a:cubicBezTo>
                  <a:pt x="1758486" y="1086030"/>
                  <a:pt x="1772541" y="1071740"/>
                  <a:pt x="1787030" y="1057893"/>
                </a:cubicBezTo>
                <a:close/>
                <a:moveTo>
                  <a:pt x="2136269" y="835341"/>
                </a:moveTo>
                <a:cubicBezTo>
                  <a:pt x="2120983" y="840178"/>
                  <a:pt x="2106246" y="846327"/>
                  <a:pt x="2091974" y="853455"/>
                </a:cubicBezTo>
                <a:cubicBezTo>
                  <a:pt x="2105843" y="845389"/>
                  <a:pt x="2120627" y="839273"/>
                  <a:pt x="2136269" y="835341"/>
                </a:cubicBezTo>
                <a:close/>
                <a:moveTo>
                  <a:pt x="2511958" y="786762"/>
                </a:moveTo>
                <a:cubicBezTo>
                  <a:pt x="3072620" y="786762"/>
                  <a:pt x="3527126" y="1242701"/>
                  <a:pt x="3527126" y="1805131"/>
                </a:cubicBezTo>
                <a:cubicBezTo>
                  <a:pt x="3527126" y="2367561"/>
                  <a:pt x="3072620" y="2823500"/>
                  <a:pt x="2511958" y="2823500"/>
                </a:cubicBezTo>
                <a:cubicBezTo>
                  <a:pt x="1951296" y="2823500"/>
                  <a:pt x="1496790" y="2367561"/>
                  <a:pt x="1496790" y="1805131"/>
                </a:cubicBezTo>
                <a:cubicBezTo>
                  <a:pt x="1496790" y="1242701"/>
                  <a:pt x="1951296" y="786762"/>
                  <a:pt x="2511958" y="786762"/>
                </a:cubicBezTo>
                <a:close/>
                <a:moveTo>
                  <a:pt x="1674679" y="377937"/>
                </a:moveTo>
                <a:lnTo>
                  <a:pt x="1767684" y="377937"/>
                </a:lnTo>
                <a:lnTo>
                  <a:pt x="1767684" y="584477"/>
                </a:lnTo>
                <a:lnTo>
                  <a:pt x="1674679" y="584477"/>
                </a:lnTo>
                <a:close/>
                <a:moveTo>
                  <a:pt x="1510757" y="377937"/>
                </a:moveTo>
                <a:lnTo>
                  <a:pt x="1603762" y="377937"/>
                </a:lnTo>
                <a:lnTo>
                  <a:pt x="1603762" y="584477"/>
                </a:lnTo>
                <a:lnTo>
                  <a:pt x="1510757" y="584477"/>
                </a:lnTo>
                <a:close/>
                <a:moveTo>
                  <a:pt x="1346833" y="377937"/>
                </a:moveTo>
                <a:lnTo>
                  <a:pt x="1439838" y="377937"/>
                </a:lnTo>
                <a:lnTo>
                  <a:pt x="1439838" y="584477"/>
                </a:lnTo>
                <a:lnTo>
                  <a:pt x="1346833" y="584477"/>
                </a:lnTo>
                <a:close/>
                <a:moveTo>
                  <a:pt x="1182909" y="377937"/>
                </a:moveTo>
                <a:lnTo>
                  <a:pt x="1275914" y="377937"/>
                </a:lnTo>
                <a:lnTo>
                  <a:pt x="1275914" y="584477"/>
                </a:lnTo>
                <a:lnTo>
                  <a:pt x="1182909" y="584477"/>
                </a:lnTo>
                <a:close/>
                <a:moveTo>
                  <a:pt x="1018985" y="377937"/>
                </a:moveTo>
                <a:lnTo>
                  <a:pt x="1111990" y="377937"/>
                </a:lnTo>
                <a:lnTo>
                  <a:pt x="1111990" y="584477"/>
                </a:lnTo>
                <a:lnTo>
                  <a:pt x="1018985" y="584477"/>
                </a:lnTo>
                <a:close/>
                <a:moveTo>
                  <a:pt x="855062" y="377937"/>
                </a:moveTo>
                <a:lnTo>
                  <a:pt x="948067" y="377937"/>
                </a:lnTo>
                <a:lnTo>
                  <a:pt x="948067" y="584477"/>
                </a:lnTo>
                <a:lnTo>
                  <a:pt x="855062" y="584477"/>
                </a:lnTo>
                <a:close/>
                <a:moveTo>
                  <a:pt x="691138" y="377937"/>
                </a:moveTo>
                <a:lnTo>
                  <a:pt x="784143" y="377937"/>
                </a:lnTo>
                <a:lnTo>
                  <a:pt x="784143" y="584477"/>
                </a:lnTo>
                <a:lnTo>
                  <a:pt x="691138" y="584477"/>
                </a:lnTo>
                <a:close/>
                <a:moveTo>
                  <a:pt x="527214" y="377937"/>
                </a:moveTo>
                <a:lnTo>
                  <a:pt x="620219" y="377937"/>
                </a:lnTo>
                <a:lnTo>
                  <a:pt x="620219" y="584477"/>
                </a:lnTo>
                <a:lnTo>
                  <a:pt x="527214" y="584477"/>
                </a:lnTo>
                <a:close/>
                <a:moveTo>
                  <a:pt x="0" y="0"/>
                </a:moveTo>
                <a:lnTo>
                  <a:pt x="2914602" y="0"/>
                </a:lnTo>
                <a:lnTo>
                  <a:pt x="2914602" y="845237"/>
                </a:lnTo>
                <a:cubicBezTo>
                  <a:pt x="2790810" y="792848"/>
                  <a:pt x="2654751" y="763926"/>
                  <a:pt x="2511958" y="763926"/>
                </a:cubicBezTo>
                <a:cubicBezTo>
                  <a:pt x="2411521" y="763926"/>
                  <a:pt x="2314415" y="778235"/>
                  <a:pt x="2222782" y="805708"/>
                </a:cubicBezTo>
                <a:lnTo>
                  <a:pt x="2222782" y="653320"/>
                </a:lnTo>
                <a:lnTo>
                  <a:pt x="2501432" y="653320"/>
                </a:lnTo>
                <a:lnTo>
                  <a:pt x="2501432" y="763569"/>
                </a:lnTo>
                <a:cubicBezTo>
                  <a:pt x="2503932" y="762821"/>
                  <a:pt x="2506440" y="762810"/>
                  <a:pt x="2508947" y="762810"/>
                </a:cubicBezTo>
                <a:cubicBezTo>
                  <a:pt x="2581363" y="762810"/>
                  <a:pt x="2652040" y="770251"/>
                  <a:pt x="2720199" y="784685"/>
                </a:cubicBezTo>
                <a:lnTo>
                  <a:pt x="2720199" y="194403"/>
                </a:lnTo>
                <a:lnTo>
                  <a:pt x="194403" y="194403"/>
                </a:lnTo>
                <a:lnTo>
                  <a:pt x="194403" y="3620202"/>
                </a:lnTo>
                <a:lnTo>
                  <a:pt x="2720199" y="3620202"/>
                </a:lnTo>
                <a:lnTo>
                  <a:pt x="2720199" y="2915468"/>
                </a:lnTo>
                <a:cubicBezTo>
                  <a:pt x="2788410" y="2909632"/>
                  <a:pt x="2853714" y="2891807"/>
                  <a:pt x="2914602" y="2863549"/>
                </a:cubicBezTo>
                <a:lnTo>
                  <a:pt x="2914602" y="3814604"/>
                </a:lnTo>
                <a:lnTo>
                  <a:pt x="0" y="3814604"/>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299" name="Freeform 298"/>
          <p:cNvSpPr>
            <a:spLocks noChangeAspect="1"/>
          </p:cNvSpPr>
          <p:nvPr/>
        </p:nvSpPr>
        <p:spPr bwMode="auto">
          <a:xfrm rot="1726313">
            <a:off x="5941286" y="1962529"/>
            <a:ext cx="213062" cy="213062"/>
          </a:xfrm>
          <a:custGeom>
            <a:avLst/>
            <a:gdLst>
              <a:gd name="connsiteX0" fmla="*/ 707743 w 1066458"/>
              <a:gd name="connsiteY0" fmla="*/ 48654 h 1061922"/>
              <a:gd name="connsiteX1" fmla="*/ 592379 w 1066458"/>
              <a:gd name="connsiteY1" fmla="*/ 477277 h 1061922"/>
              <a:gd name="connsiteX2" fmla="*/ 1025686 w 1066458"/>
              <a:gd name="connsiteY2" fmla="*/ 380987 h 1061922"/>
              <a:gd name="connsiteX3" fmla="*/ 707743 w 1066458"/>
              <a:gd name="connsiteY3" fmla="*/ 48654 h 1061922"/>
              <a:gd name="connsiteX4" fmla="*/ 686152 w 1066458"/>
              <a:gd name="connsiteY4" fmla="*/ 1411 h 1061922"/>
              <a:gd name="connsiteX5" fmla="*/ 1066458 w 1066458"/>
              <a:gd name="connsiteY5" fmla="*/ 398930 h 1061922"/>
              <a:gd name="connsiteX6" fmla="*/ 548159 w 1066458"/>
              <a:gd name="connsiteY6" fmla="*/ 514107 h 1061922"/>
              <a:gd name="connsiteX7" fmla="*/ 521956 w 1066458"/>
              <a:gd name="connsiteY7" fmla="*/ 73 h 1061922"/>
              <a:gd name="connsiteX8" fmla="*/ 606042 w 1066458"/>
              <a:gd name="connsiteY8" fmla="*/ 5359 h 1061922"/>
              <a:gd name="connsiteX9" fmla="*/ 530956 w 1066458"/>
              <a:gd name="connsiteY9" fmla="*/ 530965 h 1061922"/>
              <a:gd name="connsiteX10" fmla="*/ 1057798 w 1066458"/>
              <a:gd name="connsiteY10" fmla="*/ 465109 h 1061922"/>
              <a:gd name="connsiteX11" fmla="*/ 762132 w 1066458"/>
              <a:gd name="connsiteY11" fmla="*/ 1008936 h 1061922"/>
              <a:gd name="connsiteX12" fmla="*/ 152244 w 1066458"/>
              <a:gd name="connsiteY12" fmla="*/ 903090 h 1061922"/>
              <a:gd name="connsiteX13" fmla="*/ 57112 w 1066458"/>
              <a:gd name="connsiteY13" fmla="*/ 291440 h 1061922"/>
              <a:gd name="connsiteX14" fmla="*/ 521956 w 1066458"/>
              <a:gd name="connsiteY14" fmla="*/ 73 h 1061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66458" h="1061922">
                <a:moveTo>
                  <a:pt x="707743" y="48654"/>
                </a:moveTo>
                <a:lnTo>
                  <a:pt x="592379" y="477277"/>
                </a:lnTo>
                <a:lnTo>
                  <a:pt x="1025686" y="380987"/>
                </a:lnTo>
                <a:cubicBezTo>
                  <a:pt x="989835" y="219659"/>
                  <a:pt x="867327" y="91606"/>
                  <a:pt x="707743" y="48654"/>
                </a:cubicBezTo>
                <a:close/>
                <a:moveTo>
                  <a:pt x="686152" y="1411"/>
                </a:moveTo>
                <a:cubicBezTo>
                  <a:pt x="877038" y="52788"/>
                  <a:pt x="1023575" y="205958"/>
                  <a:pt x="1066458" y="398930"/>
                </a:cubicBezTo>
                <a:lnTo>
                  <a:pt x="548159" y="514107"/>
                </a:lnTo>
                <a:close/>
                <a:moveTo>
                  <a:pt x="521956" y="73"/>
                </a:moveTo>
                <a:cubicBezTo>
                  <a:pt x="549766" y="-389"/>
                  <a:pt x="577869" y="1334"/>
                  <a:pt x="606042" y="5359"/>
                </a:cubicBezTo>
                <a:lnTo>
                  <a:pt x="530956" y="530965"/>
                </a:lnTo>
                <a:lnTo>
                  <a:pt x="1057798" y="465109"/>
                </a:lnTo>
                <a:cubicBezTo>
                  <a:pt x="1086038" y="691028"/>
                  <a:pt x="967095" y="909804"/>
                  <a:pt x="762132" y="1008936"/>
                </a:cubicBezTo>
                <a:cubicBezTo>
                  <a:pt x="557170" y="1108068"/>
                  <a:pt x="311818" y="1065487"/>
                  <a:pt x="152244" y="903090"/>
                </a:cubicBezTo>
                <a:cubicBezTo>
                  <a:pt x="-7330" y="740692"/>
                  <a:pt x="-45600" y="494632"/>
                  <a:pt x="57112" y="291440"/>
                </a:cubicBezTo>
                <a:cubicBezTo>
                  <a:pt x="146985" y="113647"/>
                  <a:pt x="327291" y="3309"/>
                  <a:pt x="521956" y="73"/>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300" name="Group 299"/>
          <p:cNvGrpSpPr/>
          <p:nvPr/>
        </p:nvGrpSpPr>
        <p:grpSpPr>
          <a:xfrm>
            <a:off x="2541358" y="1951831"/>
            <a:ext cx="837266" cy="234457"/>
            <a:chOff x="2481948" y="1909974"/>
            <a:chExt cx="662204" cy="230451"/>
          </a:xfrm>
        </p:grpSpPr>
        <p:sp>
          <p:nvSpPr>
            <p:cNvPr id="301" name="Freeform 300"/>
            <p:cNvSpPr/>
            <p:nvPr/>
          </p:nvSpPr>
          <p:spPr bwMode="auto">
            <a:xfrm>
              <a:off x="2481948" y="1909974"/>
              <a:ext cx="192372" cy="230451"/>
            </a:xfrm>
            <a:custGeom>
              <a:avLst/>
              <a:gdLst>
                <a:gd name="connsiteX0" fmla="*/ 111918 w 681037"/>
                <a:gd name="connsiteY0" fmla="*/ 626516 h 730548"/>
                <a:gd name="connsiteX1" fmla="*/ 569118 w 681037"/>
                <a:gd name="connsiteY1" fmla="*/ 626516 h 730548"/>
                <a:gd name="connsiteX2" fmla="*/ 569118 w 681037"/>
                <a:gd name="connsiteY2" fmla="*/ 648328 h 730548"/>
                <a:gd name="connsiteX3" fmla="*/ 111918 w 681037"/>
                <a:gd name="connsiteY3" fmla="*/ 648328 h 730548"/>
                <a:gd name="connsiteX4" fmla="*/ 111918 w 681037"/>
                <a:gd name="connsiteY4" fmla="*/ 578522 h 730548"/>
                <a:gd name="connsiteX5" fmla="*/ 569118 w 681037"/>
                <a:gd name="connsiteY5" fmla="*/ 578522 h 730548"/>
                <a:gd name="connsiteX6" fmla="*/ 569118 w 681037"/>
                <a:gd name="connsiteY6" fmla="*/ 600335 h 730548"/>
                <a:gd name="connsiteX7" fmla="*/ 111918 w 681037"/>
                <a:gd name="connsiteY7" fmla="*/ 600335 h 730548"/>
                <a:gd name="connsiteX8" fmla="*/ 111918 w 681037"/>
                <a:gd name="connsiteY8" fmla="*/ 530528 h 730548"/>
                <a:gd name="connsiteX9" fmla="*/ 569118 w 681037"/>
                <a:gd name="connsiteY9" fmla="*/ 530528 h 730548"/>
                <a:gd name="connsiteX10" fmla="*/ 569118 w 681037"/>
                <a:gd name="connsiteY10" fmla="*/ 552340 h 730548"/>
                <a:gd name="connsiteX11" fmla="*/ 111918 w 681037"/>
                <a:gd name="connsiteY11" fmla="*/ 552340 h 730548"/>
                <a:gd name="connsiteX12" fmla="*/ 111918 w 681037"/>
                <a:gd name="connsiteY12" fmla="*/ 482533 h 730548"/>
                <a:gd name="connsiteX13" fmla="*/ 569118 w 681037"/>
                <a:gd name="connsiteY13" fmla="*/ 482533 h 730548"/>
                <a:gd name="connsiteX14" fmla="*/ 569118 w 681037"/>
                <a:gd name="connsiteY14" fmla="*/ 504346 h 730548"/>
                <a:gd name="connsiteX15" fmla="*/ 111918 w 681037"/>
                <a:gd name="connsiteY15" fmla="*/ 504346 h 730548"/>
                <a:gd name="connsiteX16" fmla="*/ 111918 w 681037"/>
                <a:gd name="connsiteY16" fmla="*/ 434539 h 730548"/>
                <a:gd name="connsiteX17" fmla="*/ 569118 w 681037"/>
                <a:gd name="connsiteY17" fmla="*/ 434539 h 730548"/>
                <a:gd name="connsiteX18" fmla="*/ 569118 w 681037"/>
                <a:gd name="connsiteY18" fmla="*/ 456351 h 730548"/>
                <a:gd name="connsiteX19" fmla="*/ 111918 w 681037"/>
                <a:gd name="connsiteY19" fmla="*/ 456351 h 730548"/>
                <a:gd name="connsiteX20" fmla="*/ 139771 w 681037"/>
                <a:gd name="connsiteY20" fmla="*/ 257266 h 730548"/>
                <a:gd name="connsiteX21" fmla="*/ 231211 w 681037"/>
                <a:gd name="connsiteY21" fmla="*/ 257266 h 730548"/>
                <a:gd name="connsiteX22" fmla="*/ 231211 w 681037"/>
                <a:gd name="connsiteY22" fmla="*/ 395166 h 730548"/>
                <a:gd name="connsiteX23" fmla="*/ 139771 w 681037"/>
                <a:gd name="connsiteY23" fmla="*/ 395166 h 730548"/>
                <a:gd name="connsiteX24" fmla="*/ 346475 w 681037"/>
                <a:gd name="connsiteY24" fmla="*/ 211107 h 730548"/>
                <a:gd name="connsiteX25" fmla="*/ 437915 w 681037"/>
                <a:gd name="connsiteY25" fmla="*/ 211107 h 730548"/>
                <a:gd name="connsiteX26" fmla="*/ 437915 w 681037"/>
                <a:gd name="connsiteY26" fmla="*/ 395166 h 730548"/>
                <a:gd name="connsiteX27" fmla="*/ 346475 w 681037"/>
                <a:gd name="connsiteY27" fmla="*/ 395166 h 730548"/>
                <a:gd name="connsiteX28" fmla="*/ 243123 w 681037"/>
                <a:gd name="connsiteY28" fmla="*/ 164943 h 730548"/>
                <a:gd name="connsiteX29" fmla="*/ 334563 w 681037"/>
                <a:gd name="connsiteY29" fmla="*/ 164943 h 730548"/>
                <a:gd name="connsiteX30" fmla="*/ 334563 w 681037"/>
                <a:gd name="connsiteY30" fmla="*/ 395166 h 730548"/>
                <a:gd name="connsiteX31" fmla="*/ 243123 w 681037"/>
                <a:gd name="connsiteY31" fmla="*/ 395166 h 730548"/>
                <a:gd name="connsiteX32" fmla="*/ 449827 w 681037"/>
                <a:gd name="connsiteY32" fmla="*/ 77432 h 730548"/>
                <a:gd name="connsiteX33" fmla="*/ 541267 w 681037"/>
                <a:gd name="connsiteY33" fmla="*/ 77432 h 730548"/>
                <a:gd name="connsiteX34" fmla="*/ 541267 w 681037"/>
                <a:gd name="connsiteY34" fmla="*/ 395166 h 730548"/>
                <a:gd name="connsiteX35" fmla="*/ 449827 w 681037"/>
                <a:gd name="connsiteY35" fmla="*/ 395166 h 730548"/>
                <a:gd name="connsiteX36" fmla="*/ 29291 w 681037"/>
                <a:gd name="connsiteY36" fmla="*/ 29291 h 730548"/>
                <a:gd name="connsiteX37" fmla="*/ 29291 w 681037"/>
                <a:gd name="connsiteY37" fmla="*/ 701257 h 730548"/>
                <a:gd name="connsiteX38" fmla="*/ 651746 w 681037"/>
                <a:gd name="connsiteY38" fmla="*/ 701257 h 730548"/>
                <a:gd name="connsiteX39" fmla="*/ 651746 w 681037"/>
                <a:gd name="connsiteY39" fmla="*/ 29291 h 730548"/>
                <a:gd name="connsiteX40" fmla="*/ 0 w 681037"/>
                <a:gd name="connsiteY40" fmla="*/ 0 h 730548"/>
                <a:gd name="connsiteX41" fmla="*/ 681037 w 681037"/>
                <a:gd name="connsiteY41" fmla="*/ 0 h 730548"/>
                <a:gd name="connsiteX42" fmla="*/ 681037 w 681037"/>
                <a:gd name="connsiteY42" fmla="*/ 730548 h 730548"/>
                <a:gd name="connsiteX43" fmla="*/ 0 w 681037"/>
                <a:gd name="connsiteY43" fmla="*/ 730548 h 73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81037" h="730548">
                  <a:moveTo>
                    <a:pt x="111918" y="626516"/>
                  </a:moveTo>
                  <a:lnTo>
                    <a:pt x="569118" y="626516"/>
                  </a:lnTo>
                  <a:lnTo>
                    <a:pt x="569118" y="648328"/>
                  </a:lnTo>
                  <a:lnTo>
                    <a:pt x="111918" y="648328"/>
                  </a:lnTo>
                  <a:close/>
                  <a:moveTo>
                    <a:pt x="111918" y="578522"/>
                  </a:moveTo>
                  <a:lnTo>
                    <a:pt x="569118" y="578522"/>
                  </a:lnTo>
                  <a:lnTo>
                    <a:pt x="569118" y="600335"/>
                  </a:lnTo>
                  <a:lnTo>
                    <a:pt x="111918" y="600335"/>
                  </a:lnTo>
                  <a:close/>
                  <a:moveTo>
                    <a:pt x="111918" y="530528"/>
                  </a:moveTo>
                  <a:lnTo>
                    <a:pt x="569118" y="530528"/>
                  </a:lnTo>
                  <a:lnTo>
                    <a:pt x="569118" y="552340"/>
                  </a:lnTo>
                  <a:lnTo>
                    <a:pt x="111918" y="552340"/>
                  </a:lnTo>
                  <a:close/>
                  <a:moveTo>
                    <a:pt x="111918" y="482533"/>
                  </a:moveTo>
                  <a:lnTo>
                    <a:pt x="569118" y="482533"/>
                  </a:lnTo>
                  <a:lnTo>
                    <a:pt x="569118" y="504346"/>
                  </a:lnTo>
                  <a:lnTo>
                    <a:pt x="111918" y="504346"/>
                  </a:lnTo>
                  <a:close/>
                  <a:moveTo>
                    <a:pt x="111918" y="434539"/>
                  </a:moveTo>
                  <a:lnTo>
                    <a:pt x="569118" y="434539"/>
                  </a:lnTo>
                  <a:lnTo>
                    <a:pt x="569118" y="456351"/>
                  </a:lnTo>
                  <a:lnTo>
                    <a:pt x="111918" y="456351"/>
                  </a:lnTo>
                  <a:close/>
                  <a:moveTo>
                    <a:pt x="139771" y="257266"/>
                  </a:moveTo>
                  <a:lnTo>
                    <a:pt x="231211" y="257266"/>
                  </a:lnTo>
                  <a:lnTo>
                    <a:pt x="231211" y="395166"/>
                  </a:lnTo>
                  <a:lnTo>
                    <a:pt x="139771" y="395166"/>
                  </a:lnTo>
                  <a:close/>
                  <a:moveTo>
                    <a:pt x="346475" y="211107"/>
                  </a:moveTo>
                  <a:lnTo>
                    <a:pt x="437915" y="211107"/>
                  </a:lnTo>
                  <a:lnTo>
                    <a:pt x="437915" y="395166"/>
                  </a:lnTo>
                  <a:lnTo>
                    <a:pt x="346475" y="395166"/>
                  </a:lnTo>
                  <a:close/>
                  <a:moveTo>
                    <a:pt x="243123" y="164943"/>
                  </a:moveTo>
                  <a:lnTo>
                    <a:pt x="334563" y="164943"/>
                  </a:lnTo>
                  <a:lnTo>
                    <a:pt x="334563" y="395166"/>
                  </a:lnTo>
                  <a:lnTo>
                    <a:pt x="243123" y="395166"/>
                  </a:lnTo>
                  <a:close/>
                  <a:moveTo>
                    <a:pt x="449827" y="77432"/>
                  </a:moveTo>
                  <a:lnTo>
                    <a:pt x="541267" y="77432"/>
                  </a:lnTo>
                  <a:lnTo>
                    <a:pt x="541267" y="395166"/>
                  </a:lnTo>
                  <a:lnTo>
                    <a:pt x="449827" y="395166"/>
                  </a:lnTo>
                  <a:close/>
                  <a:moveTo>
                    <a:pt x="29291" y="29291"/>
                  </a:moveTo>
                  <a:lnTo>
                    <a:pt x="29291" y="701257"/>
                  </a:lnTo>
                  <a:lnTo>
                    <a:pt x="651746" y="701257"/>
                  </a:lnTo>
                  <a:lnTo>
                    <a:pt x="651746" y="29291"/>
                  </a:lnTo>
                  <a:close/>
                  <a:moveTo>
                    <a:pt x="0" y="0"/>
                  </a:moveTo>
                  <a:lnTo>
                    <a:pt x="681037" y="0"/>
                  </a:lnTo>
                  <a:lnTo>
                    <a:pt x="681037" y="730548"/>
                  </a:lnTo>
                  <a:lnTo>
                    <a:pt x="0" y="730548"/>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060" tIns="148847" rIns="186060" bIns="148847" numCol="1" spcCol="0" rtlCol="0" fromWordArt="0" anchor="t" anchorCtr="0" forceAA="0" compatLnSpc="1">
              <a:prstTxWarp prst="textNoShape">
                <a:avLst/>
              </a:prstTxWarp>
              <a:noAutofit/>
            </a:bodyPr>
            <a:lstStyle/>
            <a:p>
              <a:pPr algn="ctr" defTabSz="948651" fontAlgn="base">
                <a:lnSpc>
                  <a:spcPct val="90000"/>
                </a:lnSpc>
                <a:spcBef>
                  <a:spcPct val="0"/>
                </a:spcBef>
                <a:spcAft>
                  <a:spcPct val="0"/>
                </a:spcAft>
              </a:pPr>
              <a:endParaRPr lang="en-US" sz="814" dirty="0" err="1">
                <a:gradFill>
                  <a:gsLst>
                    <a:gs pos="0">
                      <a:srgbClr val="FFFFFF"/>
                    </a:gs>
                    <a:gs pos="100000">
                      <a:srgbClr val="FFFFFF"/>
                    </a:gs>
                  </a:gsLst>
                  <a:lin ang="5400000" scaled="0"/>
                </a:gradFill>
                <a:ea typeface="Segoe UI" pitchFamily="34" charset="0"/>
                <a:cs typeface="Segoe UI" pitchFamily="34" charset="0"/>
              </a:endParaRPr>
            </a:p>
          </p:txBody>
        </p:sp>
        <p:sp>
          <p:nvSpPr>
            <p:cNvPr id="302" name="Freeform 301"/>
            <p:cNvSpPr/>
            <p:nvPr/>
          </p:nvSpPr>
          <p:spPr bwMode="auto">
            <a:xfrm>
              <a:off x="2716864" y="1909974"/>
              <a:ext cx="192372" cy="230451"/>
            </a:xfrm>
            <a:custGeom>
              <a:avLst/>
              <a:gdLst>
                <a:gd name="connsiteX0" fmla="*/ 111918 w 681037"/>
                <a:gd name="connsiteY0" fmla="*/ 626516 h 730548"/>
                <a:gd name="connsiteX1" fmla="*/ 569118 w 681037"/>
                <a:gd name="connsiteY1" fmla="*/ 626516 h 730548"/>
                <a:gd name="connsiteX2" fmla="*/ 569118 w 681037"/>
                <a:gd name="connsiteY2" fmla="*/ 648328 h 730548"/>
                <a:gd name="connsiteX3" fmla="*/ 111918 w 681037"/>
                <a:gd name="connsiteY3" fmla="*/ 648328 h 730548"/>
                <a:gd name="connsiteX4" fmla="*/ 111918 w 681037"/>
                <a:gd name="connsiteY4" fmla="*/ 578522 h 730548"/>
                <a:gd name="connsiteX5" fmla="*/ 569118 w 681037"/>
                <a:gd name="connsiteY5" fmla="*/ 578522 h 730548"/>
                <a:gd name="connsiteX6" fmla="*/ 569118 w 681037"/>
                <a:gd name="connsiteY6" fmla="*/ 600335 h 730548"/>
                <a:gd name="connsiteX7" fmla="*/ 111918 w 681037"/>
                <a:gd name="connsiteY7" fmla="*/ 600335 h 730548"/>
                <a:gd name="connsiteX8" fmla="*/ 111918 w 681037"/>
                <a:gd name="connsiteY8" fmla="*/ 530528 h 730548"/>
                <a:gd name="connsiteX9" fmla="*/ 569118 w 681037"/>
                <a:gd name="connsiteY9" fmla="*/ 530528 h 730548"/>
                <a:gd name="connsiteX10" fmla="*/ 569118 w 681037"/>
                <a:gd name="connsiteY10" fmla="*/ 552340 h 730548"/>
                <a:gd name="connsiteX11" fmla="*/ 111918 w 681037"/>
                <a:gd name="connsiteY11" fmla="*/ 552340 h 730548"/>
                <a:gd name="connsiteX12" fmla="*/ 111918 w 681037"/>
                <a:gd name="connsiteY12" fmla="*/ 482533 h 730548"/>
                <a:gd name="connsiteX13" fmla="*/ 569118 w 681037"/>
                <a:gd name="connsiteY13" fmla="*/ 482533 h 730548"/>
                <a:gd name="connsiteX14" fmla="*/ 569118 w 681037"/>
                <a:gd name="connsiteY14" fmla="*/ 504346 h 730548"/>
                <a:gd name="connsiteX15" fmla="*/ 111918 w 681037"/>
                <a:gd name="connsiteY15" fmla="*/ 504346 h 730548"/>
                <a:gd name="connsiteX16" fmla="*/ 111918 w 681037"/>
                <a:gd name="connsiteY16" fmla="*/ 434539 h 730548"/>
                <a:gd name="connsiteX17" fmla="*/ 569118 w 681037"/>
                <a:gd name="connsiteY17" fmla="*/ 434539 h 730548"/>
                <a:gd name="connsiteX18" fmla="*/ 569118 w 681037"/>
                <a:gd name="connsiteY18" fmla="*/ 456351 h 730548"/>
                <a:gd name="connsiteX19" fmla="*/ 111918 w 681037"/>
                <a:gd name="connsiteY19" fmla="*/ 456351 h 730548"/>
                <a:gd name="connsiteX20" fmla="*/ 139771 w 681037"/>
                <a:gd name="connsiteY20" fmla="*/ 257266 h 730548"/>
                <a:gd name="connsiteX21" fmla="*/ 231211 w 681037"/>
                <a:gd name="connsiteY21" fmla="*/ 257266 h 730548"/>
                <a:gd name="connsiteX22" fmla="*/ 231211 w 681037"/>
                <a:gd name="connsiteY22" fmla="*/ 395166 h 730548"/>
                <a:gd name="connsiteX23" fmla="*/ 139771 w 681037"/>
                <a:gd name="connsiteY23" fmla="*/ 395166 h 730548"/>
                <a:gd name="connsiteX24" fmla="*/ 346475 w 681037"/>
                <a:gd name="connsiteY24" fmla="*/ 211107 h 730548"/>
                <a:gd name="connsiteX25" fmla="*/ 437915 w 681037"/>
                <a:gd name="connsiteY25" fmla="*/ 211107 h 730548"/>
                <a:gd name="connsiteX26" fmla="*/ 437915 w 681037"/>
                <a:gd name="connsiteY26" fmla="*/ 395166 h 730548"/>
                <a:gd name="connsiteX27" fmla="*/ 346475 w 681037"/>
                <a:gd name="connsiteY27" fmla="*/ 395166 h 730548"/>
                <a:gd name="connsiteX28" fmla="*/ 243123 w 681037"/>
                <a:gd name="connsiteY28" fmla="*/ 164943 h 730548"/>
                <a:gd name="connsiteX29" fmla="*/ 334563 w 681037"/>
                <a:gd name="connsiteY29" fmla="*/ 164943 h 730548"/>
                <a:gd name="connsiteX30" fmla="*/ 334563 w 681037"/>
                <a:gd name="connsiteY30" fmla="*/ 395166 h 730548"/>
                <a:gd name="connsiteX31" fmla="*/ 243123 w 681037"/>
                <a:gd name="connsiteY31" fmla="*/ 395166 h 730548"/>
                <a:gd name="connsiteX32" fmla="*/ 449827 w 681037"/>
                <a:gd name="connsiteY32" fmla="*/ 77432 h 730548"/>
                <a:gd name="connsiteX33" fmla="*/ 541267 w 681037"/>
                <a:gd name="connsiteY33" fmla="*/ 77432 h 730548"/>
                <a:gd name="connsiteX34" fmla="*/ 541267 w 681037"/>
                <a:gd name="connsiteY34" fmla="*/ 395166 h 730548"/>
                <a:gd name="connsiteX35" fmla="*/ 449827 w 681037"/>
                <a:gd name="connsiteY35" fmla="*/ 395166 h 730548"/>
                <a:gd name="connsiteX36" fmla="*/ 29291 w 681037"/>
                <a:gd name="connsiteY36" fmla="*/ 29291 h 730548"/>
                <a:gd name="connsiteX37" fmla="*/ 29291 w 681037"/>
                <a:gd name="connsiteY37" fmla="*/ 701257 h 730548"/>
                <a:gd name="connsiteX38" fmla="*/ 651746 w 681037"/>
                <a:gd name="connsiteY38" fmla="*/ 701257 h 730548"/>
                <a:gd name="connsiteX39" fmla="*/ 651746 w 681037"/>
                <a:gd name="connsiteY39" fmla="*/ 29291 h 730548"/>
                <a:gd name="connsiteX40" fmla="*/ 0 w 681037"/>
                <a:gd name="connsiteY40" fmla="*/ 0 h 730548"/>
                <a:gd name="connsiteX41" fmla="*/ 681037 w 681037"/>
                <a:gd name="connsiteY41" fmla="*/ 0 h 730548"/>
                <a:gd name="connsiteX42" fmla="*/ 681037 w 681037"/>
                <a:gd name="connsiteY42" fmla="*/ 730548 h 730548"/>
                <a:gd name="connsiteX43" fmla="*/ 0 w 681037"/>
                <a:gd name="connsiteY43" fmla="*/ 730548 h 73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81037" h="730548">
                  <a:moveTo>
                    <a:pt x="111918" y="626516"/>
                  </a:moveTo>
                  <a:lnTo>
                    <a:pt x="569118" y="626516"/>
                  </a:lnTo>
                  <a:lnTo>
                    <a:pt x="569118" y="648328"/>
                  </a:lnTo>
                  <a:lnTo>
                    <a:pt x="111918" y="648328"/>
                  </a:lnTo>
                  <a:close/>
                  <a:moveTo>
                    <a:pt x="111918" y="578522"/>
                  </a:moveTo>
                  <a:lnTo>
                    <a:pt x="569118" y="578522"/>
                  </a:lnTo>
                  <a:lnTo>
                    <a:pt x="569118" y="600335"/>
                  </a:lnTo>
                  <a:lnTo>
                    <a:pt x="111918" y="600335"/>
                  </a:lnTo>
                  <a:close/>
                  <a:moveTo>
                    <a:pt x="111918" y="530528"/>
                  </a:moveTo>
                  <a:lnTo>
                    <a:pt x="569118" y="530528"/>
                  </a:lnTo>
                  <a:lnTo>
                    <a:pt x="569118" y="552340"/>
                  </a:lnTo>
                  <a:lnTo>
                    <a:pt x="111918" y="552340"/>
                  </a:lnTo>
                  <a:close/>
                  <a:moveTo>
                    <a:pt x="111918" y="482533"/>
                  </a:moveTo>
                  <a:lnTo>
                    <a:pt x="569118" y="482533"/>
                  </a:lnTo>
                  <a:lnTo>
                    <a:pt x="569118" y="504346"/>
                  </a:lnTo>
                  <a:lnTo>
                    <a:pt x="111918" y="504346"/>
                  </a:lnTo>
                  <a:close/>
                  <a:moveTo>
                    <a:pt x="111918" y="434539"/>
                  </a:moveTo>
                  <a:lnTo>
                    <a:pt x="569118" y="434539"/>
                  </a:lnTo>
                  <a:lnTo>
                    <a:pt x="569118" y="456351"/>
                  </a:lnTo>
                  <a:lnTo>
                    <a:pt x="111918" y="456351"/>
                  </a:lnTo>
                  <a:close/>
                  <a:moveTo>
                    <a:pt x="139771" y="257266"/>
                  </a:moveTo>
                  <a:lnTo>
                    <a:pt x="231211" y="257266"/>
                  </a:lnTo>
                  <a:lnTo>
                    <a:pt x="231211" y="395166"/>
                  </a:lnTo>
                  <a:lnTo>
                    <a:pt x="139771" y="395166"/>
                  </a:lnTo>
                  <a:close/>
                  <a:moveTo>
                    <a:pt x="346475" y="211107"/>
                  </a:moveTo>
                  <a:lnTo>
                    <a:pt x="437915" y="211107"/>
                  </a:lnTo>
                  <a:lnTo>
                    <a:pt x="437915" y="395166"/>
                  </a:lnTo>
                  <a:lnTo>
                    <a:pt x="346475" y="395166"/>
                  </a:lnTo>
                  <a:close/>
                  <a:moveTo>
                    <a:pt x="243123" y="164943"/>
                  </a:moveTo>
                  <a:lnTo>
                    <a:pt x="334563" y="164943"/>
                  </a:lnTo>
                  <a:lnTo>
                    <a:pt x="334563" y="395166"/>
                  </a:lnTo>
                  <a:lnTo>
                    <a:pt x="243123" y="395166"/>
                  </a:lnTo>
                  <a:close/>
                  <a:moveTo>
                    <a:pt x="449827" y="77432"/>
                  </a:moveTo>
                  <a:lnTo>
                    <a:pt x="541267" y="77432"/>
                  </a:lnTo>
                  <a:lnTo>
                    <a:pt x="541267" y="395166"/>
                  </a:lnTo>
                  <a:lnTo>
                    <a:pt x="449827" y="395166"/>
                  </a:lnTo>
                  <a:close/>
                  <a:moveTo>
                    <a:pt x="29291" y="29291"/>
                  </a:moveTo>
                  <a:lnTo>
                    <a:pt x="29291" y="701257"/>
                  </a:lnTo>
                  <a:lnTo>
                    <a:pt x="651746" y="701257"/>
                  </a:lnTo>
                  <a:lnTo>
                    <a:pt x="651746" y="29291"/>
                  </a:lnTo>
                  <a:close/>
                  <a:moveTo>
                    <a:pt x="0" y="0"/>
                  </a:moveTo>
                  <a:lnTo>
                    <a:pt x="681037" y="0"/>
                  </a:lnTo>
                  <a:lnTo>
                    <a:pt x="681037" y="730548"/>
                  </a:lnTo>
                  <a:lnTo>
                    <a:pt x="0" y="730548"/>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060" tIns="148847" rIns="186060" bIns="148847" numCol="1" spcCol="0" rtlCol="0" fromWordArt="0" anchor="t" anchorCtr="0" forceAA="0" compatLnSpc="1">
              <a:prstTxWarp prst="textNoShape">
                <a:avLst/>
              </a:prstTxWarp>
              <a:noAutofit/>
            </a:bodyPr>
            <a:lstStyle/>
            <a:p>
              <a:pPr algn="ctr" defTabSz="948651" fontAlgn="base">
                <a:lnSpc>
                  <a:spcPct val="90000"/>
                </a:lnSpc>
                <a:spcBef>
                  <a:spcPct val="0"/>
                </a:spcBef>
                <a:spcAft>
                  <a:spcPct val="0"/>
                </a:spcAft>
              </a:pPr>
              <a:endParaRPr lang="en-US" sz="814" dirty="0" err="1">
                <a:gradFill>
                  <a:gsLst>
                    <a:gs pos="0">
                      <a:srgbClr val="FFFFFF"/>
                    </a:gs>
                    <a:gs pos="100000">
                      <a:srgbClr val="FFFFFF"/>
                    </a:gs>
                  </a:gsLst>
                  <a:lin ang="5400000" scaled="0"/>
                </a:gradFill>
                <a:ea typeface="Segoe UI" pitchFamily="34" charset="0"/>
                <a:cs typeface="Segoe UI" pitchFamily="34" charset="0"/>
              </a:endParaRPr>
            </a:p>
          </p:txBody>
        </p:sp>
        <p:sp>
          <p:nvSpPr>
            <p:cNvPr id="303" name="Freeform 302"/>
            <p:cNvSpPr/>
            <p:nvPr/>
          </p:nvSpPr>
          <p:spPr bwMode="auto">
            <a:xfrm>
              <a:off x="2951780" y="1909974"/>
              <a:ext cx="192372" cy="230451"/>
            </a:xfrm>
            <a:custGeom>
              <a:avLst/>
              <a:gdLst>
                <a:gd name="connsiteX0" fmla="*/ 111918 w 681037"/>
                <a:gd name="connsiteY0" fmla="*/ 626516 h 730548"/>
                <a:gd name="connsiteX1" fmla="*/ 569118 w 681037"/>
                <a:gd name="connsiteY1" fmla="*/ 626516 h 730548"/>
                <a:gd name="connsiteX2" fmla="*/ 569118 w 681037"/>
                <a:gd name="connsiteY2" fmla="*/ 648328 h 730548"/>
                <a:gd name="connsiteX3" fmla="*/ 111918 w 681037"/>
                <a:gd name="connsiteY3" fmla="*/ 648328 h 730548"/>
                <a:gd name="connsiteX4" fmla="*/ 111918 w 681037"/>
                <a:gd name="connsiteY4" fmla="*/ 578522 h 730548"/>
                <a:gd name="connsiteX5" fmla="*/ 569118 w 681037"/>
                <a:gd name="connsiteY5" fmla="*/ 578522 h 730548"/>
                <a:gd name="connsiteX6" fmla="*/ 569118 w 681037"/>
                <a:gd name="connsiteY6" fmla="*/ 600335 h 730548"/>
                <a:gd name="connsiteX7" fmla="*/ 111918 w 681037"/>
                <a:gd name="connsiteY7" fmla="*/ 600335 h 730548"/>
                <a:gd name="connsiteX8" fmla="*/ 111918 w 681037"/>
                <a:gd name="connsiteY8" fmla="*/ 530528 h 730548"/>
                <a:gd name="connsiteX9" fmla="*/ 569118 w 681037"/>
                <a:gd name="connsiteY9" fmla="*/ 530528 h 730548"/>
                <a:gd name="connsiteX10" fmla="*/ 569118 w 681037"/>
                <a:gd name="connsiteY10" fmla="*/ 552340 h 730548"/>
                <a:gd name="connsiteX11" fmla="*/ 111918 w 681037"/>
                <a:gd name="connsiteY11" fmla="*/ 552340 h 730548"/>
                <a:gd name="connsiteX12" fmla="*/ 111918 w 681037"/>
                <a:gd name="connsiteY12" fmla="*/ 482533 h 730548"/>
                <a:gd name="connsiteX13" fmla="*/ 569118 w 681037"/>
                <a:gd name="connsiteY13" fmla="*/ 482533 h 730548"/>
                <a:gd name="connsiteX14" fmla="*/ 569118 w 681037"/>
                <a:gd name="connsiteY14" fmla="*/ 504346 h 730548"/>
                <a:gd name="connsiteX15" fmla="*/ 111918 w 681037"/>
                <a:gd name="connsiteY15" fmla="*/ 504346 h 730548"/>
                <a:gd name="connsiteX16" fmla="*/ 111918 w 681037"/>
                <a:gd name="connsiteY16" fmla="*/ 434539 h 730548"/>
                <a:gd name="connsiteX17" fmla="*/ 569118 w 681037"/>
                <a:gd name="connsiteY17" fmla="*/ 434539 h 730548"/>
                <a:gd name="connsiteX18" fmla="*/ 569118 w 681037"/>
                <a:gd name="connsiteY18" fmla="*/ 456351 h 730548"/>
                <a:gd name="connsiteX19" fmla="*/ 111918 w 681037"/>
                <a:gd name="connsiteY19" fmla="*/ 456351 h 730548"/>
                <a:gd name="connsiteX20" fmla="*/ 139771 w 681037"/>
                <a:gd name="connsiteY20" fmla="*/ 257266 h 730548"/>
                <a:gd name="connsiteX21" fmla="*/ 231211 w 681037"/>
                <a:gd name="connsiteY21" fmla="*/ 257266 h 730548"/>
                <a:gd name="connsiteX22" fmla="*/ 231211 w 681037"/>
                <a:gd name="connsiteY22" fmla="*/ 395166 h 730548"/>
                <a:gd name="connsiteX23" fmla="*/ 139771 w 681037"/>
                <a:gd name="connsiteY23" fmla="*/ 395166 h 730548"/>
                <a:gd name="connsiteX24" fmla="*/ 346475 w 681037"/>
                <a:gd name="connsiteY24" fmla="*/ 211107 h 730548"/>
                <a:gd name="connsiteX25" fmla="*/ 437915 w 681037"/>
                <a:gd name="connsiteY25" fmla="*/ 211107 h 730548"/>
                <a:gd name="connsiteX26" fmla="*/ 437915 w 681037"/>
                <a:gd name="connsiteY26" fmla="*/ 395166 h 730548"/>
                <a:gd name="connsiteX27" fmla="*/ 346475 w 681037"/>
                <a:gd name="connsiteY27" fmla="*/ 395166 h 730548"/>
                <a:gd name="connsiteX28" fmla="*/ 243123 w 681037"/>
                <a:gd name="connsiteY28" fmla="*/ 164943 h 730548"/>
                <a:gd name="connsiteX29" fmla="*/ 334563 w 681037"/>
                <a:gd name="connsiteY29" fmla="*/ 164943 h 730548"/>
                <a:gd name="connsiteX30" fmla="*/ 334563 w 681037"/>
                <a:gd name="connsiteY30" fmla="*/ 395166 h 730548"/>
                <a:gd name="connsiteX31" fmla="*/ 243123 w 681037"/>
                <a:gd name="connsiteY31" fmla="*/ 395166 h 730548"/>
                <a:gd name="connsiteX32" fmla="*/ 449827 w 681037"/>
                <a:gd name="connsiteY32" fmla="*/ 77432 h 730548"/>
                <a:gd name="connsiteX33" fmla="*/ 541267 w 681037"/>
                <a:gd name="connsiteY33" fmla="*/ 77432 h 730548"/>
                <a:gd name="connsiteX34" fmla="*/ 541267 w 681037"/>
                <a:gd name="connsiteY34" fmla="*/ 395166 h 730548"/>
                <a:gd name="connsiteX35" fmla="*/ 449827 w 681037"/>
                <a:gd name="connsiteY35" fmla="*/ 395166 h 730548"/>
                <a:gd name="connsiteX36" fmla="*/ 29291 w 681037"/>
                <a:gd name="connsiteY36" fmla="*/ 29291 h 730548"/>
                <a:gd name="connsiteX37" fmla="*/ 29291 w 681037"/>
                <a:gd name="connsiteY37" fmla="*/ 701257 h 730548"/>
                <a:gd name="connsiteX38" fmla="*/ 651746 w 681037"/>
                <a:gd name="connsiteY38" fmla="*/ 701257 h 730548"/>
                <a:gd name="connsiteX39" fmla="*/ 651746 w 681037"/>
                <a:gd name="connsiteY39" fmla="*/ 29291 h 730548"/>
                <a:gd name="connsiteX40" fmla="*/ 0 w 681037"/>
                <a:gd name="connsiteY40" fmla="*/ 0 h 730548"/>
                <a:gd name="connsiteX41" fmla="*/ 681037 w 681037"/>
                <a:gd name="connsiteY41" fmla="*/ 0 h 730548"/>
                <a:gd name="connsiteX42" fmla="*/ 681037 w 681037"/>
                <a:gd name="connsiteY42" fmla="*/ 730548 h 730548"/>
                <a:gd name="connsiteX43" fmla="*/ 0 w 681037"/>
                <a:gd name="connsiteY43" fmla="*/ 730548 h 730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81037" h="730548">
                  <a:moveTo>
                    <a:pt x="111918" y="626516"/>
                  </a:moveTo>
                  <a:lnTo>
                    <a:pt x="569118" y="626516"/>
                  </a:lnTo>
                  <a:lnTo>
                    <a:pt x="569118" y="648328"/>
                  </a:lnTo>
                  <a:lnTo>
                    <a:pt x="111918" y="648328"/>
                  </a:lnTo>
                  <a:close/>
                  <a:moveTo>
                    <a:pt x="111918" y="578522"/>
                  </a:moveTo>
                  <a:lnTo>
                    <a:pt x="569118" y="578522"/>
                  </a:lnTo>
                  <a:lnTo>
                    <a:pt x="569118" y="600335"/>
                  </a:lnTo>
                  <a:lnTo>
                    <a:pt x="111918" y="600335"/>
                  </a:lnTo>
                  <a:close/>
                  <a:moveTo>
                    <a:pt x="111918" y="530528"/>
                  </a:moveTo>
                  <a:lnTo>
                    <a:pt x="569118" y="530528"/>
                  </a:lnTo>
                  <a:lnTo>
                    <a:pt x="569118" y="552340"/>
                  </a:lnTo>
                  <a:lnTo>
                    <a:pt x="111918" y="552340"/>
                  </a:lnTo>
                  <a:close/>
                  <a:moveTo>
                    <a:pt x="111918" y="482533"/>
                  </a:moveTo>
                  <a:lnTo>
                    <a:pt x="569118" y="482533"/>
                  </a:lnTo>
                  <a:lnTo>
                    <a:pt x="569118" y="504346"/>
                  </a:lnTo>
                  <a:lnTo>
                    <a:pt x="111918" y="504346"/>
                  </a:lnTo>
                  <a:close/>
                  <a:moveTo>
                    <a:pt x="111918" y="434539"/>
                  </a:moveTo>
                  <a:lnTo>
                    <a:pt x="569118" y="434539"/>
                  </a:lnTo>
                  <a:lnTo>
                    <a:pt x="569118" y="456351"/>
                  </a:lnTo>
                  <a:lnTo>
                    <a:pt x="111918" y="456351"/>
                  </a:lnTo>
                  <a:close/>
                  <a:moveTo>
                    <a:pt x="139771" y="257266"/>
                  </a:moveTo>
                  <a:lnTo>
                    <a:pt x="231211" y="257266"/>
                  </a:lnTo>
                  <a:lnTo>
                    <a:pt x="231211" y="395166"/>
                  </a:lnTo>
                  <a:lnTo>
                    <a:pt x="139771" y="395166"/>
                  </a:lnTo>
                  <a:close/>
                  <a:moveTo>
                    <a:pt x="346475" y="211107"/>
                  </a:moveTo>
                  <a:lnTo>
                    <a:pt x="437915" y="211107"/>
                  </a:lnTo>
                  <a:lnTo>
                    <a:pt x="437915" y="395166"/>
                  </a:lnTo>
                  <a:lnTo>
                    <a:pt x="346475" y="395166"/>
                  </a:lnTo>
                  <a:close/>
                  <a:moveTo>
                    <a:pt x="243123" y="164943"/>
                  </a:moveTo>
                  <a:lnTo>
                    <a:pt x="334563" y="164943"/>
                  </a:lnTo>
                  <a:lnTo>
                    <a:pt x="334563" y="395166"/>
                  </a:lnTo>
                  <a:lnTo>
                    <a:pt x="243123" y="395166"/>
                  </a:lnTo>
                  <a:close/>
                  <a:moveTo>
                    <a:pt x="449827" y="77432"/>
                  </a:moveTo>
                  <a:lnTo>
                    <a:pt x="541267" y="77432"/>
                  </a:lnTo>
                  <a:lnTo>
                    <a:pt x="541267" y="395166"/>
                  </a:lnTo>
                  <a:lnTo>
                    <a:pt x="449827" y="395166"/>
                  </a:lnTo>
                  <a:close/>
                  <a:moveTo>
                    <a:pt x="29291" y="29291"/>
                  </a:moveTo>
                  <a:lnTo>
                    <a:pt x="29291" y="701257"/>
                  </a:lnTo>
                  <a:lnTo>
                    <a:pt x="651746" y="701257"/>
                  </a:lnTo>
                  <a:lnTo>
                    <a:pt x="651746" y="29291"/>
                  </a:lnTo>
                  <a:close/>
                  <a:moveTo>
                    <a:pt x="0" y="0"/>
                  </a:moveTo>
                  <a:lnTo>
                    <a:pt x="681037" y="0"/>
                  </a:lnTo>
                  <a:lnTo>
                    <a:pt x="681037" y="730548"/>
                  </a:lnTo>
                  <a:lnTo>
                    <a:pt x="0" y="730548"/>
                  </a:ln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060" tIns="148847" rIns="186060" bIns="148847" numCol="1" spcCol="0" rtlCol="0" fromWordArt="0" anchor="t" anchorCtr="0" forceAA="0" compatLnSpc="1">
              <a:prstTxWarp prst="textNoShape">
                <a:avLst/>
              </a:prstTxWarp>
              <a:noAutofit/>
            </a:bodyPr>
            <a:lstStyle/>
            <a:p>
              <a:pPr algn="ctr" defTabSz="948651" fontAlgn="base">
                <a:lnSpc>
                  <a:spcPct val="90000"/>
                </a:lnSpc>
                <a:spcBef>
                  <a:spcPct val="0"/>
                </a:spcBef>
                <a:spcAft>
                  <a:spcPct val="0"/>
                </a:spcAft>
              </a:pPr>
              <a:endParaRPr lang="en-US" sz="814"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304" name="Rectangle 303"/>
          <p:cNvSpPr/>
          <p:nvPr/>
        </p:nvSpPr>
        <p:spPr bwMode="auto">
          <a:xfrm>
            <a:off x="10551163" y="2372061"/>
            <a:ext cx="622173" cy="54024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
        <p:nvSpPr>
          <p:cNvPr id="305" name="Oval 209"/>
          <p:cNvSpPr>
            <a:spLocks noChangeAspect="1"/>
          </p:cNvSpPr>
          <p:nvPr/>
        </p:nvSpPr>
        <p:spPr bwMode="auto">
          <a:xfrm>
            <a:off x="9715416" y="2370507"/>
            <a:ext cx="1545534" cy="869250"/>
          </a:xfrm>
          <a:custGeom>
            <a:avLst/>
            <a:gdLst/>
            <a:ahLst/>
            <a:cxnLst/>
            <a:rect l="l" t="t" r="r" b="b"/>
            <a:pathLst>
              <a:path w="3499493" h="2054868">
                <a:moveTo>
                  <a:pt x="1951464" y="0"/>
                </a:moveTo>
                <a:cubicBezTo>
                  <a:pt x="2462838" y="0"/>
                  <a:pt x="2877388" y="395874"/>
                  <a:pt x="2877388" y="884210"/>
                </a:cubicBezTo>
                <a:cubicBezTo>
                  <a:pt x="2877388" y="918469"/>
                  <a:pt x="2875348" y="952273"/>
                  <a:pt x="2870875" y="985457"/>
                </a:cubicBezTo>
                <a:cubicBezTo>
                  <a:pt x="2899773" y="978985"/>
                  <a:pt x="2929730" y="976444"/>
                  <a:pt x="2960281" y="976444"/>
                </a:cubicBezTo>
                <a:cubicBezTo>
                  <a:pt x="3258080" y="976444"/>
                  <a:pt x="3499493" y="1217857"/>
                  <a:pt x="3499493" y="1515656"/>
                </a:cubicBezTo>
                <a:cubicBezTo>
                  <a:pt x="3499493" y="1813455"/>
                  <a:pt x="3258080" y="2054868"/>
                  <a:pt x="2960281" y="2054868"/>
                </a:cubicBezTo>
                <a:lnTo>
                  <a:pt x="2928952" y="2052151"/>
                </a:lnTo>
                <a:lnTo>
                  <a:pt x="509786" y="2052151"/>
                </a:lnTo>
                <a:cubicBezTo>
                  <a:pt x="494036" y="2052151"/>
                  <a:pt x="479849" y="2045457"/>
                  <a:pt x="470177" y="2034517"/>
                </a:cubicBezTo>
                <a:cubicBezTo>
                  <a:pt x="204777" y="1999829"/>
                  <a:pt x="0" y="1750739"/>
                  <a:pt x="0" y="1449039"/>
                </a:cubicBezTo>
                <a:cubicBezTo>
                  <a:pt x="0" y="1152224"/>
                  <a:pt x="198199" y="906330"/>
                  <a:pt x="457331" y="864986"/>
                </a:cubicBezTo>
                <a:cubicBezTo>
                  <a:pt x="465918" y="656655"/>
                  <a:pt x="637955" y="490895"/>
                  <a:pt x="848708" y="490895"/>
                </a:cubicBezTo>
                <a:cubicBezTo>
                  <a:pt x="938214" y="490895"/>
                  <a:pt x="1020736" y="520793"/>
                  <a:pt x="1085920" y="572346"/>
                </a:cubicBezTo>
                <a:cubicBezTo>
                  <a:pt x="1217075" y="237711"/>
                  <a:pt x="1555199" y="0"/>
                  <a:pt x="1951464"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4672" tIns="47336" rIns="47336" bIns="94672" numCol="1" spcCol="0" rtlCol="0" fromWordArt="0" anchor="b" anchorCtr="0" forceAA="0" compatLnSpc="1">
            <a:prstTxWarp prst="textNoShape">
              <a:avLst/>
            </a:prstTxWarp>
            <a:noAutofit/>
          </a:bodyPr>
          <a:lstStyle/>
          <a:p>
            <a:pPr algn="ctr" defTabSz="946378" fontAlgn="base">
              <a:spcBef>
                <a:spcPct val="0"/>
              </a:spcBef>
              <a:spcAft>
                <a:spcPct val="0"/>
              </a:spcAft>
            </a:pPr>
            <a:endParaRPr lang="en-US" sz="1656" spc="-52"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306" name="Elbow Connector 126"/>
          <p:cNvCxnSpPr/>
          <p:nvPr/>
        </p:nvCxnSpPr>
        <p:spPr>
          <a:xfrm flipH="1">
            <a:off x="3004373" y="3073871"/>
            <a:ext cx="5457" cy="334881"/>
          </a:xfrm>
          <a:prstGeom prst="straightConnector1">
            <a:avLst/>
          </a:prstGeom>
          <a:ln w="6350">
            <a:solidFill>
              <a:schemeClr val="tx1"/>
            </a:solidFill>
            <a:headEnd type="stealth"/>
            <a:tailEnd type="stealth"/>
          </a:ln>
        </p:spPr>
        <p:style>
          <a:lnRef idx="1">
            <a:schemeClr val="accent1"/>
          </a:lnRef>
          <a:fillRef idx="0">
            <a:schemeClr val="accent1"/>
          </a:fillRef>
          <a:effectRef idx="0">
            <a:schemeClr val="accent1"/>
          </a:effectRef>
          <a:fontRef idx="minor">
            <a:schemeClr val="tx1"/>
          </a:fontRef>
        </p:style>
      </p:cxnSp>
      <p:grpSp>
        <p:nvGrpSpPr>
          <p:cNvPr id="85" name="Group 84"/>
          <p:cNvGrpSpPr/>
          <p:nvPr/>
        </p:nvGrpSpPr>
        <p:grpSpPr>
          <a:xfrm>
            <a:off x="6314619" y="4738340"/>
            <a:ext cx="1025976" cy="825682"/>
            <a:chOff x="2484258" y="4484776"/>
            <a:chExt cx="1008445" cy="811574"/>
          </a:xfrm>
          <a:solidFill>
            <a:srgbClr val="0F6FC6"/>
          </a:solidFill>
        </p:grpSpPr>
        <p:sp>
          <p:nvSpPr>
            <p:cNvPr id="66" name="Rectangle 65"/>
            <p:cNvSpPr/>
            <p:nvPr/>
          </p:nvSpPr>
          <p:spPr>
            <a:xfrm>
              <a:off x="2484258" y="4769290"/>
              <a:ext cx="1008445" cy="233848"/>
            </a:xfrm>
            <a:prstGeom prst="rect">
              <a:avLst/>
            </a:prstGeom>
            <a:grpFill/>
          </p:spPr>
          <p:txBody>
            <a:bodyPr wrap="square">
              <a:spAutoFit/>
            </a:bodyPr>
            <a:lstStyle/>
            <a:p>
              <a:pPr algn="ctr" defTabSz="932597" fontAlgn="base">
                <a:spcBef>
                  <a:spcPct val="0"/>
                </a:spcBef>
                <a:spcAft>
                  <a:spcPct val="0"/>
                </a:spcAft>
              </a:pPr>
              <a:r>
                <a:rPr lang="en-US" sz="916" b="1" dirty="0">
                  <a:solidFill>
                    <a:srgbClr val="FFFFFF"/>
                  </a:solidFill>
                  <a:cs typeface="Arial" panose="020B0604020202020204" pitchFamily="34" charset="0"/>
                </a:rPr>
                <a:t>M2M Gateway</a:t>
              </a:r>
            </a:p>
          </p:txBody>
        </p:sp>
        <p:grpSp>
          <p:nvGrpSpPr>
            <p:cNvPr id="67" name="Group 66"/>
            <p:cNvGrpSpPr/>
            <p:nvPr/>
          </p:nvGrpSpPr>
          <p:grpSpPr>
            <a:xfrm>
              <a:off x="2821449" y="5063332"/>
              <a:ext cx="357730" cy="233018"/>
              <a:chOff x="3113896" y="3548878"/>
              <a:chExt cx="456003" cy="356954"/>
            </a:xfrm>
            <a:grpFill/>
          </p:grpSpPr>
          <p:sp>
            <p:nvSpPr>
              <p:cNvPr id="75" name="Freeform 74"/>
              <p:cNvSpPr/>
              <p:nvPr/>
            </p:nvSpPr>
            <p:spPr bwMode="auto">
              <a:xfrm>
                <a:off x="3113896" y="3849873"/>
                <a:ext cx="456003" cy="55959"/>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92595"/>
                  <a:gd name="connsiteX1" fmla="*/ 0 w 10000"/>
                  <a:gd name="connsiteY1" fmla="*/ 10000 h 192595"/>
                  <a:gd name="connsiteX0" fmla="*/ 10000 w 10000"/>
                  <a:gd name="connsiteY0" fmla="*/ 0 h 233844"/>
                  <a:gd name="connsiteX1" fmla="*/ 0 w 10000"/>
                  <a:gd name="connsiteY1" fmla="*/ 10000 h 233844"/>
                </a:gdLst>
                <a:ahLst/>
                <a:cxnLst>
                  <a:cxn ang="0">
                    <a:pos x="connsiteX0" y="connsiteY0"/>
                  </a:cxn>
                  <a:cxn ang="0">
                    <a:pos x="connsiteX1" y="connsiteY1"/>
                  </a:cxn>
                </a:cxnLst>
                <a:rect l="l" t="t" r="r" b="b"/>
                <a:pathLst>
                  <a:path w="10000" h="233844">
                    <a:moveTo>
                      <a:pt x="10000" y="0"/>
                    </a:moveTo>
                    <a:cubicBezTo>
                      <a:pt x="6667" y="308424"/>
                      <a:pt x="2861" y="311759"/>
                      <a:pt x="0" y="10000"/>
                    </a:cubicBezTo>
                  </a:path>
                </a:pathLst>
              </a:custGeom>
              <a:grp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srgbClr val="FFFFFF"/>
                  </a:solidFill>
                </a:endParaRPr>
              </a:p>
            </p:txBody>
          </p:sp>
          <p:sp>
            <p:nvSpPr>
              <p:cNvPr id="76" name="Freeform 75"/>
              <p:cNvSpPr/>
              <p:nvPr/>
            </p:nvSpPr>
            <p:spPr bwMode="auto">
              <a:xfrm>
                <a:off x="3148336" y="3747834"/>
                <a:ext cx="351877" cy="4338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Lst>
                <a:ahLst/>
                <a:cxnLst>
                  <a:cxn ang="0">
                    <a:pos x="connsiteX0" y="connsiteY0"/>
                  </a:cxn>
                  <a:cxn ang="0">
                    <a:pos x="connsiteX1" y="connsiteY1"/>
                  </a:cxn>
                </a:cxnLst>
                <a:rect l="l" t="t" r="r" b="b"/>
                <a:pathLst>
                  <a:path w="10000" h="181303">
                    <a:moveTo>
                      <a:pt x="10000" y="0"/>
                    </a:moveTo>
                    <a:cubicBezTo>
                      <a:pt x="6667" y="243405"/>
                      <a:pt x="3139" y="236732"/>
                      <a:pt x="0" y="10000"/>
                    </a:cubicBezTo>
                  </a:path>
                </a:pathLst>
              </a:custGeom>
              <a:grp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srgbClr val="FFFFFF"/>
                  </a:solidFill>
                </a:endParaRPr>
              </a:p>
            </p:txBody>
          </p:sp>
          <p:sp>
            <p:nvSpPr>
              <p:cNvPr id="77" name="Freeform 76"/>
              <p:cNvSpPr/>
              <p:nvPr/>
            </p:nvSpPr>
            <p:spPr bwMode="auto">
              <a:xfrm>
                <a:off x="3195014" y="3640116"/>
                <a:ext cx="258521" cy="36205"/>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Lst>
                <a:ahLst/>
                <a:cxnLst>
                  <a:cxn ang="0">
                    <a:pos x="connsiteX0" y="connsiteY0"/>
                  </a:cxn>
                  <a:cxn ang="0">
                    <a:pos x="connsiteX1" y="connsiteY1"/>
                  </a:cxn>
                </a:cxnLst>
                <a:rect l="l" t="t" r="r" b="b"/>
                <a:pathLst>
                  <a:path w="10000" h="151295">
                    <a:moveTo>
                      <a:pt x="10000" y="0"/>
                    </a:moveTo>
                    <a:cubicBezTo>
                      <a:pt x="6667" y="203393"/>
                      <a:pt x="3071" y="196724"/>
                      <a:pt x="0" y="10000"/>
                    </a:cubicBezTo>
                  </a:path>
                </a:pathLst>
              </a:custGeom>
              <a:grp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srgbClr val="FFFFFF"/>
                  </a:solidFill>
                </a:endParaRPr>
              </a:p>
            </p:txBody>
          </p:sp>
          <p:sp>
            <p:nvSpPr>
              <p:cNvPr id="78" name="Freeform 77"/>
              <p:cNvSpPr/>
              <p:nvPr/>
            </p:nvSpPr>
            <p:spPr bwMode="auto">
              <a:xfrm>
                <a:off x="3258447" y="3548878"/>
                <a:ext cx="131654" cy="21844"/>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23326"/>
                  <a:gd name="connsiteX1" fmla="*/ 0 w 10000"/>
                  <a:gd name="connsiteY1" fmla="*/ 10000 h 123326"/>
                  <a:gd name="connsiteX0" fmla="*/ 10000 w 10000"/>
                  <a:gd name="connsiteY0" fmla="*/ 0 h 91283"/>
                  <a:gd name="connsiteX1" fmla="*/ 0 w 10000"/>
                  <a:gd name="connsiteY1" fmla="*/ 10000 h 91283"/>
                </a:gdLst>
                <a:ahLst/>
                <a:cxnLst>
                  <a:cxn ang="0">
                    <a:pos x="connsiteX0" y="connsiteY0"/>
                  </a:cxn>
                  <a:cxn ang="0">
                    <a:pos x="connsiteX1" y="connsiteY1"/>
                  </a:cxn>
                </a:cxnLst>
                <a:rect l="l" t="t" r="r" b="b"/>
                <a:pathLst>
                  <a:path w="10000" h="91283">
                    <a:moveTo>
                      <a:pt x="10000" y="0"/>
                    </a:moveTo>
                    <a:cubicBezTo>
                      <a:pt x="7212" y="123368"/>
                      <a:pt x="3071" y="116703"/>
                      <a:pt x="0" y="10000"/>
                    </a:cubicBezTo>
                  </a:path>
                </a:pathLst>
              </a:custGeom>
              <a:grp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srgbClr val="FFFFFF"/>
                  </a:solidFill>
                </a:endParaRPr>
              </a:p>
            </p:txBody>
          </p:sp>
        </p:grpSp>
        <p:grpSp>
          <p:nvGrpSpPr>
            <p:cNvPr id="69" name="Group 68"/>
            <p:cNvGrpSpPr/>
            <p:nvPr/>
          </p:nvGrpSpPr>
          <p:grpSpPr>
            <a:xfrm flipV="1">
              <a:off x="2794243" y="4484776"/>
              <a:ext cx="357730" cy="230996"/>
              <a:chOff x="3096273" y="3548878"/>
              <a:chExt cx="456003" cy="353857"/>
            </a:xfrm>
            <a:grpFill/>
          </p:grpSpPr>
          <p:sp>
            <p:nvSpPr>
              <p:cNvPr id="70" name="Freeform 69"/>
              <p:cNvSpPr/>
              <p:nvPr/>
            </p:nvSpPr>
            <p:spPr bwMode="auto">
              <a:xfrm>
                <a:off x="3096273" y="3846776"/>
                <a:ext cx="456003" cy="55959"/>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92595"/>
                  <a:gd name="connsiteX1" fmla="*/ 0 w 10000"/>
                  <a:gd name="connsiteY1" fmla="*/ 10000 h 192595"/>
                  <a:gd name="connsiteX0" fmla="*/ 10000 w 10000"/>
                  <a:gd name="connsiteY0" fmla="*/ 0 h 233844"/>
                  <a:gd name="connsiteX1" fmla="*/ 0 w 10000"/>
                  <a:gd name="connsiteY1" fmla="*/ 10000 h 233844"/>
                </a:gdLst>
                <a:ahLst/>
                <a:cxnLst>
                  <a:cxn ang="0">
                    <a:pos x="connsiteX0" y="connsiteY0"/>
                  </a:cxn>
                  <a:cxn ang="0">
                    <a:pos x="connsiteX1" y="connsiteY1"/>
                  </a:cxn>
                </a:cxnLst>
                <a:rect l="l" t="t" r="r" b="b"/>
                <a:pathLst>
                  <a:path w="10000" h="233844">
                    <a:moveTo>
                      <a:pt x="10000" y="0"/>
                    </a:moveTo>
                    <a:cubicBezTo>
                      <a:pt x="6667" y="308424"/>
                      <a:pt x="2861" y="311759"/>
                      <a:pt x="0" y="10000"/>
                    </a:cubicBezTo>
                  </a:path>
                </a:pathLst>
              </a:custGeom>
              <a:grp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srgbClr val="FFFFFF"/>
                  </a:solidFill>
                </a:endParaRPr>
              </a:p>
            </p:txBody>
          </p:sp>
          <p:sp>
            <p:nvSpPr>
              <p:cNvPr id="72" name="Freeform 71"/>
              <p:cNvSpPr/>
              <p:nvPr/>
            </p:nvSpPr>
            <p:spPr bwMode="auto">
              <a:xfrm>
                <a:off x="3148336" y="3747834"/>
                <a:ext cx="351877" cy="4338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Lst>
                <a:ahLst/>
                <a:cxnLst>
                  <a:cxn ang="0">
                    <a:pos x="connsiteX0" y="connsiteY0"/>
                  </a:cxn>
                  <a:cxn ang="0">
                    <a:pos x="connsiteX1" y="connsiteY1"/>
                  </a:cxn>
                </a:cxnLst>
                <a:rect l="l" t="t" r="r" b="b"/>
                <a:pathLst>
                  <a:path w="10000" h="181303">
                    <a:moveTo>
                      <a:pt x="10000" y="0"/>
                    </a:moveTo>
                    <a:cubicBezTo>
                      <a:pt x="6667" y="243405"/>
                      <a:pt x="3139" y="236732"/>
                      <a:pt x="0" y="10000"/>
                    </a:cubicBezTo>
                  </a:path>
                </a:pathLst>
              </a:custGeom>
              <a:grp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srgbClr val="FFFFFF"/>
                  </a:solidFill>
                </a:endParaRPr>
              </a:p>
            </p:txBody>
          </p:sp>
          <p:sp>
            <p:nvSpPr>
              <p:cNvPr id="73" name="Freeform 72"/>
              <p:cNvSpPr/>
              <p:nvPr/>
            </p:nvSpPr>
            <p:spPr bwMode="auto">
              <a:xfrm>
                <a:off x="3195014" y="3640116"/>
                <a:ext cx="258521" cy="36205"/>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Lst>
                <a:ahLst/>
                <a:cxnLst>
                  <a:cxn ang="0">
                    <a:pos x="connsiteX0" y="connsiteY0"/>
                  </a:cxn>
                  <a:cxn ang="0">
                    <a:pos x="connsiteX1" y="connsiteY1"/>
                  </a:cxn>
                </a:cxnLst>
                <a:rect l="l" t="t" r="r" b="b"/>
                <a:pathLst>
                  <a:path w="10000" h="151295">
                    <a:moveTo>
                      <a:pt x="10000" y="0"/>
                    </a:moveTo>
                    <a:cubicBezTo>
                      <a:pt x="6667" y="203393"/>
                      <a:pt x="3071" y="196724"/>
                      <a:pt x="0" y="10000"/>
                    </a:cubicBezTo>
                  </a:path>
                </a:pathLst>
              </a:custGeom>
              <a:grp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srgbClr val="FFFFFF"/>
                  </a:solidFill>
                </a:endParaRPr>
              </a:p>
            </p:txBody>
          </p:sp>
          <p:sp>
            <p:nvSpPr>
              <p:cNvPr id="74" name="Freeform 73"/>
              <p:cNvSpPr/>
              <p:nvPr/>
            </p:nvSpPr>
            <p:spPr bwMode="auto">
              <a:xfrm>
                <a:off x="3258447" y="3548878"/>
                <a:ext cx="131654" cy="21844"/>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23326"/>
                  <a:gd name="connsiteX1" fmla="*/ 0 w 10000"/>
                  <a:gd name="connsiteY1" fmla="*/ 10000 h 123326"/>
                  <a:gd name="connsiteX0" fmla="*/ 10000 w 10000"/>
                  <a:gd name="connsiteY0" fmla="*/ 0 h 91283"/>
                  <a:gd name="connsiteX1" fmla="*/ 0 w 10000"/>
                  <a:gd name="connsiteY1" fmla="*/ 10000 h 91283"/>
                </a:gdLst>
                <a:ahLst/>
                <a:cxnLst>
                  <a:cxn ang="0">
                    <a:pos x="connsiteX0" y="connsiteY0"/>
                  </a:cxn>
                  <a:cxn ang="0">
                    <a:pos x="connsiteX1" y="connsiteY1"/>
                  </a:cxn>
                </a:cxnLst>
                <a:rect l="l" t="t" r="r" b="b"/>
                <a:pathLst>
                  <a:path w="10000" h="91283">
                    <a:moveTo>
                      <a:pt x="10000" y="0"/>
                    </a:moveTo>
                    <a:cubicBezTo>
                      <a:pt x="7212" y="123368"/>
                      <a:pt x="3071" y="116703"/>
                      <a:pt x="0" y="10000"/>
                    </a:cubicBezTo>
                  </a:path>
                </a:pathLst>
              </a:custGeom>
              <a:grp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srgbClr val="FFFFFF"/>
                  </a:solidFill>
                </a:endParaRPr>
              </a:p>
            </p:txBody>
          </p:sp>
        </p:grpSp>
      </p:grpSp>
      <p:grpSp>
        <p:nvGrpSpPr>
          <p:cNvPr id="53" name="Group 52"/>
          <p:cNvGrpSpPr/>
          <p:nvPr/>
        </p:nvGrpSpPr>
        <p:grpSpPr>
          <a:xfrm>
            <a:off x="3460685" y="4738341"/>
            <a:ext cx="853835" cy="761052"/>
            <a:chOff x="5296584" y="2747313"/>
            <a:chExt cx="1759954" cy="1543688"/>
          </a:xfrm>
          <a:solidFill>
            <a:srgbClr val="0F6FC6"/>
          </a:solidFill>
        </p:grpSpPr>
        <p:sp>
          <p:nvSpPr>
            <p:cNvPr id="54" name="Rectangle 53"/>
            <p:cNvSpPr/>
            <p:nvPr/>
          </p:nvSpPr>
          <p:spPr>
            <a:xfrm>
              <a:off x="5411868" y="3339093"/>
              <a:ext cx="1563653" cy="356293"/>
            </a:xfrm>
            <a:prstGeom prst="rect">
              <a:avLst/>
            </a:prstGeom>
            <a:grpFill/>
            <a:ln w="28575">
              <a:noFill/>
            </a:ln>
          </p:spPr>
          <p:txBody>
            <a:bodyPr wrap="none" lIns="0" tIns="0" rIns="0" bIns="0">
              <a:spAutoFit/>
            </a:bodyPr>
            <a:lstStyle/>
            <a:p>
              <a:pPr defTabSz="932597" fontAlgn="base">
                <a:spcBef>
                  <a:spcPct val="0"/>
                </a:spcBef>
                <a:spcAft>
                  <a:spcPct val="0"/>
                </a:spcAft>
              </a:pPr>
              <a:r>
                <a:rPr lang="en-US" sz="1119" b="1" dirty="0">
                  <a:solidFill>
                    <a:prstClr val="white"/>
                  </a:solidFill>
                  <a:latin typeface="Arial" panose="020B0604020202020204" pitchFamily="34" charset="0"/>
                  <a:cs typeface="Arial" panose="020B0604020202020204" pitchFamily="34" charset="0"/>
                </a:rPr>
                <a:t>NETWORK</a:t>
              </a:r>
            </a:p>
          </p:txBody>
        </p:sp>
        <p:grpSp>
          <p:nvGrpSpPr>
            <p:cNvPr id="55" name="Group 54"/>
            <p:cNvGrpSpPr>
              <a:grpSpLocks noChangeAspect="1"/>
            </p:cNvGrpSpPr>
            <p:nvPr/>
          </p:nvGrpSpPr>
          <p:grpSpPr>
            <a:xfrm rot="-2460000" flipV="1">
              <a:off x="5296584" y="2747313"/>
              <a:ext cx="707014" cy="548640"/>
              <a:chOff x="3096273" y="3548878"/>
              <a:chExt cx="456003" cy="353857"/>
            </a:xfrm>
            <a:grpFill/>
          </p:grpSpPr>
          <p:sp>
            <p:nvSpPr>
              <p:cNvPr id="61" name="Freeform 60"/>
              <p:cNvSpPr/>
              <p:nvPr/>
            </p:nvSpPr>
            <p:spPr bwMode="auto">
              <a:xfrm>
                <a:off x="3096273" y="3846776"/>
                <a:ext cx="456003" cy="55959"/>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92595"/>
                  <a:gd name="connsiteX1" fmla="*/ 0 w 10000"/>
                  <a:gd name="connsiteY1" fmla="*/ 10000 h 192595"/>
                  <a:gd name="connsiteX0" fmla="*/ 10000 w 10000"/>
                  <a:gd name="connsiteY0" fmla="*/ 0 h 233844"/>
                  <a:gd name="connsiteX1" fmla="*/ 0 w 10000"/>
                  <a:gd name="connsiteY1" fmla="*/ 10000 h 233844"/>
                </a:gdLst>
                <a:ahLst/>
                <a:cxnLst>
                  <a:cxn ang="0">
                    <a:pos x="connsiteX0" y="connsiteY0"/>
                  </a:cxn>
                  <a:cxn ang="0">
                    <a:pos x="connsiteX1" y="connsiteY1"/>
                  </a:cxn>
                </a:cxnLst>
                <a:rect l="l" t="t" r="r" b="b"/>
                <a:pathLst>
                  <a:path w="10000" h="233844">
                    <a:moveTo>
                      <a:pt x="10000" y="0"/>
                    </a:moveTo>
                    <a:cubicBezTo>
                      <a:pt x="6667" y="308424"/>
                      <a:pt x="2861" y="311759"/>
                      <a:pt x="0" y="10000"/>
                    </a:cubicBezTo>
                  </a:path>
                </a:pathLst>
              </a:custGeom>
              <a:grp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prstClr val="white"/>
                  </a:solidFill>
                </a:endParaRPr>
              </a:p>
            </p:txBody>
          </p:sp>
          <p:sp>
            <p:nvSpPr>
              <p:cNvPr id="62" name="Freeform 61"/>
              <p:cNvSpPr/>
              <p:nvPr/>
            </p:nvSpPr>
            <p:spPr bwMode="auto">
              <a:xfrm>
                <a:off x="3148336" y="3747834"/>
                <a:ext cx="351877" cy="4338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Lst>
                <a:ahLst/>
                <a:cxnLst>
                  <a:cxn ang="0">
                    <a:pos x="connsiteX0" y="connsiteY0"/>
                  </a:cxn>
                  <a:cxn ang="0">
                    <a:pos x="connsiteX1" y="connsiteY1"/>
                  </a:cxn>
                </a:cxnLst>
                <a:rect l="l" t="t" r="r" b="b"/>
                <a:pathLst>
                  <a:path w="10000" h="181303">
                    <a:moveTo>
                      <a:pt x="10000" y="0"/>
                    </a:moveTo>
                    <a:cubicBezTo>
                      <a:pt x="6667" y="243405"/>
                      <a:pt x="3139" y="236732"/>
                      <a:pt x="0" y="10000"/>
                    </a:cubicBezTo>
                  </a:path>
                </a:pathLst>
              </a:custGeom>
              <a:grp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prstClr val="white"/>
                  </a:solidFill>
                </a:endParaRPr>
              </a:p>
            </p:txBody>
          </p:sp>
          <p:sp>
            <p:nvSpPr>
              <p:cNvPr id="63" name="Freeform 62"/>
              <p:cNvSpPr/>
              <p:nvPr/>
            </p:nvSpPr>
            <p:spPr bwMode="auto">
              <a:xfrm>
                <a:off x="3195014" y="3640116"/>
                <a:ext cx="258521" cy="36205"/>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Lst>
                <a:ahLst/>
                <a:cxnLst>
                  <a:cxn ang="0">
                    <a:pos x="connsiteX0" y="connsiteY0"/>
                  </a:cxn>
                  <a:cxn ang="0">
                    <a:pos x="connsiteX1" y="connsiteY1"/>
                  </a:cxn>
                </a:cxnLst>
                <a:rect l="l" t="t" r="r" b="b"/>
                <a:pathLst>
                  <a:path w="10000" h="151295">
                    <a:moveTo>
                      <a:pt x="10000" y="0"/>
                    </a:moveTo>
                    <a:cubicBezTo>
                      <a:pt x="6667" y="203393"/>
                      <a:pt x="3071" y="196724"/>
                      <a:pt x="0" y="10000"/>
                    </a:cubicBezTo>
                  </a:path>
                </a:pathLst>
              </a:custGeom>
              <a:grp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prstClr val="white"/>
                  </a:solidFill>
                </a:endParaRPr>
              </a:p>
            </p:txBody>
          </p:sp>
          <p:sp>
            <p:nvSpPr>
              <p:cNvPr id="64" name="Freeform 63"/>
              <p:cNvSpPr/>
              <p:nvPr/>
            </p:nvSpPr>
            <p:spPr bwMode="auto">
              <a:xfrm>
                <a:off x="3258447" y="3548878"/>
                <a:ext cx="131654" cy="21844"/>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23326"/>
                  <a:gd name="connsiteX1" fmla="*/ 0 w 10000"/>
                  <a:gd name="connsiteY1" fmla="*/ 10000 h 123326"/>
                  <a:gd name="connsiteX0" fmla="*/ 10000 w 10000"/>
                  <a:gd name="connsiteY0" fmla="*/ 0 h 91283"/>
                  <a:gd name="connsiteX1" fmla="*/ 0 w 10000"/>
                  <a:gd name="connsiteY1" fmla="*/ 10000 h 91283"/>
                </a:gdLst>
                <a:ahLst/>
                <a:cxnLst>
                  <a:cxn ang="0">
                    <a:pos x="connsiteX0" y="connsiteY0"/>
                  </a:cxn>
                  <a:cxn ang="0">
                    <a:pos x="connsiteX1" y="connsiteY1"/>
                  </a:cxn>
                </a:cxnLst>
                <a:rect l="l" t="t" r="r" b="b"/>
                <a:pathLst>
                  <a:path w="10000" h="91283">
                    <a:moveTo>
                      <a:pt x="10000" y="0"/>
                    </a:moveTo>
                    <a:cubicBezTo>
                      <a:pt x="7212" y="123368"/>
                      <a:pt x="3071" y="116703"/>
                      <a:pt x="0" y="10000"/>
                    </a:cubicBezTo>
                  </a:path>
                </a:pathLst>
              </a:custGeom>
              <a:grp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prstClr val="white"/>
                  </a:solidFill>
                </a:endParaRPr>
              </a:p>
            </p:txBody>
          </p:sp>
        </p:grpSp>
        <p:grpSp>
          <p:nvGrpSpPr>
            <p:cNvPr id="56" name="Group 55"/>
            <p:cNvGrpSpPr>
              <a:grpSpLocks noChangeAspect="1"/>
            </p:cNvGrpSpPr>
            <p:nvPr/>
          </p:nvGrpSpPr>
          <p:grpSpPr>
            <a:xfrm rot="19167979">
              <a:off x="6349524" y="3742358"/>
              <a:ext cx="707014" cy="548643"/>
              <a:chOff x="3046859" y="3689557"/>
              <a:chExt cx="456003" cy="353859"/>
            </a:xfrm>
            <a:grpFill/>
          </p:grpSpPr>
          <p:sp>
            <p:nvSpPr>
              <p:cNvPr id="57" name="Freeform 56"/>
              <p:cNvSpPr/>
              <p:nvPr/>
            </p:nvSpPr>
            <p:spPr bwMode="auto">
              <a:xfrm>
                <a:off x="3046859" y="3987456"/>
                <a:ext cx="456003" cy="55960"/>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92595"/>
                  <a:gd name="connsiteX1" fmla="*/ 0 w 10000"/>
                  <a:gd name="connsiteY1" fmla="*/ 10000 h 192595"/>
                  <a:gd name="connsiteX0" fmla="*/ 10000 w 10000"/>
                  <a:gd name="connsiteY0" fmla="*/ 0 h 233844"/>
                  <a:gd name="connsiteX1" fmla="*/ 0 w 10000"/>
                  <a:gd name="connsiteY1" fmla="*/ 10000 h 233844"/>
                </a:gdLst>
                <a:ahLst/>
                <a:cxnLst>
                  <a:cxn ang="0">
                    <a:pos x="connsiteX0" y="connsiteY0"/>
                  </a:cxn>
                  <a:cxn ang="0">
                    <a:pos x="connsiteX1" y="connsiteY1"/>
                  </a:cxn>
                </a:cxnLst>
                <a:rect l="l" t="t" r="r" b="b"/>
                <a:pathLst>
                  <a:path w="10000" h="233844">
                    <a:moveTo>
                      <a:pt x="10000" y="0"/>
                    </a:moveTo>
                    <a:cubicBezTo>
                      <a:pt x="6667" y="308424"/>
                      <a:pt x="2861" y="311759"/>
                      <a:pt x="0" y="10000"/>
                    </a:cubicBezTo>
                  </a:path>
                </a:pathLst>
              </a:custGeom>
              <a:grp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prstClr val="white"/>
                  </a:solidFill>
                </a:endParaRPr>
              </a:p>
            </p:txBody>
          </p:sp>
          <p:sp>
            <p:nvSpPr>
              <p:cNvPr id="58" name="Freeform 57"/>
              <p:cNvSpPr/>
              <p:nvPr/>
            </p:nvSpPr>
            <p:spPr bwMode="auto">
              <a:xfrm>
                <a:off x="3098922" y="3888513"/>
                <a:ext cx="351877" cy="43386"/>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66590"/>
                  <a:gd name="connsiteX1" fmla="*/ 0 w 10000"/>
                  <a:gd name="connsiteY1" fmla="*/ 10000 h 166590"/>
                  <a:gd name="connsiteX0" fmla="*/ 10000 w 10000"/>
                  <a:gd name="connsiteY0" fmla="*/ 0 h 188909"/>
                  <a:gd name="connsiteX1" fmla="*/ 0 w 10000"/>
                  <a:gd name="connsiteY1" fmla="*/ 10000 h 188909"/>
                  <a:gd name="connsiteX0" fmla="*/ 10000 w 10000"/>
                  <a:gd name="connsiteY0" fmla="*/ 0 h 181303"/>
                  <a:gd name="connsiteX1" fmla="*/ 0 w 10000"/>
                  <a:gd name="connsiteY1" fmla="*/ 10000 h 181303"/>
                </a:gdLst>
                <a:ahLst/>
                <a:cxnLst>
                  <a:cxn ang="0">
                    <a:pos x="connsiteX0" y="connsiteY0"/>
                  </a:cxn>
                  <a:cxn ang="0">
                    <a:pos x="connsiteX1" y="connsiteY1"/>
                  </a:cxn>
                </a:cxnLst>
                <a:rect l="l" t="t" r="r" b="b"/>
                <a:pathLst>
                  <a:path w="10000" h="181303">
                    <a:moveTo>
                      <a:pt x="10000" y="0"/>
                    </a:moveTo>
                    <a:cubicBezTo>
                      <a:pt x="6667" y="243405"/>
                      <a:pt x="3139" y="236732"/>
                      <a:pt x="0" y="10000"/>
                    </a:cubicBezTo>
                  </a:path>
                </a:pathLst>
              </a:custGeom>
              <a:grp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prstClr val="white"/>
                  </a:solidFill>
                </a:endParaRPr>
              </a:p>
            </p:txBody>
          </p:sp>
          <p:sp>
            <p:nvSpPr>
              <p:cNvPr id="59" name="Freeform 58"/>
              <p:cNvSpPr/>
              <p:nvPr/>
            </p:nvSpPr>
            <p:spPr bwMode="auto">
              <a:xfrm>
                <a:off x="3145600" y="3780795"/>
                <a:ext cx="258520" cy="36205"/>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Lst>
                <a:ahLst/>
                <a:cxnLst>
                  <a:cxn ang="0">
                    <a:pos x="connsiteX0" y="connsiteY0"/>
                  </a:cxn>
                  <a:cxn ang="0">
                    <a:pos x="connsiteX1" y="connsiteY1"/>
                  </a:cxn>
                </a:cxnLst>
                <a:rect l="l" t="t" r="r" b="b"/>
                <a:pathLst>
                  <a:path w="10000" h="151295">
                    <a:moveTo>
                      <a:pt x="10000" y="0"/>
                    </a:moveTo>
                    <a:cubicBezTo>
                      <a:pt x="6667" y="203393"/>
                      <a:pt x="3071" y="196724"/>
                      <a:pt x="0" y="10000"/>
                    </a:cubicBezTo>
                  </a:path>
                </a:pathLst>
              </a:custGeom>
              <a:grpFill/>
              <a:ln w="28575" cap="rnd">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prstClr val="white"/>
                  </a:solidFill>
                </a:endParaRPr>
              </a:p>
            </p:txBody>
          </p:sp>
          <p:sp>
            <p:nvSpPr>
              <p:cNvPr id="60" name="Freeform 59"/>
              <p:cNvSpPr/>
              <p:nvPr/>
            </p:nvSpPr>
            <p:spPr bwMode="auto">
              <a:xfrm>
                <a:off x="3209034" y="3689557"/>
                <a:ext cx="131654" cy="21844"/>
              </a:xfrm>
              <a:custGeom>
                <a:avLst/>
                <a:gdLst>
                  <a:gd name="connsiteX0" fmla="*/ 456003 w 456003"/>
                  <a:gd name="connsiteY0" fmla="*/ 0 h 2393"/>
                  <a:gd name="connsiteX1" fmla="*/ 0 w 456003"/>
                  <a:gd name="connsiteY1" fmla="*/ 2393 h 2393"/>
                  <a:gd name="connsiteX0" fmla="*/ 10000 w 10000"/>
                  <a:gd name="connsiteY0" fmla="*/ 0 h 92290"/>
                  <a:gd name="connsiteX1" fmla="*/ 0 w 10000"/>
                  <a:gd name="connsiteY1" fmla="*/ 10000 h 92290"/>
                  <a:gd name="connsiteX0" fmla="*/ 10000 w 10000"/>
                  <a:gd name="connsiteY0" fmla="*/ 0 h 151295"/>
                  <a:gd name="connsiteX1" fmla="*/ 0 w 10000"/>
                  <a:gd name="connsiteY1" fmla="*/ 10000 h 151295"/>
                  <a:gd name="connsiteX0" fmla="*/ 10000 w 10000"/>
                  <a:gd name="connsiteY0" fmla="*/ 0 h 123326"/>
                  <a:gd name="connsiteX1" fmla="*/ 0 w 10000"/>
                  <a:gd name="connsiteY1" fmla="*/ 10000 h 123326"/>
                  <a:gd name="connsiteX0" fmla="*/ 10000 w 10000"/>
                  <a:gd name="connsiteY0" fmla="*/ 0 h 91283"/>
                  <a:gd name="connsiteX1" fmla="*/ 0 w 10000"/>
                  <a:gd name="connsiteY1" fmla="*/ 10000 h 91283"/>
                </a:gdLst>
                <a:ahLst/>
                <a:cxnLst>
                  <a:cxn ang="0">
                    <a:pos x="connsiteX0" y="connsiteY0"/>
                  </a:cxn>
                  <a:cxn ang="0">
                    <a:pos x="connsiteX1" y="connsiteY1"/>
                  </a:cxn>
                </a:cxnLst>
                <a:rect l="l" t="t" r="r" b="b"/>
                <a:pathLst>
                  <a:path w="10000" h="91283">
                    <a:moveTo>
                      <a:pt x="10000" y="0"/>
                    </a:moveTo>
                    <a:cubicBezTo>
                      <a:pt x="7212" y="123368"/>
                      <a:pt x="3071" y="116703"/>
                      <a:pt x="0" y="10000"/>
                    </a:cubicBezTo>
                  </a:path>
                </a:pathLst>
              </a:custGeom>
              <a:grpFill/>
              <a:ln w="28575" cap="rnd">
                <a:solidFill>
                  <a:schemeClr val="bg1">
                    <a:lumMod val="75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597" fontAlgn="base">
                  <a:spcBef>
                    <a:spcPct val="0"/>
                  </a:spcBef>
                  <a:spcAft>
                    <a:spcPct val="0"/>
                  </a:spcAft>
                </a:pPr>
                <a:endParaRPr lang="en-US" sz="1831">
                  <a:solidFill>
                    <a:prstClr val="white"/>
                  </a:solidFill>
                </a:endParaRPr>
              </a:p>
            </p:txBody>
          </p:sp>
        </p:grpSp>
      </p:grpSp>
      <p:cxnSp>
        <p:nvCxnSpPr>
          <p:cNvPr id="138" name="Straight Connector 137"/>
          <p:cNvCxnSpPr/>
          <p:nvPr/>
        </p:nvCxnSpPr>
        <p:spPr>
          <a:xfrm flipH="1">
            <a:off x="7470235" y="2417401"/>
            <a:ext cx="1" cy="186060"/>
          </a:xfrm>
          <a:prstGeom prst="line">
            <a:avLst/>
          </a:prstGeom>
          <a:ln w="12700">
            <a:solidFill>
              <a:schemeClr val="tx1"/>
            </a:solidFill>
            <a:headEnd type="stealth" w="sm" len="sm"/>
            <a:tailEnd type="stealth" w="sm" len="sm"/>
          </a:ln>
        </p:spPr>
        <p:style>
          <a:lnRef idx="1">
            <a:schemeClr val="accent1"/>
          </a:lnRef>
          <a:fillRef idx="0">
            <a:schemeClr val="accent1"/>
          </a:fillRef>
          <a:effectRef idx="0">
            <a:schemeClr val="accent1"/>
          </a:effectRef>
          <a:fontRef idx="minor">
            <a:schemeClr val="tx1"/>
          </a:fontRef>
        </p:style>
      </p:cxnSp>
      <p:grpSp>
        <p:nvGrpSpPr>
          <p:cNvPr id="139" name="Group 138"/>
          <p:cNvGrpSpPr/>
          <p:nvPr/>
        </p:nvGrpSpPr>
        <p:grpSpPr>
          <a:xfrm>
            <a:off x="7144083" y="1933751"/>
            <a:ext cx="1064229" cy="265019"/>
            <a:chOff x="7003130" y="1878626"/>
            <a:chExt cx="1181934" cy="274320"/>
          </a:xfrm>
        </p:grpSpPr>
        <p:grpSp>
          <p:nvGrpSpPr>
            <p:cNvPr id="140" name="Group 139"/>
            <p:cNvGrpSpPr>
              <a:grpSpLocks noChangeAspect="1"/>
            </p:cNvGrpSpPr>
            <p:nvPr/>
          </p:nvGrpSpPr>
          <p:grpSpPr>
            <a:xfrm>
              <a:off x="7003130" y="1878626"/>
              <a:ext cx="362903" cy="274320"/>
              <a:chOff x="6020371" y="4484422"/>
              <a:chExt cx="810291" cy="612662"/>
            </a:xfrm>
            <a:solidFill>
              <a:schemeClr val="bg1"/>
            </a:solidFill>
          </p:grpSpPr>
          <p:sp>
            <p:nvSpPr>
              <p:cNvPr id="153" name="Freeform 168"/>
              <p:cNvSpPr>
                <a:spLocks noEditPoints="1"/>
              </p:cNvSpPr>
              <p:nvPr/>
            </p:nvSpPr>
            <p:spPr bwMode="auto">
              <a:xfrm>
                <a:off x="6020371" y="4484422"/>
                <a:ext cx="553372" cy="518788"/>
              </a:xfrm>
              <a:custGeom>
                <a:avLst/>
                <a:gdLst/>
                <a:ahLst/>
                <a:cxnLst>
                  <a:cxn ang="0">
                    <a:pos x="215" y="24"/>
                  </a:cxn>
                  <a:cxn ang="0">
                    <a:pos x="127" y="0"/>
                  </a:cxn>
                  <a:cxn ang="0">
                    <a:pos x="39" y="24"/>
                  </a:cxn>
                  <a:cxn ang="0">
                    <a:pos x="0" y="89"/>
                  </a:cxn>
                  <a:cxn ang="0">
                    <a:pos x="42" y="155"/>
                  </a:cxn>
                  <a:cxn ang="0">
                    <a:pos x="34" y="197"/>
                  </a:cxn>
                  <a:cxn ang="0">
                    <a:pos x="27" y="231"/>
                  </a:cxn>
                  <a:cxn ang="0">
                    <a:pos x="25" y="240"/>
                  </a:cxn>
                  <a:cxn ang="0">
                    <a:pos x="31" y="233"/>
                  </a:cxn>
                  <a:cxn ang="0">
                    <a:pos x="55" y="207"/>
                  </a:cxn>
                  <a:cxn ang="0">
                    <a:pos x="87" y="173"/>
                  </a:cxn>
                  <a:cxn ang="0">
                    <a:pos x="127" y="178"/>
                  </a:cxn>
                  <a:cxn ang="0">
                    <a:pos x="215" y="153"/>
                  </a:cxn>
                  <a:cxn ang="0">
                    <a:pos x="255" y="89"/>
                  </a:cxn>
                  <a:cxn ang="0">
                    <a:pos x="215" y="24"/>
                  </a:cxn>
                  <a:cxn ang="0">
                    <a:pos x="59" y="149"/>
                  </a:cxn>
                  <a:cxn ang="0">
                    <a:pos x="59" y="147"/>
                  </a:cxn>
                  <a:cxn ang="0">
                    <a:pos x="57" y="147"/>
                  </a:cxn>
                  <a:cxn ang="0">
                    <a:pos x="15" y="89"/>
                  </a:cxn>
                  <a:cxn ang="0">
                    <a:pos x="127" y="15"/>
                  </a:cxn>
                  <a:cxn ang="0">
                    <a:pos x="240" y="89"/>
                  </a:cxn>
                  <a:cxn ang="0">
                    <a:pos x="127" y="163"/>
                  </a:cxn>
                  <a:cxn ang="0">
                    <a:pos x="83" y="157"/>
                  </a:cxn>
                  <a:cxn ang="0">
                    <a:pos x="82" y="156"/>
                  </a:cxn>
                  <a:cxn ang="0">
                    <a:pos x="81" y="158"/>
                  </a:cxn>
                  <a:cxn ang="0">
                    <a:pos x="50" y="191"/>
                  </a:cxn>
                  <a:cxn ang="0">
                    <a:pos x="59" y="149"/>
                  </a:cxn>
                </a:cxnLst>
                <a:rect l="0" t="0" r="r" b="b"/>
                <a:pathLst>
                  <a:path w="255" h="240">
                    <a:moveTo>
                      <a:pt x="215" y="24"/>
                    </a:moveTo>
                    <a:cubicBezTo>
                      <a:pt x="192" y="8"/>
                      <a:pt x="160" y="0"/>
                      <a:pt x="127" y="0"/>
                    </a:cubicBezTo>
                    <a:cubicBezTo>
                      <a:pt x="94" y="0"/>
                      <a:pt x="63" y="8"/>
                      <a:pt x="39" y="24"/>
                    </a:cubicBezTo>
                    <a:cubicBezTo>
                      <a:pt x="14" y="41"/>
                      <a:pt x="0" y="64"/>
                      <a:pt x="0" y="89"/>
                    </a:cubicBezTo>
                    <a:cubicBezTo>
                      <a:pt x="0" y="114"/>
                      <a:pt x="15" y="138"/>
                      <a:pt x="42" y="155"/>
                    </a:cubicBezTo>
                    <a:cubicBezTo>
                      <a:pt x="34" y="197"/>
                      <a:pt x="34" y="197"/>
                      <a:pt x="34" y="197"/>
                    </a:cubicBezTo>
                    <a:cubicBezTo>
                      <a:pt x="27" y="231"/>
                      <a:pt x="27" y="231"/>
                      <a:pt x="27" y="231"/>
                    </a:cubicBezTo>
                    <a:cubicBezTo>
                      <a:pt x="25" y="240"/>
                      <a:pt x="25" y="240"/>
                      <a:pt x="25" y="240"/>
                    </a:cubicBezTo>
                    <a:cubicBezTo>
                      <a:pt x="31" y="233"/>
                      <a:pt x="31" y="233"/>
                      <a:pt x="31" y="233"/>
                    </a:cubicBezTo>
                    <a:cubicBezTo>
                      <a:pt x="55" y="207"/>
                      <a:pt x="55" y="207"/>
                      <a:pt x="55" y="207"/>
                    </a:cubicBezTo>
                    <a:cubicBezTo>
                      <a:pt x="87" y="173"/>
                      <a:pt x="87" y="173"/>
                      <a:pt x="87" y="173"/>
                    </a:cubicBezTo>
                    <a:cubicBezTo>
                      <a:pt x="100" y="176"/>
                      <a:pt x="113" y="178"/>
                      <a:pt x="127" y="178"/>
                    </a:cubicBezTo>
                    <a:cubicBezTo>
                      <a:pt x="160" y="178"/>
                      <a:pt x="192" y="169"/>
                      <a:pt x="215" y="153"/>
                    </a:cubicBezTo>
                    <a:cubicBezTo>
                      <a:pt x="241" y="136"/>
                      <a:pt x="255" y="113"/>
                      <a:pt x="255" y="89"/>
                    </a:cubicBezTo>
                    <a:cubicBezTo>
                      <a:pt x="255" y="64"/>
                      <a:pt x="241" y="41"/>
                      <a:pt x="215" y="24"/>
                    </a:cubicBezTo>
                    <a:close/>
                    <a:moveTo>
                      <a:pt x="59" y="149"/>
                    </a:moveTo>
                    <a:cubicBezTo>
                      <a:pt x="59" y="147"/>
                      <a:pt x="59" y="147"/>
                      <a:pt x="59" y="147"/>
                    </a:cubicBezTo>
                    <a:cubicBezTo>
                      <a:pt x="57" y="147"/>
                      <a:pt x="57" y="147"/>
                      <a:pt x="57" y="147"/>
                    </a:cubicBezTo>
                    <a:cubicBezTo>
                      <a:pt x="30" y="132"/>
                      <a:pt x="15" y="111"/>
                      <a:pt x="15" y="89"/>
                    </a:cubicBezTo>
                    <a:cubicBezTo>
                      <a:pt x="15" y="48"/>
                      <a:pt x="65" y="15"/>
                      <a:pt x="127" y="15"/>
                    </a:cubicBezTo>
                    <a:cubicBezTo>
                      <a:pt x="189" y="15"/>
                      <a:pt x="240" y="48"/>
                      <a:pt x="240" y="89"/>
                    </a:cubicBezTo>
                    <a:cubicBezTo>
                      <a:pt x="240" y="129"/>
                      <a:pt x="189" y="163"/>
                      <a:pt x="127" y="163"/>
                    </a:cubicBezTo>
                    <a:cubicBezTo>
                      <a:pt x="112" y="163"/>
                      <a:pt x="97" y="161"/>
                      <a:pt x="83" y="157"/>
                    </a:cubicBezTo>
                    <a:cubicBezTo>
                      <a:pt x="82" y="156"/>
                      <a:pt x="82" y="156"/>
                      <a:pt x="82" y="156"/>
                    </a:cubicBezTo>
                    <a:cubicBezTo>
                      <a:pt x="81" y="158"/>
                      <a:pt x="81" y="158"/>
                      <a:pt x="81" y="158"/>
                    </a:cubicBezTo>
                    <a:cubicBezTo>
                      <a:pt x="50" y="191"/>
                      <a:pt x="50" y="191"/>
                      <a:pt x="50" y="191"/>
                    </a:cubicBezTo>
                    <a:lnTo>
                      <a:pt x="59" y="149"/>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3026" tIns="46513" rIns="93026" bIns="46513" numCol="1" rtlCol="0" anchor="ctr" anchorCtr="0" compatLnSpc="1">
                <a:prstTxWarp prst="textNoShape">
                  <a:avLst/>
                </a:prstTxWarp>
              </a:bodyPr>
              <a:lstStyle/>
              <a:p>
                <a:pPr defTabSz="837232" fontAlgn="base">
                  <a:spcBef>
                    <a:spcPct val="0"/>
                  </a:spcBef>
                  <a:spcAft>
                    <a:spcPct val="0"/>
                  </a:spcAft>
                </a:pPr>
                <a:endParaRPr lang="en-US" sz="2239" spc="-138" dirty="0">
                  <a:solidFill>
                    <a:srgbClr val="00D8CC"/>
                  </a:solidFill>
                  <a:latin typeface="Segoe Light" pitchFamily="34" charset="0"/>
                </a:endParaRPr>
              </a:p>
            </p:txBody>
          </p:sp>
          <p:sp>
            <p:nvSpPr>
              <p:cNvPr id="154" name="Freeform 169"/>
              <p:cNvSpPr>
                <a:spLocks/>
              </p:cNvSpPr>
              <p:nvPr/>
            </p:nvSpPr>
            <p:spPr bwMode="auto">
              <a:xfrm>
                <a:off x="6390930" y="4662292"/>
                <a:ext cx="439732" cy="434792"/>
              </a:xfrm>
              <a:custGeom>
                <a:avLst/>
                <a:gdLst/>
                <a:ahLst/>
                <a:cxnLst>
                  <a:cxn ang="0">
                    <a:pos x="203" y="74"/>
                  </a:cxn>
                  <a:cxn ang="0">
                    <a:pos x="170" y="20"/>
                  </a:cxn>
                  <a:cxn ang="0">
                    <a:pos x="98" y="0"/>
                  </a:cxn>
                  <a:cxn ang="0">
                    <a:pos x="95" y="0"/>
                  </a:cxn>
                  <a:cxn ang="0">
                    <a:pos x="95" y="3"/>
                  </a:cxn>
                  <a:cxn ang="0">
                    <a:pos x="96" y="11"/>
                  </a:cxn>
                  <a:cxn ang="0">
                    <a:pos x="96" y="13"/>
                  </a:cxn>
                  <a:cxn ang="0">
                    <a:pos x="99" y="13"/>
                  </a:cxn>
                  <a:cxn ang="0">
                    <a:pos x="190" y="74"/>
                  </a:cxn>
                  <a:cxn ang="0">
                    <a:pos x="155" y="121"/>
                  </a:cxn>
                  <a:cxn ang="0">
                    <a:pos x="153" y="122"/>
                  </a:cxn>
                  <a:cxn ang="0">
                    <a:pos x="153" y="124"/>
                  </a:cxn>
                  <a:cxn ang="0">
                    <a:pos x="160" y="157"/>
                  </a:cxn>
                  <a:cxn ang="0">
                    <a:pos x="136" y="130"/>
                  </a:cxn>
                  <a:cxn ang="0">
                    <a:pos x="134" y="129"/>
                  </a:cxn>
                  <a:cxn ang="0">
                    <a:pos x="133" y="130"/>
                  </a:cxn>
                  <a:cxn ang="0">
                    <a:pos x="97" y="134"/>
                  </a:cxn>
                  <a:cxn ang="0">
                    <a:pos x="15" y="102"/>
                  </a:cxn>
                  <a:cxn ang="0">
                    <a:pos x="14" y="100"/>
                  </a:cxn>
                  <a:cxn ang="0">
                    <a:pos x="12" y="101"/>
                  </a:cxn>
                  <a:cxn ang="0">
                    <a:pos x="4" y="103"/>
                  </a:cxn>
                  <a:cxn ang="0">
                    <a:pos x="0" y="104"/>
                  </a:cxn>
                  <a:cxn ang="0">
                    <a:pos x="2" y="107"/>
                  </a:cxn>
                  <a:cxn ang="0">
                    <a:pos x="24" y="127"/>
                  </a:cxn>
                  <a:cxn ang="0">
                    <a:pos x="97" y="148"/>
                  </a:cxn>
                  <a:cxn ang="0">
                    <a:pos x="130" y="144"/>
                  </a:cxn>
                  <a:cxn ang="0">
                    <a:pos x="156" y="172"/>
                  </a:cxn>
                  <a:cxn ang="0">
                    <a:pos x="176" y="194"/>
                  </a:cxn>
                  <a:cxn ang="0">
                    <a:pos x="182" y="200"/>
                  </a:cxn>
                  <a:cxn ang="0">
                    <a:pos x="180" y="192"/>
                  </a:cxn>
                  <a:cxn ang="0">
                    <a:pos x="175" y="163"/>
                  </a:cxn>
                  <a:cxn ang="0">
                    <a:pos x="168" y="129"/>
                  </a:cxn>
                  <a:cxn ang="0">
                    <a:pos x="203" y="74"/>
                  </a:cxn>
                </a:cxnLst>
                <a:rect l="0" t="0" r="r" b="b"/>
                <a:pathLst>
                  <a:path w="203" h="200">
                    <a:moveTo>
                      <a:pt x="203" y="74"/>
                    </a:moveTo>
                    <a:cubicBezTo>
                      <a:pt x="203" y="53"/>
                      <a:pt x="191" y="34"/>
                      <a:pt x="170" y="20"/>
                    </a:cubicBezTo>
                    <a:cubicBezTo>
                      <a:pt x="151" y="7"/>
                      <a:pt x="125" y="0"/>
                      <a:pt x="98" y="0"/>
                    </a:cubicBezTo>
                    <a:cubicBezTo>
                      <a:pt x="95" y="0"/>
                      <a:pt x="95" y="0"/>
                      <a:pt x="95" y="0"/>
                    </a:cubicBezTo>
                    <a:cubicBezTo>
                      <a:pt x="95" y="3"/>
                      <a:pt x="95" y="3"/>
                      <a:pt x="95" y="3"/>
                    </a:cubicBezTo>
                    <a:cubicBezTo>
                      <a:pt x="96" y="5"/>
                      <a:pt x="96" y="8"/>
                      <a:pt x="96" y="11"/>
                    </a:cubicBezTo>
                    <a:cubicBezTo>
                      <a:pt x="96" y="13"/>
                      <a:pt x="96" y="13"/>
                      <a:pt x="96" y="13"/>
                    </a:cubicBezTo>
                    <a:cubicBezTo>
                      <a:pt x="99" y="13"/>
                      <a:pt x="99" y="13"/>
                      <a:pt x="99" y="13"/>
                    </a:cubicBezTo>
                    <a:cubicBezTo>
                      <a:pt x="149" y="14"/>
                      <a:pt x="190" y="41"/>
                      <a:pt x="190" y="74"/>
                    </a:cubicBezTo>
                    <a:cubicBezTo>
                      <a:pt x="190" y="92"/>
                      <a:pt x="177" y="110"/>
                      <a:pt x="155" y="121"/>
                    </a:cubicBezTo>
                    <a:cubicBezTo>
                      <a:pt x="153" y="122"/>
                      <a:pt x="153" y="122"/>
                      <a:pt x="153" y="122"/>
                    </a:cubicBezTo>
                    <a:cubicBezTo>
                      <a:pt x="153" y="124"/>
                      <a:pt x="153" y="124"/>
                      <a:pt x="153" y="124"/>
                    </a:cubicBezTo>
                    <a:cubicBezTo>
                      <a:pt x="160" y="157"/>
                      <a:pt x="160" y="157"/>
                      <a:pt x="160" y="157"/>
                    </a:cubicBezTo>
                    <a:cubicBezTo>
                      <a:pt x="136" y="130"/>
                      <a:pt x="136" y="130"/>
                      <a:pt x="136" y="130"/>
                    </a:cubicBezTo>
                    <a:cubicBezTo>
                      <a:pt x="134" y="129"/>
                      <a:pt x="134" y="129"/>
                      <a:pt x="134" y="129"/>
                    </a:cubicBezTo>
                    <a:cubicBezTo>
                      <a:pt x="133" y="130"/>
                      <a:pt x="133" y="130"/>
                      <a:pt x="133" y="130"/>
                    </a:cubicBezTo>
                    <a:cubicBezTo>
                      <a:pt x="122" y="133"/>
                      <a:pt x="109" y="134"/>
                      <a:pt x="97" y="134"/>
                    </a:cubicBezTo>
                    <a:cubicBezTo>
                      <a:pt x="62" y="134"/>
                      <a:pt x="31" y="122"/>
                      <a:pt x="15" y="102"/>
                    </a:cubicBezTo>
                    <a:cubicBezTo>
                      <a:pt x="14" y="100"/>
                      <a:pt x="14" y="100"/>
                      <a:pt x="14" y="100"/>
                    </a:cubicBezTo>
                    <a:cubicBezTo>
                      <a:pt x="12" y="101"/>
                      <a:pt x="12" y="101"/>
                      <a:pt x="12" y="101"/>
                    </a:cubicBezTo>
                    <a:cubicBezTo>
                      <a:pt x="10" y="102"/>
                      <a:pt x="7" y="102"/>
                      <a:pt x="4" y="103"/>
                    </a:cubicBezTo>
                    <a:cubicBezTo>
                      <a:pt x="0" y="104"/>
                      <a:pt x="0" y="104"/>
                      <a:pt x="0" y="104"/>
                    </a:cubicBezTo>
                    <a:cubicBezTo>
                      <a:pt x="2" y="107"/>
                      <a:pt x="2" y="107"/>
                      <a:pt x="2" y="107"/>
                    </a:cubicBezTo>
                    <a:cubicBezTo>
                      <a:pt x="8" y="115"/>
                      <a:pt x="15" y="121"/>
                      <a:pt x="24" y="127"/>
                    </a:cubicBezTo>
                    <a:cubicBezTo>
                      <a:pt x="44" y="141"/>
                      <a:pt x="70" y="148"/>
                      <a:pt x="97" y="148"/>
                    </a:cubicBezTo>
                    <a:cubicBezTo>
                      <a:pt x="108" y="148"/>
                      <a:pt x="119" y="147"/>
                      <a:pt x="130" y="144"/>
                    </a:cubicBezTo>
                    <a:cubicBezTo>
                      <a:pt x="156" y="172"/>
                      <a:pt x="156" y="172"/>
                      <a:pt x="156" y="172"/>
                    </a:cubicBezTo>
                    <a:cubicBezTo>
                      <a:pt x="176" y="194"/>
                      <a:pt x="176" y="194"/>
                      <a:pt x="176" y="194"/>
                    </a:cubicBezTo>
                    <a:cubicBezTo>
                      <a:pt x="182" y="200"/>
                      <a:pt x="182" y="200"/>
                      <a:pt x="182" y="200"/>
                    </a:cubicBezTo>
                    <a:cubicBezTo>
                      <a:pt x="180" y="192"/>
                      <a:pt x="180" y="192"/>
                      <a:pt x="180" y="192"/>
                    </a:cubicBezTo>
                    <a:cubicBezTo>
                      <a:pt x="175" y="163"/>
                      <a:pt x="175" y="163"/>
                      <a:pt x="175" y="163"/>
                    </a:cubicBezTo>
                    <a:cubicBezTo>
                      <a:pt x="168" y="129"/>
                      <a:pt x="168" y="129"/>
                      <a:pt x="168" y="129"/>
                    </a:cubicBezTo>
                    <a:cubicBezTo>
                      <a:pt x="190" y="115"/>
                      <a:pt x="203" y="95"/>
                      <a:pt x="203" y="7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3026" tIns="46513" rIns="93026" bIns="46513" numCol="1" rtlCol="0" anchor="ctr" anchorCtr="0" compatLnSpc="1">
                <a:prstTxWarp prst="textNoShape">
                  <a:avLst/>
                </a:prstTxWarp>
              </a:bodyPr>
              <a:lstStyle/>
              <a:p>
                <a:pPr defTabSz="837232" fontAlgn="base">
                  <a:spcBef>
                    <a:spcPct val="0"/>
                  </a:spcBef>
                  <a:spcAft>
                    <a:spcPct val="0"/>
                  </a:spcAft>
                </a:pPr>
                <a:endParaRPr lang="en-US" sz="2239" spc="-138" dirty="0">
                  <a:solidFill>
                    <a:srgbClr val="00D8CC"/>
                  </a:solidFill>
                  <a:latin typeface="Segoe Light" pitchFamily="34" charset="0"/>
                </a:endParaRPr>
              </a:p>
            </p:txBody>
          </p:sp>
        </p:grpSp>
        <p:grpSp>
          <p:nvGrpSpPr>
            <p:cNvPr id="142" name="Group 141"/>
            <p:cNvGrpSpPr>
              <a:grpSpLocks noChangeAspect="1"/>
            </p:cNvGrpSpPr>
            <p:nvPr/>
          </p:nvGrpSpPr>
          <p:grpSpPr>
            <a:xfrm>
              <a:off x="7412646" y="1878626"/>
              <a:ext cx="362903" cy="274320"/>
              <a:chOff x="6020371" y="4484422"/>
              <a:chExt cx="810291" cy="612662"/>
            </a:xfrm>
            <a:solidFill>
              <a:schemeClr val="bg1"/>
            </a:solidFill>
          </p:grpSpPr>
          <p:sp>
            <p:nvSpPr>
              <p:cNvPr id="151" name="Freeform 168"/>
              <p:cNvSpPr>
                <a:spLocks noEditPoints="1"/>
              </p:cNvSpPr>
              <p:nvPr/>
            </p:nvSpPr>
            <p:spPr bwMode="auto">
              <a:xfrm>
                <a:off x="6020371" y="4484422"/>
                <a:ext cx="553372" cy="518788"/>
              </a:xfrm>
              <a:custGeom>
                <a:avLst/>
                <a:gdLst/>
                <a:ahLst/>
                <a:cxnLst>
                  <a:cxn ang="0">
                    <a:pos x="215" y="24"/>
                  </a:cxn>
                  <a:cxn ang="0">
                    <a:pos x="127" y="0"/>
                  </a:cxn>
                  <a:cxn ang="0">
                    <a:pos x="39" y="24"/>
                  </a:cxn>
                  <a:cxn ang="0">
                    <a:pos x="0" y="89"/>
                  </a:cxn>
                  <a:cxn ang="0">
                    <a:pos x="42" y="155"/>
                  </a:cxn>
                  <a:cxn ang="0">
                    <a:pos x="34" y="197"/>
                  </a:cxn>
                  <a:cxn ang="0">
                    <a:pos x="27" y="231"/>
                  </a:cxn>
                  <a:cxn ang="0">
                    <a:pos x="25" y="240"/>
                  </a:cxn>
                  <a:cxn ang="0">
                    <a:pos x="31" y="233"/>
                  </a:cxn>
                  <a:cxn ang="0">
                    <a:pos x="55" y="207"/>
                  </a:cxn>
                  <a:cxn ang="0">
                    <a:pos x="87" y="173"/>
                  </a:cxn>
                  <a:cxn ang="0">
                    <a:pos x="127" y="178"/>
                  </a:cxn>
                  <a:cxn ang="0">
                    <a:pos x="215" y="153"/>
                  </a:cxn>
                  <a:cxn ang="0">
                    <a:pos x="255" y="89"/>
                  </a:cxn>
                  <a:cxn ang="0">
                    <a:pos x="215" y="24"/>
                  </a:cxn>
                  <a:cxn ang="0">
                    <a:pos x="59" y="149"/>
                  </a:cxn>
                  <a:cxn ang="0">
                    <a:pos x="59" y="147"/>
                  </a:cxn>
                  <a:cxn ang="0">
                    <a:pos x="57" y="147"/>
                  </a:cxn>
                  <a:cxn ang="0">
                    <a:pos x="15" y="89"/>
                  </a:cxn>
                  <a:cxn ang="0">
                    <a:pos x="127" y="15"/>
                  </a:cxn>
                  <a:cxn ang="0">
                    <a:pos x="240" y="89"/>
                  </a:cxn>
                  <a:cxn ang="0">
                    <a:pos x="127" y="163"/>
                  </a:cxn>
                  <a:cxn ang="0">
                    <a:pos x="83" y="157"/>
                  </a:cxn>
                  <a:cxn ang="0">
                    <a:pos x="82" y="156"/>
                  </a:cxn>
                  <a:cxn ang="0">
                    <a:pos x="81" y="158"/>
                  </a:cxn>
                  <a:cxn ang="0">
                    <a:pos x="50" y="191"/>
                  </a:cxn>
                  <a:cxn ang="0">
                    <a:pos x="59" y="149"/>
                  </a:cxn>
                </a:cxnLst>
                <a:rect l="0" t="0" r="r" b="b"/>
                <a:pathLst>
                  <a:path w="255" h="240">
                    <a:moveTo>
                      <a:pt x="215" y="24"/>
                    </a:moveTo>
                    <a:cubicBezTo>
                      <a:pt x="192" y="8"/>
                      <a:pt x="160" y="0"/>
                      <a:pt x="127" y="0"/>
                    </a:cubicBezTo>
                    <a:cubicBezTo>
                      <a:pt x="94" y="0"/>
                      <a:pt x="63" y="8"/>
                      <a:pt x="39" y="24"/>
                    </a:cubicBezTo>
                    <a:cubicBezTo>
                      <a:pt x="14" y="41"/>
                      <a:pt x="0" y="64"/>
                      <a:pt x="0" y="89"/>
                    </a:cubicBezTo>
                    <a:cubicBezTo>
                      <a:pt x="0" y="114"/>
                      <a:pt x="15" y="138"/>
                      <a:pt x="42" y="155"/>
                    </a:cubicBezTo>
                    <a:cubicBezTo>
                      <a:pt x="34" y="197"/>
                      <a:pt x="34" y="197"/>
                      <a:pt x="34" y="197"/>
                    </a:cubicBezTo>
                    <a:cubicBezTo>
                      <a:pt x="27" y="231"/>
                      <a:pt x="27" y="231"/>
                      <a:pt x="27" y="231"/>
                    </a:cubicBezTo>
                    <a:cubicBezTo>
                      <a:pt x="25" y="240"/>
                      <a:pt x="25" y="240"/>
                      <a:pt x="25" y="240"/>
                    </a:cubicBezTo>
                    <a:cubicBezTo>
                      <a:pt x="31" y="233"/>
                      <a:pt x="31" y="233"/>
                      <a:pt x="31" y="233"/>
                    </a:cubicBezTo>
                    <a:cubicBezTo>
                      <a:pt x="55" y="207"/>
                      <a:pt x="55" y="207"/>
                      <a:pt x="55" y="207"/>
                    </a:cubicBezTo>
                    <a:cubicBezTo>
                      <a:pt x="87" y="173"/>
                      <a:pt x="87" y="173"/>
                      <a:pt x="87" y="173"/>
                    </a:cubicBezTo>
                    <a:cubicBezTo>
                      <a:pt x="100" y="176"/>
                      <a:pt x="113" y="178"/>
                      <a:pt x="127" y="178"/>
                    </a:cubicBezTo>
                    <a:cubicBezTo>
                      <a:pt x="160" y="178"/>
                      <a:pt x="192" y="169"/>
                      <a:pt x="215" y="153"/>
                    </a:cubicBezTo>
                    <a:cubicBezTo>
                      <a:pt x="241" y="136"/>
                      <a:pt x="255" y="113"/>
                      <a:pt x="255" y="89"/>
                    </a:cubicBezTo>
                    <a:cubicBezTo>
                      <a:pt x="255" y="64"/>
                      <a:pt x="241" y="41"/>
                      <a:pt x="215" y="24"/>
                    </a:cubicBezTo>
                    <a:close/>
                    <a:moveTo>
                      <a:pt x="59" y="149"/>
                    </a:moveTo>
                    <a:cubicBezTo>
                      <a:pt x="59" y="147"/>
                      <a:pt x="59" y="147"/>
                      <a:pt x="59" y="147"/>
                    </a:cubicBezTo>
                    <a:cubicBezTo>
                      <a:pt x="57" y="147"/>
                      <a:pt x="57" y="147"/>
                      <a:pt x="57" y="147"/>
                    </a:cubicBezTo>
                    <a:cubicBezTo>
                      <a:pt x="30" y="132"/>
                      <a:pt x="15" y="111"/>
                      <a:pt x="15" y="89"/>
                    </a:cubicBezTo>
                    <a:cubicBezTo>
                      <a:pt x="15" y="48"/>
                      <a:pt x="65" y="15"/>
                      <a:pt x="127" y="15"/>
                    </a:cubicBezTo>
                    <a:cubicBezTo>
                      <a:pt x="189" y="15"/>
                      <a:pt x="240" y="48"/>
                      <a:pt x="240" y="89"/>
                    </a:cubicBezTo>
                    <a:cubicBezTo>
                      <a:pt x="240" y="129"/>
                      <a:pt x="189" y="163"/>
                      <a:pt x="127" y="163"/>
                    </a:cubicBezTo>
                    <a:cubicBezTo>
                      <a:pt x="112" y="163"/>
                      <a:pt x="97" y="161"/>
                      <a:pt x="83" y="157"/>
                    </a:cubicBezTo>
                    <a:cubicBezTo>
                      <a:pt x="82" y="156"/>
                      <a:pt x="82" y="156"/>
                      <a:pt x="82" y="156"/>
                    </a:cubicBezTo>
                    <a:cubicBezTo>
                      <a:pt x="81" y="158"/>
                      <a:pt x="81" y="158"/>
                      <a:pt x="81" y="158"/>
                    </a:cubicBezTo>
                    <a:cubicBezTo>
                      <a:pt x="50" y="191"/>
                      <a:pt x="50" y="191"/>
                      <a:pt x="50" y="191"/>
                    </a:cubicBezTo>
                    <a:lnTo>
                      <a:pt x="59" y="149"/>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3026" tIns="46513" rIns="93026" bIns="46513" numCol="1" rtlCol="0" anchor="ctr" anchorCtr="0" compatLnSpc="1">
                <a:prstTxWarp prst="textNoShape">
                  <a:avLst/>
                </a:prstTxWarp>
              </a:bodyPr>
              <a:lstStyle/>
              <a:p>
                <a:pPr defTabSz="837232" fontAlgn="base">
                  <a:spcBef>
                    <a:spcPct val="0"/>
                  </a:spcBef>
                  <a:spcAft>
                    <a:spcPct val="0"/>
                  </a:spcAft>
                </a:pPr>
                <a:endParaRPr lang="en-US" sz="2239" spc="-138" dirty="0">
                  <a:solidFill>
                    <a:srgbClr val="00D8CC"/>
                  </a:solidFill>
                  <a:latin typeface="Segoe Light" pitchFamily="34" charset="0"/>
                </a:endParaRPr>
              </a:p>
            </p:txBody>
          </p:sp>
          <p:sp>
            <p:nvSpPr>
              <p:cNvPr id="152" name="Freeform 169"/>
              <p:cNvSpPr>
                <a:spLocks/>
              </p:cNvSpPr>
              <p:nvPr/>
            </p:nvSpPr>
            <p:spPr bwMode="auto">
              <a:xfrm>
                <a:off x="6390930" y="4662292"/>
                <a:ext cx="439732" cy="434792"/>
              </a:xfrm>
              <a:custGeom>
                <a:avLst/>
                <a:gdLst/>
                <a:ahLst/>
                <a:cxnLst>
                  <a:cxn ang="0">
                    <a:pos x="203" y="74"/>
                  </a:cxn>
                  <a:cxn ang="0">
                    <a:pos x="170" y="20"/>
                  </a:cxn>
                  <a:cxn ang="0">
                    <a:pos x="98" y="0"/>
                  </a:cxn>
                  <a:cxn ang="0">
                    <a:pos x="95" y="0"/>
                  </a:cxn>
                  <a:cxn ang="0">
                    <a:pos x="95" y="3"/>
                  </a:cxn>
                  <a:cxn ang="0">
                    <a:pos x="96" y="11"/>
                  </a:cxn>
                  <a:cxn ang="0">
                    <a:pos x="96" y="13"/>
                  </a:cxn>
                  <a:cxn ang="0">
                    <a:pos x="99" y="13"/>
                  </a:cxn>
                  <a:cxn ang="0">
                    <a:pos x="190" y="74"/>
                  </a:cxn>
                  <a:cxn ang="0">
                    <a:pos x="155" y="121"/>
                  </a:cxn>
                  <a:cxn ang="0">
                    <a:pos x="153" y="122"/>
                  </a:cxn>
                  <a:cxn ang="0">
                    <a:pos x="153" y="124"/>
                  </a:cxn>
                  <a:cxn ang="0">
                    <a:pos x="160" y="157"/>
                  </a:cxn>
                  <a:cxn ang="0">
                    <a:pos x="136" y="130"/>
                  </a:cxn>
                  <a:cxn ang="0">
                    <a:pos x="134" y="129"/>
                  </a:cxn>
                  <a:cxn ang="0">
                    <a:pos x="133" y="130"/>
                  </a:cxn>
                  <a:cxn ang="0">
                    <a:pos x="97" y="134"/>
                  </a:cxn>
                  <a:cxn ang="0">
                    <a:pos x="15" y="102"/>
                  </a:cxn>
                  <a:cxn ang="0">
                    <a:pos x="14" y="100"/>
                  </a:cxn>
                  <a:cxn ang="0">
                    <a:pos x="12" y="101"/>
                  </a:cxn>
                  <a:cxn ang="0">
                    <a:pos x="4" y="103"/>
                  </a:cxn>
                  <a:cxn ang="0">
                    <a:pos x="0" y="104"/>
                  </a:cxn>
                  <a:cxn ang="0">
                    <a:pos x="2" y="107"/>
                  </a:cxn>
                  <a:cxn ang="0">
                    <a:pos x="24" y="127"/>
                  </a:cxn>
                  <a:cxn ang="0">
                    <a:pos x="97" y="148"/>
                  </a:cxn>
                  <a:cxn ang="0">
                    <a:pos x="130" y="144"/>
                  </a:cxn>
                  <a:cxn ang="0">
                    <a:pos x="156" y="172"/>
                  </a:cxn>
                  <a:cxn ang="0">
                    <a:pos x="176" y="194"/>
                  </a:cxn>
                  <a:cxn ang="0">
                    <a:pos x="182" y="200"/>
                  </a:cxn>
                  <a:cxn ang="0">
                    <a:pos x="180" y="192"/>
                  </a:cxn>
                  <a:cxn ang="0">
                    <a:pos x="175" y="163"/>
                  </a:cxn>
                  <a:cxn ang="0">
                    <a:pos x="168" y="129"/>
                  </a:cxn>
                  <a:cxn ang="0">
                    <a:pos x="203" y="74"/>
                  </a:cxn>
                </a:cxnLst>
                <a:rect l="0" t="0" r="r" b="b"/>
                <a:pathLst>
                  <a:path w="203" h="200">
                    <a:moveTo>
                      <a:pt x="203" y="74"/>
                    </a:moveTo>
                    <a:cubicBezTo>
                      <a:pt x="203" y="53"/>
                      <a:pt x="191" y="34"/>
                      <a:pt x="170" y="20"/>
                    </a:cubicBezTo>
                    <a:cubicBezTo>
                      <a:pt x="151" y="7"/>
                      <a:pt x="125" y="0"/>
                      <a:pt x="98" y="0"/>
                    </a:cubicBezTo>
                    <a:cubicBezTo>
                      <a:pt x="95" y="0"/>
                      <a:pt x="95" y="0"/>
                      <a:pt x="95" y="0"/>
                    </a:cubicBezTo>
                    <a:cubicBezTo>
                      <a:pt x="95" y="3"/>
                      <a:pt x="95" y="3"/>
                      <a:pt x="95" y="3"/>
                    </a:cubicBezTo>
                    <a:cubicBezTo>
                      <a:pt x="96" y="5"/>
                      <a:pt x="96" y="8"/>
                      <a:pt x="96" y="11"/>
                    </a:cubicBezTo>
                    <a:cubicBezTo>
                      <a:pt x="96" y="13"/>
                      <a:pt x="96" y="13"/>
                      <a:pt x="96" y="13"/>
                    </a:cubicBezTo>
                    <a:cubicBezTo>
                      <a:pt x="99" y="13"/>
                      <a:pt x="99" y="13"/>
                      <a:pt x="99" y="13"/>
                    </a:cubicBezTo>
                    <a:cubicBezTo>
                      <a:pt x="149" y="14"/>
                      <a:pt x="190" y="41"/>
                      <a:pt x="190" y="74"/>
                    </a:cubicBezTo>
                    <a:cubicBezTo>
                      <a:pt x="190" y="92"/>
                      <a:pt x="177" y="110"/>
                      <a:pt x="155" y="121"/>
                    </a:cubicBezTo>
                    <a:cubicBezTo>
                      <a:pt x="153" y="122"/>
                      <a:pt x="153" y="122"/>
                      <a:pt x="153" y="122"/>
                    </a:cubicBezTo>
                    <a:cubicBezTo>
                      <a:pt x="153" y="124"/>
                      <a:pt x="153" y="124"/>
                      <a:pt x="153" y="124"/>
                    </a:cubicBezTo>
                    <a:cubicBezTo>
                      <a:pt x="160" y="157"/>
                      <a:pt x="160" y="157"/>
                      <a:pt x="160" y="157"/>
                    </a:cubicBezTo>
                    <a:cubicBezTo>
                      <a:pt x="136" y="130"/>
                      <a:pt x="136" y="130"/>
                      <a:pt x="136" y="130"/>
                    </a:cubicBezTo>
                    <a:cubicBezTo>
                      <a:pt x="134" y="129"/>
                      <a:pt x="134" y="129"/>
                      <a:pt x="134" y="129"/>
                    </a:cubicBezTo>
                    <a:cubicBezTo>
                      <a:pt x="133" y="130"/>
                      <a:pt x="133" y="130"/>
                      <a:pt x="133" y="130"/>
                    </a:cubicBezTo>
                    <a:cubicBezTo>
                      <a:pt x="122" y="133"/>
                      <a:pt x="109" y="134"/>
                      <a:pt x="97" y="134"/>
                    </a:cubicBezTo>
                    <a:cubicBezTo>
                      <a:pt x="62" y="134"/>
                      <a:pt x="31" y="122"/>
                      <a:pt x="15" y="102"/>
                    </a:cubicBezTo>
                    <a:cubicBezTo>
                      <a:pt x="14" y="100"/>
                      <a:pt x="14" y="100"/>
                      <a:pt x="14" y="100"/>
                    </a:cubicBezTo>
                    <a:cubicBezTo>
                      <a:pt x="12" y="101"/>
                      <a:pt x="12" y="101"/>
                      <a:pt x="12" y="101"/>
                    </a:cubicBezTo>
                    <a:cubicBezTo>
                      <a:pt x="10" y="102"/>
                      <a:pt x="7" y="102"/>
                      <a:pt x="4" y="103"/>
                    </a:cubicBezTo>
                    <a:cubicBezTo>
                      <a:pt x="0" y="104"/>
                      <a:pt x="0" y="104"/>
                      <a:pt x="0" y="104"/>
                    </a:cubicBezTo>
                    <a:cubicBezTo>
                      <a:pt x="2" y="107"/>
                      <a:pt x="2" y="107"/>
                      <a:pt x="2" y="107"/>
                    </a:cubicBezTo>
                    <a:cubicBezTo>
                      <a:pt x="8" y="115"/>
                      <a:pt x="15" y="121"/>
                      <a:pt x="24" y="127"/>
                    </a:cubicBezTo>
                    <a:cubicBezTo>
                      <a:pt x="44" y="141"/>
                      <a:pt x="70" y="148"/>
                      <a:pt x="97" y="148"/>
                    </a:cubicBezTo>
                    <a:cubicBezTo>
                      <a:pt x="108" y="148"/>
                      <a:pt x="119" y="147"/>
                      <a:pt x="130" y="144"/>
                    </a:cubicBezTo>
                    <a:cubicBezTo>
                      <a:pt x="156" y="172"/>
                      <a:pt x="156" y="172"/>
                      <a:pt x="156" y="172"/>
                    </a:cubicBezTo>
                    <a:cubicBezTo>
                      <a:pt x="176" y="194"/>
                      <a:pt x="176" y="194"/>
                      <a:pt x="176" y="194"/>
                    </a:cubicBezTo>
                    <a:cubicBezTo>
                      <a:pt x="182" y="200"/>
                      <a:pt x="182" y="200"/>
                      <a:pt x="182" y="200"/>
                    </a:cubicBezTo>
                    <a:cubicBezTo>
                      <a:pt x="180" y="192"/>
                      <a:pt x="180" y="192"/>
                      <a:pt x="180" y="192"/>
                    </a:cubicBezTo>
                    <a:cubicBezTo>
                      <a:pt x="175" y="163"/>
                      <a:pt x="175" y="163"/>
                      <a:pt x="175" y="163"/>
                    </a:cubicBezTo>
                    <a:cubicBezTo>
                      <a:pt x="168" y="129"/>
                      <a:pt x="168" y="129"/>
                      <a:pt x="168" y="129"/>
                    </a:cubicBezTo>
                    <a:cubicBezTo>
                      <a:pt x="190" y="115"/>
                      <a:pt x="203" y="95"/>
                      <a:pt x="203" y="7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3026" tIns="46513" rIns="93026" bIns="46513" numCol="1" rtlCol="0" anchor="ctr" anchorCtr="0" compatLnSpc="1">
                <a:prstTxWarp prst="textNoShape">
                  <a:avLst/>
                </a:prstTxWarp>
              </a:bodyPr>
              <a:lstStyle/>
              <a:p>
                <a:pPr defTabSz="837232" fontAlgn="base">
                  <a:spcBef>
                    <a:spcPct val="0"/>
                  </a:spcBef>
                  <a:spcAft>
                    <a:spcPct val="0"/>
                  </a:spcAft>
                </a:pPr>
                <a:endParaRPr lang="en-US" sz="2239" spc="-138" dirty="0">
                  <a:solidFill>
                    <a:srgbClr val="00D8CC"/>
                  </a:solidFill>
                  <a:latin typeface="Segoe Light" pitchFamily="34" charset="0"/>
                </a:endParaRPr>
              </a:p>
            </p:txBody>
          </p:sp>
        </p:grpSp>
        <p:grpSp>
          <p:nvGrpSpPr>
            <p:cNvPr id="148" name="Group 147"/>
            <p:cNvGrpSpPr>
              <a:grpSpLocks noChangeAspect="1"/>
            </p:cNvGrpSpPr>
            <p:nvPr/>
          </p:nvGrpSpPr>
          <p:grpSpPr>
            <a:xfrm>
              <a:off x="7822161" y="1878626"/>
              <a:ext cx="362903" cy="274320"/>
              <a:chOff x="6020371" y="4484422"/>
              <a:chExt cx="810291" cy="612662"/>
            </a:xfrm>
            <a:solidFill>
              <a:schemeClr val="bg1"/>
            </a:solidFill>
          </p:grpSpPr>
          <p:sp>
            <p:nvSpPr>
              <p:cNvPr id="149" name="Freeform 168"/>
              <p:cNvSpPr>
                <a:spLocks noEditPoints="1"/>
              </p:cNvSpPr>
              <p:nvPr/>
            </p:nvSpPr>
            <p:spPr bwMode="auto">
              <a:xfrm>
                <a:off x="6020371" y="4484422"/>
                <a:ext cx="553372" cy="518788"/>
              </a:xfrm>
              <a:custGeom>
                <a:avLst/>
                <a:gdLst/>
                <a:ahLst/>
                <a:cxnLst>
                  <a:cxn ang="0">
                    <a:pos x="215" y="24"/>
                  </a:cxn>
                  <a:cxn ang="0">
                    <a:pos x="127" y="0"/>
                  </a:cxn>
                  <a:cxn ang="0">
                    <a:pos x="39" y="24"/>
                  </a:cxn>
                  <a:cxn ang="0">
                    <a:pos x="0" y="89"/>
                  </a:cxn>
                  <a:cxn ang="0">
                    <a:pos x="42" y="155"/>
                  </a:cxn>
                  <a:cxn ang="0">
                    <a:pos x="34" y="197"/>
                  </a:cxn>
                  <a:cxn ang="0">
                    <a:pos x="27" y="231"/>
                  </a:cxn>
                  <a:cxn ang="0">
                    <a:pos x="25" y="240"/>
                  </a:cxn>
                  <a:cxn ang="0">
                    <a:pos x="31" y="233"/>
                  </a:cxn>
                  <a:cxn ang="0">
                    <a:pos x="55" y="207"/>
                  </a:cxn>
                  <a:cxn ang="0">
                    <a:pos x="87" y="173"/>
                  </a:cxn>
                  <a:cxn ang="0">
                    <a:pos x="127" y="178"/>
                  </a:cxn>
                  <a:cxn ang="0">
                    <a:pos x="215" y="153"/>
                  </a:cxn>
                  <a:cxn ang="0">
                    <a:pos x="255" y="89"/>
                  </a:cxn>
                  <a:cxn ang="0">
                    <a:pos x="215" y="24"/>
                  </a:cxn>
                  <a:cxn ang="0">
                    <a:pos x="59" y="149"/>
                  </a:cxn>
                  <a:cxn ang="0">
                    <a:pos x="59" y="147"/>
                  </a:cxn>
                  <a:cxn ang="0">
                    <a:pos x="57" y="147"/>
                  </a:cxn>
                  <a:cxn ang="0">
                    <a:pos x="15" y="89"/>
                  </a:cxn>
                  <a:cxn ang="0">
                    <a:pos x="127" y="15"/>
                  </a:cxn>
                  <a:cxn ang="0">
                    <a:pos x="240" y="89"/>
                  </a:cxn>
                  <a:cxn ang="0">
                    <a:pos x="127" y="163"/>
                  </a:cxn>
                  <a:cxn ang="0">
                    <a:pos x="83" y="157"/>
                  </a:cxn>
                  <a:cxn ang="0">
                    <a:pos x="82" y="156"/>
                  </a:cxn>
                  <a:cxn ang="0">
                    <a:pos x="81" y="158"/>
                  </a:cxn>
                  <a:cxn ang="0">
                    <a:pos x="50" y="191"/>
                  </a:cxn>
                  <a:cxn ang="0">
                    <a:pos x="59" y="149"/>
                  </a:cxn>
                </a:cxnLst>
                <a:rect l="0" t="0" r="r" b="b"/>
                <a:pathLst>
                  <a:path w="255" h="240">
                    <a:moveTo>
                      <a:pt x="215" y="24"/>
                    </a:moveTo>
                    <a:cubicBezTo>
                      <a:pt x="192" y="8"/>
                      <a:pt x="160" y="0"/>
                      <a:pt x="127" y="0"/>
                    </a:cubicBezTo>
                    <a:cubicBezTo>
                      <a:pt x="94" y="0"/>
                      <a:pt x="63" y="8"/>
                      <a:pt x="39" y="24"/>
                    </a:cubicBezTo>
                    <a:cubicBezTo>
                      <a:pt x="14" y="41"/>
                      <a:pt x="0" y="64"/>
                      <a:pt x="0" y="89"/>
                    </a:cubicBezTo>
                    <a:cubicBezTo>
                      <a:pt x="0" y="114"/>
                      <a:pt x="15" y="138"/>
                      <a:pt x="42" y="155"/>
                    </a:cubicBezTo>
                    <a:cubicBezTo>
                      <a:pt x="34" y="197"/>
                      <a:pt x="34" y="197"/>
                      <a:pt x="34" y="197"/>
                    </a:cubicBezTo>
                    <a:cubicBezTo>
                      <a:pt x="27" y="231"/>
                      <a:pt x="27" y="231"/>
                      <a:pt x="27" y="231"/>
                    </a:cubicBezTo>
                    <a:cubicBezTo>
                      <a:pt x="25" y="240"/>
                      <a:pt x="25" y="240"/>
                      <a:pt x="25" y="240"/>
                    </a:cubicBezTo>
                    <a:cubicBezTo>
                      <a:pt x="31" y="233"/>
                      <a:pt x="31" y="233"/>
                      <a:pt x="31" y="233"/>
                    </a:cubicBezTo>
                    <a:cubicBezTo>
                      <a:pt x="55" y="207"/>
                      <a:pt x="55" y="207"/>
                      <a:pt x="55" y="207"/>
                    </a:cubicBezTo>
                    <a:cubicBezTo>
                      <a:pt x="87" y="173"/>
                      <a:pt x="87" y="173"/>
                      <a:pt x="87" y="173"/>
                    </a:cubicBezTo>
                    <a:cubicBezTo>
                      <a:pt x="100" y="176"/>
                      <a:pt x="113" y="178"/>
                      <a:pt x="127" y="178"/>
                    </a:cubicBezTo>
                    <a:cubicBezTo>
                      <a:pt x="160" y="178"/>
                      <a:pt x="192" y="169"/>
                      <a:pt x="215" y="153"/>
                    </a:cubicBezTo>
                    <a:cubicBezTo>
                      <a:pt x="241" y="136"/>
                      <a:pt x="255" y="113"/>
                      <a:pt x="255" y="89"/>
                    </a:cubicBezTo>
                    <a:cubicBezTo>
                      <a:pt x="255" y="64"/>
                      <a:pt x="241" y="41"/>
                      <a:pt x="215" y="24"/>
                    </a:cubicBezTo>
                    <a:close/>
                    <a:moveTo>
                      <a:pt x="59" y="149"/>
                    </a:moveTo>
                    <a:cubicBezTo>
                      <a:pt x="59" y="147"/>
                      <a:pt x="59" y="147"/>
                      <a:pt x="59" y="147"/>
                    </a:cubicBezTo>
                    <a:cubicBezTo>
                      <a:pt x="57" y="147"/>
                      <a:pt x="57" y="147"/>
                      <a:pt x="57" y="147"/>
                    </a:cubicBezTo>
                    <a:cubicBezTo>
                      <a:pt x="30" y="132"/>
                      <a:pt x="15" y="111"/>
                      <a:pt x="15" y="89"/>
                    </a:cubicBezTo>
                    <a:cubicBezTo>
                      <a:pt x="15" y="48"/>
                      <a:pt x="65" y="15"/>
                      <a:pt x="127" y="15"/>
                    </a:cubicBezTo>
                    <a:cubicBezTo>
                      <a:pt x="189" y="15"/>
                      <a:pt x="240" y="48"/>
                      <a:pt x="240" y="89"/>
                    </a:cubicBezTo>
                    <a:cubicBezTo>
                      <a:pt x="240" y="129"/>
                      <a:pt x="189" y="163"/>
                      <a:pt x="127" y="163"/>
                    </a:cubicBezTo>
                    <a:cubicBezTo>
                      <a:pt x="112" y="163"/>
                      <a:pt x="97" y="161"/>
                      <a:pt x="83" y="157"/>
                    </a:cubicBezTo>
                    <a:cubicBezTo>
                      <a:pt x="82" y="156"/>
                      <a:pt x="82" y="156"/>
                      <a:pt x="82" y="156"/>
                    </a:cubicBezTo>
                    <a:cubicBezTo>
                      <a:pt x="81" y="158"/>
                      <a:pt x="81" y="158"/>
                      <a:pt x="81" y="158"/>
                    </a:cubicBezTo>
                    <a:cubicBezTo>
                      <a:pt x="50" y="191"/>
                      <a:pt x="50" y="191"/>
                      <a:pt x="50" y="191"/>
                    </a:cubicBezTo>
                    <a:lnTo>
                      <a:pt x="59" y="149"/>
                    </a:ln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3026" tIns="46513" rIns="93026" bIns="46513" numCol="1" rtlCol="0" anchor="ctr" anchorCtr="0" compatLnSpc="1">
                <a:prstTxWarp prst="textNoShape">
                  <a:avLst/>
                </a:prstTxWarp>
              </a:bodyPr>
              <a:lstStyle/>
              <a:p>
                <a:pPr defTabSz="837232" fontAlgn="base">
                  <a:spcBef>
                    <a:spcPct val="0"/>
                  </a:spcBef>
                  <a:spcAft>
                    <a:spcPct val="0"/>
                  </a:spcAft>
                </a:pPr>
                <a:endParaRPr lang="en-US" sz="2239" spc="-138" dirty="0">
                  <a:solidFill>
                    <a:srgbClr val="00D8CC"/>
                  </a:solidFill>
                  <a:latin typeface="Segoe Light" pitchFamily="34" charset="0"/>
                </a:endParaRPr>
              </a:p>
            </p:txBody>
          </p:sp>
          <p:sp>
            <p:nvSpPr>
              <p:cNvPr id="150" name="Freeform 169"/>
              <p:cNvSpPr>
                <a:spLocks/>
              </p:cNvSpPr>
              <p:nvPr/>
            </p:nvSpPr>
            <p:spPr bwMode="auto">
              <a:xfrm>
                <a:off x="6390930" y="4662292"/>
                <a:ext cx="439732" cy="434792"/>
              </a:xfrm>
              <a:custGeom>
                <a:avLst/>
                <a:gdLst/>
                <a:ahLst/>
                <a:cxnLst>
                  <a:cxn ang="0">
                    <a:pos x="203" y="74"/>
                  </a:cxn>
                  <a:cxn ang="0">
                    <a:pos x="170" y="20"/>
                  </a:cxn>
                  <a:cxn ang="0">
                    <a:pos x="98" y="0"/>
                  </a:cxn>
                  <a:cxn ang="0">
                    <a:pos x="95" y="0"/>
                  </a:cxn>
                  <a:cxn ang="0">
                    <a:pos x="95" y="3"/>
                  </a:cxn>
                  <a:cxn ang="0">
                    <a:pos x="96" y="11"/>
                  </a:cxn>
                  <a:cxn ang="0">
                    <a:pos x="96" y="13"/>
                  </a:cxn>
                  <a:cxn ang="0">
                    <a:pos x="99" y="13"/>
                  </a:cxn>
                  <a:cxn ang="0">
                    <a:pos x="190" y="74"/>
                  </a:cxn>
                  <a:cxn ang="0">
                    <a:pos x="155" y="121"/>
                  </a:cxn>
                  <a:cxn ang="0">
                    <a:pos x="153" y="122"/>
                  </a:cxn>
                  <a:cxn ang="0">
                    <a:pos x="153" y="124"/>
                  </a:cxn>
                  <a:cxn ang="0">
                    <a:pos x="160" y="157"/>
                  </a:cxn>
                  <a:cxn ang="0">
                    <a:pos x="136" y="130"/>
                  </a:cxn>
                  <a:cxn ang="0">
                    <a:pos x="134" y="129"/>
                  </a:cxn>
                  <a:cxn ang="0">
                    <a:pos x="133" y="130"/>
                  </a:cxn>
                  <a:cxn ang="0">
                    <a:pos x="97" y="134"/>
                  </a:cxn>
                  <a:cxn ang="0">
                    <a:pos x="15" y="102"/>
                  </a:cxn>
                  <a:cxn ang="0">
                    <a:pos x="14" y="100"/>
                  </a:cxn>
                  <a:cxn ang="0">
                    <a:pos x="12" y="101"/>
                  </a:cxn>
                  <a:cxn ang="0">
                    <a:pos x="4" y="103"/>
                  </a:cxn>
                  <a:cxn ang="0">
                    <a:pos x="0" y="104"/>
                  </a:cxn>
                  <a:cxn ang="0">
                    <a:pos x="2" y="107"/>
                  </a:cxn>
                  <a:cxn ang="0">
                    <a:pos x="24" y="127"/>
                  </a:cxn>
                  <a:cxn ang="0">
                    <a:pos x="97" y="148"/>
                  </a:cxn>
                  <a:cxn ang="0">
                    <a:pos x="130" y="144"/>
                  </a:cxn>
                  <a:cxn ang="0">
                    <a:pos x="156" y="172"/>
                  </a:cxn>
                  <a:cxn ang="0">
                    <a:pos x="176" y="194"/>
                  </a:cxn>
                  <a:cxn ang="0">
                    <a:pos x="182" y="200"/>
                  </a:cxn>
                  <a:cxn ang="0">
                    <a:pos x="180" y="192"/>
                  </a:cxn>
                  <a:cxn ang="0">
                    <a:pos x="175" y="163"/>
                  </a:cxn>
                  <a:cxn ang="0">
                    <a:pos x="168" y="129"/>
                  </a:cxn>
                  <a:cxn ang="0">
                    <a:pos x="203" y="74"/>
                  </a:cxn>
                </a:cxnLst>
                <a:rect l="0" t="0" r="r" b="b"/>
                <a:pathLst>
                  <a:path w="203" h="200">
                    <a:moveTo>
                      <a:pt x="203" y="74"/>
                    </a:moveTo>
                    <a:cubicBezTo>
                      <a:pt x="203" y="53"/>
                      <a:pt x="191" y="34"/>
                      <a:pt x="170" y="20"/>
                    </a:cubicBezTo>
                    <a:cubicBezTo>
                      <a:pt x="151" y="7"/>
                      <a:pt x="125" y="0"/>
                      <a:pt x="98" y="0"/>
                    </a:cubicBezTo>
                    <a:cubicBezTo>
                      <a:pt x="95" y="0"/>
                      <a:pt x="95" y="0"/>
                      <a:pt x="95" y="0"/>
                    </a:cubicBezTo>
                    <a:cubicBezTo>
                      <a:pt x="95" y="3"/>
                      <a:pt x="95" y="3"/>
                      <a:pt x="95" y="3"/>
                    </a:cubicBezTo>
                    <a:cubicBezTo>
                      <a:pt x="96" y="5"/>
                      <a:pt x="96" y="8"/>
                      <a:pt x="96" y="11"/>
                    </a:cubicBezTo>
                    <a:cubicBezTo>
                      <a:pt x="96" y="13"/>
                      <a:pt x="96" y="13"/>
                      <a:pt x="96" y="13"/>
                    </a:cubicBezTo>
                    <a:cubicBezTo>
                      <a:pt x="99" y="13"/>
                      <a:pt x="99" y="13"/>
                      <a:pt x="99" y="13"/>
                    </a:cubicBezTo>
                    <a:cubicBezTo>
                      <a:pt x="149" y="14"/>
                      <a:pt x="190" y="41"/>
                      <a:pt x="190" y="74"/>
                    </a:cubicBezTo>
                    <a:cubicBezTo>
                      <a:pt x="190" y="92"/>
                      <a:pt x="177" y="110"/>
                      <a:pt x="155" y="121"/>
                    </a:cubicBezTo>
                    <a:cubicBezTo>
                      <a:pt x="153" y="122"/>
                      <a:pt x="153" y="122"/>
                      <a:pt x="153" y="122"/>
                    </a:cubicBezTo>
                    <a:cubicBezTo>
                      <a:pt x="153" y="124"/>
                      <a:pt x="153" y="124"/>
                      <a:pt x="153" y="124"/>
                    </a:cubicBezTo>
                    <a:cubicBezTo>
                      <a:pt x="160" y="157"/>
                      <a:pt x="160" y="157"/>
                      <a:pt x="160" y="157"/>
                    </a:cubicBezTo>
                    <a:cubicBezTo>
                      <a:pt x="136" y="130"/>
                      <a:pt x="136" y="130"/>
                      <a:pt x="136" y="130"/>
                    </a:cubicBezTo>
                    <a:cubicBezTo>
                      <a:pt x="134" y="129"/>
                      <a:pt x="134" y="129"/>
                      <a:pt x="134" y="129"/>
                    </a:cubicBezTo>
                    <a:cubicBezTo>
                      <a:pt x="133" y="130"/>
                      <a:pt x="133" y="130"/>
                      <a:pt x="133" y="130"/>
                    </a:cubicBezTo>
                    <a:cubicBezTo>
                      <a:pt x="122" y="133"/>
                      <a:pt x="109" y="134"/>
                      <a:pt x="97" y="134"/>
                    </a:cubicBezTo>
                    <a:cubicBezTo>
                      <a:pt x="62" y="134"/>
                      <a:pt x="31" y="122"/>
                      <a:pt x="15" y="102"/>
                    </a:cubicBezTo>
                    <a:cubicBezTo>
                      <a:pt x="14" y="100"/>
                      <a:pt x="14" y="100"/>
                      <a:pt x="14" y="100"/>
                    </a:cubicBezTo>
                    <a:cubicBezTo>
                      <a:pt x="12" y="101"/>
                      <a:pt x="12" y="101"/>
                      <a:pt x="12" y="101"/>
                    </a:cubicBezTo>
                    <a:cubicBezTo>
                      <a:pt x="10" y="102"/>
                      <a:pt x="7" y="102"/>
                      <a:pt x="4" y="103"/>
                    </a:cubicBezTo>
                    <a:cubicBezTo>
                      <a:pt x="0" y="104"/>
                      <a:pt x="0" y="104"/>
                      <a:pt x="0" y="104"/>
                    </a:cubicBezTo>
                    <a:cubicBezTo>
                      <a:pt x="2" y="107"/>
                      <a:pt x="2" y="107"/>
                      <a:pt x="2" y="107"/>
                    </a:cubicBezTo>
                    <a:cubicBezTo>
                      <a:pt x="8" y="115"/>
                      <a:pt x="15" y="121"/>
                      <a:pt x="24" y="127"/>
                    </a:cubicBezTo>
                    <a:cubicBezTo>
                      <a:pt x="44" y="141"/>
                      <a:pt x="70" y="148"/>
                      <a:pt x="97" y="148"/>
                    </a:cubicBezTo>
                    <a:cubicBezTo>
                      <a:pt x="108" y="148"/>
                      <a:pt x="119" y="147"/>
                      <a:pt x="130" y="144"/>
                    </a:cubicBezTo>
                    <a:cubicBezTo>
                      <a:pt x="156" y="172"/>
                      <a:pt x="156" y="172"/>
                      <a:pt x="156" y="172"/>
                    </a:cubicBezTo>
                    <a:cubicBezTo>
                      <a:pt x="176" y="194"/>
                      <a:pt x="176" y="194"/>
                      <a:pt x="176" y="194"/>
                    </a:cubicBezTo>
                    <a:cubicBezTo>
                      <a:pt x="182" y="200"/>
                      <a:pt x="182" y="200"/>
                      <a:pt x="182" y="200"/>
                    </a:cubicBezTo>
                    <a:cubicBezTo>
                      <a:pt x="180" y="192"/>
                      <a:pt x="180" y="192"/>
                      <a:pt x="180" y="192"/>
                    </a:cubicBezTo>
                    <a:cubicBezTo>
                      <a:pt x="175" y="163"/>
                      <a:pt x="175" y="163"/>
                      <a:pt x="175" y="163"/>
                    </a:cubicBezTo>
                    <a:cubicBezTo>
                      <a:pt x="168" y="129"/>
                      <a:pt x="168" y="129"/>
                      <a:pt x="168" y="129"/>
                    </a:cubicBezTo>
                    <a:cubicBezTo>
                      <a:pt x="190" y="115"/>
                      <a:pt x="203" y="95"/>
                      <a:pt x="203" y="74"/>
                    </a:cubicBezTo>
                    <a:close/>
                  </a:path>
                </a:pathLst>
              </a:custGeom>
              <a:grp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3026" tIns="46513" rIns="93026" bIns="46513" numCol="1" rtlCol="0" anchor="ctr" anchorCtr="0" compatLnSpc="1">
                <a:prstTxWarp prst="textNoShape">
                  <a:avLst/>
                </a:prstTxWarp>
              </a:bodyPr>
              <a:lstStyle/>
              <a:p>
                <a:pPr defTabSz="837232" fontAlgn="base">
                  <a:spcBef>
                    <a:spcPct val="0"/>
                  </a:spcBef>
                  <a:spcAft>
                    <a:spcPct val="0"/>
                  </a:spcAft>
                </a:pPr>
                <a:endParaRPr lang="en-US" sz="2239" spc="-138" dirty="0">
                  <a:solidFill>
                    <a:srgbClr val="00D8CC"/>
                  </a:solidFill>
                  <a:latin typeface="Segoe Light" pitchFamily="34" charset="0"/>
                </a:endParaRPr>
              </a:p>
            </p:txBody>
          </p:sp>
        </p:grpSp>
      </p:grpSp>
      <p:sp>
        <p:nvSpPr>
          <p:cNvPr id="155" name="SMART BUILDING AUTOMATION"/>
          <p:cNvSpPr>
            <a:spLocks noChangeAspect="1"/>
          </p:cNvSpPr>
          <p:nvPr/>
        </p:nvSpPr>
        <p:spPr bwMode="auto">
          <a:xfrm>
            <a:off x="7657299" y="6180040"/>
            <a:ext cx="510191" cy="575695"/>
          </a:xfrm>
          <a:custGeom>
            <a:avLst/>
            <a:gdLst/>
            <a:ahLst/>
            <a:cxnLst/>
            <a:rect l="l" t="t" r="r" b="b"/>
            <a:pathLst>
              <a:path w="1120405" h="937223">
                <a:moveTo>
                  <a:pt x="31668" y="603983"/>
                </a:moveTo>
                <a:lnTo>
                  <a:pt x="31668" y="658598"/>
                </a:lnTo>
                <a:lnTo>
                  <a:pt x="94207" y="658598"/>
                </a:lnTo>
                <a:lnTo>
                  <a:pt x="94207" y="603983"/>
                </a:lnTo>
                <a:close/>
                <a:moveTo>
                  <a:pt x="31668" y="531947"/>
                </a:moveTo>
                <a:lnTo>
                  <a:pt x="31668" y="586562"/>
                </a:lnTo>
                <a:lnTo>
                  <a:pt x="344364" y="586562"/>
                </a:lnTo>
                <a:lnTo>
                  <a:pt x="344364" y="531947"/>
                </a:lnTo>
                <a:close/>
                <a:moveTo>
                  <a:pt x="31668" y="454381"/>
                </a:moveTo>
                <a:lnTo>
                  <a:pt x="31668" y="508996"/>
                </a:lnTo>
                <a:lnTo>
                  <a:pt x="539092" y="508996"/>
                </a:lnTo>
                <a:lnTo>
                  <a:pt x="539092" y="454381"/>
                </a:lnTo>
                <a:close/>
                <a:moveTo>
                  <a:pt x="57391" y="419995"/>
                </a:moveTo>
                <a:lnTo>
                  <a:pt x="586675" y="419995"/>
                </a:lnTo>
                <a:cubicBezTo>
                  <a:pt x="618372" y="419995"/>
                  <a:pt x="644065" y="445689"/>
                  <a:pt x="644065" y="477385"/>
                </a:cubicBezTo>
                <a:lnTo>
                  <a:pt x="644065" y="937223"/>
                </a:lnTo>
                <a:lnTo>
                  <a:pt x="0" y="937223"/>
                </a:lnTo>
                <a:lnTo>
                  <a:pt x="0" y="477385"/>
                </a:lnTo>
                <a:cubicBezTo>
                  <a:pt x="0" y="445689"/>
                  <a:pt x="25694" y="419995"/>
                  <a:pt x="57391" y="419995"/>
                </a:cubicBezTo>
                <a:close/>
                <a:moveTo>
                  <a:pt x="606057" y="181167"/>
                </a:moveTo>
                <a:lnTo>
                  <a:pt x="606057" y="223387"/>
                </a:lnTo>
                <a:lnTo>
                  <a:pt x="701920" y="223387"/>
                </a:lnTo>
                <a:lnTo>
                  <a:pt x="701920" y="181167"/>
                </a:lnTo>
                <a:close/>
                <a:moveTo>
                  <a:pt x="474118" y="181167"/>
                </a:moveTo>
                <a:lnTo>
                  <a:pt x="474118" y="223387"/>
                </a:lnTo>
                <a:lnTo>
                  <a:pt x="569981" y="223387"/>
                </a:lnTo>
                <a:lnTo>
                  <a:pt x="569981" y="181167"/>
                </a:lnTo>
                <a:close/>
                <a:moveTo>
                  <a:pt x="606057" y="120765"/>
                </a:moveTo>
                <a:lnTo>
                  <a:pt x="606057" y="162985"/>
                </a:lnTo>
                <a:lnTo>
                  <a:pt x="701920" y="162985"/>
                </a:lnTo>
                <a:lnTo>
                  <a:pt x="701920" y="120765"/>
                </a:lnTo>
                <a:close/>
                <a:moveTo>
                  <a:pt x="474118" y="120765"/>
                </a:moveTo>
                <a:lnTo>
                  <a:pt x="474118" y="162985"/>
                </a:lnTo>
                <a:lnTo>
                  <a:pt x="569981" y="162985"/>
                </a:lnTo>
                <a:lnTo>
                  <a:pt x="569981" y="120765"/>
                </a:lnTo>
                <a:close/>
                <a:moveTo>
                  <a:pt x="737996" y="60363"/>
                </a:moveTo>
                <a:lnTo>
                  <a:pt x="737996" y="102583"/>
                </a:lnTo>
                <a:lnTo>
                  <a:pt x="833859" y="102583"/>
                </a:lnTo>
                <a:lnTo>
                  <a:pt x="833859" y="60363"/>
                </a:lnTo>
                <a:close/>
                <a:moveTo>
                  <a:pt x="606057" y="60362"/>
                </a:moveTo>
                <a:lnTo>
                  <a:pt x="606057" y="102582"/>
                </a:lnTo>
                <a:lnTo>
                  <a:pt x="701920" y="102582"/>
                </a:lnTo>
                <a:lnTo>
                  <a:pt x="701920" y="60362"/>
                </a:lnTo>
                <a:close/>
                <a:moveTo>
                  <a:pt x="474118" y="60362"/>
                </a:moveTo>
                <a:lnTo>
                  <a:pt x="474118" y="102582"/>
                </a:lnTo>
                <a:lnTo>
                  <a:pt x="569981" y="102582"/>
                </a:lnTo>
                <a:lnTo>
                  <a:pt x="569981" y="60362"/>
                </a:lnTo>
                <a:close/>
                <a:moveTo>
                  <a:pt x="503122" y="0"/>
                </a:moveTo>
                <a:lnTo>
                  <a:pt x="1053370" y="0"/>
                </a:lnTo>
                <a:cubicBezTo>
                  <a:pt x="1090392" y="0"/>
                  <a:pt x="1120405" y="30013"/>
                  <a:pt x="1120405" y="67036"/>
                </a:cubicBezTo>
                <a:lnTo>
                  <a:pt x="1120405" y="815871"/>
                </a:lnTo>
                <a:cubicBezTo>
                  <a:pt x="1120405" y="852894"/>
                  <a:pt x="1090392" y="882907"/>
                  <a:pt x="1053370" y="882907"/>
                </a:cubicBezTo>
                <a:lnTo>
                  <a:pt x="684319" y="882907"/>
                </a:lnTo>
                <a:lnTo>
                  <a:pt x="684319" y="415736"/>
                </a:lnTo>
                <a:cubicBezTo>
                  <a:pt x="684319" y="378714"/>
                  <a:pt x="654306" y="348700"/>
                  <a:pt x="617284" y="348700"/>
                </a:cubicBezTo>
                <a:lnTo>
                  <a:pt x="436086" y="348700"/>
                </a:lnTo>
                <a:lnTo>
                  <a:pt x="436086" y="67036"/>
                </a:lnTo>
                <a:cubicBezTo>
                  <a:pt x="436086" y="30013"/>
                  <a:pt x="466099" y="0"/>
                  <a:pt x="503122" y="0"/>
                </a:cubicBezTo>
                <a:close/>
              </a:path>
            </a:pathLst>
          </a:custGeom>
          <a:solidFill>
            <a:srgbClr val="0F6F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030" tIns="46515" rIns="46515" bIns="93030" numCol="1" spcCol="0" rtlCol="0" fromWordArt="0" anchor="b" anchorCtr="0" forceAA="0" compatLnSpc="1">
            <a:prstTxWarp prst="textNoShape">
              <a:avLst/>
            </a:prstTxWarp>
            <a:noAutofit/>
          </a:bodyPr>
          <a:lstStyle/>
          <a:p>
            <a:pPr algn="ctr" defTabSz="929959" fontAlgn="base">
              <a:spcBef>
                <a:spcPct val="0"/>
              </a:spcBef>
              <a:spcAft>
                <a:spcPct val="0"/>
              </a:spcAft>
            </a:pPr>
            <a:endParaRPr lang="en-US" sz="1831" spc="-51"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5715266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034" y="966028"/>
            <a:ext cx="12074652" cy="5484480"/>
          </a:xfrm>
          <a:prstGeom prst="rect">
            <a:avLst/>
          </a:prstGeom>
        </p:spPr>
      </p:pic>
      <p:sp>
        <p:nvSpPr>
          <p:cNvPr id="58" name="TextBox 57"/>
          <p:cNvSpPr txBox="1"/>
          <p:nvPr/>
        </p:nvSpPr>
        <p:spPr>
          <a:xfrm>
            <a:off x="10725820" y="2233378"/>
            <a:ext cx="1449629" cy="209288"/>
          </a:xfrm>
          <a:prstGeom prst="rect">
            <a:avLst/>
          </a:prstGeom>
          <a:noFill/>
          <a:ln>
            <a:noFill/>
            <a:headEnd type="none" w="med" len="med"/>
            <a:tailEnd type="none" w="med" len="med"/>
          </a:ln>
        </p:spPr>
        <p:txBody>
          <a:bodyPr wrap="square" lIns="0" tIns="0" rIns="0" bIns="0" rtlCol="0">
            <a:spAutoFit/>
          </a:bodyPr>
          <a:lstStyle/>
          <a:p>
            <a:pPr defTabSz="932288"/>
            <a:r>
              <a:rPr lang="en-US" sz="1360" spc="-38" dirty="0">
                <a:gradFill>
                  <a:gsLst>
                    <a:gs pos="0">
                      <a:srgbClr val="000000">
                        <a:lumMod val="65000"/>
                        <a:lumOff val="35000"/>
                      </a:srgbClr>
                    </a:gs>
                    <a:gs pos="86000">
                      <a:srgbClr val="000000">
                        <a:lumMod val="65000"/>
                        <a:lumOff val="35000"/>
                      </a:srgbClr>
                    </a:gs>
                  </a:gsLst>
                  <a:lin ang="5400000" scaled="0"/>
                </a:gradFill>
                <a:ea typeface="Segoe UI" pitchFamily="34" charset="0"/>
                <a:cs typeface="Segoe UI" pitchFamily="34" charset="0"/>
              </a:rPr>
              <a:t>Design optimization</a:t>
            </a:r>
          </a:p>
        </p:txBody>
      </p:sp>
      <p:sp>
        <p:nvSpPr>
          <p:cNvPr id="59" name="TextBox 58"/>
          <p:cNvSpPr txBox="1"/>
          <p:nvPr/>
        </p:nvSpPr>
        <p:spPr>
          <a:xfrm>
            <a:off x="11114404" y="4275775"/>
            <a:ext cx="1549201" cy="426909"/>
          </a:xfrm>
          <a:prstGeom prst="rect">
            <a:avLst/>
          </a:prstGeom>
          <a:noFill/>
          <a:ln>
            <a:noFill/>
            <a:headEnd type="none" w="med" len="med"/>
            <a:tailEnd type="none" w="med" len="med"/>
          </a:ln>
        </p:spPr>
        <p:txBody>
          <a:bodyPr wrap="square" lIns="0" tIns="0" rIns="0" bIns="0" rtlCol="0">
            <a:spAutoFit/>
          </a:bodyPr>
          <a:lstStyle/>
          <a:p>
            <a:pPr defTabSz="932288"/>
            <a:r>
              <a:rPr lang="en-US" sz="1360" spc="-38" dirty="0">
                <a:gradFill>
                  <a:gsLst>
                    <a:gs pos="0">
                      <a:srgbClr val="000000">
                        <a:lumMod val="65000"/>
                        <a:lumOff val="35000"/>
                      </a:srgbClr>
                    </a:gs>
                    <a:gs pos="86000">
                      <a:srgbClr val="000000">
                        <a:lumMod val="65000"/>
                        <a:lumOff val="35000"/>
                      </a:srgbClr>
                    </a:gs>
                  </a:gsLst>
                  <a:lin ang="5400000" scaled="0"/>
                </a:gradFill>
                <a:ea typeface="Segoe UI" pitchFamily="34" charset="0"/>
                <a:cs typeface="Segoe UI" pitchFamily="34" charset="0"/>
              </a:rPr>
              <a:t>Supply chain collaboration</a:t>
            </a:r>
          </a:p>
        </p:txBody>
      </p:sp>
      <p:sp>
        <p:nvSpPr>
          <p:cNvPr id="144" name="TextBox 143"/>
          <p:cNvSpPr txBox="1"/>
          <p:nvPr/>
        </p:nvSpPr>
        <p:spPr>
          <a:xfrm>
            <a:off x="3072846" y="2650492"/>
            <a:ext cx="2265425" cy="448228"/>
          </a:xfrm>
          <a:prstGeom prst="rect">
            <a:avLst/>
          </a:prstGeom>
          <a:noFill/>
          <a:ln>
            <a:noFill/>
            <a:headEnd type="none" w="med" len="med"/>
            <a:tailEnd type="none" w="med" len="med"/>
          </a:ln>
        </p:spPr>
        <p:txBody>
          <a:bodyPr wrap="square" lIns="0" tIns="0" rIns="0" bIns="0" rtlCol="0">
            <a:spAutoFit/>
          </a:bodyPr>
          <a:lstStyle/>
          <a:p>
            <a:pPr defTabSz="932288"/>
            <a:r>
              <a:rPr lang="en-US" sz="1428" spc="-38" dirty="0">
                <a:gradFill>
                  <a:gsLst>
                    <a:gs pos="0">
                      <a:srgbClr val="000000">
                        <a:lumMod val="65000"/>
                        <a:lumOff val="35000"/>
                      </a:srgbClr>
                    </a:gs>
                    <a:gs pos="86000">
                      <a:srgbClr val="000000">
                        <a:lumMod val="65000"/>
                        <a:lumOff val="35000"/>
                      </a:srgbClr>
                    </a:gs>
                  </a:gsLst>
                  <a:lin ang="5400000" scaled="0"/>
                </a:gradFill>
                <a:ea typeface="Segoe UI" pitchFamily="34" charset="0"/>
                <a:cs typeface="Segoe UI" pitchFamily="34" charset="0"/>
              </a:rPr>
              <a:t>Leverage customer insights to drive better engagement</a:t>
            </a:r>
          </a:p>
        </p:txBody>
      </p:sp>
      <p:sp>
        <p:nvSpPr>
          <p:cNvPr id="150" name="TextBox 149"/>
          <p:cNvSpPr txBox="1"/>
          <p:nvPr/>
        </p:nvSpPr>
        <p:spPr>
          <a:xfrm>
            <a:off x="3187276" y="5549974"/>
            <a:ext cx="1806737" cy="448228"/>
          </a:xfrm>
          <a:prstGeom prst="rect">
            <a:avLst/>
          </a:prstGeom>
          <a:noFill/>
          <a:ln>
            <a:noFill/>
            <a:headEnd type="none" w="med" len="med"/>
            <a:tailEnd type="none" w="med" len="med"/>
          </a:ln>
        </p:spPr>
        <p:txBody>
          <a:bodyPr wrap="square" lIns="0" tIns="0" rIns="0" bIns="0" rtlCol="0">
            <a:spAutoFit/>
          </a:bodyPr>
          <a:lstStyle/>
          <a:p>
            <a:pPr defTabSz="932288"/>
            <a:r>
              <a:rPr lang="en-US" sz="1428" spc="-38" dirty="0">
                <a:gradFill>
                  <a:gsLst>
                    <a:gs pos="0">
                      <a:srgbClr val="000000">
                        <a:lumMod val="65000"/>
                        <a:lumOff val="35000"/>
                      </a:srgbClr>
                    </a:gs>
                    <a:gs pos="86000">
                      <a:srgbClr val="000000">
                        <a:lumMod val="65000"/>
                        <a:lumOff val="35000"/>
                      </a:srgbClr>
                    </a:gs>
                  </a:gsLst>
                  <a:lin ang="5400000" scaled="0"/>
                </a:gradFill>
                <a:ea typeface="Segoe UI" pitchFamily="34" charset="0"/>
                <a:cs typeface="Segoe UI" pitchFamily="34" charset="0"/>
              </a:rPr>
              <a:t>Deliver differentiated customer experiences</a:t>
            </a:r>
          </a:p>
        </p:txBody>
      </p:sp>
      <p:pic>
        <p:nvPicPr>
          <p:cNvPr id="109" name="Picture Placeholder 14" descr="MSFT_logo_rgb_C-Gray.pn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03" y="6397939"/>
            <a:ext cx="1553934" cy="570812"/>
          </a:xfrm>
          <a:prstGeom prst="rect">
            <a:avLst/>
          </a:prstGeom>
        </p:spPr>
      </p:pic>
      <p:sp>
        <p:nvSpPr>
          <p:cNvPr id="2" name="Title 1"/>
          <p:cNvSpPr>
            <a:spLocks noGrp="1"/>
          </p:cNvSpPr>
          <p:nvPr>
            <p:ph type="title"/>
          </p:nvPr>
        </p:nvSpPr>
        <p:spPr>
          <a:xfrm>
            <a:off x="103085" y="0"/>
            <a:ext cx="11801307" cy="418448"/>
          </a:xfrm>
        </p:spPr>
        <p:txBody>
          <a:bodyPr/>
          <a:lstStyle/>
          <a:p>
            <a:endParaRPr lang="en-US" dirty="0"/>
          </a:p>
        </p:txBody>
      </p:sp>
      <p:sp>
        <p:nvSpPr>
          <p:cNvPr id="126" name="Title 3"/>
          <p:cNvSpPr txBox="1">
            <a:spLocks/>
          </p:cNvSpPr>
          <p:nvPr/>
        </p:nvSpPr>
        <p:spPr>
          <a:xfrm>
            <a:off x="408686" y="35032"/>
            <a:ext cx="12007767" cy="1036797"/>
          </a:xfrm>
          <a:prstGeom prst="rect">
            <a:avLst/>
          </a:prstGeom>
        </p:spPr>
        <p:txBody>
          <a:bodyPr vert="horz" wrap="square" lIns="0" tIns="0" rIns="0" bIns="0" rtlCol="0" anchor="t" anchorCtr="0">
            <a:spAutoFit/>
          </a:bodyPr>
          <a:lstStyle>
            <a:lvl1pPr eaLnBrk="1" hangingPunct="1">
              <a:defRPr sz="2666" kern="800">
                <a:solidFill>
                  <a:schemeClr val="tx1"/>
                </a:solidFill>
                <a:latin typeface="+mn-lt"/>
                <a:cs typeface="Segoe UI Light"/>
              </a:defRPr>
            </a:lvl1pPr>
          </a:lstStyle>
          <a:p>
            <a:pPr defTabSz="932288">
              <a:lnSpc>
                <a:spcPct val="90000"/>
              </a:lnSpc>
              <a:spcBef>
                <a:spcPct val="0"/>
              </a:spcBef>
            </a:pPr>
            <a:r>
              <a:rPr lang="en-US" sz="3670" kern="1200" spc="-102" dirty="0">
                <a:ln w="3175">
                  <a:noFill/>
                </a:ln>
                <a:solidFill>
                  <a:srgbClr val="000000">
                    <a:lumMod val="65000"/>
                    <a:lumOff val="35000"/>
                  </a:srgbClr>
                </a:solidFill>
                <a:latin typeface="Segoe UI Light" pitchFamily="34" charset="0"/>
                <a:cs typeface="Arial" charset="0"/>
              </a:rPr>
              <a:t>Connected operations: Comprehensive vision to enable the service centric business </a:t>
            </a:r>
          </a:p>
        </p:txBody>
      </p:sp>
      <p:sp>
        <p:nvSpPr>
          <p:cNvPr id="130" name="Complex event processing and real-time monitoring"/>
          <p:cNvSpPr txBox="1"/>
          <p:nvPr/>
        </p:nvSpPr>
        <p:spPr>
          <a:xfrm>
            <a:off x="6791283" y="5019408"/>
            <a:ext cx="2532418" cy="426909"/>
          </a:xfrm>
          <a:prstGeom prst="rect">
            <a:avLst/>
          </a:prstGeom>
          <a:noFill/>
          <a:ln>
            <a:noFill/>
            <a:headEnd type="none" w="med" len="med"/>
            <a:tailEnd type="none" w="med" len="med"/>
          </a:ln>
        </p:spPr>
        <p:txBody>
          <a:bodyPr wrap="square" lIns="0" tIns="0" rIns="0" bIns="0" rtlCol="0">
            <a:spAutoFit/>
          </a:bodyPr>
          <a:lstStyle/>
          <a:p>
            <a:pPr defTabSz="932288"/>
            <a:r>
              <a:rPr lang="en-US" sz="1360" spc="-38" dirty="0">
                <a:gradFill>
                  <a:gsLst>
                    <a:gs pos="0">
                      <a:srgbClr val="000000">
                        <a:lumMod val="65000"/>
                        <a:lumOff val="35000"/>
                      </a:srgbClr>
                    </a:gs>
                    <a:gs pos="86000">
                      <a:srgbClr val="000000">
                        <a:lumMod val="65000"/>
                        <a:lumOff val="35000"/>
                      </a:srgbClr>
                    </a:gs>
                  </a:gsLst>
                  <a:lin ang="5400000" scaled="0"/>
                </a:gradFill>
                <a:ea typeface="Segoe UI" pitchFamily="34" charset="0"/>
                <a:cs typeface="Segoe UI" pitchFamily="34" charset="0"/>
              </a:rPr>
              <a:t>Capture granular data &amp; monitor real-time performance </a:t>
            </a:r>
          </a:p>
        </p:txBody>
      </p:sp>
      <p:sp>
        <p:nvSpPr>
          <p:cNvPr id="131" name="Industrial Equipment &amp; Machines"/>
          <p:cNvSpPr txBox="1"/>
          <p:nvPr/>
        </p:nvSpPr>
        <p:spPr>
          <a:xfrm>
            <a:off x="6902955" y="1891852"/>
            <a:ext cx="1881260" cy="672342"/>
          </a:xfrm>
          <a:prstGeom prst="rect">
            <a:avLst/>
          </a:prstGeom>
          <a:noFill/>
          <a:ln>
            <a:noFill/>
            <a:headEnd type="none" w="med" len="med"/>
            <a:tailEnd type="none" w="med" len="med"/>
          </a:ln>
        </p:spPr>
        <p:txBody>
          <a:bodyPr wrap="square" lIns="0" tIns="0" rIns="0" bIns="0" rtlCol="0">
            <a:spAutoFit/>
          </a:bodyPr>
          <a:lstStyle/>
          <a:p>
            <a:pPr defTabSz="932288"/>
            <a:r>
              <a:rPr lang="en-US" sz="1428" spc="-38" dirty="0">
                <a:gradFill>
                  <a:gsLst>
                    <a:gs pos="0">
                      <a:srgbClr val="000000">
                        <a:lumMod val="65000"/>
                        <a:lumOff val="35000"/>
                      </a:srgbClr>
                    </a:gs>
                    <a:gs pos="86000">
                      <a:srgbClr val="000000">
                        <a:lumMod val="65000"/>
                        <a:lumOff val="35000"/>
                      </a:srgbClr>
                    </a:gs>
                  </a:gsLst>
                  <a:lin ang="5400000" scaled="0"/>
                </a:gradFill>
                <a:ea typeface="Segoe UI" pitchFamily="34" charset="0"/>
                <a:cs typeface="Segoe UI" pitchFamily="34" charset="0"/>
              </a:rPr>
              <a:t>Optimize equipment  &amp; process performance</a:t>
            </a:r>
          </a:p>
          <a:p>
            <a:pPr defTabSz="932288"/>
            <a:endParaRPr lang="en-US" sz="1428" spc="-38" dirty="0">
              <a:gradFill>
                <a:gsLst>
                  <a:gs pos="0">
                    <a:srgbClr val="000000">
                      <a:lumMod val="65000"/>
                      <a:lumOff val="35000"/>
                    </a:srgbClr>
                  </a:gs>
                  <a:gs pos="86000">
                    <a:srgbClr val="000000">
                      <a:lumMod val="65000"/>
                      <a:lumOff val="35000"/>
                    </a:srgbClr>
                  </a:gs>
                </a:gsLst>
                <a:lin ang="5400000" scaled="0"/>
              </a:gradFill>
              <a:ea typeface="Segoe UI" pitchFamily="34" charset="0"/>
              <a:cs typeface="Segoe UI" pitchFamily="34" charset="0"/>
            </a:endParaRPr>
          </a:p>
        </p:txBody>
      </p:sp>
      <p:sp>
        <p:nvSpPr>
          <p:cNvPr id="132" name="TextBox 131"/>
          <p:cNvSpPr txBox="1"/>
          <p:nvPr/>
        </p:nvSpPr>
        <p:spPr>
          <a:xfrm>
            <a:off x="9323701" y="5307183"/>
            <a:ext cx="1549201" cy="448228"/>
          </a:xfrm>
          <a:prstGeom prst="rect">
            <a:avLst/>
          </a:prstGeom>
          <a:noFill/>
          <a:ln>
            <a:noFill/>
            <a:headEnd type="none" w="med" len="med"/>
            <a:tailEnd type="none" w="med" len="med"/>
          </a:ln>
        </p:spPr>
        <p:txBody>
          <a:bodyPr wrap="square" lIns="0" tIns="0" rIns="0" bIns="0" rtlCol="0">
            <a:spAutoFit/>
          </a:bodyPr>
          <a:lstStyle/>
          <a:p>
            <a:pPr defTabSz="932288"/>
            <a:r>
              <a:rPr lang="en-US" sz="1428" spc="-38" dirty="0">
                <a:gradFill>
                  <a:gsLst>
                    <a:gs pos="0">
                      <a:srgbClr val="000000">
                        <a:lumMod val="65000"/>
                        <a:lumOff val="35000"/>
                      </a:srgbClr>
                    </a:gs>
                    <a:gs pos="86000">
                      <a:srgbClr val="000000">
                        <a:lumMod val="65000"/>
                        <a:lumOff val="35000"/>
                      </a:srgbClr>
                    </a:gs>
                  </a:gsLst>
                  <a:lin ang="5400000" scaled="0"/>
                </a:gradFill>
                <a:ea typeface="Segoe UI" pitchFamily="34" charset="0"/>
                <a:cs typeface="Segoe UI" pitchFamily="34" charset="0"/>
              </a:rPr>
              <a:t>New service capabilities</a:t>
            </a:r>
          </a:p>
        </p:txBody>
      </p:sp>
      <p:sp>
        <p:nvSpPr>
          <p:cNvPr id="133" name="TextBox 132"/>
          <p:cNvSpPr txBox="1"/>
          <p:nvPr/>
        </p:nvSpPr>
        <p:spPr>
          <a:xfrm>
            <a:off x="9329386" y="5799940"/>
            <a:ext cx="1549201" cy="448228"/>
          </a:xfrm>
          <a:prstGeom prst="rect">
            <a:avLst/>
          </a:prstGeom>
          <a:noFill/>
          <a:ln>
            <a:noFill/>
            <a:headEnd type="none" w="med" len="med"/>
            <a:tailEnd type="none" w="med" len="med"/>
          </a:ln>
        </p:spPr>
        <p:txBody>
          <a:bodyPr wrap="square" lIns="0" tIns="0" rIns="0" bIns="0" rtlCol="0">
            <a:spAutoFit/>
          </a:bodyPr>
          <a:lstStyle/>
          <a:p>
            <a:pPr defTabSz="932288"/>
            <a:r>
              <a:rPr lang="en-US" sz="1428" spc="-38" dirty="0">
                <a:gradFill>
                  <a:gsLst>
                    <a:gs pos="0">
                      <a:srgbClr val="000000">
                        <a:lumMod val="65000"/>
                        <a:lumOff val="35000"/>
                      </a:srgbClr>
                    </a:gs>
                    <a:gs pos="86000">
                      <a:srgbClr val="000000">
                        <a:lumMod val="65000"/>
                        <a:lumOff val="35000"/>
                      </a:srgbClr>
                    </a:gs>
                  </a:gsLst>
                  <a:lin ang="5400000" scaled="0"/>
                </a:gradFill>
                <a:ea typeface="Segoe UI" pitchFamily="34" charset="0"/>
                <a:cs typeface="Segoe UI" pitchFamily="34" charset="0"/>
              </a:rPr>
              <a:t>Resource optimization</a:t>
            </a:r>
          </a:p>
        </p:txBody>
      </p:sp>
      <p:sp>
        <p:nvSpPr>
          <p:cNvPr id="14" name="Complex event processing and real-time monitoring"/>
          <p:cNvSpPr txBox="1"/>
          <p:nvPr/>
        </p:nvSpPr>
        <p:spPr>
          <a:xfrm>
            <a:off x="10472973" y="5317710"/>
            <a:ext cx="1314022" cy="418576"/>
          </a:xfrm>
          <a:prstGeom prst="rect">
            <a:avLst/>
          </a:prstGeom>
          <a:solidFill>
            <a:schemeClr val="tx1">
              <a:lumMod val="95000"/>
            </a:schemeClr>
          </a:solidFill>
          <a:ln>
            <a:noFill/>
            <a:headEnd type="none" w="med" len="med"/>
            <a:tailEnd type="none" w="med" len="med"/>
          </a:ln>
        </p:spPr>
        <p:txBody>
          <a:bodyPr wrap="square" lIns="0" tIns="0" rIns="0" bIns="0" rtlCol="0">
            <a:spAutoFit/>
          </a:bodyPr>
          <a:lstStyle/>
          <a:p>
            <a:pPr defTabSz="932288"/>
            <a:r>
              <a:rPr lang="en-US" sz="1360" spc="-38" dirty="0">
                <a:gradFill>
                  <a:gsLst>
                    <a:gs pos="0">
                      <a:srgbClr val="000000">
                        <a:lumMod val="65000"/>
                        <a:lumOff val="35000"/>
                      </a:srgbClr>
                    </a:gs>
                    <a:gs pos="86000">
                      <a:srgbClr val="000000">
                        <a:lumMod val="65000"/>
                        <a:lumOff val="35000"/>
                      </a:srgbClr>
                    </a:gs>
                  </a:gsLst>
                  <a:lin ang="5400000" scaled="0"/>
                </a:gradFill>
                <a:ea typeface="Segoe UI" pitchFamily="34" charset="0"/>
                <a:cs typeface="Segoe UI" pitchFamily="34" charset="0"/>
              </a:rPr>
              <a:t> Customer Service</a:t>
            </a:r>
          </a:p>
          <a:p>
            <a:pPr defTabSz="932288"/>
            <a:endParaRPr lang="en-US" sz="1360" spc="-38" dirty="0">
              <a:gradFill>
                <a:gsLst>
                  <a:gs pos="0">
                    <a:srgbClr val="000000">
                      <a:lumMod val="65000"/>
                      <a:lumOff val="35000"/>
                    </a:srgbClr>
                  </a:gs>
                  <a:gs pos="86000">
                    <a:srgbClr val="000000">
                      <a:lumMod val="65000"/>
                      <a:lumOff val="35000"/>
                    </a:srgbClr>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0292640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p:cNvGraphicFramePr>
            <a:graphicFrameLocks noChangeAspect="1"/>
          </p:cNvGraphicFramePr>
          <p:nvPr>
            <p:custDataLst>
              <p:tags r:id="rId2"/>
            </p:custDataLst>
            <p:extLst/>
          </p:nvPr>
        </p:nvGraphicFramePr>
        <p:xfrm>
          <a:off x="2470" y="2084"/>
          <a:ext cx="1587" cy="1587"/>
        </p:xfrm>
        <a:graphic>
          <a:graphicData uri="http://schemas.openxmlformats.org/presentationml/2006/ole">
            <mc:AlternateContent xmlns:mc="http://schemas.openxmlformats.org/markup-compatibility/2006">
              <mc:Choice xmlns:v="urn:schemas-microsoft-com:vml" Requires="v">
                <p:oleObj spid="_x0000_s35843"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2470" y="2084"/>
                        <a:ext cx="1587" cy="1587"/>
                      </a:xfrm>
                      <a:prstGeom prst="rect">
                        <a:avLst/>
                      </a:prstGeom>
                    </p:spPr>
                  </p:pic>
                </p:oleObj>
              </mc:Fallback>
            </mc:AlternateContent>
          </a:graphicData>
        </a:graphic>
      </p:graphicFrame>
      <p:sp>
        <p:nvSpPr>
          <p:cNvPr id="10" name="Rectangle 9"/>
          <p:cNvSpPr/>
          <p:nvPr/>
        </p:nvSpPr>
        <p:spPr bwMode="gray">
          <a:xfrm>
            <a:off x="122237" y="287337"/>
            <a:ext cx="10363199" cy="1028972"/>
          </a:xfrm>
          <a:prstGeom prst="rect">
            <a:avLst/>
          </a:prstGeom>
          <a:solidFill>
            <a:schemeClr val="tx2">
              <a:alpha val="60000"/>
            </a:schemeClr>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defTabSz="748444" fontAlgn="base">
              <a:spcBef>
                <a:spcPct val="0"/>
              </a:spcBef>
              <a:spcAft>
                <a:spcPct val="0"/>
              </a:spcAft>
            </a:pPr>
            <a:endParaRPr lang="en-US" sz="2000" kern="0" dirty="0">
              <a:ln w="3175">
                <a:noFill/>
              </a:ln>
              <a:solidFill>
                <a:srgbClr val="00B0F0"/>
              </a:solidFill>
            </a:endParaRPr>
          </a:p>
        </p:txBody>
      </p:sp>
      <p:sp>
        <p:nvSpPr>
          <p:cNvPr id="11" name="Title 1"/>
          <p:cNvSpPr txBox="1">
            <a:spLocks/>
          </p:cNvSpPr>
          <p:nvPr/>
        </p:nvSpPr>
        <p:spPr>
          <a:xfrm>
            <a:off x="274639" y="295274"/>
            <a:ext cx="11889564" cy="678071"/>
          </a:xfrm>
          <a:prstGeom prst="rect">
            <a:avLst/>
          </a:prstGeom>
        </p:spPr>
        <p:txBody>
          <a:bodyPr vert="horz" wrap="square" lIns="143407" tIns="0" rIns="143407" bIns="0" rtlCol="0" anchor="t">
            <a:spAutoFit/>
          </a:bodyPr>
          <a:lstStyle>
            <a:lvl1pPr algn="l" defTabSz="932742" rtl="0" eaLnBrk="1" latinLnBrk="0" hangingPunct="1">
              <a:lnSpc>
                <a:spcPct val="90000"/>
              </a:lnSpc>
              <a:spcBef>
                <a:spcPts val="0"/>
              </a:spcBef>
              <a:buNone/>
              <a:defRPr lang="en-US" sz="4896" b="0" kern="1200" cap="none" spc="-102" baseline="0">
                <a:ln w="3175">
                  <a:noFill/>
                </a:ln>
                <a:solidFill>
                  <a:schemeClr val="bg1"/>
                </a:solidFill>
                <a:effectLst/>
                <a:latin typeface="+mj-lt"/>
                <a:ea typeface="+mn-ea"/>
                <a:cs typeface="Segoe UI" pitchFamily="34" charset="0"/>
              </a:defRPr>
            </a:lvl1pPr>
          </a:lstStyle>
          <a:p>
            <a:r>
              <a:rPr dirty="0" smtClean="0">
                <a:solidFill>
                  <a:srgbClr val="FFFFFF"/>
                </a:solidFill>
              </a:rPr>
              <a:t>Internet of Things Opportunities</a:t>
            </a:r>
            <a:endParaRPr dirty="0">
              <a:solidFill>
                <a:srgbClr val="FFFFFF"/>
              </a:solidFill>
            </a:endParaRPr>
          </a:p>
        </p:txBody>
      </p:sp>
      <p:sp>
        <p:nvSpPr>
          <p:cNvPr id="12" name="Rectangle 11"/>
          <p:cNvSpPr/>
          <p:nvPr/>
        </p:nvSpPr>
        <p:spPr bwMode="gray">
          <a:xfrm>
            <a:off x="122238" y="4335462"/>
            <a:ext cx="12192000" cy="1704412"/>
          </a:xfrm>
          <a:prstGeom prst="rect">
            <a:avLst/>
          </a:pr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defTabSz="748444" fontAlgn="base">
              <a:spcBef>
                <a:spcPct val="0"/>
              </a:spcBef>
              <a:spcAft>
                <a:spcPct val="0"/>
              </a:spcAft>
            </a:pPr>
            <a:endParaRPr lang="en-US" sz="2000" kern="0" dirty="0">
              <a:ln w="3175">
                <a:noFill/>
              </a:ln>
              <a:solidFill>
                <a:srgbClr val="00B0F0"/>
              </a:solidFill>
            </a:endParaRPr>
          </a:p>
        </p:txBody>
      </p:sp>
      <p:sp>
        <p:nvSpPr>
          <p:cNvPr id="13" name="TextBox 12"/>
          <p:cNvSpPr txBox="1"/>
          <p:nvPr/>
        </p:nvSpPr>
        <p:spPr>
          <a:xfrm>
            <a:off x="122237" y="5591798"/>
            <a:ext cx="8984631" cy="572464"/>
          </a:xfrm>
          <a:prstGeom prst="rect">
            <a:avLst/>
          </a:prstGeom>
          <a:noFill/>
        </p:spPr>
        <p:txBody>
          <a:bodyPr wrap="square" lIns="182880" tIns="146304" rIns="182880" bIns="146304" rtlCol="0">
            <a:spAutoFit/>
          </a:bodyPr>
          <a:lstStyle/>
          <a:p>
            <a:pPr defTabSz="748444" fontAlgn="base">
              <a:spcBef>
                <a:spcPct val="0"/>
              </a:spcBef>
              <a:spcAft>
                <a:spcPct val="0"/>
              </a:spcAft>
            </a:pPr>
            <a:r>
              <a:rPr lang="en-US" sz="900" kern="0" dirty="0">
                <a:solidFill>
                  <a:srgbClr val="FFFFFF"/>
                </a:solidFill>
              </a:rPr>
              <a:t>GE, </a:t>
            </a:r>
            <a:r>
              <a:rPr lang="en-US" sz="900" kern="0" dirty="0">
                <a:solidFill>
                  <a:srgbClr val="FFFFFF"/>
                </a:solidFill>
                <a:hlinkClick r:id="rId6"/>
              </a:rPr>
              <a:t>Industrial Internet, A European Perspective, Pushing the Boundaries of Minds and Machines</a:t>
            </a:r>
            <a:endParaRPr lang="en-US" sz="900" kern="0" dirty="0">
              <a:solidFill>
                <a:srgbClr val="FFFFFF"/>
              </a:solidFill>
            </a:endParaRPr>
          </a:p>
          <a:p>
            <a:pPr defTabSz="748444" fontAlgn="base">
              <a:spcBef>
                <a:spcPct val="0"/>
              </a:spcBef>
              <a:spcAft>
                <a:spcPct val="0"/>
              </a:spcAft>
            </a:pPr>
            <a:r>
              <a:rPr lang="en-US" sz="900" kern="0" dirty="0">
                <a:solidFill>
                  <a:srgbClr val="FFFFFF"/>
                </a:solidFill>
              </a:rPr>
              <a:t>GE, </a:t>
            </a:r>
            <a:r>
              <a:rPr lang="en-US" sz="900" kern="0" dirty="0">
                <a:ln w="3175">
                  <a:noFill/>
                </a:ln>
                <a:solidFill>
                  <a:srgbClr val="FFFFFF"/>
                </a:solidFill>
                <a:hlinkClick r:id="rId7"/>
              </a:rPr>
              <a:t>Industrial Internet: Pushing the Boundaries of Minds and </a:t>
            </a:r>
            <a:r>
              <a:rPr lang="en-US" sz="900" kern="0" dirty="0" smtClean="0">
                <a:ln w="3175">
                  <a:noFill/>
                </a:ln>
                <a:solidFill>
                  <a:srgbClr val="FFFFFF"/>
                </a:solidFill>
                <a:hlinkClick r:id="rId7"/>
              </a:rPr>
              <a:t>Machines</a:t>
            </a:r>
            <a:endParaRPr lang="en-US" sz="900" kern="0" dirty="0">
              <a:ln w="3175">
                <a:noFill/>
              </a:ln>
              <a:solidFill>
                <a:srgbClr val="FFFFFF"/>
              </a:solidFill>
            </a:endParaRPr>
          </a:p>
        </p:txBody>
      </p:sp>
      <p:sp>
        <p:nvSpPr>
          <p:cNvPr id="14" name="Rail"/>
          <p:cNvSpPr/>
          <p:nvPr/>
        </p:nvSpPr>
        <p:spPr>
          <a:xfrm>
            <a:off x="604864" y="4640262"/>
            <a:ext cx="842866" cy="943180"/>
          </a:xfrm>
          <a:custGeom>
            <a:avLst/>
            <a:gdLst>
              <a:gd name="connsiteX0" fmla="*/ 219830 w 1265353"/>
              <a:gd name="connsiteY0" fmla="*/ 1267541 h 1415951"/>
              <a:gd name="connsiteX1" fmla="*/ 152092 w 1265353"/>
              <a:gd name="connsiteY1" fmla="*/ 1346669 h 1415951"/>
              <a:gd name="connsiteX2" fmla="*/ 1117812 w 1265353"/>
              <a:gd name="connsiteY2" fmla="*/ 1346669 h 1415951"/>
              <a:gd name="connsiteX3" fmla="*/ 1044950 w 1265353"/>
              <a:gd name="connsiteY3" fmla="*/ 1267541 h 1415951"/>
              <a:gd name="connsiteX4" fmla="*/ 333903 w 1265353"/>
              <a:gd name="connsiteY4" fmla="*/ 1119131 h 1415951"/>
              <a:gd name="connsiteX5" fmla="*/ 285150 w 1265353"/>
              <a:gd name="connsiteY5" fmla="*/ 1198259 h 1415951"/>
              <a:gd name="connsiteX6" fmla="*/ 980202 w 1265353"/>
              <a:gd name="connsiteY6" fmla="*/ 1198259 h 1415951"/>
              <a:gd name="connsiteX7" fmla="*/ 927762 w 1265353"/>
              <a:gd name="connsiteY7" fmla="*/ 1119131 h 1415951"/>
              <a:gd name="connsiteX8" fmla="*/ 270788 w 1265353"/>
              <a:gd name="connsiteY8" fmla="*/ 1066800 h 1415951"/>
              <a:gd name="connsiteX9" fmla="*/ 992979 w 1265353"/>
              <a:gd name="connsiteY9" fmla="*/ 1066800 h 1415951"/>
              <a:gd name="connsiteX10" fmla="*/ 1265353 w 1265353"/>
              <a:gd name="connsiteY10" fmla="*/ 1415951 h 1415951"/>
              <a:gd name="connsiteX11" fmla="*/ 0 w 1265353"/>
              <a:gd name="connsiteY11" fmla="*/ 1415950 h 1415951"/>
              <a:gd name="connsiteX12" fmla="*/ 856438 w 1265353"/>
              <a:gd name="connsiteY12" fmla="*/ 830616 h 1415951"/>
              <a:gd name="connsiteX13" fmla="*/ 797981 w 1265353"/>
              <a:gd name="connsiteY13" fmla="*/ 899196 h 1415951"/>
              <a:gd name="connsiteX14" fmla="*/ 856438 w 1265353"/>
              <a:gd name="connsiteY14" fmla="*/ 967776 h 1415951"/>
              <a:gd name="connsiteX15" fmla="*/ 914894 w 1265353"/>
              <a:gd name="connsiteY15" fmla="*/ 899196 h 1415951"/>
              <a:gd name="connsiteX16" fmla="*/ 856438 w 1265353"/>
              <a:gd name="connsiteY16" fmla="*/ 830616 h 1415951"/>
              <a:gd name="connsiteX17" fmla="*/ 447969 w 1265353"/>
              <a:gd name="connsiteY17" fmla="*/ 830469 h 1415951"/>
              <a:gd name="connsiteX18" fmla="*/ 389513 w 1265353"/>
              <a:gd name="connsiteY18" fmla="*/ 899049 h 1415951"/>
              <a:gd name="connsiteX19" fmla="*/ 447969 w 1265353"/>
              <a:gd name="connsiteY19" fmla="*/ 967629 h 1415951"/>
              <a:gd name="connsiteX20" fmla="*/ 506426 w 1265353"/>
              <a:gd name="connsiteY20" fmla="*/ 899049 h 1415951"/>
              <a:gd name="connsiteX21" fmla="*/ 447969 w 1265353"/>
              <a:gd name="connsiteY21" fmla="*/ 830469 h 1415951"/>
              <a:gd name="connsiteX22" fmla="*/ 353947 w 1265353"/>
              <a:gd name="connsiteY22" fmla="*/ 304360 h 1415951"/>
              <a:gd name="connsiteX23" fmla="*/ 294922 w 1265353"/>
              <a:gd name="connsiteY23" fmla="*/ 373607 h 1415951"/>
              <a:gd name="connsiteX24" fmla="*/ 294922 w 1265353"/>
              <a:gd name="connsiteY24" fmla="*/ 650585 h 1415951"/>
              <a:gd name="connsiteX25" fmla="*/ 353947 w 1265353"/>
              <a:gd name="connsiteY25" fmla="*/ 719832 h 1415951"/>
              <a:gd name="connsiteX26" fmla="*/ 918354 w 1265353"/>
              <a:gd name="connsiteY26" fmla="*/ 719832 h 1415951"/>
              <a:gd name="connsiteX27" fmla="*/ 977379 w 1265353"/>
              <a:gd name="connsiteY27" fmla="*/ 650585 h 1415951"/>
              <a:gd name="connsiteX28" fmla="*/ 977379 w 1265353"/>
              <a:gd name="connsiteY28" fmla="*/ 373607 h 1415951"/>
              <a:gd name="connsiteX29" fmla="*/ 918354 w 1265353"/>
              <a:gd name="connsiteY29" fmla="*/ 304360 h 1415951"/>
              <a:gd name="connsiteX30" fmla="*/ 480352 w 1265353"/>
              <a:gd name="connsiteY30" fmla="*/ 72326 h 1415951"/>
              <a:gd name="connsiteX31" fmla="*/ 463000 w 1265353"/>
              <a:gd name="connsiteY31" fmla="*/ 92684 h 1415951"/>
              <a:gd name="connsiteX32" fmla="*/ 463000 w 1265353"/>
              <a:gd name="connsiteY32" fmla="*/ 174112 h 1415951"/>
              <a:gd name="connsiteX33" fmla="*/ 480352 w 1265353"/>
              <a:gd name="connsiteY33" fmla="*/ 194470 h 1415951"/>
              <a:gd name="connsiteX34" fmla="*/ 790698 w 1265353"/>
              <a:gd name="connsiteY34" fmla="*/ 194470 h 1415951"/>
              <a:gd name="connsiteX35" fmla="*/ 808051 w 1265353"/>
              <a:gd name="connsiteY35" fmla="*/ 174112 h 1415951"/>
              <a:gd name="connsiteX36" fmla="*/ 808051 w 1265353"/>
              <a:gd name="connsiteY36" fmla="*/ 92684 h 1415951"/>
              <a:gd name="connsiteX37" fmla="*/ 790698 w 1265353"/>
              <a:gd name="connsiteY37" fmla="*/ 72326 h 1415951"/>
              <a:gd name="connsiteX38" fmla="*/ 267470 w 1265353"/>
              <a:gd name="connsiteY38" fmla="*/ 0 h 1415951"/>
              <a:gd name="connsiteX39" fmla="*/ 1003580 w 1265353"/>
              <a:gd name="connsiteY39" fmla="*/ 0 h 1415951"/>
              <a:gd name="connsiteX40" fmla="*/ 1155137 w 1265353"/>
              <a:gd name="connsiteY40" fmla="*/ 177804 h 1415951"/>
              <a:gd name="connsiteX41" fmla="*/ 1155137 w 1265353"/>
              <a:gd name="connsiteY41" fmla="*/ 888996 h 1415951"/>
              <a:gd name="connsiteX42" fmla="*/ 1003580 w 1265353"/>
              <a:gd name="connsiteY42" fmla="*/ 1066800 h 1415951"/>
              <a:gd name="connsiteX43" fmla="*/ 992979 w 1265353"/>
              <a:gd name="connsiteY43" fmla="*/ 1066800 h 1415951"/>
              <a:gd name="connsiteX44" fmla="*/ 992934 w 1265353"/>
              <a:gd name="connsiteY44" fmla="*/ 1066743 h 1415951"/>
              <a:gd name="connsiteX45" fmla="*/ 270832 w 1265353"/>
              <a:gd name="connsiteY45" fmla="*/ 1066743 h 1415951"/>
              <a:gd name="connsiteX46" fmla="*/ 270788 w 1265353"/>
              <a:gd name="connsiteY46" fmla="*/ 1066800 h 1415951"/>
              <a:gd name="connsiteX47" fmla="*/ 267470 w 1265353"/>
              <a:gd name="connsiteY47" fmla="*/ 1066800 h 1415951"/>
              <a:gd name="connsiteX48" fmla="*/ 115913 w 1265353"/>
              <a:gd name="connsiteY48" fmla="*/ 888996 h 1415951"/>
              <a:gd name="connsiteX49" fmla="*/ 115913 w 1265353"/>
              <a:gd name="connsiteY49" fmla="*/ 177804 h 1415951"/>
              <a:gd name="connsiteX50" fmla="*/ 267470 w 1265353"/>
              <a:gd name="connsiteY50" fmla="*/ 0 h 1415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1265353" h="1415951">
                <a:moveTo>
                  <a:pt x="219830" y="1267541"/>
                </a:moveTo>
                <a:lnTo>
                  <a:pt x="152092" y="1346669"/>
                </a:lnTo>
                <a:lnTo>
                  <a:pt x="1117812" y="1346669"/>
                </a:lnTo>
                <a:lnTo>
                  <a:pt x="1044950" y="1267541"/>
                </a:lnTo>
                <a:close/>
                <a:moveTo>
                  <a:pt x="333903" y="1119131"/>
                </a:moveTo>
                <a:lnTo>
                  <a:pt x="285150" y="1198259"/>
                </a:lnTo>
                <a:lnTo>
                  <a:pt x="980202" y="1198259"/>
                </a:lnTo>
                <a:lnTo>
                  <a:pt x="927762" y="1119131"/>
                </a:lnTo>
                <a:close/>
                <a:moveTo>
                  <a:pt x="270788" y="1066800"/>
                </a:moveTo>
                <a:lnTo>
                  <a:pt x="992979" y="1066800"/>
                </a:lnTo>
                <a:lnTo>
                  <a:pt x="1265353" y="1415951"/>
                </a:lnTo>
                <a:lnTo>
                  <a:pt x="0" y="1415950"/>
                </a:lnTo>
                <a:close/>
                <a:moveTo>
                  <a:pt x="856438" y="830616"/>
                </a:moveTo>
                <a:cubicBezTo>
                  <a:pt x="824153" y="830616"/>
                  <a:pt x="797981" y="861320"/>
                  <a:pt x="797981" y="899196"/>
                </a:cubicBezTo>
                <a:cubicBezTo>
                  <a:pt x="797981" y="937072"/>
                  <a:pt x="824153" y="967776"/>
                  <a:pt x="856438" y="967776"/>
                </a:cubicBezTo>
                <a:cubicBezTo>
                  <a:pt x="888723" y="967776"/>
                  <a:pt x="914894" y="937072"/>
                  <a:pt x="914894" y="899196"/>
                </a:cubicBezTo>
                <a:cubicBezTo>
                  <a:pt x="914894" y="861320"/>
                  <a:pt x="888723" y="830616"/>
                  <a:pt x="856438" y="830616"/>
                </a:cubicBezTo>
                <a:close/>
                <a:moveTo>
                  <a:pt x="447969" y="830469"/>
                </a:moveTo>
                <a:cubicBezTo>
                  <a:pt x="415685" y="830469"/>
                  <a:pt x="389513" y="861173"/>
                  <a:pt x="389513" y="899049"/>
                </a:cubicBezTo>
                <a:cubicBezTo>
                  <a:pt x="389513" y="936925"/>
                  <a:pt x="415685" y="967629"/>
                  <a:pt x="447969" y="967629"/>
                </a:cubicBezTo>
                <a:cubicBezTo>
                  <a:pt x="480254" y="967629"/>
                  <a:pt x="506426" y="936925"/>
                  <a:pt x="506426" y="899049"/>
                </a:cubicBezTo>
                <a:cubicBezTo>
                  <a:pt x="506426" y="861173"/>
                  <a:pt x="480254" y="830469"/>
                  <a:pt x="447969" y="830469"/>
                </a:cubicBezTo>
                <a:close/>
                <a:moveTo>
                  <a:pt x="353947" y="304360"/>
                </a:moveTo>
                <a:cubicBezTo>
                  <a:pt x="321348" y="304360"/>
                  <a:pt x="294922" y="335363"/>
                  <a:pt x="294922" y="373607"/>
                </a:cubicBezTo>
                <a:lnTo>
                  <a:pt x="294922" y="650585"/>
                </a:lnTo>
                <a:cubicBezTo>
                  <a:pt x="294922" y="688829"/>
                  <a:pt x="321348" y="719832"/>
                  <a:pt x="353947" y="719832"/>
                </a:cubicBezTo>
                <a:lnTo>
                  <a:pt x="918354" y="719832"/>
                </a:lnTo>
                <a:cubicBezTo>
                  <a:pt x="950952" y="719832"/>
                  <a:pt x="977379" y="688829"/>
                  <a:pt x="977379" y="650585"/>
                </a:cubicBezTo>
                <a:lnTo>
                  <a:pt x="977379" y="373607"/>
                </a:lnTo>
                <a:cubicBezTo>
                  <a:pt x="977379" y="335363"/>
                  <a:pt x="950952" y="304360"/>
                  <a:pt x="918354" y="304360"/>
                </a:cubicBezTo>
                <a:close/>
                <a:moveTo>
                  <a:pt x="480352" y="72326"/>
                </a:moveTo>
                <a:cubicBezTo>
                  <a:pt x="470769" y="72326"/>
                  <a:pt x="463000" y="81441"/>
                  <a:pt x="463000" y="92684"/>
                </a:cubicBezTo>
                <a:lnTo>
                  <a:pt x="463000" y="174112"/>
                </a:lnTo>
                <a:cubicBezTo>
                  <a:pt x="463000" y="185355"/>
                  <a:pt x="470769" y="194470"/>
                  <a:pt x="480352" y="194470"/>
                </a:cubicBezTo>
                <a:lnTo>
                  <a:pt x="790698" y="194470"/>
                </a:lnTo>
                <a:cubicBezTo>
                  <a:pt x="800281" y="194470"/>
                  <a:pt x="808051" y="185355"/>
                  <a:pt x="808051" y="174112"/>
                </a:cubicBezTo>
                <a:lnTo>
                  <a:pt x="808051" y="92684"/>
                </a:lnTo>
                <a:cubicBezTo>
                  <a:pt x="808051" y="81441"/>
                  <a:pt x="800281" y="72326"/>
                  <a:pt x="790698" y="72326"/>
                </a:cubicBezTo>
                <a:close/>
                <a:moveTo>
                  <a:pt x="267470" y="0"/>
                </a:moveTo>
                <a:lnTo>
                  <a:pt x="1003580" y="0"/>
                </a:lnTo>
                <a:cubicBezTo>
                  <a:pt x="1087282" y="0"/>
                  <a:pt x="1155137" y="79606"/>
                  <a:pt x="1155137" y="177804"/>
                </a:cubicBezTo>
                <a:lnTo>
                  <a:pt x="1155137" y="888996"/>
                </a:lnTo>
                <a:cubicBezTo>
                  <a:pt x="1155137" y="987194"/>
                  <a:pt x="1087282" y="1066800"/>
                  <a:pt x="1003580" y="1066800"/>
                </a:cubicBezTo>
                <a:lnTo>
                  <a:pt x="992979" y="1066800"/>
                </a:lnTo>
                <a:lnTo>
                  <a:pt x="992934" y="1066743"/>
                </a:lnTo>
                <a:lnTo>
                  <a:pt x="270832" y="1066743"/>
                </a:lnTo>
                <a:lnTo>
                  <a:pt x="270788" y="1066800"/>
                </a:lnTo>
                <a:lnTo>
                  <a:pt x="267470" y="1066800"/>
                </a:lnTo>
                <a:cubicBezTo>
                  <a:pt x="183768" y="1066800"/>
                  <a:pt x="115913" y="987194"/>
                  <a:pt x="115913" y="888996"/>
                </a:cubicBezTo>
                <a:lnTo>
                  <a:pt x="115913" y="177804"/>
                </a:lnTo>
                <a:cubicBezTo>
                  <a:pt x="115913" y="79606"/>
                  <a:pt x="183768" y="0"/>
                  <a:pt x="267470" y="0"/>
                </a:cubicBezTo>
                <a:close/>
              </a:path>
            </a:pathLst>
          </a:cu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5" name="Oil &amp; Gas"/>
          <p:cNvSpPr/>
          <p:nvPr/>
        </p:nvSpPr>
        <p:spPr>
          <a:xfrm rot="18799081">
            <a:off x="644536" y="4900842"/>
            <a:ext cx="706336" cy="702595"/>
          </a:xfrm>
          <a:custGeom>
            <a:avLst/>
            <a:gdLst>
              <a:gd name="connsiteX0" fmla="*/ 616298 w 706336"/>
              <a:gd name="connsiteY0" fmla="*/ 127422 h 702595"/>
              <a:gd name="connsiteX1" fmla="*/ 370074 w 706336"/>
              <a:gd name="connsiteY1" fmla="*/ 127422 h 702595"/>
              <a:gd name="connsiteX2" fmla="*/ 123849 w 706336"/>
              <a:gd name="connsiteY2" fmla="*/ 372342 h 702595"/>
              <a:gd name="connsiteX3" fmla="*/ 123848 w 706336"/>
              <a:gd name="connsiteY3" fmla="*/ 372342 h 702595"/>
              <a:gd name="connsiteX4" fmla="*/ 370073 w 706336"/>
              <a:gd name="connsiteY4" fmla="*/ 617262 h 702595"/>
              <a:gd name="connsiteX5" fmla="*/ 616298 w 706336"/>
              <a:gd name="connsiteY5" fmla="*/ 372342 h 702595"/>
              <a:gd name="connsiteX6" fmla="*/ 706336 w 706336"/>
              <a:gd name="connsiteY6" fmla="*/ 0 h 702595"/>
              <a:gd name="connsiteX7" fmla="*/ 706336 w 706336"/>
              <a:gd name="connsiteY7" fmla="*/ 351298 h 702595"/>
              <a:gd name="connsiteX8" fmla="*/ 353168 w 706336"/>
              <a:gd name="connsiteY8" fmla="*/ 702595 h 702595"/>
              <a:gd name="connsiteX9" fmla="*/ 0 w 706336"/>
              <a:gd name="connsiteY9" fmla="*/ 351297 h 702595"/>
              <a:gd name="connsiteX10" fmla="*/ 1 w 706336"/>
              <a:gd name="connsiteY10" fmla="*/ 351297 h 702595"/>
              <a:gd name="connsiteX11" fmla="*/ 353169 w 706336"/>
              <a:gd name="connsiteY11" fmla="*/ 1 h 702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06336" h="702595">
                <a:moveTo>
                  <a:pt x="616298" y="127422"/>
                </a:moveTo>
                <a:lnTo>
                  <a:pt x="370074" y="127422"/>
                </a:lnTo>
                <a:cubicBezTo>
                  <a:pt x="234088" y="127422"/>
                  <a:pt x="123849" y="237076"/>
                  <a:pt x="123849" y="372342"/>
                </a:cubicBezTo>
                <a:lnTo>
                  <a:pt x="123848" y="372342"/>
                </a:lnTo>
                <a:cubicBezTo>
                  <a:pt x="123848" y="507608"/>
                  <a:pt x="234087" y="617262"/>
                  <a:pt x="370073" y="617262"/>
                </a:cubicBezTo>
                <a:cubicBezTo>
                  <a:pt x="506059" y="617262"/>
                  <a:pt x="616298" y="507608"/>
                  <a:pt x="616298" y="372342"/>
                </a:cubicBezTo>
                <a:close/>
                <a:moveTo>
                  <a:pt x="706336" y="0"/>
                </a:moveTo>
                <a:lnTo>
                  <a:pt x="706336" y="351298"/>
                </a:lnTo>
                <a:cubicBezTo>
                  <a:pt x="706336" y="545314"/>
                  <a:pt x="548217" y="702595"/>
                  <a:pt x="353168" y="702595"/>
                </a:cubicBezTo>
                <a:cubicBezTo>
                  <a:pt x="158119" y="702595"/>
                  <a:pt x="0" y="545314"/>
                  <a:pt x="0" y="351297"/>
                </a:cubicBezTo>
                <a:lnTo>
                  <a:pt x="1" y="351297"/>
                </a:lnTo>
                <a:cubicBezTo>
                  <a:pt x="1" y="157282"/>
                  <a:pt x="158120" y="1"/>
                  <a:pt x="353169" y="1"/>
                </a:cubicBezTo>
                <a:close/>
              </a:path>
            </a:pathLst>
          </a:custGeom>
          <a:solidFill>
            <a:schemeClr val="tx1"/>
          </a:solidFill>
          <a:ln w="38100">
            <a:noFill/>
          </a:ln>
        </p:spPr>
        <p:style>
          <a:lnRef idx="1">
            <a:schemeClr val="accent1"/>
          </a:lnRef>
          <a:fillRef idx="3">
            <a:schemeClr val="accent1"/>
          </a:fillRef>
          <a:effectRef idx="2">
            <a:schemeClr val="accent1"/>
          </a:effectRef>
          <a:fontRef idx="minor">
            <a:schemeClr val="lt1"/>
          </a:fontRef>
        </p:style>
        <p:txBody>
          <a:bodyPr wrap="square" rtlCol="0" anchor="ctr">
            <a:noAutofit/>
          </a:bodyPr>
          <a:lstStyle/>
          <a:p>
            <a:pPr algn="ctr"/>
            <a:endParaRPr lang="en-US">
              <a:solidFill>
                <a:srgbClr val="FFFFFF"/>
              </a:solidFill>
            </a:endParaRPr>
          </a:p>
        </p:txBody>
      </p:sp>
      <p:sp>
        <p:nvSpPr>
          <p:cNvPr id="16" name="Aviation"/>
          <p:cNvSpPr/>
          <p:nvPr/>
        </p:nvSpPr>
        <p:spPr>
          <a:xfrm>
            <a:off x="427037" y="4666357"/>
            <a:ext cx="1198520" cy="827549"/>
          </a:xfrm>
          <a:custGeom>
            <a:avLst/>
            <a:gdLst>
              <a:gd name="connsiteX0" fmla="*/ 1209675 w 1304925"/>
              <a:gd name="connsiteY0" fmla="*/ 440531 h 885825"/>
              <a:gd name="connsiteX1" fmla="*/ 826293 w 1304925"/>
              <a:gd name="connsiteY1" fmla="*/ 409575 h 885825"/>
              <a:gd name="connsiteX2" fmla="*/ 631031 w 1304925"/>
              <a:gd name="connsiteY2" fmla="*/ 50006 h 885825"/>
              <a:gd name="connsiteX3" fmla="*/ 495300 w 1304925"/>
              <a:gd name="connsiteY3" fmla="*/ 0 h 885825"/>
              <a:gd name="connsiteX4" fmla="*/ 619125 w 1304925"/>
              <a:gd name="connsiteY4" fmla="*/ 369094 h 885825"/>
              <a:gd name="connsiteX5" fmla="*/ 581025 w 1304925"/>
              <a:gd name="connsiteY5" fmla="*/ 416719 h 885825"/>
              <a:gd name="connsiteX6" fmla="*/ 211931 w 1304925"/>
              <a:gd name="connsiteY6" fmla="*/ 435769 h 885825"/>
              <a:gd name="connsiteX7" fmla="*/ 145256 w 1304925"/>
              <a:gd name="connsiteY7" fmla="*/ 240506 h 885825"/>
              <a:gd name="connsiteX8" fmla="*/ 42862 w 1304925"/>
              <a:gd name="connsiteY8" fmla="*/ 240506 h 885825"/>
              <a:gd name="connsiteX9" fmla="*/ 66675 w 1304925"/>
              <a:gd name="connsiteY9" fmla="*/ 431006 h 885825"/>
              <a:gd name="connsiteX10" fmla="*/ 0 w 1304925"/>
              <a:gd name="connsiteY10" fmla="*/ 459581 h 885825"/>
              <a:gd name="connsiteX11" fmla="*/ 66675 w 1304925"/>
              <a:gd name="connsiteY11" fmla="*/ 471487 h 885825"/>
              <a:gd name="connsiteX12" fmla="*/ 50006 w 1304925"/>
              <a:gd name="connsiteY12" fmla="*/ 671512 h 885825"/>
              <a:gd name="connsiteX13" fmla="*/ 154781 w 1304925"/>
              <a:gd name="connsiteY13" fmla="*/ 669131 h 885825"/>
              <a:gd name="connsiteX14" fmla="*/ 207168 w 1304925"/>
              <a:gd name="connsiteY14" fmla="*/ 502444 h 885825"/>
              <a:gd name="connsiteX15" fmla="*/ 581025 w 1304925"/>
              <a:gd name="connsiteY15" fmla="*/ 511969 h 885825"/>
              <a:gd name="connsiteX16" fmla="*/ 628650 w 1304925"/>
              <a:gd name="connsiteY16" fmla="*/ 550069 h 885825"/>
              <a:gd name="connsiteX17" fmla="*/ 559593 w 1304925"/>
              <a:gd name="connsiteY17" fmla="*/ 885825 h 885825"/>
              <a:gd name="connsiteX18" fmla="*/ 692943 w 1304925"/>
              <a:gd name="connsiteY18" fmla="*/ 852487 h 885825"/>
              <a:gd name="connsiteX19" fmla="*/ 819150 w 1304925"/>
              <a:gd name="connsiteY19" fmla="*/ 547687 h 885825"/>
              <a:gd name="connsiteX20" fmla="*/ 1202531 w 1304925"/>
              <a:gd name="connsiteY20" fmla="*/ 526256 h 885825"/>
              <a:gd name="connsiteX21" fmla="*/ 1304925 w 1304925"/>
              <a:gd name="connsiteY21" fmla="*/ 492919 h 885825"/>
              <a:gd name="connsiteX22" fmla="*/ 1209675 w 1304925"/>
              <a:gd name="connsiteY22" fmla="*/ 440531 h 885825"/>
              <a:gd name="connsiteX0" fmla="*/ 1209675 w 1304982"/>
              <a:gd name="connsiteY0" fmla="*/ 440531 h 885825"/>
              <a:gd name="connsiteX1" fmla="*/ 826293 w 1304982"/>
              <a:gd name="connsiteY1" fmla="*/ 409575 h 885825"/>
              <a:gd name="connsiteX2" fmla="*/ 631031 w 1304982"/>
              <a:gd name="connsiteY2" fmla="*/ 50006 h 885825"/>
              <a:gd name="connsiteX3" fmla="*/ 495300 w 1304982"/>
              <a:gd name="connsiteY3" fmla="*/ 0 h 885825"/>
              <a:gd name="connsiteX4" fmla="*/ 619125 w 1304982"/>
              <a:gd name="connsiteY4" fmla="*/ 369094 h 885825"/>
              <a:gd name="connsiteX5" fmla="*/ 581025 w 1304982"/>
              <a:gd name="connsiteY5" fmla="*/ 416719 h 885825"/>
              <a:gd name="connsiteX6" fmla="*/ 211931 w 1304982"/>
              <a:gd name="connsiteY6" fmla="*/ 435769 h 885825"/>
              <a:gd name="connsiteX7" fmla="*/ 145256 w 1304982"/>
              <a:gd name="connsiteY7" fmla="*/ 240506 h 885825"/>
              <a:gd name="connsiteX8" fmla="*/ 42862 w 1304982"/>
              <a:gd name="connsiteY8" fmla="*/ 240506 h 885825"/>
              <a:gd name="connsiteX9" fmla="*/ 66675 w 1304982"/>
              <a:gd name="connsiteY9" fmla="*/ 431006 h 885825"/>
              <a:gd name="connsiteX10" fmla="*/ 0 w 1304982"/>
              <a:gd name="connsiteY10" fmla="*/ 459581 h 885825"/>
              <a:gd name="connsiteX11" fmla="*/ 66675 w 1304982"/>
              <a:gd name="connsiteY11" fmla="*/ 471487 h 885825"/>
              <a:gd name="connsiteX12" fmla="*/ 50006 w 1304982"/>
              <a:gd name="connsiteY12" fmla="*/ 671512 h 885825"/>
              <a:gd name="connsiteX13" fmla="*/ 154781 w 1304982"/>
              <a:gd name="connsiteY13" fmla="*/ 669131 h 885825"/>
              <a:gd name="connsiteX14" fmla="*/ 207168 w 1304982"/>
              <a:gd name="connsiteY14" fmla="*/ 502444 h 885825"/>
              <a:gd name="connsiteX15" fmla="*/ 581025 w 1304982"/>
              <a:gd name="connsiteY15" fmla="*/ 511969 h 885825"/>
              <a:gd name="connsiteX16" fmla="*/ 628650 w 1304982"/>
              <a:gd name="connsiteY16" fmla="*/ 550069 h 885825"/>
              <a:gd name="connsiteX17" fmla="*/ 559593 w 1304982"/>
              <a:gd name="connsiteY17" fmla="*/ 885825 h 885825"/>
              <a:gd name="connsiteX18" fmla="*/ 692943 w 1304982"/>
              <a:gd name="connsiteY18" fmla="*/ 852487 h 885825"/>
              <a:gd name="connsiteX19" fmla="*/ 819150 w 1304982"/>
              <a:gd name="connsiteY19" fmla="*/ 547687 h 885825"/>
              <a:gd name="connsiteX20" fmla="*/ 1202531 w 1304982"/>
              <a:gd name="connsiteY20" fmla="*/ 526256 h 885825"/>
              <a:gd name="connsiteX21" fmla="*/ 1304925 w 1304982"/>
              <a:gd name="connsiteY21" fmla="*/ 492919 h 885825"/>
              <a:gd name="connsiteX22" fmla="*/ 1209675 w 1304982"/>
              <a:gd name="connsiteY22" fmla="*/ 440531 h 885825"/>
              <a:gd name="connsiteX0" fmla="*/ 1209675 w 1306727"/>
              <a:gd name="connsiteY0" fmla="*/ 440531 h 885825"/>
              <a:gd name="connsiteX1" fmla="*/ 826293 w 1306727"/>
              <a:gd name="connsiteY1" fmla="*/ 409575 h 885825"/>
              <a:gd name="connsiteX2" fmla="*/ 631031 w 1306727"/>
              <a:gd name="connsiteY2" fmla="*/ 50006 h 885825"/>
              <a:gd name="connsiteX3" fmla="*/ 495300 w 1306727"/>
              <a:gd name="connsiteY3" fmla="*/ 0 h 885825"/>
              <a:gd name="connsiteX4" fmla="*/ 619125 w 1306727"/>
              <a:gd name="connsiteY4" fmla="*/ 369094 h 885825"/>
              <a:gd name="connsiteX5" fmla="*/ 581025 w 1306727"/>
              <a:gd name="connsiteY5" fmla="*/ 416719 h 885825"/>
              <a:gd name="connsiteX6" fmla="*/ 211931 w 1306727"/>
              <a:gd name="connsiteY6" fmla="*/ 435769 h 885825"/>
              <a:gd name="connsiteX7" fmla="*/ 145256 w 1306727"/>
              <a:gd name="connsiteY7" fmla="*/ 240506 h 885825"/>
              <a:gd name="connsiteX8" fmla="*/ 42862 w 1306727"/>
              <a:gd name="connsiteY8" fmla="*/ 240506 h 885825"/>
              <a:gd name="connsiteX9" fmla="*/ 66675 w 1306727"/>
              <a:gd name="connsiteY9" fmla="*/ 431006 h 885825"/>
              <a:gd name="connsiteX10" fmla="*/ 0 w 1306727"/>
              <a:gd name="connsiteY10" fmla="*/ 459581 h 885825"/>
              <a:gd name="connsiteX11" fmla="*/ 66675 w 1306727"/>
              <a:gd name="connsiteY11" fmla="*/ 471487 h 885825"/>
              <a:gd name="connsiteX12" fmla="*/ 50006 w 1306727"/>
              <a:gd name="connsiteY12" fmla="*/ 671512 h 885825"/>
              <a:gd name="connsiteX13" fmla="*/ 154781 w 1306727"/>
              <a:gd name="connsiteY13" fmla="*/ 669131 h 885825"/>
              <a:gd name="connsiteX14" fmla="*/ 207168 w 1306727"/>
              <a:gd name="connsiteY14" fmla="*/ 502444 h 885825"/>
              <a:gd name="connsiteX15" fmla="*/ 581025 w 1306727"/>
              <a:gd name="connsiteY15" fmla="*/ 511969 h 885825"/>
              <a:gd name="connsiteX16" fmla="*/ 628650 w 1306727"/>
              <a:gd name="connsiteY16" fmla="*/ 550069 h 885825"/>
              <a:gd name="connsiteX17" fmla="*/ 559593 w 1306727"/>
              <a:gd name="connsiteY17" fmla="*/ 885825 h 885825"/>
              <a:gd name="connsiteX18" fmla="*/ 692943 w 1306727"/>
              <a:gd name="connsiteY18" fmla="*/ 852487 h 885825"/>
              <a:gd name="connsiteX19" fmla="*/ 819150 w 1306727"/>
              <a:gd name="connsiteY19" fmla="*/ 547687 h 885825"/>
              <a:gd name="connsiteX20" fmla="*/ 1154906 w 1306727"/>
              <a:gd name="connsiteY20" fmla="*/ 531018 h 885825"/>
              <a:gd name="connsiteX21" fmla="*/ 1304925 w 1306727"/>
              <a:gd name="connsiteY21" fmla="*/ 492919 h 885825"/>
              <a:gd name="connsiteX22" fmla="*/ 1209675 w 1306727"/>
              <a:gd name="connsiteY22" fmla="*/ 440531 h 885825"/>
              <a:gd name="connsiteX0" fmla="*/ 1159669 w 1304932"/>
              <a:gd name="connsiteY0" fmla="*/ 435769 h 885825"/>
              <a:gd name="connsiteX1" fmla="*/ 826293 w 1304932"/>
              <a:gd name="connsiteY1" fmla="*/ 409575 h 885825"/>
              <a:gd name="connsiteX2" fmla="*/ 631031 w 1304932"/>
              <a:gd name="connsiteY2" fmla="*/ 50006 h 885825"/>
              <a:gd name="connsiteX3" fmla="*/ 495300 w 1304932"/>
              <a:gd name="connsiteY3" fmla="*/ 0 h 885825"/>
              <a:gd name="connsiteX4" fmla="*/ 619125 w 1304932"/>
              <a:gd name="connsiteY4" fmla="*/ 369094 h 885825"/>
              <a:gd name="connsiteX5" fmla="*/ 581025 w 1304932"/>
              <a:gd name="connsiteY5" fmla="*/ 416719 h 885825"/>
              <a:gd name="connsiteX6" fmla="*/ 211931 w 1304932"/>
              <a:gd name="connsiteY6" fmla="*/ 435769 h 885825"/>
              <a:gd name="connsiteX7" fmla="*/ 145256 w 1304932"/>
              <a:gd name="connsiteY7" fmla="*/ 240506 h 885825"/>
              <a:gd name="connsiteX8" fmla="*/ 42862 w 1304932"/>
              <a:gd name="connsiteY8" fmla="*/ 240506 h 885825"/>
              <a:gd name="connsiteX9" fmla="*/ 66675 w 1304932"/>
              <a:gd name="connsiteY9" fmla="*/ 431006 h 885825"/>
              <a:gd name="connsiteX10" fmla="*/ 0 w 1304932"/>
              <a:gd name="connsiteY10" fmla="*/ 459581 h 885825"/>
              <a:gd name="connsiteX11" fmla="*/ 66675 w 1304932"/>
              <a:gd name="connsiteY11" fmla="*/ 471487 h 885825"/>
              <a:gd name="connsiteX12" fmla="*/ 50006 w 1304932"/>
              <a:gd name="connsiteY12" fmla="*/ 671512 h 885825"/>
              <a:gd name="connsiteX13" fmla="*/ 154781 w 1304932"/>
              <a:gd name="connsiteY13" fmla="*/ 669131 h 885825"/>
              <a:gd name="connsiteX14" fmla="*/ 207168 w 1304932"/>
              <a:gd name="connsiteY14" fmla="*/ 502444 h 885825"/>
              <a:gd name="connsiteX15" fmla="*/ 581025 w 1304932"/>
              <a:gd name="connsiteY15" fmla="*/ 511969 h 885825"/>
              <a:gd name="connsiteX16" fmla="*/ 628650 w 1304932"/>
              <a:gd name="connsiteY16" fmla="*/ 550069 h 885825"/>
              <a:gd name="connsiteX17" fmla="*/ 559593 w 1304932"/>
              <a:gd name="connsiteY17" fmla="*/ 885825 h 885825"/>
              <a:gd name="connsiteX18" fmla="*/ 692943 w 1304932"/>
              <a:gd name="connsiteY18" fmla="*/ 852487 h 885825"/>
              <a:gd name="connsiteX19" fmla="*/ 819150 w 1304932"/>
              <a:gd name="connsiteY19" fmla="*/ 547687 h 885825"/>
              <a:gd name="connsiteX20" fmla="*/ 1154906 w 1304932"/>
              <a:gd name="connsiteY20" fmla="*/ 531018 h 885825"/>
              <a:gd name="connsiteX21" fmla="*/ 1304925 w 1304932"/>
              <a:gd name="connsiteY21" fmla="*/ 492919 h 885825"/>
              <a:gd name="connsiteX22" fmla="*/ 1159669 w 1304932"/>
              <a:gd name="connsiteY22" fmla="*/ 435769 h 885825"/>
              <a:gd name="connsiteX0" fmla="*/ 1157288 w 1304926"/>
              <a:gd name="connsiteY0" fmla="*/ 421482 h 885825"/>
              <a:gd name="connsiteX1" fmla="*/ 826293 w 1304926"/>
              <a:gd name="connsiteY1" fmla="*/ 409575 h 885825"/>
              <a:gd name="connsiteX2" fmla="*/ 631031 w 1304926"/>
              <a:gd name="connsiteY2" fmla="*/ 50006 h 885825"/>
              <a:gd name="connsiteX3" fmla="*/ 495300 w 1304926"/>
              <a:gd name="connsiteY3" fmla="*/ 0 h 885825"/>
              <a:gd name="connsiteX4" fmla="*/ 619125 w 1304926"/>
              <a:gd name="connsiteY4" fmla="*/ 369094 h 885825"/>
              <a:gd name="connsiteX5" fmla="*/ 581025 w 1304926"/>
              <a:gd name="connsiteY5" fmla="*/ 416719 h 885825"/>
              <a:gd name="connsiteX6" fmla="*/ 211931 w 1304926"/>
              <a:gd name="connsiteY6" fmla="*/ 435769 h 885825"/>
              <a:gd name="connsiteX7" fmla="*/ 145256 w 1304926"/>
              <a:gd name="connsiteY7" fmla="*/ 240506 h 885825"/>
              <a:gd name="connsiteX8" fmla="*/ 42862 w 1304926"/>
              <a:gd name="connsiteY8" fmla="*/ 240506 h 885825"/>
              <a:gd name="connsiteX9" fmla="*/ 66675 w 1304926"/>
              <a:gd name="connsiteY9" fmla="*/ 431006 h 885825"/>
              <a:gd name="connsiteX10" fmla="*/ 0 w 1304926"/>
              <a:gd name="connsiteY10" fmla="*/ 459581 h 885825"/>
              <a:gd name="connsiteX11" fmla="*/ 66675 w 1304926"/>
              <a:gd name="connsiteY11" fmla="*/ 471487 h 885825"/>
              <a:gd name="connsiteX12" fmla="*/ 50006 w 1304926"/>
              <a:gd name="connsiteY12" fmla="*/ 671512 h 885825"/>
              <a:gd name="connsiteX13" fmla="*/ 154781 w 1304926"/>
              <a:gd name="connsiteY13" fmla="*/ 669131 h 885825"/>
              <a:gd name="connsiteX14" fmla="*/ 207168 w 1304926"/>
              <a:gd name="connsiteY14" fmla="*/ 502444 h 885825"/>
              <a:gd name="connsiteX15" fmla="*/ 581025 w 1304926"/>
              <a:gd name="connsiteY15" fmla="*/ 511969 h 885825"/>
              <a:gd name="connsiteX16" fmla="*/ 628650 w 1304926"/>
              <a:gd name="connsiteY16" fmla="*/ 550069 h 885825"/>
              <a:gd name="connsiteX17" fmla="*/ 559593 w 1304926"/>
              <a:gd name="connsiteY17" fmla="*/ 885825 h 885825"/>
              <a:gd name="connsiteX18" fmla="*/ 692943 w 1304926"/>
              <a:gd name="connsiteY18" fmla="*/ 852487 h 885825"/>
              <a:gd name="connsiteX19" fmla="*/ 819150 w 1304926"/>
              <a:gd name="connsiteY19" fmla="*/ 547687 h 885825"/>
              <a:gd name="connsiteX20" fmla="*/ 1154906 w 1304926"/>
              <a:gd name="connsiteY20" fmla="*/ 531018 h 885825"/>
              <a:gd name="connsiteX21" fmla="*/ 1304925 w 1304926"/>
              <a:gd name="connsiteY21" fmla="*/ 492919 h 885825"/>
              <a:gd name="connsiteX22" fmla="*/ 1157288 w 1304926"/>
              <a:gd name="connsiteY22" fmla="*/ 421482 h 885825"/>
              <a:gd name="connsiteX0" fmla="*/ 1157288 w 1302545"/>
              <a:gd name="connsiteY0" fmla="*/ 421482 h 885825"/>
              <a:gd name="connsiteX1" fmla="*/ 826293 w 1302545"/>
              <a:gd name="connsiteY1" fmla="*/ 409575 h 885825"/>
              <a:gd name="connsiteX2" fmla="*/ 631031 w 1302545"/>
              <a:gd name="connsiteY2" fmla="*/ 50006 h 885825"/>
              <a:gd name="connsiteX3" fmla="*/ 495300 w 1302545"/>
              <a:gd name="connsiteY3" fmla="*/ 0 h 885825"/>
              <a:gd name="connsiteX4" fmla="*/ 619125 w 1302545"/>
              <a:gd name="connsiteY4" fmla="*/ 369094 h 885825"/>
              <a:gd name="connsiteX5" fmla="*/ 581025 w 1302545"/>
              <a:gd name="connsiteY5" fmla="*/ 416719 h 885825"/>
              <a:gd name="connsiteX6" fmla="*/ 211931 w 1302545"/>
              <a:gd name="connsiteY6" fmla="*/ 435769 h 885825"/>
              <a:gd name="connsiteX7" fmla="*/ 145256 w 1302545"/>
              <a:gd name="connsiteY7" fmla="*/ 240506 h 885825"/>
              <a:gd name="connsiteX8" fmla="*/ 42862 w 1302545"/>
              <a:gd name="connsiteY8" fmla="*/ 240506 h 885825"/>
              <a:gd name="connsiteX9" fmla="*/ 66675 w 1302545"/>
              <a:gd name="connsiteY9" fmla="*/ 431006 h 885825"/>
              <a:gd name="connsiteX10" fmla="*/ 0 w 1302545"/>
              <a:gd name="connsiteY10" fmla="*/ 459581 h 885825"/>
              <a:gd name="connsiteX11" fmla="*/ 66675 w 1302545"/>
              <a:gd name="connsiteY11" fmla="*/ 471487 h 885825"/>
              <a:gd name="connsiteX12" fmla="*/ 50006 w 1302545"/>
              <a:gd name="connsiteY12" fmla="*/ 671512 h 885825"/>
              <a:gd name="connsiteX13" fmla="*/ 154781 w 1302545"/>
              <a:gd name="connsiteY13" fmla="*/ 669131 h 885825"/>
              <a:gd name="connsiteX14" fmla="*/ 207168 w 1302545"/>
              <a:gd name="connsiteY14" fmla="*/ 502444 h 885825"/>
              <a:gd name="connsiteX15" fmla="*/ 581025 w 1302545"/>
              <a:gd name="connsiteY15" fmla="*/ 511969 h 885825"/>
              <a:gd name="connsiteX16" fmla="*/ 628650 w 1302545"/>
              <a:gd name="connsiteY16" fmla="*/ 550069 h 885825"/>
              <a:gd name="connsiteX17" fmla="*/ 559593 w 1302545"/>
              <a:gd name="connsiteY17" fmla="*/ 885825 h 885825"/>
              <a:gd name="connsiteX18" fmla="*/ 692943 w 1302545"/>
              <a:gd name="connsiteY18" fmla="*/ 852487 h 885825"/>
              <a:gd name="connsiteX19" fmla="*/ 819150 w 1302545"/>
              <a:gd name="connsiteY19" fmla="*/ 547687 h 885825"/>
              <a:gd name="connsiteX20" fmla="*/ 1154906 w 1302545"/>
              <a:gd name="connsiteY20" fmla="*/ 531018 h 885825"/>
              <a:gd name="connsiteX21" fmla="*/ 1302544 w 1302545"/>
              <a:gd name="connsiteY21" fmla="*/ 476250 h 885825"/>
              <a:gd name="connsiteX22" fmla="*/ 1157288 w 1302545"/>
              <a:gd name="connsiteY22" fmla="*/ 421482 h 885825"/>
              <a:gd name="connsiteX0" fmla="*/ 1157288 w 1302545"/>
              <a:gd name="connsiteY0" fmla="*/ 421482 h 885825"/>
              <a:gd name="connsiteX1" fmla="*/ 826293 w 1302545"/>
              <a:gd name="connsiteY1" fmla="*/ 409575 h 885825"/>
              <a:gd name="connsiteX2" fmla="*/ 631031 w 1302545"/>
              <a:gd name="connsiteY2" fmla="*/ 50006 h 885825"/>
              <a:gd name="connsiteX3" fmla="*/ 495300 w 1302545"/>
              <a:gd name="connsiteY3" fmla="*/ 0 h 885825"/>
              <a:gd name="connsiteX4" fmla="*/ 619125 w 1302545"/>
              <a:gd name="connsiteY4" fmla="*/ 369094 h 885825"/>
              <a:gd name="connsiteX5" fmla="*/ 581025 w 1302545"/>
              <a:gd name="connsiteY5" fmla="*/ 416719 h 885825"/>
              <a:gd name="connsiteX6" fmla="*/ 211931 w 1302545"/>
              <a:gd name="connsiteY6" fmla="*/ 435769 h 885825"/>
              <a:gd name="connsiteX7" fmla="*/ 145256 w 1302545"/>
              <a:gd name="connsiteY7" fmla="*/ 240506 h 885825"/>
              <a:gd name="connsiteX8" fmla="*/ 42862 w 1302545"/>
              <a:gd name="connsiteY8" fmla="*/ 240506 h 885825"/>
              <a:gd name="connsiteX9" fmla="*/ 66675 w 1302545"/>
              <a:gd name="connsiteY9" fmla="*/ 431006 h 885825"/>
              <a:gd name="connsiteX10" fmla="*/ 0 w 1302545"/>
              <a:gd name="connsiteY10" fmla="*/ 459581 h 885825"/>
              <a:gd name="connsiteX11" fmla="*/ 66675 w 1302545"/>
              <a:gd name="connsiteY11" fmla="*/ 471487 h 885825"/>
              <a:gd name="connsiteX12" fmla="*/ 50006 w 1302545"/>
              <a:gd name="connsiteY12" fmla="*/ 671512 h 885825"/>
              <a:gd name="connsiteX13" fmla="*/ 154781 w 1302545"/>
              <a:gd name="connsiteY13" fmla="*/ 669131 h 885825"/>
              <a:gd name="connsiteX14" fmla="*/ 207168 w 1302545"/>
              <a:gd name="connsiteY14" fmla="*/ 502444 h 885825"/>
              <a:gd name="connsiteX15" fmla="*/ 581025 w 1302545"/>
              <a:gd name="connsiteY15" fmla="*/ 514350 h 885825"/>
              <a:gd name="connsiteX16" fmla="*/ 628650 w 1302545"/>
              <a:gd name="connsiteY16" fmla="*/ 550069 h 885825"/>
              <a:gd name="connsiteX17" fmla="*/ 559593 w 1302545"/>
              <a:gd name="connsiteY17" fmla="*/ 885825 h 885825"/>
              <a:gd name="connsiteX18" fmla="*/ 692943 w 1302545"/>
              <a:gd name="connsiteY18" fmla="*/ 852487 h 885825"/>
              <a:gd name="connsiteX19" fmla="*/ 819150 w 1302545"/>
              <a:gd name="connsiteY19" fmla="*/ 547687 h 885825"/>
              <a:gd name="connsiteX20" fmla="*/ 1154906 w 1302545"/>
              <a:gd name="connsiteY20" fmla="*/ 531018 h 885825"/>
              <a:gd name="connsiteX21" fmla="*/ 1302544 w 1302545"/>
              <a:gd name="connsiteY21" fmla="*/ 476250 h 885825"/>
              <a:gd name="connsiteX22" fmla="*/ 1157288 w 1302545"/>
              <a:gd name="connsiteY22" fmla="*/ 421482 h 885825"/>
              <a:gd name="connsiteX0" fmla="*/ 1157288 w 1302545"/>
              <a:gd name="connsiteY0" fmla="*/ 421482 h 885825"/>
              <a:gd name="connsiteX1" fmla="*/ 826293 w 1302545"/>
              <a:gd name="connsiteY1" fmla="*/ 409575 h 885825"/>
              <a:gd name="connsiteX2" fmla="*/ 631031 w 1302545"/>
              <a:gd name="connsiteY2" fmla="*/ 50006 h 885825"/>
              <a:gd name="connsiteX3" fmla="*/ 495300 w 1302545"/>
              <a:gd name="connsiteY3" fmla="*/ 0 h 885825"/>
              <a:gd name="connsiteX4" fmla="*/ 619125 w 1302545"/>
              <a:gd name="connsiteY4" fmla="*/ 369094 h 885825"/>
              <a:gd name="connsiteX5" fmla="*/ 581025 w 1302545"/>
              <a:gd name="connsiteY5" fmla="*/ 416719 h 885825"/>
              <a:gd name="connsiteX6" fmla="*/ 211931 w 1302545"/>
              <a:gd name="connsiteY6" fmla="*/ 435769 h 885825"/>
              <a:gd name="connsiteX7" fmla="*/ 145256 w 1302545"/>
              <a:gd name="connsiteY7" fmla="*/ 240506 h 885825"/>
              <a:gd name="connsiteX8" fmla="*/ 42862 w 1302545"/>
              <a:gd name="connsiteY8" fmla="*/ 240506 h 885825"/>
              <a:gd name="connsiteX9" fmla="*/ 66675 w 1302545"/>
              <a:gd name="connsiteY9" fmla="*/ 431006 h 885825"/>
              <a:gd name="connsiteX10" fmla="*/ 0 w 1302545"/>
              <a:gd name="connsiteY10" fmla="*/ 459581 h 885825"/>
              <a:gd name="connsiteX11" fmla="*/ 66675 w 1302545"/>
              <a:gd name="connsiteY11" fmla="*/ 471487 h 885825"/>
              <a:gd name="connsiteX12" fmla="*/ 50006 w 1302545"/>
              <a:gd name="connsiteY12" fmla="*/ 671512 h 885825"/>
              <a:gd name="connsiteX13" fmla="*/ 154781 w 1302545"/>
              <a:gd name="connsiteY13" fmla="*/ 669131 h 885825"/>
              <a:gd name="connsiteX14" fmla="*/ 207168 w 1302545"/>
              <a:gd name="connsiteY14" fmla="*/ 502444 h 885825"/>
              <a:gd name="connsiteX15" fmla="*/ 581025 w 1302545"/>
              <a:gd name="connsiteY15" fmla="*/ 516731 h 885825"/>
              <a:gd name="connsiteX16" fmla="*/ 628650 w 1302545"/>
              <a:gd name="connsiteY16" fmla="*/ 550069 h 885825"/>
              <a:gd name="connsiteX17" fmla="*/ 559593 w 1302545"/>
              <a:gd name="connsiteY17" fmla="*/ 885825 h 885825"/>
              <a:gd name="connsiteX18" fmla="*/ 692943 w 1302545"/>
              <a:gd name="connsiteY18" fmla="*/ 852487 h 885825"/>
              <a:gd name="connsiteX19" fmla="*/ 819150 w 1302545"/>
              <a:gd name="connsiteY19" fmla="*/ 547687 h 885825"/>
              <a:gd name="connsiteX20" fmla="*/ 1154906 w 1302545"/>
              <a:gd name="connsiteY20" fmla="*/ 531018 h 885825"/>
              <a:gd name="connsiteX21" fmla="*/ 1302544 w 1302545"/>
              <a:gd name="connsiteY21" fmla="*/ 476250 h 885825"/>
              <a:gd name="connsiteX22" fmla="*/ 1157288 w 1302545"/>
              <a:gd name="connsiteY22" fmla="*/ 421482 h 885825"/>
              <a:gd name="connsiteX0" fmla="*/ 1157288 w 1302545"/>
              <a:gd name="connsiteY0" fmla="*/ 421482 h 885825"/>
              <a:gd name="connsiteX1" fmla="*/ 826293 w 1302545"/>
              <a:gd name="connsiteY1" fmla="*/ 409575 h 885825"/>
              <a:gd name="connsiteX2" fmla="*/ 631031 w 1302545"/>
              <a:gd name="connsiteY2" fmla="*/ 50006 h 885825"/>
              <a:gd name="connsiteX3" fmla="*/ 495300 w 1302545"/>
              <a:gd name="connsiteY3" fmla="*/ 0 h 885825"/>
              <a:gd name="connsiteX4" fmla="*/ 619125 w 1302545"/>
              <a:gd name="connsiteY4" fmla="*/ 369094 h 885825"/>
              <a:gd name="connsiteX5" fmla="*/ 581025 w 1302545"/>
              <a:gd name="connsiteY5" fmla="*/ 416719 h 885825"/>
              <a:gd name="connsiteX6" fmla="*/ 211931 w 1302545"/>
              <a:gd name="connsiteY6" fmla="*/ 435769 h 885825"/>
              <a:gd name="connsiteX7" fmla="*/ 145256 w 1302545"/>
              <a:gd name="connsiteY7" fmla="*/ 240506 h 885825"/>
              <a:gd name="connsiteX8" fmla="*/ 42862 w 1302545"/>
              <a:gd name="connsiteY8" fmla="*/ 240506 h 885825"/>
              <a:gd name="connsiteX9" fmla="*/ 66675 w 1302545"/>
              <a:gd name="connsiteY9" fmla="*/ 431006 h 885825"/>
              <a:gd name="connsiteX10" fmla="*/ 0 w 1302545"/>
              <a:gd name="connsiteY10" fmla="*/ 459581 h 885825"/>
              <a:gd name="connsiteX11" fmla="*/ 66675 w 1302545"/>
              <a:gd name="connsiteY11" fmla="*/ 471487 h 885825"/>
              <a:gd name="connsiteX12" fmla="*/ 50006 w 1302545"/>
              <a:gd name="connsiteY12" fmla="*/ 671512 h 885825"/>
              <a:gd name="connsiteX13" fmla="*/ 154781 w 1302545"/>
              <a:gd name="connsiteY13" fmla="*/ 669131 h 885825"/>
              <a:gd name="connsiteX14" fmla="*/ 207168 w 1302545"/>
              <a:gd name="connsiteY14" fmla="*/ 502444 h 885825"/>
              <a:gd name="connsiteX15" fmla="*/ 581025 w 1302545"/>
              <a:gd name="connsiteY15" fmla="*/ 516731 h 885825"/>
              <a:gd name="connsiteX16" fmla="*/ 628650 w 1302545"/>
              <a:gd name="connsiteY16" fmla="*/ 550069 h 885825"/>
              <a:gd name="connsiteX17" fmla="*/ 559593 w 1302545"/>
              <a:gd name="connsiteY17" fmla="*/ 885825 h 885825"/>
              <a:gd name="connsiteX18" fmla="*/ 692943 w 1302545"/>
              <a:gd name="connsiteY18" fmla="*/ 852487 h 885825"/>
              <a:gd name="connsiteX19" fmla="*/ 819150 w 1302545"/>
              <a:gd name="connsiteY19" fmla="*/ 547687 h 885825"/>
              <a:gd name="connsiteX20" fmla="*/ 1154906 w 1302545"/>
              <a:gd name="connsiteY20" fmla="*/ 531018 h 885825"/>
              <a:gd name="connsiteX21" fmla="*/ 1302544 w 1302545"/>
              <a:gd name="connsiteY21" fmla="*/ 476250 h 885825"/>
              <a:gd name="connsiteX22" fmla="*/ 1157288 w 1302545"/>
              <a:gd name="connsiteY22" fmla="*/ 421482 h 885825"/>
              <a:gd name="connsiteX0" fmla="*/ 1157288 w 1302545"/>
              <a:gd name="connsiteY0" fmla="*/ 421482 h 885825"/>
              <a:gd name="connsiteX1" fmla="*/ 826293 w 1302545"/>
              <a:gd name="connsiteY1" fmla="*/ 409575 h 885825"/>
              <a:gd name="connsiteX2" fmla="*/ 631031 w 1302545"/>
              <a:gd name="connsiteY2" fmla="*/ 50006 h 885825"/>
              <a:gd name="connsiteX3" fmla="*/ 495300 w 1302545"/>
              <a:gd name="connsiteY3" fmla="*/ 0 h 885825"/>
              <a:gd name="connsiteX4" fmla="*/ 619125 w 1302545"/>
              <a:gd name="connsiteY4" fmla="*/ 369094 h 885825"/>
              <a:gd name="connsiteX5" fmla="*/ 581025 w 1302545"/>
              <a:gd name="connsiteY5" fmla="*/ 416719 h 885825"/>
              <a:gd name="connsiteX6" fmla="*/ 211931 w 1302545"/>
              <a:gd name="connsiteY6" fmla="*/ 435769 h 885825"/>
              <a:gd name="connsiteX7" fmla="*/ 145256 w 1302545"/>
              <a:gd name="connsiteY7" fmla="*/ 240506 h 885825"/>
              <a:gd name="connsiteX8" fmla="*/ 42862 w 1302545"/>
              <a:gd name="connsiteY8" fmla="*/ 240506 h 885825"/>
              <a:gd name="connsiteX9" fmla="*/ 66675 w 1302545"/>
              <a:gd name="connsiteY9" fmla="*/ 431006 h 885825"/>
              <a:gd name="connsiteX10" fmla="*/ 0 w 1302545"/>
              <a:gd name="connsiteY10" fmla="*/ 459581 h 885825"/>
              <a:gd name="connsiteX11" fmla="*/ 66675 w 1302545"/>
              <a:gd name="connsiteY11" fmla="*/ 471487 h 885825"/>
              <a:gd name="connsiteX12" fmla="*/ 50006 w 1302545"/>
              <a:gd name="connsiteY12" fmla="*/ 671512 h 885825"/>
              <a:gd name="connsiteX13" fmla="*/ 154781 w 1302545"/>
              <a:gd name="connsiteY13" fmla="*/ 669131 h 885825"/>
              <a:gd name="connsiteX14" fmla="*/ 207168 w 1302545"/>
              <a:gd name="connsiteY14" fmla="*/ 502444 h 885825"/>
              <a:gd name="connsiteX15" fmla="*/ 581025 w 1302545"/>
              <a:gd name="connsiteY15" fmla="*/ 516731 h 885825"/>
              <a:gd name="connsiteX16" fmla="*/ 628650 w 1302545"/>
              <a:gd name="connsiteY16" fmla="*/ 550069 h 885825"/>
              <a:gd name="connsiteX17" fmla="*/ 559593 w 1302545"/>
              <a:gd name="connsiteY17" fmla="*/ 885825 h 885825"/>
              <a:gd name="connsiteX18" fmla="*/ 692943 w 1302545"/>
              <a:gd name="connsiteY18" fmla="*/ 852487 h 885825"/>
              <a:gd name="connsiteX19" fmla="*/ 819150 w 1302545"/>
              <a:gd name="connsiteY19" fmla="*/ 547687 h 885825"/>
              <a:gd name="connsiteX20" fmla="*/ 1159669 w 1302545"/>
              <a:gd name="connsiteY20" fmla="*/ 528637 h 885825"/>
              <a:gd name="connsiteX21" fmla="*/ 1302544 w 1302545"/>
              <a:gd name="connsiteY21" fmla="*/ 476250 h 885825"/>
              <a:gd name="connsiteX22" fmla="*/ 1157288 w 1302545"/>
              <a:gd name="connsiteY22" fmla="*/ 421482 h 885825"/>
              <a:gd name="connsiteX0" fmla="*/ 1157288 w 1302544"/>
              <a:gd name="connsiteY0" fmla="*/ 421482 h 885825"/>
              <a:gd name="connsiteX1" fmla="*/ 826293 w 1302544"/>
              <a:gd name="connsiteY1" fmla="*/ 409575 h 885825"/>
              <a:gd name="connsiteX2" fmla="*/ 631031 w 1302544"/>
              <a:gd name="connsiteY2" fmla="*/ 50006 h 885825"/>
              <a:gd name="connsiteX3" fmla="*/ 495300 w 1302544"/>
              <a:gd name="connsiteY3" fmla="*/ 0 h 885825"/>
              <a:gd name="connsiteX4" fmla="*/ 619125 w 1302544"/>
              <a:gd name="connsiteY4" fmla="*/ 369094 h 885825"/>
              <a:gd name="connsiteX5" fmla="*/ 581025 w 1302544"/>
              <a:gd name="connsiteY5" fmla="*/ 416719 h 885825"/>
              <a:gd name="connsiteX6" fmla="*/ 211931 w 1302544"/>
              <a:gd name="connsiteY6" fmla="*/ 435769 h 885825"/>
              <a:gd name="connsiteX7" fmla="*/ 145256 w 1302544"/>
              <a:gd name="connsiteY7" fmla="*/ 240506 h 885825"/>
              <a:gd name="connsiteX8" fmla="*/ 42862 w 1302544"/>
              <a:gd name="connsiteY8" fmla="*/ 240506 h 885825"/>
              <a:gd name="connsiteX9" fmla="*/ 66675 w 1302544"/>
              <a:gd name="connsiteY9" fmla="*/ 431006 h 885825"/>
              <a:gd name="connsiteX10" fmla="*/ 0 w 1302544"/>
              <a:gd name="connsiteY10" fmla="*/ 459581 h 885825"/>
              <a:gd name="connsiteX11" fmla="*/ 66675 w 1302544"/>
              <a:gd name="connsiteY11" fmla="*/ 471487 h 885825"/>
              <a:gd name="connsiteX12" fmla="*/ 50006 w 1302544"/>
              <a:gd name="connsiteY12" fmla="*/ 671512 h 885825"/>
              <a:gd name="connsiteX13" fmla="*/ 154781 w 1302544"/>
              <a:gd name="connsiteY13" fmla="*/ 669131 h 885825"/>
              <a:gd name="connsiteX14" fmla="*/ 207168 w 1302544"/>
              <a:gd name="connsiteY14" fmla="*/ 502444 h 885825"/>
              <a:gd name="connsiteX15" fmla="*/ 581025 w 1302544"/>
              <a:gd name="connsiteY15" fmla="*/ 516731 h 885825"/>
              <a:gd name="connsiteX16" fmla="*/ 628650 w 1302544"/>
              <a:gd name="connsiteY16" fmla="*/ 550069 h 885825"/>
              <a:gd name="connsiteX17" fmla="*/ 559593 w 1302544"/>
              <a:gd name="connsiteY17" fmla="*/ 885825 h 885825"/>
              <a:gd name="connsiteX18" fmla="*/ 692943 w 1302544"/>
              <a:gd name="connsiteY18" fmla="*/ 852487 h 885825"/>
              <a:gd name="connsiteX19" fmla="*/ 819150 w 1302544"/>
              <a:gd name="connsiteY19" fmla="*/ 547687 h 885825"/>
              <a:gd name="connsiteX20" fmla="*/ 1157287 w 1302544"/>
              <a:gd name="connsiteY20" fmla="*/ 531018 h 885825"/>
              <a:gd name="connsiteX21" fmla="*/ 1302544 w 1302544"/>
              <a:gd name="connsiteY21" fmla="*/ 476250 h 885825"/>
              <a:gd name="connsiteX22" fmla="*/ 1157288 w 1302544"/>
              <a:gd name="connsiteY22" fmla="*/ 421482 h 885825"/>
              <a:gd name="connsiteX0" fmla="*/ 1157288 w 1302544"/>
              <a:gd name="connsiteY0" fmla="*/ 421482 h 885825"/>
              <a:gd name="connsiteX1" fmla="*/ 826293 w 1302544"/>
              <a:gd name="connsiteY1" fmla="*/ 409575 h 885825"/>
              <a:gd name="connsiteX2" fmla="*/ 631031 w 1302544"/>
              <a:gd name="connsiteY2" fmla="*/ 50006 h 885825"/>
              <a:gd name="connsiteX3" fmla="*/ 495300 w 1302544"/>
              <a:gd name="connsiteY3" fmla="*/ 0 h 885825"/>
              <a:gd name="connsiteX4" fmla="*/ 619125 w 1302544"/>
              <a:gd name="connsiteY4" fmla="*/ 369094 h 885825"/>
              <a:gd name="connsiteX5" fmla="*/ 581025 w 1302544"/>
              <a:gd name="connsiteY5" fmla="*/ 416719 h 885825"/>
              <a:gd name="connsiteX6" fmla="*/ 211931 w 1302544"/>
              <a:gd name="connsiteY6" fmla="*/ 435769 h 885825"/>
              <a:gd name="connsiteX7" fmla="*/ 145256 w 1302544"/>
              <a:gd name="connsiteY7" fmla="*/ 240506 h 885825"/>
              <a:gd name="connsiteX8" fmla="*/ 42862 w 1302544"/>
              <a:gd name="connsiteY8" fmla="*/ 240506 h 885825"/>
              <a:gd name="connsiteX9" fmla="*/ 66675 w 1302544"/>
              <a:gd name="connsiteY9" fmla="*/ 431006 h 885825"/>
              <a:gd name="connsiteX10" fmla="*/ 0 w 1302544"/>
              <a:gd name="connsiteY10" fmla="*/ 459581 h 885825"/>
              <a:gd name="connsiteX11" fmla="*/ 66675 w 1302544"/>
              <a:gd name="connsiteY11" fmla="*/ 471487 h 885825"/>
              <a:gd name="connsiteX12" fmla="*/ 50006 w 1302544"/>
              <a:gd name="connsiteY12" fmla="*/ 671512 h 885825"/>
              <a:gd name="connsiteX13" fmla="*/ 154781 w 1302544"/>
              <a:gd name="connsiteY13" fmla="*/ 669131 h 885825"/>
              <a:gd name="connsiteX14" fmla="*/ 207168 w 1302544"/>
              <a:gd name="connsiteY14" fmla="*/ 502444 h 885825"/>
              <a:gd name="connsiteX15" fmla="*/ 581025 w 1302544"/>
              <a:gd name="connsiteY15" fmla="*/ 516731 h 885825"/>
              <a:gd name="connsiteX16" fmla="*/ 628650 w 1302544"/>
              <a:gd name="connsiteY16" fmla="*/ 550069 h 885825"/>
              <a:gd name="connsiteX17" fmla="*/ 559593 w 1302544"/>
              <a:gd name="connsiteY17" fmla="*/ 885825 h 885825"/>
              <a:gd name="connsiteX18" fmla="*/ 692943 w 1302544"/>
              <a:gd name="connsiteY18" fmla="*/ 852487 h 885825"/>
              <a:gd name="connsiteX19" fmla="*/ 821531 w 1302544"/>
              <a:gd name="connsiteY19" fmla="*/ 547687 h 885825"/>
              <a:gd name="connsiteX20" fmla="*/ 1157287 w 1302544"/>
              <a:gd name="connsiteY20" fmla="*/ 531018 h 885825"/>
              <a:gd name="connsiteX21" fmla="*/ 1302544 w 1302544"/>
              <a:gd name="connsiteY21" fmla="*/ 476250 h 885825"/>
              <a:gd name="connsiteX22" fmla="*/ 1157288 w 1302544"/>
              <a:gd name="connsiteY22" fmla="*/ 421482 h 885825"/>
              <a:gd name="connsiteX0" fmla="*/ 1157288 w 1302544"/>
              <a:gd name="connsiteY0" fmla="*/ 421482 h 885825"/>
              <a:gd name="connsiteX1" fmla="*/ 826293 w 1302544"/>
              <a:gd name="connsiteY1" fmla="*/ 409575 h 885825"/>
              <a:gd name="connsiteX2" fmla="*/ 631031 w 1302544"/>
              <a:gd name="connsiteY2" fmla="*/ 50006 h 885825"/>
              <a:gd name="connsiteX3" fmla="*/ 495300 w 1302544"/>
              <a:gd name="connsiteY3" fmla="*/ 0 h 885825"/>
              <a:gd name="connsiteX4" fmla="*/ 619125 w 1302544"/>
              <a:gd name="connsiteY4" fmla="*/ 369094 h 885825"/>
              <a:gd name="connsiteX5" fmla="*/ 581025 w 1302544"/>
              <a:gd name="connsiteY5" fmla="*/ 416719 h 885825"/>
              <a:gd name="connsiteX6" fmla="*/ 211931 w 1302544"/>
              <a:gd name="connsiteY6" fmla="*/ 435769 h 885825"/>
              <a:gd name="connsiteX7" fmla="*/ 145256 w 1302544"/>
              <a:gd name="connsiteY7" fmla="*/ 240506 h 885825"/>
              <a:gd name="connsiteX8" fmla="*/ 42862 w 1302544"/>
              <a:gd name="connsiteY8" fmla="*/ 240506 h 885825"/>
              <a:gd name="connsiteX9" fmla="*/ 66675 w 1302544"/>
              <a:gd name="connsiteY9" fmla="*/ 431006 h 885825"/>
              <a:gd name="connsiteX10" fmla="*/ 0 w 1302544"/>
              <a:gd name="connsiteY10" fmla="*/ 459581 h 885825"/>
              <a:gd name="connsiteX11" fmla="*/ 66675 w 1302544"/>
              <a:gd name="connsiteY11" fmla="*/ 471487 h 885825"/>
              <a:gd name="connsiteX12" fmla="*/ 50006 w 1302544"/>
              <a:gd name="connsiteY12" fmla="*/ 671512 h 885825"/>
              <a:gd name="connsiteX13" fmla="*/ 154781 w 1302544"/>
              <a:gd name="connsiteY13" fmla="*/ 669131 h 885825"/>
              <a:gd name="connsiteX14" fmla="*/ 207168 w 1302544"/>
              <a:gd name="connsiteY14" fmla="*/ 502444 h 885825"/>
              <a:gd name="connsiteX15" fmla="*/ 581025 w 1302544"/>
              <a:gd name="connsiteY15" fmla="*/ 516731 h 885825"/>
              <a:gd name="connsiteX16" fmla="*/ 628650 w 1302544"/>
              <a:gd name="connsiteY16" fmla="*/ 550069 h 885825"/>
              <a:gd name="connsiteX17" fmla="*/ 559593 w 1302544"/>
              <a:gd name="connsiteY17" fmla="*/ 885825 h 885825"/>
              <a:gd name="connsiteX18" fmla="*/ 692943 w 1302544"/>
              <a:gd name="connsiteY18" fmla="*/ 852487 h 885825"/>
              <a:gd name="connsiteX19" fmla="*/ 823912 w 1302544"/>
              <a:gd name="connsiteY19" fmla="*/ 547687 h 885825"/>
              <a:gd name="connsiteX20" fmla="*/ 1157287 w 1302544"/>
              <a:gd name="connsiteY20" fmla="*/ 531018 h 885825"/>
              <a:gd name="connsiteX21" fmla="*/ 1302544 w 1302544"/>
              <a:gd name="connsiteY21" fmla="*/ 476250 h 885825"/>
              <a:gd name="connsiteX22" fmla="*/ 1157288 w 1302544"/>
              <a:gd name="connsiteY22" fmla="*/ 421482 h 885825"/>
              <a:gd name="connsiteX0" fmla="*/ 1157288 w 1302544"/>
              <a:gd name="connsiteY0" fmla="*/ 421482 h 885825"/>
              <a:gd name="connsiteX1" fmla="*/ 826293 w 1302544"/>
              <a:gd name="connsiteY1" fmla="*/ 409575 h 885825"/>
              <a:gd name="connsiteX2" fmla="*/ 631031 w 1302544"/>
              <a:gd name="connsiteY2" fmla="*/ 50006 h 885825"/>
              <a:gd name="connsiteX3" fmla="*/ 495300 w 1302544"/>
              <a:gd name="connsiteY3" fmla="*/ 0 h 885825"/>
              <a:gd name="connsiteX4" fmla="*/ 619125 w 1302544"/>
              <a:gd name="connsiteY4" fmla="*/ 369094 h 885825"/>
              <a:gd name="connsiteX5" fmla="*/ 581025 w 1302544"/>
              <a:gd name="connsiteY5" fmla="*/ 416719 h 885825"/>
              <a:gd name="connsiteX6" fmla="*/ 211931 w 1302544"/>
              <a:gd name="connsiteY6" fmla="*/ 435769 h 885825"/>
              <a:gd name="connsiteX7" fmla="*/ 145256 w 1302544"/>
              <a:gd name="connsiteY7" fmla="*/ 240506 h 885825"/>
              <a:gd name="connsiteX8" fmla="*/ 42862 w 1302544"/>
              <a:gd name="connsiteY8" fmla="*/ 240506 h 885825"/>
              <a:gd name="connsiteX9" fmla="*/ 66675 w 1302544"/>
              <a:gd name="connsiteY9" fmla="*/ 431006 h 885825"/>
              <a:gd name="connsiteX10" fmla="*/ 0 w 1302544"/>
              <a:gd name="connsiteY10" fmla="*/ 459581 h 885825"/>
              <a:gd name="connsiteX11" fmla="*/ 66675 w 1302544"/>
              <a:gd name="connsiteY11" fmla="*/ 471487 h 885825"/>
              <a:gd name="connsiteX12" fmla="*/ 50006 w 1302544"/>
              <a:gd name="connsiteY12" fmla="*/ 671512 h 885825"/>
              <a:gd name="connsiteX13" fmla="*/ 154781 w 1302544"/>
              <a:gd name="connsiteY13" fmla="*/ 669131 h 885825"/>
              <a:gd name="connsiteX14" fmla="*/ 207168 w 1302544"/>
              <a:gd name="connsiteY14" fmla="*/ 502444 h 885825"/>
              <a:gd name="connsiteX15" fmla="*/ 581025 w 1302544"/>
              <a:gd name="connsiteY15" fmla="*/ 516731 h 885825"/>
              <a:gd name="connsiteX16" fmla="*/ 628650 w 1302544"/>
              <a:gd name="connsiteY16" fmla="*/ 550069 h 885825"/>
              <a:gd name="connsiteX17" fmla="*/ 559593 w 1302544"/>
              <a:gd name="connsiteY17" fmla="*/ 885825 h 885825"/>
              <a:gd name="connsiteX18" fmla="*/ 692943 w 1302544"/>
              <a:gd name="connsiteY18" fmla="*/ 852487 h 885825"/>
              <a:gd name="connsiteX19" fmla="*/ 823912 w 1302544"/>
              <a:gd name="connsiteY19" fmla="*/ 547687 h 885825"/>
              <a:gd name="connsiteX20" fmla="*/ 1157287 w 1302544"/>
              <a:gd name="connsiteY20" fmla="*/ 531018 h 885825"/>
              <a:gd name="connsiteX21" fmla="*/ 1302544 w 1302544"/>
              <a:gd name="connsiteY21" fmla="*/ 476250 h 885825"/>
              <a:gd name="connsiteX22" fmla="*/ 1157288 w 1302544"/>
              <a:gd name="connsiteY22" fmla="*/ 421482 h 885825"/>
              <a:gd name="connsiteX0" fmla="*/ 1157288 w 1302544"/>
              <a:gd name="connsiteY0" fmla="*/ 421482 h 885825"/>
              <a:gd name="connsiteX1" fmla="*/ 826293 w 1302544"/>
              <a:gd name="connsiteY1" fmla="*/ 409575 h 885825"/>
              <a:gd name="connsiteX2" fmla="*/ 631031 w 1302544"/>
              <a:gd name="connsiteY2" fmla="*/ 50006 h 885825"/>
              <a:gd name="connsiteX3" fmla="*/ 495300 w 1302544"/>
              <a:gd name="connsiteY3" fmla="*/ 0 h 885825"/>
              <a:gd name="connsiteX4" fmla="*/ 619125 w 1302544"/>
              <a:gd name="connsiteY4" fmla="*/ 369094 h 885825"/>
              <a:gd name="connsiteX5" fmla="*/ 581025 w 1302544"/>
              <a:gd name="connsiteY5" fmla="*/ 416719 h 885825"/>
              <a:gd name="connsiteX6" fmla="*/ 211931 w 1302544"/>
              <a:gd name="connsiteY6" fmla="*/ 435769 h 885825"/>
              <a:gd name="connsiteX7" fmla="*/ 145256 w 1302544"/>
              <a:gd name="connsiteY7" fmla="*/ 240506 h 885825"/>
              <a:gd name="connsiteX8" fmla="*/ 42862 w 1302544"/>
              <a:gd name="connsiteY8" fmla="*/ 240506 h 885825"/>
              <a:gd name="connsiteX9" fmla="*/ 66675 w 1302544"/>
              <a:gd name="connsiteY9" fmla="*/ 431006 h 885825"/>
              <a:gd name="connsiteX10" fmla="*/ 0 w 1302544"/>
              <a:gd name="connsiteY10" fmla="*/ 459581 h 885825"/>
              <a:gd name="connsiteX11" fmla="*/ 66675 w 1302544"/>
              <a:gd name="connsiteY11" fmla="*/ 471487 h 885825"/>
              <a:gd name="connsiteX12" fmla="*/ 50006 w 1302544"/>
              <a:gd name="connsiteY12" fmla="*/ 671512 h 885825"/>
              <a:gd name="connsiteX13" fmla="*/ 154781 w 1302544"/>
              <a:gd name="connsiteY13" fmla="*/ 669131 h 885825"/>
              <a:gd name="connsiteX14" fmla="*/ 207168 w 1302544"/>
              <a:gd name="connsiteY14" fmla="*/ 502444 h 885825"/>
              <a:gd name="connsiteX15" fmla="*/ 581025 w 1302544"/>
              <a:gd name="connsiteY15" fmla="*/ 516731 h 885825"/>
              <a:gd name="connsiteX16" fmla="*/ 628650 w 1302544"/>
              <a:gd name="connsiteY16" fmla="*/ 550069 h 885825"/>
              <a:gd name="connsiteX17" fmla="*/ 559593 w 1302544"/>
              <a:gd name="connsiteY17" fmla="*/ 885825 h 885825"/>
              <a:gd name="connsiteX18" fmla="*/ 692943 w 1302544"/>
              <a:gd name="connsiteY18" fmla="*/ 852487 h 885825"/>
              <a:gd name="connsiteX19" fmla="*/ 826294 w 1302544"/>
              <a:gd name="connsiteY19" fmla="*/ 547687 h 885825"/>
              <a:gd name="connsiteX20" fmla="*/ 1157287 w 1302544"/>
              <a:gd name="connsiteY20" fmla="*/ 531018 h 885825"/>
              <a:gd name="connsiteX21" fmla="*/ 1302544 w 1302544"/>
              <a:gd name="connsiteY21" fmla="*/ 476250 h 885825"/>
              <a:gd name="connsiteX22" fmla="*/ 1157288 w 1302544"/>
              <a:gd name="connsiteY22" fmla="*/ 421482 h 885825"/>
              <a:gd name="connsiteX0" fmla="*/ 1157288 w 1302544"/>
              <a:gd name="connsiteY0" fmla="*/ 421482 h 885825"/>
              <a:gd name="connsiteX1" fmla="*/ 826293 w 1302544"/>
              <a:gd name="connsiteY1" fmla="*/ 409575 h 885825"/>
              <a:gd name="connsiteX2" fmla="*/ 631031 w 1302544"/>
              <a:gd name="connsiteY2" fmla="*/ 50006 h 885825"/>
              <a:gd name="connsiteX3" fmla="*/ 495300 w 1302544"/>
              <a:gd name="connsiteY3" fmla="*/ 0 h 885825"/>
              <a:gd name="connsiteX4" fmla="*/ 619125 w 1302544"/>
              <a:gd name="connsiteY4" fmla="*/ 369094 h 885825"/>
              <a:gd name="connsiteX5" fmla="*/ 581025 w 1302544"/>
              <a:gd name="connsiteY5" fmla="*/ 416719 h 885825"/>
              <a:gd name="connsiteX6" fmla="*/ 211931 w 1302544"/>
              <a:gd name="connsiteY6" fmla="*/ 435769 h 885825"/>
              <a:gd name="connsiteX7" fmla="*/ 145256 w 1302544"/>
              <a:gd name="connsiteY7" fmla="*/ 240506 h 885825"/>
              <a:gd name="connsiteX8" fmla="*/ 42862 w 1302544"/>
              <a:gd name="connsiteY8" fmla="*/ 240506 h 885825"/>
              <a:gd name="connsiteX9" fmla="*/ 66675 w 1302544"/>
              <a:gd name="connsiteY9" fmla="*/ 431006 h 885825"/>
              <a:gd name="connsiteX10" fmla="*/ 0 w 1302544"/>
              <a:gd name="connsiteY10" fmla="*/ 459581 h 885825"/>
              <a:gd name="connsiteX11" fmla="*/ 66675 w 1302544"/>
              <a:gd name="connsiteY11" fmla="*/ 471487 h 885825"/>
              <a:gd name="connsiteX12" fmla="*/ 50006 w 1302544"/>
              <a:gd name="connsiteY12" fmla="*/ 671512 h 885825"/>
              <a:gd name="connsiteX13" fmla="*/ 154781 w 1302544"/>
              <a:gd name="connsiteY13" fmla="*/ 669131 h 885825"/>
              <a:gd name="connsiteX14" fmla="*/ 207168 w 1302544"/>
              <a:gd name="connsiteY14" fmla="*/ 502444 h 885825"/>
              <a:gd name="connsiteX15" fmla="*/ 581025 w 1302544"/>
              <a:gd name="connsiteY15" fmla="*/ 516731 h 885825"/>
              <a:gd name="connsiteX16" fmla="*/ 628650 w 1302544"/>
              <a:gd name="connsiteY16" fmla="*/ 550069 h 885825"/>
              <a:gd name="connsiteX17" fmla="*/ 559593 w 1302544"/>
              <a:gd name="connsiteY17" fmla="*/ 885825 h 885825"/>
              <a:gd name="connsiteX18" fmla="*/ 692943 w 1302544"/>
              <a:gd name="connsiteY18" fmla="*/ 852487 h 885825"/>
              <a:gd name="connsiteX19" fmla="*/ 826294 w 1302544"/>
              <a:gd name="connsiteY19" fmla="*/ 545306 h 885825"/>
              <a:gd name="connsiteX20" fmla="*/ 1157287 w 1302544"/>
              <a:gd name="connsiteY20" fmla="*/ 531018 h 885825"/>
              <a:gd name="connsiteX21" fmla="*/ 1302544 w 1302544"/>
              <a:gd name="connsiteY21" fmla="*/ 476250 h 885825"/>
              <a:gd name="connsiteX22" fmla="*/ 1157288 w 1302544"/>
              <a:gd name="connsiteY22" fmla="*/ 421482 h 885825"/>
              <a:gd name="connsiteX0" fmla="*/ 1157288 w 1302544"/>
              <a:gd name="connsiteY0" fmla="*/ 421482 h 885825"/>
              <a:gd name="connsiteX1" fmla="*/ 826293 w 1302544"/>
              <a:gd name="connsiteY1" fmla="*/ 409575 h 885825"/>
              <a:gd name="connsiteX2" fmla="*/ 631031 w 1302544"/>
              <a:gd name="connsiteY2" fmla="*/ 50006 h 885825"/>
              <a:gd name="connsiteX3" fmla="*/ 495300 w 1302544"/>
              <a:gd name="connsiteY3" fmla="*/ 0 h 885825"/>
              <a:gd name="connsiteX4" fmla="*/ 619125 w 1302544"/>
              <a:gd name="connsiteY4" fmla="*/ 369094 h 885825"/>
              <a:gd name="connsiteX5" fmla="*/ 581025 w 1302544"/>
              <a:gd name="connsiteY5" fmla="*/ 416719 h 885825"/>
              <a:gd name="connsiteX6" fmla="*/ 211931 w 1302544"/>
              <a:gd name="connsiteY6" fmla="*/ 435769 h 885825"/>
              <a:gd name="connsiteX7" fmla="*/ 145256 w 1302544"/>
              <a:gd name="connsiteY7" fmla="*/ 240506 h 885825"/>
              <a:gd name="connsiteX8" fmla="*/ 42862 w 1302544"/>
              <a:gd name="connsiteY8" fmla="*/ 240506 h 885825"/>
              <a:gd name="connsiteX9" fmla="*/ 66675 w 1302544"/>
              <a:gd name="connsiteY9" fmla="*/ 431006 h 885825"/>
              <a:gd name="connsiteX10" fmla="*/ 0 w 1302544"/>
              <a:gd name="connsiteY10" fmla="*/ 459581 h 885825"/>
              <a:gd name="connsiteX11" fmla="*/ 66675 w 1302544"/>
              <a:gd name="connsiteY11" fmla="*/ 471487 h 885825"/>
              <a:gd name="connsiteX12" fmla="*/ 50006 w 1302544"/>
              <a:gd name="connsiteY12" fmla="*/ 671512 h 885825"/>
              <a:gd name="connsiteX13" fmla="*/ 154781 w 1302544"/>
              <a:gd name="connsiteY13" fmla="*/ 669131 h 885825"/>
              <a:gd name="connsiteX14" fmla="*/ 207168 w 1302544"/>
              <a:gd name="connsiteY14" fmla="*/ 502444 h 885825"/>
              <a:gd name="connsiteX15" fmla="*/ 581025 w 1302544"/>
              <a:gd name="connsiteY15" fmla="*/ 523874 h 885825"/>
              <a:gd name="connsiteX16" fmla="*/ 628650 w 1302544"/>
              <a:gd name="connsiteY16" fmla="*/ 550069 h 885825"/>
              <a:gd name="connsiteX17" fmla="*/ 559593 w 1302544"/>
              <a:gd name="connsiteY17" fmla="*/ 885825 h 885825"/>
              <a:gd name="connsiteX18" fmla="*/ 692943 w 1302544"/>
              <a:gd name="connsiteY18" fmla="*/ 852487 h 885825"/>
              <a:gd name="connsiteX19" fmla="*/ 826294 w 1302544"/>
              <a:gd name="connsiteY19" fmla="*/ 545306 h 885825"/>
              <a:gd name="connsiteX20" fmla="*/ 1157287 w 1302544"/>
              <a:gd name="connsiteY20" fmla="*/ 531018 h 885825"/>
              <a:gd name="connsiteX21" fmla="*/ 1302544 w 1302544"/>
              <a:gd name="connsiteY21" fmla="*/ 476250 h 885825"/>
              <a:gd name="connsiteX22" fmla="*/ 1157288 w 1302544"/>
              <a:gd name="connsiteY22" fmla="*/ 421482 h 885825"/>
              <a:gd name="connsiteX0" fmla="*/ 1157288 w 1302544"/>
              <a:gd name="connsiteY0" fmla="*/ 421482 h 885825"/>
              <a:gd name="connsiteX1" fmla="*/ 826293 w 1302544"/>
              <a:gd name="connsiteY1" fmla="*/ 409575 h 885825"/>
              <a:gd name="connsiteX2" fmla="*/ 631031 w 1302544"/>
              <a:gd name="connsiteY2" fmla="*/ 50006 h 885825"/>
              <a:gd name="connsiteX3" fmla="*/ 495300 w 1302544"/>
              <a:gd name="connsiteY3" fmla="*/ 0 h 885825"/>
              <a:gd name="connsiteX4" fmla="*/ 626269 w 1302544"/>
              <a:gd name="connsiteY4" fmla="*/ 369094 h 885825"/>
              <a:gd name="connsiteX5" fmla="*/ 581025 w 1302544"/>
              <a:gd name="connsiteY5" fmla="*/ 416719 h 885825"/>
              <a:gd name="connsiteX6" fmla="*/ 211931 w 1302544"/>
              <a:gd name="connsiteY6" fmla="*/ 435769 h 885825"/>
              <a:gd name="connsiteX7" fmla="*/ 145256 w 1302544"/>
              <a:gd name="connsiteY7" fmla="*/ 240506 h 885825"/>
              <a:gd name="connsiteX8" fmla="*/ 42862 w 1302544"/>
              <a:gd name="connsiteY8" fmla="*/ 240506 h 885825"/>
              <a:gd name="connsiteX9" fmla="*/ 66675 w 1302544"/>
              <a:gd name="connsiteY9" fmla="*/ 431006 h 885825"/>
              <a:gd name="connsiteX10" fmla="*/ 0 w 1302544"/>
              <a:gd name="connsiteY10" fmla="*/ 459581 h 885825"/>
              <a:gd name="connsiteX11" fmla="*/ 66675 w 1302544"/>
              <a:gd name="connsiteY11" fmla="*/ 471487 h 885825"/>
              <a:gd name="connsiteX12" fmla="*/ 50006 w 1302544"/>
              <a:gd name="connsiteY12" fmla="*/ 671512 h 885825"/>
              <a:gd name="connsiteX13" fmla="*/ 154781 w 1302544"/>
              <a:gd name="connsiteY13" fmla="*/ 669131 h 885825"/>
              <a:gd name="connsiteX14" fmla="*/ 207168 w 1302544"/>
              <a:gd name="connsiteY14" fmla="*/ 502444 h 885825"/>
              <a:gd name="connsiteX15" fmla="*/ 581025 w 1302544"/>
              <a:gd name="connsiteY15" fmla="*/ 523874 h 885825"/>
              <a:gd name="connsiteX16" fmla="*/ 628650 w 1302544"/>
              <a:gd name="connsiteY16" fmla="*/ 550069 h 885825"/>
              <a:gd name="connsiteX17" fmla="*/ 559593 w 1302544"/>
              <a:gd name="connsiteY17" fmla="*/ 885825 h 885825"/>
              <a:gd name="connsiteX18" fmla="*/ 692943 w 1302544"/>
              <a:gd name="connsiteY18" fmla="*/ 852487 h 885825"/>
              <a:gd name="connsiteX19" fmla="*/ 826294 w 1302544"/>
              <a:gd name="connsiteY19" fmla="*/ 545306 h 885825"/>
              <a:gd name="connsiteX20" fmla="*/ 1157287 w 1302544"/>
              <a:gd name="connsiteY20" fmla="*/ 531018 h 885825"/>
              <a:gd name="connsiteX21" fmla="*/ 1302544 w 1302544"/>
              <a:gd name="connsiteY21" fmla="*/ 476250 h 885825"/>
              <a:gd name="connsiteX22" fmla="*/ 1157288 w 1302544"/>
              <a:gd name="connsiteY22" fmla="*/ 421482 h 885825"/>
              <a:gd name="connsiteX0" fmla="*/ 1157288 w 1302544"/>
              <a:gd name="connsiteY0" fmla="*/ 421482 h 885825"/>
              <a:gd name="connsiteX1" fmla="*/ 826293 w 1302544"/>
              <a:gd name="connsiteY1" fmla="*/ 409575 h 885825"/>
              <a:gd name="connsiteX2" fmla="*/ 631031 w 1302544"/>
              <a:gd name="connsiteY2" fmla="*/ 50006 h 885825"/>
              <a:gd name="connsiteX3" fmla="*/ 495300 w 1302544"/>
              <a:gd name="connsiteY3" fmla="*/ 0 h 885825"/>
              <a:gd name="connsiteX4" fmla="*/ 626269 w 1302544"/>
              <a:gd name="connsiteY4" fmla="*/ 369094 h 885825"/>
              <a:gd name="connsiteX5" fmla="*/ 581025 w 1302544"/>
              <a:gd name="connsiteY5" fmla="*/ 416719 h 885825"/>
              <a:gd name="connsiteX6" fmla="*/ 211931 w 1302544"/>
              <a:gd name="connsiteY6" fmla="*/ 435769 h 885825"/>
              <a:gd name="connsiteX7" fmla="*/ 145256 w 1302544"/>
              <a:gd name="connsiteY7" fmla="*/ 240506 h 885825"/>
              <a:gd name="connsiteX8" fmla="*/ 42862 w 1302544"/>
              <a:gd name="connsiteY8" fmla="*/ 240506 h 885825"/>
              <a:gd name="connsiteX9" fmla="*/ 66675 w 1302544"/>
              <a:gd name="connsiteY9" fmla="*/ 431006 h 885825"/>
              <a:gd name="connsiteX10" fmla="*/ 0 w 1302544"/>
              <a:gd name="connsiteY10" fmla="*/ 459581 h 885825"/>
              <a:gd name="connsiteX11" fmla="*/ 66675 w 1302544"/>
              <a:gd name="connsiteY11" fmla="*/ 471487 h 885825"/>
              <a:gd name="connsiteX12" fmla="*/ 50006 w 1302544"/>
              <a:gd name="connsiteY12" fmla="*/ 671512 h 885825"/>
              <a:gd name="connsiteX13" fmla="*/ 154781 w 1302544"/>
              <a:gd name="connsiteY13" fmla="*/ 669131 h 885825"/>
              <a:gd name="connsiteX14" fmla="*/ 207168 w 1302544"/>
              <a:gd name="connsiteY14" fmla="*/ 502444 h 885825"/>
              <a:gd name="connsiteX15" fmla="*/ 581025 w 1302544"/>
              <a:gd name="connsiteY15" fmla="*/ 523874 h 885825"/>
              <a:gd name="connsiteX16" fmla="*/ 623887 w 1302544"/>
              <a:gd name="connsiteY16" fmla="*/ 566738 h 885825"/>
              <a:gd name="connsiteX17" fmla="*/ 559593 w 1302544"/>
              <a:gd name="connsiteY17" fmla="*/ 885825 h 885825"/>
              <a:gd name="connsiteX18" fmla="*/ 692943 w 1302544"/>
              <a:gd name="connsiteY18" fmla="*/ 852487 h 885825"/>
              <a:gd name="connsiteX19" fmla="*/ 826294 w 1302544"/>
              <a:gd name="connsiteY19" fmla="*/ 545306 h 885825"/>
              <a:gd name="connsiteX20" fmla="*/ 1157287 w 1302544"/>
              <a:gd name="connsiteY20" fmla="*/ 531018 h 885825"/>
              <a:gd name="connsiteX21" fmla="*/ 1302544 w 1302544"/>
              <a:gd name="connsiteY21" fmla="*/ 476250 h 885825"/>
              <a:gd name="connsiteX22" fmla="*/ 1157288 w 1302544"/>
              <a:gd name="connsiteY22" fmla="*/ 421482 h 885825"/>
              <a:gd name="connsiteX0" fmla="*/ 1157288 w 1302544"/>
              <a:gd name="connsiteY0" fmla="*/ 421482 h 885825"/>
              <a:gd name="connsiteX1" fmla="*/ 826293 w 1302544"/>
              <a:gd name="connsiteY1" fmla="*/ 409575 h 885825"/>
              <a:gd name="connsiteX2" fmla="*/ 631031 w 1302544"/>
              <a:gd name="connsiteY2" fmla="*/ 50006 h 885825"/>
              <a:gd name="connsiteX3" fmla="*/ 495300 w 1302544"/>
              <a:gd name="connsiteY3" fmla="*/ 0 h 885825"/>
              <a:gd name="connsiteX4" fmla="*/ 626269 w 1302544"/>
              <a:gd name="connsiteY4" fmla="*/ 369094 h 885825"/>
              <a:gd name="connsiteX5" fmla="*/ 581025 w 1302544"/>
              <a:gd name="connsiteY5" fmla="*/ 416719 h 885825"/>
              <a:gd name="connsiteX6" fmla="*/ 211931 w 1302544"/>
              <a:gd name="connsiteY6" fmla="*/ 435769 h 885825"/>
              <a:gd name="connsiteX7" fmla="*/ 145256 w 1302544"/>
              <a:gd name="connsiteY7" fmla="*/ 240506 h 885825"/>
              <a:gd name="connsiteX8" fmla="*/ 42862 w 1302544"/>
              <a:gd name="connsiteY8" fmla="*/ 240506 h 885825"/>
              <a:gd name="connsiteX9" fmla="*/ 66675 w 1302544"/>
              <a:gd name="connsiteY9" fmla="*/ 431006 h 885825"/>
              <a:gd name="connsiteX10" fmla="*/ 0 w 1302544"/>
              <a:gd name="connsiteY10" fmla="*/ 459581 h 885825"/>
              <a:gd name="connsiteX11" fmla="*/ 66675 w 1302544"/>
              <a:gd name="connsiteY11" fmla="*/ 471487 h 885825"/>
              <a:gd name="connsiteX12" fmla="*/ 50006 w 1302544"/>
              <a:gd name="connsiteY12" fmla="*/ 671512 h 885825"/>
              <a:gd name="connsiteX13" fmla="*/ 154781 w 1302544"/>
              <a:gd name="connsiteY13" fmla="*/ 669131 h 885825"/>
              <a:gd name="connsiteX14" fmla="*/ 207168 w 1302544"/>
              <a:gd name="connsiteY14" fmla="*/ 502444 h 885825"/>
              <a:gd name="connsiteX15" fmla="*/ 581025 w 1302544"/>
              <a:gd name="connsiteY15" fmla="*/ 523874 h 885825"/>
              <a:gd name="connsiteX16" fmla="*/ 628649 w 1302544"/>
              <a:gd name="connsiteY16" fmla="*/ 573882 h 885825"/>
              <a:gd name="connsiteX17" fmla="*/ 559593 w 1302544"/>
              <a:gd name="connsiteY17" fmla="*/ 885825 h 885825"/>
              <a:gd name="connsiteX18" fmla="*/ 692943 w 1302544"/>
              <a:gd name="connsiteY18" fmla="*/ 852487 h 885825"/>
              <a:gd name="connsiteX19" fmla="*/ 826294 w 1302544"/>
              <a:gd name="connsiteY19" fmla="*/ 545306 h 885825"/>
              <a:gd name="connsiteX20" fmla="*/ 1157287 w 1302544"/>
              <a:gd name="connsiteY20" fmla="*/ 531018 h 885825"/>
              <a:gd name="connsiteX21" fmla="*/ 1302544 w 1302544"/>
              <a:gd name="connsiteY21" fmla="*/ 476250 h 885825"/>
              <a:gd name="connsiteX22" fmla="*/ 1157288 w 1302544"/>
              <a:gd name="connsiteY22" fmla="*/ 421482 h 885825"/>
              <a:gd name="connsiteX0" fmla="*/ 1150145 w 1295401"/>
              <a:gd name="connsiteY0" fmla="*/ 421482 h 885825"/>
              <a:gd name="connsiteX1" fmla="*/ 819150 w 1295401"/>
              <a:gd name="connsiteY1" fmla="*/ 409575 h 885825"/>
              <a:gd name="connsiteX2" fmla="*/ 623888 w 1295401"/>
              <a:gd name="connsiteY2" fmla="*/ 50006 h 885825"/>
              <a:gd name="connsiteX3" fmla="*/ 488157 w 1295401"/>
              <a:gd name="connsiteY3" fmla="*/ 0 h 885825"/>
              <a:gd name="connsiteX4" fmla="*/ 619126 w 1295401"/>
              <a:gd name="connsiteY4" fmla="*/ 369094 h 885825"/>
              <a:gd name="connsiteX5" fmla="*/ 573882 w 1295401"/>
              <a:gd name="connsiteY5" fmla="*/ 416719 h 885825"/>
              <a:gd name="connsiteX6" fmla="*/ 204788 w 1295401"/>
              <a:gd name="connsiteY6" fmla="*/ 435769 h 885825"/>
              <a:gd name="connsiteX7" fmla="*/ 138113 w 1295401"/>
              <a:gd name="connsiteY7" fmla="*/ 240506 h 885825"/>
              <a:gd name="connsiteX8" fmla="*/ 35719 w 1295401"/>
              <a:gd name="connsiteY8" fmla="*/ 240506 h 885825"/>
              <a:gd name="connsiteX9" fmla="*/ 59532 w 1295401"/>
              <a:gd name="connsiteY9" fmla="*/ 431006 h 885825"/>
              <a:gd name="connsiteX10" fmla="*/ 0 w 1295401"/>
              <a:gd name="connsiteY10" fmla="*/ 481012 h 885825"/>
              <a:gd name="connsiteX11" fmla="*/ 59532 w 1295401"/>
              <a:gd name="connsiteY11" fmla="*/ 471487 h 885825"/>
              <a:gd name="connsiteX12" fmla="*/ 42863 w 1295401"/>
              <a:gd name="connsiteY12" fmla="*/ 671512 h 885825"/>
              <a:gd name="connsiteX13" fmla="*/ 147638 w 1295401"/>
              <a:gd name="connsiteY13" fmla="*/ 669131 h 885825"/>
              <a:gd name="connsiteX14" fmla="*/ 200025 w 1295401"/>
              <a:gd name="connsiteY14" fmla="*/ 502444 h 885825"/>
              <a:gd name="connsiteX15" fmla="*/ 573882 w 1295401"/>
              <a:gd name="connsiteY15" fmla="*/ 523874 h 885825"/>
              <a:gd name="connsiteX16" fmla="*/ 621506 w 1295401"/>
              <a:gd name="connsiteY16" fmla="*/ 573882 h 885825"/>
              <a:gd name="connsiteX17" fmla="*/ 552450 w 1295401"/>
              <a:gd name="connsiteY17" fmla="*/ 885825 h 885825"/>
              <a:gd name="connsiteX18" fmla="*/ 685800 w 1295401"/>
              <a:gd name="connsiteY18" fmla="*/ 852487 h 885825"/>
              <a:gd name="connsiteX19" fmla="*/ 819151 w 1295401"/>
              <a:gd name="connsiteY19" fmla="*/ 545306 h 885825"/>
              <a:gd name="connsiteX20" fmla="*/ 1150144 w 1295401"/>
              <a:gd name="connsiteY20" fmla="*/ 531018 h 885825"/>
              <a:gd name="connsiteX21" fmla="*/ 1295401 w 1295401"/>
              <a:gd name="connsiteY21" fmla="*/ 476250 h 885825"/>
              <a:gd name="connsiteX22" fmla="*/ 1150145 w 1295401"/>
              <a:gd name="connsiteY22" fmla="*/ 421482 h 885825"/>
              <a:gd name="connsiteX0" fmla="*/ 1150145 w 1295401"/>
              <a:gd name="connsiteY0" fmla="*/ 421482 h 885825"/>
              <a:gd name="connsiteX1" fmla="*/ 819150 w 1295401"/>
              <a:gd name="connsiteY1" fmla="*/ 409575 h 885825"/>
              <a:gd name="connsiteX2" fmla="*/ 623888 w 1295401"/>
              <a:gd name="connsiteY2" fmla="*/ 50006 h 885825"/>
              <a:gd name="connsiteX3" fmla="*/ 488157 w 1295401"/>
              <a:gd name="connsiteY3" fmla="*/ 0 h 885825"/>
              <a:gd name="connsiteX4" fmla="*/ 619126 w 1295401"/>
              <a:gd name="connsiteY4" fmla="*/ 369094 h 885825"/>
              <a:gd name="connsiteX5" fmla="*/ 573882 w 1295401"/>
              <a:gd name="connsiteY5" fmla="*/ 416719 h 885825"/>
              <a:gd name="connsiteX6" fmla="*/ 204788 w 1295401"/>
              <a:gd name="connsiteY6" fmla="*/ 435769 h 885825"/>
              <a:gd name="connsiteX7" fmla="*/ 138113 w 1295401"/>
              <a:gd name="connsiteY7" fmla="*/ 240506 h 885825"/>
              <a:gd name="connsiteX8" fmla="*/ 35719 w 1295401"/>
              <a:gd name="connsiteY8" fmla="*/ 240506 h 885825"/>
              <a:gd name="connsiteX9" fmla="*/ 59532 w 1295401"/>
              <a:gd name="connsiteY9" fmla="*/ 431006 h 885825"/>
              <a:gd name="connsiteX10" fmla="*/ 0 w 1295401"/>
              <a:gd name="connsiteY10" fmla="*/ 481012 h 885825"/>
              <a:gd name="connsiteX11" fmla="*/ 54770 w 1295401"/>
              <a:gd name="connsiteY11" fmla="*/ 500062 h 885825"/>
              <a:gd name="connsiteX12" fmla="*/ 42863 w 1295401"/>
              <a:gd name="connsiteY12" fmla="*/ 671512 h 885825"/>
              <a:gd name="connsiteX13" fmla="*/ 147638 w 1295401"/>
              <a:gd name="connsiteY13" fmla="*/ 669131 h 885825"/>
              <a:gd name="connsiteX14" fmla="*/ 200025 w 1295401"/>
              <a:gd name="connsiteY14" fmla="*/ 502444 h 885825"/>
              <a:gd name="connsiteX15" fmla="*/ 573882 w 1295401"/>
              <a:gd name="connsiteY15" fmla="*/ 523874 h 885825"/>
              <a:gd name="connsiteX16" fmla="*/ 621506 w 1295401"/>
              <a:gd name="connsiteY16" fmla="*/ 573882 h 885825"/>
              <a:gd name="connsiteX17" fmla="*/ 552450 w 1295401"/>
              <a:gd name="connsiteY17" fmla="*/ 885825 h 885825"/>
              <a:gd name="connsiteX18" fmla="*/ 685800 w 1295401"/>
              <a:gd name="connsiteY18" fmla="*/ 852487 h 885825"/>
              <a:gd name="connsiteX19" fmla="*/ 819151 w 1295401"/>
              <a:gd name="connsiteY19" fmla="*/ 545306 h 885825"/>
              <a:gd name="connsiteX20" fmla="*/ 1150144 w 1295401"/>
              <a:gd name="connsiteY20" fmla="*/ 531018 h 885825"/>
              <a:gd name="connsiteX21" fmla="*/ 1295401 w 1295401"/>
              <a:gd name="connsiteY21" fmla="*/ 476250 h 885825"/>
              <a:gd name="connsiteX22" fmla="*/ 1150145 w 1295401"/>
              <a:gd name="connsiteY22" fmla="*/ 421482 h 885825"/>
              <a:gd name="connsiteX0" fmla="*/ 1150145 w 1295401"/>
              <a:gd name="connsiteY0" fmla="*/ 421482 h 885825"/>
              <a:gd name="connsiteX1" fmla="*/ 819150 w 1295401"/>
              <a:gd name="connsiteY1" fmla="*/ 409575 h 885825"/>
              <a:gd name="connsiteX2" fmla="*/ 623888 w 1295401"/>
              <a:gd name="connsiteY2" fmla="*/ 50006 h 885825"/>
              <a:gd name="connsiteX3" fmla="*/ 488157 w 1295401"/>
              <a:gd name="connsiteY3" fmla="*/ 0 h 885825"/>
              <a:gd name="connsiteX4" fmla="*/ 619126 w 1295401"/>
              <a:gd name="connsiteY4" fmla="*/ 369094 h 885825"/>
              <a:gd name="connsiteX5" fmla="*/ 573882 w 1295401"/>
              <a:gd name="connsiteY5" fmla="*/ 416719 h 885825"/>
              <a:gd name="connsiteX6" fmla="*/ 204788 w 1295401"/>
              <a:gd name="connsiteY6" fmla="*/ 435769 h 885825"/>
              <a:gd name="connsiteX7" fmla="*/ 138113 w 1295401"/>
              <a:gd name="connsiteY7" fmla="*/ 240506 h 885825"/>
              <a:gd name="connsiteX8" fmla="*/ 35719 w 1295401"/>
              <a:gd name="connsiteY8" fmla="*/ 240506 h 885825"/>
              <a:gd name="connsiteX9" fmla="*/ 59532 w 1295401"/>
              <a:gd name="connsiteY9" fmla="*/ 431006 h 885825"/>
              <a:gd name="connsiteX10" fmla="*/ 0 w 1295401"/>
              <a:gd name="connsiteY10" fmla="*/ 481012 h 885825"/>
              <a:gd name="connsiteX11" fmla="*/ 54770 w 1295401"/>
              <a:gd name="connsiteY11" fmla="*/ 500062 h 885825"/>
              <a:gd name="connsiteX12" fmla="*/ 42863 w 1295401"/>
              <a:gd name="connsiteY12" fmla="*/ 671512 h 885825"/>
              <a:gd name="connsiteX13" fmla="*/ 147638 w 1295401"/>
              <a:gd name="connsiteY13" fmla="*/ 669131 h 885825"/>
              <a:gd name="connsiteX14" fmla="*/ 204787 w 1295401"/>
              <a:gd name="connsiteY14" fmla="*/ 504825 h 885825"/>
              <a:gd name="connsiteX15" fmla="*/ 573882 w 1295401"/>
              <a:gd name="connsiteY15" fmla="*/ 523874 h 885825"/>
              <a:gd name="connsiteX16" fmla="*/ 621506 w 1295401"/>
              <a:gd name="connsiteY16" fmla="*/ 573882 h 885825"/>
              <a:gd name="connsiteX17" fmla="*/ 552450 w 1295401"/>
              <a:gd name="connsiteY17" fmla="*/ 885825 h 885825"/>
              <a:gd name="connsiteX18" fmla="*/ 685800 w 1295401"/>
              <a:gd name="connsiteY18" fmla="*/ 852487 h 885825"/>
              <a:gd name="connsiteX19" fmla="*/ 819151 w 1295401"/>
              <a:gd name="connsiteY19" fmla="*/ 545306 h 885825"/>
              <a:gd name="connsiteX20" fmla="*/ 1150144 w 1295401"/>
              <a:gd name="connsiteY20" fmla="*/ 531018 h 885825"/>
              <a:gd name="connsiteX21" fmla="*/ 1295401 w 1295401"/>
              <a:gd name="connsiteY21" fmla="*/ 476250 h 885825"/>
              <a:gd name="connsiteX22" fmla="*/ 1150145 w 1295401"/>
              <a:gd name="connsiteY22" fmla="*/ 421482 h 885825"/>
              <a:gd name="connsiteX0" fmla="*/ 1150145 w 1295401"/>
              <a:gd name="connsiteY0" fmla="*/ 421482 h 885825"/>
              <a:gd name="connsiteX1" fmla="*/ 819150 w 1295401"/>
              <a:gd name="connsiteY1" fmla="*/ 409575 h 885825"/>
              <a:gd name="connsiteX2" fmla="*/ 623888 w 1295401"/>
              <a:gd name="connsiteY2" fmla="*/ 50006 h 885825"/>
              <a:gd name="connsiteX3" fmla="*/ 488157 w 1295401"/>
              <a:gd name="connsiteY3" fmla="*/ 0 h 885825"/>
              <a:gd name="connsiteX4" fmla="*/ 619126 w 1295401"/>
              <a:gd name="connsiteY4" fmla="*/ 369094 h 885825"/>
              <a:gd name="connsiteX5" fmla="*/ 573882 w 1295401"/>
              <a:gd name="connsiteY5" fmla="*/ 416719 h 885825"/>
              <a:gd name="connsiteX6" fmla="*/ 204788 w 1295401"/>
              <a:gd name="connsiteY6" fmla="*/ 435769 h 885825"/>
              <a:gd name="connsiteX7" fmla="*/ 138113 w 1295401"/>
              <a:gd name="connsiteY7" fmla="*/ 240506 h 885825"/>
              <a:gd name="connsiteX8" fmla="*/ 35719 w 1295401"/>
              <a:gd name="connsiteY8" fmla="*/ 240506 h 885825"/>
              <a:gd name="connsiteX9" fmla="*/ 59532 w 1295401"/>
              <a:gd name="connsiteY9" fmla="*/ 431006 h 885825"/>
              <a:gd name="connsiteX10" fmla="*/ 0 w 1295401"/>
              <a:gd name="connsiteY10" fmla="*/ 481012 h 885825"/>
              <a:gd name="connsiteX11" fmla="*/ 54770 w 1295401"/>
              <a:gd name="connsiteY11" fmla="*/ 500062 h 885825"/>
              <a:gd name="connsiteX12" fmla="*/ 42863 w 1295401"/>
              <a:gd name="connsiteY12" fmla="*/ 671512 h 885825"/>
              <a:gd name="connsiteX13" fmla="*/ 147638 w 1295401"/>
              <a:gd name="connsiteY13" fmla="*/ 669131 h 885825"/>
              <a:gd name="connsiteX14" fmla="*/ 204787 w 1295401"/>
              <a:gd name="connsiteY14" fmla="*/ 507207 h 885825"/>
              <a:gd name="connsiteX15" fmla="*/ 573882 w 1295401"/>
              <a:gd name="connsiteY15" fmla="*/ 523874 h 885825"/>
              <a:gd name="connsiteX16" fmla="*/ 621506 w 1295401"/>
              <a:gd name="connsiteY16" fmla="*/ 573882 h 885825"/>
              <a:gd name="connsiteX17" fmla="*/ 552450 w 1295401"/>
              <a:gd name="connsiteY17" fmla="*/ 885825 h 885825"/>
              <a:gd name="connsiteX18" fmla="*/ 685800 w 1295401"/>
              <a:gd name="connsiteY18" fmla="*/ 852487 h 885825"/>
              <a:gd name="connsiteX19" fmla="*/ 819151 w 1295401"/>
              <a:gd name="connsiteY19" fmla="*/ 545306 h 885825"/>
              <a:gd name="connsiteX20" fmla="*/ 1150144 w 1295401"/>
              <a:gd name="connsiteY20" fmla="*/ 531018 h 885825"/>
              <a:gd name="connsiteX21" fmla="*/ 1295401 w 1295401"/>
              <a:gd name="connsiteY21" fmla="*/ 476250 h 885825"/>
              <a:gd name="connsiteX22" fmla="*/ 1150145 w 1295401"/>
              <a:gd name="connsiteY22" fmla="*/ 421482 h 885825"/>
              <a:gd name="connsiteX0" fmla="*/ 1150145 w 1295401"/>
              <a:gd name="connsiteY0" fmla="*/ 421482 h 900113"/>
              <a:gd name="connsiteX1" fmla="*/ 819150 w 1295401"/>
              <a:gd name="connsiteY1" fmla="*/ 409575 h 900113"/>
              <a:gd name="connsiteX2" fmla="*/ 623888 w 1295401"/>
              <a:gd name="connsiteY2" fmla="*/ 50006 h 900113"/>
              <a:gd name="connsiteX3" fmla="*/ 488157 w 1295401"/>
              <a:gd name="connsiteY3" fmla="*/ 0 h 900113"/>
              <a:gd name="connsiteX4" fmla="*/ 619126 w 1295401"/>
              <a:gd name="connsiteY4" fmla="*/ 369094 h 900113"/>
              <a:gd name="connsiteX5" fmla="*/ 573882 w 1295401"/>
              <a:gd name="connsiteY5" fmla="*/ 416719 h 900113"/>
              <a:gd name="connsiteX6" fmla="*/ 204788 w 1295401"/>
              <a:gd name="connsiteY6" fmla="*/ 435769 h 900113"/>
              <a:gd name="connsiteX7" fmla="*/ 138113 w 1295401"/>
              <a:gd name="connsiteY7" fmla="*/ 240506 h 900113"/>
              <a:gd name="connsiteX8" fmla="*/ 35719 w 1295401"/>
              <a:gd name="connsiteY8" fmla="*/ 240506 h 900113"/>
              <a:gd name="connsiteX9" fmla="*/ 59532 w 1295401"/>
              <a:gd name="connsiteY9" fmla="*/ 431006 h 900113"/>
              <a:gd name="connsiteX10" fmla="*/ 0 w 1295401"/>
              <a:gd name="connsiteY10" fmla="*/ 481012 h 900113"/>
              <a:gd name="connsiteX11" fmla="*/ 54770 w 1295401"/>
              <a:gd name="connsiteY11" fmla="*/ 500062 h 900113"/>
              <a:gd name="connsiteX12" fmla="*/ 42863 w 1295401"/>
              <a:gd name="connsiteY12" fmla="*/ 671512 h 900113"/>
              <a:gd name="connsiteX13" fmla="*/ 147638 w 1295401"/>
              <a:gd name="connsiteY13" fmla="*/ 669131 h 900113"/>
              <a:gd name="connsiteX14" fmla="*/ 204787 w 1295401"/>
              <a:gd name="connsiteY14" fmla="*/ 507207 h 900113"/>
              <a:gd name="connsiteX15" fmla="*/ 573882 w 1295401"/>
              <a:gd name="connsiteY15" fmla="*/ 523874 h 900113"/>
              <a:gd name="connsiteX16" fmla="*/ 621506 w 1295401"/>
              <a:gd name="connsiteY16" fmla="*/ 573882 h 900113"/>
              <a:gd name="connsiteX17" fmla="*/ 485775 w 1295401"/>
              <a:gd name="connsiteY17" fmla="*/ 900113 h 900113"/>
              <a:gd name="connsiteX18" fmla="*/ 685800 w 1295401"/>
              <a:gd name="connsiteY18" fmla="*/ 852487 h 900113"/>
              <a:gd name="connsiteX19" fmla="*/ 819151 w 1295401"/>
              <a:gd name="connsiteY19" fmla="*/ 545306 h 900113"/>
              <a:gd name="connsiteX20" fmla="*/ 1150144 w 1295401"/>
              <a:gd name="connsiteY20" fmla="*/ 531018 h 900113"/>
              <a:gd name="connsiteX21" fmla="*/ 1295401 w 1295401"/>
              <a:gd name="connsiteY21" fmla="*/ 476250 h 900113"/>
              <a:gd name="connsiteX22" fmla="*/ 1150145 w 1295401"/>
              <a:gd name="connsiteY22" fmla="*/ 421482 h 900113"/>
              <a:gd name="connsiteX0" fmla="*/ 1150145 w 1295401"/>
              <a:gd name="connsiteY0" fmla="*/ 421482 h 900113"/>
              <a:gd name="connsiteX1" fmla="*/ 819150 w 1295401"/>
              <a:gd name="connsiteY1" fmla="*/ 409575 h 900113"/>
              <a:gd name="connsiteX2" fmla="*/ 623888 w 1295401"/>
              <a:gd name="connsiteY2" fmla="*/ 50006 h 900113"/>
              <a:gd name="connsiteX3" fmla="*/ 488157 w 1295401"/>
              <a:gd name="connsiteY3" fmla="*/ 0 h 900113"/>
              <a:gd name="connsiteX4" fmla="*/ 619126 w 1295401"/>
              <a:gd name="connsiteY4" fmla="*/ 369094 h 900113"/>
              <a:gd name="connsiteX5" fmla="*/ 573882 w 1295401"/>
              <a:gd name="connsiteY5" fmla="*/ 416719 h 900113"/>
              <a:gd name="connsiteX6" fmla="*/ 204788 w 1295401"/>
              <a:gd name="connsiteY6" fmla="*/ 435769 h 900113"/>
              <a:gd name="connsiteX7" fmla="*/ 138113 w 1295401"/>
              <a:gd name="connsiteY7" fmla="*/ 240506 h 900113"/>
              <a:gd name="connsiteX8" fmla="*/ 35719 w 1295401"/>
              <a:gd name="connsiteY8" fmla="*/ 240506 h 900113"/>
              <a:gd name="connsiteX9" fmla="*/ 59532 w 1295401"/>
              <a:gd name="connsiteY9" fmla="*/ 431006 h 900113"/>
              <a:gd name="connsiteX10" fmla="*/ 0 w 1295401"/>
              <a:gd name="connsiteY10" fmla="*/ 481012 h 900113"/>
              <a:gd name="connsiteX11" fmla="*/ 54770 w 1295401"/>
              <a:gd name="connsiteY11" fmla="*/ 500062 h 900113"/>
              <a:gd name="connsiteX12" fmla="*/ 42863 w 1295401"/>
              <a:gd name="connsiteY12" fmla="*/ 671512 h 900113"/>
              <a:gd name="connsiteX13" fmla="*/ 147638 w 1295401"/>
              <a:gd name="connsiteY13" fmla="*/ 669131 h 900113"/>
              <a:gd name="connsiteX14" fmla="*/ 204787 w 1295401"/>
              <a:gd name="connsiteY14" fmla="*/ 507207 h 900113"/>
              <a:gd name="connsiteX15" fmla="*/ 573882 w 1295401"/>
              <a:gd name="connsiteY15" fmla="*/ 523874 h 900113"/>
              <a:gd name="connsiteX16" fmla="*/ 621506 w 1295401"/>
              <a:gd name="connsiteY16" fmla="*/ 573882 h 900113"/>
              <a:gd name="connsiteX17" fmla="*/ 485775 w 1295401"/>
              <a:gd name="connsiteY17" fmla="*/ 900113 h 900113"/>
              <a:gd name="connsiteX18" fmla="*/ 621507 w 1295401"/>
              <a:gd name="connsiteY18" fmla="*/ 852487 h 900113"/>
              <a:gd name="connsiteX19" fmla="*/ 819151 w 1295401"/>
              <a:gd name="connsiteY19" fmla="*/ 545306 h 900113"/>
              <a:gd name="connsiteX20" fmla="*/ 1150144 w 1295401"/>
              <a:gd name="connsiteY20" fmla="*/ 531018 h 900113"/>
              <a:gd name="connsiteX21" fmla="*/ 1295401 w 1295401"/>
              <a:gd name="connsiteY21" fmla="*/ 476250 h 900113"/>
              <a:gd name="connsiteX22" fmla="*/ 1150145 w 1295401"/>
              <a:gd name="connsiteY22" fmla="*/ 421482 h 900113"/>
              <a:gd name="connsiteX0" fmla="*/ 1150145 w 1295401"/>
              <a:gd name="connsiteY0" fmla="*/ 421482 h 900113"/>
              <a:gd name="connsiteX1" fmla="*/ 819150 w 1295401"/>
              <a:gd name="connsiteY1" fmla="*/ 409575 h 900113"/>
              <a:gd name="connsiteX2" fmla="*/ 623888 w 1295401"/>
              <a:gd name="connsiteY2" fmla="*/ 50006 h 900113"/>
              <a:gd name="connsiteX3" fmla="*/ 488157 w 1295401"/>
              <a:gd name="connsiteY3" fmla="*/ 0 h 900113"/>
              <a:gd name="connsiteX4" fmla="*/ 619126 w 1295401"/>
              <a:gd name="connsiteY4" fmla="*/ 369094 h 900113"/>
              <a:gd name="connsiteX5" fmla="*/ 573882 w 1295401"/>
              <a:gd name="connsiteY5" fmla="*/ 416719 h 900113"/>
              <a:gd name="connsiteX6" fmla="*/ 204788 w 1295401"/>
              <a:gd name="connsiteY6" fmla="*/ 435769 h 900113"/>
              <a:gd name="connsiteX7" fmla="*/ 138113 w 1295401"/>
              <a:gd name="connsiteY7" fmla="*/ 240506 h 900113"/>
              <a:gd name="connsiteX8" fmla="*/ 35719 w 1295401"/>
              <a:gd name="connsiteY8" fmla="*/ 240506 h 900113"/>
              <a:gd name="connsiteX9" fmla="*/ 59532 w 1295401"/>
              <a:gd name="connsiteY9" fmla="*/ 431006 h 900113"/>
              <a:gd name="connsiteX10" fmla="*/ 0 w 1295401"/>
              <a:gd name="connsiteY10" fmla="*/ 481012 h 900113"/>
              <a:gd name="connsiteX11" fmla="*/ 54770 w 1295401"/>
              <a:gd name="connsiteY11" fmla="*/ 500062 h 900113"/>
              <a:gd name="connsiteX12" fmla="*/ 42863 w 1295401"/>
              <a:gd name="connsiteY12" fmla="*/ 671512 h 900113"/>
              <a:gd name="connsiteX13" fmla="*/ 147638 w 1295401"/>
              <a:gd name="connsiteY13" fmla="*/ 669131 h 900113"/>
              <a:gd name="connsiteX14" fmla="*/ 204787 w 1295401"/>
              <a:gd name="connsiteY14" fmla="*/ 507207 h 900113"/>
              <a:gd name="connsiteX15" fmla="*/ 573882 w 1295401"/>
              <a:gd name="connsiteY15" fmla="*/ 523874 h 900113"/>
              <a:gd name="connsiteX16" fmla="*/ 621506 w 1295401"/>
              <a:gd name="connsiteY16" fmla="*/ 573882 h 900113"/>
              <a:gd name="connsiteX17" fmla="*/ 485775 w 1295401"/>
              <a:gd name="connsiteY17" fmla="*/ 900113 h 900113"/>
              <a:gd name="connsiteX18" fmla="*/ 621507 w 1295401"/>
              <a:gd name="connsiteY18" fmla="*/ 852487 h 900113"/>
              <a:gd name="connsiteX19" fmla="*/ 819151 w 1295401"/>
              <a:gd name="connsiteY19" fmla="*/ 545306 h 900113"/>
              <a:gd name="connsiteX20" fmla="*/ 1150144 w 1295401"/>
              <a:gd name="connsiteY20" fmla="*/ 531018 h 900113"/>
              <a:gd name="connsiteX21" fmla="*/ 1295401 w 1295401"/>
              <a:gd name="connsiteY21" fmla="*/ 476250 h 900113"/>
              <a:gd name="connsiteX22" fmla="*/ 1150145 w 1295401"/>
              <a:gd name="connsiteY22" fmla="*/ 421482 h 900113"/>
              <a:gd name="connsiteX0" fmla="*/ 1150145 w 1295401"/>
              <a:gd name="connsiteY0" fmla="*/ 421482 h 900113"/>
              <a:gd name="connsiteX1" fmla="*/ 819150 w 1295401"/>
              <a:gd name="connsiteY1" fmla="*/ 409575 h 900113"/>
              <a:gd name="connsiteX2" fmla="*/ 621507 w 1295401"/>
              <a:gd name="connsiteY2" fmla="*/ 52387 h 900113"/>
              <a:gd name="connsiteX3" fmla="*/ 488157 w 1295401"/>
              <a:gd name="connsiteY3" fmla="*/ 0 h 900113"/>
              <a:gd name="connsiteX4" fmla="*/ 619126 w 1295401"/>
              <a:gd name="connsiteY4" fmla="*/ 369094 h 900113"/>
              <a:gd name="connsiteX5" fmla="*/ 573882 w 1295401"/>
              <a:gd name="connsiteY5" fmla="*/ 416719 h 900113"/>
              <a:gd name="connsiteX6" fmla="*/ 204788 w 1295401"/>
              <a:gd name="connsiteY6" fmla="*/ 435769 h 900113"/>
              <a:gd name="connsiteX7" fmla="*/ 138113 w 1295401"/>
              <a:gd name="connsiteY7" fmla="*/ 240506 h 900113"/>
              <a:gd name="connsiteX8" fmla="*/ 35719 w 1295401"/>
              <a:gd name="connsiteY8" fmla="*/ 240506 h 900113"/>
              <a:gd name="connsiteX9" fmla="*/ 59532 w 1295401"/>
              <a:gd name="connsiteY9" fmla="*/ 431006 h 900113"/>
              <a:gd name="connsiteX10" fmla="*/ 0 w 1295401"/>
              <a:gd name="connsiteY10" fmla="*/ 481012 h 900113"/>
              <a:gd name="connsiteX11" fmla="*/ 54770 w 1295401"/>
              <a:gd name="connsiteY11" fmla="*/ 500062 h 900113"/>
              <a:gd name="connsiteX12" fmla="*/ 42863 w 1295401"/>
              <a:gd name="connsiteY12" fmla="*/ 671512 h 900113"/>
              <a:gd name="connsiteX13" fmla="*/ 147638 w 1295401"/>
              <a:gd name="connsiteY13" fmla="*/ 669131 h 900113"/>
              <a:gd name="connsiteX14" fmla="*/ 204787 w 1295401"/>
              <a:gd name="connsiteY14" fmla="*/ 507207 h 900113"/>
              <a:gd name="connsiteX15" fmla="*/ 573882 w 1295401"/>
              <a:gd name="connsiteY15" fmla="*/ 523874 h 900113"/>
              <a:gd name="connsiteX16" fmla="*/ 621506 w 1295401"/>
              <a:gd name="connsiteY16" fmla="*/ 573882 h 900113"/>
              <a:gd name="connsiteX17" fmla="*/ 485775 w 1295401"/>
              <a:gd name="connsiteY17" fmla="*/ 900113 h 900113"/>
              <a:gd name="connsiteX18" fmla="*/ 621507 w 1295401"/>
              <a:gd name="connsiteY18" fmla="*/ 852487 h 900113"/>
              <a:gd name="connsiteX19" fmla="*/ 819151 w 1295401"/>
              <a:gd name="connsiteY19" fmla="*/ 545306 h 900113"/>
              <a:gd name="connsiteX20" fmla="*/ 1150144 w 1295401"/>
              <a:gd name="connsiteY20" fmla="*/ 531018 h 900113"/>
              <a:gd name="connsiteX21" fmla="*/ 1295401 w 1295401"/>
              <a:gd name="connsiteY21" fmla="*/ 476250 h 900113"/>
              <a:gd name="connsiteX22" fmla="*/ 1150145 w 1295401"/>
              <a:gd name="connsiteY22" fmla="*/ 421482 h 900113"/>
              <a:gd name="connsiteX0" fmla="*/ 1150145 w 1295401"/>
              <a:gd name="connsiteY0" fmla="*/ 421482 h 897731"/>
              <a:gd name="connsiteX1" fmla="*/ 819150 w 1295401"/>
              <a:gd name="connsiteY1" fmla="*/ 409575 h 897731"/>
              <a:gd name="connsiteX2" fmla="*/ 621507 w 1295401"/>
              <a:gd name="connsiteY2" fmla="*/ 52387 h 897731"/>
              <a:gd name="connsiteX3" fmla="*/ 488157 w 1295401"/>
              <a:gd name="connsiteY3" fmla="*/ 0 h 897731"/>
              <a:gd name="connsiteX4" fmla="*/ 619126 w 1295401"/>
              <a:gd name="connsiteY4" fmla="*/ 369094 h 897731"/>
              <a:gd name="connsiteX5" fmla="*/ 573882 w 1295401"/>
              <a:gd name="connsiteY5" fmla="*/ 416719 h 897731"/>
              <a:gd name="connsiteX6" fmla="*/ 204788 w 1295401"/>
              <a:gd name="connsiteY6" fmla="*/ 435769 h 897731"/>
              <a:gd name="connsiteX7" fmla="*/ 138113 w 1295401"/>
              <a:gd name="connsiteY7" fmla="*/ 240506 h 897731"/>
              <a:gd name="connsiteX8" fmla="*/ 35719 w 1295401"/>
              <a:gd name="connsiteY8" fmla="*/ 240506 h 897731"/>
              <a:gd name="connsiteX9" fmla="*/ 59532 w 1295401"/>
              <a:gd name="connsiteY9" fmla="*/ 431006 h 897731"/>
              <a:gd name="connsiteX10" fmla="*/ 0 w 1295401"/>
              <a:gd name="connsiteY10" fmla="*/ 481012 h 897731"/>
              <a:gd name="connsiteX11" fmla="*/ 54770 w 1295401"/>
              <a:gd name="connsiteY11" fmla="*/ 500062 h 897731"/>
              <a:gd name="connsiteX12" fmla="*/ 42863 w 1295401"/>
              <a:gd name="connsiteY12" fmla="*/ 671512 h 897731"/>
              <a:gd name="connsiteX13" fmla="*/ 147638 w 1295401"/>
              <a:gd name="connsiteY13" fmla="*/ 669131 h 897731"/>
              <a:gd name="connsiteX14" fmla="*/ 204787 w 1295401"/>
              <a:gd name="connsiteY14" fmla="*/ 507207 h 897731"/>
              <a:gd name="connsiteX15" fmla="*/ 573882 w 1295401"/>
              <a:gd name="connsiteY15" fmla="*/ 523874 h 897731"/>
              <a:gd name="connsiteX16" fmla="*/ 621506 w 1295401"/>
              <a:gd name="connsiteY16" fmla="*/ 573882 h 897731"/>
              <a:gd name="connsiteX17" fmla="*/ 488157 w 1295401"/>
              <a:gd name="connsiteY17" fmla="*/ 897731 h 897731"/>
              <a:gd name="connsiteX18" fmla="*/ 621507 w 1295401"/>
              <a:gd name="connsiteY18" fmla="*/ 852487 h 897731"/>
              <a:gd name="connsiteX19" fmla="*/ 819151 w 1295401"/>
              <a:gd name="connsiteY19" fmla="*/ 545306 h 897731"/>
              <a:gd name="connsiteX20" fmla="*/ 1150144 w 1295401"/>
              <a:gd name="connsiteY20" fmla="*/ 531018 h 897731"/>
              <a:gd name="connsiteX21" fmla="*/ 1295401 w 1295401"/>
              <a:gd name="connsiteY21" fmla="*/ 476250 h 897731"/>
              <a:gd name="connsiteX22" fmla="*/ 1150145 w 1295401"/>
              <a:gd name="connsiteY22" fmla="*/ 421482 h 897731"/>
              <a:gd name="connsiteX0" fmla="*/ 1154907 w 1300163"/>
              <a:gd name="connsiteY0" fmla="*/ 421482 h 897731"/>
              <a:gd name="connsiteX1" fmla="*/ 823912 w 1300163"/>
              <a:gd name="connsiteY1" fmla="*/ 409575 h 897731"/>
              <a:gd name="connsiteX2" fmla="*/ 626269 w 1300163"/>
              <a:gd name="connsiteY2" fmla="*/ 52387 h 897731"/>
              <a:gd name="connsiteX3" fmla="*/ 492919 w 1300163"/>
              <a:gd name="connsiteY3" fmla="*/ 0 h 897731"/>
              <a:gd name="connsiteX4" fmla="*/ 623888 w 1300163"/>
              <a:gd name="connsiteY4" fmla="*/ 369094 h 897731"/>
              <a:gd name="connsiteX5" fmla="*/ 578644 w 1300163"/>
              <a:gd name="connsiteY5" fmla="*/ 416719 h 897731"/>
              <a:gd name="connsiteX6" fmla="*/ 209550 w 1300163"/>
              <a:gd name="connsiteY6" fmla="*/ 435769 h 897731"/>
              <a:gd name="connsiteX7" fmla="*/ 142875 w 1300163"/>
              <a:gd name="connsiteY7" fmla="*/ 240506 h 897731"/>
              <a:gd name="connsiteX8" fmla="*/ 40481 w 1300163"/>
              <a:gd name="connsiteY8" fmla="*/ 240506 h 897731"/>
              <a:gd name="connsiteX9" fmla="*/ 64294 w 1300163"/>
              <a:gd name="connsiteY9" fmla="*/ 431006 h 897731"/>
              <a:gd name="connsiteX10" fmla="*/ 0 w 1300163"/>
              <a:gd name="connsiteY10" fmla="*/ 469106 h 897731"/>
              <a:gd name="connsiteX11" fmla="*/ 59532 w 1300163"/>
              <a:gd name="connsiteY11" fmla="*/ 500062 h 897731"/>
              <a:gd name="connsiteX12" fmla="*/ 47625 w 1300163"/>
              <a:gd name="connsiteY12" fmla="*/ 671512 h 897731"/>
              <a:gd name="connsiteX13" fmla="*/ 152400 w 1300163"/>
              <a:gd name="connsiteY13" fmla="*/ 669131 h 897731"/>
              <a:gd name="connsiteX14" fmla="*/ 209549 w 1300163"/>
              <a:gd name="connsiteY14" fmla="*/ 507207 h 897731"/>
              <a:gd name="connsiteX15" fmla="*/ 578644 w 1300163"/>
              <a:gd name="connsiteY15" fmla="*/ 523874 h 897731"/>
              <a:gd name="connsiteX16" fmla="*/ 626268 w 1300163"/>
              <a:gd name="connsiteY16" fmla="*/ 573882 h 897731"/>
              <a:gd name="connsiteX17" fmla="*/ 492919 w 1300163"/>
              <a:gd name="connsiteY17" fmla="*/ 897731 h 897731"/>
              <a:gd name="connsiteX18" fmla="*/ 626269 w 1300163"/>
              <a:gd name="connsiteY18" fmla="*/ 852487 h 897731"/>
              <a:gd name="connsiteX19" fmla="*/ 823913 w 1300163"/>
              <a:gd name="connsiteY19" fmla="*/ 545306 h 897731"/>
              <a:gd name="connsiteX20" fmla="*/ 1154906 w 1300163"/>
              <a:gd name="connsiteY20" fmla="*/ 531018 h 897731"/>
              <a:gd name="connsiteX21" fmla="*/ 1300163 w 1300163"/>
              <a:gd name="connsiteY21" fmla="*/ 476250 h 897731"/>
              <a:gd name="connsiteX22" fmla="*/ 1154907 w 1300163"/>
              <a:gd name="connsiteY22" fmla="*/ 421482 h 897731"/>
              <a:gd name="connsiteX0" fmla="*/ 1154907 w 1300163"/>
              <a:gd name="connsiteY0" fmla="*/ 421482 h 897731"/>
              <a:gd name="connsiteX1" fmla="*/ 823912 w 1300163"/>
              <a:gd name="connsiteY1" fmla="*/ 409575 h 897731"/>
              <a:gd name="connsiteX2" fmla="*/ 626269 w 1300163"/>
              <a:gd name="connsiteY2" fmla="*/ 52387 h 897731"/>
              <a:gd name="connsiteX3" fmla="*/ 492919 w 1300163"/>
              <a:gd name="connsiteY3" fmla="*/ 0 h 897731"/>
              <a:gd name="connsiteX4" fmla="*/ 623888 w 1300163"/>
              <a:gd name="connsiteY4" fmla="*/ 369094 h 897731"/>
              <a:gd name="connsiteX5" fmla="*/ 578644 w 1300163"/>
              <a:gd name="connsiteY5" fmla="*/ 416719 h 897731"/>
              <a:gd name="connsiteX6" fmla="*/ 209550 w 1300163"/>
              <a:gd name="connsiteY6" fmla="*/ 435769 h 897731"/>
              <a:gd name="connsiteX7" fmla="*/ 142875 w 1300163"/>
              <a:gd name="connsiteY7" fmla="*/ 240506 h 897731"/>
              <a:gd name="connsiteX8" fmla="*/ 40481 w 1300163"/>
              <a:gd name="connsiteY8" fmla="*/ 240506 h 897731"/>
              <a:gd name="connsiteX9" fmla="*/ 64294 w 1300163"/>
              <a:gd name="connsiteY9" fmla="*/ 431006 h 897731"/>
              <a:gd name="connsiteX10" fmla="*/ 0 w 1300163"/>
              <a:gd name="connsiteY10" fmla="*/ 471488 h 897731"/>
              <a:gd name="connsiteX11" fmla="*/ 59532 w 1300163"/>
              <a:gd name="connsiteY11" fmla="*/ 500062 h 897731"/>
              <a:gd name="connsiteX12" fmla="*/ 47625 w 1300163"/>
              <a:gd name="connsiteY12" fmla="*/ 671512 h 897731"/>
              <a:gd name="connsiteX13" fmla="*/ 152400 w 1300163"/>
              <a:gd name="connsiteY13" fmla="*/ 669131 h 897731"/>
              <a:gd name="connsiteX14" fmla="*/ 209549 w 1300163"/>
              <a:gd name="connsiteY14" fmla="*/ 507207 h 897731"/>
              <a:gd name="connsiteX15" fmla="*/ 578644 w 1300163"/>
              <a:gd name="connsiteY15" fmla="*/ 523874 h 897731"/>
              <a:gd name="connsiteX16" fmla="*/ 626268 w 1300163"/>
              <a:gd name="connsiteY16" fmla="*/ 573882 h 897731"/>
              <a:gd name="connsiteX17" fmla="*/ 492919 w 1300163"/>
              <a:gd name="connsiteY17" fmla="*/ 897731 h 897731"/>
              <a:gd name="connsiteX18" fmla="*/ 626269 w 1300163"/>
              <a:gd name="connsiteY18" fmla="*/ 852487 h 897731"/>
              <a:gd name="connsiteX19" fmla="*/ 823913 w 1300163"/>
              <a:gd name="connsiteY19" fmla="*/ 545306 h 897731"/>
              <a:gd name="connsiteX20" fmla="*/ 1154906 w 1300163"/>
              <a:gd name="connsiteY20" fmla="*/ 531018 h 897731"/>
              <a:gd name="connsiteX21" fmla="*/ 1300163 w 1300163"/>
              <a:gd name="connsiteY21" fmla="*/ 476250 h 897731"/>
              <a:gd name="connsiteX22" fmla="*/ 1154907 w 1300163"/>
              <a:gd name="connsiteY22" fmla="*/ 421482 h 897731"/>
              <a:gd name="connsiteX0" fmla="*/ 1154907 w 1300163"/>
              <a:gd name="connsiteY0" fmla="*/ 421482 h 897731"/>
              <a:gd name="connsiteX1" fmla="*/ 823912 w 1300163"/>
              <a:gd name="connsiteY1" fmla="*/ 409575 h 897731"/>
              <a:gd name="connsiteX2" fmla="*/ 626269 w 1300163"/>
              <a:gd name="connsiteY2" fmla="*/ 52387 h 897731"/>
              <a:gd name="connsiteX3" fmla="*/ 492919 w 1300163"/>
              <a:gd name="connsiteY3" fmla="*/ 0 h 897731"/>
              <a:gd name="connsiteX4" fmla="*/ 623888 w 1300163"/>
              <a:gd name="connsiteY4" fmla="*/ 369094 h 897731"/>
              <a:gd name="connsiteX5" fmla="*/ 578644 w 1300163"/>
              <a:gd name="connsiteY5" fmla="*/ 416719 h 897731"/>
              <a:gd name="connsiteX6" fmla="*/ 209550 w 1300163"/>
              <a:gd name="connsiteY6" fmla="*/ 435769 h 897731"/>
              <a:gd name="connsiteX7" fmla="*/ 142875 w 1300163"/>
              <a:gd name="connsiteY7" fmla="*/ 240506 h 897731"/>
              <a:gd name="connsiteX8" fmla="*/ 40481 w 1300163"/>
              <a:gd name="connsiteY8" fmla="*/ 240506 h 897731"/>
              <a:gd name="connsiteX9" fmla="*/ 64294 w 1300163"/>
              <a:gd name="connsiteY9" fmla="*/ 431006 h 897731"/>
              <a:gd name="connsiteX10" fmla="*/ 0 w 1300163"/>
              <a:gd name="connsiteY10" fmla="*/ 476250 h 897731"/>
              <a:gd name="connsiteX11" fmla="*/ 59532 w 1300163"/>
              <a:gd name="connsiteY11" fmla="*/ 500062 h 897731"/>
              <a:gd name="connsiteX12" fmla="*/ 47625 w 1300163"/>
              <a:gd name="connsiteY12" fmla="*/ 671512 h 897731"/>
              <a:gd name="connsiteX13" fmla="*/ 152400 w 1300163"/>
              <a:gd name="connsiteY13" fmla="*/ 669131 h 897731"/>
              <a:gd name="connsiteX14" fmla="*/ 209549 w 1300163"/>
              <a:gd name="connsiteY14" fmla="*/ 507207 h 897731"/>
              <a:gd name="connsiteX15" fmla="*/ 578644 w 1300163"/>
              <a:gd name="connsiteY15" fmla="*/ 523874 h 897731"/>
              <a:gd name="connsiteX16" fmla="*/ 626268 w 1300163"/>
              <a:gd name="connsiteY16" fmla="*/ 573882 h 897731"/>
              <a:gd name="connsiteX17" fmla="*/ 492919 w 1300163"/>
              <a:gd name="connsiteY17" fmla="*/ 897731 h 897731"/>
              <a:gd name="connsiteX18" fmla="*/ 626269 w 1300163"/>
              <a:gd name="connsiteY18" fmla="*/ 852487 h 897731"/>
              <a:gd name="connsiteX19" fmla="*/ 823913 w 1300163"/>
              <a:gd name="connsiteY19" fmla="*/ 545306 h 897731"/>
              <a:gd name="connsiteX20" fmla="*/ 1154906 w 1300163"/>
              <a:gd name="connsiteY20" fmla="*/ 531018 h 897731"/>
              <a:gd name="connsiteX21" fmla="*/ 1300163 w 1300163"/>
              <a:gd name="connsiteY21" fmla="*/ 476250 h 897731"/>
              <a:gd name="connsiteX22" fmla="*/ 1154907 w 1300163"/>
              <a:gd name="connsiteY22" fmla="*/ 421482 h 897731"/>
              <a:gd name="connsiteX0" fmla="*/ 1154907 w 1300163"/>
              <a:gd name="connsiteY0" fmla="*/ 421482 h 897731"/>
              <a:gd name="connsiteX1" fmla="*/ 823912 w 1300163"/>
              <a:gd name="connsiteY1" fmla="*/ 409575 h 897731"/>
              <a:gd name="connsiteX2" fmla="*/ 626269 w 1300163"/>
              <a:gd name="connsiteY2" fmla="*/ 52387 h 897731"/>
              <a:gd name="connsiteX3" fmla="*/ 492919 w 1300163"/>
              <a:gd name="connsiteY3" fmla="*/ 0 h 897731"/>
              <a:gd name="connsiteX4" fmla="*/ 623888 w 1300163"/>
              <a:gd name="connsiteY4" fmla="*/ 369094 h 897731"/>
              <a:gd name="connsiteX5" fmla="*/ 578644 w 1300163"/>
              <a:gd name="connsiteY5" fmla="*/ 416719 h 897731"/>
              <a:gd name="connsiteX6" fmla="*/ 209550 w 1300163"/>
              <a:gd name="connsiteY6" fmla="*/ 435769 h 897731"/>
              <a:gd name="connsiteX7" fmla="*/ 142875 w 1300163"/>
              <a:gd name="connsiteY7" fmla="*/ 240506 h 897731"/>
              <a:gd name="connsiteX8" fmla="*/ 40481 w 1300163"/>
              <a:gd name="connsiteY8" fmla="*/ 240506 h 897731"/>
              <a:gd name="connsiteX9" fmla="*/ 64294 w 1300163"/>
              <a:gd name="connsiteY9" fmla="*/ 431006 h 897731"/>
              <a:gd name="connsiteX10" fmla="*/ 0 w 1300163"/>
              <a:gd name="connsiteY10" fmla="*/ 476250 h 897731"/>
              <a:gd name="connsiteX11" fmla="*/ 59532 w 1300163"/>
              <a:gd name="connsiteY11" fmla="*/ 509587 h 897731"/>
              <a:gd name="connsiteX12" fmla="*/ 47625 w 1300163"/>
              <a:gd name="connsiteY12" fmla="*/ 671512 h 897731"/>
              <a:gd name="connsiteX13" fmla="*/ 152400 w 1300163"/>
              <a:gd name="connsiteY13" fmla="*/ 669131 h 897731"/>
              <a:gd name="connsiteX14" fmla="*/ 209549 w 1300163"/>
              <a:gd name="connsiteY14" fmla="*/ 507207 h 897731"/>
              <a:gd name="connsiteX15" fmla="*/ 578644 w 1300163"/>
              <a:gd name="connsiteY15" fmla="*/ 523874 h 897731"/>
              <a:gd name="connsiteX16" fmla="*/ 626268 w 1300163"/>
              <a:gd name="connsiteY16" fmla="*/ 573882 h 897731"/>
              <a:gd name="connsiteX17" fmla="*/ 492919 w 1300163"/>
              <a:gd name="connsiteY17" fmla="*/ 897731 h 897731"/>
              <a:gd name="connsiteX18" fmla="*/ 626269 w 1300163"/>
              <a:gd name="connsiteY18" fmla="*/ 852487 h 897731"/>
              <a:gd name="connsiteX19" fmla="*/ 823913 w 1300163"/>
              <a:gd name="connsiteY19" fmla="*/ 545306 h 897731"/>
              <a:gd name="connsiteX20" fmla="*/ 1154906 w 1300163"/>
              <a:gd name="connsiteY20" fmla="*/ 531018 h 897731"/>
              <a:gd name="connsiteX21" fmla="*/ 1300163 w 1300163"/>
              <a:gd name="connsiteY21" fmla="*/ 476250 h 897731"/>
              <a:gd name="connsiteX22" fmla="*/ 1154907 w 1300163"/>
              <a:gd name="connsiteY22" fmla="*/ 421482 h 897731"/>
              <a:gd name="connsiteX0" fmla="*/ 1154907 w 1300163"/>
              <a:gd name="connsiteY0" fmla="*/ 421482 h 897731"/>
              <a:gd name="connsiteX1" fmla="*/ 823912 w 1300163"/>
              <a:gd name="connsiteY1" fmla="*/ 409575 h 897731"/>
              <a:gd name="connsiteX2" fmla="*/ 626269 w 1300163"/>
              <a:gd name="connsiteY2" fmla="*/ 52387 h 897731"/>
              <a:gd name="connsiteX3" fmla="*/ 492919 w 1300163"/>
              <a:gd name="connsiteY3" fmla="*/ 0 h 897731"/>
              <a:gd name="connsiteX4" fmla="*/ 623888 w 1300163"/>
              <a:gd name="connsiteY4" fmla="*/ 369094 h 897731"/>
              <a:gd name="connsiteX5" fmla="*/ 578644 w 1300163"/>
              <a:gd name="connsiteY5" fmla="*/ 416719 h 897731"/>
              <a:gd name="connsiteX6" fmla="*/ 209550 w 1300163"/>
              <a:gd name="connsiteY6" fmla="*/ 435769 h 897731"/>
              <a:gd name="connsiteX7" fmla="*/ 142875 w 1300163"/>
              <a:gd name="connsiteY7" fmla="*/ 240506 h 897731"/>
              <a:gd name="connsiteX8" fmla="*/ 40481 w 1300163"/>
              <a:gd name="connsiteY8" fmla="*/ 240506 h 897731"/>
              <a:gd name="connsiteX9" fmla="*/ 64294 w 1300163"/>
              <a:gd name="connsiteY9" fmla="*/ 431006 h 897731"/>
              <a:gd name="connsiteX10" fmla="*/ 0 w 1300163"/>
              <a:gd name="connsiteY10" fmla="*/ 476250 h 897731"/>
              <a:gd name="connsiteX11" fmla="*/ 40482 w 1300163"/>
              <a:gd name="connsiteY11" fmla="*/ 504825 h 897731"/>
              <a:gd name="connsiteX12" fmla="*/ 47625 w 1300163"/>
              <a:gd name="connsiteY12" fmla="*/ 671512 h 897731"/>
              <a:gd name="connsiteX13" fmla="*/ 152400 w 1300163"/>
              <a:gd name="connsiteY13" fmla="*/ 669131 h 897731"/>
              <a:gd name="connsiteX14" fmla="*/ 209549 w 1300163"/>
              <a:gd name="connsiteY14" fmla="*/ 507207 h 897731"/>
              <a:gd name="connsiteX15" fmla="*/ 578644 w 1300163"/>
              <a:gd name="connsiteY15" fmla="*/ 523874 h 897731"/>
              <a:gd name="connsiteX16" fmla="*/ 626268 w 1300163"/>
              <a:gd name="connsiteY16" fmla="*/ 573882 h 897731"/>
              <a:gd name="connsiteX17" fmla="*/ 492919 w 1300163"/>
              <a:gd name="connsiteY17" fmla="*/ 897731 h 897731"/>
              <a:gd name="connsiteX18" fmla="*/ 626269 w 1300163"/>
              <a:gd name="connsiteY18" fmla="*/ 852487 h 897731"/>
              <a:gd name="connsiteX19" fmla="*/ 823913 w 1300163"/>
              <a:gd name="connsiteY19" fmla="*/ 545306 h 897731"/>
              <a:gd name="connsiteX20" fmla="*/ 1154906 w 1300163"/>
              <a:gd name="connsiteY20" fmla="*/ 531018 h 897731"/>
              <a:gd name="connsiteX21" fmla="*/ 1300163 w 1300163"/>
              <a:gd name="connsiteY21" fmla="*/ 476250 h 897731"/>
              <a:gd name="connsiteX22" fmla="*/ 1154907 w 1300163"/>
              <a:gd name="connsiteY22" fmla="*/ 421482 h 897731"/>
              <a:gd name="connsiteX0" fmla="*/ 1154907 w 1300163"/>
              <a:gd name="connsiteY0" fmla="*/ 421482 h 897731"/>
              <a:gd name="connsiteX1" fmla="*/ 823912 w 1300163"/>
              <a:gd name="connsiteY1" fmla="*/ 409575 h 897731"/>
              <a:gd name="connsiteX2" fmla="*/ 626269 w 1300163"/>
              <a:gd name="connsiteY2" fmla="*/ 52387 h 897731"/>
              <a:gd name="connsiteX3" fmla="*/ 492919 w 1300163"/>
              <a:gd name="connsiteY3" fmla="*/ 0 h 897731"/>
              <a:gd name="connsiteX4" fmla="*/ 623888 w 1300163"/>
              <a:gd name="connsiteY4" fmla="*/ 369094 h 897731"/>
              <a:gd name="connsiteX5" fmla="*/ 578644 w 1300163"/>
              <a:gd name="connsiteY5" fmla="*/ 416719 h 897731"/>
              <a:gd name="connsiteX6" fmla="*/ 209550 w 1300163"/>
              <a:gd name="connsiteY6" fmla="*/ 435769 h 897731"/>
              <a:gd name="connsiteX7" fmla="*/ 142875 w 1300163"/>
              <a:gd name="connsiteY7" fmla="*/ 240506 h 897731"/>
              <a:gd name="connsiteX8" fmla="*/ 40481 w 1300163"/>
              <a:gd name="connsiteY8" fmla="*/ 240506 h 897731"/>
              <a:gd name="connsiteX9" fmla="*/ 64294 w 1300163"/>
              <a:gd name="connsiteY9" fmla="*/ 431006 h 897731"/>
              <a:gd name="connsiteX10" fmla="*/ 0 w 1300163"/>
              <a:gd name="connsiteY10" fmla="*/ 476250 h 897731"/>
              <a:gd name="connsiteX11" fmla="*/ 45245 w 1300163"/>
              <a:gd name="connsiteY11" fmla="*/ 511969 h 897731"/>
              <a:gd name="connsiteX12" fmla="*/ 47625 w 1300163"/>
              <a:gd name="connsiteY12" fmla="*/ 671512 h 897731"/>
              <a:gd name="connsiteX13" fmla="*/ 152400 w 1300163"/>
              <a:gd name="connsiteY13" fmla="*/ 669131 h 897731"/>
              <a:gd name="connsiteX14" fmla="*/ 209549 w 1300163"/>
              <a:gd name="connsiteY14" fmla="*/ 507207 h 897731"/>
              <a:gd name="connsiteX15" fmla="*/ 578644 w 1300163"/>
              <a:gd name="connsiteY15" fmla="*/ 523874 h 897731"/>
              <a:gd name="connsiteX16" fmla="*/ 626268 w 1300163"/>
              <a:gd name="connsiteY16" fmla="*/ 573882 h 897731"/>
              <a:gd name="connsiteX17" fmla="*/ 492919 w 1300163"/>
              <a:gd name="connsiteY17" fmla="*/ 897731 h 897731"/>
              <a:gd name="connsiteX18" fmla="*/ 626269 w 1300163"/>
              <a:gd name="connsiteY18" fmla="*/ 852487 h 897731"/>
              <a:gd name="connsiteX19" fmla="*/ 823913 w 1300163"/>
              <a:gd name="connsiteY19" fmla="*/ 545306 h 897731"/>
              <a:gd name="connsiteX20" fmla="*/ 1154906 w 1300163"/>
              <a:gd name="connsiteY20" fmla="*/ 531018 h 897731"/>
              <a:gd name="connsiteX21" fmla="*/ 1300163 w 1300163"/>
              <a:gd name="connsiteY21" fmla="*/ 476250 h 897731"/>
              <a:gd name="connsiteX22" fmla="*/ 1154907 w 1300163"/>
              <a:gd name="connsiteY22" fmla="*/ 421482 h 897731"/>
              <a:gd name="connsiteX0" fmla="*/ 1154907 w 1300163"/>
              <a:gd name="connsiteY0" fmla="*/ 421482 h 897731"/>
              <a:gd name="connsiteX1" fmla="*/ 823912 w 1300163"/>
              <a:gd name="connsiteY1" fmla="*/ 409575 h 897731"/>
              <a:gd name="connsiteX2" fmla="*/ 626269 w 1300163"/>
              <a:gd name="connsiteY2" fmla="*/ 52387 h 897731"/>
              <a:gd name="connsiteX3" fmla="*/ 492919 w 1300163"/>
              <a:gd name="connsiteY3" fmla="*/ 0 h 897731"/>
              <a:gd name="connsiteX4" fmla="*/ 623888 w 1300163"/>
              <a:gd name="connsiteY4" fmla="*/ 369094 h 897731"/>
              <a:gd name="connsiteX5" fmla="*/ 578644 w 1300163"/>
              <a:gd name="connsiteY5" fmla="*/ 416719 h 897731"/>
              <a:gd name="connsiteX6" fmla="*/ 209550 w 1300163"/>
              <a:gd name="connsiteY6" fmla="*/ 435769 h 897731"/>
              <a:gd name="connsiteX7" fmla="*/ 142875 w 1300163"/>
              <a:gd name="connsiteY7" fmla="*/ 240506 h 897731"/>
              <a:gd name="connsiteX8" fmla="*/ 40481 w 1300163"/>
              <a:gd name="connsiteY8" fmla="*/ 240506 h 897731"/>
              <a:gd name="connsiteX9" fmla="*/ 64294 w 1300163"/>
              <a:gd name="connsiteY9" fmla="*/ 431006 h 897731"/>
              <a:gd name="connsiteX10" fmla="*/ 0 w 1300163"/>
              <a:gd name="connsiteY10" fmla="*/ 476250 h 897731"/>
              <a:gd name="connsiteX11" fmla="*/ 42864 w 1300163"/>
              <a:gd name="connsiteY11" fmla="*/ 511969 h 897731"/>
              <a:gd name="connsiteX12" fmla="*/ 47625 w 1300163"/>
              <a:gd name="connsiteY12" fmla="*/ 671512 h 897731"/>
              <a:gd name="connsiteX13" fmla="*/ 152400 w 1300163"/>
              <a:gd name="connsiteY13" fmla="*/ 669131 h 897731"/>
              <a:gd name="connsiteX14" fmla="*/ 209549 w 1300163"/>
              <a:gd name="connsiteY14" fmla="*/ 507207 h 897731"/>
              <a:gd name="connsiteX15" fmla="*/ 578644 w 1300163"/>
              <a:gd name="connsiteY15" fmla="*/ 523874 h 897731"/>
              <a:gd name="connsiteX16" fmla="*/ 626268 w 1300163"/>
              <a:gd name="connsiteY16" fmla="*/ 573882 h 897731"/>
              <a:gd name="connsiteX17" fmla="*/ 492919 w 1300163"/>
              <a:gd name="connsiteY17" fmla="*/ 897731 h 897731"/>
              <a:gd name="connsiteX18" fmla="*/ 626269 w 1300163"/>
              <a:gd name="connsiteY18" fmla="*/ 852487 h 897731"/>
              <a:gd name="connsiteX19" fmla="*/ 823913 w 1300163"/>
              <a:gd name="connsiteY19" fmla="*/ 545306 h 897731"/>
              <a:gd name="connsiteX20" fmla="*/ 1154906 w 1300163"/>
              <a:gd name="connsiteY20" fmla="*/ 531018 h 897731"/>
              <a:gd name="connsiteX21" fmla="*/ 1300163 w 1300163"/>
              <a:gd name="connsiteY21" fmla="*/ 476250 h 897731"/>
              <a:gd name="connsiteX22" fmla="*/ 1154907 w 1300163"/>
              <a:gd name="connsiteY22" fmla="*/ 421482 h 897731"/>
              <a:gd name="connsiteX0" fmla="*/ 1154907 w 1300163"/>
              <a:gd name="connsiteY0" fmla="*/ 421482 h 897731"/>
              <a:gd name="connsiteX1" fmla="*/ 823912 w 1300163"/>
              <a:gd name="connsiteY1" fmla="*/ 409575 h 897731"/>
              <a:gd name="connsiteX2" fmla="*/ 626269 w 1300163"/>
              <a:gd name="connsiteY2" fmla="*/ 52387 h 897731"/>
              <a:gd name="connsiteX3" fmla="*/ 492919 w 1300163"/>
              <a:gd name="connsiteY3" fmla="*/ 0 h 897731"/>
              <a:gd name="connsiteX4" fmla="*/ 623888 w 1300163"/>
              <a:gd name="connsiteY4" fmla="*/ 369094 h 897731"/>
              <a:gd name="connsiteX5" fmla="*/ 578644 w 1300163"/>
              <a:gd name="connsiteY5" fmla="*/ 416719 h 897731"/>
              <a:gd name="connsiteX6" fmla="*/ 209550 w 1300163"/>
              <a:gd name="connsiteY6" fmla="*/ 435769 h 897731"/>
              <a:gd name="connsiteX7" fmla="*/ 142875 w 1300163"/>
              <a:gd name="connsiteY7" fmla="*/ 240506 h 897731"/>
              <a:gd name="connsiteX8" fmla="*/ 40481 w 1300163"/>
              <a:gd name="connsiteY8" fmla="*/ 240506 h 897731"/>
              <a:gd name="connsiteX9" fmla="*/ 64294 w 1300163"/>
              <a:gd name="connsiteY9" fmla="*/ 431006 h 897731"/>
              <a:gd name="connsiteX10" fmla="*/ 0 w 1300163"/>
              <a:gd name="connsiteY10" fmla="*/ 476250 h 897731"/>
              <a:gd name="connsiteX11" fmla="*/ 59532 w 1300163"/>
              <a:gd name="connsiteY11" fmla="*/ 509588 h 897731"/>
              <a:gd name="connsiteX12" fmla="*/ 47625 w 1300163"/>
              <a:gd name="connsiteY12" fmla="*/ 671512 h 897731"/>
              <a:gd name="connsiteX13" fmla="*/ 152400 w 1300163"/>
              <a:gd name="connsiteY13" fmla="*/ 669131 h 897731"/>
              <a:gd name="connsiteX14" fmla="*/ 209549 w 1300163"/>
              <a:gd name="connsiteY14" fmla="*/ 507207 h 897731"/>
              <a:gd name="connsiteX15" fmla="*/ 578644 w 1300163"/>
              <a:gd name="connsiteY15" fmla="*/ 523874 h 897731"/>
              <a:gd name="connsiteX16" fmla="*/ 626268 w 1300163"/>
              <a:gd name="connsiteY16" fmla="*/ 573882 h 897731"/>
              <a:gd name="connsiteX17" fmla="*/ 492919 w 1300163"/>
              <a:gd name="connsiteY17" fmla="*/ 897731 h 897731"/>
              <a:gd name="connsiteX18" fmla="*/ 626269 w 1300163"/>
              <a:gd name="connsiteY18" fmla="*/ 852487 h 897731"/>
              <a:gd name="connsiteX19" fmla="*/ 823913 w 1300163"/>
              <a:gd name="connsiteY19" fmla="*/ 545306 h 897731"/>
              <a:gd name="connsiteX20" fmla="*/ 1154906 w 1300163"/>
              <a:gd name="connsiteY20" fmla="*/ 531018 h 897731"/>
              <a:gd name="connsiteX21" fmla="*/ 1300163 w 1300163"/>
              <a:gd name="connsiteY21" fmla="*/ 476250 h 897731"/>
              <a:gd name="connsiteX22" fmla="*/ 1154907 w 1300163"/>
              <a:gd name="connsiteY22" fmla="*/ 421482 h 897731"/>
              <a:gd name="connsiteX0" fmla="*/ 1154907 w 1300163"/>
              <a:gd name="connsiteY0" fmla="*/ 421482 h 897731"/>
              <a:gd name="connsiteX1" fmla="*/ 823912 w 1300163"/>
              <a:gd name="connsiteY1" fmla="*/ 409575 h 897731"/>
              <a:gd name="connsiteX2" fmla="*/ 626269 w 1300163"/>
              <a:gd name="connsiteY2" fmla="*/ 52387 h 897731"/>
              <a:gd name="connsiteX3" fmla="*/ 492919 w 1300163"/>
              <a:gd name="connsiteY3" fmla="*/ 0 h 897731"/>
              <a:gd name="connsiteX4" fmla="*/ 623888 w 1300163"/>
              <a:gd name="connsiteY4" fmla="*/ 369094 h 897731"/>
              <a:gd name="connsiteX5" fmla="*/ 578644 w 1300163"/>
              <a:gd name="connsiteY5" fmla="*/ 416719 h 897731"/>
              <a:gd name="connsiteX6" fmla="*/ 209550 w 1300163"/>
              <a:gd name="connsiteY6" fmla="*/ 435769 h 897731"/>
              <a:gd name="connsiteX7" fmla="*/ 142875 w 1300163"/>
              <a:gd name="connsiteY7" fmla="*/ 240506 h 897731"/>
              <a:gd name="connsiteX8" fmla="*/ 40481 w 1300163"/>
              <a:gd name="connsiteY8" fmla="*/ 240506 h 897731"/>
              <a:gd name="connsiteX9" fmla="*/ 61913 w 1300163"/>
              <a:gd name="connsiteY9" fmla="*/ 433387 h 897731"/>
              <a:gd name="connsiteX10" fmla="*/ 0 w 1300163"/>
              <a:gd name="connsiteY10" fmla="*/ 476250 h 897731"/>
              <a:gd name="connsiteX11" fmla="*/ 59532 w 1300163"/>
              <a:gd name="connsiteY11" fmla="*/ 509588 h 897731"/>
              <a:gd name="connsiteX12" fmla="*/ 47625 w 1300163"/>
              <a:gd name="connsiteY12" fmla="*/ 671512 h 897731"/>
              <a:gd name="connsiteX13" fmla="*/ 152400 w 1300163"/>
              <a:gd name="connsiteY13" fmla="*/ 669131 h 897731"/>
              <a:gd name="connsiteX14" fmla="*/ 209549 w 1300163"/>
              <a:gd name="connsiteY14" fmla="*/ 507207 h 897731"/>
              <a:gd name="connsiteX15" fmla="*/ 578644 w 1300163"/>
              <a:gd name="connsiteY15" fmla="*/ 523874 h 897731"/>
              <a:gd name="connsiteX16" fmla="*/ 626268 w 1300163"/>
              <a:gd name="connsiteY16" fmla="*/ 573882 h 897731"/>
              <a:gd name="connsiteX17" fmla="*/ 492919 w 1300163"/>
              <a:gd name="connsiteY17" fmla="*/ 897731 h 897731"/>
              <a:gd name="connsiteX18" fmla="*/ 626269 w 1300163"/>
              <a:gd name="connsiteY18" fmla="*/ 852487 h 897731"/>
              <a:gd name="connsiteX19" fmla="*/ 823913 w 1300163"/>
              <a:gd name="connsiteY19" fmla="*/ 545306 h 897731"/>
              <a:gd name="connsiteX20" fmla="*/ 1154906 w 1300163"/>
              <a:gd name="connsiteY20" fmla="*/ 531018 h 897731"/>
              <a:gd name="connsiteX21" fmla="*/ 1300163 w 1300163"/>
              <a:gd name="connsiteY21" fmla="*/ 476250 h 897731"/>
              <a:gd name="connsiteX22" fmla="*/ 1154907 w 1300163"/>
              <a:gd name="connsiteY22" fmla="*/ 421482 h 897731"/>
              <a:gd name="connsiteX0" fmla="*/ 1154907 w 1300163"/>
              <a:gd name="connsiteY0" fmla="*/ 421482 h 897731"/>
              <a:gd name="connsiteX1" fmla="*/ 823912 w 1300163"/>
              <a:gd name="connsiteY1" fmla="*/ 409575 h 897731"/>
              <a:gd name="connsiteX2" fmla="*/ 626269 w 1300163"/>
              <a:gd name="connsiteY2" fmla="*/ 52387 h 897731"/>
              <a:gd name="connsiteX3" fmla="*/ 492919 w 1300163"/>
              <a:gd name="connsiteY3" fmla="*/ 0 h 897731"/>
              <a:gd name="connsiteX4" fmla="*/ 623888 w 1300163"/>
              <a:gd name="connsiteY4" fmla="*/ 369094 h 897731"/>
              <a:gd name="connsiteX5" fmla="*/ 578644 w 1300163"/>
              <a:gd name="connsiteY5" fmla="*/ 416719 h 897731"/>
              <a:gd name="connsiteX6" fmla="*/ 209550 w 1300163"/>
              <a:gd name="connsiteY6" fmla="*/ 435769 h 897731"/>
              <a:gd name="connsiteX7" fmla="*/ 142875 w 1300163"/>
              <a:gd name="connsiteY7" fmla="*/ 240506 h 897731"/>
              <a:gd name="connsiteX8" fmla="*/ 40481 w 1300163"/>
              <a:gd name="connsiteY8" fmla="*/ 240506 h 897731"/>
              <a:gd name="connsiteX9" fmla="*/ 61913 w 1300163"/>
              <a:gd name="connsiteY9" fmla="*/ 435768 h 897731"/>
              <a:gd name="connsiteX10" fmla="*/ 0 w 1300163"/>
              <a:gd name="connsiteY10" fmla="*/ 476250 h 897731"/>
              <a:gd name="connsiteX11" fmla="*/ 59532 w 1300163"/>
              <a:gd name="connsiteY11" fmla="*/ 509588 h 897731"/>
              <a:gd name="connsiteX12" fmla="*/ 47625 w 1300163"/>
              <a:gd name="connsiteY12" fmla="*/ 671512 h 897731"/>
              <a:gd name="connsiteX13" fmla="*/ 152400 w 1300163"/>
              <a:gd name="connsiteY13" fmla="*/ 669131 h 897731"/>
              <a:gd name="connsiteX14" fmla="*/ 209549 w 1300163"/>
              <a:gd name="connsiteY14" fmla="*/ 507207 h 897731"/>
              <a:gd name="connsiteX15" fmla="*/ 578644 w 1300163"/>
              <a:gd name="connsiteY15" fmla="*/ 523874 h 897731"/>
              <a:gd name="connsiteX16" fmla="*/ 626268 w 1300163"/>
              <a:gd name="connsiteY16" fmla="*/ 573882 h 897731"/>
              <a:gd name="connsiteX17" fmla="*/ 492919 w 1300163"/>
              <a:gd name="connsiteY17" fmla="*/ 897731 h 897731"/>
              <a:gd name="connsiteX18" fmla="*/ 626269 w 1300163"/>
              <a:gd name="connsiteY18" fmla="*/ 852487 h 897731"/>
              <a:gd name="connsiteX19" fmla="*/ 823913 w 1300163"/>
              <a:gd name="connsiteY19" fmla="*/ 545306 h 897731"/>
              <a:gd name="connsiteX20" fmla="*/ 1154906 w 1300163"/>
              <a:gd name="connsiteY20" fmla="*/ 531018 h 897731"/>
              <a:gd name="connsiteX21" fmla="*/ 1300163 w 1300163"/>
              <a:gd name="connsiteY21" fmla="*/ 476250 h 897731"/>
              <a:gd name="connsiteX22" fmla="*/ 1154907 w 1300163"/>
              <a:gd name="connsiteY22" fmla="*/ 421482 h 897731"/>
              <a:gd name="connsiteX0" fmla="*/ 1154907 w 1300163"/>
              <a:gd name="connsiteY0" fmla="*/ 421482 h 897731"/>
              <a:gd name="connsiteX1" fmla="*/ 823912 w 1300163"/>
              <a:gd name="connsiteY1" fmla="*/ 409575 h 897731"/>
              <a:gd name="connsiteX2" fmla="*/ 626269 w 1300163"/>
              <a:gd name="connsiteY2" fmla="*/ 52387 h 897731"/>
              <a:gd name="connsiteX3" fmla="*/ 492919 w 1300163"/>
              <a:gd name="connsiteY3" fmla="*/ 0 h 897731"/>
              <a:gd name="connsiteX4" fmla="*/ 623888 w 1300163"/>
              <a:gd name="connsiteY4" fmla="*/ 369094 h 897731"/>
              <a:gd name="connsiteX5" fmla="*/ 578644 w 1300163"/>
              <a:gd name="connsiteY5" fmla="*/ 416719 h 897731"/>
              <a:gd name="connsiteX6" fmla="*/ 209550 w 1300163"/>
              <a:gd name="connsiteY6" fmla="*/ 435769 h 897731"/>
              <a:gd name="connsiteX7" fmla="*/ 142875 w 1300163"/>
              <a:gd name="connsiteY7" fmla="*/ 240506 h 897731"/>
              <a:gd name="connsiteX8" fmla="*/ 40481 w 1300163"/>
              <a:gd name="connsiteY8" fmla="*/ 240506 h 897731"/>
              <a:gd name="connsiteX9" fmla="*/ 61913 w 1300163"/>
              <a:gd name="connsiteY9" fmla="*/ 435768 h 897731"/>
              <a:gd name="connsiteX10" fmla="*/ 0 w 1300163"/>
              <a:gd name="connsiteY10" fmla="*/ 476250 h 897731"/>
              <a:gd name="connsiteX11" fmla="*/ 59532 w 1300163"/>
              <a:gd name="connsiteY11" fmla="*/ 509588 h 897731"/>
              <a:gd name="connsiteX12" fmla="*/ 38100 w 1300163"/>
              <a:gd name="connsiteY12" fmla="*/ 676274 h 897731"/>
              <a:gd name="connsiteX13" fmla="*/ 152400 w 1300163"/>
              <a:gd name="connsiteY13" fmla="*/ 669131 h 897731"/>
              <a:gd name="connsiteX14" fmla="*/ 209549 w 1300163"/>
              <a:gd name="connsiteY14" fmla="*/ 507207 h 897731"/>
              <a:gd name="connsiteX15" fmla="*/ 578644 w 1300163"/>
              <a:gd name="connsiteY15" fmla="*/ 523874 h 897731"/>
              <a:gd name="connsiteX16" fmla="*/ 626268 w 1300163"/>
              <a:gd name="connsiteY16" fmla="*/ 573882 h 897731"/>
              <a:gd name="connsiteX17" fmla="*/ 492919 w 1300163"/>
              <a:gd name="connsiteY17" fmla="*/ 897731 h 897731"/>
              <a:gd name="connsiteX18" fmla="*/ 626269 w 1300163"/>
              <a:gd name="connsiteY18" fmla="*/ 852487 h 897731"/>
              <a:gd name="connsiteX19" fmla="*/ 823913 w 1300163"/>
              <a:gd name="connsiteY19" fmla="*/ 545306 h 897731"/>
              <a:gd name="connsiteX20" fmla="*/ 1154906 w 1300163"/>
              <a:gd name="connsiteY20" fmla="*/ 531018 h 897731"/>
              <a:gd name="connsiteX21" fmla="*/ 1300163 w 1300163"/>
              <a:gd name="connsiteY21" fmla="*/ 476250 h 897731"/>
              <a:gd name="connsiteX22" fmla="*/ 1154907 w 1300163"/>
              <a:gd name="connsiteY22" fmla="*/ 421482 h 897731"/>
              <a:gd name="connsiteX0" fmla="*/ 1154907 w 1300163"/>
              <a:gd name="connsiteY0" fmla="*/ 421482 h 897731"/>
              <a:gd name="connsiteX1" fmla="*/ 823912 w 1300163"/>
              <a:gd name="connsiteY1" fmla="*/ 409575 h 897731"/>
              <a:gd name="connsiteX2" fmla="*/ 626269 w 1300163"/>
              <a:gd name="connsiteY2" fmla="*/ 52387 h 897731"/>
              <a:gd name="connsiteX3" fmla="*/ 492919 w 1300163"/>
              <a:gd name="connsiteY3" fmla="*/ 0 h 897731"/>
              <a:gd name="connsiteX4" fmla="*/ 623888 w 1300163"/>
              <a:gd name="connsiteY4" fmla="*/ 369094 h 897731"/>
              <a:gd name="connsiteX5" fmla="*/ 578644 w 1300163"/>
              <a:gd name="connsiteY5" fmla="*/ 416719 h 897731"/>
              <a:gd name="connsiteX6" fmla="*/ 209550 w 1300163"/>
              <a:gd name="connsiteY6" fmla="*/ 435769 h 897731"/>
              <a:gd name="connsiteX7" fmla="*/ 142875 w 1300163"/>
              <a:gd name="connsiteY7" fmla="*/ 240506 h 897731"/>
              <a:gd name="connsiteX8" fmla="*/ 40481 w 1300163"/>
              <a:gd name="connsiteY8" fmla="*/ 240506 h 897731"/>
              <a:gd name="connsiteX9" fmla="*/ 61913 w 1300163"/>
              <a:gd name="connsiteY9" fmla="*/ 435768 h 897731"/>
              <a:gd name="connsiteX10" fmla="*/ 0 w 1300163"/>
              <a:gd name="connsiteY10" fmla="*/ 476250 h 897731"/>
              <a:gd name="connsiteX11" fmla="*/ 59532 w 1300163"/>
              <a:gd name="connsiteY11" fmla="*/ 509588 h 897731"/>
              <a:gd name="connsiteX12" fmla="*/ 40481 w 1300163"/>
              <a:gd name="connsiteY12" fmla="*/ 676274 h 897731"/>
              <a:gd name="connsiteX13" fmla="*/ 152400 w 1300163"/>
              <a:gd name="connsiteY13" fmla="*/ 669131 h 897731"/>
              <a:gd name="connsiteX14" fmla="*/ 209549 w 1300163"/>
              <a:gd name="connsiteY14" fmla="*/ 507207 h 897731"/>
              <a:gd name="connsiteX15" fmla="*/ 578644 w 1300163"/>
              <a:gd name="connsiteY15" fmla="*/ 523874 h 897731"/>
              <a:gd name="connsiteX16" fmla="*/ 626268 w 1300163"/>
              <a:gd name="connsiteY16" fmla="*/ 573882 h 897731"/>
              <a:gd name="connsiteX17" fmla="*/ 492919 w 1300163"/>
              <a:gd name="connsiteY17" fmla="*/ 897731 h 897731"/>
              <a:gd name="connsiteX18" fmla="*/ 626269 w 1300163"/>
              <a:gd name="connsiteY18" fmla="*/ 852487 h 897731"/>
              <a:gd name="connsiteX19" fmla="*/ 823913 w 1300163"/>
              <a:gd name="connsiteY19" fmla="*/ 545306 h 897731"/>
              <a:gd name="connsiteX20" fmla="*/ 1154906 w 1300163"/>
              <a:gd name="connsiteY20" fmla="*/ 531018 h 897731"/>
              <a:gd name="connsiteX21" fmla="*/ 1300163 w 1300163"/>
              <a:gd name="connsiteY21" fmla="*/ 476250 h 897731"/>
              <a:gd name="connsiteX22" fmla="*/ 1154907 w 1300163"/>
              <a:gd name="connsiteY22" fmla="*/ 421482 h 897731"/>
              <a:gd name="connsiteX0" fmla="*/ 1154907 w 1300163"/>
              <a:gd name="connsiteY0" fmla="*/ 421482 h 897731"/>
              <a:gd name="connsiteX1" fmla="*/ 823912 w 1300163"/>
              <a:gd name="connsiteY1" fmla="*/ 409575 h 897731"/>
              <a:gd name="connsiteX2" fmla="*/ 626269 w 1300163"/>
              <a:gd name="connsiteY2" fmla="*/ 52387 h 897731"/>
              <a:gd name="connsiteX3" fmla="*/ 492919 w 1300163"/>
              <a:gd name="connsiteY3" fmla="*/ 0 h 897731"/>
              <a:gd name="connsiteX4" fmla="*/ 623888 w 1300163"/>
              <a:gd name="connsiteY4" fmla="*/ 369094 h 897731"/>
              <a:gd name="connsiteX5" fmla="*/ 578644 w 1300163"/>
              <a:gd name="connsiteY5" fmla="*/ 416719 h 897731"/>
              <a:gd name="connsiteX6" fmla="*/ 209550 w 1300163"/>
              <a:gd name="connsiteY6" fmla="*/ 435769 h 897731"/>
              <a:gd name="connsiteX7" fmla="*/ 142875 w 1300163"/>
              <a:gd name="connsiteY7" fmla="*/ 240506 h 897731"/>
              <a:gd name="connsiteX8" fmla="*/ 40481 w 1300163"/>
              <a:gd name="connsiteY8" fmla="*/ 240506 h 897731"/>
              <a:gd name="connsiteX9" fmla="*/ 61913 w 1300163"/>
              <a:gd name="connsiteY9" fmla="*/ 435768 h 897731"/>
              <a:gd name="connsiteX10" fmla="*/ 0 w 1300163"/>
              <a:gd name="connsiteY10" fmla="*/ 476250 h 897731"/>
              <a:gd name="connsiteX11" fmla="*/ 59532 w 1300163"/>
              <a:gd name="connsiteY11" fmla="*/ 509588 h 897731"/>
              <a:gd name="connsiteX12" fmla="*/ 40481 w 1300163"/>
              <a:gd name="connsiteY12" fmla="*/ 676274 h 897731"/>
              <a:gd name="connsiteX13" fmla="*/ 152400 w 1300163"/>
              <a:gd name="connsiteY13" fmla="*/ 673893 h 897731"/>
              <a:gd name="connsiteX14" fmla="*/ 209549 w 1300163"/>
              <a:gd name="connsiteY14" fmla="*/ 507207 h 897731"/>
              <a:gd name="connsiteX15" fmla="*/ 578644 w 1300163"/>
              <a:gd name="connsiteY15" fmla="*/ 523874 h 897731"/>
              <a:gd name="connsiteX16" fmla="*/ 626268 w 1300163"/>
              <a:gd name="connsiteY16" fmla="*/ 573882 h 897731"/>
              <a:gd name="connsiteX17" fmla="*/ 492919 w 1300163"/>
              <a:gd name="connsiteY17" fmla="*/ 897731 h 897731"/>
              <a:gd name="connsiteX18" fmla="*/ 626269 w 1300163"/>
              <a:gd name="connsiteY18" fmla="*/ 852487 h 897731"/>
              <a:gd name="connsiteX19" fmla="*/ 823913 w 1300163"/>
              <a:gd name="connsiteY19" fmla="*/ 545306 h 897731"/>
              <a:gd name="connsiteX20" fmla="*/ 1154906 w 1300163"/>
              <a:gd name="connsiteY20" fmla="*/ 531018 h 897731"/>
              <a:gd name="connsiteX21" fmla="*/ 1300163 w 1300163"/>
              <a:gd name="connsiteY21" fmla="*/ 476250 h 897731"/>
              <a:gd name="connsiteX22" fmla="*/ 1154907 w 1300163"/>
              <a:gd name="connsiteY22" fmla="*/ 421482 h 897731"/>
              <a:gd name="connsiteX0" fmla="*/ 1154907 w 1300163"/>
              <a:gd name="connsiteY0" fmla="*/ 421482 h 897731"/>
              <a:gd name="connsiteX1" fmla="*/ 823912 w 1300163"/>
              <a:gd name="connsiteY1" fmla="*/ 409575 h 897731"/>
              <a:gd name="connsiteX2" fmla="*/ 626269 w 1300163"/>
              <a:gd name="connsiteY2" fmla="*/ 52387 h 897731"/>
              <a:gd name="connsiteX3" fmla="*/ 492919 w 1300163"/>
              <a:gd name="connsiteY3" fmla="*/ 0 h 897731"/>
              <a:gd name="connsiteX4" fmla="*/ 623888 w 1300163"/>
              <a:gd name="connsiteY4" fmla="*/ 369094 h 897731"/>
              <a:gd name="connsiteX5" fmla="*/ 578644 w 1300163"/>
              <a:gd name="connsiteY5" fmla="*/ 416719 h 897731"/>
              <a:gd name="connsiteX6" fmla="*/ 209550 w 1300163"/>
              <a:gd name="connsiteY6" fmla="*/ 435769 h 897731"/>
              <a:gd name="connsiteX7" fmla="*/ 142875 w 1300163"/>
              <a:gd name="connsiteY7" fmla="*/ 240506 h 897731"/>
              <a:gd name="connsiteX8" fmla="*/ 40481 w 1300163"/>
              <a:gd name="connsiteY8" fmla="*/ 240506 h 897731"/>
              <a:gd name="connsiteX9" fmla="*/ 61913 w 1300163"/>
              <a:gd name="connsiteY9" fmla="*/ 435768 h 897731"/>
              <a:gd name="connsiteX10" fmla="*/ 0 w 1300163"/>
              <a:gd name="connsiteY10" fmla="*/ 476250 h 897731"/>
              <a:gd name="connsiteX11" fmla="*/ 59532 w 1300163"/>
              <a:gd name="connsiteY11" fmla="*/ 509588 h 897731"/>
              <a:gd name="connsiteX12" fmla="*/ 40481 w 1300163"/>
              <a:gd name="connsiteY12" fmla="*/ 676274 h 897731"/>
              <a:gd name="connsiteX13" fmla="*/ 152400 w 1300163"/>
              <a:gd name="connsiteY13" fmla="*/ 678656 h 897731"/>
              <a:gd name="connsiteX14" fmla="*/ 209549 w 1300163"/>
              <a:gd name="connsiteY14" fmla="*/ 507207 h 897731"/>
              <a:gd name="connsiteX15" fmla="*/ 578644 w 1300163"/>
              <a:gd name="connsiteY15" fmla="*/ 523874 h 897731"/>
              <a:gd name="connsiteX16" fmla="*/ 626268 w 1300163"/>
              <a:gd name="connsiteY16" fmla="*/ 573882 h 897731"/>
              <a:gd name="connsiteX17" fmla="*/ 492919 w 1300163"/>
              <a:gd name="connsiteY17" fmla="*/ 897731 h 897731"/>
              <a:gd name="connsiteX18" fmla="*/ 626269 w 1300163"/>
              <a:gd name="connsiteY18" fmla="*/ 852487 h 897731"/>
              <a:gd name="connsiteX19" fmla="*/ 823913 w 1300163"/>
              <a:gd name="connsiteY19" fmla="*/ 545306 h 897731"/>
              <a:gd name="connsiteX20" fmla="*/ 1154906 w 1300163"/>
              <a:gd name="connsiteY20" fmla="*/ 531018 h 897731"/>
              <a:gd name="connsiteX21" fmla="*/ 1300163 w 1300163"/>
              <a:gd name="connsiteY21" fmla="*/ 476250 h 897731"/>
              <a:gd name="connsiteX22" fmla="*/ 1154907 w 1300163"/>
              <a:gd name="connsiteY22" fmla="*/ 421482 h 897731"/>
              <a:gd name="connsiteX0" fmla="*/ 1154907 w 1300163"/>
              <a:gd name="connsiteY0" fmla="*/ 421482 h 897731"/>
              <a:gd name="connsiteX1" fmla="*/ 823912 w 1300163"/>
              <a:gd name="connsiteY1" fmla="*/ 409575 h 897731"/>
              <a:gd name="connsiteX2" fmla="*/ 626269 w 1300163"/>
              <a:gd name="connsiteY2" fmla="*/ 52387 h 897731"/>
              <a:gd name="connsiteX3" fmla="*/ 492919 w 1300163"/>
              <a:gd name="connsiteY3" fmla="*/ 0 h 897731"/>
              <a:gd name="connsiteX4" fmla="*/ 623888 w 1300163"/>
              <a:gd name="connsiteY4" fmla="*/ 369094 h 897731"/>
              <a:gd name="connsiteX5" fmla="*/ 578644 w 1300163"/>
              <a:gd name="connsiteY5" fmla="*/ 416719 h 897731"/>
              <a:gd name="connsiteX6" fmla="*/ 209550 w 1300163"/>
              <a:gd name="connsiteY6" fmla="*/ 435769 h 897731"/>
              <a:gd name="connsiteX7" fmla="*/ 142875 w 1300163"/>
              <a:gd name="connsiteY7" fmla="*/ 240506 h 897731"/>
              <a:gd name="connsiteX8" fmla="*/ 40481 w 1300163"/>
              <a:gd name="connsiteY8" fmla="*/ 240506 h 897731"/>
              <a:gd name="connsiteX9" fmla="*/ 61913 w 1300163"/>
              <a:gd name="connsiteY9" fmla="*/ 435768 h 897731"/>
              <a:gd name="connsiteX10" fmla="*/ 0 w 1300163"/>
              <a:gd name="connsiteY10" fmla="*/ 476250 h 897731"/>
              <a:gd name="connsiteX11" fmla="*/ 59532 w 1300163"/>
              <a:gd name="connsiteY11" fmla="*/ 509588 h 897731"/>
              <a:gd name="connsiteX12" fmla="*/ 40481 w 1300163"/>
              <a:gd name="connsiteY12" fmla="*/ 676274 h 897731"/>
              <a:gd name="connsiteX13" fmla="*/ 152400 w 1300163"/>
              <a:gd name="connsiteY13" fmla="*/ 676274 h 897731"/>
              <a:gd name="connsiteX14" fmla="*/ 209549 w 1300163"/>
              <a:gd name="connsiteY14" fmla="*/ 507207 h 897731"/>
              <a:gd name="connsiteX15" fmla="*/ 578644 w 1300163"/>
              <a:gd name="connsiteY15" fmla="*/ 523874 h 897731"/>
              <a:gd name="connsiteX16" fmla="*/ 626268 w 1300163"/>
              <a:gd name="connsiteY16" fmla="*/ 573882 h 897731"/>
              <a:gd name="connsiteX17" fmla="*/ 492919 w 1300163"/>
              <a:gd name="connsiteY17" fmla="*/ 897731 h 897731"/>
              <a:gd name="connsiteX18" fmla="*/ 626269 w 1300163"/>
              <a:gd name="connsiteY18" fmla="*/ 852487 h 897731"/>
              <a:gd name="connsiteX19" fmla="*/ 823913 w 1300163"/>
              <a:gd name="connsiteY19" fmla="*/ 545306 h 897731"/>
              <a:gd name="connsiteX20" fmla="*/ 1154906 w 1300163"/>
              <a:gd name="connsiteY20" fmla="*/ 531018 h 897731"/>
              <a:gd name="connsiteX21" fmla="*/ 1300163 w 1300163"/>
              <a:gd name="connsiteY21" fmla="*/ 476250 h 897731"/>
              <a:gd name="connsiteX22" fmla="*/ 1154907 w 1300163"/>
              <a:gd name="connsiteY22" fmla="*/ 421482 h 897731"/>
              <a:gd name="connsiteX0" fmla="*/ 1154907 w 1300163"/>
              <a:gd name="connsiteY0" fmla="*/ 421482 h 897731"/>
              <a:gd name="connsiteX1" fmla="*/ 823912 w 1300163"/>
              <a:gd name="connsiteY1" fmla="*/ 409575 h 897731"/>
              <a:gd name="connsiteX2" fmla="*/ 626269 w 1300163"/>
              <a:gd name="connsiteY2" fmla="*/ 52387 h 897731"/>
              <a:gd name="connsiteX3" fmla="*/ 492919 w 1300163"/>
              <a:gd name="connsiteY3" fmla="*/ 0 h 897731"/>
              <a:gd name="connsiteX4" fmla="*/ 623888 w 1300163"/>
              <a:gd name="connsiteY4" fmla="*/ 369094 h 897731"/>
              <a:gd name="connsiteX5" fmla="*/ 578644 w 1300163"/>
              <a:gd name="connsiteY5" fmla="*/ 416719 h 897731"/>
              <a:gd name="connsiteX6" fmla="*/ 209550 w 1300163"/>
              <a:gd name="connsiteY6" fmla="*/ 435769 h 897731"/>
              <a:gd name="connsiteX7" fmla="*/ 142875 w 1300163"/>
              <a:gd name="connsiteY7" fmla="*/ 240506 h 897731"/>
              <a:gd name="connsiteX8" fmla="*/ 40481 w 1300163"/>
              <a:gd name="connsiteY8" fmla="*/ 240506 h 897731"/>
              <a:gd name="connsiteX9" fmla="*/ 61913 w 1300163"/>
              <a:gd name="connsiteY9" fmla="*/ 435768 h 897731"/>
              <a:gd name="connsiteX10" fmla="*/ 0 w 1300163"/>
              <a:gd name="connsiteY10" fmla="*/ 476250 h 897731"/>
              <a:gd name="connsiteX11" fmla="*/ 59532 w 1300163"/>
              <a:gd name="connsiteY11" fmla="*/ 509588 h 897731"/>
              <a:gd name="connsiteX12" fmla="*/ 40481 w 1300163"/>
              <a:gd name="connsiteY12" fmla="*/ 676274 h 897731"/>
              <a:gd name="connsiteX13" fmla="*/ 150019 w 1300163"/>
              <a:gd name="connsiteY13" fmla="*/ 676274 h 897731"/>
              <a:gd name="connsiteX14" fmla="*/ 209549 w 1300163"/>
              <a:gd name="connsiteY14" fmla="*/ 507207 h 897731"/>
              <a:gd name="connsiteX15" fmla="*/ 578644 w 1300163"/>
              <a:gd name="connsiteY15" fmla="*/ 523874 h 897731"/>
              <a:gd name="connsiteX16" fmla="*/ 626268 w 1300163"/>
              <a:gd name="connsiteY16" fmla="*/ 573882 h 897731"/>
              <a:gd name="connsiteX17" fmla="*/ 492919 w 1300163"/>
              <a:gd name="connsiteY17" fmla="*/ 897731 h 897731"/>
              <a:gd name="connsiteX18" fmla="*/ 626269 w 1300163"/>
              <a:gd name="connsiteY18" fmla="*/ 852487 h 897731"/>
              <a:gd name="connsiteX19" fmla="*/ 823913 w 1300163"/>
              <a:gd name="connsiteY19" fmla="*/ 545306 h 897731"/>
              <a:gd name="connsiteX20" fmla="*/ 1154906 w 1300163"/>
              <a:gd name="connsiteY20" fmla="*/ 531018 h 897731"/>
              <a:gd name="connsiteX21" fmla="*/ 1300163 w 1300163"/>
              <a:gd name="connsiteY21" fmla="*/ 476250 h 897731"/>
              <a:gd name="connsiteX22" fmla="*/ 1154907 w 1300163"/>
              <a:gd name="connsiteY22" fmla="*/ 421482 h 897731"/>
              <a:gd name="connsiteX0" fmla="*/ 1154907 w 1300163"/>
              <a:gd name="connsiteY0" fmla="*/ 421482 h 897731"/>
              <a:gd name="connsiteX1" fmla="*/ 823912 w 1300163"/>
              <a:gd name="connsiteY1" fmla="*/ 409575 h 897731"/>
              <a:gd name="connsiteX2" fmla="*/ 626269 w 1300163"/>
              <a:gd name="connsiteY2" fmla="*/ 52387 h 897731"/>
              <a:gd name="connsiteX3" fmla="*/ 492919 w 1300163"/>
              <a:gd name="connsiteY3" fmla="*/ 0 h 897731"/>
              <a:gd name="connsiteX4" fmla="*/ 623888 w 1300163"/>
              <a:gd name="connsiteY4" fmla="*/ 369094 h 897731"/>
              <a:gd name="connsiteX5" fmla="*/ 578644 w 1300163"/>
              <a:gd name="connsiteY5" fmla="*/ 416719 h 897731"/>
              <a:gd name="connsiteX6" fmla="*/ 209550 w 1300163"/>
              <a:gd name="connsiteY6" fmla="*/ 435769 h 897731"/>
              <a:gd name="connsiteX7" fmla="*/ 145257 w 1300163"/>
              <a:gd name="connsiteY7" fmla="*/ 240506 h 897731"/>
              <a:gd name="connsiteX8" fmla="*/ 40481 w 1300163"/>
              <a:gd name="connsiteY8" fmla="*/ 240506 h 897731"/>
              <a:gd name="connsiteX9" fmla="*/ 61913 w 1300163"/>
              <a:gd name="connsiteY9" fmla="*/ 435768 h 897731"/>
              <a:gd name="connsiteX10" fmla="*/ 0 w 1300163"/>
              <a:gd name="connsiteY10" fmla="*/ 476250 h 897731"/>
              <a:gd name="connsiteX11" fmla="*/ 59532 w 1300163"/>
              <a:gd name="connsiteY11" fmla="*/ 509588 h 897731"/>
              <a:gd name="connsiteX12" fmla="*/ 40481 w 1300163"/>
              <a:gd name="connsiteY12" fmla="*/ 676274 h 897731"/>
              <a:gd name="connsiteX13" fmla="*/ 150019 w 1300163"/>
              <a:gd name="connsiteY13" fmla="*/ 676274 h 897731"/>
              <a:gd name="connsiteX14" fmla="*/ 209549 w 1300163"/>
              <a:gd name="connsiteY14" fmla="*/ 507207 h 897731"/>
              <a:gd name="connsiteX15" fmla="*/ 578644 w 1300163"/>
              <a:gd name="connsiteY15" fmla="*/ 523874 h 897731"/>
              <a:gd name="connsiteX16" fmla="*/ 626268 w 1300163"/>
              <a:gd name="connsiteY16" fmla="*/ 573882 h 897731"/>
              <a:gd name="connsiteX17" fmla="*/ 492919 w 1300163"/>
              <a:gd name="connsiteY17" fmla="*/ 897731 h 897731"/>
              <a:gd name="connsiteX18" fmla="*/ 626269 w 1300163"/>
              <a:gd name="connsiteY18" fmla="*/ 852487 h 897731"/>
              <a:gd name="connsiteX19" fmla="*/ 823913 w 1300163"/>
              <a:gd name="connsiteY19" fmla="*/ 545306 h 897731"/>
              <a:gd name="connsiteX20" fmla="*/ 1154906 w 1300163"/>
              <a:gd name="connsiteY20" fmla="*/ 531018 h 897731"/>
              <a:gd name="connsiteX21" fmla="*/ 1300163 w 1300163"/>
              <a:gd name="connsiteY21" fmla="*/ 476250 h 897731"/>
              <a:gd name="connsiteX22" fmla="*/ 1154907 w 1300163"/>
              <a:gd name="connsiteY22" fmla="*/ 421482 h 897731"/>
              <a:gd name="connsiteX0" fmla="*/ 1154907 w 1300163"/>
              <a:gd name="connsiteY0" fmla="*/ 421482 h 897731"/>
              <a:gd name="connsiteX1" fmla="*/ 823912 w 1300163"/>
              <a:gd name="connsiteY1" fmla="*/ 409575 h 897731"/>
              <a:gd name="connsiteX2" fmla="*/ 626269 w 1300163"/>
              <a:gd name="connsiteY2" fmla="*/ 52387 h 897731"/>
              <a:gd name="connsiteX3" fmla="*/ 492919 w 1300163"/>
              <a:gd name="connsiteY3" fmla="*/ 0 h 897731"/>
              <a:gd name="connsiteX4" fmla="*/ 623888 w 1300163"/>
              <a:gd name="connsiteY4" fmla="*/ 369094 h 897731"/>
              <a:gd name="connsiteX5" fmla="*/ 578644 w 1300163"/>
              <a:gd name="connsiteY5" fmla="*/ 416719 h 897731"/>
              <a:gd name="connsiteX6" fmla="*/ 209550 w 1300163"/>
              <a:gd name="connsiteY6" fmla="*/ 435769 h 897731"/>
              <a:gd name="connsiteX7" fmla="*/ 145257 w 1300163"/>
              <a:gd name="connsiteY7" fmla="*/ 240506 h 897731"/>
              <a:gd name="connsiteX8" fmla="*/ 40481 w 1300163"/>
              <a:gd name="connsiteY8" fmla="*/ 240506 h 897731"/>
              <a:gd name="connsiteX9" fmla="*/ 61913 w 1300163"/>
              <a:gd name="connsiteY9" fmla="*/ 435768 h 897731"/>
              <a:gd name="connsiteX10" fmla="*/ 0 w 1300163"/>
              <a:gd name="connsiteY10" fmla="*/ 476250 h 897731"/>
              <a:gd name="connsiteX11" fmla="*/ 59532 w 1300163"/>
              <a:gd name="connsiteY11" fmla="*/ 509588 h 897731"/>
              <a:gd name="connsiteX12" fmla="*/ 40481 w 1300163"/>
              <a:gd name="connsiteY12" fmla="*/ 676274 h 897731"/>
              <a:gd name="connsiteX13" fmla="*/ 147638 w 1300163"/>
              <a:gd name="connsiteY13" fmla="*/ 676274 h 897731"/>
              <a:gd name="connsiteX14" fmla="*/ 209549 w 1300163"/>
              <a:gd name="connsiteY14" fmla="*/ 507207 h 897731"/>
              <a:gd name="connsiteX15" fmla="*/ 578644 w 1300163"/>
              <a:gd name="connsiteY15" fmla="*/ 523874 h 897731"/>
              <a:gd name="connsiteX16" fmla="*/ 626268 w 1300163"/>
              <a:gd name="connsiteY16" fmla="*/ 573882 h 897731"/>
              <a:gd name="connsiteX17" fmla="*/ 492919 w 1300163"/>
              <a:gd name="connsiteY17" fmla="*/ 897731 h 897731"/>
              <a:gd name="connsiteX18" fmla="*/ 626269 w 1300163"/>
              <a:gd name="connsiteY18" fmla="*/ 852487 h 897731"/>
              <a:gd name="connsiteX19" fmla="*/ 823913 w 1300163"/>
              <a:gd name="connsiteY19" fmla="*/ 545306 h 897731"/>
              <a:gd name="connsiteX20" fmla="*/ 1154906 w 1300163"/>
              <a:gd name="connsiteY20" fmla="*/ 531018 h 897731"/>
              <a:gd name="connsiteX21" fmla="*/ 1300163 w 1300163"/>
              <a:gd name="connsiteY21" fmla="*/ 476250 h 897731"/>
              <a:gd name="connsiteX22" fmla="*/ 1154907 w 1300163"/>
              <a:gd name="connsiteY22" fmla="*/ 421482 h 897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300163" h="897731">
                <a:moveTo>
                  <a:pt x="1154907" y="421482"/>
                </a:moveTo>
                <a:lnTo>
                  <a:pt x="823912" y="409575"/>
                </a:lnTo>
                <a:lnTo>
                  <a:pt x="626269" y="52387"/>
                </a:lnTo>
                <a:lnTo>
                  <a:pt x="492919" y="0"/>
                </a:lnTo>
                <a:lnTo>
                  <a:pt x="623888" y="369094"/>
                </a:lnTo>
                <a:lnTo>
                  <a:pt x="578644" y="416719"/>
                </a:lnTo>
                <a:lnTo>
                  <a:pt x="209550" y="435769"/>
                </a:lnTo>
                <a:lnTo>
                  <a:pt x="145257" y="240506"/>
                </a:lnTo>
                <a:lnTo>
                  <a:pt x="40481" y="240506"/>
                </a:lnTo>
                <a:lnTo>
                  <a:pt x="61913" y="435768"/>
                </a:lnTo>
                <a:lnTo>
                  <a:pt x="0" y="476250"/>
                </a:lnTo>
                <a:lnTo>
                  <a:pt x="59532" y="509588"/>
                </a:lnTo>
                <a:cubicBezTo>
                  <a:pt x="60325" y="562769"/>
                  <a:pt x="39688" y="623093"/>
                  <a:pt x="40481" y="676274"/>
                </a:cubicBezTo>
                <a:lnTo>
                  <a:pt x="147638" y="676274"/>
                </a:lnTo>
                <a:lnTo>
                  <a:pt x="209549" y="507207"/>
                </a:lnTo>
                <a:lnTo>
                  <a:pt x="578644" y="523874"/>
                </a:lnTo>
                <a:lnTo>
                  <a:pt x="626268" y="573882"/>
                </a:lnTo>
                <a:lnTo>
                  <a:pt x="492919" y="897731"/>
                </a:lnTo>
                <a:lnTo>
                  <a:pt x="626269" y="852487"/>
                </a:lnTo>
                <a:lnTo>
                  <a:pt x="823913" y="545306"/>
                </a:lnTo>
                <a:lnTo>
                  <a:pt x="1154906" y="531018"/>
                </a:lnTo>
                <a:cubicBezTo>
                  <a:pt x="1235869" y="521890"/>
                  <a:pt x="1300163" y="494506"/>
                  <a:pt x="1300163" y="476250"/>
                </a:cubicBezTo>
                <a:cubicBezTo>
                  <a:pt x="1300163" y="457994"/>
                  <a:pt x="1234679" y="435373"/>
                  <a:pt x="1154907" y="421482"/>
                </a:cubicBezTo>
                <a:close/>
              </a:path>
            </a:pathLst>
          </a:cu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FFFFFF"/>
              </a:solidFill>
            </a:endParaRPr>
          </a:p>
        </p:txBody>
      </p:sp>
      <p:sp>
        <p:nvSpPr>
          <p:cNvPr id="17" name="Energy"/>
          <p:cNvSpPr/>
          <p:nvPr/>
        </p:nvSpPr>
        <p:spPr>
          <a:xfrm>
            <a:off x="704103" y="4666357"/>
            <a:ext cx="587202" cy="934997"/>
          </a:xfrm>
          <a:custGeom>
            <a:avLst/>
            <a:gdLst>
              <a:gd name="connsiteX0" fmla="*/ 82686 w 251460"/>
              <a:gd name="connsiteY0" fmla="*/ 365632 h 400398"/>
              <a:gd name="connsiteX1" fmla="*/ 168771 w 251460"/>
              <a:gd name="connsiteY1" fmla="*/ 365632 h 400398"/>
              <a:gd name="connsiteX2" fmla="*/ 160973 w 251460"/>
              <a:gd name="connsiteY2" fmla="*/ 385214 h 400398"/>
              <a:gd name="connsiteX3" fmla="*/ 125728 w 251460"/>
              <a:gd name="connsiteY3" fmla="*/ 400398 h 400398"/>
              <a:gd name="connsiteX4" fmla="*/ 90484 w 251460"/>
              <a:gd name="connsiteY4" fmla="*/ 385214 h 400398"/>
              <a:gd name="connsiteX5" fmla="*/ 63769 w 251460"/>
              <a:gd name="connsiteY5" fmla="*/ 301798 h 400398"/>
              <a:gd name="connsiteX6" fmla="*/ 189714 w 251460"/>
              <a:gd name="connsiteY6" fmla="*/ 301798 h 400398"/>
              <a:gd name="connsiteX7" fmla="*/ 197334 w 251460"/>
              <a:gd name="connsiteY7" fmla="*/ 309418 h 400398"/>
              <a:gd name="connsiteX8" fmla="*/ 197334 w 251460"/>
              <a:gd name="connsiteY8" fmla="*/ 339897 h 400398"/>
              <a:gd name="connsiteX9" fmla="*/ 189714 w 251460"/>
              <a:gd name="connsiteY9" fmla="*/ 347517 h 400398"/>
              <a:gd name="connsiteX10" fmla="*/ 63769 w 251460"/>
              <a:gd name="connsiteY10" fmla="*/ 347517 h 400398"/>
              <a:gd name="connsiteX11" fmla="*/ 56149 w 251460"/>
              <a:gd name="connsiteY11" fmla="*/ 339897 h 400398"/>
              <a:gd name="connsiteX12" fmla="*/ 56149 w 251460"/>
              <a:gd name="connsiteY12" fmla="*/ 309418 h 400398"/>
              <a:gd name="connsiteX13" fmla="*/ 63769 w 251460"/>
              <a:gd name="connsiteY13" fmla="*/ 301798 h 400398"/>
              <a:gd name="connsiteX14" fmla="*/ 66848 w 251460"/>
              <a:gd name="connsiteY14" fmla="*/ 241791 h 400398"/>
              <a:gd name="connsiteX15" fmla="*/ 184611 w 251460"/>
              <a:gd name="connsiteY15" fmla="*/ 241791 h 400398"/>
              <a:gd name="connsiteX16" fmla="*/ 192231 w 251460"/>
              <a:gd name="connsiteY16" fmla="*/ 249411 h 400398"/>
              <a:gd name="connsiteX17" fmla="*/ 192231 w 251460"/>
              <a:gd name="connsiteY17" fmla="*/ 279890 h 400398"/>
              <a:gd name="connsiteX18" fmla="*/ 184611 w 251460"/>
              <a:gd name="connsiteY18" fmla="*/ 287510 h 400398"/>
              <a:gd name="connsiteX19" fmla="*/ 66848 w 251460"/>
              <a:gd name="connsiteY19" fmla="*/ 287510 h 400398"/>
              <a:gd name="connsiteX20" fmla="*/ 59228 w 251460"/>
              <a:gd name="connsiteY20" fmla="*/ 279890 h 400398"/>
              <a:gd name="connsiteX21" fmla="*/ 59228 w 251460"/>
              <a:gd name="connsiteY21" fmla="*/ 249411 h 400398"/>
              <a:gd name="connsiteX22" fmla="*/ 66848 w 251460"/>
              <a:gd name="connsiteY22" fmla="*/ 241791 h 400398"/>
              <a:gd name="connsiteX23" fmla="*/ 125730 w 251460"/>
              <a:gd name="connsiteY23" fmla="*/ 0 h 400398"/>
              <a:gd name="connsiteX24" fmla="*/ 251460 w 251460"/>
              <a:gd name="connsiteY24" fmla="*/ 127300 h 400398"/>
              <a:gd name="connsiteX25" fmla="*/ 214635 w 251460"/>
              <a:gd name="connsiteY25" fmla="*/ 217315 h 400398"/>
              <a:gd name="connsiteX26" fmla="*/ 199710 w 251460"/>
              <a:gd name="connsiteY26" fmla="*/ 227503 h 400398"/>
              <a:gd name="connsiteX27" fmla="*/ 51750 w 251460"/>
              <a:gd name="connsiteY27" fmla="*/ 227503 h 400398"/>
              <a:gd name="connsiteX28" fmla="*/ 36826 w 251460"/>
              <a:gd name="connsiteY28" fmla="*/ 217315 h 400398"/>
              <a:gd name="connsiteX29" fmla="*/ 0 w 251460"/>
              <a:gd name="connsiteY29" fmla="*/ 127300 h 400398"/>
              <a:gd name="connsiteX30" fmla="*/ 125730 w 251460"/>
              <a:gd name="connsiteY30" fmla="*/ 0 h 400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51460" h="400398">
                <a:moveTo>
                  <a:pt x="82686" y="365632"/>
                </a:moveTo>
                <a:lnTo>
                  <a:pt x="168771" y="365632"/>
                </a:lnTo>
                <a:lnTo>
                  <a:pt x="160973" y="385214"/>
                </a:lnTo>
                <a:cubicBezTo>
                  <a:pt x="151953" y="394596"/>
                  <a:pt x="139492" y="400398"/>
                  <a:pt x="125728" y="400398"/>
                </a:cubicBezTo>
                <a:cubicBezTo>
                  <a:pt x="111964" y="400398"/>
                  <a:pt x="99504" y="394596"/>
                  <a:pt x="90484" y="385214"/>
                </a:cubicBezTo>
                <a:close/>
                <a:moveTo>
                  <a:pt x="63769" y="301798"/>
                </a:moveTo>
                <a:lnTo>
                  <a:pt x="189714" y="301798"/>
                </a:lnTo>
                <a:cubicBezTo>
                  <a:pt x="193922" y="301798"/>
                  <a:pt x="197334" y="305210"/>
                  <a:pt x="197334" y="309418"/>
                </a:cubicBezTo>
                <a:lnTo>
                  <a:pt x="197334" y="339897"/>
                </a:lnTo>
                <a:cubicBezTo>
                  <a:pt x="197334" y="344105"/>
                  <a:pt x="193922" y="347517"/>
                  <a:pt x="189714" y="347517"/>
                </a:cubicBezTo>
                <a:lnTo>
                  <a:pt x="63769" y="347517"/>
                </a:lnTo>
                <a:cubicBezTo>
                  <a:pt x="59561" y="347517"/>
                  <a:pt x="56149" y="344105"/>
                  <a:pt x="56149" y="339897"/>
                </a:cubicBezTo>
                <a:lnTo>
                  <a:pt x="56149" y="309418"/>
                </a:lnTo>
                <a:cubicBezTo>
                  <a:pt x="56149" y="305210"/>
                  <a:pt x="59561" y="301798"/>
                  <a:pt x="63769" y="301798"/>
                </a:cubicBezTo>
                <a:close/>
                <a:moveTo>
                  <a:pt x="66848" y="241791"/>
                </a:moveTo>
                <a:lnTo>
                  <a:pt x="184611" y="241791"/>
                </a:lnTo>
                <a:cubicBezTo>
                  <a:pt x="188819" y="241791"/>
                  <a:pt x="192231" y="245203"/>
                  <a:pt x="192231" y="249411"/>
                </a:cubicBezTo>
                <a:lnTo>
                  <a:pt x="192231" y="279890"/>
                </a:lnTo>
                <a:cubicBezTo>
                  <a:pt x="192231" y="284098"/>
                  <a:pt x="188819" y="287510"/>
                  <a:pt x="184611" y="287510"/>
                </a:cubicBezTo>
                <a:lnTo>
                  <a:pt x="66848" y="287510"/>
                </a:lnTo>
                <a:cubicBezTo>
                  <a:pt x="62640" y="287510"/>
                  <a:pt x="59228" y="284098"/>
                  <a:pt x="59228" y="279890"/>
                </a:cubicBezTo>
                <a:lnTo>
                  <a:pt x="59228" y="249411"/>
                </a:lnTo>
                <a:cubicBezTo>
                  <a:pt x="59228" y="245203"/>
                  <a:pt x="62640" y="241791"/>
                  <a:pt x="66848" y="241791"/>
                </a:cubicBezTo>
                <a:close/>
                <a:moveTo>
                  <a:pt x="125730" y="0"/>
                </a:moveTo>
                <a:cubicBezTo>
                  <a:pt x="195169" y="0"/>
                  <a:pt x="251460" y="56994"/>
                  <a:pt x="251460" y="127300"/>
                </a:cubicBezTo>
                <a:cubicBezTo>
                  <a:pt x="251460" y="162453"/>
                  <a:pt x="237388" y="194278"/>
                  <a:pt x="214635" y="217315"/>
                </a:cubicBezTo>
                <a:lnTo>
                  <a:pt x="199710" y="227503"/>
                </a:lnTo>
                <a:lnTo>
                  <a:pt x="51750" y="227503"/>
                </a:lnTo>
                <a:lnTo>
                  <a:pt x="36826" y="217315"/>
                </a:lnTo>
                <a:cubicBezTo>
                  <a:pt x="14073" y="194278"/>
                  <a:pt x="0" y="162453"/>
                  <a:pt x="0" y="127300"/>
                </a:cubicBezTo>
                <a:cubicBezTo>
                  <a:pt x="0" y="56994"/>
                  <a:pt x="56291" y="0"/>
                  <a:pt x="125730" y="0"/>
                </a:cubicBezTo>
                <a:close/>
              </a:path>
            </a:pathLst>
          </a:cu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8" name="Healthcare"/>
          <p:cNvSpPr>
            <a:spLocks noChangeAspect="1"/>
          </p:cNvSpPr>
          <p:nvPr/>
        </p:nvSpPr>
        <p:spPr bwMode="auto">
          <a:xfrm rot="5400000">
            <a:off x="587056" y="4725726"/>
            <a:ext cx="828828" cy="829044"/>
          </a:xfrm>
          <a:custGeom>
            <a:avLst/>
            <a:gdLst/>
            <a:ahLst/>
            <a:cxnLst/>
            <a:rect l="l" t="t" r="r" b="b"/>
            <a:pathLst>
              <a:path w="3221975" h="3221974">
                <a:moveTo>
                  <a:pt x="695463" y="1877687"/>
                </a:moveTo>
                <a:lnTo>
                  <a:pt x="1344288" y="1877687"/>
                </a:lnTo>
                <a:lnTo>
                  <a:pt x="1344288" y="2526511"/>
                </a:lnTo>
                <a:lnTo>
                  <a:pt x="1877688" y="2526511"/>
                </a:lnTo>
                <a:lnTo>
                  <a:pt x="1877688" y="1877687"/>
                </a:lnTo>
                <a:lnTo>
                  <a:pt x="2526513" y="1877687"/>
                </a:lnTo>
                <a:lnTo>
                  <a:pt x="2526513" y="1344287"/>
                </a:lnTo>
                <a:lnTo>
                  <a:pt x="1877688" y="1344287"/>
                </a:lnTo>
                <a:lnTo>
                  <a:pt x="1877688" y="695462"/>
                </a:lnTo>
                <a:lnTo>
                  <a:pt x="1344288" y="695462"/>
                </a:lnTo>
                <a:lnTo>
                  <a:pt x="1344288" y="1344287"/>
                </a:lnTo>
                <a:lnTo>
                  <a:pt x="695463" y="1344287"/>
                </a:lnTo>
                <a:close/>
                <a:moveTo>
                  <a:pt x="0" y="1610987"/>
                </a:moveTo>
                <a:cubicBezTo>
                  <a:pt x="0" y="721263"/>
                  <a:pt x="721264" y="0"/>
                  <a:pt x="1610988" y="0"/>
                </a:cubicBezTo>
                <a:cubicBezTo>
                  <a:pt x="2500712" y="0"/>
                  <a:pt x="3221975" y="721263"/>
                  <a:pt x="3221975" y="1610987"/>
                </a:cubicBezTo>
                <a:cubicBezTo>
                  <a:pt x="3221975" y="2500711"/>
                  <a:pt x="2500712" y="3221974"/>
                  <a:pt x="1610988" y="3221974"/>
                </a:cubicBezTo>
                <a:cubicBezTo>
                  <a:pt x="721264" y="3221974"/>
                  <a:pt x="0" y="2500711"/>
                  <a:pt x="0" y="1610987"/>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err="1" smtClean="0">
              <a:solidFill>
                <a:srgbClr val="ED7D31"/>
              </a:solidFill>
              <a:ea typeface="Segoe UI" pitchFamily="34" charset="0"/>
              <a:cs typeface="Segoe UI" pitchFamily="34" charset="0"/>
            </a:endParaRPr>
          </a:p>
        </p:txBody>
      </p:sp>
      <p:sp>
        <p:nvSpPr>
          <p:cNvPr id="19" name="Rectangle 18"/>
          <p:cNvSpPr/>
          <p:nvPr/>
        </p:nvSpPr>
        <p:spPr bwMode="gray">
          <a:xfrm>
            <a:off x="1769429" y="4480697"/>
            <a:ext cx="3197540" cy="1198871"/>
          </a:xfrm>
          <a:prstGeom prst="rect">
            <a:avLst/>
          </a:pr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179259" tIns="0" rIns="179259" bIns="143407" numCol="1" spcCol="0" rtlCol="0" fromWordArt="0" anchor="t" anchorCtr="0" forceAA="0" compatLnSpc="1">
            <a:prstTxWarp prst="textNoShape">
              <a:avLst/>
            </a:prstTxWarp>
            <a:noAutofit/>
          </a:bodyPr>
          <a:lstStyle/>
          <a:p>
            <a:pPr algn="ctr" defTabSz="748444" fontAlgn="base">
              <a:spcBef>
                <a:spcPct val="0"/>
              </a:spcBef>
              <a:spcAft>
                <a:spcPct val="0"/>
              </a:spcAft>
            </a:pPr>
            <a:r>
              <a:rPr lang="en-US" sz="2000" u="sng" kern="0" dirty="0" smtClean="0">
                <a:ln w="3175">
                  <a:noFill/>
                </a:ln>
                <a:solidFill>
                  <a:srgbClr val="FFFFFF"/>
                </a:solidFill>
              </a:rPr>
              <a:t>Segment</a:t>
            </a:r>
            <a:endParaRPr lang="en-US" sz="2000" u="sng" kern="0" dirty="0">
              <a:ln w="3175">
                <a:noFill/>
              </a:ln>
              <a:solidFill>
                <a:srgbClr val="FFFFFF"/>
              </a:solidFill>
            </a:endParaRPr>
          </a:p>
        </p:txBody>
      </p:sp>
      <p:sp>
        <p:nvSpPr>
          <p:cNvPr id="20" name="Rectangle 19"/>
          <p:cNvSpPr/>
          <p:nvPr/>
        </p:nvSpPr>
        <p:spPr bwMode="gray">
          <a:xfrm>
            <a:off x="5113337" y="4486121"/>
            <a:ext cx="2939732" cy="1198871"/>
          </a:xfrm>
          <a:prstGeom prst="rect">
            <a:avLst/>
          </a:pr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179259" tIns="0" rIns="179259" bIns="143407" numCol="1" spcCol="0" rtlCol="0" fromWordArt="0" anchor="t" anchorCtr="0" forceAA="0" compatLnSpc="1">
            <a:prstTxWarp prst="textNoShape">
              <a:avLst/>
            </a:prstTxWarp>
            <a:noAutofit/>
          </a:bodyPr>
          <a:lstStyle/>
          <a:p>
            <a:pPr algn="ctr" defTabSz="748444" fontAlgn="base">
              <a:spcBef>
                <a:spcPct val="0"/>
              </a:spcBef>
              <a:spcAft>
                <a:spcPct val="0"/>
              </a:spcAft>
            </a:pPr>
            <a:r>
              <a:rPr lang="en-US" sz="2000" u="sng" kern="0" dirty="0" smtClean="0">
                <a:ln w="3175">
                  <a:noFill/>
                </a:ln>
                <a:solidFill>
                  <a:srgbClr val="FFFFFF"/>
                </a:solidFill>
              </a:rPr>
              <a:t>Type of Savings</a:t>
            </a:r>
            <a:endParaRPr lang="en-US" sz="2000" u="sng" kern="0" dirty="0">
              <a:ln w="3175">
                <a:noFill/>
              </a:ln>
              <a:solidFill>
                <a:srgbClr val="FFFFFF"/>
              </a:solidFill>
            </a:endParaRPr>
          </a:p>
        </p:txBody>
      </p:sp>
      <p:sp>
        <p:nvSpPr>
          <p:cNvPr id="21" name="Rectangle 20"/>
          <p:cNvSpPr/>
          <p:nvPr/>
        </p:nvSpPr>
        <p:spPr bwMode="gray">
          <a:xfrm>
            <a:off x="8199437" y="4486121"/>
            <a:ext cx="3912784" cy="1198871"/>
          </a:xfrm>
          <a:prstGeom prst="rect">
            <a:avLst/>
          </a:pr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179259" tIns="0" rIns="179259" bIns="143407" numCol="1" spcCol="0" rtlCol="0" fromWordArt="0" anchor="t" anchorCtr="0" forceAA="0" compatLnSpc="1">
            <a:prstTxWarp prst="textNoShape">
              <a:avLst/>
            </a:prstTxWarp>
            <a:noAutofit/>
          </a:bodyPr>
          <a:lstStyle/>
          <a:p>
            <a:pPr algn="ctr" defTabSz="748444" fontAlgn="base">
              <a:spcBef>
                <a:spcPct val="0"/>
              </a:spcBef>
              <a:spcAft>
                <a:spcPct val="0"/>
              </a:spcAft>
            </a:pPr>
            <a:r>
              <a:rPr lang="en-US" sz="2000" u="sng" kern="0" dirty="0" smtClean="0">
                <a:ln w="3175">
                  <a:noFill/>
                </a:ln>
                <a:solidFill>
                  <a:srgbClr val="FFFFFF"/>
                </a:solidFill>
              </a:rPr>
              <a:t>Est. Value in 15 Years (US/EU)</a:t>
            </a:r>
            <a:endParaRPr lang="en-US" sz="2000" u="sng" kern="0" dirty="0">
              <a:ln w="3175">
                <a:noFill/>
              </a:ln>
              <a:solidFill>
                <a:srgbClr val="FFFFFF"/>
              </a:solidFill>
            </a:endParaRPr>
          </a:p>
        </p:txBody>
      </p:sp>
      <p:grpSp>
        <p:nvGrpSpPr>
          <p:cNvPr id="22" name="Aviation Stats"/>
          <p:cNvGrpSpPr/>
          <p:nvPr/>
        </p:nvGrpSpPr>
        <p:grpSpPr>
          <a:xfrm>
            <a:off x="2408237" y="4944959"/>
            <a:ext cx="9277352" cy="627864"/>
            <a:chOff x="2408237" y="5501362"/>
            <a:chExt cx="9277352" cy="627864"/>
          </a:xfrm>
        </p:grpSpPr>
        <p:sp>
          <p:nvSpPr>
            <p:cNvPr id="23" name="TextBox 22"/>
            <p:cNvSpPr txBox="1"/>
            <p:nvPr/>
          </p:nvSpPr>
          <p:spPr>
            <a:xfrm>
              <a:off x="2408237" y="5501362"/>
              <a:ext cx="205507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Commercial</a:t>
              </a:r>
            </a:p>
          </p:txBody>
        </p:sp>
        <p:sp>
          <p:nvSpPr>
            <p:cNvPr id="24" name="TextBox 23"/>
            <p:cNvSpPr txBox="1"/>
            <p:nvPr/>
          </p:nvSpPr>
          <p:spPr>
            <a:xfrm>
              <a:off x="5257209" y="5501362"/>
              <a:ext cx="258847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1% Fuel Savings</a:t>
              </a:r>
            </a:p>
          </p:txBody>
        </p:sp>
        <p:sp>
          <p:nvSpPr>
            <p:cNvPr id="25" name="TextBox 24"/>
            <p:cNvSpPr txBox="1"/>
            <p:nvPr/>
          </p:nvSpPr>
          <p:spPr>
            <a:xfrm>
              <a:off x="9097119" y="5501362"/>
              <a:ext cx="258847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$ 30B / $ 9B</a:t>
              </a:r>
            </a:p>
          </p:txBody>
        </p:sp>
      </p:grpSp>
      <p:grpSp>
        <p:nvGrpSpPr>
          <p:cNvPr id="26" name="Energy Stats"/>
          <p:cNvGrpSpPr/>
          <p:nvPr/>
        </p:nvGrpSpPr>
        <p:grpSpPr>
          <a:xfrm>
            <a:off x="1742139" y="4940988"/>
            <a:ext cx="9960168" cy="627864"/>
            <a:chOff x="1739406" y="5501362"/>
            <a:chExt cx="9960168" cy="627864"/>
          </a:xfrm>
        </p:grpSpPr>
        <p:sp>
          <p:nvSpPr>
            <p:cNvPr id="27" name="TextBox 26"/>
            <p:cNvSpPr txBox="1"/>
            <p:nvPr/>
          </p:nvSpPr>
          <p:spPr>
            <a:xfrm>
              <a:off x="1739406" y="5501362"/>
              <a:ext cx="331881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Gas-Fired Generation</a:t>
              </a:r>
            </a:p>
          </p:txBody>
        </p:sp>
        <p:sp>
          <p:nvSpPr>
            <p:cNvPr id="28" name="TextBox 27"/>
            <p:cNvSpPr txBox="1"/>
            <p:nvPr/>
          </p:nvSpPr>
          <p:spPr>
            <a:xfrm>
              <a:off x="5257209" y="5501362"/>
              <a:ext cx="258847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1% Fuel Savings</a:t>
              </a:r>
            </a:p>
          </p:txBody>
        </p:sp>
        <p:sp>
          <p:nvSpPr>
            <p:cNvPr id="29" name="TextBox 28"/>
            <p:cNvSpPr txBox="1"/>
            <p:nvPr/>
          </p:nvSpPr>
          <p:spPr>
            <a:xfrm>
              <a:off x="9111104" y="5501362"/>
              <a:ext cx="258847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$ 66B / $ 15B</a:t>
              </a:r>
            </a:p>
          </p:txBody>
        </p:sp>
      </p:grpSp>
      <p:grpSp>
        <p:nvGrpSpPr>
          <p:cNvPr id="30" name="Healthcare Stats"/>
          <p:cNvGrpSpPr/>
          <p:nvPr/>
        </p:nvGrpSpPr>
        <p:grpSpPr>
          <a:xfrm>
            <a:off x="2408237" y="4855970"/>
            <a:ext cx="9277352" cy="1292662"/>
            <a:chOff x="2408237" y="5739354"/>
            <a:chExt cx="9277352" cy="1292662"/>
          </a:xfrm>
        </p:grpSpPr>
        <p:sp>
          <p:nvSpPr>
            <p:cNvPr id="31" name="TextBox 30"/>
            <p:cNvSpPr txBox="1"/>
            <p:nvPr/>
          </p:nvSpPr>
          <p:spPr>
            <a:xfrm>
              <a:off x="2408237" y="5834483"/>
              <a:ext cx="2278468"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System-wide</a:t>
              </a:r>
            </a:p>
          </p:txBody>
        </p:sp>
        <p:sp>
          <p:nvSpPr>
            <p:cNvPr id="32" name="TextBox 31"/>
            <p:cNvSpPr txBox="1"/>
            <p:nvPr/>
          </p:nvSpPr>
          <p:spPr>
            <a:xfrm>
              <a:off x="5143588" y="5739354"/>
              <a:ext cx="3132049" cy="1292662"/>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1% Reduction in System Inefficiency</a:t>
              </a:r>
            </a:p>
          </p:txBody>
        </p:sp>
        <p:sp>
          <p:nvSpPr>
            <p:cNvPr id="33" name="TextBox 32"/>
            <p:cNvSpPr txBox="1"/>
            <p:nvPr/>
          </p:nvSpPr>
          <p:spPr>
            <a:xfrm>
              <a:off x="9097119" y="5834483"/>
              <a:ext cx="258847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$ 63B / $ 15B</a:t>
              </a:r>
            </a:p>
          </p:txBody>
        </p:sp>
      </p:grpSp>
      <p:grpSp>
        <p:nvGrpSpPr>
          <p:cNvPr id="34" name="Rail Stats"/>
          <p:cNvGrpSpPr/>
          <p:nvPr/>
        </p:nvGrpSpPr>
        <p:grpSpPr>
          <a:xfrm>
            <a:off x="2408237" y="4845859"/>
            <a:ext cx="9277352" cy="960263"/>
            <a:chOff x="2408237" y="5406233"/>
            <a:chExt cx="9277352" cy="960263"/>
          </a:xfrm>
        </p:grpSpPr>
        <p:sp>
          <p:nvSpPr>
            <p:cNvPr id="35" name="TextBox 34"/>
            <p:cNvSpPr txBox="1"/>
            <p:nvPr/>
          </p:nvSpPr>
          <p:spPr>
            <a:xfrm>
              <a:off x="2408237" y="5501362"/>
              <a:ext cx="2278468"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System-wide</a:t>
              </a:r>
            </a:p>
          </p:txBody>
        </p:sp>
        <p:sp>
          <p:nvSpPr>
            <p:cNvPr id="36" name="TextBox 35"/>
            <p:cNvSpPr txBox="1"/>
            <p:nvPr/>
          </p:nvSpPr>
          <p:spPr>
            <a:xfrm>
              <a:off x="5046661" y="5406233"/>
              <a:ext cx="3132049"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1% Reduction in Capital Expenditures</a:t>
              </a:r>
            </a:p>
          </p:txBody>
        </p:sp>
        <p:sp>
          <p:nvSpPr>
            <p:cNvPr id="37" name="TextBox 36"/>
            <p:cNvSpPr txBox="1"/>
            <p:nvPr/>
          </p:nvSpPr>
          <p:spPr>
            <a:xfrm>
              <a:off x="9097119" y="5501362"/>
              <a:ext cx="258847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$ 27B / $ 6B</a:t>
              </a:r>
            </a:p>
          </p:txBody>
        </p:sp>
      </p:grpSp>
      <p:grpSp>
        <p:nvGrpSpPr>
          <p:cNvPr id="38" name="Oil &amp; Gas Stats"/>
          <p:cNvGrpSpPr/>
          <p:nvPr/>
        </p:nvGrpSpPr>
        <p:grpSpPr>
          <a:xfrm>
            <a:off x="2365373" y="4845859"/>
            <a:ext cx="9486904" cy="960263"/>
            <a:chOff x="2198685" y="5406233"/>
            <a:chExt cx="9486904" cy="960263"/>
          </a:xfrm>
        </p:grpSpPr>
        <p:sp>
          <p:nvSpPr>
            <p:cNvPr id="39" name="TextBox 38"/>
            <p:cNvSpPr txBox="1"/>
            <p:nvPr/>
          </p:nvSpPr>
          <p:spPr>
            <a:xfrm>
              <a:off x="2198685" y="5501362"/>
              <a:ext cx="2278468"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System-wide</a:t>
              </a:r>
            </a:p>
          </p:txBody>
        </p:sp>
        <p:sp>
          <p:nvSpPr>
            <p:cNvPr id="40" name="TextBox 39"/>
            <p:cNvSpPr txBox="1"/>
            <p:nvPr/>
          </p:nvSpPr>
          <p:spPr>
            <a:xfrm>
              <a:off x="4860922" y="5406233"/>
              <a:ext cx="3132049" cy="960263"/>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1% Reduction in Capital Expenditures</a:t>
              </a:r>
            </a:p>
          </p:txBody>
        </p:sp>
        <p:sp>
          <p:nvSpPr>
            <p:cNvPr id="41" name="TextBox 40"/>
            <p:cNvSpPr txBox="1"/>
            <p:nvPr/>
          </p:nvSpPr>
          <p:spPr>
            <a:xfrm>
              <a:off x="9097119" y="5501362"/>
              <a:ext cx="258847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FFFFFF"/>
                  </a:solidFill>
                </a:rPr>
                <a:t>$ 90B / $ 10B</a:t>
              </a:r>
            </a:p>
          </p:txBody>
        </p:sp>
      </p:grpSp>
    </p:spTree>
    <p:extLst>
      <p:ext uri="{BB962C8B-B14F-4D97-AF65-F5344CB8AC3E}">
        <p14:creationId xmlns:p14="http://schemas.microsoft.com/office/powerpoint/2010/main" val="2245063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50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p:tgtEl>
                                          <p:spTgt spid="16"/>
                                        </p:tgtEl>
                                        <p:attrNameLst>
                                          <p:attrName>ppt_x</p:attrName>
                                        </p:attrNameLst>
                                      </p:cBhvr>
                                      <p:tavLst>
                                        <p:tav tm="0">
                                          <p:val>
                                            <p:strVal val="#ppt_x-#ppt_w*1.125000"/>
                                          </p:val>
                                        </p:tav>
                                        <p:tav tm="100000">
                                          <p:val>
                                            <p:strVal val="#ppt_x"/>
                                          </p:val>
                                        </p:tav>
                                      </p:tavLst>
                                    </p:anim>
                                    <p:animEffect transition="in" filter="wipe(right)">
                                      <p:cBhvr>
                                        <p:cTn id="8" dur="1000"/>
                                        <p:tgtEl>
                                          <p:spTgt spid="16"/>
                                        </p:tgtEl>
                                      </p:cBhvr>
                                    </p:animEffect>
                                  </p:childTnLst>
                                </p:cTn>
                              </p:par>
                            </p:childTnLst>
                          </p:cTn>
                        </p:par>
                        <p:par>
                          <p:cTn id="9" fill="hold">
                            <p:stCondLst>
                              <p:cond delay="1500"/>
                            </p:stCondLst>
                            <p:childTnLst>
                              <p:par>
                                <p:cTn id="10" presetID="22" presetClass="entr" presetSubtype="8"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par>
                                <p:cTn id="18" presetID="10" presetClass="exit" presetSubtype="0" fill="hold" nodeType="withEffect">
                                  <p:stCondLst>
                                    <p:cond delay="0"/>
                                  </p:stCondLst>
                                  <p:childTnLst>
                                    <p:animEffect transition="out" filter="fade">
                                      <p:cBhvr>
                                        <p:cTn id="19" dur="500"/>
                                        <p:tgtEl>
                                          <p:spTgt spid="22"/>
                                        </p:tgtEl>
                                      </p:cBhvr>
                                    </p:animEffect>
                                    <p:set>
                                      <p:cBhvr>
                                        <p:cTn id="20" dur="1" fill="hold">
                                          <p:stCondLst>
                                            <p:cond delay="499"/>
                                          </p:stCondLst>
                                        </p:cTn>
                                        <p:tgtEl>
                                          <p:spTgt spid="22"/>
                                        </p:tgtEl>
                                        <p:attrNameLst>
                                          <p:attrName>style.visibility</p:attrName>
                                        </p:attrNameLst>
                                      </p:cBhvr>
                                      <p:to>
                                        <p:strVal val="hidden"/>
                                      </p:to>
                                    </p:set>
                                  </p:childTnLst>
                                </p:cTn>
                              </p:par>
                              <p:par>
                                <p:cTn id="21" presetID="12" presetClass="entr" presetSubtype="8" fill="hold" grpId="0" nodeType="withEffect">
                                  <p:stCondLst>
                                    <p:cond delay="5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p:tgtEl>
                                          <p:spTgt spid="17"/>
                                        </p:tgtEl>
                                        <p:attrNameLst>
                                          <p:attrName>ppt_x</p:attrName>
                                        </p:attrNameLst>
                                      </p:cBhvr>
                                      <p:tavLst>
                                        <p:tav tm="0">
                                          <p:val>
                                            <p:strVal val="#ppt_x-#ppt_w*1.125000"/>
                                          </p:val>
                                        </p:tav>
                                        <p:tav tm="100000">
                                          <p:val>
                                            <p:strVal val="#ppt_x"/>
                                          </p:val>
                                        </p:tav>
                                      </p:tavLst>
                                    </p:anim>
                                    <p:animEffect transition="in" filter="wipe(right)">
                                      <p:cBhvr>
                                        <p:cTn id="24" dur="1000"/>
                                        <p:tgtEl>
                                          <p:spTgt spid="17"/>
                                        </p:tgtEl>
                                      </p:cBhvr>
                                    </p:animEffect>
                                  </p:childTnLst>
                                </p:cTn>
                              </p:par>
                            </p:childTnLst>
                          </p:cTn>
                        </p:par>
                        <p:par>
                          <p:cTn id="25" fill="hold">
                            <p:stCondLst>
                              <p:cond delay="1500"/>
                            </p:stCondLst>
                            <p:childTnLst>
                              <p:par>
                                <p:cTn id="26" presetID="22" presetClass="entr" presetSubtype="8"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8"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1000"/>
                                        <p:tgtEl>
                                          <p:spTgt spid="18"/>
                                        </p:tgtEl>
                                        <p:attrNameLst>
                                          <p:attrName>ppt_x</p:attrName>
                                        </p:attrNameLst>
                                      </p:cBhvr>
                                      <p:tavLst>
                                        <p:tav tm="0">
                                          <p:val>
                                            <p:strVal val="#ppt_x-#ppt_w*1.125000"/>
                                          </p:val>
                                        </p:tav>
                                        <p:tav tm="100000">
                                          <p:val>
                                            <p:strVal val="#ppt_x"/>
                                          </p:val>
                                        </p:tav>
                                      </p:tavLst>
                                    </p:anim>
                                    <p:animEffect transition="in" filter="wipe(right)">
                                      <p:cBhvr>
                                        <p:cTn id="34" dur="1000"/>
                                        <p:tgtEl>
                                          <p:spTgt spid="18"/>
                                        </p:tgtEl>
                                      </p:cBhvr>
                                    </p:animEffect>
                                  </p:childTnLst>
                                </p:cTn>
                              </p:par>
                              <p:par>
                                <p:cTn id="35" presetID="10" presetClass="exit" presetSubtype="0" fill="hold" grpId="1" nodeType="withEffect">
                                  <p:stCondLst>
                                    <p:cond delay="0"/>
                                  </p:stCondLst>
                                  <p:childTnLst>
                                    <p:animEffect transition="out" filter="fade">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par>
                                <p:cTn id="38" presetID="10" presetClass="exit" presetSubtype="0" fill="hold" nodeType="withEffect">
                                  <p:stCondLst>
                                    <p:cond delay="0"/>
                                  </p:stCondLst>
                                  <p:childTnLst>
                                    <p:animEffect transition="out" filter="fade">
                                      <p:cBhvr>
                                        <p:cTn id="39" dur="500"/>
                                        <p:tgtEl>
                                          <p:spTgt spid="26"/>
                                        </p:tgtEl>
                                      </p:cBhvr>
                                    </p:animEffect>
                                    <p:set>
                                      <p:cBhvr>
                                        <p:cTn id="40" dur="1" fill="hold">
                                          <p:stCondLst>
                                            <p:cond delay="499"/>
                                          </p:stCondLst>
                                        </p:cTn>
                                        <p:tgtEl>
                                          <p:spTgt spid="26"/>
                                        </p:tgtEl>
                                        <p:attrNameLst>
                                          <p:attrName>style.visibility</p:attrName>
                                        </p:attrNameLst>
                                      </p:cBhvr>
                                      <p:to>
                                        <p:strVal val="hidden"/>
                                      </p:to>
                                    </p:set>
                                  </p:childTnLst>
                                </p:cTn>
                              </p:par>
                            </p:childTnLst>
                          </p:cTn>
                        </p:par>
                        <p:par>
                          <p:cTn id="41" fill="hold">
                            <p:stCondLst>
                              <p:cond delay="1000"/>
                            </p:stCondLst>
                            <p:childTnLst>
                              <p:par>
                                <p:cTn id="42" presetID="22" presetClass="entr" presetSubtype="8"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wipe(left)">
                                      <p:cBhvr>
                                        <p:cTn id="44" dur="500"/>
                                        <p:tgtEl>
                                          <p:spTgt spid="30"/>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xit" presetSubtype="0" fill="hold" grpId="1" nodeType="clickEffect">
                                  <p:stCondLst>
                                    <p:cond delay="0"/>
                                  </p:stCondLst>
                                  <p:childTnLst>
                                    <p:animEffect transition="out" filter="fade">
                                      <p:cBhvr>
                                        <p:cTn id="48" dur="500"/>
                                        <p:tgtEl>
                                          <p:spTgt spid="18"/>
                                        </p:tgtEl>
                                      </p:cBhvr>
                                    </p:animEffect>
                                    <p:set>
                                      <p:cBhvr>
                                        <p:cTn id="49" dur="1" fill="hold">
                                          <p:stCondLst>
                                            <p:cond delay="499"/>
                                          </p:stCondLst>
                                        </p:cTn>
                                        <p:tgtEl>
                                          <p:spTgt spid="18"/>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30"/>
                                        </p:tgtEl>
                                      </p:cBhvr>
                                    </p:animEffect>
                                    <p:set>
                                      <p:cBhvr>
                                        <p:cTn id="52" dur="1" fill="hold">
                                          <p:stCondLst>
                                            <p:cond delay="499"/>
                                          </p:stCondLst>
                                        </p:cTn>
                                        <p:tgtEl>
                                          <p:spTgt spid="30"/>
                                        </p:tgtEl>
                                        <p:attrNameLst>
                                          <p:attrName>style.visibility</p:attrName>
                                        </p:attrNameLst>
                                      </p:cBhvr>
                                      <p:to>
                                        <p:strVal val="hidden"/>
                                      </p:to>
                                    </p:set>
                                  </p:childTnLst>
                                </p:cTn>
                              </p:par>
                              <p:par>
                                <p:cTn id="53" presetID="12" presetClass="entr" presetSubtype="8" fill="hold" grpId="0" nodeType="withEffect">
                                  <p:stCondLst>
                                    <p:cond delay="500"/>
                                  </p:stCondLst>
                                  <p:childTnLst>
                                    <p:set>
                                      <p:cBhvr>
                                        <p:cTn id="54" dur="1" fill="hold">
                                          <p:stCondLst>
                                            <p:cond delay="0"/>
                                          </p:stCondLst>
                                        </p:cTn>
                                        <p:tgtEl>
                                          <p:spTgt spid="14"/>
                                        </p:tgtEl>
                                        <p:attrNameLst>
                                          <p:attrName>style.visibility</p:attrName>
                                        </p:attrNameLst>
                                      </p:cBhvr>
                                      <p:to>
                                        <p:strVal val="visible"/>
                                      </p:to>
                                    </p:set>
                                    <p:anim calcmode="lin" valueType="num">
                                      <p:cBhvr additive="base">
                                        <p:cTn id="55" dur="1000"/>
                                        <p:tgtEl>
                                          <p:spTgt spid="14"/>
                                        </p:tgtEl>
                                        <p:attrNameLst>
                                          <p:attrName>ppt_x</p:attrName>
                                        </p:attrNameLst>
                                      </p:cBhvr>
                                      <p:tavLst>
                                        <p:tav tm="0">
                                          <p:val>
                                            <p:strVal val="#ppt_x-#ppt_w*1.125000"/>
                                          </p:val>
                                        </p:tav>
                                        <p:tav tm="100000">
                                          <p:val>
                                            <p:strVal val="#ppt_x"/>
                                          </p:val>
                                        </p:tav>
                                      </p:tavLst>
                                    </p:anim>
                                    <p:animEffect transition="in" filter="wipe(right)">
                                      <p:cBhvr>
                                        <p:cTn id="56" dur="1000"/>
                                        <p:tgtEl>
                                          <p:spTgt spid="14"/>
                                        </p:tgtEl>
                                      </p:cBhvr>
                                    </p:animEffect>
                                  </p:childTnLst>
                                </p:cTn>
                              </p:par>
                            </p:childTnLst>
                          </p:cTn>
                        </p:par>
                        <p:par>
                          <p:cTn id="57" fill="hold">
                            <p:stCondLst>
                              <p:cond delay="1500"/>
                            </p:stCondLst>
                            <p:childTnLst>
                              <p:par>
                                <p:cTn id="58" presetID="22" presetClass="entr" presetSubtype="8" fill="hold"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wipe(left)">
                                      <p:cBhvr>
                                        <p:cTn id="60" dur="500"/>
                                        <p:tgtEl>
                                          <p:spTgt spid="34"/>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xit" presetSubtype="0" fill="hold" grpId="1" nodeType="clickEffect">
                                  <p:stCondLst>
                                    <p:cond delay="0"/>
                                  </p:stCondLst>
                                  <p:childTnLst>
                                    <p:animEffect transition="out" filter="fade">
                                      <p:cBhvr>
                                        <p:cTn id="64" dur="500"/>
                                        <p:tgtEl>
                                          <p:spTgt spid="14"/>
                                        </p:tgtEl>
                                      </p:cBhvr>
                                    </p:animEffect>
                                    <p:set>
                                      <p:cBhvr>
                                        <p:cTn id="65" dur="1" fill="hold">
                                          <p:stCondLst>
                                            <p:cond delay="499"/>
                                          </p:stCondLst>
                                        </p:cTn>
                                        <p:tgtEl>
                                          <p:spTgt spid="14"/>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34"/>
                                        </p:tgtEl>
                                      </p:cBhvr>
                                    </p:animEffect>
                                    <p:set>
                                      <p:cBhvr>
                                        <p:cTn id="68" dur="1" fill="hold">
                                          <p:stCondLst>
                                            <p:cond delay="499"/>
                                          </p:stCondLst>
                                        </p:cTn>
                                        <p:tgtEl>
                                          <p:spTgt spid="34"/>
                                        </p:tgtEl>
                                        <p:attrNameLst>
                                          <p:attrName>style.visibility</p:attrName>
                                        </p:attrNameLst>
                                      </p:cBhvr>
                                      <p:to>
                                        <p:strVal val="hidden"/>
                                      </p:to>
                                    </p:set>
                                  </p:childTnLst>
                                </p:cTn>
                              </p:par>
                              <p:par>
                                <p:cTn id="69" presetID="12" presetClass="entr" presetSubtype="8" fill="hold" grpId="0" nodeType="withEffect">
                                  <p:stCondLst>
                                    <p:cond delay="0"/>
                                  </p:stCondLst>
                                  <p:childTnLst>
                                    <p:set>
                                      <p:cBhvr>
                                        <p:cTn id="70" dur="1" fill="hold">
                                          <p:stCondLst>
                                            <p:cond delay="0"/>
                                          </p:stCondLst>
                                        </p:cTn>
                                        <p:tgtEl>
                                          <p:spTgt spid="15"/>
                                        </p:tgtEl>
                                        <p:attrNameLst>
                                          <p:attrName>style.visibility</p:attrName>
                                        </p:attrNameLst>
                                      </p:cBhvr>
                                      <p:to>
                                        <p:strVal val="visible"/>
                                      </p:to>
                                    </p:set>
                                    <p:anim calcmode="lin" valueType="num">
                                      <p:cBhvr additive="base">
                                        <p:cTn id="71" dur="1000"/>
                                        <p:tgtEl>
                                          <p:spTgt spid="15"/>
                                        </p:tgtEl>
                                        <p:attrNameLst>
                                          <p:attrName>ppt_x</p:attrName>
                                        </p:attrNameLst>
                                      </p:cBhvr>
                                      <p:tavLst>
                                        <p:tav tm="0">
                                          <p:val>
                                            <p:strVal val="#ppt_x-#ppt_w*1.125000"/>
                                          </p:val>
                                        </p:tav>
                                        <p:tav tm="100000">
                                          <p:val>
                                            <p:strVal val="#ppt_x"/>
                                          </p:val>
                                        </p:tav>
                                      </p:tavLst>
                                    </p:anim>
                                    <p:animEffect transition="in" filter="wipe(right)">
                                      <p:cBhvr>
                                        <p:cTn id="72" dur="1000"/>
                                        <p:tgtEl>
                                          <p:spTgt spid="15"/>
                                        </p:tgtEl>
                                      </p:cBhvr>
                                    </p:animEffect>
                                  </p:childTnLst>
                                </p:cTn>
                              </p:par>
                            </p:childTnLst>
                          </p:cTn>
                        </p:par>
                        <p:par>
                          <p:cTn id="73" fill="hold">
                            <p:stCondLst>
                              <p:cond delay="1000"/>
                            </p:stCondLst>
                            <p:childTnLst>
                              <p:par>
                                <p:cTn id="74" presetID="22" presetClass="entr" presetSubtype="8" fill="hold" nodeType="afterEffect">
                                  <p:stCondLst>
                                    <p:cond delay="0"/>
                                  </p:stCondLst>
                                  <p:childTnLst>
                                    <p:set>
                                      <p:cBhvr>
                                        <p:cTn id="75" dur="1" fill="hold">
                                          <p:stCondLst>
                                            <p:cond delay="0"/>
                                          </p:stCondLst>
                                        </p:cTn>
                                        <p:tgtEl>
                                          <p:spTgt spid="38"/>
                                        </p:tgtEl>
                                        <p:attrNameLst>
                                          <p:attrName>style.visibility</p:attrName>
                                        </p:attrNameLst>
                                      </p:cBhvr>
                                      <p:to>
                                        <p:strVal val="visible"/>
                                      </p:to>
                                    </p:set>
                                    <p:animEffect transition="in" filter="wipe(left)">
                                      <p:cBhvr>
                                        <p:cTn id="7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6" grpId="0" animBg="1"/>
      <p:bldP spid="16" grpId="1" animBg="1"/>
      <p:bldP spid="17" grpId="0" animBg="1"/>
      <p:bldP spid="17" grpId="1" animBg="1"/>
      <p:bldP spid="18" grpId="0" animBg="1"/>
      <p:bldP spid="18"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85750"/>
            <a:ext cx="11376025" cy="787400"/>
          </a:xfrm>
        </p:spPr>
        <p:txBody>
          <a:bodyPr/>
          <a:lstStyle/>
          <a:p>
            <a:r>
              <a:rPr lang="en-US" sz="4390" dirty="0" smtClean="0"/>
              <a:t>Microsoft’s Approach to IoT</a:t>
            </a:r>
            <a:endParaRPr lang="en-US" sz="4390" dirty="0"/>
          </a:p>
        </p:txBody>
      </p:sp>
      <p:grpSp>
        <p:nvGrpSpPr>
          <p:cNvPr id="6" name="Group 5"/>
          <p:cNvGrpSpPr/>
          <p:nvPr/>
        </p:nvGrpSpPr>
        <p:grpSpPr>
          <a:xfrm>
            <a:off x="9372610" y="1259913"/>
            <a:ext cx="2717002" cy="3727334"/>
            <a:chOff x="9372610" y="1259913"/>
            <a:chExt cx="2717002" cy="3727334"/>
          </a:xfrm>
        </p:grpSpPr>
        <p:sp>
          <p:nvSpPr>
            <p:cNvPr id="202" name="Rectangle 201"/>
            <p:cNvSpPr/>
            <p:nvPr/>
          </p:nvSpPr>
          <p:spPr bwMode="auto">
            <a:xfrm>
              <a:off x="9372610" y="2152928"/>
              <a:ext cx="2717002" cy="2834319"/>
            </a:xfrm>
            <a:prstGeom prst="rect">
              <a:avLst/>
            </a:prstGeom>
            <a:ln>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182854" tIns="182854" rIns="0" bIns="46630" numCol="1" rtlCol="0" anchor="t" anchorCtr="0" compatLnSpc="1">
              <a:prstTxWarp prst="textNoShape">
                <a:avLst/>
              </a:prstTxWarp>
            </a:bodyPr>
            <a:lstStyle/>
            <a:p>
              <a:pPr defTabSz="932722">
                <a:spcAft>
                  <a:spcPts val="602"/>
                </a:spcAft>
                <a:defRPr/>
              </a:pPr>
              <a:endParaRPr lang="en-US" sz="2400" kern="0" dirty="0">
                <a:solidFill>
                  <a:srgbClr val="FFFFFF"/>
                </a:solidFill>
                <a:latin typeface="Segoe UI Light"/>
              </a:endParaRPr>
            </a:p>
          </p:txBody>
        </p:sp>
        <p:grpSp>
          <p:nvGrpSpPr>
            <p:cNvPr id="18" name="Group 17"/>
            <p:cNvGrpSpPr/>
            <p:nvPr/>
          </p:nvGrpSpPr>
          <p:grpSpPr>
            <a:xfrm>
              <a:off x="10789710" y="2533828"/>
              <a:ext cx="1008112" cy="1213424"/>
              <a:chOff x="9599165" y="2512438"/>
              <a:chExt cx="1008112" cy="1213424"/>
            </a:xfrm>
          </p:grpSpPr>
          <p:sp>
            <p:nvSpPr>
              <p:cNvPr id="210" name="TextBox 209"/>
              <p:cNvSpPr txBox="1"/>
              <p:nvPr/>
            </p:nvSpPr>
            <p:spPr>
              <a:xfrm>
                <a:off x="9616300" y="3295231"/>
                <a:ext cx="990977" cy="430631"/>
              </a:xfrm>
              <a:prstGeom prst="rect">
                <a:avLst/>
              </a:prstGeom>
              <a:noFill/>
            </p:spPr>
            <p:txBody>
              <a:bodyPr wrap="none" rtlCol="0">
                <a:spAutoFit/>
              </a:bodyPr>
              <a:lstStyle/>
              <a:p>
                <a:pPr algn="ctr" defTabSz="914187">
                  <a:defRPr/>
                </a:pPr>
                <a:r>
                  <a:rPr lang="en-US" sz="1099" kern="0" dirty="0" smtClean="0">
                    <a:solidFill>
                      <a:srgbClr val="FFFFFF"/>
                    </a:solidFill>
                  </a:rPr>
                  <a:t>Predictive </a:t>
                </a:r>
              </a:p>
              <a:p>
                <a:pPr algn="ctr" defTabSz="914187">
                  <a:defRPr/>
                </a:pPr>
                <a:r>
                  <a:rPr lang="en-US" sz="1099" kern="0" dirty="0">
                    <a:solidFill>
                      <a:srgbClr val="FFFFFF"/>
                    </a:solidFill>
                  </a:rPr>
                  <a:t>M</a:t>
                </a:r>
                <a:r>
                  <a:rPr lang="en-US" sz="1099" kern="0" dirty="0" smtClean="0">
                    <a:solidFill>
                      <a:srgbClr val="FFFFFF"/>
                    </a:solidFill>
                  </a:rPr>
                  <a:t>aintenance</a:t>
                </a:r>
                <a:endParaRPr lang="en-US" sz="1099" kern="0" dirty="0">
                  <a:solidFill>
                    <a:srgbClr val="FFFFFF"/>
                  </a:solidFill>
                </a:endParaRPr>
              </a:p>
            </p:txBody>
          </p:sp>
          <p:pic>
            <p:nvPicPr>
              <p:cNvPr id="211" name="Picture 4" descr="\\MAGNUM\Projects\Microsoft\Cloud Power FY12\Design\ICONS_PNG\Private_Cloud.png"/>
              <p:cNvPicPr>
                <a:picLocks noChangeAspect="1" noChangeArrowheads="1"/>
              </p:cNvPicPr>
              <p:nvPr/>
            </p:nvPicPr>
            <p:blipFill>
              <a:blip r:embed="rId3" cstate="print">
                <a:lum bright="100000"/>
              </a:blip>
              <a:srcRect/>
              <a:stretch>
                <a:fillRect/>
              </a:stretch>
            </p:blipFill>
            <p:spPr bwMode="auto">
              <a:xfrm>
                <a:off x="9599165" y="2581006"/>
                <a:ext cx="464145" cy="464145"/>
              </a:xfrm>
              <a:prstGeom prst="rect">
                <a:avLst/>
              </a:prstGeom>
              <a:noFill/>
            </p:spPr>
          </p:pic>
          <p:pic>
            <p:nvPicPr>
              <p:cNvPr id="212" name="Picture 4" descr="\\MAGNUM\Projects\Microsoft\Cloud Power FY12\Design\Icons\PNGs\Factory.png"/>
              <p:cNvPicPr>
                <a:picLocks noChangeAspect="1" noChangeArrowheads="1"/>
              </p:cNvPicPr>
              <p:nvPr/>
            </p:nvPicPr>
            <p:blipFill>
              <a:blip r:embed="rId4" cstate="print">
                <a:lum bright="100000"/>
              </a:blip>
              <a:srcRect/>
              <a:stretch>
                <a:fillRect/>
              </a:stretch>
            </p:blipFill>
            <p:spPr bwMode="auto">
              <a:xfrm>
                <a:off x="10039724" y="2512438"/>
                <a:ext cx="495545" cy="495545"/>
              </a:xfrm>
              <a:prstGeom prst="rect">
                <a:avLst/>
              </a:prstGeom>
              <a:noFill/>
            </p:spPr>
          </p:pic>
          <p:pic>
            <p:nvPicPr>
              <p:cNvPr id="213" name="Picture 7" descr="\\MAGNUM\Projects\Microsoft\Cloud Power FY12\Design\Icons\PNGs\Pooled.png"/>
              <p:cNvPicPr>
                <a:picLocks noChangeAspect="1" noChangeArrowheads="1"/>
              </p:cNvPicPr>
              <p:nvPr/>
            </p:nvPicPr>
            <p:blipFill>
              <a:blip r:embed="rId5" cstate="print">
                <a:lum bright="100000"/>
              </a:blip>
              <a:stretch>
                <a:fillRect/>
              </a:stretch>
            </p:blipFill>
            <p:spPr bwMode="auto">
              <a:xfrm>
                <a:off x="9743181" y="2756536"/>
                <a:ext cx="802363" cy="802363"/>
              </a:xfrm>
              <a:prstGeom prst="rect">
                <a:avLst/>
              </a:prstGeom>
              <a:noFill/>
            </p:spPr>
          </p:pic>
        </p:grpSp>
        <p:sp>
          <p:nvSpPr>
            <p:cNvPr id="204" name="Rectangle 203"/>
            <p:cNvSpPr/>
            <p:nvPr/>
          </p:nvSpPr>
          <p:spPr bwMode="auto">
            <a:xfrm>
              <a:off x="9372610" y="1259913"/>
              <a:ext cx="2717002" cy="914270"/>
            </a:xfrm>
            <a:prstGeom prst="rect">
              <a:avLst/>
            </a:prstGeom>
            <a:ln>
              <a:noFill/>
              <a:headEnd type="none" w="med" len="med"/>
              <a:tailEnd type="none" w="med" len="med"/>
            </a:ln>
          </p:spPr>
          <p:style>
            <a:lnRef idx="2">
              <a:schemeClr val="accent6">
                <a:shade val="50000"/>
              </a:schemeClr>
            </a:lnRef>
            <a:fillRef idx="1">
              <a:schemeClr val="accent6"/>
            </a:fillRef>
            <a:effectRef idx="0">
              <a:schemeClr val="accent6"/>
            </a:effectRef>
            <a:fontRef idx="minor">
              <a:schemeClr val="lt1"/>
            </a:fontRef>
          </p:style>
          <p:txBody>
            <a:bodyPr vert="horz" wrap="square" lIns="137141" tIns="91427" rIns="137141" bIns="91427" numCol="1" rtlCol="0" anchor="t" anchorCtr="0" compatLnSpc="1">
              <a:prstTxWarp prst="textNoShape">
                <a:avLst/>
              </a:prstTxWarp>
            </a:bodyPr>
            <a:lstStyle/>
            <a:p>
              <a:pPr defTabSz="932722">
                <a:spcAft>
                  <a:spcPts val="602"/>
                </a:spcAft>
                <a:defRPr/>
              </a:pPr>
              <a:r>
                <a:rPr lang="en-US" sz="2600" kern="0" spc="-50" dirty="0">
                  <a:solidFill>
                    <a:prstClr val="white"/>
                  </a:solidFill>
                  <a:latin typeface="Segoe UI Light"/>
                </a:rPr>
                <a:t>t</a:t>
              </a:r>
              <a:r>
                <a:rPr lang="en-US" sz="2600" kern="0" spc="-50" dirty="0" smtClean="0">
                  <a:solidFill>
                    <a:prstClr val="white"/>
                  </a:solidFill>
                  <a:latin typeface="Segoe UI Light"/>
                </a:rPr>
                <a:t>hat enable you to change your business…</a:t>
              </a:r>
              <a:endParaRPr lang="en-US" sz="2600" kern="0" spc="-50" dirty="0">
                <a:solidFill>
                  <a:prstClr val="white"/>
                </a:solidFill>
                <a:latin typeface="Segoe UI Light"/>
              </a:endParaRPr>
            </a:p>
          </p:txBody>
        </p:sp>
        <p:grpSp>
          <p:nvGrpSpPr>
            <p:cNvPr id="4" name="Group 3"/>
            <p:cNvGrpSpPr/>
            <p:nvPr/>
          </p:nvGrpSpPr>
          <p:grpSpPr>
            <a:xfrm>
              <a:off x="9609471" y="4175454"/>
              <a:ext cx="2236526" cy="670994"/>
              <a:chOff x="6526629" y="2597668"/>
              <a:chExt cx="2236526" cy="670994"/>
            </a:xfrm>
          </p:grpSpPr>
          <p:pic>
            <p:nvPicPr>
              <p:cNvPr id="196"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654542" y="2597668"/>
                <a:ext cx="504079" cy="365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7" name="Picture 196"/>
              <p:cNvPicPr>
                <a:picLocks noChangeAspect="1"/>
              </p:cNvPicPr>
              <p:nvPr/>
            </p:nvPicPr>
            <p:blipFill>
              <a:blip r:embed="rId7" cstate="print">
                <a:biLevel thresh="25000"/>
                <a:extLst>
                  <a:ext uri="{28A0092B-C50C-407E-A947-70E740481C1C}">
                    <a14:useLocalDpi xmlns:a14="http://schemas.microsoft.com/office/drawing/2010/main" val="0"/>
                  </a:ext>
                </a:extLst>
              </a:blip>
              <a:stretch>
                <a:fillRect/>
              </a:stretch>
            </p:blipFill>
            <p:spPr>
              <a:xfrm>
                <a:off x="7765114" y="2693338"/>
                <a:ext cx="998041" cy="219557"/>
              </a:xfrm>
              <a:prstGeom prst="rect">
                <a:avLst/>
              </a:prstGeom>
              <a:noFill/>
              <a:ln>
                <a:noFill/>
              </a:ln>
            </p:spPr>
          </p:pic>
          <p:sp>
            <p:nvSpPr>
              <p:cNvPr id="198" name="TextBox 197"/>
              <p:cNvSpPr txBox="1"/>
              <p:nvPr/>
            </p:nvSpPr>
            <p:spPr>
              <a:xfrm>
                <a:off x="6526629" y="3007180"/>
                <a:ext cx="805029" cy="261482"/>
              </a:xfrm>
              <a:prstGeom prst="rect">
                <a:avLst/>
              </a:prstGeom>
              <a:noFill/>
            </p:spPr>
            <p:txBody>
              <a:bodyPr wrap="none" rtlCol="0">
                <a:spAutoFit/>
              </a:bodyPr>
              <a:lstStyle/>
              <a:p>
                <a:pPr algn="ctr" defTabSz="914187">
                  <a:defRPr/>
                </a:pPr>
                <a:r>
                  <a:rPr lang="en-US" sz="1099" kern="0" dirty="0" err="1" smtClean="0">
                    <a:solidFill>
                      <a:srgbClr val="FFFFFF"/>
                    </a:solidFill>
                  </a:rPr>
                  <a:t>HDInsight</a:t>
                </a:r>
                <a:endParaRPr lang="en-US" sz="1099" kern="0" dirty="0">
                  <a:solidFill>
                    <a:srgbClr val="FFFFFF"/>
                  </a:solidFill>
                </a:endParaRPr>
              </a:p>
            </p:txBody>
          </p:sp>
          <p:sp>
            <p:nvSpPr>
              <p:cNvPr id="199" name="TextBox 198"/>
              <p:cNvSpPr txBox="1"/>
              <p:nvPr/>
            </p:nvSpPr>
            <p:spPr>
              <a:xfrm>
                <a:off x="7865511" y="2993806"/>
                <a:ext cx="728084" cy="261482"/>
              </a:xfrm>
              <a:prstGeom prst="rect">
                <a:avLst/>
              </a:prstGeom>
              <a:noFill/>
            </p:spPr>
            <p:txBody>
              <a:bodyPr wrap="none" rtlCol="0">
                <a:spAutoFit/>
              </a:bodyPr>
              <a:lstStyle/>
              <a:p>
                <a:pPr algn="ctr" defTabSz="914187">
                  <a:defRPr/>
                </a:pPr>
                <a:r>
                  <a:rPr lang="en-US" sz="1099" kern="0" dirty="0" smtClean="0">
                    <a:solidFill>
                      <a:srgbClr val="FFFFFF"/>
                    </a:solidFill>
                  </a:rPr>
                  <a:t>Power BI</a:t>
                </a:r>
                <a:endParaRPr lang="en-US" sz="1099" kern="0" dirty="0">
                  <a:solidFill>
                    <a:srgbClr val="FFFFFF"/>
                  </a:solidFill>
                </a:endParaRPr>
              </a:p>
            </p:txBody>
          </p:sp>
        </p:grpSp>
        <p:grpSp>
          <p:nvGrpSpPr>
            <p:cNvPr id="19" name="Group 18"/>
            <p:cNvGrpSpPr/>
            <p:nvPr/>
          </p:nvGrpSpPr>
          <p:grpSpPr>
            <a:xfrm>
              <a:off x="9381528" y="2719994"/>
              <a:ext cx="1293944" cy="981696"/>
              <a:chOff x="9521647" y="2552812"/>
              <a:chExt cx="1293944" cy="981696"/>
            </a:xfrm>
          </p:grpSpPr>
          <p:pic>
            <p:nvPicPr>
              <p:cNvPr id="7" name="Picture 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723898" y="2552812"/>
                <a:ext cx="889442" cy="889442"/>
              </a:xfrm>
              <a:prstGeom prst="rect">
                <a:avLst/>
              </a:prstGeom>
            </p:spPr>
          </p:pic>
          <p:sp>
            <p:nvSpPr>
              <p:cNvPr id="88" name="TextBox 87"/>
              <p:cNvSpPr txBox="1"/>
              <p:nvPr/>
            </p:nvSpPr>
            <p:spPr>
              <a:xfrm>
                <a:off x="9521647" y="3273026"/>
                <a:ext cx="1293944" cy="261482"/>
              </a:xfrm>
              <a:prstGeom prst="rect">
                <a:avLst/>
              </a:prstGeom>
              <a:noFill/>
            </p:spPr>
            <p:txBody>
              <a:bodyPr wrap="none" rtlCol="0">
                <a:spAutoFit/>
              </a:bodyPr>
              <a:lstStyle/>
              <a:p>
                <a:pPr algn="ctr" defTabSz="914187">
                  <a:defRPr/>
                </a:pPr>
                <a:r>
                  <a:rPr lang="en-US" sz="1099" kern="0" dirty="0" smtClean="0">
                    <a:solidFill>
                      <a:srgbClr val="FFFFFF"/>
                    </a:solidFill>
                  </a:rPr>
                  <a:t>Machine Learning</a:t>
                </a:r>
                <a:endParaRPr lang="en-US" sz="1099" kern="0" dirty="0">
                  <a:solidFill>
                    <a:srgbClr val="FFFFFF"/>
                  </a:solidFill>
                </a:endParaRPr>
              </a:p>
            </p:txBody>
          </p:sp>
        </p:grpSp>
      </p:grpSp>
      <p:grpSp>
        <p:nvGrpSpPr>
          <p:cNvPr id="22" name="Group 21"/>
          <p:cNvGrpSpPr/>
          <p:nvPr/>
        </p:nvGrpSpPr>
        <p:grpSpPr>
          <a:xfrm>
            <a:off x="1722437" y="1252600"/>
            <a:ext cx="9032304" cy="4640342"/>
            <a:chOff x="1722437" y="1252600"/>
            <a:chExt cx="9032304" cy="4640342"/>
          </a:xfrm>
        </p:grpSpPr>
        <p:grpSp>
          <p:nvGrpSpPr>
            <p:cNvPr id="21" name="Group 20"/>
            <p:cNvGrpSpPr/>
            <p:nvPr/>
          </p:nvGrpSpPr>
          <p:grpSpPr>
            <a:xfrm>
              <a:off x="2802557" y="5050101"/>
              <a:ext cx="6440250" cy="842841"/>
              <a:chOff x="1390253" y="5050101"/>
              <a:chExt cx="6440250" cy="842841"/>
            </a:xfrm>
          </p:grpSpPr>
          <p:sp>
            <p:nvSpPr>
              <p:cNvPr id="200" name="Up Arrow 199"/>
              <p:cNvSpPr/>
              <p:nvPr/>
            </p:nvSpPr>
            <p:spPr bwMode="auto">
              <a:xfrm>
                <a:off x="1390253" y="5050101"/>
                <a:ext cx="495404" cy="842840"/>
              </a:xfrm>
              <a:prstGeom prst="up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01" name="Rectangle 200"/>
              <p:cNvSpPr/>
              <p:nvPr/>
            </p:nvSpPr>
            <p:spPr bwMode="auto">
              <a:xfrm rot="5400000">
                <a:off x="4526602" y="2829707"/>
                <a:ext cx="247461" cy="587900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270"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dirty="0" smtClean="0">
                    <a:solidFill>
                      <a:srgbClr val="505050"/>
                    </a:solidFill>
                    <a:latin typeface="Segoe UI Light"/>
                    <a:ea typeface="Segoe UI" pitchFamily="34" charset="0"/>
                    <a:cs typeface="Segoe UI" pitchFamily="34" charset="0"/>
                  </a:rPr>
                  <a:t>Command and Control</a:t>
                </a:r>
              </a:p>
            </p:txBody>
          </p:sp>
          <p:sp>
            <p:nvSpPr>
              <p:cNvPr id="206" name="Rectangle 205"/>
              <p:cNvSpPr/>
              <p:nvPr/>
            </p:nvSpPr>
            <p:spPr bwMode="auto">
              <a:xfrm rot="10800000">
                <a:off x="7577587" y="5140333"/>
                <a:ext cx="252916" cy="752306"/>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20" name="Group 19"/>
            <p:cNvGrpSpPr/>
            <p:nvPr/>
          </p:nvGrpSpPr>
          <p:grpSpPr>
            <a:xfrm>
              <a:off x="1722437" y="1252600"/>
              <a:ext cx="3049301" cy="3733833"/>
              <a:chOff x="310133" y="1252600"/>
              <a:chExt cx="3049301" cy="3733833"/>
            </a:xfrm>
          </p:grpSpPr>
          <p:sp>
            <p:nvSpPr>
              <p:cNvPr id="85" name="Rectangle 84"/>
              <p:cNvSpPr/>
              <p:nvPr/>
            </p:nvSpPr>
            <p:spPr bwMode="auto">
              <a:xfrm>
                <a:off x="320536" y="2125662"/>
                <a:ext cx="2760112" cy="2860771"/>
              </a:xfrm>
              <a:prstGeom prst="rect">
                <a:avLst/>
              </a:prstGeom>
              <a:solidFill>
                <a:schemeClr val="accent1"/>
              </a:solidFill>
              <a:ln w="10795" cap="flat" cmpd="sng" algn="ctr">
                <a:noFill/>
                <a:prstDash val="solid"/>
                <a:headEnd type="none" w="med" len="med"/>
                <a:tailEnd type="none" w="med" len="med"/>
              </a:ln>
              <a:effectLst/>
            </p:spPr>
            <p:txBody>
              <a:bodyPr vert="horz" wrap="square" lIns="182854" tIns="182854" rIns="0" bIns="46630" numCol="1" rtlCol="0" anchor="t" anchorCtr="0" compatLnSpc="1">
                <a:prstTxWarp prst="textNoShape">
                  <a:avLst/>
                </a:prstTxWarp>
              </a:bodyPr>
              <a:lstStyle/>
              <a:p>
                <a:pPr defTabSz="932722">
                  <a:spcAft>
                    <a:spcPts val="602"/>
                  </a:spcAft>
                  <a:defRPr/>
                </a:pPr>
                <a:endParaRPr lang="en-US" sz="2400" kern="0" dirty="0">
                  <a:solidFill>
                    <a:srgbClr val="FFFFFF"/>
                  </a:solidFill>
                  <a:latin typeface="Segoe UI Light"/>
                </a:endParaRPr>
              </a:p>
            </p:txBody>
          </p:sp>
          <p:sp>
            <p:nvSpPr>
              <p:cNvPr id="86" name="Rectangle 85"/>
              <p:cNvSpPr/>
              <p:nvPr/>
            </p:nvSpPr>
            <p:spPr bwMode="auto">
              <a:xfrm>
                <a:off x="320536" y="1258921"/>
                <a:ext cx="2760114" cy="914270"/>
              </a:xfrm>
              <a:prstGeom prst="rect">
                <a:avLst/>
              </a:prstGeom>
              <a:solidFill>
                <a:schemeClr val="accent1"/>
              </a:solidFill>
              <a:ln w="10795" cap="flat" cmpd="sng" algn="ctr">
                <a:noFill/>
                <a:prstDash val="solid"/>
                <a:headEnd type="none" w="med" len="med"/>
                <a:tailEnd type="none" w="med" len="med"/>
              </a:ln>
              <a:effectLst/>
            </p:spPr>
            <p:txBody>
              <a:bodyPr vert="horz" wrap="square" lIns="137141" tIns="91427" rIns="137141" bIns="91427" numCol="1" rtlCol="0" anchor="t" anchorCtr="0" compatLnSpc="1">
                <a:prstTxWarp prst="textNoShape">
                  <a:avLst/>
                </a:prstTxWarp>
              </a:bodyPr>
              <a:lstStyle/>
              <a:p>
                <a:pPr defTabSz="932722">
                  <a:spcAft>
                    <a:spcPts val="602"/>
                  </a:spcAft>
                  <a:defRPr/>
                </a:pPr>
                <a:r>
                  <a:rPr lang="en-US" sz="2600" kern="0" spc="-50" dirty="0">
                    <a:solidFill>
                      <a:prstClr val="white"/>
                    </a:solidFill>
                    <a:latin typeface="Segoe UI Light"/>
                  </a:rPr>
                  <a:t>You have </a:t>
                </a:r>
                <a:r>
                  <a:rPr lang="en-US" sz="2600" kern="0" spc="-50" dirty="0" smtClean="0">
                    <a:solidFill>
                      <a:prstClr val="white"/>
                    </a:solidFill>
                    <a:latin typeface="Segoe UI Light"/>
                  </a:rPr>
                  <a:t>devices on the network edge…</a:t>
                </a:r>
                <a:endParaRPr lang="en-US" sz="2600" kern="0" spc="-50" dirty="0">
                  <a:solidFill>
                    <a:prstClr val="white"/>
                  </a:solidFill>
                  <a:latin typeface="Segoe UI Light"/>
                </a:endParaRPr>
              </a:p>
            </p:txBody>
          </p:sp>
          <p:sp>
            <p:nvSpPr>
              <p:cNvPr id="87" name="Isosceles Triangle 86"/>
              <p:cNvSpPr/>
              <p:nvPr/>
            </p:nvSpPr>
            <p:spPr bwMode="auto">
              <a:xfrm rot="5400000">
                <a:off x="1984779" y="2346813"/>
                <a:ext cx="2468868" cy="280442"/>
              </a:xfrm>
              <a:prstGeom prst="triangle">
                <a:avLst/>
              </a:prstGeom>
              <a:solidFill>
                <a:schemeClr val="tx1"/>
              </a:solidFill>
              <a:ln w="9525" cap="flat" cmpd="sng" algn="ctr">
                <a:noFill/>
                <a:prstDash val="solid"/>
                <a:headEnd type="none" w="med" len="med"/>
                <a:tailEnd type="none" w="med" len="med"/>
              </a:ln>
              <a:effectLst/>
            </p:spPr>
            <p:txBody>
              <a:bodyPr rot="0" spcFirstLastPara="0" vertOverflow="overflow" horzOverflow="overflow" vert="horz" wrap="square" lIns="137141" tIns="91427" rIns="91427" bIns="91427" numCol="1" spcCol="0" rtlCol="0" fromWordArt="0" anchor="ctr" anchorCtr="0" forceAA="0" compatLnSpc="1">
                <a:prstTxWarp prst="textNoShape">
                  <a:avLst/>
                </a:prstTxWarp>
                <a:noAutofit/>
              </a:bodyPr>
              <a:lstStyle/>
              <a:p>
                <a:pPr algn="ctr" defTabSz="913923" fontAlgn="base">
                  <a:spcBef>
                    <a:spcPct val="0"/>
                  </a:spcBef>
                  <a:spcAft>
                    <a:spcPct val="0"/>
                  </a:spcAft>
                  <a:defRPr/>
                </a:pPr>
                <a:endParaRPr lang="en-US" sz="2200" kern="0">
                  <a:solidFill>
                    <a:srgbClr val="000000">
                      <a:lumMod val="65000"/>
                      <a:lumOff val="35000"/>
                    </a:srgbClr>
                  </a:solidFill>
                  <a:ea typeface="Segoe UI" pitchFamily="34" charset="0"/>
                  <a:cs typeface="Segoe UI" pitchFamily="34" charset="0"/>
                </a:endParaRPr>
              </a:p>
            </p:txBody>
          </p:sp>
          <p:grpSp>
            <p:nvGrpSpPr>
              <p:cNvPr id="154" name="Group 153"/>
              <p:cNvGrpSpPr/>
              <p:nvPr/>
            </p:nvGrpSpPr>
            <p:grpSpPr>
              <a:xfrm>
                <a:off x="310133" y="3543300"/>
                <a:ext cx="2813197" cy="1173162"/>
                <a:chOff x="709451" y="2565263"/>
                <a:chExt cx="2813596" cy="1173328"/>
              </a:xfrm>
            </p:grpSpPr>
            <p:sp>
              <p:nvSpPr>
                <p:cNvPr id="108" name="TextBox 107"/>
                <p:cNvSpPr txBox="1"/>
                <p:nvPr/>
              </p:nvSpPr>
              <p:spPr>
                <a:xfrm>
                  <a:off x="709451" y="3291661"/>
                  <a:ext cx="871861" cy="439266"/>
                </a:xfrm>
                <a:prstGeom prst="rect">
                  <a:avLst/>
                </a:prstGeom>
                <a:noFill/>
              </p:spPr>
              <p:txBody>
                <a:bodyPr wrap="none" rtlCol="0">
                  <a:spAutoFit/>
                </a:bodyPr>
                <a:lstStyle/>
                <a:p>
                  <a:pPr algn="ctr" defTabSz="914187">
                    <a:defRPr/>
                  </a:pPr>
                  <a:r>
                    <a:rPr lang="en-US" sz="1099" kern="0" dirty="0">
                      <a:solidFill>
                        <a:srgbClr val="FFFFFF"/>
                      </a:solidFill>
                    </a:rPr>
                    <a:t>Plant Floor</a:t>
                  </a:r>
                </a:p>
                <a:p>
                  <a:pPr algn="ctr" defTabSz="914187">
                    <a:defRPr/>
                  </a:pPr>
                  <a:r>
                    <a:rPr lang="en-US" sz="1099" kern="0" dirty="0">
                      <a:solidFill>
                        <a:srgbClr val="FFFFFF"/>
                      </a:solidFill>
                    </a:rPr>
                    <a:t>Things</a:t>
                  </a:r>
                </a:p>
              </p:txBody>
            </p:sp>
            <p:sp>
              <p:nvSpPr>
                <p:cNvPr id="109" name="TextBox 108"/>
                <p:cNvSpPr txBox="1"/>
                <p:nvPr/>
              </p:nvSpPr>
              <p:spPr>
                <a:xfrm>
                  <a:off x="2502388" y="3291661"/>
                  <a:ext cx="1020659" cy="439266"/>
                </a:xfrm>
                <a:prstGeom prst="rect">
                  <a:avLst/>
                </a:prstGeom>
                <a:noFill/>
              </p:spPr>
              <p:txBody>
                <a:bodyPr wrap="none" rtlCol="0">
                  <a:spAutoFit/>
                </a:bodyPr>
                <a:lstStyle/>
                <a:p>
                  <a:pPr algn="ctr" defTabSz="914187">
                    <a:defRPr/>
                  </a:pPr>
                  <a:r>
                    <a:rPr lang="en-US" sz="1099" kern="0" dirty="0">
                      <a:solidFill>
                        <a:srgbClr val="FFFFFF"/>
                      </a:solidFill>
                    </a:rPr>
                    <a:t>Supply Chain</a:t>
                  </a:r>
                </a:p>
                <a:p>
                  <a:pPr algn="ctr" defTabSz="914187">
                    <a:defRPr/>
                  </a:pPr>
                  <a:r>
                    <a:rPr lang="en-US" sz="1099" kern="0" dirty="0">
                      <a:solidFill>
                        <a:srgbClr val="FFFFFF"/>
                      </a:solidFill>
                    </a:rPr>
                    <a:t>Things</a:t>
                  </a:r>
                </a:p>
              </p:txBody>
            </p:sp>
            <p:sp>
              <p:nvSpPr>
                <p:cNvPr id="110" name="TextBox 109"/>
                <p:cNvSpPr txBox="1"/>
                <p:nvPr/>
              </p:nvSpPr>
              <p:spPr>
                <a:xfrm>
                  <a:off x="1693492" y="3299325"/>
                  <a:ext cx="898023" cy="439266"/>
                </a:xfrm>
                <a:prstGeom prst="rect">
                  <a:avLst/>
                </a:prstGeom>
                <a:noFill/>
              </p:spPr>
              <p:txBody>
                <a:bodyPr wrap="none" rtlCol="0">
                  <a:spAutoFit/>
                </a:bodyPr>
                <a:lstStyle/>
                <a:p>
                  <a:pPr algn="ctr" defTabSz="914187">
                    <a:defRPr/>
                  </a:pPr>
                  <a:r>
                    <a:rPr lang="en-US" sz="1099" kern="0" dirty="0">
                      <a:solidFill>
                        <a:srgbClr val="FFFFFF"/>
                      </a:solidFill>
                    </a:rPr>
                    <a:t>Back Office</a:t>
                  </a:r>
                </a:p>
                <a:p>
                  <a:pPr algn="ctr" defTabSz="914187">
                    <a:defRPr/>
                  </a:pPr>
                  <a:r>
                    <a:rPr lang="en-US" sz="1099" kern="0" dirty="0">
                      <a:solidFill>
                        <a:srgbClr val="FFFFFF"/>
                      </a:solidFill>
                    </a:rPr>
                    <a:t>Things</a:t>
                  </a:r>
                </a:p>
              </p:txBody>
            </p:sp>
            <p:grpSp>
              <p:nvGrpSpPr>
                <p:cNvPr id="111" name="Group 110"/>
                <p:cNvGrpSpPr/>
                <p:nvPr/>
              </p:nvGrpSpPr>
              <p:grpSpPr>
                <a:xfrm>
                  <a:off x="2753466" y="2565263"/>
                  <a:ext cx="652712" cy="506201"/>
                  <a:chOff x="2653679" y="2547410"/>
                  <a:chExt cx="652712" cy="506201"/>
                </a:xfrm>
              </p:grpSpPr>
              <p:sp>
                <p:nvSpPr>
                  <p:cNvPr id="132" name="Donut 100"/>
                  <p:cNvSpPr>
                    <a:spLocks noChangeAspect="1"/>
                  </p:cNvSpPr>
                  <p:nvPr/>
                </p:nvSpPr>
                <p:spPr bwMode="auto">
                  <a:xfrm>
                    <a:off x="2653679" y="2745987"/>
                    <a:ext cx="548640" cy="307624"/>
                  </a:xfrm>
                  <a:custGeom>
                    <a:avLst/>
                    <a:gdLst/>
                    <a:ahLst/>
                    <a:cxnLst/>
                    <a:rect l="l" t="t" r="r" b="b"/>
                    <a:pathLst>
                      <a:path w="6911584" h="2912616">
                        <a:moveTo>
                          <a:pt x="4928423" y="2274235"/>
                        </a:moveTo>
                        <a:cubicBezTo>
                          <a:pt x="4810900" y="2274235"/>
                          <a:pt x="4715629" y="2369506"/>
                          <a:pt x="4715629" y="2487029"/>
                        </a:cubicBezTo>
                        <a:cubicBezTo>
                          <a:pt x="4715629" y="2604552"/>
                          <a:pt x="4810900" y="2699823"/>
                          <a:pt x="4928423" y="2699823"/>
                        </a:cubicBezTo>
                        <a:cubicBezTo>
                          <a:pt x="5045946" y="2699823"/>
                          <a:pt x="5141217" y="2604552"/>
                          <a:pt x="5141217" y="2487029"/>
                        </a:cubicBezTo>
                        <a:cubicBezTo>
                          <a:pt x="5141217" y="2369506"/>
                          <a:pt x="5045946" y="2274235"/>
                          <a:pt x="4928423" y="2274235"/>
                        </a:cubicBezTo>
                        <a:close/>
                        <a:moveTo>
                          <a:pt x="813623" y="2274235"/>
                        </a:moveTo>
                        <a:cubicBezTo>
                          <a:pt x="696100" y="2274235"/>
                          <a:pt x="600829" y="2369506"/>
                          <a:pt x="600829" y="2487029"/>
                        </a:cubicBezTo>
                        <a:cubicBezTo>
                          <a:pt x="600829" y="2604552"/>
                          <a:pt x="696100" y="2699823"/>
                          <a:pt x="813623" y="2699823"/>
                        </a:cubicBezTo>
                        <a:cubicBezTo>
                          <a:pt x="931146" y="2699823"/>
                          <a:pt x="1026417" y="2604552"/>
                          <a:pt x="1026417" y="2487029"/>
                        </a:cubicBezTo>
                        <a:cubicBezTo>
                          <a:pt x="1026417" y="2369506"/>
                          <a:pt x="931146" y="2274235"/>
                          <a:pt x="813623" y="2274235"/>
                        </a:cubicBezTo>
                        <a:close/>
                        <a:moveTo>
                          <a:pt x="4928422" y="2061442"/>
                        </a:moveTo>
                        <a:cubicBezTo>
                          <a:pt x="5163467" y="2061442"/>
                          <a:pt x="5354009" y="2251984"/>
                          <a:pt x="5354009" y="2487029"/>
                        </a:cubicBezTo>
                        <a:cubicBezTo>
                          <a:pt x="5354009" y="2722074"/>
                          <a:pt x="5163467" y="2912616"/>
                          <a:pt x="4928422" y="2912616"/>
                        </a:cubicBezTo>
                        <a:cubicBezTo>
                          <a:pt x="4693377" y="2912616"/>
                          <a:pt x="4502835" y="2722074"/>
                          <a:pt x="4502835" y="2487029"/>
                        </a:cubicBezTo>
                        <a:cubicBezTo>
                          <a:pt x="4502835" y="2251984"/>
                          <a:pt x="4693377" y="2061442"/>
                          <a:pt x="4928422" y="2061442"/>
                        </a:cubicBezTo>
                        <a:close/>
                        <a:moveTo>
                          <a:pt x="813622" y="2061442"/>
                        </a:moveTo>
                        <a:cubicBezTo>
                          <a:pt x="1048667" y="2061442"/>
                          <a:pt x="1239209" y="2251984"/>
                          <a:pt x="1239209" y="2487029"/>
                        </a:cubicBezTo>
                        <a:cubicBezTo>
                          <a:pt x="1239209" y="2722074"/>
                          <a:pt x="1048667" y="2912616"/>
                          <a:pt x="813622" y="2912616"/>
                        </a:cubicBezTo>
                        <a:cubicBezTo>
                          <a:pt x="578577" y="2912616"/>
                          <a:pt x="388035" y="2722074"/>
                          <a:pt x="388035" y="2487029"/>
                        </a:cubicBezTo>
                        <a:cubicBezTo>
                          <a:pt x="388035" y="2251984"/>
                          <a:pt x="578577" y="2061442"/>
                          <a:pt x="813622" y="2061442"/>
                        </a:cubicBezTo>
                        <a:close/>
                        <a:moveTo>
                          <a:pt x="2036754" y="1611385"/>
                        </a:moveTo>
                        <a:cubicBezTo>
                          <a:pt x="2013445" y="1611385"/>
                          <a:pt x="1994550" y="1630280"/>
                          <a:pt x="1994550" y="1653589"/>
                        </a:cubicBezTo>
                        <a:lnTo>
                          <a:pt x="1994550" y="1854931"/>
                        </a:lnTo>
                        <a:cubicBezTo>
                          <a:pt x="1994550" y="1878240"/>
                          <a:pt x="2013445" y="1897135"/>
                          <a:pt x="2036754" y="1897135"/>
                        </a:cubicBezTo>
                        <a:lnTo>
                          <a:pt x="2066645" y="1897135"/>
                        </a:lnTo>
                        <a:cubicBezTo>
                          <a:pt x="2089954" y="1897135"/>
                          <a:pt x="2108849" y="1878240"/>
                          <a:pt x="2108849" y="1854931"/>
                        </a:cubicBezTo>
                        <a:lnTo>
                          <a:pt x="2108849" y="1653589"/>
                        </a:lnTo>
                        <a:cubicBezTo>
                          <a:pt x="2108849" y="1630280"/>
                          <a:pt x="2089954" y="1611385"/>
                          <a:pt x="2066645" y="1611385"/>
                        </a:cubicBezTo>
                        <a:close/>
                        <a:moveTo>
                          <a:pt x="1475440" y="727942"/>
                        </a:moveTo>
                        <a:cubicBezTo>
                          <a:pt x="1454397" y="727942"/>
                          <a:pt x="1437338" y="745001"/>
                          <a:pt x="1437338" y="766044"/>
                        </a:cubicBezTo>
                        <a:lnTo>
                          <a:pt x="1437338" y="1383960"/>
                        </a:lnTo>
                        <a:cubicBezTo>
                          <a:pt x="1437338" y="1405003"/>
                          <a:pt x="1454397" y="1422062"/>
                          <a:pt x="1475440" y="1422062"/>
                        </a:cubicBezTo>
                        <a:lnTo>
                          <a:pt x="2070748" y="1422062"/>
                        </a:lnTo>
                        <a:cubicBezTo>
                          <a:pt x="2091791" y="1422062"/>
                          <a:pt x="2108850" y="1405003"/>
                          <a:pt x="2108850" y="1383960"/>
                        </a:cubicBezTo>
                        <a:lnTo>
                          <a:pt x="2108850" y="766044"/>
                        </a:lnTo>
                        <a:cubicBezTo>
                          <a:pt x="2108850" y="745001"/>
                          <a:pt x="2091791" y="727942"/>
                          <a:pt x="2070748" y="727942"/>
                        </a:cubicBezTo>
                        <a:close/>
                        <a:moveTo>
                          <a:pt x="1119593" y="646850"/>
                        </a:moveTo>
                        <a:lnTo>
                          <a:pt x="732731" y="1335162"/>
                        </a:lnTo>
                        <a:lnTo>
                          <a:pt x="848287" y="1415549"/>
                        </a:lnTo>
                        <a:lnTo>
                          <a:pt x="1124617" y="1400476"/>
                        </a:lnTo>
                        <a:cubicBezTo>
                          <a:pt x="1122942" y="1150942"/>
                          <a:pt x="1121269" y="876287"/>
                          <a:pt x="1119593" y="646850"/>
                        </a:cubicBezTo>
                        <a:close/>
                        <a:moveTo>
                          <a:pt x="1397179" y="570778"/>
                        </a:moveTo>
                        <a:lnTo>
                          <a:pt x="2125675" y="570778"/>
                        </a:lnTo>
                        <a:cubicBezTo>
                          <a:pt x="2202933" y="570778"/>
                          <a:pt x="2252218" y="637545"/>
                          <a:pt x="2252218" y="717081"/>
                        </a:cubicBezTo>
                        <a:cubicBezTo>
                          <a:pt x="2253123" y="910308"/>
                          <a:pt x="2249578" y="2044608"/>
                          <a:pt x="2248259" y="2269890"/>
                        </a:cubicBezTo>
                        <a:cubicBezTo>
                          <a:pt x="2250483" y="2331108"/>
                          <a:pt x="2252033" y="2459994"/>
                          <a:pt x="2105231" y="2459767"/>
                        </a:cubicBezTo>
                        <a:lnTo>
                          <a:pt x="1635886" y="2456926"/>
                        </a:lnTo>
                        <a:cubicBezTo>
                          <a:pt x="1549301" y="2441989"/>
                          <a:pt x="1520317" y="2406126"/>
                          <a:pt x="1487860" y="2315192"/>
                        </a:cubicBezTo>
                        <a:cubicBezTo>
                          <a:pt x="1453241" y="2211444"/>
                          <a:pt x="1369113" y="2004793"/>
                          <a:pt x="1281013" y="1739585"/>
                        </a:cubicBezTo>
                        <a:cubicBezTo>
                          <a:pt x="1281013" y="1190396"/>
                          <a:pt x="1277309" y="1261690"/>
                          <a:pt x="1277309" y="712501"/>
                        </a:cubicBezTo>
                        <a:cubicBezTo>
                          <a:pt x="1277309" y="632964"/>
                          <a:pt x="1319921" y="570778"/>
                          <a:pt x="1397179" y="570778"/>
                        </a:cubicBezTo>
                        <a:close/>
                        <a:moveTo>
                          <a:pt x="1378516" y="531296"/>
                        </a:moveTo>
                        <a:cubicBezTo>
                          <a:pt x="1295800" y="531296"/>
                          <a:pt x="1250178" y="595968"/>
                          <a:pt x="1250178" y="678684"/>
                        </a:cubicBezTo>
                        <a:cubicBezTo>
                          <a:pt x="1250178" y="1249827"/>
                          <a:pt x="1254144" y="1175683"/>
                          <a:pt x="1254144" y="1746826"/>
                        </a:cubicBezTo>
                        <a:cubicBezTo>
                          <a:pt x="1348468" y="2022635"/>
                          <a:pt x="1438538" y="2237547"/>
                          <a:pt x="1475603" y="2345442"/>
                        </a:cubicBezTo>
                        <a:cubicBezTo>
                          <a:pt x="1510353" y="2440012"/>
                          <a:pt x="1541385" y="2477308"/>
                          <a:pt x="1634086" y="2492842"/>
                        </a:cubicBezTo>
                        <a:lnTo>
                          <a:pt x="2136588" y="2495797"/>
                        </a:lnTo>
                        <a:cubicBezTo>
                          <a:pt x="2293761" y="2496033"/>
                          <a:pt x="2292101" y="2361995"/>
                          <a:pt x="2289720" y="2298329"/>
                        </a:cubicBezTo>
                        <a:cubicBezTo>
                          <a:pt x="2291132" y="2064042"/>
                          <a:pt x="2294928" y="884398"/>
                          <a:pt x="2293959" y="683448"/>
                        </a:cubicBezTo>
                        <a:cubicBezTo>
                          <a:pt x="2293959" y="600732"/>
                          <a:pt x="2241192" y="531296"/>
                          <a:pt x="2158476" y="531296"/>
                        </a:cubicBezTo>
                        <a:close/>
                        <a:moveTo>
                          <a:pt x="1423549" y="416"/>
                        </a:moveTo>
                        <a:cubicBezTo>
                          <a:pt x="1438368" y="-304"/>
                          <a:pt x="1455791" y="-118"/>
                          <a:pt x="1476421" y="1183"/>
                        </a:cubicBezTo>
                        <a:lnTo>
                          <a:pt x="6481089" y="10105"/>
                        </a:lnTo>
                        <a:cubicBezTo>
                          <a:pt x="6632014" y="13345"/>
                          <a:pt x="6655620" y="51095"/>
                          <a:pt x="6655050" y="184063"/>
                        </a:cubicBezTo>
                        <a:lnTo>
                          <a:pt x="6646128" y="2374162"/>
                        </a:lnTo>
                        <a:lnTo>
                          <a:pt x="6863866" y="2378147"/>
                        </a:lnTo>
                        <a:cubicBezTo>
                          <a:pt x="6877434" y="2384454"/>
                          <a:pt x="6910051" y="2397906"/>
                          <a:pt x="6906950" y="2418501"/>
                        </a:cubicBezTo>
                        <a:cubicBezTo>
                          <a:pt x="6907670" y="2461406"/>
                          <a:pt x="6908389" y="2504311"/>
                          <a:pt x="6909109" y="2547216"/>
                        </a:cubicBezTo>
                        <a:cubicBezTo>
                          <a:pt x="6920218" y="2597501"/>
                          <a:pt x="6893227" y="2619210"/>
                          <a:pt x="6842424" y="2621870"/>
                        </a:cubicBezTo>
                        <a:lnTo>
                          <a:pt x="5499782" y="2628410"/>
                        </a:lnTo>
                        <a:cubicBezTo>
                          <a:pt x="5461124" y="2372676"/>
                          <a:pt x="5294599" y="2012863"/>
                          <a:pt x="4928839" y="2021784"/>
                        </a:cubicBezTo>
                        <a:cubicBezTo>
                          <a:pt x="4563079" y="2030705"/>
                          <a:pt x="4451567" y="2316177"/>
                          <a:pt x="4380199" y="2623950"/>
                        </a:cubicBezTo>
                        <a:lnTo>
                          <a:pt x="1413975" y="2606108"/>
                        </a:lnTo>
                        <a:cubicBezTo>
                          <a:pt x="1330713" y="2347400"/>
                          <a:pt x="1185005" y="2039627"/>
                          <a:pt x="816270" y="2030705"/>
                        </a:cubicBezTo>
                        <a:cubicBezTo>
                          <a:pt x="447535" y="2021783"/>
                          <a:pt x="361300" y="2329558"/>
                          <a:pt x="294392" y="2458912"/>
                        </a:cubicBezTo>
                        <a:cubicBezTo>
                          <a:pt x="271687" y="2479538"/>
                          <a:pt x="308514" y="2502545"/>
                          <a:pt x="226278" y="2520790"/>
                        </a:cubicBezTo>
                        <a:lnTo>
                          <a:pt x="55873" y="2516259"/>
                        </a:lnTo>
                        <a:cubicBezTo>
                          <a:pt x="16901" y="2506858"/>
                          <a:pt x="4125" y="2495077"/>
                          <a:pt x="3253" y="2459482"/>
                        </a:cubicBezTo>
                        <a:cubicBezTo>
                          <a:pt x="1084" y="2355022"/>
                          <a:pt x="5613" y="2226184"/>
                          <a:pt x="0" y="2146678"/>
                        </a:cubicBezTo>
                        <a:cubicBezTo>
                          <a:pt x="66060" y="2122888"/>
                          <a:pt x="36869" y="2094337"/>
                          <a:pt x="55304" y="2068166"/>
                        </a:cubicBezTo>
                        <a:lnTo>
                          <a:pt x="51749" y="1667628"/>
                        </a:lnTo>
                        <a:cubicBezTo>
                          <a:pt x="59172" y="1613788"/>
                          <a:pt x="45162" y="1555186"/>
                          <a:pt x="102591" y="1548972"/>
                        </a:cubicBezTo>
                        <a:lnTo>
                          <a:pt x="611087" y="1308106"/>
                        </a:lnTo>
                        <a:lnTo>
                          <a:pt x="1289081" y="77011"/>
                        </a:lnTo>
                        <a:cubicBezTo>
                          <a:pt x="1343722" y="54894"/>
                          <a:pt x="1319816" y="5457"/>
                          <a:pt x="1423549" y="416"/>
                        </a:cubicBezTo>
                        <a:close/>
                      </a:path>
                    </a:pathLst>
                  </a:custGeom>
                  <a:solidFill>
                    <a:schemeClr val="tx1"/>
                  </a:solidFill>
                  <a:ln w="9525" cap="flat" cmpd="sng" algn="ctr">
                    <a:noFill/>
                    <a:prstDash val="solid"/>
                    <a:headEnd type="none" w="med" len="med"/>
                    <a:tailEnd type="none" w="med" len="med"/>
                  </a:ln>
                  <a:effectLst/>
                </p:spPr>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algn="ctr" defTabSz="913923" fontAlgn="base">
                      <a:spcBef>
                        <a:spcPct val="0"/>
                      </a:spcBef>
                      <a:spcAft>
                        <a:spcPct val="0"/>
                      </a:spcAft>
                      <a:defRPr/>
                    </a:pPr>
                    <a:endParaRPr lang="en-US" kern="0" spc="-50" dirty="0" err="1">
                      <a:gradFill>
                        <a:gsLst>
                          <a:gs pos="0">
                            <a:srgbClr val="FFFFFF"/>
                          </a:gs>
                          <a:gs pos="100000">
                            <a:srgbClr val="FFFFFF"/>
                          </a:gs>
                        </a:gsLst>
                        <a:lin ang="5400000" scaled="0"/>
                      </a:gradFill>
                      <a:ea typeface="Segoe UI" pitchFamily="34" charset="0"/>
                      <a:cs typeface="Segoe UI" pitchFamily="34" charset="0"/>
                    </a:endParaRPr>
                  </a:p>
                </p:txBody>
              </p:sp>
              <p:sp>
                <p:nvSpPr>
                  <p:cNvPr id="133" name="Frame 5"/>
                  <p:cNvSpPr>
                    <a:spLocks noChangeAspect="1"/>
                  </p:cNvSpPr>
                  <p:nvPr/>
                </p:nvSpPr>
                <p:spPr bwMode="auto">
                  <a:xfrm>
                    <a:off x="2986265" y="2547410"/>
                    <a:ext cx="320126" cy="320040"/>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109712" tIns="54856" rIns="54856" bIns="109712" numCol="1" spcCol="0" rtlCol="0" fromWordArt="0" anchor="b" anchorCtr="0" forceAA="0" compatLnSpc="1">
                    <a:prstTxWarp prst="textNoShape">
                      <a:avLst/>
                    </a:prstTxWarp>
                    <a:noAutofit/>
                  </a:bodyPr>
                  <a:lstStyle/>
                  <a:p>
                    <a:pPr algn="ctr" defTabSz="1096709" fontAlgn="base">
                      <a:spcBef>
                        <a:spcPct val="0"/>
                      </a:spcBef>
                      <a:spcAft>
                        <a:spcPct val="0"/>
                      </a:spcAft>
                      <a:defRPr/>
                    </a:pPr>
                    <a:endParaRPr lang="en-US" sz="2400" kern="0" spc="-60"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112" name="Group 111"/>
                <p:cNvGrpSpPr>
                  <a:grpSpLocks noChangeAspect="1"/>
                </p:cNvGrpSpPr>
                <p:nvPr/>
              </p:nvGrpSpPr>
              <p:grpSpPr>
                <a:xfrm>
                  <a:off x="1759439" y="2676856"/>
                  <a:ext cx="914495" cy="548640"/>
                  <a:chOff x="5504994" y="5274183"/>
                  <a:chExt cx="1589177" cy="953407"/>
                </a:xfrm>
              </p:grpSpPr>
              <p:pic>
                <p:nvPicPr>
                  <p:cNvPr id="123" name="Picture 122"/>
                  <p:cNvPicPr>
                    <a:picLocks noChangeAspect="1"/>
                  </p:cNvPicPr>
                  <p:nvPr/>
                </p:nvPicPr>
                <p:blipFill>
                  <a:blip r:embed="rId9" cstate="print">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202699" y="5274183"/>
                    <a:ext cx="190326" cy="365760"/>
                  </a:xfrm>
                  <a:prstGeom prst="rect">
                    <a:avLst/>
                  </a:prstGeom>
                </p:spPr>
              </p:pic>
              <p:grpSp>
                <p:nvGrpSpPr>
                  <p:cNvPr id="124" name="Group 123"/>
                  <p:cNvGrpSpPr>
                    <a:grpSpLocks noChangeAspect="1"/>
                  </p:cNvGrpSpPr>
                  <p:nvPr/>
                </p:nvGrpSpPr>
                <p:grpSpPr>
                  <a:xfrm>
                    <a:off x="5623345" y="5274183"/>
                    <a:ext cx="512849" cy="365760"/>
                    <a:chOff x="1919150" y="3044496"/>
                    <a:chExt cx="666391" cy="475141"/>
                  </a:xfrm>
                </p:grpSpPr>
                <p:sp>
                  <p:nvSpPr>
                    <p:cNvPr id="129" name="Round Same Side Corner Rectangle 11"/>
                    <p:cNvSpPr/>
                    <p:nvPr/>
                  </p:nvSpPr>
                  <p:spPr>
                    <a:xfrm>
                      <a:off x="1970085" y="3044496"/>
                      <a:ext cx="564520" cy="361776"/>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rgbClr val="FFFFFF"/>
                    </a:solidFill>
                    <a:ln w="25400" cap="flat" cmpd="sng" algn="ctr">
                      <a:noFill/>
                      <a:prstDash val="solid"/>
                    </a:ln>
                    <a:effectLst/>
                  </p:spPr>
                  <p:txBody>
                    <a:bodyPr rtlCol="0" anchor="ctr"/>
                    <a:lstStyle/>
                    <a:p>
                      <a:pPr algn="ctr" defTabSz="932597">
                        <a:defRPr/>
                      </a:pPr>
                      <a:endParaRPr lang="en-US" sz="1199" kern="0">
                        <a:solidFill>
                          <a:sysClr val="window" lastClr="FFFFFF"/>
                        </a:solidFill>
                        <a:sym typeface="Segoe UI" panose="020B0502040204020203" pitchFamily="34" charset="0"/>
                      </a:endParaRPr>
                    </a:p>
                  </p:txBody>
                </p:sp>
                <p:sp>
                  <p:nvSpPr>
                    <p:cNvPr id="130" name="Trapezoid 12"/>
                    <p:cNvSpPr/>
                    <p:nvPr/>
                  </p:nvSpPr>
                  <p:spPr>
                    <a:xfrm>
                      <a:off x="1919150" y="3408078"/>
                      <a:ext cx="666391" cy="84127"/>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solidFill>
                      <a:srgbClr val="FFFFFF"/>
                    </a:solidFill>
                    <a:ln w="25400" cap="flat" cmpd="sng" algn="ctr">
                      <a:noFill/>
                      <a:prstDash val="solid"/>
                    </a:ln>
                    <a:effectLst/>
                  </p:spPr>
                  <p:txBody>
                    <a:bodyPr rtlCol="0" anchor="ctr"/>
                    <a:lstStyle/>
                    <a:p>
                      <a:pPr algn="ctr" defTabSz="932597">
                        <a:defRPr/>
                      </a:pPr>
                      <a:endParaRPr lang="en-US" sz="1199" kern="0">
                        <a:solidFill>
                          <a:sysClr val="window" lastClr="FFFFFF"/>
                        </a:solidFill>
                        <a:sym typeface="Segoe UI" panose="020B0502040204020203" pitchFamily="34" charset="0"/>
                      </a:endParaRPr>
                    </a:p>
                  </p:txBody>
                </p:sp>
                <p:sp>
                  <p:nvSpPr>
                    <p:cNvPr id="131" name="Rectangle 130"/>
                    <p:cNvSpPr/>
                    <p:nvPr/>
                  </p:nvSpPr>
                  <p:spPr>
                    <a:xfrm>
                      <a:off x="1919446" y="3492205"/>
                      <a:ext cx="665798" cy="27432"/>
                    </a:xfrm>
                    <a:prstGeom prst="rect">
                      <a:avLst/>
                    </a:prstGeom>
                    <a:solidFill>
                      <a:srgbClr val="FFFFFF"/>
                    </a:solidFill>
                    <a:ln w="25400" cap="flat" cmpd="sng" algn="ctr">
                      <a:noFill/>
                      <a:prstDash val="solid"/>
                    </a:ln>
                    <a:effectLst/>
                  </p:spPr>
                  <p:txBody>
                    <a:bodyPr rtlCol="0" anchor="ctr"/>
                    <a:lstStyle/>
                    <a:p>
                      <a:pPr algn="ctr" defTabSz="932597">
                        <a:defRPr/>
                      </a:pPr>
                      <a:endParaRPr lang="en-US" sz="1199" kern="0">
                        <a:solidFill>
                          <a:sysClr val="window" lastClr="FFFFFF"/>
                        </a:solidFill>
                        <a:sym typeface="Segoe UI" panose="020B0502040204020203" pitchFamily="34" charset="0"/>
                      </a:endParaRPr>
                    </a:p>
                  </p:txBody>
                </p:sp>
              </p:grpSp>
              <p:sp>
                <p:nvSpPr>
                  <p:cNvPr id="125" name="Rounded Rectangle 6"/>
                  <p:cNvSpPr>
                    <a:spLocks noChangeAspect="1"/>
                  </p:cNvSpPr>
                  <p:nvPr/>
                </p:nvSpPr>
                <p:spPr bwMode="auto">
                  <a:xfrm rot="16200000">
                    <a:off x="6561719" y="5199732"/>
                    <a:ext cx="349866" cy="509437"/>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w="1079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algn="ctr" defTabSz="822795">
                      <a:defRPr/>
                    </a:pPr>
                    <a:endParaRPr lang="en-US" kern="0" dirty="0">
                      <a:solidFill>
                        <a:srgbClr val="00188F"/>
                      </a:solidFill>
                      <a:latin typeface="Segoe UI Light" panose="020B0502040204020203" pitchFamily="34" charset="0"/>
                      <a:sym typeface="Segoe UI Light" panose="020B0502040204020203" pitchFamily="34" charset="0"/>
                    </a:endParaRPr>
                  </a:p>
                </p:txBody>
              </p:sp>
              <p:pic>
                <p:nvPicPr>
                  <p:cNvPr id="126" name="Picture 2" descr="\\MAGNUM\Projects\Microsoft\Cloud Power FY12\Design\ICONS_PNG\Next_Gen_Application.png"/>
                  <p:cNvPicPr>
                    <a:picLocks noChangeAspect="1" noChangeArrowheads="1"/>
                  </p:cNvPicPr>
                  <p:nvPr/>
                </p:nvPicPr>
                <p:blipFill>
                  <a:blip r:embed="rId11" cstate="print">
                    <a:lum bright="100000"/>
                    <a:extLst>
                      <a:ext uri="{28A0092B-C50C-407E-A947-70E740481C1C}">
                        <a14:useLocalDpi xmlns:a14="http://schemas.microsoft.com/office/drawing/2010/main" val="0"/>
                      </a:ext>
                    </a:extLst>
                  </a:blip>
                  <a:srcRect/>
                  <a:stretch>
                    <a:fillRect/>
                  </a:stretch>
                </p:blipFill>
                <p:spPr bwMode="auto">
                  <a:xfrm>
                    <a:off x="5504994" y="5587510"/>
                    <a:ext cx="640080" cy="640080"/>
                  </a:xfrm>
                  <a:prstGeom prst="rect">
                    <a:avLst/>
                  </a:prstGeom>
                  <a:noFill/>
                </p:spPr>
              </p:pic>
              <p:pic>
                <p:nvPicPr>
                  <p:cNvPr id="127" name="Picture 24" descr="E:\Eric Suchiang FD\Icons\Metro Icon\Metro icons ALL WHITE\cctv.png"/>
                  <p:cNvPicPr>
                    <a:picLocks noChangeAspect="1" noChangeArrowheads="1"/>
                  </p:cNvPicPr>
                  <p:nvPr/>
                </p:nvPicPr>
                <p:blipFill rotWithShape="1">
                  <a:blip r:embed="rId12">
                    <a:extLst>
                      <a:ext uri="{28A0092B-C50C-407E-A947-70E740481C1C}">
                        <a14:useLocalDpi xmlns:a14="http://schemas.microsoft.com/office/drawing/2010/main" val="0"/>
                      </a:ext>
                    </a:extLst>
                  </a:blip>
                  <a:srcRect/>
                  <a:stretch/>
                </p:blipFill>
                <p:spPr bwMode="auto">
                  <a:xfrm>
                    <a:off x="6362651" y="5659139"/>
                    <a:ext cx="731520" cy="403482"/>
                  </a:xfrm>
                  <a:prstGeom prst="rect">
                    <a:avLst/>
                  </a:prstGeom>
                  <a:noFill/>
                  <a:extLst>
                    <a:ext uri="{909E8E84-426E-40DD-AFC4-6F175D3DCCD1}">
                      <a14:hiddenFill xmlns:a14="http://schemas.microsoft.com/office/drawing/2010/main">
                        <a:solidFill>
                          <a:srgbClr val="FFFFFF"/>
                        </a:solidFill>
                      </a14:hiddenFill>
                    </a:ext>
                  </a:extLst>
                </p:spPr>
              </p:pic>
              <p:sp>
                <p:nvSpPr>
                  <p:cNvPr id="128" name="Freeform 127"/>
                  <p:cNvSpPr>
                    <a:spLocks noChangeAspect="1"/>
                  </p:cNvSpPr>
                  <p:nvPr/>
                </p:nvSpPr>
                <p:spPr bwMode="auto">
                  <a:xfrm flipH="1">
                    <a:off x="6131466" y="5684693"/>
                    <a:ext cx="304147" cy="445714"/>
                  </a:xfrm>
                  <a:custGeom>
                    <a:avLst/>
                    <a:gdLst/>
                    <a:ahLst/>
                    <a:cxnLst/>
                    <a:rect l="l" t="t" r="r" b="b"/>
                    <a:pathLst>
                      <a:path w="739747" h="1113745">
                        <a:moveTo>
                          <a:pt x="580449" y="183754"/>
                        </a:moveTo>
                        <a:lnTo>
                          <a:pt x="608377" y="183754"/>
                        </a:lnTo>
                        <a:cubicBezTo>
                          <a:pt x="612233" y="183754"/>
                          <a:pt x="615359" y="186880"/>
                          <a:pt x="615359" y="190736"/>
                        </a:cubicBezTo>
                        <a:lnTo>
                          <a:pt x="615359" y="243798"/>
                        </a:lnTo>
                        <a:cubicBezTo>
                          <a:pt x="615359" y="247654"/>
                          <a:pt x="612233" y="250780"/>
                          <a:pt x="608377" y="250780"/>
                        </a:cubicBezTo>
                        <a:lnTo>
                          <a:pt x="580449" y="250780"/>
                        </a:lnTo>
                        <a:cubicBezTo>
                          <a:pt x="576593" y="250780"/>
                          <a:pt x="573467" y="247654"/>
                          <a:pt x="573467" y="243798"/>
                        </a:cubicBezTo>
                        <a:lnTo>
                          <a:pt x="573467" y="190736"/>
                        </a:lnTo>
                        <a:cubicBezTo>
                          <a:pt x="573467" y="186880"/>
                          <a:pt x="576593" y="183754"/>
                          <a:pt x="580449" y="183754"/>
                        </a:cubicBezTo>
                        <a:close/>
                        <a:moveTo>
                          <a:pt x="425201" y="49190"/>
                        </a:moveTo>
                        <a:lnTo>
                          <a:pt x="413467" y="958610"/>
                        </a:lnTo>
                        <a:lnTo>
                          <a:pt x="51654" y="872558"/>
                        </a:lnTo>
                        <a:lnTo>
                          <a:pt x="55565" y="51146"/>
                        </a:lnTo>
                        <a:close/>
                        <a:moveTo>
                          <a:pt x="565200" y="20779"/>
                        </a:moveTo>
                        <a:lnTo>
                          <a:pt x="565200" y="995333"/>
                        </a:lnTo>
                        <a:lnTo>
                          <a:pt x="621304" y="987021"/>
                        </a:lnTo>
                        <a:lnTo>
                          <a:pt x="625460" y="20779"/>
                        </a:lnTo>
                        <a:close/>
                        <a:moveTo>
                          <a:pt x="681565" y="0"/>
                        </a:moveTo>
                        <a:lnTo>
                          <a:pt x="677409" y="1005723"/>
                        </a:lnTo>
                        <a:lnTo>
                          <a:pt x="627538" y="1011957"/>
                        </a:lnTo>
                        <a:lnTo>
                          <a:pt x="627538" y="1022346"/>
                        </a:lnTo>
                        <a:lnTo>
                          <a:pt x="739747" y="1061827"/>
                        </a:lnTo>
                        <a:lnTo>
                          <a:pt x="669097" y="1070139"/>
                        </a:lnTo>
                        <a:cubicBezTo>
                          <a:pt x="592617" y="1050415"/>
                          <a:pt x="552151" y="1057209"/>
                          <a:pt x="515329" y="1090918"/>
                        </a:cubicBezTo>
                        <a:lnTo>
                          <a:pt x="422658" y="1113745"/>
                        </a:lnTo>
                        <a:lnTo>
                          <a:pt x="409354" y="1068061"/>
                        </a:lnTo>
                        <a:cubicBezTo>
                          <a:pt x="306312" y="1018127"/>
                          <a:pt x="187349" y="984387"/>
                          <a:pt x="81040" y="978710"/>
                        </a:cubicBezTo>
                        <a:lnTo>
                          <a:pt x="0" y="984943"/>
                        </a:lnTo>
                        <a:lnTo>
                          <a:pt x="72728" y="945463"/>
                        </a:lnTo>
                        <a:lnTo>
                          <a:pt x="108053" y="937151"/>
                        </a:lnTo>
                        <a:lnTo>
                          <a:pt x="108053" y="922605"/>
                        </a:lnTo>
                        <a:lnTo>
                          <a:pt x="64416" y="912216"/>
                        </a:lnTo>
                        <a:lnTo>
                          <a:pt x="64483" y="897455"/>
                        </a:lnTo>
                        <a:lnTo>
                          <a:pt x="441070" y="987021"/>
                        </a:lnTo>
                        <a:lnTo>
                          <a:pt x="453538" y="20779"/>
                        </a:lnTo>
                        <a:lnTo>
                          <a:pt x="68477" y="22817"/>
                        </a:lnTo>
                        <a:lnTo>
                          <a:pt x="68572" y="2078"/>
                        </a:lnTo>
                        <a:close/>
                      </a:path>
                    </a:pathLst>
                  </a:custGeom>
                  <a:solidFill>
                    <a:srgbClr val="FFFFFF"/>
                  </a:solidFill>
                  <a:ln w="12700" cap="flat" cmpd="sng" algn="ctr">
                    <a:noFill/>
                    <a:prstDash val="solid"/>
                    <a:headEnd type="none" w="med" len="med"/>
                    <a:tailEnd type="none" w="med" len="med"/>
                  </a:ln>
                  <a:effectLst/>
                </p:spPr>
                <p:txBody>
                  <a:bodyPr vert="horz" wrap="none" lIns="89626" tIns="44813" rIns="89626" bIns="44813" numCol="1" rtlCol="0" anchor="ctr" anchorCtr="0" compatLnSpc="1">
                    <a:prstTxWarp prst="textNoShape">
                      <a:avLst/>
                    </a:prstTxWarp>
                  </a:bodyPr>
                  <a:lstStyle/>
                  <a:p>
                    <a:pPr algn="ctr" defTabSz="895919" fontAlgn="base">
                      <a:spcBef>
                        <a:spcPct val="0"/>
                      </a:spcBef>
                      <a:spcAft>
                        <a:spcPct val="0"/>
                      </a:spcAft>
                      <a:defRPr/>
                    </a:pPr>
                    <a:endParaRPr lang="en-US" sz="1764" kern="0" dirty="0">
                      <a:solidFill>
                        <a:srgbClr val="FFFFFF"/>
                      </a:solidFill>
                    </a:endParaRPr>
                  </a:p>
                </p:txBody>
              </p:sp>
            </p:grpSp>
            <p:grpSp>
              <p:nvGrpSpPr>
                <p:cNvPr id="113" name="Group 112"/>
                <p:cNvGrpSpPr>
                  <a:grpSpLocks noChangeAspect="1"/>
                </p:cNvGrpSpPr>
                <p:nvPr/>
              </p:nvGrpSpPr>
              <p:grpSpPr>
                <a:xfrm>
                  <a:off x="865416" y="2621585"/>
                  <a:ext cx="766883" cy="548640"/>
                  <a:chOff x="3576810" y="5254081"/>
                  <a:chExt cx="1307277" cy="935246"/>
                </a:xfrm>
              </p:grpSpPr>
              <p:sp>
                <p:nvSpPr>
                  <p:cNvPr id="114" name="Freeform 239"/>
                  <p:cNvSpPr>
                    <a:spLocks/>
                  </p:cNvSpPr>
                  <p:nvPr/>
                </p:nvSpPr>
                <p:spPr bwMode="auto">
                  <a:xfrm>
                    <a:off x="4482942" y="5298886"/>
                    <a:ext cx="352821" cy="439918"/>
                  </a:xfrm>
                  <a:custGeom>
                    <a:avLst/>
                    <a:gdLst/>
                    <a:ahLst/>
                    <a:cxnLst/>
                    <a:rect l="l" t="t" r="r" b="b"/>
                    <a:pathLst>
                      <a:path w="555609" h="711730">
                        <a:moveTo>
                          <a:pt x="11038" y="660302"/>
                        </a:moveTo>
                        <a:cubicBezTo>
                          <a:pt x="11053" y="660302"/>
                          <a:pt x="13887" y="660302"/>
                          <a:pt x="548250" y="660302"/>
                        </a:cubicBezTo>
                        <a:cubicBezTo>
                          <a:pt x="551930" y="660302"/>
                          <a:pt x="555609" y="663976"/>
                          <a:pt x="555609" y="671323"/>
                        </a:cubicBezTo>
                        <a:cubicBezTo>
                          <a:pt x="555609" y="671332"/>
                          <a:pt x="555609" y="671847"/>
                          <a:pt x="555609" y="704383"/>
                        </a:cubicBezTo>
                        <a:cubicBezTo>
                          <a:pt x="555609" y="708057"/>
                          <a:pt x="551930" y="711730"/>
                          <a:pt x="548250" y="711730"/>
                        </a:cubicBezTo>
                        <a:cubicBezTo>
                          <a:pt x="548235" y="711730"/>
                          <a:pt x="545395" y="711730"/>
                          <a:pt x="11038" y="711730"/>
                        </a:cubicBezTo>
                        <a:lnTo>
                          <a:pt x="0" y="704383"/>
                        </a:lnTo>
                        <a:cubicBezTo>
                          <a:pt x="0" y="704375"/>
                          <a:pt x="0" y="703860"/>
                          <a:pt x="0" y="671323"/>
                        </a:cubicBezTo>
                        <a:cubicBezTo>
                          <a:pt x="0" y="663976"/>
                          <a:pt x="3679" y="660302"/>
                          <a:pt x="11038" y="660302"/>
                        </a:cubicBezTo>
                        <a:close/>
                        <a:moveTo>
                          <a:pt x="176551" y="568466"/>
                        </a:moveTo>
                        <a:cubicBezTo>
                          <a:pt x="206005" y="583160"/>
                          <a:pt x="242823" y="590507"/>
                          <a:pt x="279641" y="590507"/>
                        </a:cubicBezTo>
                        <a:cubicBezTo>
                          <a:pt x="316459" y="590507"/>
                          <a:pt x="349595" y="583160"/>
                          <a:pt x="382732" y="568466"/>
                        </a:cubicBezTo>
                        <a:cubicBezTo>
                          <a:pt x="404822" y="601527"/>
                          <a:pt x="437959" y="627242"/>
                          <a:pt x="482140" y="649282"/>
                        </a:cubicBezTo>
                        <a:cubicBezTo>
                          <a:pt x="482124" y="649282"/>
                          <a:pt x="479561" y="649282"/>
                          <a:pt x="77142" y="649282"/>
                        </a:cubicBezTo>
                        <a:cubicBezTo>
                          <a:pt x="121323" y="627242"/>
                          <a:pt x="154460" y="601527"/>
                          <a:pt x="176551" y="568466"/>
                        </a:cubicBezTo>
                        <a:close/>
                        <a:moveTo>
                          <a:pt x="272261" y="221325"/>
                        </a:moveTo>
                        <a:lnTo>
                          <a:pt x="279642" y="221325"/>
                        </a:lnTo>
                        <a:cubicBezTo>
                          <a:pt x="334999" y="221325"/>
                          <a:pt x="379284" y="265615"/>
                          <a:pt x="379284" y="317285"/>
                        </a:cubicBezTo>
                        <a:cubicBezTo>
                          <a:pt x="379284" y="372647"/>
                          <a:pt x="334999" y="416936"/>
                          <a:pt x="279642" y="416936"/>
                        </a:cubicBezTo>
                        <a:cubicBezTo>
                          <a:pt x="224285" y="416936"/>
                          <a:pt x="179999" y="372647"/>
                          <a:pt x="179999" y="317285"/>
                        </a:cubicBezTo>
                        <a:cubicBezTo>
                          <a:pt x="179999" y="298831"/>
                          <a:pt x="187380" y="280378"/>
                          <a:pt x="194761" y="265615"/>
                        </a:cubicBezTo>
                        <a:cubicBezTo>
                          <a:pt x="194761" y="302522"/>
                          <a:pt x="220594" y="324667"/>
                          <a:pt x="250118" y="324667"/>
                        </a:cubicBezTo>
                        <a:cubicBezTo>
                          <a:pt x="279642" y="324667"/>
                          <a:pt x="305475" y="302522"/>
                          <a:pt x="305475" y="269305"/>
                        </a:cubicBezTo>
                        <a:cubicBezTo>
                          <a:pt x="305475" y="247161"/>
                          <a:pt x="290713" y="228707"/>
                          <a:pt x="272261" y="221325"/>
                        </a:cubicBezTo>
                        <a:close/>
                        <a:moveTo>
                          <a:pt x="277805" y="177015"/>
                        </a:moveTo>
                        <a:cubicBezTo>
                          <a:pt x="202284" y="177015"/>
                          <a:pt x="141063" y="238236"/>
                          <a:pt x="141063" y="313757"/>
                        </a:cubicBezTo>
                        <a:cubicBezTo>
                          <a:pt x="141063" y="389278"/>
                          <a:pt x="202284" y="450499"/>
                          <a:pt x="277805" y="450499"/>
                        </a:cubicBezTo>
                        <a:cubicBezTo>
                          <a:pt x="353326" y="450499"/>
                          <a:pt x="414547" y="389278"/>
                          <a:pt x="414547" y="313757"/>
                        </a:cubicBezTo>
                        <a:cubicBezTo>
                          <a:pt x="414547" y="238236"/>
                          <a:pt x="353326" y="177015"/>
                          <a:pt x="277805" y="177015"/>
                        </a:cubicBezTo>
                        <a:close/>
                        <a:moveTo>
                          <a:pt x="277805" y="67313"/>
                        </a:moveTo>
                        <a:cubicBezTo>
                          <a:pt x="413912" y="67313"/>
                          <a:pt x="524249" y="177650"/>
                          <a:pt x="524249" y="313757"/>
                        </a:cubicBezTo>
                        <a:cubicBezTo>
                          <a:pt x="524249" y="449864"/>
                          <a:pt x="413912" y="560201"/>
                          <a:pt x="277805" y="560201"/>
                        </a:cubicBezTo>
                        <a:cubicBezTo>
                          <a:pt x="141698" y="560201"/>
                          <a:pt x="31361" y="449864"/>
                          <a:pt x="31361" y="313757"/>
                        </a:cubicBezTo>
                        <a:cubicBezTo>
                          <a:pt x="31361" y="177650"/>
                          <a:pt x="141698" y="67313"/>
                          <a:pt x="277805" y="67313"/>
                        </a:cubicBezTo>
                        <a:close/>
                        <a:moveTo>
                          <a:pt x="279641" y="0"/>
                        </a:moveTo>
                        <a:cubicBezTo>
                          <a:pt x="338653" y="0"/>
                          <a:pt x="375536" y="29388"/>
                          <a:pt x="379224" y="29388"/>
                        </a:cubicBezTo>
                        <a:lnTo>
                          <a:pt x="382912" y="36735"/>
                        </a:lnTo>
                        <a:cubicBezTo>
                          <a:pt x="382917" y="36751"/>
                          <a:pt x="383137" y="37482"/>
                          <a:pt x="393977" y="73469"/>
                        </a:cubicBezTo>
                        <a:cubicBezTo>
                          <a:pt x="357095" y="55102"/>
                          <a:pt x="320212" y="47755"/>
                          <a:pt x="279641" y="47755"/>
                        </a:cubicBezTo>
                        <a:cubicBezTo>
                          <a:pt x="239070" y="47755"/>
                          <a:pt x="198500" y="55102"/>
                          <a:pt x="165305" y="73469"/>
                        </a:cubicBezTo>
                        <a:cubicBezTo>
                          <a:pt x="165310" y="73454"/>
                          <a:pt x="165529" y="72727"/>
                          <a:pt x="176370" y="36735"/>
                        </a:cubicBezTo>
                        <a:lnTo>
                          <a:pt x="180058" y="29388"/>
                        </a:lnTo>
                        <a:cubicBezTo>
                          <a:pt x="183747" y="29388"/>
                          <a:pt x="220629" y="0"/>
                          <a:pt x="279641" y="0"/>
                        </a:cubicBezTo>
                        <a:close/>
                      </a:path>
                    </a:pathLst>
                  </a:custGeom>
                  <a:solidFill>
                    <a:srgbClr val="FFFFFF"/>
                  </a:solidFill>
                  <a:ln>
                    <a:noFill/>
                  </a:ln>
                  <a:extLst/>
                </p:spPr>
                <p:txBody>
                  <a:bodyPr vert="horz" wrap="square" lIns="91427" tIns="45713" rIns="91427" bIns="45713" numCol="1" anchor="t" anchorCtr="0" compatLnSpc="1">
                    <a:prstTxWarp prst="textNoShape">
                      <a:avLst/>
                    </a:prstTxWarp>
                  </a:bodyPr>
                  <a:lstStyle/>
                  <a:p>
                    <a:pPr algn="ctr" defTabSz="932597">
                      <a:defRPr/>
                    </a:pPr>
                    <a:endParaRPr lang="en-US" kern="0" dirty="0">
                      <a:solidFill>
                        <a:srgbClr val="00D8CC"/>
                      </a:solidFill>
                    </a:endParaRPr>
                  </a:p>
                </p:txBody>
              </p:sp>
              <p:sp>
                <p:nvSpPr>
                  <p:cNvPr id="115" name="Round Same Side Corner Rectangle 26"/>
                  <p:cNvSpPr>
                    <a:spLocks noChangeAspect="1"/>
                  </p:cNvSpPr>
                  <p:nvPr/>
                </p:nvSpPr>
                <p:spPr bwMode="auto">
                  <a:xfrm>
                    <a:off x="4116146" y="5748687"/>
                    <a:ext cx="240728" cy="403680"/>
                  </a:xfrm>
                  <a:custGeom>
                    <a:avLst/>
                    <a:gdLst/>
                    <a:ahLst/>
                    <a:cxnLst/>
                    <a:rect l="l" t="t" r="r" b="b"/>
                    <a:pathLst>
                      <a:path w="1752600" h="3019424">
                        <a:moveTo>
                          <a:pt x="125916" y="2027200"/>
                        </a:moveTo>
                        <a:lnTo>
                          <a:pt x="125916" y="2164731"/>
                        </a:lnTo>
                        <a:lnTo>
                          <a:pt x="125916" y="2491833"/>
                        </a:lnTo>
                        <a:cubicBezTo>
                          <a:pt x="125916" y="2672486"/>
                          <a:pt x="272365" y="2818935"/>
                          <a:pt x="453018" y="2818935"/>
                        </a:cubicBezTo>
                        <a:lnTo>
                          <a:pt x="1281926" y="2818935"/>
                        </a:lnTo>
                        <a:cubicBezTo>
                          <a:pt x="1462579" y="2818935"/>
                          <a:pt x="1609028" y="2672486"/>
                          <a:pt x="1609028" y="2491833"/>
                        </a:cubicBezTo>
                        <a:cubicBezTo>
                          <a:pt x="1609028" y="2384143"/>
                          <a:pt x="1601776" y="2160419"/>
                          <a:pt x="1601623" y="2049869"/>
                        </a:cubicBezTo>
                        <a:lnTo>
                          <a:pt x="1616462" y="2045785"/>
                        </a:lnTo>
                        <a:lnTo>
                          <a:pt x="1601594" y="2045785"/>
                        </a:lnTo>
                        <a:lnTo>
                          <a:pt x="1601623" y="2049869"/>
                        </a:lnTo>
                        <a:cubicBezTo>
                          <a:pt x="1126071" y="2202699"/>
                          <a:pt x="536769" y="2180503"/>
                          <a:pt x="125916" y="2027200"/>
                        </a:cubicBezTo>
                        <a:close/>
                        <a:moveTo>
                          <a:pt x="1324773" y="1874254"/>
                        </a:moveTo>
                        <a:cubicBezTo>
                          <a:pt x="1312258" y="1874254"/>
                          <a:pt x="1302112" y="1884400"/>
                          <a:pt x="1302112" y="1896915"/>
                        </a:cubicBezTo>
                        <a:lnTo>
                          <a:pt x="1302112" y="1987559"/>
                        </a:lnTo>
                        <a:cubicBezTo>
                          <a:pt x="1302112" y="2000074"/>
                          <a:pt x="1312258" y="2010220"/>
                          <a:pt x="1324773" y="2010220"/>
                        </a:cubicBezTo>
                        <a:lnTo>
                          <a:pt x="1593801" y="2010220"/>
                        </a:lnTo>
                        <a:cubicBezTo>
                          <a:pt x="1606316" y="2010220"/>
                          <a:pt x="1616462" y="2000074"/>
                          <a:pt x="1616462" y="1987559"/>
                        </a:cubicBezTo>
                        <a:lnTo>
                          <a:pt x="1616462" y="1896915"/>
                        </a:lnTo>
                        <a:cubicBezTo>
                          <a:pt x="1616462" y="1884400"/>
                          <a:pt x="1606316" y="1874254"/>
                          <a:pt x="1593801" y="1874254"/>
                        </a:cubicBezTo>
                        <a:close/>
                        <a:moveTo>
                          <a:pt x="935186" y="1874254"/>
                        </a:moveTo>
                        <a:cubicBezTo>
                          <a:pt x="922671" y="1874254"/>
                          <a:pt x="912525" y="1884400"/>
                          <a:pt x="912525" y="1896915"/>
                        </a:cubicBezTo>
                        <a:lnTo>
                          <a:pt x="912525" y="1987559"/>
                        </a:lnTo>
                        <a:cubicBezTo>
                          <a:pt x="912525" y="2000074"/>
                          <a:pt x="922671" y="2010220"/>
                          <a:pt x="935186" y="2010220"/>
                        </a:cubicBezTo>
                        <a:lnTo>
                          <a:pt x="1204214" y="2010220"/>
                        </a:lnTo>
                        <a:cubicBezTo>
                          <a:pt x="1216729" y="2010220"/>
                          <a:pt x="1226875" y="2000074"/>
                          <a:pt x="1226875" y="1987559"/>
                        </a:cubicBezTo>
                        <a:lnTo>
                          <a:pt x="1226875" y="1896915"/>
                        </a:lnTo>
                        <a:cubicBezTo>
                          <a:pt x="1226875" y="1884400"/>
                          <a:pt x="1216729" y="1874254"/>
                          <a:pt x="1204214" y="1874254"/>
                        </a:cubicBezTo>
                        <a:close/>
                        <a:moveTo>
                          <a:pt x="545598" y="1874254"/>
                        </a:moveTo>
                        <a:cubicBezTo>
                          <a:pt x="533083" y="1874254"/>
                          <a:pt x="522937" y="1884400"/>
                          <a:pt x="522937" y="1896915"/>
                        </a:cubicBezTo>
                        <a:lnTo>
                          <a:pt x="522937" y="1987559"/>
                        </a:lnTo>
                        <a:cubicBezTo>
                          <a:pt x="522937" y="2000074"/>
                          <a:pt x="533083" y="2010220"/>
                          <a:pt x="545598" y="2010220"/>
                        </a:cubicBezTo>
                        <a:lnTo>
                          <a:pt x="814626" y="2010220"/>
                        </a:lnTo>
                        <a:cubicBezTo>
                          <a:pt x="827141" y="2010220"/>
                          <a:pt x="837287" y="2000074"/>
                          <a:pt x="837287" y="1987559"/>
                        </a:cubicBezTo>
                        <a:lnTo>
                          <a:pt x="837287" y="1896915"/>
                        </a:lnTo>
                        <a:cubicBezTo>
                          <a:pt x="837287" y="1884400"/>
                          <a:pt x="827141" y="1874254"/>
                          <a:pt x="814626" y="1874254"/>
                        </a:cubicBezTo>
                        <a:close/>
                        <a:moveTo>
                          <a:pt x="156010" y="1874254"/>
                        </a:moveTo>
                        <a:cubicBezTo>
                          <a:pt x="143495" y="1874254"/>
                          <a:pt x="133349" y="1884400"/>
                          <a:pt x="133349" y="1896915"/>
                        </a:cubicBezTo>
                        <a:lnTo>
                          <a:pt x="133349" y="1987559"/>
                        </a:lnTo>
                        <a:cubicBezTo>
                          <a:pt x="133349" y="2000074"/>
                          <a:pt x="143495" y="2010220"/>
                          <a:pt x="156010" y="2010220"/>
                        </a:cubicBezTo>
                        <a:lnTo>
                          <a:pt x="425038" y="2010220"/>
                        </a:lnTo>
                        <a:cubicBezTo>
                          <a:pt x="437553" y="2010220"/>
                          <a:pt x="447699" y="2000074"/>
                          <a:pt x="447699" y="1987559"/>
                        </a:cubicBezTo>
                        <a:lnTo>
                          <a:pt x="447699" y="1896915"/>
                        </a:lnTo>
                        <a:cubicBezTo>
                          <a:pt x="447699" y="1884400"/>
                          <a:pt x="437553" y="1874254"/>
                          <a:pt x="425038" y="1874254"/>
                        </a:cubicBezTo>
                        <a:close/>
                        <a:moveTo>
                          <a:pt x="0" y="1811356"/>
                        </a:moveTo>
                        <a:lnTo>
                          <a:pt x="1752600" y="1811356"/>
                        </a:lnTo>
                        <a:lnTo>
                          <a:pt x="1752600" y="2501115"/>
                        </a:lnTo>
                        <a:cubicBezTo>
                          <a:pt x="1752600" y="2787369"/>
                          <a:pt x="1520545" y="3019424"/>
                          <a:pt x="1234291" y="3019424"/>
                        </a:cubicBezTo>
                        <a:lnTo>
                          <a:pt x="518309" y="3019424"/>
                        </a:lnTo>
                        <a:cubicBezTo>
                          <a:pt x="232055" y="3019424"/>
                          <a:pt x="0" y="2787369"/>
                          <a:pt x="0" y="2501115"/>
                        </a:cubicBezTo>
                        <a:close/>
                        <a:moveTo>
                          <a:pt x="142875" y="676276"/>
                        </a:moveTo>
                        <a:lnTo>
                          <a:pt x="142875" y="1628776"/>
                        </a:lnTo>
                        <a:lnTo>
                          <a:pt x="1609725" y="1628776"/>
                        </a:lnTo>
                        <a:lnTo>
                          <a:pt x="1609725" y="676276"/>
                        </a:lnTo>
                        <a:close/>
                        <a:moveTo>
                          <a:pt x="699410" y="192089"/>
                        </a:moveTo>
                        <a:cubicBezTo>
                          <a:pt x="638133" y="192089"/>
                          <a:pt x="588459" y="241763"/>
                          <a:pt x="588459" y="303040"/>
                        </a:cubicBezTo>
                        <a:cubicBezTo>
                          <a:pt x="588459" y="303039"/>
                          <a:pt x="588459" y="303039"/>
                          <a:pt x="588459" y="303039"/>
                        </a:cubicBezTo>
                        <a:lnTo>
                          <a:pt x="588459" y="303040"/>
                        </a:lnTo>
                        <a:lnTo>
                          <a:pt x="588459" y="303040"/>
                        </a:lnTo>
                        <a:cubicBezTo>
                          <a:pt x="588459" y="364316"/>
                          <a:pt x="638133" y="413990"/>
                          <a:pt x="699410" y="413990"/>
                        </a:cubicBezTo>
                        <a:lnTo>
                          <a:pt x="1053190" y="413991"/>
                        </a:lnTo>
                        <a:cubicBezTo>
                          <a:pt x="1114467" y="413991"/>
                          <a:pt x="1164141" y="364317"/>
                          <a:pt x="1164141" y="303040"/>
                        </a:cubicBezTo>
                        <a:lnTo>
                          <a:pt x="1164142" y="303040"/>
                        </a:lnTo>
                        <a:cubicBezTo>
                          <a:pt x="1164142" y="241763"/>
                          <a:pt x="1114468" y="192089"/>
                          <a:pt x="1053191" y="192089"/>
                        </a:cubicBezTo>
                        <a:close/>
                        <a:moveTo>
                          <a:pt x="434978" y="0"/>
                        </a:moveTo>
                        <a:lnTo>
                          <a:pt x="1317622" y="0"/>
                        </a:lnTo>
                        <a:cubicBezTo>
                          <a:pt x="1557854" y="0"/>
                          <a:pt x="1752600" y="194746"/>
                          <a:pt x="1752600" y="434978"/>
                        </a:cubicBezTo>
                        <a:lnTo>
                          <a:pt x="1752600" y="1781175"/>
                        </a:lnTo>
                        <a:lnTo>
                          <a:pt x="0" y="1781175"/>
                        </a:lnTo>
                        <a:lnTo>
                          <a:pt x="0" y="434978"/>
                        </a:lnTo>
                        <a:cubicBezTo>
                          <a:pt x="0" y="194746"/>
                          <a:pt x="194746" y="0"/>
                          <a:pt x="434978" y="0"/>
                        </a:cubicBez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91427" tIns="45713" rIns="45713" bIns="91427" numCol="1" spcCol="0" rtlCol="0" fromWordArt="0" anchor="b" anchorCtr="0" forceAA="0" compatLnSpc="1">
                    <a:prstTxWarp prst="textNoShape">
                      <a:avLst/>
                    </a:prstTxWarp>
                    <a:noAutofit/>
                  </a:bodyPr>
                  <a:lstStyle/>
                  <a:p>
                    <a:pPr algn="ctr" defTabSz="913923" fontAlgn="base">
                      <a:spcBef>
                        <a:spcPct val="0"/>
                      </a:spcBef>
                      <a:spcAft>
                        <a:spcPct val="0"/>
                      </a:spcAft>
                      <a:defRPr/>
                    </a:pPr>
                    <a:endParaRPr lang="en-US" sz="1000" kern="0" dirty="0" err="1">
                      <a:gradFill>
                        <a:gsLst>
                          <a:gs pos="0">
                            <a:srgbClr val="FFFFFF"/>
                          </a:gs>
                          <a:gs pos="100000">
                            <a:srgbClr val="FFFFFF"/>
                          </a:gs>
                        </a:gsLst>
                        <a:lin ang="5400000" scaled="0"/>
                      </a:gradFill>
                      <a:ea typeface="Segoe UI" pitchFamily="34" charset="0"/>
                      <a:cs typeface="Segoe UI" pitchFamily="34" charset="0"/>
                    </a:endParaRPr>
                  </a:p>
                </p:txBody>
              </p:sp>
              <p:pic>
                <p:nvPicPr>
                  <p:cNvPr id="116" name="Picture 3" descr="C:\Users\chrisw\Desktop\Kinect Hand.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black">
                  <a:xfrm>
                    <a:off x="3576810" y="5755077"/>
                    <a:ext cx="495792" cy="397290"/>
                  </a:xfrm>
                  <a:prstGeom prst="rect">
                    <a:avLst/>
                  </a:prstGeom>
                  <a:noFill/>
                  <a:extLst>
                    <a:ext uri="{909E8E84-426E-40DD-AFC4-6F175D3DCCD1}">
                      <a14:hiddenFill xmlns:a14="http://schemas.microsoft.com/office/drawing/2010/main">
                        <a:solidFill>
                          <a:srgbClr val="FFFFFF"/>
                        </a:solidFill>
                      </a14:hiddenFill>
                    </a:ext>
                  </a:extLst>
                </p:spPr>
              </p:pic>
              <p:sp>
                <p:nvSpPr>
                  <p:cNvPr id="117" name="Freeform 362"/>
                  <p:cNvSpPr>
                    <a:spLocks noChangeAspect="1"/>
                  </p:cNvSpPr>
                  <p:nvPr/>
                </p:nvSpPr>
                <p:spPr bwMode="auto">
                  <a:xfrm rot="19207886">
                    <a:off x="3656517" y="5254081"/>
                    <a:ext cx="265471" cy="461887"/>
                  </a:xfrm>
                  <a:custGeom>
                    <a:avLst/>
                    <a:gdLst/>
                    <a:ahLst/>
                    <a:cxnLst/>
                    <a:rect l="l" t="t" r="r" b="b"/>
                    <a:pathLst>
                      <a:path w="2319649" h="4146395">
                        <a:moveTo>
                          <a:pt x="721347" y="1393541"/>
                        </a:moveTo>
                        <a:lnTo>
                          <a:pt x="1004577" y="1630094"/>
                        </a:lnTo>
                        <a:lnTo>
                          <a:pt x="783124" y="1895244"/>
                        </a:lnTo>
                        <a:lnTo>
                          <a:pt x="499894" y="1658691"/>
                        </a:lnTo>
                        <a:close/>
                        <a:moveTo>
                          <a:pt x="221453" y="976031"/>
                        </a:moveTo>
                        <a:lnTo>
                          <a:pt x="504683" y="1212584"/>
                        </a:lnTo>
                        <a:lnTo>
                          <a:pt x="283230" y="1477734"/>
                        </a:lnTo>
                        <a:lnTo>
                          <a:pt x="0" y="1241181"/>
                        </a:lnTo>
                        <a:close/>
                        <a:moveTo>
                          <a:pt x="1119716" y="916564"/>
                        </a:moveTo>
                        <a:lnTo>
                          <a:pt x="1402946" y="1153118"/>
                        </a:lnTo>
                        <a:lnTo>
                          <a:pt x="1181493" y="1418268"/>
                        </a:lnTo>
                        <a:lnTo>
                          <a:pt x="898263" y="1181715"/>
                        </a:lnTo>
                        <a:close/>
                        <a:moveTo>
                          <a:pt x="619823" y="499054"/>
                        </a:moveTo>
                        <a:lnTo>
                          <a:pt x="903053" y="735607"/>
                        </a:lnTo>
                        <a:lnTo>
                          <a:pt x="681600" y="1000757"/>
                        </a:lnTo>
                        <a:lnTo>
                          <a:pt x="398370" y="764204"/>
                        </a:lnTo>
                        <a:close/>
                        <a:moveTo>
                          <a:pt x="1788219" y="1414996"/>
                        </a:moveTo>
                        <a:lnTo>
                          <a:pt x="1827007" y="1456492"/>
                        </a:lnTo>
                        <a:lnTo>
                          <a:pt x="1848826" y="1510192"/>
                        </a:lnTo>
                        <a:lnTo>
                          <a:pt x="1853674" y="1566334"/>
                        </a:lnTo>
                        <a:lnTo>
                          <a:pt x="1843977" y="1620034"/>
                        </a:lnTo>
                        <a:lnTo>
                          <a:pt x="1817310" y="1671294"/>
                        </a:lnTo>
                        <a:lnTo>
                          <a:pt x="1371242" y="2230266"/>
                        </a:lnTo>
                        <a:lnTo>
                          <a:pt x="1412455" y="2191212"/>
                        </a:lnTo>
                        <a:lnTo>
                          <a:pt x="1465789" y="2166802"/>
                        </a:lnTo>
                        <a:lnTo>
                          <a:pt x="1519123" y="2161920"/>
                        </a:lnTo>
                        <a:lnTo>
                          <a:pt x="1574882" y="2171684"/>
                        </a:lnTo>
                        <a:lnTo>
                          <a:pt x="1625792" y="2200975"/>
                        </a:lnTo>
                        <a:lnTo>
                          <a:pt x="1664580" y="2244912"/>
                        </a:lnTo>
                        <a:lnTo>
                          <a:pt x="1688823" y="2296171"/>
                        </a:lnTo>
                        <a:lnTo>
                          <a:pt x="1693672" y="2349872"/>
                        </a:lnTo>
                        <a:lnTo>
                          <a:pt x="1679126" y="2406013"/>
                        </a:lnTo>
                        <a:lnTo>
                          <a:pt x="1650035" y="2454832"/>
                        </a:lnTo>
                        <a:lnTo>
                          <a:pt x="1613670" y="2506091"/>
                        </a:lnTo>
                        <a:lnTo>
                          <a:pt x="1664580" y="2476800"/>
                        </a:lnTo>
                        <a:lnTo>
                          <a:pt x="1727611" y="2467036"/>
                        </a:lnTo>
                        <a:lnTo>
                          <a:pt x="1783370" y="2476800"/>
                        </a:lnTo>
                        <a:lnTo>
                          <a:pt x="1839128" y="2506091"/>
                        </a:lnTo>
                        <a:lnTo>
                          <a:pt x="1877917" y="2550028"/>
                        </a:lnTo>
                        <a:lnTo>
                          <a:pt x="1902160" y="2601288"/>
                        </a:lnTo>
                        <a:lnTo>
                          <a:pt x="1907008" y="2654988"/>
                        </a:lnTo>
                        <a:lnTo>
                          <a:pt x="1897311" y="2711129"/>
                        </a:lnTo>
                        <a:lnTo>
                          <a:pt x="1868220" y="2759948"/>
                        </a:lnTo>
                        <a:lnTo>
                          <a:pt x="1797916" y="2850262"/>
                        </a:lnTo>
                        <a:lnTo>
                          <a:pt x="1848825" y="2820971"/>
                        </a:lnTo>
                        <a:lnTo>
                          <a:pt x="1907008" y="2811207"/>
                        </a:lnTo>
                        <a:lnTo>
                          <a:pt x="1967616" y="2820971"/>
                        </a:lnTo>
                        <a:lnTo>
                          <a:pt x="2020950" y="2850262"/>
                        </a:lnTo>
                        <a:lnTo>
                          <a:pt x="2057314" y="2891758"/>
                        </a:lnTo>
                        <a:lnTo>
                          <a:pt x="2081557" y="2945459"/>
                        </a:lnTo>
                        <a:lnTo>
                          <a:pt x="2086406" y="3001600"/>
                        </a:lnTo>
                        <a:lnTo>
                          <a:pt x="2076708" y="3055300"/>
                        </a:lnTo>
                        <a:lnTo>
                          <a:pt x="2050041" y="3106560"/>
                        </a:lnTo>
                        <a:lnTo>
                          <a:pt x="1380939" y="3941357"/>
                        </a:lnTo>
                        <a:lnTo>
                          <a:pt x="1351848" y="3975530"/>
                        </a:lnTo>
                        <a:lnTo>
                          <a:pt x="1313059" y="4017026"/>
                        </a:lnTo>
                        <a:lnTo>
                          <a:pt x="1271846" y="4060963"/>
                        </a:lnTo>
                        <a:lnTo>
                          <a:pt x="1218512" y="4097577"/>
                        </a:lnTo>
                        <a:lnTo>
                          <a:pt x="1167602" y="4126868"/>
                        </a:lnTo>
                        <a:lnTo>
                          <a:pt x="1109420" y="4146395"/>
                        </a:lnTo>
                        <a:lnTo>
                          <a:pt x="1058510" y="4141514"/>
                        </a:lnTo>
                        <a:lnTo>
                          <a:pt x="1010024" y="4117104"/>
                        </a:lnTo>
                        <a:lnTo>
                          <a:pt x="973660" y="4090254"/>
                        </a:lnTo>
                        <a:lnTo>
                          <a:pt x="915477" y="4046317"/>
                        </a:lnTo>
                        <a:lnTo>
                          <a:pt x="850022" y="3990176"/>
                        </a:lnTo>
                        <a:lnTo>
                          <a:pt x="777293" y="3931593"/>
                        </a:lnTo>
                        <a:lnTo>
                          <a:pt x="697292" y="3865688"/>
                        </a:lnTo>
                        <a:lnTo>
                          <a:pt x="612442" y="3797343"/>
                        </a:lnTo>
                        <a:lnTo>
                          <a:pt x="532440" y="3731438"/>
                        </a:lnTo>
                        <a:lnTo>
                          <a:pt x="450015" y="3670415"/>
                        </a:lnTo>
                        <a:lnTo>
                          <a:pt x="379710" y="3611832"/>
                        </a:lnTo>
                        <a:lnTo>
                          <a:pt x="319104" y="3560573"/>
                        </a:lnTo>
                        <a:lnTo>
                          <a:pt x="270618" y="3521518"/>
                        </a:lnTo>
                        <a:lnTo>
                          <a:pt x="236678" y="3497108"/>
                        </a:lnTo>
                        <a:lnTo>
                          <a:pt x="190617" y="3445849"/>
                        </a:lnTo>
                        <a:lnTo>
                          <a:pt x="161525" y="3392148"/>
                        </a:lnTo>
                        <a:lnTo>
                          <a:pt x="151828" y="3336007"/>
                        </a:lnTo>
                        <a:lnTo>
                          <a:pt x="151828" y="3277425"/>
                        </a:lnTo>
                        <a:lnTo>
                          <a:pt x="156677" y="3221284"/>
                        </a:lnTo>
                        <a:lnTo>
                          <a:pt x="319104" y="2110661"/>
                        </a:lnTo>
                        <a:lnTo>
                          <a:pt x="333649" y="2052078"/>
                        </a:lnTo>
                        <a:lnTo>
                          <a:pt x="365165" y="2005701"/>
                        </a:lnTo>
                        <a:lnTo>
                          <a:pt x="413651" y="1976410"/>
                        </a:lnTo>
                        <a:lnTo>
                          <a:pt x="464561" y="1956882"/>
                        </a:lnTo>
                        <a:lnTo>
                          <a:pt x="522743" y="1956882"/>
                        </a:lnTo>
                        <a:lnTo>
                          <a:pt x="578502" y="1971528"/>
                        </a:lnTo>
                        <a:lnTo>
                          <a:pt x="622139" y="2005701"/>
                        </a:lnTo>
                        <a:lnTo>
                          <a:pt x="656079" y="2052078"/>
                        </a:lnTo>
                        <a:lnTo>
                          <a:pt x="673049" y="2105779"/>
                        </a:lnTo>
                        <a:lnTo>
                          <a:pt x="673049" y="2161921"/>
                        </a:lnTo>
                        <a:lnTo>
                          <a:pt x="612442" y="2601288"/>
                        </a:lnTo>
                        <a:lnTo>
                          <a:pt x="1531245" y="1441846"/>
                        </a:lnTo>
                        <a:lnTo>
                          <a:pt x="1574882" y="1405232"/>
                        </a:lnTo>
                        <a:lnTo>
                          <a:pt x="1625792" y="1380823"/>
                        </a:lnTo>
                        <a:lnTo>
                          <a:pt x="1683974" y="1375941"/>
                        </a:lnTo>
                        <a:lnTo>
                          <a:pt x="1734885" y="1385705"/>
                        </a:lnTo>
                        <a:close/>
                        <a:moveTo>
                          <a:pt x="2036419" y="835021"/>
                        </a:moveTo>
                        <a:lnTo>
                          <a:pt x="2319649" y="1071574"/>
                        </a:lnTo>
                        <a:lnTo>
                          <a:pt x="2098196" y="1336724"/>
                        </a:lnTo>
                        <a:lnTo>
                          <a:pt x="1814966" y="1100171"/>
                        </a:lnTo>
                        <a:close/>
                        <a:moveTo>
                          <a:pt x="1536525" y="417510"/>
                        </a:moveTo>
                        <a:lnTo>
                          <a:pt x="1819755" y="654063"/>
                        </a:lnTo>
                        <a:lnTo>
                          <a:pt x="1598302" y="919214"/>
                        </a:lnTo>
                        <a:lnTo>
                          <a:pt x="1315073" y="682661"/>
                        </a:lnTo>
                        <a:close/>
                        <a:moveTo>
                          <a:pt x="1036632" y="0"/>
                        </a:moveTo>
                        <a:lnTo>
                          <a:pt x="1319862" y="236553"/>
                        </a:lnTo>
                        <a:lnTo>
                          <a:pt x="1098409" y="501703"/>
                        </a:lnTo>
                        <a:lnTo>
                          <a:pt x="815179" y="265150"/>
                        </a:lnTo>
                        <a:close/>
                      </a:path>
                    </a:pathLst>
                  </a:custGeom>
                  <a:solidFill>
                    <a:schemeClr val="tx1"/>
                  </a:solidFill>
                  <a:ln w="0">
                    <a:noFill/>
                    <a:prstDash val="solid"/>
                    <a:round/>
                    <a:headEnd/>
                    <a:tailEnd/>
                  </a:ln>
                </p:spPr>
                <p:txBody>
                  <a:bodyPr vert="horz" wrap="square" lIns="89629" tIns="44815" rIns="89629" bIns="44815" numCol="1" anchor="t" anchorCtr="0" compatLnSpc="1">
                    <a:prstTxWarp prst="textNoShape">
                      <a:avLst/>
                    </a:prstTxWarp>
                  </a:bodyPr>
                  <a:lstStyle/>
                  <a:p>
                    <a:pPr algn="ctr" defTabSz="896214">
                      <a:defRPr/>
                    </a:pPr>
                    <a:endParaRPr lang="en-US" sz="1764" kern="0">
                      <a:solidFill>
                        <a:srgbClr val="000000"/>
                      </a:solidFill>
                    </a:endParaRPr>
                  </a:p>
                </p:txBody>
              </p:sp>
              <p:sp>
                <p:nvSpPr>
                  <p:cNvPr id="118" name="handheld"/>
                  <p:cNvSpPr>
                    <a:spLocks noChangeAspect="1"/>
                  </p:cNvSpPr>
                  <p:nvPr/>
                </p:nvSpPr>
                <p:spPr bwMode="auto">
                  <a:xfrm>
                    <a:off x="4015367" y="5298886"/>
                    <a:ext cx="396090" cy="274320"/>
                  </a:xfrm>
                  <a:custGeom>
                    <a:avLst/>
                    <a:gdLst/>
                    <a:ahLst/>
                    <a:cxnLst/>
                    <a:rect l="l" t="t" r="r" b="b"/>
                    <a:pathLst>
                      <a:path w="2953954" h="2046352">
                        <a:moveTo>
                          <a:pt x="2765016" y="1281519"/>
                        </a:moveTo>
                        <a:lnTo>
                          <a:pt x="2953954" y="1281519"/>
                        </a:lnTo>
                        <a:lnTo>
                          <a:pt x="2953954" y="2046352"/>
                        </a:lnTo>
                        <a:lnTo>
                          <a:pt x="2765016" y="2046352"/>
                        </a:lnTo>
                        <a:close/>
                        <a:moveTo>
                          <a:pt x="2620827" y="1281519"/>
                        </a:moveTo>
                        <a:lnTo>
                          <a:pt x="2712607" y="1281519"/>
                        </a:lnTo>
                        <a:lnTo>
                          <a:pt x="2712607" y="2046352"/>
                        </a:lnTo>
                        <a:lnTo>
                          <a:pt x="2620827" y="2046352"/>
                        </a:lnTo>
                        <a:close/>
                        <a:moveTo>
                          <a:pt x="2223114" y="1281519"/>
                        </a:moveTo>
                        <a:lnTo>
                          <a:pt x="2314894" y="1281519"/>
                        </a:lnTo>
                        <a:lnTo>
                          <a:pt x="2314894" y="2046352"/>
                        </a:lnTo>
                        <a:lnTo>
                          <a:pt x="2223114" y="2046352"/>
                        </a:lnTo>
                        <a:close/>
                        <a:moveTo>
                          <a:pt x="1923980" y="1281519"/>
                        </a:moveTo>
                        <a:lnTo>
                          <a:pt x="2015760" y="1281519"/>
                        </a:lnTo>
                        <a:lnTo>
                          <a:pt x="2015760" y="2046352"/>
                        </a:lnTo>
                        <a:lnTo>
                          <a:pt x="1923980" y="2046352"/>
                        </a:lnTo>
                        <a:close/>
                        <a:moveTo>
                          <a:pt x="1648639" y="1281519"/>
                        </a:moveTo>
                        <a:lnTo>
                          <a:pt x="1869590" y="1281519"/>
                        </a:lnTo>
                        <a:lnTo>
                          <a:pt x="1869590" y="2046352"/>
                        </a:lnTo>
                        <a:lnTo>
                          <a:pt x="1648639" y="2046352"/>
                        </a:lnTo>
                        <a:close/>
                        <a:moveTo>
                          <a:pt x="1531611" y="1281519"/>
                        </a:moveTo>
                        <a:lnTo>
                          <a:pt x="1621444" y="1281519"/>
                        </a:lnTo>
                        <a:lnTo>
                          <a:pt x="1621444" y="2046352"/>
                        </a:lnTo>
                        <a:lnTo>
                          <a:pt x="1531611" y="2046352"/>
                        </a:lnTo>
                        <a:close/>
                        <a:moveTo>
                          <a:pt x="0" y="0"/>
                        </a:moveTo>
                        <a:lnTo>
                          <a:pt x="2947156" y="0"/>
                        </a:lnTo>
                        <a:lnTo>
                          <a:pt x="2953954" y="363720"/>
                        </a:lnTo>
                        <a:lnTo>
                          <a:pt x="2648021" y="1009579"/>
                        </a:lnTo>
                        <a:lnTo>
                          <a:pt x="1407293" y="1009579"/>
                        </a:lnTo>
                        <a:lnTo>
                          <a:pt x="1233930" y="1346105"/>
                        </a:lnTo>
                        <a:lnTo>
                          <a:pt x="1094561" y="1305314"/>
                        </a:lnTo>
                        <a:lnTo>
                          <a:pt x="815822" y="2029356"/>
                        </a:lnTo>
                        <a:lnTo>
                          <a:pt x="370519" y="2046352"/>
                        </a:lnTo>
                        <a:lnTo>
                          <a:pt x="608467" y="1026575"/>
                        </a:lnTo>
                        <a:lnTo>
                          <a:pt x="0" y="1026575"/>
                        </a:lnTo>
                        <a:close/>
                      </a:path>
                    </a:pathLst>
                  </a:custGeom>
                  <a:solidFill>
                    <a:srgbClr val="FFFFFF"/>
                  </a:solidFill>
                  <a:ln w="9525" cap="flat" cmpd="sng" algn="ctr">
                    <a:noFill/>
                    <a:prstDash val="solid"/>
                    <a:headEnd type="none" w="med" len="med"/>
                    <a:tailEnd type="none" w="med" len="med"/>
                  </a:ln>
                  <a:effectLst/>
                </p:spPr>
                <p:txBody>
                  <a:bodyPr rot="0" spcFirstLastPara="0" vertOverflow="overflow" horzOverflow="overflow" vert="horz" wrap="square" lIns="91427" tIns="45713" rIns="1097125" bIns="45713" numCol="1" spcCol="0" rtlCol="0" fromWordArt="0" anchor="b" anchorCtr="0" forceAA="0" compatLnSpc="1">
                    <a:prstTxWarp prst="textNoShape">
                      <a:avLst/>
                    </a:prstTxWarp>
                    <a:noAutofit/>
                  </a:bodyPr>
                  <a:lstStyle/>
                  <a:p>
                    <a:pPr defTabSz="913923" fontAlgn="base">
                      <a:spcBef>
                        <a:spcPct val="0"/>
                      </a:spcBef>
                      <a:spcAft>
                        <a:spcPct val="0"/>
                      </a:spcAft>
                      <a:defRPr/>
                    </a:pPr>
                    <a:endParaRPr lang="en-US" sz="2200" kern="0" spc="-50" dirty="0" err="1">
                      <a:solidFill>
                        <a:srgbClr val="008272"/>
                      </a:solidFill>
                      <a:latin typeface="Segoe UI Light"/>
                      <a:ea typeface="Segoe UI" pitchFamily="34" charset="0"/>
                      <a:cs typeface="Segoe UI" pitchFamily="34" charset="0"/>
                    </a:endParaRPr>
                  </a:p>
                </p:txBody>
              </p:sp>
              <p:grpSp>
                <p:nvGrpSpPr>
                  <p:cNvPr id="119" name="Group 118"/>
                  <p:cNvGrpSpPr>
                    <a:grpSpLocks noChangeAspect="1"/>
                  </p:cNvGrpSpPr>
                  <p:nvPr/>
                </p:nvGrpSpPr>
                <p:grpSpPr bwMode="black">
                  <a:xfrm>
                    <a:off x="4434616" y="5823567"/>
                    <a:ext cx="449471" cy="365760"/>
                    <a:chOff x="5184775" y="225425"/>
                    <a:chExt cx="1500188" cy="1220788"/>
                  </a:xfrm>
                  <a:solidFill>
                    <a:schemeClr val="bg1"/>
                  </a:solidFill>
                </p:grpSpPr>
                <p:sp>
                  <p:nvSpPr>
                    <p:cNvPr id="120" name="Freeform 86"/>
                    <p:cNvSpPr>
                      <a:spLocks noEditPoints="1"/>
                    </p:cNvSpPr>
                    <p:nvPr/>
                  </p:nvSpPr>
                  <p:spPr bwMode="black">
                    <a:xfrm>
                      <a:off x="5184775" y="344488"/>
                      <a:ext cx="1095375" cy="1101725"/>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sz="2100">
                        <a:solidFill>
                          <a:prstClr val="black"/>
                        </a:solidFill>
                      </a:endParaRPr>
                    </a:p>
                  </p:txBody>
                </p:sp>
                <p:sp>
                  <p:nvSpPr>
                    <p:cNvPr id="121" name="Oval 87"/>
                    <p:cNvSpPr>
                      <a:spLocks noChangeArrowheads="1"/>
                    </p:cNvSpPr>
                    <p:nvPr/>
                  </p:nvSpPr>
                  <p:spPr bwMode="black">
                    <a:xfrm>
                      <a:off x="5630863" y="812800"/>
                      <a:ext cx="203200" cy="20320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sz="2100">
                        <a:solidFill>
                          <a:prstClr val="black"/>
                        </a:solidFill>
                      </a:endParaRPr>
                    </a:p>
                  </p:txBody>
                </p:sp>
                <p:sp>
                  <p:nvSpPr>
                    <p:cNvPr id="122" name="Freeform 88"/>
                    <p:cNvSpPr>
                      <a:spLocks noEditPoints="1"/>
                    </p:cNvSpPr>
                    <p:nvPr/>
                  </p:nvSpPr>
                  <p:spPr bwMode="black">
                    <a:xfrm>
                      <a:off x="6129338" y="225425"/>
                      <a:ext cx="555625" cy="598488"/>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sz="2100">
                        <a:solidFill>
                          <a:prstClr val="black"/>
                        </a:solidFill>
                      </a:endParaRPr>
                    </a:p>
                  </p:txBody>
                </p:sp>
              </p:grpSp>
            </p:grpSp>
          </p:grpSp>
          <p:grpSp>
            <p:nvGrpSpPr>
              <p:cNvPr id="12" name="Group 11"/>
              <p:cNvGrpSpPr/>
              <p:nvPr/>
            </p:nvGrpSpPr>
            <p:grpSpPr>
              <a:xfrm>
                <a:off x="427037" y="2675537"/>
                <a:ext cx="1206459" cy="794655"/>
                <a:chOff x="394260" y="2675537"/>
                <a:chExt cx="1206459" cy="794655"/>
              </a:xfrm>
            </p:grpSpPr>
            <p:sp>
              <p:nvSpPr>
                <p:cNvPr id="11" name="Rectangle 10"/>
                <p:cNvSpPr/>
                <p:nvPr/>
              </p:nvSpPr>
              <p:spPr bwMode="auto">
                <a:xfrm>
                  <a:off x="394260" y="2675537"/>
                  <a:ext cx="1206459" cy="794655"/>
                </a:xfrm>
                <a:prstGeom prst="rect">
                  <a:avLst/>
                </a:prstGeom>
                <a:solidFill>
                  <a:schemeClr val="accent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9" name="Group 8"/>
                <p:cNvGrpSpPr/>
                <p:nvPr/>
              </p:nvGrpSpPr>
              <p:grpSpPr>
                <a:xfrm>
                  <a:off x="424665" y="2821146"/>
                  <a:ext cx="1145648" cy="566665"/>
                  <a:chOff x="337358" y="2821146"/>
                  <a:chExt cx="1145648" cy="566665"/>
                </a:xfrm>
              </p:grpSpPr>
              <p:sp>
                <p:nvSpPr>
                  <p:cNvPr id="65" name="Frame 5"/>
                  <p:cNvSpPr/>
                  <p:nvPr/>
                </p:nvSpPr>
                <p:spPr bwMode="auto">
                  <a:xfrm>
                    <a:off x="739350" y="2821146"/>
                    <a:ext cx="341665" cy="337804"/>
                  </a:xfrm>
                  <a:custGeom>
                    <a:avLst/>
                    <a:gdLst/>
                    <a:ahLst/>
                    <a:cxnLst/>
                    <a:rect l="l" t="t" r="r" b="b"/>
                    <a:pathLst>
                      <a:path w="914400" h="914400">
                        <a:moveTo>
                          <a:pt x="423625" y="642938"/>
                        </a:moveTo>
                        <a:lnTo>
                          <a:pt x="500064" y="720805"/>
                        </a:lnTo>
                        <a:lnTo>
                          <a:pt x="500064" y="770811"/>
                        </a:lnTo>
                        <a:lnTo>
                          <a:pt x="423625" y="770811"/>
                        </a:lnTo>
                        <a:close/>
                        <a:moveTo>
                          <a:pt x="651511" y="598647"/>
                        </a:moveTo>
                        <a:lnTo>
                          <a:pt x="656512" y="599361"/>
                        </a:lnTo>
                        <a:lnTo>
                          <a:pt x="660798" y="600076"/>
                        </a:lnTo>
                        <a:lnTo>
                          <a:pt x="664370" y="602219"/>
                        </a:lnTo>
                        <a:lnTo>
                          <a:pt x="667942" y="605076"/>
                        </a:lnTo>
                        <a:lnTo>
                          <a:pt x="671514" y="608648"/>
                        </a:lnTo>
                        <a:lnTo>
                          <a:pt x="673657" y="612935"/>
                        </a:lnTo>
                        <a:lnTo>
                          <a:pt x="675086" y="617221"/>
                        </a:lnTo>
                        <a:lnTo>
                          <a:pt x="675800" y="622221"/>
                        </a:lnTo>
                        <a:lnTo>
                          <a:pt x="675086" y="627222"/>
                        </a:lnTo>
                        <a:lnTo>
                          <a:pt x="673657" y="631508"/>
                        </a:lnTo>
                        <a:lnTo>
                          <a:pt x="671514" y="635080"/>
                        </a:lnTo>
                        <a:lnTo>
                          <a:pt x="667942" y="638652"/>
                        </a:lnTo>
                        <a:lnTo>
                          <a:pt x="664370" y="642224"/>
                        </a:lnTo>
                        <a:lnTo>
                          <a:pt x="660798" y="644367"/>
                        </a:lnTo>
                        <a:lnTo>
                          <a:pt x="656512" y="645796"/>
                        </a:lnTo>
                        <a:lnTo>
                          <a:pt x="651511" y="646510"/>
                        </a:lnTo>
                        <a:lnTo>
                          <a:pt x="646510" y="645796"/>
                        </a:lnTo>
                        <a:lnTo>
                          <a:pt x="642224" y="644367"/>
                        </a:lnTo>
                        <a:lnTo>
                          <a:pt x="637937" y="642224"/>
                        </a:lnTo>
                        <a:lnTo>
                          <a:pt x="634365" y="638652"/>
                        </a:lnTo>
                        <a:lnTo>
                          <a:pt x="631508" y="635080"/>
                        </a:lnTo>
                        <a:lnTo>
                          <a:pt x="629365" y="631508"/>
                        </a:lnTo>
                        <a:lnTo>
                          <a:pt x="628650" y="627222"/>
                        </a:lnTo>
                        <a:lnTo>
                          <a:pt x="627936" y="622221"/>
                        </a:lnTo>
                        <a:lnTo>
                          <a:pt x="628650" y="617221"/>
                        </a:lnTo>
                        <a:lnTo>
                          <a:pt x="629365" y="612935"/>
                        </a:lnTo>
                        <a:lnTo>
                          <a:pt x="631508" y="608648"/>
                        </a:lnTo>
                        <a:lnTo>
                          <a:pt x="634365" y="605076"/>
                        </a:lnTo>
                        <a:lnTo>
                          <a:pt x="637937" y="602219"/>
                        </a:lnTo>
                        <a:lnTo>
                          <a:pt x="642224" y="600076"/>
                        </a:lnTo>
                        <a:lnTo>
                          <a:pt x="646510" y="599361"/>
                        </a:lnTo>
                        <a:close/>
                        <a:moveTo>
                          <a:pt x="224314" y="447914"/>
                        </a:moveTo>
                        <a:lnTo>
                          <a:pt x="373619" y="600076"/>
                        </a:lnTo>
                        <a:lnTo>
                          <a:pt x="373619" y="770812"/>
                        </a:lnTo>
                        <a:lnTo>
                          <a:pt x="294323" y="770812"/>
                        </a:lnTo>
                        <a:lnTo>
                          <a:pt x="294323" y="568644"/>
                        </a:lnTo>
                        <a:lnTo>
                          <a:pt x="240030" y="568644"/>
                        </a:lnTo>
                        <a:lnTo>
                          <a:pt x="240030" y="768669"/>
                        </a:lnTo>
                        <a:lnTo>
                          <a:pt x="142161" y="769383"/>
                        </a:lnTo>
                        <a:lnTo>
                          <a:pt x="142161" y="696517"/>
                        </a:lnTo>
                        <a:lnTo>
                          <a:pt x="184309" y="696517"/>
                        </a:lnTo>
                        <a:lnTo>
                          <a:pt x="184309" y="642939"/>
                        </a:lnTo>
                        <a:lnTo>
                          <a:pt x="142161" y="642939"/>
                        </a:lnTo>
                        <a:lnTo>
                          <a:pt x="142161" y="565072"/>
                        </a:lnTo>
                        <a:lnTo>
                          <a:pt x="182166" y="565072"/>
                        </a:lnTo>
                        <a:lnTo>
                          <a:pt x="182166" y="518637"/>
                        </a:lnTo>
                        <a:lnTo>
                          <a:pt x="142161" y="518637"/>
                        </a:lnTo>
                        <a:lnTo>
                          <a:pt x="142161" y="448629"/>
                        </a:lnTo>
                        <a:close/>
                        <a:moveTo>
                          <a:pt x="272891" y="250746"/>
                        </a:moveTo>
                        <a:lnTo>
                          <a:pt x="278606" y="251461"/>
                        </a:lnTo>
                        <a:lnTo>
                          <a:pt x="282892" y="252889"/>
                        </a:lnTo>
                        <a:lnTo>
                          <a:pt x="286464" y="255032"/>
                        </a:lnTo>
                        <a:lnTo>
                          <a:pt x="290036" y="257890"/>
                        </a:lnTo>
                        <a:lnTo>
                          <a:pt x="292894" y="261462"/>
                        </a:lnTo>
                        <a:lnTo>
                          <a:pt x="295037" y="265034"/>
                        </a:lnTo>
                        <a:lnTo>
                          <a:pt x="296466" y="269320"/>
                        </a:lnTo>
                        <a:lnTo>
                          <a:pt x="297180" y="275035"/>
                        </a:lnTo>
                        <a:lnTo>
                          <a:pt x="296466" y="280036"/>
                        </a:lnTo>
                        <a:lnTo>
                          <a:pt x="295037" y="284322"/>
                        </a:lnTo>
                        <a:lnTo>
                          <a:pt x="292894" y="287894"/>
                        </a:lnTo>
                        <a:lnTo>
                          <a:pt x="290036" y="291466"/>
                        </a:lnTo>
                        <a:lnTo>
                          <a:pt x="286464" y="294323"/>
                        </a:lnTo>
                        <a:lnTo>
                          <a:pt x="282892" y="296466"/>
                        </a:lnTo>
                        <a:lnTo>
                          <a:pt x="278606" y="297181"/>
                        </a:lnTo>
                        <a:lnTo>
                          <a:pt x="272891" y="297895"/>
                        </a:lnTo>
                        <a:lnTo>
                          <a:pt x="267890" y="297181"/>
                        </a:lnTo>
                        <a:lnTo>
                          <a:pt x="263604" y="296466"/>
                        </a:lnTo>
                        <a:lnTo>
                          <a:pt x="260032" y="294323"/>
                        </a:lnTo>
                        <a:lnTo>
                          <a:pt x="256460" y="291466"/>
                        </a:lnTo>
                        <a:lnTo>
                          <a:pt x="253603" y="287894"/>
                        </a:lnTo>
                        <a:lnTo>
                          <a:pt x="251459" y="284322"/>
                        </a:lnTo>
                        <a:lnTo>
                          <a:pt x="250031" y="280036"/>
                        </a:lnTo>
                        <a:lnTo>
                          <a:pt x="249316" y="275035"/>
                        </a:lnTo>
                        <a:lnTo>
                          <a:pt x="250031" y="269320"/>
                        </a:lnTo>
                        <a:lnTo>
                          <a:pt x="251459" y="265034"/>
                        </a:lnTo>
                        <a:lnTo>
                          <a:pt x="253603" y="261462"/>
                        </a:lnTo>
                        <a:lnTo>
                          <a:pt x="256460" y="257890"/>
                        </a:lnTo>
                        <a:lnTo>
                          <a:pt x="260032" y="255032"/>
                        </a:lnTo>
                        <a:lnTo>
                          <a:pt x="263604" y="252889"/>
                        </a:lnTo>
                        <a:lnTo>
                          <a:pt x="267890" y="251461"/>
                        </a:lnTo>
                        <a:close/>
                        <a:moveTo>
                          <a:pt x="722947" y="147876"/>
                        </a:moveTo>
                        <a:lnTo>
                          <a:pt x="770811" y="147876"/>
                        </a:lnTo>
                        <a:lnTo>
                          <a:pt x="770811" y="227171"/>
                        </a:lnTo>
                        <a:lnTo>
                          <a:pt x="722947" y="227171"/>
                        </a:lnTo>
                        <a:close/>
                        <a:moveTo>
                          <a:pt x="554355" y="143589"/>
                        </a:moveTo>
                        <a:lnTo>
                          <a:pt x="672227" y="143589"/>
                        </a:lnTo>
                        <a:lnTo>
                          <a:pt x="672941" y="281464"/>
                        </a:lnTo>
                        <a:lnTo>
                          <a:pt x="772239" y="281464"/>
                        </a:lnTo>
                        <a:lnTo>
                          <a:pt x="772239" y="358616"/>
                        </a:lnTo>
                        <a:lnTo>
                          <a:pt x="722947" y="358616"/>
                        </a:lnTo>
                        <a:lnTo>
                          <a:pt x="722947" y="410051"/>
                        </a:lnTo>
                        <a:lnTo>
                          <a:pt x="772239" y="410051"/>
                        </a:lnTo>
                        <a:lnTo>
                          <a:pt x="772239" y="485775"/>
                        </a:lnTo>
                        <a:lnTo>
                          <a:pt x="722947" y="485775"/>
                        </a:lnTo>
                        <a:lnTo>
                          <a:pt x="722947" y="537210"/>
                        </a:lnTo>
                        <a:lnTo>
                          <a:pt x="772239" y="537210"/>
                        </a:lnTo>
                        <a:lnTo>
                          <a:pt x="772239" y="770811"/>
                        </a:lnTo>
                        <a:lnTo>
                          <a:pt x="677942" y="770811"/>
                        </a:lnTo>
                        <a:lnTo>
                          <a:pt x="677942" y="699374"/>
                        </a:lnTo>
                        <a:lnTo>
                          <a:pt x="682228" y="697945"/>
                        </a:lnTo>
                        <a:lnTo>
                          <a:pt x="686514" y="696516"/>
                        </a:lnTo>
                        <a:lnTo>
                          <a:pt x="690086" y="694373"/>
                        </a:lnTo>
                        <a:lnTo>
                          <a:pt x="694372" y="692230"/>
                        </a:lnTo>
                        <a:lnTo>
                          <a:pt x="697944" y="689372"/>
                        </a:lnTo>
                        <a:lnTo>
                          <a:pt x="702230" y="686515"/>
                        </a:lnTo>
                        <a:lnTo>
                          <a:pt x="705802" y="683657"/>
                        </a:lnTo>
                        <a:lnTo>
                          <a:pt x="709374" y="680800"/>
                        </a:lnTo>
                        <a:lnTo>
                          <a:pt x="714375" y="675085"/>
                        </a:lnTo>
                        <a:lnTo>
                          <a:pt x="719375" y="667941"/>
                        </a:lnTo>
                        <a:lnTo>
                          <a:pt x="722947" y="661512"/>
                        </a:lnTo>
                        <a:lnTo>
                          <a:pt x="726519" y="654368"/>
                        </a:lnTo>
                        <a:lnTo>
                          <a:pt x="728662" y="647938"/>
                        </a:lnTo>
                        <a:lnTo>
                          <a:pt x="730805" y="639366"/>
                        </a:lnTo>
                        <a:lnTo>
                          <a:pt x="732234" y="632222"/>
                        </a:lnTo>
                        <a:lnTo>
                          <a:pt x="732948" y="624364"/>
                        </a:lnTo>
                        <a:lnTo>
                          <a:pt x="732234" y="616506"/>
                        </a:lnTo>
                        <a:lnTo>
                          <a:pt x="730805" y="608648"/>
                        </a:lnTo>
                        <a:lnTo>
                          <a:pt x="728662" y="600790"/>
                        </a:lnTo>
                        <a:lnTo>
                          <a:pt x="726519" y="593646"/>
                        </a:lnTo>
                        <a:lnTo>
                          <a:pt x="722947" y="586502"/>
                        </a:lnTo>
                        <a:lnTo>
                          <a:pt x="719375" y="580073"/>
                        </a:lnTo>
                        <a:lnTo>
                          <a:pt x="714375" y="572929"/>
                        </a:lnTo>
                        <a:lnTo>
                          <a:pt x="709374" y="567214"/>
                        </a:lnTo>
                        <a:lnTo>
                          <a:pt x="705802" y="563642"/>
                        </a:lnTo>
                        <a:lnTo>
                          <a:pt x="702230" y="560785"/>
                        </a:lnTo>
                        <a:lnTo>
                          <a:pt x="697230" y="557927"/>
                        </a:lnTo>
                        <a:lnTo>
                          <a:pt x="693658" y="555070"/>
                        </a:lnTo>
                        <a:lnTo>
                          <a:pt x="689372" y="552927"/>
                        </a:lnTo>
                        <a:lnTo>
                          <a:pt x="685085" y="550783"/>
                        </a:lnTo>
                        <a:lnTo>
                          <a:pt x="680085" y="549355"/>
                        </a:lnTo>
                        <a:lnTo>
                          <a:pt x="675799" y="547211"/>
                        </a:lnTo>
                        <a:lnTo>
                          <a:pt x="675084" y="464344"/>
                        </a:lnTo>
                        <a:lnTo>
                          <a:pt x="554355" y="345757"/>
                        </a:lnTo>
                        <a:close/>
                        <a:moveTo>
                          <a:pt x="507920" y="143589"/>
                        </a:moveTo>
                        <a:lnTo>
                          <a:pt x="507920" y="305752"/>
                        </a:lnTo>
                        <a:lnTo>
                          <a:pt x="420766" y="218598"/>
                        </a:lnTo>
                        <a:lnTo>
                          <a:pt x="420766" y="144303"/>
                        </a:lnTo>
                        <a:close/>
                        <a:moveTo>
                          <a:pt x="371476" y="143589"/>
                        </a:moveTo>
                        <a:lnTo>
                          <a:pt x="371476" y="231457"/>
                        </a:lnTo>
                        <a:lnTo>
                          <a:pt x="634366" y="497205"/>
                        </a:lnTo>
                        <a:lnTo>
                          <a:pt x="634366" y="547211"/>
                        </a:lnTo>
                        <a:lnTo>
                          <a:pt x="622221" y="551498"/>
                        </a:lnTo>
                        <a:lnTo>
                          <a:pt x="610791" y="557213"/>
                        </a:lnTo>
                        <a:lnTo>
                          <a:pt x="600076" y="565071"/>
                        </a:lnTo>
                        <a:lnTo>
                          <a:pt x="591503" y="574358"/>
                        </a:lnTo>
                        <a:lnTo>
                          <a:pt x="584360" y="585788"/>
                        </a:lnTo>
                        <a:lnTo>
                          <a:pt x="577930" y="597218"/>
                        </a:lnTo>
                        <a:lnTo>
                          <a:pt x="575073" y="610791"/>
                        </a:lnTo>
                        <a:lnTo>
                          <a:pt x="573644" y="624364"/>
                        </a:lnTo>
                        <a:lnTo>
                          <a:pt x="574358" y="632222"/>
                        </a:lnTo>
                        <a:lnTo>
                          <a:pt x="575073" y="639366"/>
                        </a:lnTo>
                        <a:lnTo>
                          <a:pt x="577216" y="647938"/>
                        </a:lnTo>
                        <a:lnTo>
                          <a:pt x="580073" y="654368"/>
                        </a:lnTo>
                        <a:lnTo>
                          <a:pt x="582931" y="661512"/>
                        </a:lnTo>
                        <a:lnTo>
                          <a:pt x="587217" y="667941"/>
                        </a:lnTo>
                        <a:lnTo>
                          <a:pt x="591503" y="675085"/>
                        </a:lnTo>
                        <a:lnTo>
                          <a:pt x="596504" y="680800"/>
                        </a:lnTo>
                        <a:lnTo>
                          <a:pt x="600790" y="684372"/>
                        </a:lnTo>
                        <a:lnTo>
                          <a:pt x="605076" y="687944"/>
                        </a:lnTo>
                        <a:lnTo>
                          <a:pt x="609363" y="691515"/>
                        </a:lnTo>
                        <a:lnTo>
                          <a:pt x="615078" y="694373"/>
                        </a:lnTo>
                        <a:lnTo>
                          <a:pt x="620078" y="697230"/>
                        </a:lnTo>
                        <a:lnTo>
                          <a:pt x="625793" y="699374"/>
                        </a:lnTo>
                        <a:lnTo>
                          <a:pt x="630794" y="700802"/>
                        </a:lnTo>
                        <a:lnTo>
                          <a:pt x="636509" y="702945"/>
                        </a:lnTo>
                        <a:lnTo>
                          <a:pt x="636509" y="770811"/>
                        </a:lnTo>
                        <a:lnTo>
                          <a:pt x="551498" y="770811"/>
                        </a:lnTo>
                        <a:lnTo>
                          <a:pt x="551498" y="705089"/>
                        </a:lnTo>
                        <a:lnTo>
                          <a:pt x="240745" y="396478"/>
                        </a:lnTo>
                        <a:lnTo>
                          <a:pt x="142161" y="396478"/>
                        </a:lnTo>
                        <a:lnTo>
                          <a:pt x="142161" y="144303"/>
                        </a:lnTo>
                        <a:lnTo>
                          <a:pt x="247174" y="144303"/>
                        </a:lnTo>
                        <a:lnTo>
                          <a:pt x="247174" y="200739"/>
                        </a:lnTo>
                        <a:lnTo>
                          <a:pt x="236458" y="205025"/>
                        </a:lnTo>
                        <a:lnTo>
                          <a:pt x="227171" y="212169"/>
                        </a:lnTo>
                        <a:lnTo>
                          <a:pt x="218599" y="220027"/>
                        </a:lnTo>
                        <a:lnTo>
                          <a:pt x="210741" y="228600"/>
                        </a:lnTo>
                        <a:lnTo>
                          <a:pt x="204311" y="239315"/>
                        </a:lnTo>
                        <a:lnTo>
                          <a:pt x="199311" y="251460"/>
                        </a:lnTo>
                        <a:lnTo>
                          <a:pt x="196453" y="263604"/>
                        </a:lnTo>
                        <a:lnTo>
                          <a:pt x="195025" y="277177"/>
                        </a:lnTo>
                        <a:lnTo>
                          <a:pt x="195739" y="285036"/>
                        </a:lnTo>
                        <a:lnTo>
                          <a:pt x="196453" y="292894"/>
                        </a:lnTo>
                        <a:lnTo>
                          <a:pt x="198596" y="300037"/>
                        </a:lnTo>
                        <a:lnTo>
                          <a:pt x="200740" y="307896"/>
                        </a:lnTo>
                        <a:lnTo>
                          <a:pt x="204311" y="315039"/>
                        </a:lnTo>
                        <a:lnTo>
                          <a:pt x="207883" y="321469"/>
                        </a:lnTo>
                        <a:lnTo>
                          <a:pt x="212884" y="327898"/>
                        </a:lnTo>
                        <a:lnTo>
                          <a:pt x="218599" y="333613"/>
                        </a:lnTo>
                        <a:lnTo>
                          <a:pt x="224314" y="339328"/>
                        </a:lnTo>
                        <a:lnTo>
                          <a:pt x="230029" y="343614"/>
                        </a:lnTo>
                        <a:lnTo>
                          <a:pt x="237173" y="347901"/>
                        </a:lnTo>
                        <a:lnTo>
                          <a:pt x="243602" y="350758"/>
                        </a:lnTo>
                        <a:lnTo>
                          <a:pt x="251461" y="353616"/>
                        </a:lnTo>
                        <a:lnTo>
                          <a:pt x="259319" y="355759"/>
                        </a:lnTo>
                        <a:lnTo>
                          <a:pt x="266463" y="356473"/>
                        </a:lnTo>
                        <a:lnTo>
                          <a:pt x="274321" y="357188"/>
                        </a:lnTo>
                        <a:lnTo>
                          <a:pt x="280750" y="357188"/>
                        </a:lnTo>
                        <a:lnTo>
                          <a:pt x="286465" y="356473"/>
                        </a:lnTo>
                        <a:lnTo>
                          <a:pt x="291466" y="355759"/>
                        </a:lnTo>
                        <a:lnTo>
                          <a:pt x="297181" y="354330"/>
                        </a:lnTo>
                        <a:lnTo>
                          <a:pt x="302181" y="352187"/>
                        </a:lnTo>
                        <a:lnTo>
                          <a:pt x="307896" y="350044"/>
                        </a:lnTo>
                        <a:lnTo>
                          <a:pt x="312183" y="347901"/>
                        </a:lnTo>
                        <a:lnTo>
                          <a:pt x="317183" y="345043"/>
                        </a:lnTo>
                        <a:lnTo>
                          <a:pt x="540068" y="567214"/>
                        </a:lnTo>
                        <a:lnTo>
                          <a:pt x="537925" y="507921"/>
                        </a:lnTo>
                        <a:lnTo>
                          <a:pt x="345044" y="315039"/>
                        </a:lnTo>
                        <a:lnTo>
                          <a:pt x="348616" y="306467"/>
                        </a:lnTo>
                        <a:lnTo>
                          <a:pt x="352188" y="296466"/>
                        </a:lnTo>
                        <a:lnTo>
                          <a:pt x="353616" y="287179"/>
                        </a:lnTo>
                        <a:lnTo>
                          <a:pt x="354331" y="277177"/>
                        </a:lnTo>
                        <a:lnTo>
                          <a:pt x="353616" y="268605"/>
                        </a:lnTo>
                        <a:lnTo>
                          <a:pt x="352902" y="261461"/>
                        </a:lnTo>
                        <a:lnTo>
                          <a:pt x="350759" y="253603"/>
                        </a:lnTo>
                        <a:lnTo>
                          <a:pt x="348616" y="246459"/>
                        </a:lnTo>
                        <a:lnTo>
                          <a:pt x="345044" y="239315"/>
                        </a:lnTo>
                        <a:lnTo>
                          <a:pt x="341472" y="232886"/>
                        </a:lnTo>
                        <a:lnTo>
                          <a:pt x="336471" y="226456"/>
                        </a:lnTo>
                        <a:lnTo>
                          <a:pt x="330756" y="220741"/>
                        </a:lnTo>
                        <a:lnTo>
                          <a:pt x="327185" y="217170"/>
                        </a:lnTo>
                        <a:lnTo>
                          <a:pt x="322898" y="213598"/>
                        </a:lnTo>
                        <a:lnTo>
                          <a:pt x="318612" y="210026"/>
                        </a:lnTo>
                        <a:lnTo>
                          <a:pt x="313611" y="207168"/>
                        </a:lnTo>
                        <a:lnTo>
                          <a:pt x="309325" y="205025"/>
                        </a:lnTo>
                        <a:lnTo>
                          <a:pt x="303610" y="202882"/>
                        </a:lnTo>
                        <a:lnTo>
                          <a:pt x="298610" y="201453"/>
                        </a:lnTo>
                        <a:lnTo>
                          <a:pt x="293609" y="200025"/>
                        </a:lnTo>
                        <a:lnTo>
                          <a:pt x="293609" y="144303"/>
                        </a:lnTo>
                        <a:close/>
                        <a:moveTo>
                          <a:pt x="55998" y="55998"/>
                        </a:moveTo>
                        <a:lnTo>
                          <a:pt x="55998" y="858402"/>
                        </a:lnTo>
                        <a:lnTo>
                          <a:pt x="858402" y="858402"/>
                        </a:lnTo>
                        <a:lnTo>
                          <a:pt x="858402" y="55998"/>
                        </a:lnTo>
                        <a:close/>
                        <a:moveTo>
                          <a:pt x="0" y="0"/>
                        </a:moveTo>
                        <a:lnTo>
                          <a:pt x="914400" y="0"/>
                        </a:lnTo>
                        <a:lnTo>
                          <a:pt x="914400" y="914400"/>
                        </a:lnTo>
                        <a:lnTo>
                          <a:pt x="0" y="914400"/>
                        </a:ln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09696" tIns="54849" rIns="54849" bIns="109696" numCol="1" spcCol="0" rtlCol="0" fromWordArt="0" anchor="t"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096499" fontAlgn="base">
                      <a:spcBef>
                        <a:spcPct val="0"/>
                      </a:spcBef>
                      <a:spcAft>
                        <a:spcPct val="0"/>
                      </a:spcAft>
                    </a:pPr>
                    <a:endParaRPr lang="en-US" sz="1199" b="1" spc="-6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a:xfrm>
                    <a:off x="337358" y="3126329"/>
                    <a:ext cx="1145648" cy="261482"/>
                  </a:xfrm>
                  <a:prstGeom prst="rect">
                    <a:avLst/>
                  </a:prstGeom>
                </p:spPr>
                <p:txBody>
                  <a:bodyPr wrap="square">
                    <a:spAutoFit/>
                  </a:bodyPr>
                  <a:lstStyle/>
                  <a:p>
                    <a:pPr algn="ctr" defTabSz="914187">
                      <a:defRPr/>
                    </a:pPr>
                    <a:r>
                      <a:rPr lang="en-US" sz="1099" kern="0" dirty="0" smtClean="0">
                        <a:solidFill>
                          <a:srgbClr val="FFFFFF"/>
                        </a:solidFill>
                      </a:rPr>
                      <a:t>Basic Sensors</a:t>
                    </a:r>
                    <a:endParaRPr lang="en-US" sz="1099" kern="0" dirty="0">
                      <a:solidFill>
                        <a:srgbClr val="FFFFFF"/>
                      </a:solidFill>
                    </a:endParaRPr>
                  </a:p>
                </p:txBody>
              </p:sp>
            </p:grpSp>
          </p:grpSp>
          <p:grpSp>
            <p:nvGrpSpPr>
              <p:cNvPr id="13" name="Group 12"/>
              <p:cNvGrpSpPr/>
              <p:nvPr/>
            </p:nvGrpSpPr>
            <p:grpSpPr>
              <a:xfrm>
                <a:off x="1505855" y="2675537"/>
                <a:ext cx="1590146" cy="794655"/>
                <a:chOff x="1473078" y="2683223"/>
                <a:chExt cx="1590146" cy="794655"/>
              </a:xfrm>
            </p:grpSpPr>
            <p:sp>
              <p:nvSpPr>
                <p:cNvPr id="73" name="Rectangle 72"/>
                <p:cNvSpPr/>
                <p:nvPr/>
              </p:nvSpPr>
              <p:spPr bwMode="auto">
                <a:xfrm>
                  <a:off x="1664922" y="2683223"/>
                  <a:ext cx="1206459" cy="794655"/>
                </a:xfrm>
                <a:prstGeom prst="rect">
                  <a:avLst/>
                </a:prstGeom>
                <a:solidFill>
                  <a:schemeClr val="accent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0" name="Group 9"/>
                <p:cNvGrpSpPr/>
                <p:nvPr/>
              </p:nvGrpSpPr>
              <p:grpSpPr>
                <a:xfrm>
                  <a:off x="1473078" y="2821146"/>
                  <a:ext cx="1590146" cy="554515"/>
                  <a:chOff x="1383399" y="2821146"/>
                  <a:chExt cx="1590146" cy="554515"/>
                </a:xfrm>
              </p:grpSpPr>
              <p:sp>
                <p:nvSpPr>
                  <p:cNvPr id="66" name="Rounded Rectangle 6"/>
                  <p:cNvSpPr>
                    <a:spLocks noChangeAspect="1"/>
                  </p:cNvSpPr>
                  <p:nvPr/>
                </p:nvSpPr>
                <p:spPr bwMode="auto">
                  <a:xfrm rot="16200000">
                    <a:off x="2039098" y="2757578"/>
                    <a:ext cx="278749" cy="405886"/>
                  </a:xfrm>
                  <a:custGeom>
                    <a:avLst/>
                    <a:gdLst/>
                    <a:ahLst/>
                    <a:cxnLst/>
                    <a:rect l="l" t="t" r="r" b="b"/>
                    <a:pathLst>
                      <a:path w="3286897" h="4658497">
                        <a:moveTo>
                          <a:pt x="1600200" y="4382531"/>
                        </a:moveTo>
                        <a:cubicBezTo>
                          <a:pt x="1600200" y="4367744"/>
                          <a:pt x="1588213" y="4355757"/>
                          <a:pt x="1573426" y="4355757"/>
                        </a:cubicBezTo>
                        <a:lnTo>
                          <a:pt x="811428" y="4355757"/>
                        </a:lnTo>
                        <a:cubicBezTo>
                          <a:pt x="796641" y="4355757"/>
                          <a:pt x="784654" y="4367744"/>
                          <a:pt x="784654" y="4382531"/>
                        </a:cubicBezTo>
                        <a:lnTo>
                          <a:pt x="784654" y="4489621"/>
                        </a:lnTo>
                        <a:cubicBezTo>
                          <a:pt x="784654" y="4504408"/>
                          <a:pt x="796641" y="4516395"/>
                          <a:pt x="811428" y="4516395"/>
                        </a:cubicBezTo>
                        <a:lnTo>
                          <a:pt x="1573426" y="4516395"/>
                        </a:lnTo>
                        <a:cubicBezTo>
                          <a:pt x="1588213" y="4516395"/>
                          <a:pt x="1600200" y="4504408"/>
                          <a:pt x="1600200" y="4489621"/>
                        </a:cubicBezTo>
                        <a:close/>
                        <a:moveTo>
                          <a:pt x="2502243" y="4382531"/>
                        </a:moveTo>
                        <a:cubicBezTo>
                          <a:pt x="2502243" y="4367744"/>
                          <a:pt x="2490256" y="4355757"/>
                          <a:pt x="2475469" y="4355757"/>
                        </a:cubicBezTo>
                        <a:lnTo>
                          <a:pt x="1713471" y="4355757"/>
                        </a:lnTo>
                        <a:cubicBezTo>
                          <a:pt x="1698684" y="4355757"/>
                          <a:pt x="1686697" y="4367744"/>
                          <a:pt x="1686697" y="4382531"/>
                        </a:cubicBezTo>
                        <a:lnTo>
                          <a:pt x="1686697" y="4489621"/>
                        </a:lnTo>
                        <a:cubicBezTo>
                          <a:pt x="1686697" y="4504408"/>
                          <a:pt x="1698684" y="4516395"/>
                          <a:pt x="1713471" y="4516395"/>
                        </a:cubicBezTo>
                        <a:lnTo>
                          <a:pt x="2475469" y="4516395"/>
                        </a:lnTo>
                        <a:cubicBezTo>
                          <a:pt x="2490256" y="4516395"/>
                          <a:pt x="2502243" y="4504408"/>
                          <a:pt x="2502243" y="4489621"/>
                        </a:cubicBezTo>
                        <a:close/>
                        <a:moveTo>
                          <a:pt x="3021231" y="480896"/>
                        </a:moveTo>
                        <a:cubicBezTo>
                          <a:pt x="3021231" y="375524"/>
                          <a:pt x="2935811" y="290104"/>
                          <a:pt x="2830439" y="290104"/>
                        </a:cubicBezTo>
                        <a:lnTo>
                          <a:pt x="444108" y="290104"/>
                        </a:lnTo>
                        <a:cubicBezTo>
                          <a:pt x="338736" y="290104"/>
                          <a:pt x="253316" y="375524"/>
                          <a:pt x="253316" y="480896"/>
                        </a:cubicBezTo>
                        <a:lnTo>
                          <a:pt x="253316" y="4029043"/>
                        </a:lnTo>
                        <a:cubicBezTo>
                          <a:pt x="253316" y="4134415"/>
                          <a:pt x="338736" y="4219835"/>
                          <a:pt x="444108" y="4219835"/>
                        </a:cubicBezTo>
                        <a:lnTo>
                          <a:pt x="2830439" y="4219835"/>
                        </a:lnTo>
                        <a:cubicBezTo>
                          <a:pt x="2935811" y="4219835"/>
                          <a:pt x="3021231" y="4134415"/>
                          <a:pt x="3021231" y="4029043"/>
                        </a:cubicBezTo>
                        <a:close/>
                        <a:moveTo>
                          <a:pt x="3286897" y="226566"/>
                        </a:moveTo>
                        <a:lnTo>
                          <a:pt x="3286897" y="4431931"/>
                        </a:lnTo>
                        <a:cubicBezTo>
                          <a:pt x="3286897" y="4557060"/>
                          <a:pt x="3185460" y="4658497"/>
                          <a:pt x="3060331" y="4658497"/>
                        </a:cubicBezTo>
                        <a:lnTo>
                          <a:pt x="226566" y="4658497"/>
                        </a:lnTo>
                        <a:cubicBezTo>
                          <a:pt x="101437" y="4658497"/>
                          <a:pt x="0" y="4557060"/>
                          <a:pt x="0" y="4431931"/>
                        </a:cubicBezTo>
                        <a:lnTo>
                          <a:pt x="0" y="226566"/>
                        </a:lnTo>
                        <a:cubicBezTo>
                          <a:pt x="0" y="101437"/>
                          <a:pt x="101437" y="0"/>
                          <a:pt x="226566" y="0"/>
                        </a:cubicBezTo>
                        <a:lnTo>
                          <a:pt x="3060331" y="0"/>
                        </a:lnTo>
                        <a:cubicBezTo>
                          <a:pt x="3185460" y="0"/>
                          <a:pt x="3286897" y="101437"/>
                          <a:pt x="3286897" y="226566"/>
                        </a:cubicBezTo>
                        <a:close/>
                      </a:path>
                    </a:pathLst>
                  </a:custGeom>
                  <a:solidFill>
                    <a:srgbClr val="FFFFFF"/>
                  </a:solidFill>
                  <a:ln w="10795" cap="flat" cmpd="sng" algn="ctr">
                    <a:noFill/>
                    <a:prstDash val="solid"/>
                    <a:headEnd type="none" w="med" len="med"/>
                    <a:tailEnd type="none" w="med" len="med"/>
                  </a:ln>
                  <a:effectLst/>
                </p:spPr>
                <p:txBody>
                  <a:bodyPr vert="horz" wrap="square" lIns="91423" tIns="45711" rIns="91423" bIns="45711" numCol="1" rtlCol="0" anchor="ctr" anchorCtr="0" compatLnSpc="1">
                    <a:prstTxWarp prst="textNoShape">
                      <a:avLst/>
                    </a:prstTxWarp>
                  </a:bodyPr>
                  <a:lstStyle/>
                  <a:p>
                    <a:pPr algn="ctr" defTabSz="822795">
                      <a:defRPr/>
                    </a:pPr>
                    <a:endParaRPr lang="en-US" sz="1000" kern="0" dirty="0">
                      <a:solidFill>
                        <a:srgbClr val="00188F"/>
                      </a:solidFill>
                      <a:sym typeface="Segoe UI Light" panose="020B0502040204020203" pitchFamily="34" charset="0"/>
                    </a:endParaRPr>
                  </a:p>
                </p:txBody>
              </p:sp>
              <p:sp>
                <p:nvSpPr>
                  <p:cNvPr id="69" name="Rectangle 68"/>
                  <p:cNvSpPr/>
                  <p:nvPr/>
                </p:nvSpPr>
                <p:spPr>
                  <a:xfrm>
                    <a:off x="1383399" y="3114179"/>
                    <a:ext cx="1590146" cy="261482"/>
                  </a:xfrm>
                  <a:prstGeom prst="rect">
                    <a:avLst/>
                  </a:prstGeom>
                </p:spPr>
                <p:txBody>
                  <a:bodyPr wrap="square">
                    <a:spAutoFit/>
                  </a:bodyPr>
                  <a:lstStyle/>
                  <a:p>
                    <a:pPr algn="ctr" defTabSz="914187">
                      <a:defRPr/>
                    </a:pPr>
                    <a:r>
                      <a:rPr lang="en-US" sz="1099" kern="0" dirty="0" smtClean="0">
                        <a:solidFill>
                          <a:srgbClr val="FFFFFF"/>
                        </a:solidFill>
                      </a:rPr>
                      <a:t>Intelligent Devices</a:t>
                    </a:r>
                    <a:endParaRPr lang="en-US" sz="1099" kern="0" dirty="0">
                      <a:solidFill>
                        <a:srgbClr val="FFFFFF"/>
                      </a:solidFill>
                    </a:endParaRPr>
                  </a:p>
                </p:txBody>
              </p:sp>
            </p:grpSp>
          </p:grpSp>
        </p:grpSp>
        <p:grpSp>
          <p:nvGrpSpPr>
            <p:cNvPr id="16" name="Group 15"/>
            <p:cNvGrpSpPr/>
            <p:nvPr/>
          </p:nvGrpSpPr>
          <p:grpSpPr>
            <a:xfrm>
              <a:off x="4761502" y="1279586"/>
              <a:ext cx="2945239" cy="3731191"/>
              <a:chOff x="3349198" y="1279586"/>
              <a:chExt cx="2945239" cy="3731191"/>
            </a:xfrm>
          </p:grpSpPr>
          <p:sp>
            <p:nvSpPr>
              <p:cNvPr id="158" name="Isosceles Triangle 157"/>
              <p:cNvSpPr/>
              <p:nvPr/>
            </p:nvSpPr>
            <p:spPr bwMode="auto">
              <a:xfrm rot="5400000">
                <a:off x="4919782" y="2393607"/>
                <a:ext cx="2468868" cy="280442"/>
              </a:xfrm>
              <a:prstGeom prst="triangle">
                <a:avLst/>
              </a:prstGeom>
              <a:solidFill>
                <a:schemeClr val="tx1"/>
              </a:solidFill>
              <a:ln w="9525" cap="flat" cmpd="sng" algn="ctr">
                <a:noFill/>
                <a:prstDash val="solid"/>
                <a:headEnd type="none" w="med" len="med"/>
                <a:tailEnd type="none" w="med" len="med"/>
              </a:ln>
              <a:effectLst/>
            </p:spPr>
            <p:txBody>
              <a:bodyPr rot="0" spcFirstLastPara="0" vertOverflow="overflow" horzOverflow="overflow" vert="horz" wrap="square" lIns="137141" tIns="91427" rIns="91427" bIns="91427" numCol="1" spcCol="0" rtlCol="0" fromWordArt="0" anchor="ctr" anchorCtr="0" forceAA="0" compatLnSpc="1">
                <a:prstTxWarp prst="textNoShape">
                  <a:avLst/>
                </a:prstTxWarp>
                <a:noAutofit/>
              </a:bodyPr>
              <a:lstStyle/>
              <a:p>
                <a:pPr algn="ctr" defTabSz="913923" fontAlgn="base">
                  <a:spcBef>
                    <a:spcPct val="0"/>
                  </a:spcBef>
                  <a:spcAft>
                    <a:spcPct val="0"/>
                  </a:spcAft>
                  <a:defRPr/>
                </a:pPr>
                <a:endParaRPr lang="en-US" sz="2200" kern="0">
                  <a:solidFill>
                    <a:srgbClr val="000000">
                      <a:lumMod val="65000"/>
                      <a:lumOff val="35000"/>
                    </a:srgbClr>
                  </a:solidFill>
                  <a:ea typeface="Segoe UI" pitchFamily="34" charset="0"/>
                  <a:cs typeface="Segoe UI" pitchFamily="34" charset="0"/>
                </a:endParaRPr>
              </a:p>
            </p:txBody>
          </p:sp>
          <p:sp>
            <p:nvSpPr>
              <p:cNvPr id="156" name="Rectangle 155"/>
              <p:cNvSpPr/>
              <p:nvPr/>
            </p:nvSpPr>
            <p:spPr bwMode="auto">
              <a:xfrm>
                <a:off x="3349198" y="2176458"/>
                <a:ext cx="2701884" cy="2834319"/>
              </a:xfrm>
              <a:prstGeom prst="rect">
                <a:avLst/>
              </a:prstGeom>
              <a:solidFill>
                <a:schemeClr val="accent2"/>
              </a:solidFill>
              <a:ln w="10795" cap="flat" cmpd="sng" algn="ctr">
                <a:noFill/>
                <a:prstDash val="solid"/>
                <a:headEnd type="none" w="med" len="med"/>
                <a:tailEnd type="none" w="med" len="med"/>
              </a:ln>
              <a:effectLst/>
            </p:spPr>
            <p:txBody>
              <a:bodyPr vert="horz" wrap="square" lIns="182854" tIns="182854" rIns="0" bIns="46630" numCol="1" rtlCol="0" anchor="t" anchorCtr="0" compatLnSpc="1">
                <a:prstTxWarp prst="textNoShape">
                  <a:avLst/>
                </a:prstTxWarp>
              </a:bodyPr>
              <a:lstStyle/>
              <a:p>
                <a:pPr defTabSz="932722">
                  <a:spcAft>
                    <a:spcPts val="602"/>
                  </a:spcAft>
                  <a:defRPr/>
                </a:pPr>
                <a:endParaRPr lang="en-US" sz="2400" kern="0" dirty="0">
                  <a:solidFill>
                    <a:srgbClr val="FFFFFF"/>
                  </a:solidFill>
                  <a:latin typeface="Segoe UI Light"/>
                </a:endParaRPr>
              </a:p>
            </p:txBody>
          </p:sp>
          <p:sp>
            <p:nvSpPr>
              <p:cNvPr id="157" name="Rectangle 156"/>
              <p:cNvSpPr/>
              <p:nvPr/>
            </p:nvSpPr>
            <p:spPr bwMode="auto">
              <a:xfrm>
                <a:off x="3349198" y="1279586"/>
                <a:ext cx="2703608" cy="914270"/>
              </a:xfrm>
              <a:prstGeom prst="rect">
                <a:avLst/>
              </a:prstGeom>
              <a:solidFill>
                <a:schemeClr val="accent2"/>
              </a:solidFill>
              <a:ln w="10795" cap="flat" cmpd="sng" algn="ctr">
                <a:noFill/>
                <a:prstDash val="solid"/>
                <a:headEnd type="none" w="med" len="med"/>
                <a:tailEnd type="none" w="med" len="med"/>
              </a:ln>
              <a:effectLst/>
            </p:spPr>
            <p:txBody>
              <a:bodyPr vert="horz" wrap="square" lIns="137141" tIns="91427" rIns="137141" bIns="91427" numCol="1" rtlCol="0" anchor="t" anchorCtr="0" compatLnSpc="1">
                <a:prstTxWarp prst="textNoShape">
                  <a:avLst/>
                </a:prstTxWarp>
              </a:bodyPr>
              <a:lstStyle/>
              <a:p>
                <a:pPr defTabSz="932722">
                  <a:spcAft>
                    <a:spcPts val="602"/>
                  </a:spcAft>
                  <a:defRPr/>
                </a:pPr>
                <a:r>
                  <a:rPr lang="en-US" sz="2600" kern="0" spc="-50" dirty="0">
                    <a:solidFill>
                      <a:prstClr val="white"/>
                    </a:solidFill>
                    <a:latin typeface="Segoe UI Light"/>
                  </a:rPr>
                  <a:t>t</a:t>
                </a:r>
                <a:r>
                  <a:rPr lang="en-US" sz="2600" kern="0" spc="-50" dirty="0" smtClean="0">
                    <a:solidFill>
                      <a:prstClr val="white"/>
                    </a:solidFill>
                    <a:latin typeface="Segoe UI Light"/>
                  </a:rPr>
                  <a:t>hat provide you  data…</a:t>
                </a:r>
                <a:endParaRPr lang="en-US" sz="2600" kern="0" spc="-50" dirty="0">
                  <a:solidFill>
                    <a:prstClr val="white"/>
                  </a:solidFill>
                  <a:latin typeface="Segoe UI Light"/>
                </a:endParaRPr>
              </a:p>
            </p:txBody>
          </p:sp>
          <p:pic>
            <p:nvPicPr>
              <p:cNvPr id="188" name="Picture 18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558895" y="3210842"/>
                <a:ext cx="352584" cy="459258"/>
              </a:xfrm>
              <a:prstGeom prst="rect">
                <a:avLst/>
              </a:prstGeom>
            </p:spPr>
          </p:pic>
          <p:pic>
            <p:nvPicPr>
              <p:cNvPr id="190" name="Picture 5" descr="\\MAGNUM\Projects\Microsoft\Cloud Power FY12\Design\Icons\PNGs\Stop_watch.png"/>
              <p:cNvPicPr>
                <a:picLocks noChangeAspect="1" noChangeArrowheads="1"/>
              </p:cNvPicPr>
              <p:nvPr/>
            </p:nvPicPr>
            <p:blipFill>
              <a:blip r:embed="rId15" cstate="print">
                <a:lum bright="100000"/>
              </a:blip>
              <a:stretch>
                <a:fillRect/>
              </a:stretch>
            </p:blipFill>
            <p:spPr bwMode="auto">
              <a:xfrm>
                <a:off x="5194625" y="2652963"/>
                <a:ext cx="741386" cy="741386"/>
              </a:xfrm>
              <a:prstGeom prst="rect">
                <a:avLst/>
              </a:prstGeom>
              <a:noFill/>
            </p:spPr>
          </p:pic>
          <p:pic>
            <p:nvPicPr>
              <p:cNvPr id="191" name="Picture 4" descr="\\MAGNUM\Projects\Microsoft\Cloud Power FY12\Design\Icons\PNGs\IT_guy.png"/>
              <p:cNvPicPr>
                <a:picLocks noChangeAspect="1" noChangeArrowheads="1"/>
              </p:cNvPicPr>
              <p:nvPr/>
            </p:nvPicPr>
            <p:blipFill>
              <a:blip r:embed="rId16" cstate="print">
                <a:lum bright="100000"/>
              </a:blip>
              <a:stretch>
                <a:fillRect/>
              </a:stretch>
            </p:blipFill>
            <p:spPr bwMode="auto">
              <a:xfrm>
                <a:off x="5210112" y="3545577"/>
                <a:ext cx="704867" cy="704867"/>
              </a:xfrm>
              <a:prstGeom prst="rect">
                <a:avLst/>
              </a:prstGeom>
              <a:noFill/>
            </p:spPr>
          </p:pic>
          <p:sp>
            <p:nvSpPr>
              <p:cNvPr id="192" name="TextBox 191"/>
              <p:cNvSpPr txBox="1"/>
              <p:nvPr/>
            </p:nvSpPr>
            <p:spPr>
              <a:xfrm>
                <a:off x="3909046" y="3309730"/>
                <a:ext cx="1109599" cy="261482"/>
              </a:xfrm>
              <a:prstGeom prst="rect">
                <a:avLst/>
              </a:prstGeom>
              <a:noFill/>
            </p:spPr>
            <p:txBody>
              <a:bodyPr wrap="none" rtlCol="0">
                <a:spAutoFit/>
              </a:bodyPr>
              <a:lstStyle/>
              <a:p>
                <a:pPr algn="ctr" defTabSz="914187">
                  <a:defRPr/>
                </a:pPr>
                <a:r>
                  <a:rPr lang="en-US" sz="1099" kern="0" dirty="0" smtClean="0">
                    <a:solidFill>
                      <a:srgbClr val="FFFFFF"/>
                    </a:solidFill>
                  </a:rPr>
                  <a:t>SQL Databases</a:t>
                </a:r>
                <a:endParaRPr lang="en-US" sz="1099" kern="0" dirty="0">
                  <a:solidFill>
                    <a:srgbClr val="FFFFFF"/>
                  </a:solidFill>
                </a:endParaRPr>
              </a:p>
            </p:txBody>
          </p:sp>
          <p:pic>
            <p:nvPicPr>
              <p:cNvPr id="5" name="Picture 4"/>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3358704" y="2178113"/>
                <a:ext cx="749398" cy="749398"/>
              </a:xfrm>
              <a:prstGeom prst="rect">
                <a:avLst/>
              </a:prstGeom>
            </p:spPr>
          </p:pic>
          <p:sp>
            <p:nvSpPr>
              <p:cNvPr id="76" name="TextBox 75"/>
              <p:cNvSpPr txBox="1"/>
              <p:nvPr/>
            </p:nvSpPr>
            <p:spPr>
              <a:xfrm>
                <a:off x="4280762" y="2892915"/>
                <a:ext cx="989373" cy="261482"/>
              </a:xfrm>
              <a:prstGeom prst="rect">
                <a:avLst/>
              </a:prstGeom>
              <a:noFill/>
            </p:spPr>
            <p:txBody>
              <a:bodyPr wrap="none" rtlCol="0">
                <a:spAutoFit/>
              </a:bodyPr>
              <a:lstStyle/>
              <a:p>
                <a:pPr algn="ctr" defTabSz="914187">
                  <a:defRPr/>
                </a:pPr>
                <a:r>
                  <a:rPr lang="en-US" sz="1099" kern="0" dirty="0" smtClean="0">
                    <a:solidFill>
                      <a:srgbClr val="FFFFFF"/>
                    </a:solidFill>
                  </a:rPr>
                  <a:t>Blob Storage</a:t>
                </a:r>
                <a:endParaRPr lang="en-US" sz="1099" kern="0" dirty="0">
                  <a:solidFill>
                    <a:srgbClr val="FFFFFF"/>
                  </a:solidFill>
                </a:endParaRPr>
              </a:p>
            </p:txBody>
          </p:sp>
          <p:sp>
            <p:nvSpPr>
              <p:cNvPr id="77" name="TextBox 76"/>
              <p:cNvSpPr txBox="1"/>
              <p:nvPr/>
            </p:nvSpPr>
            <p:spPr>
              <a:xfrm>
                <a:off x="3909046" y="2422071"/>
                <a:ext cx="1045479" cy="261482"/>
              </a:xfrm>
              <a:prstGeom prst="rect">
                <a:avLst/>
              </a:prstGeom>
              <a:noFill/>
            </p:spPr>
            <p:txBody>
              <a:bodyPr wrap="none" rtlCol="0">
                <a:spAutoFit/>
              </a:bodyPr>
              <a:lstStyle/>
              <a:p>
                <a:pPr algn="ctr" defTabSz="914187">
                  <a:defRPr/>
                </a:pPr>
                <a:r>
                  <a:rPr lang="en-US" sz="1099" kern="0" dirty="0" smtClean="0">
                    <a:solidFill>
                      <a:srgbClr val="FFFFFF"/>
                    </a:solidFill>
                  </a:rPr>
                  <a:t>Table Storage</a:t>
                </a:r>
                <a:endParaRPr lang="en-US" sz="1099" kern="0" dirty="0">
                  <a:solidFill>
                    <a:srgbClr val="FFFFFF"/>
                  </a:solidFill>
                </a:endParaRPr>
              </a:p>
            </p:txBody>
          </p:sp>
          <p:pic>
            <p:nvPicPr>
              <p:cNvPr id="78" name="Picture 2" descr="C:\Users\mitchellg\AppData\Local\Microsoft\Windows\Temporary Internet Files\Content.Outlook\DRES7FCJ\Storage_white (2).png"/>
              <p:cNvPicPr>
                <a:picLocks noChangeAspect="1" noChangeArrowheads="1"/>
              </p:cNvPicPr>
              <p:nvPr/>
            </p:nvPicPr>
            <p:blipFill>
              <a:blip r:embed="rId18" cstate="print">
                <a:lum bright="100000"/>
              </a:blip>
              <a:srcRect/>
              <a:stretch>
                <a:fillRect/>
              </a:stretch>
            </p:blipFill>
            <p:spPr bwMode="auto">
              <a:xfrm>
                <a:off x="3419052" y="4073812"/>
                <a:ext cx="630088" cy="630088"/>
              </a:xfrm>
              <a:prstGeom prst="rect">
                <a:avLst/>
              </a:prstGeom>
              <a:noFill/>
            </p:spPr>
          </p:pic>
          <p:sp>
            <p:nvSpPr>
              <p:cNvPr id="80" name="TextBox 79"/>
              <p:cNvSpPr txBox="1"/>
              <p:nvPr/>
            </p:nvSpPr>
            <p:spPr>
              <a:xfrm>
                <a:off x="3831300" y="4242657"/>
                <a:ext cx="1200970" cy="261482"/>
              </a:xfrm>
              <a:prstGeom prst="rect">
                <a:avLst/>
              </a:prstGeom>
              <a:noFill/>
            </p:spPr>
            <p:txBody>
              <a:bodyPr wrap="none" rtlCol="0">
                <a:spAutoFit/>
              </a:bodyPr>
              <a:lstStyle/>
              <a:p>
                <a:pPr algn="ctr" defTabSz="914187">
                  <a:defRPr/>
                </a:pPr>
                <a:r>
                  <a:rPr lang="en-US" sz="1099" kern="0" dirty="0" smtClean="0">
                    <a:solidFill>
                      <a:srgbClr val="FFFFFF"/>
                    </a:solidFill>
                  </a:rPr>
                  <a:t>External Storage</a:t>
                </a:r>
                <a:endParaRPr lang="en-US" sz="1099" kern="0" dirty="0">
                  <a:solidFill>
                    <a:srgbClr val="FFFFFF"/>
                  </a:solidFill>
                </a:endParaRPr>
              </a:p>
            </p:txBody>
          </p:sp>
          <p:sp>
            <p:nvSpPr>
              <p:cNvPr id="81" name="TextBox 80"/>
              <p:cNvSpPr txBox="1"/>
              <p:nvPr/>
            </p:nvSpPr>
            <p:spPr>
              <a:xfrm>
                <a:off x="4253510" y="3847039"/>
                <a:ext cx="1016625" cy="261482"/>
              </a:xfrm>
              <a:prstGeom prst="rect">
                <a:avLst/>
              </a:prstGeom>
              <a:noFill/>
            </p:spPr>
            <p:txBody>
              <a:bodyPr wrap="none" rtlCol="0">
                <a:spAutoFit/>
              </a:bodyPr>
              <a:lstStyle/>
              <a:p>
                <a:pPr algn="ctr" defTabSz="914187">
                  <a:defRPr/>
                </a:pPr>
                <a:r>
                  <a:rPr lang="en-US" sz="1099" kern="0" dirty="0" err="1" smtClean="0">
                    <a:solidFill>
                      <a:srgbClr val="FFFFFF"/>
                    </a:solidFill>
                  </a:rPr>
                  <a:t>DocumentDB</a:t>
                </a:r>
                <a:endParaRPr lang="en-US" sz="1099" kern="0" dirty="0">
                  <a:solidFill>
                    <a:srgbClr val="FFFFFF"/>
                  </a:solidFill>
                </a:endParaRPr>
              </a:p>
            </p:txBody>
          </p:sp>
        </p:grpSp>
        <p:grpSp>
          <p:nvGrpSpPr>
            <p:cNvPr id="3" name="Group 2"/>
            <p:cNvGrpSpPr/>
            <p:nvPr/>
          </p:nvGrpSpPr>
          <p:grpSpPr>
            <a:xfrm>
              <a:off x="7760872" y="1255244"/>
              <a:ext cx="2993869" cy="3741127"/>
              <a:chOff x="6348568" y="1255244"/>
              <a:chExt cx="2993869" cy="3741127"/>
            </a:xfrm>
          </p:grpSpPr>
          <p:sp>
            <p:nvSpPr>
              <p:cNvPr id="205" name="Isosceles Triangle 204"/>
              <p:cNvSpPr/>
              <p:nvPr/>
            </p:nvSpPr>
            <p:spPr bwMode="auto">
              <a:xfrm rot="5400000">
                <a:off x="7967782" y="2349457"/>
                <a:ext cx="2468868" cy="280442"/>
              </a:xfrm>
              <a:prstGeom prst="triangle">
                <a:avLst/>
              </a:prstGeom>
              <a:solidFill>
                <a:schemeClr val="tx1"/>
              </a:solidFill>
              <a:ln w="9525" cap="flat" cmpd="sng" algn="ctr">
                <a:noFill/>
                <a:prstDash val="solid"/>
                <a:headEnd type="none" w="med" len="med"/>
                <a:tailEnd type="none" w="med" len="med"/>
              </a:ln>
              <a:effectLst/>
            </p:spPr>
            <p:txBody>
              <a:bodyPr rot="0" spcFirstLastPara="0" vertOverflow="overflow" horzOverflow="overflow" vert="horz" wrap="square" lIns="137141" tIns="91427" rIns="91427" bIns="91427" numCol="1" spcCol="0" rtlCol="0" fromWordArt="0" anchor="ctr" anchorCtr="0" forceAA="0" compatLnSpc="1">
                <a:prstTxWarp prst="textNoShape">
                  <a:avLst/>
                </a:prstTxWarp>
                <a:noAutofit/>
              </a:bodyPr>
              <a:lstStyle/>
              <a:p>
                <a:pPr algn="ctr" defTabSz="913923" fontAlgn="base">
                  <a:spcBef>
                    <a:spcPct val="0"/>
                  </a:spcBef>
                  <a:spcAft>
                    <a:spcPct val="0"/>
                  </a:spcAft>
                  <a:defRPr/>
                </a:pPr>
                <a:endParaRPr lang="en-US" sz="2200" kern="0">
                  <a:solidFill>
                    <a:srgbClr val="000000">
                      <a:lumMod val="65000"/>
                      <a:lumOff val="35000"/>
                    </a:srgbClr>
                  </a:solidFill>
                  <a:ea typeface="Segoe UI" pitchFamily="34" charset="0"/>
                  <a:cs typeface="Segoe UI" pitchFamily="34" charset="0"/>
                </a:endParaRPr>
              </a:p>
            </p:txBody>
          </p:sp>
          <p:sp>
            <p:nvSpPr>
              <p:cNvPr id="194" name="Rectangle 193"/>
              <p:cNvSpPr/>
              <p:nvPr/>
            </p:nvSpPr>
            <p:spPr bwMode="auto">
              <a:xfrm>
                <a:off x="6348568" y="2162052"/>
                <a:ext cx="2717002" cy="2834319"/>
              </a:xfrm>
              <a:prstGeom prst="rect">
                <a:avLst/>
              </a:prstGeom>
              <a:solidFill>
                <a:schemeClr val="accent3"/>
              </a:solidFill>
              <a:ln w="10795" cap="flat" cmpd="sng" algn="ctr">
                <a:noFill/>
                <a:prstDash val="solid"/>
                <a:headEnd type="none" w="med" len="med"/>
                <a:tailEnd type="none" w="med" len="med"/>
              </a:ln>
              <a:effectLst/>
            </p:spPr>
            <p:txBody>
              <a:bodyPr vert="horz" wrap="square" lIns="182854" tIns="182854" rIns="0" bIns="46630" numCol="1" rtlCol="0" anchor="t" anchorCtr="0" compatLnSpc="1">
                <a:prstTxWarp prst="textNoShape">
                  <a:avLst/>
                </a:prstTxWarp>
              </a:bodyPr>
              <a:lstStyle/>
              <a:p>
                <a:pPr defTabSz="932722">
                  <a:spcAft>
                    <a:spcPts val="602"/>
                  </a:spcAft>
                  <a:defRPr/>
                </a:pPr>
                <a:endParaRPr lang="en-US" sz="2400" kern="0" dirty="0">
                  <a:solidFill>
                    <a:srgbClr val="FFFFFF"/>
                  </a:solidFill>
                  <a:latin typeface="Segoe UI Light"/>
                </a:endParaRPr>
              </a:p>
            </p:txBody>
          </p:sp>
          <p:sp>
            <p:nvSpPr>
              <p:cNvPr id="195" name="Rectangle 194"/>
              <p:cNvSpPr/>
              <p:nvPr/>
            </p:nvSpPr>
            <p:spPr bwMode="auto">
              <a:xfrm>
                <a:off x="6348568" y="1259913"/>
                <a:ext cx="2717002" cy="914270"/>
              </a:xfrm>
              <a:prstGeom prst="rect">
                <a:avLst/>
              </a:prstGeom>
              <a:solidFill>
                <a:schemeClr val="accent3"/>
              </a:solidFill>
              <a:ln w="10795" cap="flat" cmpd="sng" algn="ctr">
                <a:noFill/>
                <a:prstDash val="solid"/>
                <a:headEnd type="none" w="med" len="med"/>
                <a:tailEnd type="none" w="med" len="med"/>
              </a:ln>
              <a:effectLst/>
            </p:spPr>
            <p:txBody>
              <a:bodyPr vert="horz" wrap="square" lIns="137141" tIns="91427" rIns="137141" bIns="91427" numCol="1" rtlCol="0" anchor="t" anchorCtr="0" compatLnSpc="1">
                <a:prstTxWarp prst="textNoShape">
                  <a:avLst/>
                </a:prstTxWarp>
              </a:bodyPr>
              <a:lstStyle/>
              <a:p>
                <a:pPr defTabSz="932722">
                  <a:spcAft>
                    <a:spcPts val="602"/>
                  </a:spcAft>
                  <a:defRPr/>
                </a:pPr>
                <a:r>
                  <a:rPr lang="en-US" sz="2600" kern="0" spc="-50" dirty="0">
                    <a:solidFill>
                      <a:prstClr val="white"/>
                    </a:solidFill>
                    <a:latin typeface="Segoe UI Light"/>
                  </a:rPr>
                  <a:t>t</a:t>
                </a:r>
                <a:r>
                  <a:rPr lang="en-US" sz="2600" kern="0" spc="-50" dirty="0" smtClean="0">
                    <a:solidFill>
                      <a:prstClr val="white"/>
                    </a:solidFill>
                    <a:latin typeface="Segoe UI Light"/>
                  </a:rPr>
                  <a:t>hat you understand, apply rules, models and more…</a:t>
                </a:r>
                <a:endParaRPr lang="en-US" sz="2600" kern="0" spc="-50" dirty="0">
                  <a:solidFill>
                    <a:prstClr val="white"/>
                  </a:solidFill>
                  <a:latin typeface="Segoe UI Light"/>
                </a:endParaRPr>
              </a:p>
            </p:txBody>
          </p:sp>
          <p:grpSp>
            <p:nvGrpSpPr>
              <p:cNvPr id="17" name="Group 16"/>
              <p:cNvGrpSpPr/>
              <p:nvPr/>
            </p:nvGrpSpPr>
            <p:grpSpPr>
              <a:xfrm>
                <a:off x="7203643" y="3832059"/>
                <a:ext cx="1107997" cy="1069539"/>
                <a:chOff x="7203643" y="3832059"/>
                <a:chExt cx="1107997" cy="1069539"/>
              </a:xfrm>
            </p:grpSpPr>
            <p:sp>
              <p:nvSpPr>
                <p:cNvPr id="216" name="TextBox 215"/>
                <p:cNvSpPr txBox="1"/>
                <p:nvPr/>
              </p:nvSpPr>
              <p:spPr>
                <a:xfrm>
                  <a:off x="7203643" y="4470967"/>
                  <a:ext cx="1107997" cy="430631"/>
                </a:xfrm>
                <a:prstGeom prst="rect">
                  <a:avLst/>
                </a:prstGeom>
                <a:noFill/>
              </p:spPr>
              <p:txBody>
                <a:bodyPr wrap="none" rtlCol="0">
                  <a:spAutoFit/>
                </a:bodyPr>
                <a:lstStyle/>
                <a:p>
                  <a:pPr algn="ctr" defTabSz="914187">
                    <a:defRPr/>
                  </a:pPr>
                  <a:r>
                    <a:rPr lang="en-US" sz="1099" kern="0" dirty="0" smtClean="0">
                      <a:solidFill>
                        <a:srgbClr val="FFFFFF"/>
                      </a:solidFill>
                    </a:rPr>
                    <a:t>Command and</a:t>
                  </a:r>
                </a:p>
                <a:p>
                  <a:pPr algn="ctr" defTabSz="914187">
                    <a:defRPr/>
                  </a:pPr>
                  <a:r>
                    <a:rPr lang="en-US" sz="1099" kern="0" dirty="0" smtClean="0">
                      <a:solidFill>
                        <a:srgbClr val="FFFFFF"/>
                      </a:solidFill>
                    </a:rPr>
                    <a:t>Control</a:t>
                  </a:r>
                </a:p>
              </p:txBody>
            </p:sp>
            <p:pic>
              <p:nvPicPr>
                <p:cNvPr id="217" name="Picture 4" descr="\\MAGNUM\Projects\Microsoft\Cloud Power FY12\Design\Icons\PNGs\IT_guy.png"/>
                <p:cNvPicPr>
                  <a:picLocks noChangeAspect="1" noChangeArrowheads="1"/>
                </p:cNvPicPr>
                <p:nvPr/>
              </p:nvPicPr>
              <p:blipFill>
                <a:blip r:embed="rId19" cstate="print">
                  <a:lum bright="100000"/>
                </a:blip>
                <a:stretch>
                  <a:fillRect/>
                </a:stretch>
              </p:blipFill>
              <p:spPr bwMode="auto">
                <a:xfrm>
                  <a:off x="7252813" y="3832059"/>
                  <a:ext cx="649549" cy="649549"/>
                </a:xfrm>
                <a:prstGeom prst="rect">
                  <a:avLst/>
                </a:prstGeom>
                <a:noFill/>
              </p:spPr>
            </p:pic>
          </p:grpSp>
          <p:pic>
            <p:nvPicPr>
              <p:cNvPr id="83" name="Picture 7" descr="\\MAGNUM\Projects\Microsoft\Cloud Power FY12\Design\Icons\PNGs\Pooled.png"/>
              <p:cNvPicPr>
                <a:picLocks noChangeAspect="1" noChangeArrowheads="1"/>
              </p:cNvPicPr>
              <p:nvPr/>
            </p:nvPicPr>
            <p:blipFill>
              <a:blip r:embed="rId20" cstate="print">
                <a:lum bright="100000"/>
              </a:blip>
              <a:stretch>
                <a:fillRect/>
              </a:stretch>
            </p:blipFill>
            <p:spPr bwMode="auto">
              <a:xfrm>
                <a:off x="7334228" y="2851985"/>
                <a:ext cx="756632" cy="756632"/>
              </a:xfrm>
              <a:prstGeom prst="rect">
                <a:avLst/>
              </a:prstGeom>
              <a:noFill/>
            </p:spPr>
          </p:pic>
          <p:sp>
            <p:nvSpPr>
              <p:cNvPr id="84" name="TextBox 83"/>
              <p:cNvSpPr txBox="1"/>
              <p:nvPr/>
            </p:nvSpPr>
            <p:spPr>
              <a:xfrm>
                <a:off x="6945569" y="3619708"/>
                <a:ext cx="1648208" cy="261482"/>
              </a:xfrm>
              <a:prstGeom prst="rect">
                <a:avLst/>
              </a:prstGeom>
              <a:noFill/>
            </p:spPr>
            <p:txBody>
              <a:bodyPr wrap="none" rtlCol="0">
                <a:spAutoFit/>
              </a:bodyPr>
              <a:lstStyle/>
              <a:p>
                <a:pPr algn="ctr" defTabSz="914187">
                  <a:defRPr/>
                </a:pPr>
                <a:r>
                  <a:rPr lang="en-US" sz="1099" kern="0" dirty="0" smtClean="0">
                    <a:solidFill>
                      <a:srgbClr val="FFFFFF"/>
                    </a:solidFill>
                  </a:rPr>
                  <a:t>Event Hub (Service Bus)</a:t>
                </a:r>
                <a:endParaRPr lang="en-US" sz="1099" kern="0" dirty="0">
                  <a:solidFill>
                    <a:srgbClr val="FFFFFF"/>
                  </a:solidFill>
                </a:endParaRPr>
              </a:p>
            </p:txBody>
          </p:sp>
          <p:pic>
            <p:nvPicPr>
              <p:cNvPr id="89" name="Picture 88"/>
              <p:cNvPicPr>
                <a:picLocks noChangeAspect="1"/>
              </p:cNvPicPr>
              <p:nvPr/>
            </p:nvPicPr>
            <p:blipFill rotWithShape="1">
              <a:blip r:embed="rId21" cstate="print">
                <a:extLst>
                  <a:ext uri="{28A0092B-C50C-407E-A947-70E740481C1C}">
                    <a14:useLocalDpi xmlns:a14="http://schemas.microsoft.com/office/drawing/2010/main" val="0"/>
                  </a:ext>
                </a:extLst>
              </a:blip>
              <a:srcRect t="-1" r="-9452" b="-4026"/>
              <a:stretch/>
            </p:blipFill>
            <p:spPr>
              <a:xfrm>
                <a:off x="7911281" y="4071018"/>
                <a:ext cx="319419" cy="309980"/>
              </a:xfrm>
              <a:prstGeom prst="rect">
                <a:avLst/>
              </a:prstGeom>
            </p:spPr>
          </p:pic>
        </p:grpSp>
      </p:grpSp>
    </p:spTree>
    <p:extLst>
      <p:ext uri="{BB962C8B-B14F-4D97-AF65-F5344CB8AC3E}">
        <p14:creationId xmlns:p14="http://schemas.microsoft.com/office/powerpoint/2010/main" val="3074238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5.6676E-7 2.7281E-6 L -0.11322 0.00113 " pathEditMode="relative" rAng="0" ptsTypes="AA">
                                      <p:cBhvr>
                                        <p:cTn id="6" dur="2000" fill="hold"/>
                                        <p:tgtEl>
                                          <p:spTgt spid="22"/>
                                        </p:tgtEl>
                                        <p:attrNameLst>
                                          <p:attrName>ppt_x</p:attrName>
                                          <p:attrName>ppt_y</p:attrName>
                                        </p:attrNameLst>
                                      </p:cBhvr>
                                      <p:rCtr x="-5668" y="45"/>
                                    </p:animMotion>
                                  </p:childTnLst>
                                </p:cTn>
                              </p:par>
                            </p:childTnLst>
                          </p:cTn>
                        </p:par>
                        <p:par>
                          <p:cTn id="7" fill="hold">
                            <p:stCondLst>
                              <p:cond delay="2000"/>
                            </p:stCondLst>
                            <p:childTnLst>
                              <p:par>
                                <p:cTn id="8" presetID="2" presetClass="entr" presetSubtype="2"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1+#ppt_w/2"/>
                                          </p:val>
                                        </p:tav>
                                        <p:tav tm="100000">
                                          <p:val>
                                            <p:strVal val="#ppt_x"/>
                                          </p:val>
                                        </p:tav>
                                      </p:tavLst>
                                    </p:anim>
                                    <p:anim calcmode="lin" valueType="num">
                                      <p:cBhvr additive="base">
                                        <p:cTn id="11"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Ox7vp82_z0iHZVYpzenjH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OYDIn4eA3028iYg4tqi_ng"/>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JDm.Jc5qL0C8b.KDEoZoB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FOuUR8PuUEOol.18EzXc_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Ox7vp82_z0iHZVYpzenjHA"/>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OYDIn4eA3028iYg4tqi_ng"/>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JDm.Jc5qL0C8b.KDEoZoBw"/>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FOuUR8PuUEOol.18EzXc_w"/>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Ox7vp82_z0iHZVYpzenjH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OYDIn4eA3028iYg4tqi_n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MT_TILE" val="YES"/>
</p:tagLst>
</file>

<file path=ppt/tags/tag36.xml><?xml version="1.0" encoding="utf-8"?>
<p:tagLst xmlns:a="http://schemas.openxmlformats.org/drawingml/2006/main" xmlns:r="http://schemas.openxmlformats.org/officeDocument/2006/relationships" xmlns:p="http://schemas.openxmlformats.org/presentationml/2006/main">
  <p:tag name="MT_TILE" val="YES"/>
</p:tagLst>
</file>

<file path=ppt/tags/tag37.xml><?xml version="1.0" encoding="utf-8"?>
<p:tagLst xmlns:a="http://schemas.openxmlformats.org/drawingml/2006/main" xmlns:r="http://schemas.openxmlformats.org/officeDocument/2006/relationships" xmlns:p="http://schemas.openxmlformats.org/presentationml/2006/main">
  <p:tag name="MT_TILE" val="YES"/>
</p:tagLst>
</file>

<file path=ppt/tags/tag38.xml><?xml version="1.0" encoding="utf-8"?>
<p:tagLst xmlns:a="http://schemas.openxmlformats.org/drawingml/2006/main" xmlns:r="http://schemas.openxmlformats.org/officeDocument/2006/relationships" xmlns:p="http://schemas.openxmlformats.org/presentationml/2006/main">
  <p:tag name="MT_TILE" val="YES"/>
</p:tagLst>
</file>

<file path=ppt/tags/tag39.xml><?xml version="1.0" encoding="utf-8"?>
<p:tagLst xmlns:a="http://schemas.openxmlformats.org/drawingml/2006/main" xmlns:r="http://schemas.openxmlformats.org/officeDocument/2006/relationships" xmlns:p="http://schemas.openxmlformats.org/presentationml/2006/main">
  <p:tag name="MT_TILE" val="YES"/>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JDm.Jc5qL0C8b.KDEoZoBw"/>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6Zhnpi.GjEWOJAqBxJ7weg"/>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1uyo6l.lT0ixqPmGXv8sbg"/>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NvJj3Hg370G_8XryiBB_A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dyH27muZkkyrB.aA2YvzfA"/>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zfCkXd2zmUu6M0t0EYUvXQ"/>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PyYV1qJOh0uEB.i7ZP4zZA"/>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J2u1Pg1xh0C640BzGedlig"/>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pYD9KRVzTUGnDQXhjGR4yg"/>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pYD9KRVzTUGnDQXhjGR4y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FOuUR8PuUEOol.18EzXc_w"/>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pYD9KRVzTUGnDQXhjGR4yg"/>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NRSvv9UshECsATr3NURJJg"/>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NRSvv9UshECsATr3NURJJg"/>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Ox7vp82_z0iHZVYpzenjHA"/>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OYDIn4eA3028iYg4tqi_n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JDm.Jc5qL0C8b.KDEoZoB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FOuUR8PuUEOol.18EzXc_w"/>
</p:tagLst>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10.xml><?xml version="1.0" encoding="utf-8"?>
<a:theme xmlns:a="http://schemas.openxmlformats.org/drawingml/2006/main" name="3_Windows Embedded 16:9 Ratio - 2013">
  <a:themeElements>
    <a:clrScheme name="Windows Embedded 2013">
      <a:dk1>
        <a:srgbClr val="000000"/>
      </a:dk1>
      <a:lt1>
        <a:srgbClr val="FFFFFF"/>
      </a:lt1>
      <a:dk2>
        <a:srgbClr val="000000"/>
      </a:dk2>
      <a:lt2>
        <a:srgbClr val="F2F2F2"/>
      </a:lt2>
      <a:accent1>
        <a:srgbClr val="00BCF2"/>
      </a:accent1>
      <a:accent2>
        <a:srgbClr val="00188F"/>
      </a:accent2>
      <a:accent3>
        <a:srgbClr val="00D8CC"/>
      </a:accent3>
      <a:accent4>
        <a:srgbClr val="969696"/>
      </a:accent4>
      <a:accent5>
        <a:srgbClr val="FF8C00"/>
      </a:accent5>
      <a:accent6>
        <a:srgbClr val="E81123"/>
      </a:accent6>
      <a:hlink>
        <a:srgbClr val="00188F"/>
      </a:hlink>
      <a:folHlink>
        <a:srgbClr val="00D8CC"/>
      </a:folHlink>
    </a:clrScheme>
    <a:fontScheme name="Microsoft Corporate Font">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6"/>
        </a:solidFill>
        <a:ln>
          <a:noFill/>
          <a:headEnd type="none" w="med" len="med"/>
          <a:tailEnd type="none" w="med" len="med"/>
        </a:ln>
        <a:effectLst/>
      </a:spPr>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defPPr defTabSz="914099" fontAlgn="base">
          <a:spcBef>
            <a:spcPct val="0"/>
          </a:spcBef>
          <a:spcAft>
            <a:spcPct val="0"/>
          </a:spcAft>
          <a:defRPr spc="-50" dirty="0" err="1" smtClean="0">
            <a:gradFill>
              <a:gsLst>
                <a:gs pos="0">
                  <a:srgbClr val="FFFFFF"/>
                </a:gs>
                <a:gs pos="100000">
                  <a:srgbClr val="FFFFFF"/>
                </a:gs>
              </a:gsLst>
              <a:lin ang="5400000" scaled="0"/>
            </a:gradFill>
            <a:latin typeface="Segoe UI" pitchFamily="34" charset="0"/>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txDef>
      <a:spPr>
        <a:noFill/>
        <a:ln>
          <a:noFill/>
          <a:headEnd type="none" w="med" len="med"/>
          <a:tailEnd type="none" w="med" len="med"/>
        </a:ln>
      </a:spPr>
      <a:bodyPr wrap="square" lIns="0" tIns="0" rIns="0" bIns="0" rtlCol="0">
        <a:spAutoFit/>
      </a:bodyPr>
      <a:lstStyle>
        <a:defPPr>
          <a:defRPr sz="2000" spc="-38" dirty="0">
            <a:gradFill>
              <a:gsLst>
                <a:gs pos="0">
                  <a:schemeClr val="tx1">
                    <a:lumMod val="65000"/>
                    <a:lumOff val="35000"/>
                  </a:schemeClr>
                </a:gs>
                <a:gs pos="86000">
                  <a:schemeClr val="tx1">
                    <a:lumMod val="65000"/>
                    <a:lumOff val="35000"/>
                  </a:schemeClr>
                </a:gs>
              </a:gsLst>
              <a:lin ang="5400000" scaled="0"/>
            </a:gradFill>
            <a:latin typeface="Segoe UI" pitchFamily="34" charset="0"/>
            <a:ea typeface="Segoe UI" pitchFamily="34" charset="0"/>
            <a:cs typeface="Segoe UI" pitchFamily="34" charset="0"/>
          </a:defRPr>
        </a:defPPr>
      </a:lstStyle>
    </a:txDef>
  </a:objectDefaults>
  <a:extraClrSchemeLst/>
</a:theme>
</file>

<file path=ppt/theme/theme11.xml><?xml version="1.0" encoding="utf-8"?>
<a:theme xmlns:a="http://schemas.openxmlformats.org/drawingml/2006/main" name="12_Custom Design">
  <a:themeElements>
    <a:clrScheme name="IOT colors">
      <a:dk1>
        <a:sysClr val="windowText" lastClr="000000"/>
      </a:dk1>
      <a:lt1>
        <a:sysClr val="window" lastClr="FFFFFF"/>
      </a:lt1>
      <a:dk2>
        <a:srgbClr val="000000"/>
      </a:dk2>
      <a:lt2>
        <a:srgbClr val="F8F8F8"/>
      </a:lt2>
      <a:accent1>
        <a:srgbClr val="00188F"/>
      </a:accent1>
      <a:accent2>
        <a:srgbClr val="DC3C00"/>
      </a:accent2>
      <a:accent3>
        <a:srgbClr val="008272"/>
      </a:accent3>
      <a:accent4>
        <a:srgbClr val="68217A"/>
      </a:accent4>
      <a:accent5>
        <a:srgbClr val="737373"/>
      </a:accent5>
      <a:accent6>
        <a:srgbClr val="505050"/>
      </a:accent6>
      <a:hlink>
        <a:srgbClr val="5F5F5F"/>
      </a:hlink>
      <a:folHlink>
        <a:srgbClr val="919191"/>
      </a:folHlink>
    </a:clrScheme>
    <a:fontScheme name="Custom 6">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2.xml><?xml version="1.0" encoding="utf-8"?>
<a:theme xmlns:a="http://schemas.openxmlformats.org/drawingml/2006/main" name="2_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13.xml><?xml version="1.0" encoding="utf-8"?>
<a:theme xmlns:a="http://schemas.openxmlformats.org/drawingml/2006/main" name="2_Office Theme">
  <a:themeElements>
    <a:clrScheme name="Blue">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2_Services_theme_16x9_073012">
  <a:themeElements>
    <a:clrScheme name="Cool-Blue">
      <a:dk1>
        <a:srgbClr val="000000"/>
      </a:dk1>
      <a:lt1>
        <a:srgbClr val="FFFFFF"/>
      </a:lt1>
      <a:dk2>
        <a:srgbClr val="002050"/>
      </a:dk2>
      <a:lt2>
        <a:srgbClr val="FFFFFF"/>
      </a:lt2>
      <a:accent1>
        <a:srgbClr val="0A5BBA"/>
      </a:accent1>
      <a:accent2>
        <a:srgbClr val="15AEEF"/>
      </a:accent2>
      <a:accent3>
        <a:srgbClr val="0E715F"/>
      </a:accent3>
      <a:accent4>
        <a:srgbClr val="129038"/>
      </a:accent4>
      <a:accent5>
        <a:srgbClr val="0C6126"/>
      </a:accent5>
      <a:accent6>
        <a:srgbClr val="6EB005"/>
      </a:accent6>
      <a:hlink>
        <a:srgbClr val="540F67"/>
      </a:hlink>
      <a:folHlink>
        <a:srgbClr val="883884"/>
      </a:folHlink>
    </a:clrScheme>
    <a:fontScheme name="Segoe Regular Semibold">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5.xml><?xml version="1.0" encoding="utf-8"?>
<a:theme xmlns:a="http://schemas.openxmlformats.org/drawingml/2006/main" name="13_Custom Design">
  <a:themeElements>
    <a:clrScheme name="IOT colors">
      <a:dk1>
        <a:sysClr val="windowText" lastClr="000000"/>
      </a:dk1>
      <a:lt1>
        <a:sysClr val="window" lastClr="FFFFFF"/>
      </a:lt1>
      <a:dk2>
        <a:srgbClr val="000000"/>
      </a:dk2>
      <a:lt2>
        <a:srgbClr val="F8F8F8"/>
      </a:lt2>
      <a:accent1>
        <a:srgbClr val="00188F"/>
      </a:accent1>
      <a:accent2>
        <a:srgbClr val="DC3C00"/>
      </a:accent2>
      <a:accent3>
        <a:srgbClr val="008272"/>
      </a:accent3>
      <a:accent4>
        <a:srgbClr val="68217A"/>
      </a:accent4>
      <a:accent5>
        <a:srgbClr val="737373"/>
      </a:accent5>
      <a:accent6>
        <a:srgbClr val="505050"/>
      </a:accent6>
      <a:hlink>
        <a:srgbClr val="5F5F5F"/>
      </a:hlink>
      <a:folHlink>
        <a:srgbClr val="919191"/>
      </a:folHlink>
    </a:clrScheme>
    <a:fontScheme name="Custom 6">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6.xml><?xml version="1.0" encoding="utf-8"?>
<a:theme xmlns:a="http://schemas.openxmlformats.org/drawingml/2006/main" name="1_Services_theme_16x9_073012">
  <a:themeElements>
    <a:clrScheme name="Cool-Blue">
      <a:dk1>
        <a:srgbClr val="000000"/>
      </a:dk1>
      <a:lt1>
        <a:srgbClr val="FFFFFF"/>
      </a:lt1>
      <a:dk2>
        <a:srgbClr val="002050"/>
      </a:dk2>
      <a:lt2>
        <a:srgbClr val="FFFFFF"/>
      </a:lt2>
      <a:accent1>
        <a:srgbClr val="0A5BBA"/>
      </a:accent1>
      <a:accent2>
        <a:srgbClr val="15AEEF"/>
      </a:accent2>
      <a:accent3>
        <a:srgbClr val="0E715F"/>
      </a:accent3>
      <a:accent4>
        <a:srgbClr val="129038"/>
      </a:accent4>
      <a:accent5>
        <a:srgbClr val="0C6126"/>
      </a:accent5>
      <a:accent6>
        <a:srgbClr val="6EB005"/>
      </a:accent6>
      <a:hlink>
        <a:srgbClr val="540F67"/>
      </a:hlink>
      <a:folHlink>
        <a:srgbClr val="883884"/>
      </a:folHlink>
    </a:clrScheme>
    <a:fontScheme name="Segoe Regular Semibold">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S IoT Platform Part 1 v1" id="{F38E65AC-5D54-42BD-AFB0-DABE81FA8A6F}" vid="{631EFAEE-208A-402E-8B15-C9E5B1BBCA51}"/>
    </a:ext>
  </a:extLst>
</a:theme>
</file>

<file path=ppt/theme/theme3.xml><?xml version="1.0" encoding="utf-8"?>
<a:theme xmlns:a="http://schemas.openxmlformats.org/drawingml/2006/main" name="SQL Server 14_DRAFT_04222013_ab">
  <a:themeElements>
    <a:clrScheme name="Custom 14">
      <a:dk1>
        <a:srgbClr val="505050"/>
      </a:dk1>
      <a:lt1>
        <a:srgbClr val="FFFFFF"/>
      </a:lt1>
      <a:dk2>
        <a:srgbClr val="505050"/>
      </a:dk2>
      <a:lt2>
        <a:srgbClr val="969696"/>
      </a:lt2>
      <a:accent1>
        <a:srgbClr val="00187B"/>
      </a:accent1>
      <a:accent2>
        <a:srgbClr val="7FBA00"/>
      </a:accent2>
      <a:accent3>
        <a:srgbClr val="FF8C00"/>
      </a:accent3>
      <a:accent4>
        <a:srgbClr val="00BCF2"/>
      </a:accent4>
      <a:accent5>
        <a:srgbClr val="E81123"/>
      </a:accent5>
      <a:accent6>
        <a:srgbClr val="FFB900"/>
      </a:accent6>
      <a:hlink>
        <a:srgbClr val="00187B"/>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lIns="182880" tIns="146304" rIns="182880" bIns="146304" rtlCol="0">
        <a:spAutoFit/>
      </a:bodyPr>
      <a:lstStyle>
        <a:defPPr>
          <a:lnSpc>
            <a:spcPct val="90000"/>
          </a:lnSpc>
          <a:defRPr sz="2400" dirty="0"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External_Template_16x9" id="{2FE55D51-FEBC-4A42-A4CB-0C1E7CD67338}" vid="{6B9A7899-6FE2-4C34-8CB1-94B9A5D7B2AB}"/>
    </a:ext>
  </a:extLst>
</a:theme>
</file>

<file path=ppt/theme/theme4.xml><?xml version="1.0" encoding="utf-8"?>
<a:theme xmlns:a="http://schemas.openxmlformats.org/drawingml/2006/main" name="5-30551_TR19_BO_CT_Template">
  <a:themeElements>
    <a:clrScheme name="TR19 - BO">
      <a:dk1>
        <a:srgbClr val="505050"/>
      </a:dk1>
      <a:lt1>
        <a:srgbClr val="FFFFFF"/>
      </a:lt1>
      <a:dk2>
        <a:srgbClr val="0072C6"/>
      </a:dk2>
      <a:lt2>
        <a:srgbClr val="D2D2D2"/>
      </a:lt2>
      <a:accent1>
        <a:srgbClr val="DC3C00"/>
      </a:accent1>
      <a:accent2>
        <a:srgbClr val="0072C6"/>
      </a:accent2>
      <a:accent3>
        <a:srgbClr val="7FBA00"/>
      </a:accent3>
      <a:accent4>
        <a:srgbClr val="FCD116"/>
      </a:accent4>
      <a:accent5>
        <a:srgbClr val="68217A"/>
      </a:accent5>
      <a:accent6>
        <a:srgbClr val="002050"/>
      </a:accent6>
      <a:hlink>
        <a:srgbClr val="00205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w="3175">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R19_BO_CT_Template.potx" id="{EAA3FF4C-E82D-4FDD-A404-389C1EC671AE}" vid="{9637E3F3-86C2-4605-B07F-BC785CCDAE1B}"/>
    </a:ext>
  </a:extLst>
</a:theme>
</file>

<file path=ppt/theme/theme5.xml><?xml version="1.0" encoding="utf-8"?>
<a:theme xmlns:a="http://schemas.openxmlformats.org/drawingml/2006/main" name="8_5-30055_Office Template 2012 - 16x9 - White Background">
  <a:themeElements>
    <a:clrScheme name="Custom 7">
      <a:dk1>
        <a:srgbClr val="000000"/>
      </a:dk1>
      <a:lt1>
        <a:srgbClr val="FFFFFF"/>
      </a:lt1>
      <a:dk2>
        <a:srgbClr val="EB3C00"/>
      </a:dk2>
      <a:lt2>
        <a:srgbClr val="797A7D"/>
      </a:lt2>
      <a:accent1>
        <a:srgbClr val="EB3C00"/>
      </a:accent1>
      <a:accent2>
        <a:srgbClr val="FF8C00"/>
      </a:accent2>
      <a:accent3>
        <a:srgbClr val="FFB900"/>
      </a:accent3>
      <a:accent4>
        <a:srgbClr val="007233"/>
      </a:accent4>
      <a:accent5>
        <a:srgbClr val="00188F"/>
      </a:accent5>
      <a:accent6>
        <a:srgbClr val="68217A"/>
      </a:accent6>
      <a:hlink>
        <a:srgbClr val="2247FF"/>
      </a:hlink>
      <a:folHlink>
        <a:srgbClr val="B5C1FE"/>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45720" tIns="45720" rIns="45720" bIns="45720" numCol="1" spcCol="0" rtlCol="0" fromWordArt="0" anchor="ctr" anchorCtr="0" forceAA="0" compatLnSpc="1">
        <a:prstTxWarp prst="textNoShape">
          <a:avLst/>
        </a:prstTxWarp>
        <a:noAutofit/>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400" spc="-70" dirty="0" smtClean="0">
            <a:gradFill>
              <a:gsLst>
                <a:gs pos="2917">
                  <a:schemeClr val="bg2"/>
                </a:gs>
                <a:gs pos="95000">
                  <a:schemeClr val="bg2"/>
                </a:gs>
              </a:gsLst>
              <a:lin ang="5400000" scaled="0"/>
            </a:gradFill>
          </a:defRPr>
        </a:defPPr>
      </a:lstStyle>
    </a:txDef>
  </a:objectDefaults>
  <a:extraClrSchemeLst/>
</a:theme>
</file>

<file path=ppt/theme/theme6.xml><?xml version="1.0" encoding="utf-8"?>
<a:theme xmlns:a="http://schemas.openxmlformats.org/drawingml/2006/main" name="11_Custom Design">
  <a:themeElements>
    <a:clrScheme name="IOT colors">
      <a:dk1>
        <a:sysClr val="windowText" lastClr="000000"/>
      </a:dk1>
      <a:lt1>
        <a:sysClr val="window" lastClr="FFFFFF"/>
      </a:lt1>
      <a:dk2>
        <a:srgbClr val="000000"/>
      </a:dk2>
      <a:lt2>
        <a:srgbClr val="F8F8F8"/>
      </a:lt2>
      <a:accent1>
        <a:srgbClr val="00188F"/>
      </a:accent1>
      <a:accent2>
        <a:srgbClr val="DC3C00"/>
      </a:accent2>
      <a:accent3>
        <a:srgbClr val="008272"/>
      </a:accent3>
      <a:accent4>
        <a:srgbClr val="68217A"/>
      </a:accent4>
      <a:accent5>
        <a:srgbClr val="737373"/>
      </a:accent5>
      <a:accent6>
        <a:srgbClr val="505050"/>
      </a:accent6>
      <a:hlink>
        <a:srgbClr val="5F5F5F"/>
      </a:hlink>
      <a:folHlink>
        <a:srgbClr val="919191"/>
      </a:folHlink>
    </a:clrScheme>
    <a:fontScheme name="Custom 6">
      <a:majorFont>
        <a:latin typeface="Segoe UI Light"/>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MGXFY15 GS Template - white layout">
  <a:themeElements>
    <a:clrScheme name="Custom 7">
      <a:dk1>
        <a:srgbClr val="505050"/>
      </a:dk1>
      <a:lt1>
        <a:srgbClr val="FFFFFF"/>
      </a:lt1>
      <a:dk2>
        <a:srgbClr val="002050"/>
      </a:dk2>
      <a:lt2>
        <a:srgbClr val="D2D2D2"/>
      </a:lt2>
      <a:accent1>
        <a:srgbClr val="0072C6"/>
      </a:accent1>
      <a:accent2>
        <a:srgbClr val="4668C5"/>
      </a:accent2>
      <a:accent3>
        <a:srgbClr val="00188F"/>
      </a:accent3>
      <a:accent4>
        <a:srgbClr val="008272"/>
      </a:accent4>
      <a:accent5>
        <a:srgbClr val="68217A"/>
      </a:accent5>
      <a:accent6>
        <a:srgbClr val="007233"/>
      </a:accent6>
      <a:hlink>
        <a:srgbClr val="008272"/>
      </a:hlink>
      <a:folHlink>
        <a:srgbClr val="00827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3" id="{8DFC0E8C-F612-43D4-B8FC-667019544AE0}" vid="{994DF28D-DE75-4646-8A9A-D8C01370DE62}"/>
    </a:ext>
  </a:extLst>
</a:theme>
</file>

<file path=ppt/theme/theme8.xml><?xml version="1.0" encoding="utf-8"?>
<a:theme xmlns:a="http://schemas.openxmlformats.org/drawingml/2006/main" name="5-30551_TR19_GS_Template">
  <a:themeElements>
    <a:clrScheme name="TR19">
      <a:dk1>
        <a:srgbClr val="505050"/>
      </a:dk1>
      <a:lt1>
        <a:srgbClr val="FFFFFF"/>
      </a:lt1>
      <a:dk2>
        <a:srgbClr val="0072C6"/>
      </a:dk2>
      <a:lt2>
        <a:srgbClr val="D2D2D2"/>
      </a:lt2>
      <a:accent1>
        <a:srgbClr val="0072C6"/>
      </a:accent1>
      <a:accent2>
        <a:srgbClr val="DC3C00"/>
      </a:accent2>
      <a:accent3>
        <a:srgbClr val="7FBA00"/>
      </a:accent3>
      <a:accent4>
        <a:srgbClr val="FCD116"/>
      </a:accent4>
      <a:accent5>
        <a:srgbClr val="68217A"/>
      </a:accent5>
      <a:accent6>
        <a:srgbClr val="002050"/>
      </a:accent6>
      <a:hlink>
        <a:srgbClr val="00205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R19_GS_Template" id="{AF6DC0E2-450D-4882-A2B5-FF1F444C65B2}" vid="{8C81DFDE-12DE-49D6-AED5-C7D6D554CDEF}"/>
    </a:ext>
  </a:extLst>
</a:theme>
</file>

<file path=ppt/theme/theme9.xml><?xml version="1.0" encoding="utf-8"?>
<a:theme xmlns:a="http://schemas.openxmlformats.org/drawingml/2006/main" name="5-30489_Big_Data_Insights_Symposium_Template">
  <a:themeElements>
    <a:clrScheme name="Custom 1">
      <a:dk1>
        <a:srgbClr val="000000"/>
      </a:dk1>
      <a:lt1>
        <a:srgbClr val="FFFFFF"/>
      </a:lt1>
      <a:dk2>
        <a:srgbClr val="002050"/>
      </a:dk2>
      <a:lt2>
        <a:srgbClr val="BAD80A"/>
      </a:lt2>
      <a:accent1>
        <a:srgbClr val="0072C6"/>
      </a:accent1>
      <a:accent2>
        <a:srgbClr val="B4009E"/>
      </a:accent2>
      <a:accent3>
        <a:srgbClr val="008272"/>
      </a:accent3>
      <a:accent4>
        <a:srgbClr val="E81123"/>
      </a:accent4>
      <a:accent5>
        <a:srgbClr val="4668C5"/>
      </a:accent5>
      <a:accent6>
        <a:srgbClr val="68217A"/>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Devices_Summit_Template_16x9.potx" id="{2006BEC4-F2DD-4F28-856F-0F85F746F823}" vid="{4383EE2E-E462-4EAE-A931-364D497CC3C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811ef41e954035cd29ce0c884bac93e3">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9c578a67b7ebda485b9f38997ab9a609"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404</Value>
      <Value>403</Value>
      <Value>9</Value>
    </TaxCatchAll>
    <Event_x0020_End_x0020_Date xmlns="e36bfbf9-5e42-489c-a259-4c54eb22cb57">2014-10-31T07:00:00+00:00</Event_x0020_End_x0020_Date>
    <Event_x0020_Start_x0020_Date xmlns="e36bfbf9-5e42-489c-a259-4c54eb22cb57">2014-10-27T07:00:00+00:00</Event_x0020_Start_x0020_Date>
    <MS_x0020_Speaker xmlns="e36bfbf9-5e42-489c-a259-4c54eb22cb57">
      <UserInfo>
        <DisplayName/>
        <AccountId xsi:nil="true"/>
        <AccountType/>
      </UserInfo>
    </MS_x0020_Speaker>
    <External_x0020_Speaker xmlns="e36bfbf9-5e42-489c-a259-4c54eb22cb57"> Ulrich Homann</External_x0020_Speaker>
    <Session_x0020_Code xmlns="e36bfbf9-5e42-489c-a259-4c54eb22cb57">DBI-B202 </Session_x0020_Code>
    <Presentation_x0020_Date xmlns="e36bfbf9-5e42-489c-a259-4c54eb22cb57">2014-10-28T00:00:00+01:00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 Europe</TermName>
          <TermId xmlns="http://schemas.microsoft.com/office/infopath/2007/PartnerControls">2ad4cbe5-cbd8-4c11-b9ea-b3b61d12fe53</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Barcelona (city)</TermName>
          <TermId xmlns="http://schemas.microsoft.com/office/infopath/2007/PartnerControls">213d5e7e-dd18-4cc5-88dd-2ae8743b9c93</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Props1.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2.xml><?xml version="1.0" encoding="utf-8"?>
<ds:datastoreItem xmlns:ds="http://schemas.openxmlformats.org/officeDocument/2006/customXml" ds:itemID="{EB2BAF43-38DA-445C-8D99-C946FB2BF1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90F116-B58F-4255-B05B-DA3808E0E5C6}">
  <ds:schemaRefs>
    <ds:schemaRef ds:uri="http://purl.org/dc/dcmitype/"/>
    <ds:schemaRef ds:uri="http://schemas.microsoft.com/office/2006/documentManagement/types"/>
    <ds:schemaRef ds:uri="http://www.w3.org/XML/1998/namespace"/>
    <ds:schemaRef ds:uri="e36bfbf9-5e42-489c-a259-4c54eb22cb57"/>
    <ds:schemaRef ds:uri="http://purl.org/dc/terms/"/>
    <ds:schemaRef ds:uri="http://schemas.openxmlformats.org/package/2006/metadata/core-properties"/>
    <ds:schemaRef ds:uri="http://schemas.microsoft.com/office/2006/metadata/properties"/>
    <ds:schemaRef ds:uri="http://schemas.microsoft.com/sharepoint/v3"/>
    <ds:schemaRef ds:uri="http://schemas.microsoft.com/office/infopath/2007/PartnerControls"/>
    <ds:schemaRef ds:uri="230e9df3-be65-4c73-a93b-d1236ebd677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TEE14 Speaker PPT Template_v02</Template>
  <TotalTime>3</TotalTime>
  <Words>3898</Words>
  <Application>Microsoft Office PowerPoint</Application>
  <PresentationFormat>Custom</PresentationFormat>
  <Paragraphs>624</Paragraphs>
  <Slides>42</Slides>
  <Notes>24</Notes>
  <HiddenSlides>0</HiddenSlides>
  <MMClips>0</MMClips>
  <ScaleCrop>false</ScaleCrop>
  <HeadingPairs>
    <vt:vector size="8" baseType="variant">
      <vt:variant>
        <vt:lpstr>Fonts Used</vt:lpstr>
      </vt:variant>
      <vt:variant>
        <vt:i4>18</vt:i4>
      </vt:variant>
      <vt:variant>
        <vt:lpstr>Theme</vt:lpstr>
      </vt:variant>
      <vt:variant>
        <vt:i4>16</vt:i4>
      </vt:variant>
      <vt:variant>
        <vt:lpstr>Embedded OLE Servers</vt:lpstr>
      </vt:variant>
      <vt:variant>
        <vt:i4>1</vt:i4>
      </vt:variant>
      <vt:variant>
        <vt:lpstr>Slide Titles</vt:lpstr>
      </vt:variant>
      <vt:variant>
        <vt:i4>42</vt:i4>
      </vt:variant>
    </vt:vector>
  </HeadingPairs>
  <TitlesOfParts>
    <vt:vector size="77" baseType="lpstr">
      <vt:lpstr>Kozuka Gothic Pro R</vt:lpstr>
      <vt:lpstr>Arial</vt:lpstr>
      <vt:lpstr>Arial Narrow</vt:lpstr>
      <vt:lpstr>Calibri</vt:lpstr>
      <vt:lpstr>Calibri Light</vt:lpstr>
      <vt:lpstr>Consolas</vt:lpstr>
      <vt:lpstr>Courier New</vt:lpstr>
      <vt:lpstr>Segoe</vt:lpstr>
      <vt:lpstr>Segoe Light</vt:lpstr>
      <vt:lpstr>Segoe Pro Light</vt:lpstr>
      <vt:lpstr>Segoe Semibold</vt:lpstr>
      <vt:lpstr>Segoe UI</vt:lpstr>
      <vt:lpstr>Segoe UI Light</vt:lpstr>
      <vt:lpstr>Segoe UI Semibold</vt:lpstr>
      <vt:lpstr>Segoe UI Semilight</vt:lpstr>
      <vt:lpstr>Segoe UI Symbol</vt:lpstr>
      <vt:lpstr>Symbol</vt:lpstr>
      <vt:lpstr>Wingdings</vt:lpstr>
      <vt:lpstr>TEE14 Speaker PPT Template</vt:lpstr>
      <vt:lpstr>1_TEE14 Speaker PPT Template</vt:lpstr>
      <vt:lpstr>SQL Server 14_DRAFT_04222013_ab</vt:lpstr>
      <vt:lpstr>5-30551_TR19_BO_CT_Template</vt:lpstr>
      <vt:lpstr>8_5-30055_Office Template 2012 - 16x9 - White Background</vt:lpstr>
      <vt:lpstr>11_Custom Design</vt:lpstr>
      <vt:lpstr>MGXFY15 GS Template - white layout</vt:lpstr>
      <vt:lpstr>5-30551_TR19_GS_Template</vt:lpstr>
      <vt:lpstr>5-30489_Big_Data_Insights_Symposium_Template</vt:lpstr>
      <vt:lpstr>3_Windows Embedded 16:9 Ratio - 2013</vt:lpstr>
      <vt:lpstr>12_Custom Design</vt:lpstr>
      <vt:lpstr>2_TEE14 Speaker PPT Template</vt:lpstr>
      <vt:lpstr>2_Office Theme</vt:lpstr>
      <vt:lpstr>2_Services_theme_16x9_073012</vt:lpstr>
      <vt:lpstr>13_Custom Design</vt:lpstr>
      <vt:lpstr>1_Services_theme_16x9_073012</vt:lpstr>
      <vt:lpstr>think-cell Slide</vt:lpstr>
      <vt:lpstr>PowerPoint Presentation</vt:lpstr>
      <vt:lpstr>DBI-B202 Microsoft IoT Platform: Architecture Overview </vt:lpstr>
      <vt:lpstr>What is the Internet of Things?</vt:lpstr>
      <vt:lpstr>Microsoft’s view</vt:lpstr>
      <vt:lpstr>PowerPoint Presentation</vt:lpstr>
      <vt:lpstr>Microsoft Internet of Your Things</vt:lpstr>
      <vt:lpstr>PowerPoint Presentation</vt:lpstr>
      <vt:lpstr>PowerPoint Presentation</vt:lpstr>
      <vt:lpstr>Microsoft’s Approach to IoT</vt:lpstr>
      <vt:lpstr>Business Models</vt:lpstr>
      <vt:lpstr>PowerPoint Presentation</vt:lpstr>
      <vt:lpstr>Microsoft and Open, International Standards</vt:lpstr>
      <vt:lpstr>Transforming to service centric engagement</vt:lpstr>
      <vt:lpstr>Krones Industrie 4.0: “Building a Machine-Cloud for the Beverage Industry“ </vt:lpstr>
      <vt:lpstr>Architecture Considerations</vt:lpstr>
      <vt:lpstr>IoT Connectivity from the Edge: Considerations</vt:lpstr>
      <vt:lpstr>PowerPoint Presentation</vt:lpstr>
      <vt:lpstr>PowerPoint Presentation</vt:lpstr>
      <vt:lpstr>Event volume</vt:lpstr>
      <vt:lpstr>Event velocity</vt:lpstr>
      <vt:lpstr>Event source variety</vt:lpstr>
      <vt:lpstr>Telemetry Lifecycle </vt:lpstr>
      <vt:lpstr>Processing Data from the Edge</vt:lpstr>
      <vt:lpstr>Predictive Analytics Predicting future performance from historical data</vt:lpstr>
      <vt:lpstr>PowerPoint Presentation</vt:lpstr>
      <vt:lpstr>The IoT Extensible Platform</vt:lpstr>
      <vt:lpstr>Core Azure IoT Architecture </vt:lpstr>
      <vt:lpstr>Microsoft Azure IoT Cloud Services</vt:lpstr>
      <vt:lpstr>Delivering on IoT Challenges with Azure Platform capabilities</vt:lpstr>
      <vt:lpstr>Event Hub scenario</vt:lpstr>
      <vt:lpstr>Streaming Architecture</vt:lpstr>
      <vt:lpstr>Azure IoT Composition</vt:lpstr>
      <vt:lpstr>Device Connectivity for Azure IoT</vt:lpstr>
      <vt:lpstr>Azure Services for IoT Sample Architecture</vt:lpstr>
      <vt:lpstr>How do you get started?</vt:lpstr>
      <vt:lpstr>The right strategy</vt:lpstr>
      <vt:lpstr>Microsoft delivers on the Internet of Things</vt:lpstr>
      <vt:lpstr>DBI Track resources</vt:lpstr>
      <vt:lpstr>Resources</vt:lpstr>
      <vt:lpstr>Please Complete An Evaluation Form Your input is important!</vt:lpstr>
      <vt:lpstr>Evaluate this session</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IoT Platform: Architecture Overview</dc:title>
  <dc:subject>TechEd 2014</dc:subject>
  <dc:creator>Sylvia Tedjo</dc:creator>
  <cp:keywords/>
  <dc:description>Template: Jordan Cayabyab, Artitudes Design
Formatting: 
Audience Type:</dc:description>
  <cp:lastModifiedBy>Shows</cp:lastModifiedBy>
  <cp:revision>6</cp:revision>
  <dcterms:created xsi:type="dcterms:W3CDTF">2014-10-26T13:33:52Z</dcterms:created>
  <dcterms:modified xsi:type="dcterms:W3CDTF">2014-10-28T10:15:47Z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404;#Barcelona (city)|213d5e7e-dd18-4cc5-88dd-2ae8743b9c93</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403;#Microsoft Tech Ed Europe|2ad4cbe5-cbd8-4c11-b9ea-b3b61d12fe53</vt:lpwstr>
  </property>
  <property fmtid="{D5CDD505-2E9C-101B-9397-08002B2CF9AE}" pid="12" name="TaxKeyword">
    <vt:lpwstr/>
  </property>
</Properties>
</file>