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4" r:id="rId5"/>
  </p:sldMasterIdLst>
  <p:notesMasterIdLst>
    <p:notesMasterId r:id="rId31"/>
  </p:notesMasterIdLst>
  <p:handoutMasterIdLst>
    <p:handoutMasterId r:id="rId32"/>
  </p:handout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80" r:id="rId25"/>
    <p:sldId id="275" r:id="rId26"/>
    <p:sldId id="276" r:id="rId27"/>
    <p:sldId id="277" r:id="rId28"/>
    <p:sldId id="278" r:id="rId29"/>
    <p:sldId id="279" r:id="rId3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C3C00"/>
    <a:srgbClr val="002050"/>
    <a:srgbClr val="009E49"/>
    <a:srgbClr val="0072C6"/>
    <a:srgbClr val="00BCF2"/>
    <a:srgbClr val="7FBA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0673" autoAdjust="0"/>
  </p:normalViewPr>
  <p:slideViewPr>
    <p:cSldViewPr snapToObjects="1">
      <p:cViewPr varScale="1">
        <p:scale>
          <a:sx n="107" d="100"/>
          <a:sy n="107" d="100"/>
        </p:scale>
        <p:origin x="588" y="108"/>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6876"/>
    </p:cViewPr>
  </p:sorterViewPr>
  <p:notesViewPr>
    <p:cSldViewPr snapToObjects="1" showGuides="1">
      <p:cViewPr varScale="1">
        <p:scale>
          <a:sx n="81" d="100"/>
          <a:sy n="81"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3EFA71-23A6-416D-9CE4-E2E4BE74A632}" type="doc">
      <dgm:prSet loTypeId="urn:microsoft.com/office/officeart/2005/8/layout/venn3" loCatId="relationship" qsTypeId="urn:microsoft.com/office/officeart/2005/8/quickstyle/simple1" qsCatId="simple" csTypeId="urn:microsoft.com/office/officeart/2005/8/colors/accent1_2" csCatId="accent1" phldr="1"/>
      <dgm:spPr/>
    </dgm:pt>
    <dgm:pt modelId="{E2950C52-2720-40C7-9474-A9D614BC3A94}">
      <dgm:prSet phldrT="[Text]" custT="1"/>
      <dgm:spPr/>
      <dgm:t>
        <a:bodyPr/>
        <a:lstStyle/>
        <a:p>
          <a:r>
            <a:rPr lang="en-US" sz="1400" dirty="0" smtClean="0">
              <a:solidFill>
                <a:schemeClr val="bg2"/>
              </a:solidFill>
            </a:rPr>
            <a:t>Support standard JavaScript code with static typing</a:t>
          </a:r>
          <a:endParaRPr lang="en-US" sz="1400" dirty="0">
            <a:solidFill>
              <a:schemeClr val="bg2"/>
            </a:solidFill>
          </a:endParaRPr>
        </a:p>
      </dgm:t>
    </dgm:pt>
    <dgm:pt modelId="{D39876A0-6BC2-46CC-BD74-8C09D8AD78CD}" type="parTrans" cxnId="{2D03F99C-E6A6-40B3-BED4-1DA8D2EA0FF6}">
      <dgm:prSet/>
      <dgm:spPr/>
      <dgm:t>
        <a:bodyPr/>
        <a:lstStyle/>
        <a:p>
          <a:endParaRPr lang="en-US" sz="1400"/>
        </a:p>
      </dgm:t>
    </dgm:pt>
    <dgm:pt modelId="{7B504E4F-7090-4A99-93B8-B6071F057F79}" type="sibTrans" cxnId="{2D03F99C-E6A6-40B3-BED4-1DA8D2EA0FF6}">
      <dgm:prSet/>
      <dgm:spPr/>
      <dgm:t>
        <a:bodyPr/>
        <a:lstStyle/>
        <a:p>
          <a:endParaRPr lang="en-US" sz="1400"/>
        </a:p>
      </dgm:t>
    </dgm:pt>
    <dgm:pt modelId="{797A74B5-8E7E-4D83-AA50-24E0E3AE7526}">
      <dgm:prSet phldrT="[Text]" custT="1"/>
      <dgm:spPr/>
      <dgm:t>
        <a:bodyPr/>
        <a:lstStyle/>
        <a:p>
          <a:r>
            <a:rPr lang="en-US" sz="1400" dirty="0" smtClean="0">
              <a:solidFill>
                <a:schemeClr val="bg2"/>
              </a:solidFill>
            </a:rPr>
            <a:t>Encapsulation through classes and modules</a:t>
          </a:r>
          <a:endParaRPr lang="en-US" sz="1400" dirty="0">
            <a:solidFill>
              <a:schemeClr val="bg2"/>
            </a:solidFill>
          </a:endParaRPr>
        </a:p>
      </dgm:t>
    </dgm:pt>
    <dgm:pt modelId="{C1CE7596-CC35-4D9A-8ACF-616AED8AD73D}" type="parTrans" cxnId="{CD3DC2FB-979C-4B15-ABF2-96897C35C13A}">
      <dgm:prSet/>
      <dgm:spPr/>
      <dgm:t>
        <a:bodyPr/>
        <a:lstStyle/>
        <a:p>
          <a:endParaRPr lang="en-US" sz="1400"/>
        </a:p>
      </dgm:t>
    </dgm:pt>
    <dgm:pt modelId="{7C3435C5-A6FE-46D6-8F11-259092D0F353}" type="sibTrans" cxnId="{CD3DC2FB-979C-4B15-ABF2-96897C35C13A}">
      <dgm:prSet/>
      <dgm:spPr/>
      <dgm:t>
        <a:bodyPr/>
        <a:lstStyle/>
        <a:p>
          <a:endParaRPr lang="en-US" sz="1400"/>
        </a:p>
      </dgm:t>
    </dgm:pt>
    <dgm:pt modelId="{58CFC433-F8C6-4DC6-8DEC-2EA5B995CF27}">
      <dgm:prSet phldrT="[Text]" custT="1"/>
      <dgm:spPr/>
      <dgm:t>
        <a:bodyPr/>
        <a:lstStyle/>
        <a:p>
          <a:r>
            <a:rPr lang="en-US" sz="1400" dirty="0" smtClean="0">
              <a:solidFill>
                <a:schemeClr val="bg2"/>
              </a:solidFill>
            </a:rPr>
            <a:t>Support for constructors, properties and functions</a:t>
          </a:r>
        </a:p>
      </dgm:t>
    </dgm:pt>
    <dgm:pt modelId="{B2B39A01-AD48-4B99-B51D-88907D13BF81}" type="parTrans" cxnId="{F9925C11-0039-40CE-B730-B20A783BBB15}">
      <dgm:prSet/>
      <dgm:spPr/>
      <dgm:t>
        <a:bodyPr/>
        <a:lstStyle/>
        <a:p>
          <a:endParaRPr lang="en-US" sz="1400"/>
        </a:p>
      </dgm:t>
    </dgm:pt>
    <dgm:pt modelId="{0C0D6995-3A10-49B8-8F11-EDBCA7813EB6}" type="sibTrans" cxnId="{F9925C11-0039-40CE-B730-B20A783BBB15}">
      <dgm:prSet/>
      <dgm:spPr/>
      <dgm:t>
        <a:bodyPr/>
        <a:lstStyle/>
        <a:p>
          <a:endParaRPr lang="en-US" sz="1400"/>
        </a:p>
      </dgm:t>
    </dgm:pt>
    <dgm:pt modelId="{7448C757-C584-4125-85C0-507E9C871D36}">
      <dgm:prSet phldrT="[Text]" custT="1"/>
      <dgm:spPr/>
      <dgm:t>
        <a:bodyPr/>
        <a:lstStyle/>
        <a:p>
          <a:r>
            <a:rPr lang="en-US" sz="1400" dirty="0" smtClean="0">
              <a:solidFill>
                <a:schemeClr val="bg2"/>
              </a:solidFill>
            </a:rPr>
            <a:t>Interfaces and </a:t>
          </a:r>
          <a:r>
            <a:rPr lang="en-US" sz="1400" dirty="0" err="1" smtClean="0">
              <a:solidFill>
                <a:schemeClr val="bg2"/>
              </a:solidFill>
            </a:rPr>
            <a:t>enums</a:t>
          </a:r>
          <a:r>
            <a:rPr lang="en-US" sz="1400" dirty="0" smtClean="0">
              <a:solidFill>
                <a:schemeClr val="bg2"/>
              </a:solidFill>
            </a:rPr>
            <a:t> support</a:t>
          </a:r>
        </a:p>
      </dgm:t>
    </dgm:pt>
    <dgm:pt modelId="{F9277CA8-893F-4127-AB9F-DEF63F0B735A}" type="parTrans" cxnId="{2F2F0FF3-CC7A-4D6E-835D-2EFE6D1DECD2}">
      <dgm:prSet/>
      <dgm:spPr/>
      <dgm:t>
        <a:bodyPr/>
        <a:lstStyle/>
        <a:p>
          <a:endParaRPr lang="en-US" sz="1400"/>
        </a:p>
      </dgm:t>
    </dgm:pt>
    <dgm:pt modelId="{D8EA1827-D803-4648-BD6D-82F8E6C64DD7}" type="sibTrans" cxnId="{2F2F0FF3-CC7A-4D6E-835D-2EFE6D1DECD2}">
      <dgm:prSet/>
      <dgm:spPr/>
      <dgm:t>
        <a:bodyPr/>
        <a:lstStyle/>
        <a:p>
          <a:endParaRPr lang="en-US" sz="1400"/>
        </a:p>
      </dgm:t>
    </dgm:pt>
    <dgm:pt modelId="{ADC92536-11F7-4381-BD95-B1CC8C9D661E}">
      <dgm:prSet phldrT="[Text]" custT="1"/>
      <dgm:spPr/>
      <dgm:t>
        <a:bodyPr/>
        <a:lstStyle/>
        <a:p>
          <a:r>
            <a:rPr lang="en-US" sz="1400" dirty="0" smtClean="0">
              <a:solidFill>
                <a:schemeClr val="bg2"/>
              </a:solidFill>
            </a:rPr>
            <a:t>Lambda and generics support </a:t>
          </a:r>
        </a:p>
      </dgm:t>
    </dgm:pt>
    <dgm:pt modelId="{415AE5AD-25CB-4CD1-A47E-165ED99499FA}" type="parTrans" cxnId="{BF0E6B0E-F9B4-47D3-A895-8BB173369977}">
      <dgm:prSet/>
      <dgm:spPr/>
      <dgm:t>
        <a:bodyPr/>
        <a:lstStyle/>
        <a:p>
          <a:endParaRPr lang="en-US" sz="1400"/>
        </a:p>
      </dgm:t>
    </dgm:pt>
    <dgm:pt modelId="{FF36EBBB-FF33-41FB-9236-54B9EE1517BC}" type="sibTrans" cxnId="{BF0E6B0E-F9B4-47D3-A895-8BB173369977}">
      <dgm:prSet/>
      <dgm:spPr/>
      <dgm:t>
        <a:bodyPr/>
        <a:lstStyle/>
        <a:p>
          <a:endParaRPr lang="en-US" sz="1400"/>
        </a:p>
      </dgm:t>
    </dgm:pt>
    <dgm:pt modelId="{F153F18E-8F8B-4A99-BDD5-7220FB90E79F}">
      <dgm:prSet phldrT="[Text]" custT="1"/>
      <dgm:spPr/>
      <dgm:t>
        <a:bodyPr/>
        <a:lstStyle/>
        <a:p>
          <a:r>
            <a:rPr lang="en-US" sz="1400" dirty="0" err="1" smtClean="0">
              <a:solidFill>
                <a:schemeClr val="bg2"/>
              </a:solidFill>
            </a:rPr>
            <a:t>Intellisense</a:t>
          </a:r>
          <a:r>
            <a:rPr lang="en-US" sz="1400" dirty="0" smtClean="0">
              <a:solidFill>
                <a:schemeClr val="bg2"/>
              </a:solidFill>
            </a:rPr>
            <a:t> and syntax checking</a:t>
          </a:r>
        </a:p>
      </dgm:t>
    </dgm:pt>
    <dgm:pt modelId="{16BFF149-9078-41AA-8661-85DF1BA13B2D}" type="parTrans" cxnId="{8B22DDF2-6A1C-49FC-81AF-5C1440533165}">
      <dgm:prSet/>
      <dgm:spPr/>
      <dgm:t>
        <a:bodyPr/>
        <a:lstStyle/>
        <a:p>
          <a:endParaRPr lang="en-US" sz="1400"/>
        </a:p>
      </dgm:t>
    </dgm:pt>
    <dgm:pt modelId="{68AA79CA-97A1-4134-B88A-718D7ED609F2}" type="sibTrans" cxnId="{8B22DDF2-6A1C-49FC-81AF-5C1440533165}">
      <dgm:prSet/>
      <dgm:spPr/>
      <dgm:t>
        <a:bodyPr/>
        <a:lstStyle/>
        <a:p>
          <a:endParaRPr lang="en-US" sz="1400"/>
        </a:p>
      </dgm:t>
    </dgm:pt>
    <dgm:pt modelId="{1C5235EF-57A1-4898-B7EE-B13A461C4B85}" type="pres">
      <dgm:prSet presAssocID="{A33EFA71-23A6-416D-9CE4-E2E4BE74A632}" presName="Name0" presStyleCnt="0">
        <dgm:presLayoutVars>
          <dgm:dir/>
          <dgm:resizeHandles val="exact"/>
        </dgm:presLayoutVars>
      </dgm:prSet>
      <dgm:spPr/>
    </dgm:pt>
    <dgm:pt modelId="{66CEE95C-62C5-42B1-BB8D-E4F0C82F02E7}" type="pres">
      <dgm:prSet presAssocID="{E2950C52-2720-40C7-9474-A9D614BC3A94}" presName="Name5" presStyleLbl="vennNode1" presStyleIdx="0" presStyleCnt="6">
        <dgm:presLayoutVars>
          <dgm:bulletEnabled val="1"/>
        </dgm:presLayoutVars>
      </dgm:prSet>
      <dgm:spPr/>
      <dgm:t>
        <a:bodyPr/>
        <a:lstStyle/>
        <a:p>
          <a:endParaRPr lang="en-US"/>
        </a:p>
      </dgm:t>
    </dgm:pt>
    <dgm:pt modelId="{EE05259D-70E9-4B35-893B-F450D72215F1}" type="pres">
      <dgm:prSet presAssocID="{7B504E4F-7090-4A99-93B8-B6071F057F79}" presName="space" presStyleCnt="0"/>
      <dgm:spPr/>
    </dgm:pt>
    <dgm:pt modelId="{F522F61C-596A-49A1-91D6-F95B2923EEC2}" type="pres">
      <dgm:prSet presAssocID="{797A74B5-8E7E-4D83-AA50-24E0E3AE7526}" presName="Name5" presStyleLbl="vennNode1" presStyleIdx="1" presStyleCnt="6" custScaleX="110070">
        <dgm:presLayoutVars>
          <dgm:bulletEnabled val="1"/>
        </dgm:presLayoutVars>
      </dgm:prSet>
      <dgm:spPr/>
      <dgm:t>
        <a:bodyPr/>
        <a:lstStyle/>
        <a:p>
          <a:endParaRPr lang="en-US"/>
        </a:p>
      </dgm:t>
    </dgm:pt>
    <dgm:pt modelId="{648CFD04-F1A4-41CD-A05F-766CC5BE407F}" type="pres">
      <dgm:prSet presAssocID="{7C3435C5-A6FE-46D6-8F11-259092D0F353}" presName="space" presStyleCnt="0"/>
      <dgm:spPr/>
    </dgm:pt>
    <dgm:pt modelId="{65CB1F8E-FA3B-46D3-87AA-E4DBAAF1D894}" type="pres">
      <dgm:prSet presAssocID="{58CFC433-F8C6-4DC6-8DEC-2EA5B995CF27}" presName="Name5" presStyleLbl="vennNode1" presStyleIdx="2" presStyleCnt="6" custScaleX="111628">
        <dgm:presLayoutVars>
          <dgm:bulletEnabled val="1"/>
        </dgm:presLayoutVars>
      </dgm:prSet>
      <dgm:spPr/>
      <dgm:t>
        <a:bodyPr/>
        <a:lstStyle/>
        <a:p>
          <a:endParaRPr lang="en-US"/>
        </a:p>
      </dgm:t>
    </dgm:pt>
    <dgm:pt modelId="{89F73D9C-9A77-4ABE-8A7F-88C87740EA7F}" type="pres">
      <dgm:prSet presAssocID="{0C0D6995-3A10-49B8-8F11-EDBCA7813EB6}" presName="space" presStyleCnt="0"/>
      <dgm:spPr/>
    </dgm:pt>
    <dgm:pt modelId="{A90A416E-0B47-4E58-A5E8-00EBC77F9D1C}" type="pres">
      <dgm:prSet presAssocID="{7448C757-C584-4125-85C0-507E9C871D36}" presName="Name5" presStyleLbl="vennNode1" presStyleIdx="3" presStyleCnt="6">
        <dgm:presLayoutVars>
          <dgm:bulletEnabled val="1"/>
        </dgm:presLayoutVars>
      </dgm:prSet>
      <dgm:spPr/>
      <dgm:t>
        <a:bodyPr/>
        <a:lstStyle/>
        <a:p>
          <a:endParaRPr lang="en-US"/>
        </a:p>
      </dgm:t>
    </dgm:pt>
    <dgm:pt modelId="{42C73A1A-1666-4408-B0DF-3193CC656D3B}" type="pres">
      <dgm:prSet presAssocID="{D8EA1827-D803-4648-BD6D-82F8E6C64DD7}" presName="space" presStyleCnt="0"/>
      <dgm:spPr/>
    </dgm:pt>
    <dgm:pt modelId="{9971B0FD-65AF-463E-9EEF-E5E8BB69BE2C}" type="pres">
      <dgm:prSet presAssocID="{ADC92536-11F7-4381-BD95-B1CC8C9D661E}" presName="Name5" presStyleLbl="vennNode1" presStyleIdx="4" presStyleCnt="6">
        <dgm:presLayoutVars>
          <dgm:bulletEnabled val="1"/>
        </dgm:presLayoutVars>
      </dgm:prSet>
      <dgm:spPr/>
      <dgm:t>
        <a:bodyPr/>
        <a:lstStyle/>
        <a:p>
          <a:endParaRPr lang="en-US"/>
        </a:p>
      </dgm:t>
    </dgm:pt>
    <dgm:pt modelId="{1701C05E-A7B0-4905-8A51-A9B0AC24E622}" type="pres">
      <dgm:prSet presAssocID="{FF36EBBB-FF33-41FB-9236-54B9EE1517BC}" presName="space" presStyleCnt="0"/>
      <dgm:spPr/>
    </dgm:pt>
    <dgm:pt modelId="{746029EF-F2A4-4E10-8DC0-CCE72B6AF24F}" type="pres">
      <dgm:prSet presAssocID="{F153F18E-8F8B-4A99-BDD5-7220FB90E79F}" presName="Name5" presStyleLbl="vennNode1" presStyleIdx="5" presStyleCnt="6">
        <dgm:presLayoutVars>
          <dgm:bulletEnabled val="1"/>
        </dgm:presLayoutVars>
      </dgm:prSet>
      <dgm:spPr/>
      <dgm:t>
        <a:bodyPr/>
        <a:lstStyle/>
        <a:p>
          <a:endParaRPr lang="en-US"/>
        </a:p>
      </dgm:t>
    </dgm:pt>
  </dgm:ptLst>
  <dgm:cxnLst>
    <dgm:cxn modelId="{BF0E6B0E-F9B4-47D3-A895-8BB173369977}" srcId="{A33EFA71-23A6-416D-9CE4-E2E4BE74A632}" destId="{ADC92536-11F7-4381-BD95-B1CC8C9D661E}" srcOrd="4" destOrd="0" parTransId="{415AE5AD-25CB-4CD1-A47E-165ED99499FA}" sibTransId="{FF36EBBB-FF33-41FB-9236-54B9EE1517BC}"/>
    <dgm:cxn modelId="{A4F718CF-4D46-4871-AB19-655BE9FAC142}" type="presOf" srcId="{58CFC433-F8C6-4DC6-8DEC-2EA5B995CF27}" destId="{65CB1F8E-FA3B-46D3-87AA-E4DBAAF1D894}" srcOrd="0" destOrd="0" presId="urn:microsoft.com/office/officeart/2005/8/layout/venn3"/>
    <dgm:cxn modelId="{CD3DC2FB-979C-4B15-ABF2-96897C35C13A}" srcId="{A33EFA71-23A6-416D-9CE4-E2E4BE74A632}" destId="{797A74B5-8E7E-4D83-AA50-24E0E3AE7526}" srcOrd="1" destOrd="0" parTransId="{C1CE7596-CC35-4D9A-8ACF-616AED8AD73D}" sibTransId="{7C3435C5-A6FE-46D6-8F11-259092D0F353}"/>
    <dgm:cxn modelId="{63E7F5F4-B998-4870-95A6-DC48763092DB}" type="presOf" srcId="{797A74B5-8E7E-4D83-AA50-24E0E3AE7526}" destId="{F522F61C-596A-49A1-91D6-F95B2923EEC2}" srcOrd="0" destOrd="0" presId="urn:microsoft.com/office/officeart/2005/8/layout/venn3"/>
    <dgm:cxn modelId="{F9925C11-0039-40CE-B730-B20A783BBB15}" srcId="{A33EFA71-23A6-416D-9CE4-E2E4BE74A632}" destId="{58CFC433-F8C6-4DC6-8DEC-2EA5B995CF27}" srcOrd="2" destOrd="0" parTransId="{B2B39A01-AD48-4B99-B51D-88907D13BF81}" sibTransId="{0C0D6995-3A10-49B8-8F11-EDBCA7813EB6}"/>
    <dgm:cxn modelId="{BF2601F1-676D-4D52-8616-9097B63EE0C5}" type="presOf" srcId="{A33EFA71-23A6-416D-9CE4-E2E4BE74A632}" destId="{1C5235EF-57A1-4898-B7EE-B13A461C4B85}" srcOrd="0" destOrd="0" presId="urn:microsoft.com/office/officeart/2005/8/layout/venn3"/>
    <dgm:cxn modelId="{2F2F0FF3-CC7A-4D6E-835D-2EFE6D1DECD2}" srcId="{A33EFA71-23A6-416D-9CE4-E2E4BE74A632}" destId="{7448C757-C584-4125-85C0-507E9C871D36}" srcOrd="3" destOrd="0" parTransId="{F9277CA8-893F-4127-AB9F-DEF63F0B735A}" sibTransId="{D8EA1827-D803-4648-BD6D-82F8E6C64DD7}"/>
    <dgm:cxn modelId="{8B22DDF2-6A1C-49FC-81AF-5C1440533165}" srcId="{A33EFA71-23A6-416D-9CE4-E2E4BE74A632}" destId="{F153F18E-8F8B-4A99-BDD5-7220FB90E79F}" srcOrd="5" destOrd="0" parTransId="{16BFF149-9078-41AA-8661-85DF1BA13B2D}" sibTransId="{68AA79CA-97A1-4134-B88A-718D7ED609F2}"/>
    <dgm:cxn modelId="{16B8B4AF-D833-49F6-AF27-B8FFCFDD720F}" type="presOf" srcId="{E2950C52-2720-40C7-9474-A9D614BC3A94}" destId="{66CEE95C-62C5-42B1-BB8D-E4F0C82F02E7}" srcOrd="0" destOrd="0" presId="urn:microsoft.com/office/officeart/2005/8/layout/venn3"/>
    <dgm:cxn modelId="{8B004C8B-E980-4853-881D-1474D6BB582A}" type="presOf" srcId="{ADC92536-11F7-4381-BD95-B1CC8C9D661E}" destId="{9971B0FD-65AF-463E-9EEF-E5E8BB69BE2C}" srcOrd="0" destOrd="0" presId="urn:microsoft.com/office/officeart/2005/8/layout/venn3"/>
    <dgm:cxn modelId="{A9E1948D-7D4C-4E96-BA5D-79EAD638C078}" type="presOf" srcId="{7448C757-C584-4125-85C0-507E9C871D36}" destId="{A90A416E-0B47-4E58-A5E8-00EBC77F9D1C}" srcOrd="0" destOrd="0" presId="urn:microsoft.com/office/officeart/2005/8/layout/venn3"/>
    <dgm:cxn modelId="{2D03F99C-E6A6-40B3-BED4-1DA8D2EA0FF6}" srcId="{A33EFA71-23A6-416D-9CE4-E2E4BE74A632}" destId="{E2950C52-2720-40C7-9474-A9D614BC3A94}" srcOrd="0" destOrd="0" parTransId="{D39876A0-6BC2-46CC-BD74-8C09D8AD78CD}" sibTransId="{7B504E4F-7090-4A99-93B8-B6071F057F79}"/>
    <dgm:cxn modelId="{93265270-C543-40B8-9735-3EBE4D7CD83F}" type="presOf" srcId="{F153F18E-8F8B-4A99-BDD5-7220FB90E79F}" destId="{746029EF-F2A4-4E10-8DC0-CCE72B6AF24F}" srcOrd="0" destOrd="0" presId="urn:microsoft.com/office/officeart/2005/8/layout/venn3"/>
    <dgm:cxn modelId="{E90A9481-F1C5-4E11-B3EF-4F73F2F6F821}" type="presParOf" srcId="{1C5235EF-57A1-4898-B7EE-B13A461C4B85}" destId="{66CEE95C-62C5-42B1-BB8D-E4F0C82F02E7}" srcOrd="0" destOrd="0" presId="urn:microsoft.com/office/officeart/2005/8/layout/venn3"/>
    <dgm:cxn modelId="{4E2535F7-8E0E-4EA2-BC0F-BC848E117717}" type="presParOf" srcId="{1C5235EF-57A1-4898-B7EE-B13A461C4B85}" destId="{EE05259D-70E9-4B35-893B-F450D72215F1}" srcOrd="1" destOrd="0" presId="urn:microsoft.com/office/officeart/2005/8/layout/venn3"/>
    <dgm:cxn modelId="{FAC28AED-856D-4E9F-BF9B-9DE4FA242BF3}" type="presParOf" srcId="{1C5235EF-57A1-4898-B7EE-B13A461C4B85}" destId="{F522F61C-596A-49A1-91D6-F95B2923EEC2}" srcOrd="2" destOrd="0" presId="urn:microsoft.com/office/officeart/2005/8/layout/venn3"/>
    <dgm:cxn modelId="{B2E39702-0E8F-4A2A-A3F4-D26D89055CA7}" type="presParOf" srcId="{1C5235EF-57A1-4898-B7EE-B13A461C4B85}" destId="{648CFD04-F1A4-41CD-A05F-766CC5BE407F}" srcOrd="3" destOrd="0" presId="urn:microsoft.com/office/officeart/2005/8/layout/venn3"/>
    <dgm:cxn modelId="{3EEA6ED1-CF28-4FE2-B5A7-9A9E4D41D8F1}" type="presParOf" srcId="{1C5235EF-57A1-4898-B7EE-B13A461C4B85}" destId="{65CB1F8E-FA3B-46D3-87AA-E4DBAAF1D894}" srcOrd="4" destOrd="0" presId="urn:microsoft.com/office/officeart/2005/8/layout/venn3"/>
    <dgm:cxn modelId="{9611F481-BBA8-46E9-8CD2-DD2CAC9CF5B4}" type="presParOf" srcId="{1C5235EF-57A1-4898-B7EE-B13A461C4B85}" destId="{89F73D9C-9A77-4ABE-8A7F-88C87740EA7F}" srcOrd="5" destOrd="0" presId="urn:microsoft.com/office/officeart/2005/8/layout/venn3"/>
    <dgm:cxn modelId="{3DB221E6-C94B-4063-AAFE-5324D9459E6B}" type="presParOf" srcId="{1C5235EF-57A1-4898-B7EE-B13A461C4B85}" destId="{A90A416E-0B47-4E58-A5E8-00EBC77F9D1C}" srcOrd="6" destOrd="0" presId="urn:microsoft.com/office/officeart/2005/8/layout/venn3"/>
    <dgm:cxn modelId="{19F1A37A-36D8-4B6C-93FE-417400B92C5F}" type="presParOf" srcId="{1C5235EF-57A1-4898-B7EE-B13A461C4B85}" destId="{42C73A1A-1666-4408-B0DF-3193CC656D3B}" srcOrd="7" destOrd="0" presId="urn:microsoft.com/office/officeart/2005/8/layout/venn3"/>
    <dgm:cxn modelId="{F3A56991-7DFA-45F8-8273-9096D9BB2422}" type="presParOf" srcId="{1C5235EF-57A1-4898-B7EE-B13A461C4B85}" destId="{9971B0FD-65AF-463E-9EEF-E5E8BB69BE2C}" srcOrd="8" destOrd="0" presId="urn:microsoft.com/office/officeart/2005/8/layout/venn3"/>
    <dgm:cxn modelId="{DB04BD6D-DA8F-4AFE-9018-7A183BACADFF}" type="presParOf" srcId="{1C5235EF-57A1-4898-B7EE-B13A461C4B85}" destId="{1701C05E-A7B0-4905-8A51-A9B0AC24E622}" srcOrd="9" destOrd="0" presId="urn:microsoft.com/office/officeart/2005/8/layout/venn3"/>
    <dgm:cxn modelId="{0BB16943-C06F-435A-BDC1-222D7DD8F444}" type="presParOf" srcId="{1C5235EF-57A1-4898-B7EE-B13A461C4B85}" destId="{746029EF-F2A4-4E10-8DC0-CCE72B6AF24F}" srcOrd="10"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EE95C-62C5-42B1-BB8D-E4F0C82F02E7}">
      <dsp:nvSpPr>
        <dsp:cNvPr id="0" name=""/>
        <dsp:cNvSpPr/>
      </dsp:nvSpPr>
      <dsp:spPr>
        <a:xfrm>
          <a:off x="748" y="1494074"/>
          <a:ext cx="1752584" cy="1752584"/>
        </a:xfrm>
        <a:prstGeom prst="ellipse">
          <a:avLst/>
        </a:prstGeom>
        <a:solidFill>
          <a:schemeClr val="accent1">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6451" tIns="17780" rIns="96451"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2"/>
              </a:solidFill>
            </a:rPr>
            <a:t>Support standard JavaScript code with static typing</a:t>
          </a:r>
          <a:endParaRPr lang="en-US" sz="1400" kern="1200" dirty="0">
            <a:solidFill>
              <a:schemeClr val="bg2"/>
            </a:solidFill>
          </a:endParaRPr>
        </a:p>
      </dsp:txBody>
      <dsp:txXfrm>
        <a:off x="257408" y="1750734"/>
        <a:ext cx="1239264" cy="1239264"/>
      </dsp:txXfrm>
    </dsp:sp>
    <dsp:sp modelId="{F522F61C-596A-49A1-91D6-F95B2923EEC2}">
      <dsp:nvSpPr>
        <dsp:cNvPr id="0" name=""/>
        <dsp:cNvSpPr/>
      </dsp:nvSpPr>
      <dsp:spPr>
        <a:xfrm>
          <a:off x="1402816" y="1494074"/>
          <a:ext cx="1929069" cy="1752584"/>
        </a:xfrm>
        <a:prstGeom prst="ellipse">
          <a:avLst/>
        </a:prstGeom>
        <a:solidFill>
          <a:schemeClr val="accent1">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6451" tIns="17780" rIns="96451"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2"/>
              </a:solidFill>
            </a:rPr>
            <a:t>Encapsulation through classes and modules</a:t>
          </a:r>
          <a:endParaRPr lang="en-US" sz="1400" kern="1200" dirty="0">
            <a:solidFill>
              <a:schemeClr val="bg2"/>
            </a:solidFill>
          </a:endParaRPr>
        </a:p>
      </dsp:txBody>
      <dsp:txXfrm>
        <a:off x="1685322" y="1750734"/>
        <a:ext cx="1364057" cy="1239264"/>
      </dsp:txXfrm>
    </dsp:sp>
    <dsp:sp modelId="{65CB1F8E-FA3B-46D3-87AA-E4DBAAF1D894}">
      <dsp:nvSpPr>
        <dsp:cNvPr id="0" name=""/>
        <dsp:cNvSpPr/>
      </dsp:nvSpPr>
      <dsp:spPr>
        <a:xfrm>
          <a:off x="2981368" y="1494074"/>
          <a:ext cx="1956374" cy="1752584"/>
        </a:xfrm>
        <a:prstGeom prst="ellipse">
          <a:avLst/>
        </a:prstGeom>
        <a:solidFill>
          <a:schemeClr val="accent1">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6451" tIns="17780" rIns="96451"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2"/>
              </a:solidFill>
            </a:rPr>
            <a:t>Support for constructors, properties and functions</a:t>
          </a:r>
        </a:p>
      </dsp:txBody>
      <dsp:txXfrm>
        <a:off x="3267872" y="1750734"/>
        <a:ext cx="1383366" cy="1239264"/>
      </dsp:txXfrm>
    </dsp:sp>
    <dsp:sp modelId="{A90A416E-0B47-4E58-A5E8-00EBC77F9D1C}">
      <dsp:nvSpPr>
        <dsp:cNvPr id="0" name=""/>
        <dsp:cNvSpPr/>
      </dsp:nvSpPr>
      <dsp:spPr>
        <a:xfrm>
          <a:off x="4587226" y="1494074"/>
          <a:ext cx="1752584" cy="1752584"/>
        </a:xfrm>
        <a:prstGeom prst="ellipse">
          <a:avLst/>
        </a:prstGeom>
        <a:solidFill>
          <a:schemeClr val="accent1">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6451" tIns="17780" rIns="96451"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2"/>
              </a:solidFill>
            </a:rPr>
            <a:t>Interfaces and </a:t>
          </a:r>
          <a:r>
            <a:rPr lang="en-US" sz="1400" kern="1200" dirty="0" err="1" smtClean="0">
              <a:solidFill>
                <a:schemeClr val="bg2"/>
              </a:solidFill>
            </a:rPr>
            <a:t>enums</a:t>
          </a:r>
          <a:r>
            <a:rPr lang="en-US" sz="1400" kern="1200" dirty="0" smtClean="0">
              <a:solidFill>
                <a:schemeClr val="bg2"/>
              </a:solidFill>
            </a:rPr>
            <a:t> support</a:t>
          </a:r>
        </a:p>
      </dsp:txBody>
      <dsp:txXfrm>
        <a:off x="4843886" y="1750734"/>
        <a:ext cx="1239264" cy="1239264"/>
      </dsp:txXfrm>
    </dsp:sp>
    <dsp:sp modelId="{9971B0FD-65AF-463E-9EEF-E5E8BB69BE2C}">
      <dsp:nvSpPr>
        <dsp:cNvPr id="0" name=""/>
        <dsp:cNvSpPr/>
      </dsp:nvSpPr>
      <dsp:spPr>
        <a:xfrm>
          <a:off x="5989293" y="1494074"/>
          <a:ext cx="1752584" cy="1752584"/>
        </a:xfrm>
        <a:prstGeom prst="ellipse">
          <a:avLst/>
        </a:prstGeom>
        <a:solidFill>
          <a:schemeClr val="accent1">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6451" tIns="17780" rIns="96451"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2"/>
              </a:solidFill>
            </a:rPr>
            <a:t>Lambda and generics support </a:t>
          </a:r>
        </a:p>
      </dsp:txBody>
      <dsp:txXfrm>
        <a:off x="6245953" y="1750734"/>
        <a:ext cx="1239264" cy="1239264"/>
      </dsp:txXfrm>
    </dsp:sp>
    <dsp:sp modelId="{746029EF-F2A4-4E10-8DC0-CCE72B6AF24F}">
      <dsp:nvSpPr>
        <dsp:cNvPr id="0" name=""/>
        <dsp:cNvSpPr/>
      </dsp:nvSpPr>
      <dsp:spPr>
        <a:xfrm>
          <a:off x="7391361" y="1494074"/>
          <a:ext cx="1752584" cy="1752584"/>
        </a:xfrm>
        <a:prstGeom prst="ellipse">
          <a:avLst/>
        </a:prstGeom>
        <a:solidFill>
          <a:schemeClr val="accent1">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6451" tIns="17780" rIns="96451" bIns="17780" numCol="1" spcCol="1270" anchor="ctr" anchorCtr="0">
          <a:noAutofit/>
        </a:bodyPr>
        <a:lstStyle/>
        <a:p>
          <a:pPr lvl="0" algn="ctr" defTabSz="622300">
            <a:lnSpc>
              <a:spcPct val="90000"/>
            </a:lnSpc>
            <a:spcBef>
              <a:spcPct val="0"/>
            </a:spcBef>
            <a:spcAft>
              <a:spcPct val="35000"/>
            </a:spcAft>
          </a:pPr>
          <a:r>
            <a:rPr lang="en-US" sz="1400" kern="1200" dirty="0" err="1" smtClean="0">
              <a:solidFill>
                <a:schemeClr val="bg2"/>
              </a:solidFill>
            </a:rPr>
            <a:t>Intellisense</a:t>
          </a:r>
          <a:r>
            <a:rPr lang="en-US" sz="1400" kern="1200" dirty="0" smtClean="0">
              <a:solidFill>
                <a:schemeClr val="bg2"/>
              </a:solidFill>
            </a:rPr>
            <a:t> and syntax checking</a:t>
          </a:r>
        </a:p>
      </dsp:txBody>
      <dsp:txXfrm>
        <a:off x="7648021" y="1750734"/>
        <a:ext cx="1239264" cy="1239264"/>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10/30/2014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10/30/2014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p:spPr>
        <p:txBody>
          <a:bodyPr/>
          <a:lstStyle>
            <a:lvl1pPr>
              <a:defRPr sz="1600">
                <a:solidFill>
                  <a:schemeClr val="tx1"/>
                </a:solidFill>
                <a:latin typeface="Lucida Console" pitchFamily="49" charset="0"/>
                <a:cs typeface="Arial" charset="0"/>
              </a:defRPr>
            </a:lvl1pPr>
            <a:lvl2pPr marL="742950" indent="-285750">
              <a:defRPr sz="1600">
                <a:solidFill>
                  <a:schemeClr val="tx1"/>
                </a:solidFill>
                <a:latin typeface="Lucida Console" pitchFamily="49" charset="0"/>
                <a:cs typeface="Arial" charset="0"/>
              </a:defRPr>
            </a:lvl2pPr>
            <a:lvl3pPr marL="1143000" indent="-228600">
              <a:defRPr sz="1600">
                <a:solidFill>
                  <a:schemeClr val="tx1"/>
                </a:solidFill>
                <a:latin typeface="Lucida Console" pitchFamily="49" charset="0"/>
                <a:cs typeface="Arial" charset="0"/>
              </a:defRPr>
            </a:lvl3pPr>
            <a:lvl4pPr marL="1600200" indent="-228600">
              <a:defRPr sz="1600">
                <a:solidFill>
                  <a:schemeClr val="tx1"/>
                </a:solidFill>
                <a:latin typeface="Lucida Console" pitchFamily="49" charset="0"/>
                <a:cs typeface="Arial" charset="0"/>
              </a:defRPr>
            </a:lvl4pPr>
            <a:lvl5pPr marL="2057400" indent="-228600">
              <a:defRPr sz="1600">
                <a:solidFill>
                  <a:schemeClr val="tx1"/>
                </a:solidFill>
                <a:latin typeface="Lucida Console" pitchFamily="49" charset="0"/>
                <a:cs typeface="Arial" charset="0"/>
              </a:defRPr>
            </a:lvl5pPr>
            <a:lvl6pPr marL="2514600" indent="-228600" eaLnBrk="0" fontAlgn="base" hangingPunct="0">
              <a:spcBef>
                <a:spcPct val="0"/>
              </a:spcBef>
              <a:spcAft>
                <a:spcPct val="0"/>
              </a:spcAft>
              <a:defRPr sz="1600">
                <a:solidFill>
                  <a:schemeClr val="tx1"/>
                </a:solidFill>
                <a:latin typeface="Lucida Console" pitchFamily="49" charset="0"/>
                <a:cs typeface="Arial" charset="0"/>
              </a:defRPr>
            </a:lvl6pPr>
            <a:lvl7pPr marL="2971800" indent="-228600" eaLnBrk="0" fontAlgn="base" hangingPunct="0">
              <a:spcBef>
                <a:spcPct val="0"/>
              </a:spcBef>
              <a:spcAft>
                <a:spcPct val="0"/>
              </a:spcAft>
              <a:defRPr sz="1600">
                <a:solidFill>
                  <a:schemeClr val="tx1"/>
                </a:solidFill>
                <a:latin typeface="Lucida Console" pitchFamily="49" charset="0"/>
                <a:cs typeface="Arial" charset="0"/>
              </a:defRPr>
            </a:lvl7pPr>
            <a:lvl8pPr marL="3429000" indent="-228600" eaLnBrk="0" fontAlgn="base" hangingPunct="0">
              <a:spcBef>
                <a:spcPct val="0"/>
              </a:spcBef>
              <a:spcAft>
                <a:spcPct val="0"/>
              </a:spcAft>
              <a:defRPr sz="1600">
                <a:solidFill>
                  <a:schemeClr val="tx1"/>
                </a:solidFill>
                <a:latin typeface="Lucida Console" pitchFamily="49" charset="0"/>
                <a:cs typeface="Arial" charset="0"/>
              </a:defRPr>
            </a:lvl8pPr>
            <a:lvl9pPr marL="3886200" indent="-228600" eaLnBrk="0" fontAlgn="base" hangingPunct="0">
              <a:spcBef>
                <a:spcPct val="0"/>
              </a:spcBef>
              <a:spcAft>
                <a:spcPct val="0"/>
              </a:spcAft>
              <a:defRPr sz="1600">
                <a:solidFill>
                  <a:schemeClr val="tx1"/>
                </a:solidFill>
                <a:latin typeface="Lucida Console" pitchFamily="49" charset="0"/>
                <a:cs typeface="Arial" charset="0"/>
              </a:defRPr>
            </a:lvl9pPr>
          </a:lstStyle>
          <a:p>
            <a:r>
              <a:rPr lang="en-US" sz="1200" smtClean="0">
                <a:solidFill>
                  <a:prstClr val="black"/>
                </a:solidFill>
                <a:latin typeface="Franklin Gothic Medium" pitchFamily="34" charset="0"/>
              </a:rPr>
              <a:t>Visual Studio Live! Redmond 2012</a:t>
            </a:r>
          </a:p>
        </p:txBody>
      </p:sp>
      <p:sp>
        <p:nvSpPr>
          <p:cNvPr id="22531" name="Rectangle 6"/>
          <p:cNvSpPr>
            <a:spLocks noGrp="1" noChangeArrowheads="1"/>
          </p:cNvSpPr>
          <p:nvPr>
            <p:ph type="ftr" sz="quarter" idx="4"/>
          </p:nvPr>
        </p:nvSpPr>
        <p:spPr>
          <a:noFill/>
        </p:spPr>
        <p:txBody>
          <a:bodyPr/>
          <a:lstStyle>
            <a:lvl1pPr>
              <a:defRPr sz="1600">
                <a:solidFill>
                  <a:schemeClr val="tx1"/>
                </a:solidFill>
                <a:latin typeface="Lucida Console" pitchFamily="49" charset="0"/>
                <a:cs typeface="Arial" charset="0"/>
              </a:defRPr>
            </a:lvl1pPr>
            <a:lvl2pPr marL="742950" indent="-285750">
              <a:defRPr sz="1600">
                <a:solidFill>
                  <a:schemeClr val="tx1"/>
                </a:solidFill>
                <a:latin typeface="Lucida Console" pitchFamily="49" charset="0"/>
                <a:cs typeface="Arial" charset="0"/>
              </a:defRPr>
            </a:lvl2pPr>
            <a:lvl3pPr marL="1143000" indent="-228600">
              <a:defRPr sz="1600">
                <a:solidFill>
                  <a:schemeClr val="tx1"/>
                </a:solidFill>
                <a:latin typeface="Lucida Console" pitchFamily="49" charset="0"/>
                <a:cs typeface="Arial" charset="0"/>
              </a:defRPr>
            </a:lvl3pPr>
            <a:lvl4pPr marL="1600200" indent="-228600">
              <a:defRPr sz="1600">
                <a:solidFill>
                  <a:schemeClr val="tx1"/>
                </a:solidFill>
                <a:latin typeface="Lucida Console" pitchFamily="49" charset="0"/>
                <a:cs typeface="Arial" charset="0"/>
              </a:defRPr>
            </a:lvl4pPr>
            <a:lvl5pPr marL="2057400" indent="-228600">
              <a:defRPr sz="1600">
                <a:solidFill>
                  <a:schemeClr val="tx1"/>
                </a:solidFill>
                <a:latin typeface="Lucida Console" pitchFamily="49" charset="0"/>
                <a:cs typeface="Arial" charset="0"/>
              </a:defRPr>
            </a:lvl5pPr>
            <a:lvl6pPr marL="2514600" indent="-228600" eaLnBrk="0" fontAlgn="base" hangingPunct="0">
              <a:spcBef>
                <a:spcPct val="0"/>
              </a:spcBef>
              <a:spcAft>
                <a:spcPct val="0"/>
              </a:spcAft>
              <a:defRPr sz="1600">
                <a:solidFill>
                  <a:schemeClr val="tx1"/>
                </a:solidFill>
                <a:latin typeface="Lucida Console" pitchFamily="49" charset="0"/>
                <a:cs typeface="Arial" charset="0"/>
              </a:defRPr>
            </a:lvl6pPr>
            <a:lvl7pPr marL="2971800" indent="-228600" eaLnBrk="0" fontAlgn="base" hangingPunct="0">
              <a:spcBef>
                <a:spcPct val="0"/>
              </a:spcBef>
              <a:spcAft>
                <a:spcPct val="0"/>
              </a:spcAft>
              <a:defRPr sz="1600">
                <a:solidFill>
                  <a:schemeClr val="tx1"/>
                </a:solidFill>
                <a:latin typeface="Lucida Console" pitchFamily="49" charset="0"/>
                <a:cs typeface="Arial" charset="0"/>
              </a:defRPr>
            </a:lvl7pPr>
            <a:lvl8pPr marL="3429000" indent="-228600" eaLnBrk="0" fontAlgn="base" hangingPunct="0">
              <a:spcBef>
                <a:spcPct val="0"/>
              </a:spcBef>
              <a:spcAft>
                <a:spcPct val="0"/>
              </a:spcAft>
              <a:defRPr sz="1600">
                <a:solidFill>
                  <a:schemeClr val="tx1"/>
                </a:solidFill>
                <a:latin typeface="Lucida Console" pitchFamily="49" charset="0"/>
                <a:cs typeface="Arial" charset="0"/>
              </a:defRPr>
            </a:lvl8pPr>
            <a:lvl9pPr marL="3886200" indent="-228600" eaLnBrk="0" fontAlgn="base" hangingPunct="0">
              <a:spcBef>
                <a:spcPct val="0"/>
              </a:spcBef>
              <a:spcAft>
                <a:spcPct val="0"/>
              </a:spcAft>
              <a:defRPr sz="1600">
                <a:solidFill>
                  <a:schemeClr val="tx1"/>
                </a:solidFill>
                <a:latin typeface="Lucida Console" pitchFamily="49" charset="0"/>
                <a:cs typeface="Arial" charset="0"/>
              </a:defRPr>
            </a:lvl9pPr>
          </a:lstStyle>
          <a:p>
            <a:r>
              <a:rPr lang="en-US" sz="800" smtClean="0">
                <a:solidFill>
                  <a:prstClr val="black"/>
                </a:solidFill>
                <a:latin typeface="Franklin Gothic Medium" pitchFamily="34" charset="0"/>
              </a:rPr>
              <a:t>© </a:t>
            </a:r>
          </a:p>
          <a:p>
            <a:r>
              <a:rPr lang="en-US" sz="800" i="1" smtClean="0">
                <a:solidFill>
                  <a:prstClr val="black"/>
                </a:solidFill>
                <a:latin typeface="Franklin Gothic Medium" pitchFamily="34" charset="0"/>
              </a:rPr>
              <a:t>2012 Visual Studio Live! All rights reserved.</a:t>
            </a:r>
          </a:p>
        </p:txBody>
      </p:sp>
      <p:sp>
        <p:nvSpPr>
          <p:cNvPr id="22532"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2533"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875951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25</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246516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p:spPr>
        <p:txBody>
          <a:bodyPr/>
          <a:lstStyle>
            <a:lvl1pPr>
              <a:defRPr sz="1600">
                <a:solidFill>
                  <a:schemeClr val="tx1"/>
                </a:solidFill>
                <a:latin typeface="Lucida Console" pitchFamily="49" charset="0"/>
                <a:cs typeface="Arial" charset="0"/>
              </a:defRPr>
            </a:lvl1pPr>
            <a:lvl2pPr marL="742950" indent="-285750">
              <a:defRPr sz="1600">
                <a:solidFill>
                  <a:schemeClr val="tx1"/>
                </a:solidFill>
                <a:latin typeface="Lucida Console" pitchFamily="49" charset="0"/>
                <a:cs typeface="Arial" charset="0"/>
              </a:defRPr>
            </a:lvl2pPr>
            <a:lvl3pPr marL="1143000" indent="-228600">
              <a:defRPr sz="1600">
                <a:solidFill>
                  <a:schemeClr val="tx1"/>
                </a:solidFill>
                <a:latin typeface="Lucida Console" pitchFamily="49" charset="0"/>
                <a:cs typeface="Arial" charset="0"/>
              </a:defRPr>
            </a:lvl3pPr>
            <a:lvl4pPr marL="1600200" indent="-228600">
              <a:defRPr sz="1600">
                <a:solidFill>
                  <a:schemeClr val="tx1"/>
                </a:solidFill>
                <a:latin typeface="Lucida Console" pitchFamily="49" charset="0"/>
                <a:cs typeface="Arial" charset="0"/>
              </a:defRPr>
            </a:lvl4pPr>
            <a:lvl5pPr marL="2057400" indent="-228600">
              <a:defRPr sz="1600">
                <a:solidFill>
                  <a:schemeClr val="tx1"/>
                </a:solidFill>
                <a:latin typeface="Lucida Console" pitchFamily="49" charset="0"/>
                <a:cs typeface="Arial" charset="0"/>
              </a:defRPr>
            </a:lvl5pPr>
            <a:lvl6pPr marL="2514600" indent="-228600" eaLnBrk="0" fontAlgn="base" hangingPunct="0">
              <a:spcBef>
                <a:spcPct val="0"/>
              </a:spcBef>
              <a:spcAft>
                <a:spcPct val="0"/>
              </a:spcAft>
              <a:defRPr sz="1600">
                <a:solidFill>
                  <a:schemeClr val="tx1"/>
                </a:solidFill>
                <a:latin typeface="Lucida Console" pitchFamily="49" charset="0"/>
                <a:cs typeface="Arial" charset="0"/>
              </a:defRPr>
            </a:lvl6pPr>
            <a:lvl7pPr marL="2971800" indent="-228600" eaLnBrk="0" fontAlgn="base" hangingPunct="0">
              <a:spcBef>
                <a:spcPct val="0"/>
              </a:spcBef>
              <a:spcAft>
                <a:spcPct val="0"/>
              </a:spcAft>
              <a:defRPr sz="1600">
                <a:solidFill>
                  <a:schemeClr val="tx1"/>
                </a:solidFill>
                <a:latin typeface="Lucida Console" pitchFamily="49" charset="0"/>
                <a:cs typeface="Arial" charset="0"/>
              </a:defRPr>
            </a:lvl7pPr>
            <a:lvl8pPr marL="3429000" indent="-228600" eaLnBrk="0" fontAlgn="base" hangingPunct="0">
              <a:spcBef>
                <a:spcPct val="0"/>
              </a:spcBef>
              <a:spcAft>
                <a:spcPct val="0"/>
              </a:spcAft>
              <a:defRPr sz="1600">
                <a:solidFill>
                  <a:schemeClr val="tx1"/>
                </a:solidFill>
                <a:latin typeface="Lucida Console" pitchFamily="49" charset="0"/>
                <a:cs typeface="Arial" charset="0"/>
              </a:defRPr>
            </a:lvl8pPr>
            <a:lvl9pPr marL="3886200" indent="-228600" eaLnBrk="0" fontAlgn="base" hangingPunct="0">
              <a:spcBef>
                <a:spcPct val="0"/>
              </a:spcBef>
              <a:spcAft>
                <a:spcPct val="0"/>
              </a:spcAft>
              <a:defRPr sz="1600">
                <a:solidFill>
                  <a:schemeClr val="tx1"/>
                </a:solidFill>
                <a:latin typeface="Lucida Console" pitchFamily="49" charset="0"/>
                <a:cs typeface="Arial" charset="0"/>
              </a:defRPr>
            </a:lvl9pPr>
          </a:lstStyle>
          <a:p>
            <a:r>
              <a:rPr lang="en-US" sz="1200" smtClean="0">
                <a:solidFill>
                  <a:prstClr val="black"/>
                </a:solidFill>
                <a:latin typeface="Franklin Gothic Medium" pitchFamily="34" charset="0"/>
              </a:rPr>
              <a:t>Visual Studio Live! Redmond 2012</a:t>
            </a:r>
          </a:p>
        </p:txBody>
      </p:sp>
      <p:sp>
        <p:nvSpPr>
          <p:cNvPr id="22531" name="Rectangle 6"/>
          <p:cNvSpPr>
            <a:spLocks noGrp="1" noChangeArrowheads="1"/>
          </p:cNvSpPr>
          <p:nvPr>
            <p:ph type="ftr" sz="quarter" idx="4"/>
          </p:nvPr>
        </p:nvSpPr>
        <p:spPr>
          <a:noFill/>
        </p:spPr>
        <p:txBody>
          <a:bodyPr/>
          <a:lstStyle>
            <a:lvl1pPr>
              <a:defRPr sz="1600">
                <a:solidFill>
                  <a:schemeClr val="tx1"/>
                </a:solidFill>
                <a:latin typeface="Lucida Console" pitchFamily="49" charset="0"/>
                <a:cs typeface="Arial" charset="0"/>
              </a:defRPr>
            </a:lvl1pPr>
            <a:lvl2pPr marL="742950" indent="-285750">
              <a:defRPr sz="1600">
                <a:solidFill>
                  <a:schemeClr val="tx1"/>
                </a:solidFill>
                <a:latin typeface="Lucida Console" pitchFamily="49" charset="0"/>
                <a:cs typeface="Arial" charset="0"/>
              </a:defRPr>
            </a:lvl2pPr>
            <a:lvl3pPr marL="1143000" indent="-228600">
              <a:defRPr sz="1600">
                <a:solidFill>
                  <a:schemeClr val="tx1"/>
                </a:solidFill>
                <a:latin typeface="Lucida Console" pitchFamily="49" charset="0"/>
                <a:cs typeface="Arial" charset="0"/>
              </a:defRPr>
            </a:lvl3pPr>
            <a:lvl4pPr marL="1600200" indent="-228600">
              <a:defRPr sz="1600">
                <a:solidFill>
                  <a:schemeClr val="tx1"/>
                </a:solidFill>
                <a:latin typeface="Lucida Console" pitchFamily="49" charset="0"/>
                <a:cs typeface="Arial" charset="0"/>
              </a:defRPr>
            </a:lvl4pPr>
            <a:lvl5pPr marL="2057400" indent="-228600">
              <a:defRPr sz="1600">
                <a:solidFill>
                  <a:schemeClr val="tx1"/>
                </a:solidFill>
                <a:latin typeface="Lucida Console" pitchFamily="49" charset="0"/>
                <a:cs typeface="Arial" charset="0"/>
              </a:defRPr>
            </a:lvl5pPr>
            <a:lvl6pPr marL="2514600" indent="-228600" eaLnBrk="0" fontAlgn="base" hangingPunct="0">
              <a:spcBef>
                <a:spcPct val="0"/>
              </a:spcBef>
              <a:spcAft>
                <a:spcPct val="0"/>
              </a:spcAft>
              <a:defRPr sz="1600">
                <a:solidFill>
                  <a:schemeClr val="tx1"/>
                </a:solidFill>
                <a:latin typeface="Lucida Console" pitchFamily="49" charset="0"/>
                <a:cs typeface="Arial" charset="0"/>
              </a:defRPr>
            </a:lvl6pPr>
            <a:lvl7pPr marL="2971800" indent="-228600" eaLnBrk="0" fontAlgn="base" hangingPunct="0">
              <a:spcBef>
                <a:spcPct val="0"/>
              </a:spcBef>
              <a:spcAft>
                <a:spcPct val="0"/>
              </a:spcAft>
              <a:defRPr sz="1600">
                <a:solidFill>
                  <a:schemeClr val="tx1"/>
                </a:solidFill>
                <a:latin typeface="Lucida Console" pitchFamily="49" charset="0"/>
                <a:cs typeface="Arial" charset="0"/>
              </a:defRPr>
            </a:lvl7pPr>
            <a:lvl8pPr marL="3429000" indent="-228600" eaLnBrk="0" fontAlgn="base" hangingPunct="0">
              <a:spcBef>
                <a:spcPct val="0"/>
              </a:spcBef>
              <a:spcAft>
                <a:spcPct val="0"/>
              </a:spcAft>
              <a:defRPr sz="1600">
                <a:solidFill>
                  <a:schemeClr val="tx1"/>
                </a:solidFill>
                <a:latin typeface="Lucida Console" pitchFamily="49" charset="0"/>
                <a:cs typeface="Arial" charset="0"/>
              </a:defRPr>
            </a:lvl8pPr>
            <a:lvl9pPr marL="3886200" indent="-228600" eaLnBrk="0" fontAlgn="base" hangingPunct="0">
              <a:spcBef>
                <a:spcPct val="0"/>
              </a:spcBef>
              <a:spcAft>
                <a:spcPct val="0"/>
              </a:spcAft>
              <a:defRPr sz="1600">
                <a:solidFill>
                  <a:schemeClr val="tx1"/>
                </a:solidFill>
                <a:latin typeface="Lucida Console" pitchFamily="49" charset="0"/>
                <a:cs typeface="Arial" charset="0"/>
              </a:defRPr>
            </a:lvl9pPr>
          </a:lstStyle>
          <a:p>
            <a:r>
              <a:rPr lang="en-US" sz="800" smtClean="0">
                <a:solidFill>
                  <a:prstClr val="black"/>
                </a:solidFill>
                <a:latin typeface="Franklin Gothic Medium" pitchFamily="34" charset="0"/>
              </a:rPr>
              <a:t>© </a:t>
            </a:r>
          </a:p>
          <a:p>
            <a:r>
              <a:rPr lang="en-US" sz="800" i="1" smtClean="0">
                <a:solidFill>
                  <a:prstClr val="black"/>
                </a:solidFill>
                <a:latin typeface="Franklin Gothic Medium" pitchFamily="34" charset="0"/>
              </a:rPr>
              <a:t>2012 Visual Studio Live! All rights reserved.</a:t>
            </a:r>
          </a:p>
        </p:txBody>
      </p:sp>
      <p:sp>
        <p:nvSpPr>
          <p:cNvPr id="22532"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2533"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923094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p:spPr>
        <p:txBody>
          <a:bodyPr/>
          <a:lstStyle>
            <a:lvl1pPr>
              <a:defRPr sz="1600">
                <a:solidFill>
                  <a:schemeClr val="tx1"/>
                </a:solidFill>
                <a:latin typeface="Lucida Console" pitchFamily="49" charset="0"/>
                <a:cs typeface="Arial" charset="0"/>
              </a:defRPr>
            </a:lvl1pPr>
            <a:lvl2pPr marL="742950" indent="-285750">
              <a:defRPr sz="1600">
                <a:solidFill>
                  <a:schemeClr val="tx1"/>
                </a:solidFill>
                <a:latin typeface="Lucida Console" pitchFamily="49" charset="0"/>
                <a:cs typeface="Arial" charset="0"/>
              </a:defRPr>
            </a:lvl2pPr>
            <a:lvl3pPr marL="1143000" indent="-228600">
              <a:defRPr sz="1600">
                <a:solidFill>
                  <a:schemeClr val="tx1"/>
                </a:solidFill>
                <a:latin typeface="Lucida Console" pitchFamily="49" charset="0"/>
                <a:cs typeface="Arial" charset="0"/>
              </a:defRPr>
            </a:lvl3pPr>
            <a:lvl4pPr marL="1600200" indent="-228600">
              <a:defRPr sz="1600">
                <a:solidFill>
                  <a:schemeClr val="tx1"/>
                </a:solidFill>
                <a:latin typeface="Lucida Console" pitchFamily="49" charset="0"/>
                <a:cs typeface="Arial" charset="0"/>
              </a:defRPr>
            </a:lvl4pPr>
            <a:lvl5pPr marL="2057400" indent="-228600">
              <a:defRPr sz="1600">
                <a:solidFill>
                  <a:schemeClr val="tx1"/>
                </a:solidFill>
                <a:latin typeface="Lucida Console" pitchFamily="49" charset="0"/>
                <a:cs typeface="Arial" charset="0"/>
              </a:defRPr>
            </a:lvl5pPr>
            <a:lvl6pPr marL="2514600" indent="-228600" eaLnBrk="0" fontAlgn="base" hangingPunct="0">
              <a:spcBef>
                <a:spcPct val="0"/>
              </a:spcBef>
              <a:spcAft>
                <a:spcPct val="0"/>
              </a:spcAft>
              <a:defRPr sz="1600">
                <a:solidFill>
                  <a:schemeClr val="tx1"/>
                </a:solidFill>
                <a:latin typeface="Lucida Console" pitchFamily="49" charset="0"/>
                <a:cs typeface="Arial" charset="0"/>
              </a:defRPr>
            </a:lvl6pPr>
            <a:lvl7pPr marL="2971800" indent="-228600" eaLnBrk="0" fontAlgn="base" hangingPunct="0">
              <a:spcBef>
                <a:spcPct val="0"/>
              </a:spcBef>
              <a:spcAft>
                <a:spcPct val="0"/>
              </a:spcAft>
              <a:defRPr sz="1600">
                <a:solidFill>
                  <a:schemeClr val="tx1"/>
                </a:solidFill>
                <a:latin typeface="Lucida Console" pitchFamily="49" charset="0"/>
                <a:cs typeface="Arial" charset="0"/>
              </a:defRPr>
            </a:lvl7pPr>
            <a:lvl8pPr marL="3429000" indent="-228600" eaLnBrk="0" fontAlgn="base" hangingPunct="0">
              <a:spcBef>
                <a:spcPct val="0"/>
              </a:spcBef>
              <a:spcAft>
                <a:spcPct val="0"/>
              </a:spcAft>
              <a:defRPr sz="1600">
                <a:solidFill>
                  <a:schemeClr val="tx1"/>
                </a:solidFill>
                <a:latin typeface="Lucida Console" pitchFamily="49" charset="0"/>
                <a:cs typeface="Arial" charset="0"/>
              </a:defRPr>
            </a:lvl8pPr>
            <a:lvl9pPr marL="3886200" indent="-228600" eaLnBrk="0" fontAlgn="base" hangingPunct="0">
              <a:spcBef>
                <a:spcPct val="0"/>
              </a:spcBef>
              <a:spcAft>
                <a:spcPct val="0"/>
              </a:spcAft>
              <a:defRPr sz="1600">
                <a:solidFill>
                  <a:schemeClr val="tx1"/>
                </a:solidFill>
                <a:latin typeface="Lucida Console" pitchFamily="49" charset="0"/>
                <a:cs typeface="Arial" charset="0"/>
              </a:defRPr>
            </a:lvl9pPr>
          </a:lstStyle>
          <a:p>
            <a:r>
              <a:rPr lang="en-US" sz="1200" smtClean="0">
                <a:solidFill>
                  <a:prstClr val="black"/>
                </a:solidFill>
                <a:latin typeface="Franklin Gothic Medium" pitchFamily="34" charset="0"/>
              </a:rPr>
              <a:t>Visual Studio Live! Redmond 2012</a:t>
            </a:r>
          </a:p>
        </p:txBody>
      </p:sp>
      <p:sp>
        <p:nvSpPr>
          <p:cNvPr id="22531" name="Rectangle 6"/>
          <p:cNvSpPr>
            <a:spLocks noGrp="1" noChangeArrowheads="1"/>
          </p:cNvSpPr>
          <p:nvPr>
            <p:ph type="ftr" sz="quarter" idx="4"/>
          </p:nvPr>
        </p:nvSpPr>
        <p:spPr>
          <a:noFill/>
        </p:spPr>
        <p:txBody>
          <a:bodyPr/>
          <a:lstStyle>
            <a:lvl1pPr>
              <a:defRPr sz="1600">
                <a:solidFill>
                  <a:schemeClr val="tx1"/>
                </a:solidFill>
                <a:latin typeface="Lucida Console" pitchFamily="49" charset="0"/>
                <a:cs typeface="Arial" charset="0"/>
              </a:defRPr>
            </a:lvl1pPr>
            <a:lvl2pPr marL="742950" indent="-285750">
              <a:defRPr sz="1600">
                <a:solidFill>
                  <a:schemeClr val="tx1"/>
                </a:solidFill>
                <a:latin typeface="Lucida Console" pitchFamily="49" charset="0"/>
                <a:cs typeface="Arial" charset="0"/>
              </a:defRPr>
            </a:lvl2pPr>
            <a:lvl3pPr marL="1143000" indent="-228600">
              <a:defRPr sz="1600">
                <a:solidFill>
                  <a:schemeClr val="tx1"/>
                </a:solidFill>
                <a:latin typeface="Lucida Console" pitchFamily="49" charset="0"/>
                <a:cs typeface="Arial" charset="0"/>
              </a:defRPr>
            </a:lvl3pPr>
            <a:lvl4pPr marL="1600200" indent="-228600">
              <a:defRPr sz="1600">
                <a:solidFill>
                  <a:schemeClr val="tx1"/>
                </a:solidFill>
                <a:latin typeface="Lucida Console" pitchFamily="49" charset="0"/>
                <a:cs typeface="Arial" charset="0"/>
              </a:defRPr>
            </a:lvl4pPr>
            <a:lvl5pPr marL="2057400" indent="-228600">
              <a:defRPr sz="1600">
                <a:solidFill>
                  <a:schemeClr val="tx1"/>
                </a:solidFill>
                <a:latin typeface="Lucida Console" pitchFamily="49" charset="0"/>
                <a:cs typeface="Arial" charset="0"/>
              </a:defRPr>
            </a:lvl5pPr>
            <a:lvl6pPr marL="2514600" indent="-228600" eaLnBrk="0" fontAlgn="base" hangingPunct="0">
              <a:spcBef>
                <a:spcPct val="0"/>
              </a:spcBef>
              <a:spcAft>
                <a:spcPct val="0"/>
              </a:spcAft>
              <a:defRPr sz="1600">
                <a:solidFill>
                  <a:schemeClr val="tx1"/>
                </a:solidFill>
                <a:latin typeface="Lucida Console" pitchFamily="49" charset="0"/>
                <a:cs typeface="Arial" charset="0"/>
              </a:defRPr>
            </a:lvl6pPr>
            <a:lvl7pPr marL="2971800" indent="-228600" eaLnBrk="0" fontAlgn="base" hangingPunct="0">
              <a:spcBef>
                <a:spcPct val="0"/>
              </a:spcBef>
              <a:spcAft>
                <a:spcPct val="0"/>
              </a:spcAft>
              <a:defRPr sz="1600">
                <a:solidFill>
                  <a:schemeClr val="tx1"/>
                </a:solidFill>
                <a:latin typeface="Lucida Console" pitchFamily="49" charset="0"/>
                <a:cs typeface="Arial" charset="0"/>
              </a:defRPr>
            </a:lvl7pPr>
            <a:lvl8pPr marL="3429000" indent="-228600" eaLnBrk="0" fontAlgn="base" hangingPunct="0">
              <a:spcBef>
                <a:spcPct val="0"/>
              </a:spcBef>
              <a:spcAft>
                <a:spcPct val="0"/>
              </a:spcAft>
              <a:defRPr sz="1600">
                <a:solidFill>
                  <a:schemeClr val="tx1"/>
                </a:solidFill>
                <a:latin typeface="Lucida Console" pitchFamily="49" charset="0"/>
                <a:cs typeface="Arial" charset="0"/>
              </a:defRPr>
            </a:lvl8pPr>
            <a:lvl9pPr marL="3886200" indent="-228600" eaLnBrk="0" fontAlgn="base" hangingPunct="0">
              <a:spcBef>
                <a:spcPct val="0"/>
              </a:spcBef>
              <a:spcAft>
                <a:spcPct val="0"/>
              </a:spcAft>
              <a:defRPr sz="1600">
                <a:solidFill>
                  <a:schemeClr val="tx1"/>
                </a:solidFill>
                <a:latin typeface="Lucida Console" pitchFamily="49" charset="0"/>
                <a:cs typeface="Arial" charset="0"/>
              </a:defRPr>
            </a:lvl9pPr>
          </a:lstStyle>
          <a:p>
            <a:r>
              <a:rPr lang="en-US" sz="800" smtClean="0">
                <a:solidFill>
                  <a:prstClr val="black"/>
                </a:solidFill>
                <a:latin typeface="Franklin Gothic Medium" pitchFamily="34" charset="0"/>
              </a:rPr>
              <a:t>© </a:t>
            </a:r>
          </a:p>
          <a:p>
            <a:r>
              <a:rPr lang="en-US" sz="800" i="1" smtClean="0">
                <a:solidFill>
                  <a:prstClr val="black"/>
                </a:solidFill>
                <a:latin typeface="Franklin Gothic Medium" pitchFamily="34" charset="0"/>
              </a:rPr>
              <a:t>2012 Visual Studio Live! All rights reserved.</a:t>
            </a:r>
          </a:p>
        </p:txBody>
      </p:sp>
      <p:sp>
        <p:nvSpPr>
          <p:cNvPr id="22532"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2533"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720745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a:noFill/>
        </p:spPr>
        <p:txBody>
          <a:bodyPr/>
          <a:lstStyle>
            <a:lvl1pPr>
              <a:defRPr sz="1600">
                <a:solidFill>
                  <a:schemeClr val="tx1"/>
                </a:solidFill>
                <a:latin typeface="Lucida Console" pitchFamily="49" charset="0"/>
                <a:cs typeface="Arial" charset="0"/>
              </a:defRPr>
            </a:lvl1pPr>
            <a:lvl2pPr marL="742950" indent="-285750">
              <a:defRPr sz="1600">
                <a:solidFill>
                  <a:schemeClr val="tx1"/>
                </a:solidFill>
                <a:latin typeface="Lucida Console" pitchFamily="49" charset="0"/>
                <a:cs typeface="Arial" charset="0"/>
              </a:defRPr>
            </a:lvl2pPr>
            <a:lvl3pPr marL="1143000" indent="-228600">
              <a:defRPr sz="1600">
                <a:solidFill>
                  <a:schemeClr val="tx1"/>
                </a:solidFill>
                <a:latin typeface="Lucida Console" pitchFamily="49" charset="0"/>
                <a:cs typeface="Arial" charset="0"/>
              </a:defRPr>
            </a:lvl3pPr>
            <a:lvl4pPr marL="1600200" indent="-228600">
              <a:defRPr sz="1600">
                <a:solidFill>
                  <a:schemeClr val="tx1"/>
                </a:solidFill>
                <a:latin typeface="Lucida Console" pitchFamily="49" charset="0"/>
                <a:cs typeface="Arial" charset="0"/>
              </a:defRPr>
            </a:lvl4pPr>
            <a:lvl5pPr marL="2057400" indent="-228600">
              <a:defRPr sz="1600">
                <a:solidFill>
                  <a:schemeClr val="tx1"/>
                </a:solidFill>
                <a:latin typeface="Lucida Console" pitchFamily="49" charset="0"/>
                <a:cs typeface="Arial" charset="0"/>
              </a:defRPr>
            </a:lvl5pPr>
            <a:lvl6pPr marL="2514600" indent="-228600" eaLnBrk="0" fontAlgn="base" hangingPunct="0">
              <a:spcBef>
                <a:spcPct val="0"/>
              </a:spcBef>
              <a:spcAft>
                <a:spcPct val="0"/>
              </a:spcAft>
              <a:defRPr sz="1600">
                <a:solidFill>
                  <a:schemeClr val="tx1"/>
                </a:solidFill>
                <a:latin typeface="Lucida Console" pitchFamily="49" charset="0"/>
                <a:cs typeface="Arial" charset="0"/>
              </a:defRPr>
            </a:lvl6pPr>
            <a:lvl7pPr marL="2971800" indent="-228600" eaLnBrk="0" fontAlgn="base" hangingPunct="0">
              <a:spcBef>
                <a:spcPct val="0"/>
              </a:spcBef>
              <a:spcAft>
                <a:spcPct val="0"/>
              </a:spcAft>
              <a:defRPr sz="1600">
                <a:solidFill>
                  <a:schemeClr val="tx1"/>
                </a:solidFill>
                <a:latin typeface="Lucida Console" pitchFamily="49" charset="0"/>
                <a:cs typeface="Arial" charset="0"/>
              </a:defRPr>
            </a:lvl7pPr>
            <a:lvl8pPr marL="3429000" indent="-228600" eaLnBrk="0" fontAlgn="base" hangingPunct="0">
              <a:spcBef>
                <a:spcPct val="0"/>
              </a:spcBef>
              <a:spcAft>
                <a:spcPct val="0"/>
              </a:spcAft>
              <a:defRPr sz="1600">
                <a:solidFill>
                  <a:schemeClr val="tx1"/>
                </a:solidFill>
                <a:latin typeface="Lucida Console" pitchFamily="49" charset="0"/>
                <a:cs typeface="Arial" charset="0"/>
              </a:defRPr>
            </a:lvl8pPr>
            <a:lvl9pPr marL="3886200" indent="-228600" eaLnBrk="0" fontAlgn="base" hangingPunct="0">
              <a:spcBef>
                <a:spcPct val="0"/>
              </a:spcBef>
              <a:spcAft>
                <a:spcPct val="0"/>
              </a:spcAft>
              <a:defRPr sz="1600">
                <a:solidFill>
                  <a:schemeClr val="tx1"/>
                </a:solidFill>
                <a:latin typeface="Lucida Console" pitchFamily="49" charset="0"/>
                <a:cs typeface="Arial" charset="0"/>
              </a:defRPr>
            </a:lvl9pPr>
          </a:lstStyle>
          <a:p>
            <a:r>
              <a:rPr lang="en-US" sz="1200" smtClean="0">
                <a:solidFill>
                  <a:prstClr val="black"/>
                </a:solidFill>
                <a:latin typeface="Franklin Gothic Medium" pitchFamily="34" charset="0"/>
              </a:rPr>
              <a:t>Visual Studio Live! Redmond 2012</a:t>
            </a:r>
          </a:p>
        </p:txBody>
      </p:sp>
      <p:sp>
        <p:nvSpPr>
          <p:cNvPr id="28675" name="Rectangle 6"/>
          <p:cNvSpPr>
            <a:spLocks noGrp="1" noChangeArrowheads="1"/>
          </p:cNvSpPr>
          <p:nvPr>
            <p:ph type="ftr" sz="quarter" idx="4"/>
          </p:nvPr>
        </p:nvSpPr>
        <p:spPr>
          <a:noFill/>
        </p:spPr>
        <p:txBody>
          <a:bodyPr/>
          <a:lstStyle>
            <a:lvl1pPr>
              <a:defRPr sz="1600">
                <a:solidFill>
                  <a:schemeClr val="tx1"/>
                </a:solidFill>
                <a:latin typeface="Lucida Console" pitchFamily="49" charset="0"/>
                <a:cs typeface="Arial" charset="0"/>
              </a:defRPr>
            </a:lvl1pPr>
            <a:lvl2pPr marL="742950" indent="-285750">
              <a:defRPr sz="1600">
                <a:solidFill>
                  <a:schemeClr val="tx1"/>
                </a:solidFill>
                <a:latin typeface="Lucida Console" pitchFamily="49" charset="0"/>
                <a:cs typeface="Arial" charset="0"/>
              </a:defRPr>
            </a:lvl2pPr>
            <a:lvl3pPr marL="1143000" indent="-228600">
              <a:defRPr sz="1600">
                <a:solidFill>
                  <a:schemeClr val="tx1"/>
                </a:solidFill>
                <a:latin typeface="Lucida Console" pitchFamily="49" charset="0"/>
                <a:cs typeface="Arial" charset="0"/>
              </a:defRPr>
            </a:lvl3pPr>
            <a:lvl4pPr marL="1600200" indent="-228600">
              <a:defRPr sz="1600">
                <a:solidFill>
                  <a:schemeClr val="tx1"/>
                </a:solidFill>
                <a:latin typeface="Lucida Console" pitchFamily="49" charset="0"/>
                <a:cs typeface="Arial" charset="0"/>
              </a:defRPr>
            </a:lvl4pPr>
            <a:lvl5pPr marL="2057400" indent="-228600">
              <a:defRPr sz="1600">
                <a:solidFill>
                  <a:schemeClr val="tx1"/>
                </a:solidFill>
                <a:latin typeface="Lucida Console" pitchFamily="49" charset="0"/>
                <a:cs typeface="Arial" charset="0"/>
              </a:defRPr>
            </a:lvl5pPr>
            <a:lvl6pPr marL="2514600" indent="-228600" eaLnBrk="0" fontAlgn="base" hangingPunct="0">
              <a:spcBef>
                <a:spcPct val="0"/>
              </a:spcBef>
              <a:spcAft>
                <a:spcPct val="0"/>
              </a:spcAft>
              <a:defRPr sz="1600">
                <a:solidFill>
                  <a:schemeClr val="tx1"/>
                </a:solidFill>
                <a:latin typeface="Lucida Console" pitchFamily="49" charset="0"/>
                <a:cs typeface="Arial" charset="0"/>
              </a:defRPr>
            </a:lvl6pPr>
            <a:lvl7pPr marL="2971800" indent="-228600" eaLnBrk="0" fontAlgn="base" hangingPunct="0">
              <a:spcBef>
                <a:spcPct val="0"/>
              </a:spcBef>
              <a:spcAft>
                <a:spcPct val="0"/>
              </a:spcAft>
              <a:defRPr sz="1600">
                <a:solidFill>
                  <a:schemeClr val="tx1"/>
                </a:solidFill>
                <a:latin typeface="Lucida Console" pitchFamily="49" charset="0"/>
                <a:cs typeface="Arial" charset="0"/>
              </a:defRPr>
            </a:lvl7pPr>
            <a:lvl8pPr marL="3429000" indent="-228600" eaLnBrk="0" fontAlgn="base" hangingPunct="0">
              <a:spcBef>
                <a:spcPct val="0"/>
              </a:spcBef>
              <a:spcAft>
                <a:spcPct val="0"/>
              </a:spcAft>
              <a:defRPr sz="1600">
                <a:solidFill>
                  <a:schemeClr val="tx1"/>
                </a:solidFill>
                <a:latin typeface="Lucida Console" pitchFamily="49" charset="0"/>
                <a:cs typeface="Arial" charset="0"/>
              </a:defRPr>
            </a:lvl8pPr>
            <a:lvl9pPr marL="3886200" indent="-228600" eaLnBrk="0" fontAlgn="base" hangingPunct="0">
              <a:spcBef>
                <a:spcPct val="0"/>
              </a:spcBef>
              <a:spcAft>
                <a:spcPct val="0"/>
              </a:spcAft>
              <a:defRPr sz="1600">
                <a:solidFill>
                  <a:schemeClr val="tx1"/>
                </a:solidFill>
                <a:latin typeface="Lucida Console" pitchFamily="49" charset="0"/>
                <a:cs typeface="Arial" charset="0"/>
              </a:defRPr>
            </a:lvl9pPr>
          </a:lstStyle>
          <a:p>
            <a:r>
              <a:rPr lang="en-US" sz="800" smtClean="0">
                <a:solidFill>
                  <a:prstClr val="black"/>
                </a:solidFill>
                <a:latin typeface="Franklin Gothic Medium" pitchFamily="34" charset="0"/>
              </a:rPr>
              <a:t>© </a:t>
            </a:r>
          </a:p>
          <a:p>
            <a:r>
              <a:rPr lang="en-US" sz="800" i="1" smtClean="0">
                <a:solidFill>
                  <a:prstClr val="black"/>
                </a:solidFill>
                <a:latin typeface="Franklin Gothic Medium" pitchFamily="34" charset="0"/>
              </a:rPr>
              <a:t>2012 Visual Studio Live! All rights reserved.</a:t>
            </a:r>
          </a:p>
        </p:txBody>
      </p:sp>
      <p:sp>
        <p:nvSpPr>
          <p:cNvPr id="28676"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8677"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21353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a:noFill/>
        </p:spPr>
        <p:txBody>
          <a:bodyPr/>
          <a:lstStyle>
            <a:lvl1pPr>
              <a:defRPr sz="1600">
                <a:solidFill>
                  <a:schemeClr val="tx1"/>
                </a:solidFill>
                <a:latin typeface="Lucida Console" pitchFamily="49" charset="0"/>
                <a:cs typeface="Arial" charset="0"/>
              </a:defRPr>
            </a:lvl1pPr>
            <a:lvl2pPr marL="742950" indent="-285750">
              <a:defRPr sz="1600">
                <a:solidFill>
                  <a:schemeClr val="tx1"/>
                </a:solidFill>
                <a:latin typeface="Lucida Console" pitchFamily="49" charset="0"/>
                <a:cs typeface="Arial" charset="0"/>
              </a:defRPr>
            </a:lvl2pPr>
            <a:lvl3pPr marL="1143000" indent="-228600">
              <a:defRPr sz="1600">
                <a:solidFill>
                  <a:schemeClr val="tx1"/>
                </a:solidFill>
                <a:latin typeface="Lucida Console" pitchFamily="49" charset="0"/>
                <a:cs typeface="Arial" charset="0"/>
              </a:defRPr>
            </a:lvl3pPr>
            <a:lvl4pPr marL="1600200" indent="-228600">
              <a:defRPr sz="1600">
                <a:solidFill>
                  <a:schemeClr val="tx1"/>
                </a:solidFill>
                <a:latin typeface="Lucida Console" pitchFamily="49" charset="0"/>
                <a:cs typeface="Arial" charset="0"/>
              </a:defRPr>
            </a:lvl4pPr>
            <a:lvl5pPr marL="2057400" indent="-228600">
              <a:defRPr sz="1600">
                <a:solidFill>
                  <a:schemeClr val="tx1"/>
                </a:solidFill>
                <a:latin typeface="Lucida Console" pitchFamily="49" charset="0"/>
                <a:cs typeface="Arial" charset="0"/>
              </a:defRPr>
            </a:lvl5pPr>
            <a:lvl6pPr marL="2514600" indent="-228600" eaLnBrk="0" fontAlgn="base" hangingPunct="0">
              <a:spcBef>
                <a:spcPct val="0"/>
              </a:spcBef>
              <a:spcAft>
                <a:spcPct val="0"/>
              </a:spcAft>
              <a:defRPr sz="1600">
                <a:solidFill>
                  <a:schemeClr val="tx1"/>
                </a:solidFill>
                <a:latin typeface="Lucida Console" pitchFamily="49" charset="0"/>
                <a:cs typeface="Arial" charset="0"/>
              </a:defRPr>
            </a:lvl6pPr>
            <a:lvl7pPr marL="2971800" indent="-228600" eaLnBrk="0" fontAlgn="base" hangingPunct="0">
              <a:spcBef>
                <a:spcPct val="0"/>
              </a:spcBef>
              <a:spcAft>
                <a:spcPct val="0"/>
              </a:spcAft>
              <a:defRPr sz="1600">
                <a:solidFill>
                  <a:schemeClr val="tx1"/>
                </a:solidFill>
                <a:latin typeface="Lucida Console" pitchFamily="49" charset="0"/>
                <a:cs typeface="Arial" charset="0"/>
              </a:defRPr>
            </a:lvl7pPr>
            <a:lvl8pPr marL="3429000" indent="-228600" eaLnBrk="0" fontAlgn="base" hangingPunct="0">
              <a:spcBef>
                <a:spcPct val="0"/>
              </a:spcBef>
              <a:spcAft>
                <a:spcPct val="0"/>
              </a:spcAft>
              <a:defRPr sz="1600">
                <a:solidFill>
                  <a:schemeClr val="tx1"/>
                </a:solidFill>
                <a:latin typeface="Lucida Console" pitchFamily="49" charset="0"/>
                <a:cs typeface="Arial" charset="0"/>
              </a:defRPr>
            </a:lvl8pPr>
            <a:lvl9pPr marL="3886200" indent="-228600" eaLnBrk="0" fontAlgn="base" hangingPunct="0">
              <a:spcBef>
                <a:spcPct val="0"/>
              </a:spcBef>
              <a:spcAft>
                <a:spcPct val="0"/>
              </a:spcAft>
              <a:defRPr sz="1600">
                <a:solidFill>
                  <a:schemeClr val="tx1"/>
                </a:solidFill>
                <a:latin typeface="Lucida Console" pitchFamily="49" charset="0"/>
                <a:cs typeface="Arial" charset="0"/>
              </a:defRPr>
            </a:lvl9pPr>
          </a:lstStyle>
          <a:p>
            <a:r>
              <a:rPr lang="en-US" sz="1200" smtClean="0">
                <a:solidFill>
                  <a:prstClr val="black"/>
                </a:solidFill>
                <a:latin typeface="Franklin Gothic Medium" pitchFamily="34" charset="0"/>
              </a:rPr>
              <a:t>Visual Studio Live! Redmond 2012</a:t>
            </a:r>
          </a:p>
        </p:txBody>
      </p:sp>
      <p:sp>
        <p:nvSpPr>
          <p:cNvPr id="29699" name="Rectangle 6"/>
          <p:cNvSpPr>
            <a:spLocks noGrp="1" noChangeArrowheads="1"/>
          </p:cNvSpPr>
          <p:nvPr>
            <p:ph type="ftr" sz="quarter" idx="4"/>
          </p:nvPr>
        </p:nvSpPr>
        <p:spPr>
          <a:noFill/>
        </p:spPr>
        <p:txBody>
          <a:bodyPr/>
          <a:lstStyle>
            <a:lvl1pPr>
              <a:defRPr sz="1600">
                <a:solidFill>
                  <a:schemeClr val="tx1"/>
                </a:solidFill>
                <a:latin typeface="Lucida Console" pitchFamily="49" charset="0"/>
                <a:cs typeface="Arial" charset="0"/>
              </a:defRPr>
            </a:lvl1pPr>
            <a:lvl2pPr marL="742950" indent="-285750">
              <a:defRPr sz="1600">
                <a:solidFill>
                  <a:schemeClr val="tx1"/>
                </a:solidFill>
                <a:latin typeface="Lucida Console" pitchFamily="49" charset="0"/>
                <a:cs typeface="Arial" charset="0"/>
              </a:defRPr>
            </a:lvl2pPr>
            <a:lvl3pPr marL="1143000" indent="-228600">
              <a:defRPr sz="1600">
                <a:solidFill>
                  <a:schemeClr val="tx1"/>
                </a:solidFill>
                <a:latin typeface="Lucida Console" pitchFamily="49" charset="0"/>
                <a:cs typeface="Arial" charset="0"/>
              </a:defRPr>
            </a:lvl3pPr>
            <a:lvl4pPr marL="1600200" indent="-228600">
              <a:defRPr sz="1600">
                <a:solidFill>
                  <a:schemeClr val="tx1"/>
                </a:solidFill>
                <a:latin typeface="Lucida Console" pitchFamily="49" charset="0"/>
                <a:cs typeface="Arial" charset="0"/>
              </a:defRPr>
            </a:lvl4pPr>
            <a:lvl5pPr marL="2057400" indent="-228600">
              <a:defRPr sz="1600">
                <a:solidFill>
                  <a:schemeClr val="tx1"/>
                </a:solidFill>
                <a:latin typeface="Lucida Console" pitchFamily="49" charset="0"/>
                <a:cs typeface="Arial" charset="0"/>
              </a:defRPr>
            </a:lvl5pPr>
            <a:lvl6pPr marL="2514600" indent="-228600" eaLnBrk="0" fontAlgn="base" hangingPunct="0">
              <a:spcBef>
                <a:spcPct val="0"/>
              </a:spcBef>
              <a:spcAft>
                <a:spcPct val="0"/>
              </a:spcAft>
              <a:defRPr sz="1600">
                <a:solidFill>
                  <a:schemeClr val="tx1"/>
                </a:solidFill>
                <a:latin typeface="Lucida Console" pitchFamily="49" charset="0"/>
                <a:cs typeface="Arial" charset="0"/>
              </a:defRPr>
            </a:lvl6pPr>
            <a:lvl7pPr marL="2971800" indent="-228600" eaLnBrk="0" fontAlgn="base" hangingPunct="0">
              <a:spcBef>
                <a:spcPct val="0"/>
              </a:spcBef>
              <a:spcAft>
                <a:spcPct val="0"/>
              </a:spcAft>
              <a:defRPr sz="1600">
                <a:solidFill>
                  <a:schemeClr val="tx1"/>
                </a:solidFill>
                <a:latin typeface="Lucida Console" pitchFamily="49" charset="0"/>
                <a:cs typeface="Arial" charset="0"/>
              </a:defRPr>
            </a:lvl7pPr>
            <a:lvl8pPr marL="3429000" indent="-228600" eaLnBrk="0" fontAlgn="base" hangingPunct="0">
              <a:spcBef>
                <a:spcPct val="0"/>
              </a:spcBef>
              <a:spcAft>
                <a:spcPct val="0"/>
              </a:spcAft>
              <a:defRPr sz="1600">
                <a:solidFill>
                  <a:schemeClr val="tx1"/>
                </a:solidFill>
                <a:latin typeface="Lucida Console" pitchFamily="49" charset="0"/>
                <a:cs typeface="Arial" charset="0"/>
              </a:defRPr>
            </a:lvl8pPr>
            <a:lvl9pPr marL="3886200" indent="-228600" eaLnBrk="0" fontAlgn="base" hangingPunct="0">
              <a:spcBef>
                <a:spcPct val="0"/>
              </a:spcBef>
              <a:spcAft>
                <a:spcPct val="0"/>
              </a:spcAft>
              <a:defRPr sz="1600">
                <a:solidFill>
                  <a:schemeClr val="tx1"/>
                </a:solidFill>
                <a:latin typeface="Lucida Console" pitchFamily="49" charset="0"/>
                <a:cs typeface="Arial" charset="0"/>
              </a:defRPr>
            </a:lvl9pPr>
          </a:lstStyle>
          <a:p>
            <a:r>
              <a:rPr lang="en-US" sz="800" smtClean="0">
                <a:solidFill>
                  <a:prstClr val="black"/>
                </a:solidFill>
                <a:latin typeface="Franklin Gothic Medium" pitchFamily="34" charset="0"/>
              </a:rPr>
              <a:t>© </a:t>
            </a:r>
          </a:p>
          <a:p>
            <a:r>
              <a:rPr lang="en-US" sz="800" i="1" smtClean="0">
                <a:solidFill>
                  <a:prstClr val="black"/>
                </a:solidFill>
                <a:latin typeface="Franklin Gothic Medium" pitchFamily="34" charset="0"/>
              </a:rPr>
              <a:t>2012 Visual Studio Live! All rights reserved.</a:t>
            </a:r>
          </a:p>
        </p:txBody>
      </p:sp>
      <p:sp>
        <p:nvSpPr>
          <p:cNvPr id="29700"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9701"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758932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34194-65CC-47EB-B66E-BE9C153B76F0}" type="slidenum">
              <a:rPr lang="en-US" smtClean="0"/>
              <a:t>20</a:t>
            </a:fld>
            <a:endParaRPr lang="en-US"/>
          </a:p>
        </p:txBody>
      </p:sp>
    </p:spTree>
    <p:extLst>
      <p:ext uri="{BB962C8B-B14F-4D97-AF65-F5344CB8AC3E}">
        <p14:creationId xmlns:p14="http://schemas.microsoft.com/office/powerpoint/2010/main" val="3029380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10/30/2014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3987815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10/30/2014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791763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10/30/2014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4308388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0.jp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2975691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71537" y="483677"/>
            <a:ext cx="1811112" cy="38796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375318358"/>
      </p:ext>
    </p:extLst>
  </p:cSld>
  <p:clrMapOvr>
    <a:masterClrMapping/>
  </p:clrMapOvr>
  <p:transition>
    <p:fade/>
  </p:transition>
  <p:timing>
    <p:tnLst>
      <p:par>
        <p:cTn id="1" dur="indefinite" restart="never" nodeType="tmRoot"/>
      </p:par>
    </p:tnLst>
  </p:timing>
  <p:hf hdr="0" ftr="0" dt="0"/>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5937" r="3431" b="2608"/>
          <a:stretch/>
        </p:blipFill>
        <p:spPr>
          <a:xfrm>
            <a:off x="1" y="-7938"/>
            <a:ext cx="12466637" cy="7010400"/>
          </a:xfrm>
          <a:prstGeom prst="rect">
            <a:avLst/>
          </a:prstGeom>
        </p:spPr>
      </p:pic>
      <p:sp>
        <p:nvSpPr>
          <p:cNvPr id="19" name="Dark gradation top"/>
          <p:cNvSpPr/>
          <p:nvPr/>
        </p:nvSpPr>
        <p:spPr bwMode="gray">
          <a:xfrm>
            <a:off x="1"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3600" tIns="122879" rIns="153600" bIns="122879" numCol="1" spcCol="0" rtlCol="0" fromWordArt="0" anchor="t" anchorCtr="0" forceAA="0" compatLnSpc="1">
            <a:prstTxWarp prst="textNoShape">
              <a:avLst/>
            </a:prstTxWarp>
            <a:noAutofit/>
          </a:bodyPr>
          <a:lstStyle/>
          <a:p>
            <a:pPr algn="ctr" defTabSz="783172" rtl="1" fontAlgn="base">
              <a:lnSpc>
                <a:spcPct val="90000"/>
              </a:lnSpc>
              <a:spcBef>
                <a:spcPct val="0"/>
              </a:spcBef>
              <a:spcAft>
                <a:spcPct val="0"/>
              </a:spcAft>
            </a:pPr>
            <a:endParaRPr lang="en-US" sz="204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p:nvSpPr>
        <p:spPr bwMode="gray">
          <a:xfrm>
            <a:off x="274640"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3600" tIns="122879" rIns="153600" bIns="122879" numCol="1" spcCol="0" rtlCol="0" fromWordArt="0" anchor="t" anchorCtr="0" forceAA="0" compatLnSpc="1">
            <a:prstTxWarp prst="textNoShape">
              <a:avLst/>
            </a:prstTxWarp>
            <a:noAutofit/>
          </a:bodyPr>
          <a:lstStyle/>
          <a:p>
            <a:pPr algn="ctr" defTabSz="783172" rtl="1" fontAlgn="base">
              <a:lnSpc>
                <a:spcPct val="90000"/>
              </a:lnSpc>
              <a:spcBef>
                <a:spcPct val="0"/>
              </a:spcBef>
              <a:spcAft>
                <a:spcPct val="0"/>
              </a:spcAft>
            </a:pPr>
            <a:endParaRPr lang="en-US" sz="204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1" y="2125662"/>
            <a:ext cx="6021386" cy="2103119"/>
          </a:xfrm>
          <a:noFill/>
        </p:spPr>
        <p:txBody>
          <a:bodyPr vert="horz" wrap="square" lIns="120481" tIns="75301" rIns="120481" bIns="75301" rtlCol="0" anchor="t" anchorCtr="0">
            <a:noAutofit/>
          </a:bodyPr>
          <a:lstStyle>
            <a:lvl1pPr>
              <a:defRPr lang="en-US" sz="4998" spc="-84"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40" y="4228783"/>
            <a:ext cx="6019799" cy="1554478"/>
          </a:xfrm>
        </p:spPr>
        <p:txBody>
          <a:bodyPr tIns="90361" bIns="90361">
            <a:noAutofit/>
          </a:bodyPr>
          <a:lstStyle>
            <a:lvl1pPr marL="0" indent="0">
              <a:spcBef>
                <a:spcPts val="0"/>
              </a:spcBef>
              <a:buNone/>
              <a:defRPr sz="2652">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gray">
          <a:xfrm>
            <a:off x="458333" y="6182441"/>
            <a:ext cx="1552931" cy="332660"/>
          </a:xfrm>
          <a:prstGeom prst="rect">
            <a:avLst/>
          </a:prstGeom>
        </p:spPr>
      </p:pic>
    </p:spTree>
    <p:extLst>
      <p:ext uri="{BB962C8B-B14F-4D97-AF65-F5344CB8AC3E}">
        <p14:creationId xmlns:p14="http://schemas.microsoft.com/office/powerpoint/2010/main" val="14854652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1" y="3954458"/>
            <a:ext cx="6399212" cy="1830388"/>
          </a:xfrm>
          <a:noFill/>
        </p:spPr>
        <p:txBody>
          <a:bodyPr lIns="120481" tIns="90361" rIns="120481" bIns="90361">
            <a:noAutofit/>
          </a:bodyPr>
          <a:lstStyle>
            <a:lvl1pPr marL="0" indent="0">
              <a:spcBef>
                <a:spcPts val="0"/>
              </a:spcBef>
              <a:buNone/>
              <a:defRPr sz="306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20481" tIns="75301" rIns="120481" bIns="75301" anchor="t" anchorCtr="0"/>
          <a:lstStyle>
            <a:lvl1pPr>
              <a:defRPr sz="4998" spc="-84"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58333" y="6182441"/>
            <a:ext cx="1552931" cy="332660"/>
          </a:xfrm>
          <a:prstGeom prst="rect">
            <a:avLst/>
          </a:prstGeom>
        </p:spPr>
      </p:pic>
    </p:spTree>
    <p:extLst>
      <p:ext uri="{BB962C8B-B14F-4D97-AF65-F5344CB8AC3E}">
        <p14:creationId xmlns:p14="http://schemas.microsoft.com/office/powerpoint/2010/main" val="31708639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hf hdr="0" ftr="0" dt="0"/>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p:nvSpPr>
        <p:spPr bwMode="auto">
          <a:xfrm>
            <a:off x="274637" y="2125663"/>
            <a:ext cx="8229601"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3600" tIns="122879" rIns="153600" bIns="122879" numCol="1" spcCol="0" rtlCol="0" fromWordArt="0" anchor="t" anchorCtr="0" forceAA="0" compatLnSpc="1">
            <a:prstTxWarp prst="textNoShape">
              <a:avLst/>
            </a:prstTxWarp>
            <a:noAutofit/>
          </a:bodyPr>
          <a:lstStyle/>
          <a:p>
            <a:pPr algn="ctr" defTabSz="783172" rtl="1" fontAlgn="base">
              <a:lnSpc>
                <a:spcPct val="90000"/>
              </a:lnSpc>
              <a:spcBef>
                <a:spcPct val="0"/>
              </a:spcBef>
              <a:spcAft>
                <a:spcPct val="0"/>
              </a:spcAft>
            </a:pPr>
            <a:endParaRPr lang="en-US" sz="204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8229535" cy="1828786"/>
          </a:xfrm>
          <a:noFill/>
        </p:spPr>
        <p:txBody>
          <a:bodyPr lIns="120481" tIns="75301" rIns="120481" bIns="75301" anchor="t" anchorCtr="0"/>
          <a:lstStyle>
            <a:lvl1pPr>
              <a:defRPr sz="4998" spc="-84"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8229537" cy="1828007"/>
          </a:xfrm>
          <a:noFill/>
        </p:spPr>
        <p:txBody>
          <a:bodyPr lIns="120481" tIns="90361" rIns="120481" bIns="90361">
            <a:noAutofit/>
          </a:bodyPr>
          <a:lstStyle>
            <a:lvl1pPr marL="0" indent="0">
              <a:spcBef>
                <a:spcPts val="0"/>
              </a:spcBef>
              <a:buNone/>
              <a:defRPr sz="306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458333" y="6182441"/>
            <a:ext cx="1552931" cy="332660"/>
          </a:xfrm>
          <a:prstGeom prst="rect">
            <a:avLst/>
          </a:prstGeom>
        </p:spPr>
      </p:pic>
    </p:spTree>
    <p:extLst>
      <p:ext uri="{BB962C8B-B14F-4D97-AF65-F5344CB8AC3E}">
        <p14:creationId xmlns:p14="http://schemas.microsoft.com/office/powerpoint/2010/main" val="13942011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p:nvSpPr>
        <p:spPr bwMode="auto">
          <a:xfrm>
            <a:off x="274703" y="1211287"/>
            <a:ext cx="8229535"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3600" tIns="122879" rIns="153600" bIns="122879" numCol="1" spcCol="0" rtlCol="0" fromWordArt="0" anchor="t" anchorCtr="0" forceAA="0" compatLnSpc="1">
            <a:prstTxWarp prst="textNoShape">
              <a:avLst/>
            </a:prstTxWarp>
            <a:noAutofit/>
          </a:bodyPr>
          <a:lstStyle/>
          <a:p>
            <a:pPr algn="ctr" defTabSz="783172" rtl="1" fontAlgn="base">
              <a:lnSpc>
                <a:spcPct val="90000"/>
              </a:lnSpc>
              <a:spcBef>
                <a:spcPct val="0"/>
              </a:spcBef>
              <a:spcAft>
                <a:spcPct val="0"/>
              </a:spcAft>
            </a:pPr>
            <a:endParaRPr lang="en-US" sz="204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3"/>
            <a:ext cx="8229599" cy="2751698"/>
          </a:xfrm>
          <a:noFill/>
        </p:spPr>
        <p:txBody>
          <a:bodyPr tIns="75301" bIns="75301" anchor="t" anchorCtr="0"/>
          <a:lstStyle>
            <a:lvl1pPr>
              <a:defRPr sz="6017" spc="-84"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0" y="3954464"/>
            <a:ext cx="8229588" cy="1829593"/>
          </a:xfrm>
          <a:noFill/>
        </p:spPr>
        <p:txBody>
          <a:bodyPr lIns="150602" tIns="120481" rIns="150602" bIns="120481">
            <a:noAutofit/>
          </a:bodyPr>
          <a:lstStyle>
            <a:lvl1pPr marL="0" indent="0">
              <a:spcBef>
                <a:spcPts val="0"/>
              </a:spcBef>
              <a:buNone/>
              <a:defRPr sz="306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6199927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p:nvSpPr>
        <p:spPr bwMode="auto">
          <a:xfrm>
            <a:off x="274703" y="1211287"/>
            <a:ext cx="8229535"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3600" tIns="122879" rIns="153600" bIns="122879" numCol="1" spcCol="0" rtlCol="0" fromWordArt="0" anchor="t" anchorCtr="0" forceAA="0" compatLnSpc="1">
            <a:prstTxWarp prst="textNoShape">
              <a:avLst/>
            </a:prstTxWarp>
            <a:noAutofit/>
          </a:bodyPr>
          <a:lstStyle/>
          <a:p>
            <a:pPr algn="ctr" defTabSz="783172" rtl="1" fontAlgn="base">
              <a:lnSpc>
                <a:spcPct val="90000"/>
              </a:lnSpc>
              <a:spcBef>
                <a:spcPct val="0"/>
              </a:spcBef>
              <a:spcAft>
                <a:spcPct val="0"/>
              </a:spcAft>
            </a:pPr>
            <a:endParaRPr lang="en-US" sz="204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3"/>
            <a:ext cx="8229599" cy="2751698"/>
          </a:xfrm>
          <a:noFill/>
        </p:spPr>
        <p:txBody>
          <a:bodyPr tIns="75301" bIns="75301" anchor="t" anchorCtr="0"/>
          <a:lstStyle>
            <a:lvl1pPr>
              <a:defRPr sz="6017" spc="-84"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4458816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3"/>
            <a:ext cx="11887200" cy="1831975"/>
          </a:xfrm>
          <a:noFill/>
        </p:spPr>
        <p:txBody>
          <a:bodyPr tIns="75301" bIns="75301" anchor="t" anchorCtr="0"/>
          <a:lstStyle>
            <a:lvl1pPr>
              <a:defRPr sz="7343" spc="-84"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00302581"/>
      </p:ext>
    </p:extLst>
  </p:cSld>
  <p:clrMapOvr>
    <a:masterClrMapping/>
  </p:clrMapOvr>
  <p:transition>
    <p:fade/>
  </p:transition>
  <p:timing>
    <p:tnLst>
      <p:par>
        <p:cTn id="1" dur="indefinite" restart="never" nodeType="tmRoot"/>
      </p:par>
    </p:tnLst>
  </p:timing>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3"/>
            <a:ext cx="11887200" cy="1831975"/>
          </a:xfrm>
          <a:noFill/>
        </p:spPr>
        <p:txBody>
          <a:bodyPr tIns="75301" bIns="75301" anchor="t" anchorCtr="0"/>
          <a:lstStyle>
            <a:lvl1pPr>
              <a:defRPr sz="7343" spc="-84"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95905060"/>
      </p:ext>
    </p:extLst>
  </p:cSld>
  <p:clrMapOvr>
    <a:masterClrMapping/>
  </p:clrMapOvr>
  <p:transition>
    <p:fade/>
  </p:transition>
  <p:timing>
    <p:tnLst>
      <p:par>
        <p:cTn id="1" dur="indefinite" restart="never" nodeType="tmRoot"/>
      </p:par>
    </p:tnLst>
  </p:timing>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3"/>
            <a:ext cx="11887200" cy="1831975"/>
          </a:xfrm>
          <a:noFill/>
        </p:spPr>
        <p:txBody>
          <a:bodyPr tIns="75301" bIns="75301" anchor="t" anchorCtr="0"/>
          <a:lstStyle>
            <a:lvl1pPr algn="l" defTabSz="783398" rtl="0" eaLnBrk="1" latinLnBrk="0" hangingPunct="1">
              <a:lnSpc>
                <a:spcPct val="90000"/>
              </a:lnSpc>
              <a:spcBef>
                <a:spcPct val="0"/>
              </a:spcBef>
              <a:buNone/>
              <a:defRPr lang="en-US" sz="7343" b="0" kern="1200" cap="none" spc="-84"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880527555"/>
      </p:ext>
    </p:extLst>
  </p:cSld>
  <p:clrMapOvr>
    <a:masterClrMapping/>
  </p:clrMapOvr>
  <p:transition>
    <p:fade/>
  </p:transition>
  <p:timing>
    <p:tnLst>
      <p:par>
        <p:cTn id="1" dur="indefinite" restart="never" nodeType="tmRoot"/>
      </p:par>
    </p:tnLst>
  </p:timing>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3"/>
            <a:ext cx="11887200" cy="1831975"/>
          </a:xfrm>
          <a:noFill/>
        </p:spPr>
        <p:txBody>
          <a:bodyPr tIns="75301" bIns="75301" anchor="t" anchorCtr="0"/>
          <a:lstStyle>
            <a:lvl1pPr algn="l" defTabSz="783398" rtl="0" eaLnBrk="1" latinLnBrk="0" hangingPunct="1">
              <a:lnSpc>
                <a:spcPct val="90000"/>
              </a:lnSpc>
              <a:spcBef>
                <a:spcPct val="0"/>
              </a:spcBef>
              <a:buNone/>
              <a:defRPr lang="en-US" sz="7343" b="0" kern="1200" cap="none" spc="-84"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314797895"/>
      </p:ext>
    </p:extLst>
  </p:cSld>
  <p:clrMapOvr>
    <a:masterClrMapping/>
  </p:clrMapOvr>
  <p:transition>
    <p:fade/>
  </p:transition>
  <p:timing>
    <p:tnLst>
      <p:par>
        <p:cTn id="1" dur="indefinite" restart="never" nodeType="tmRoot"/>
      </p:par>
    </p:tnLst>
  </p:timing>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1691658"/>
          </a:xfrm>
        </p:spPr>
        <p:txBody>
          <a:bodyPr/>
          <a:lstStyle>
            <a:lvl1pPr marL="0" indent="0">
              <a:buNone/>
              <a:defRPr/>
            </a:lvl1pPr>
            <a:lvl2pPr marL="24000" indent="0">
              <a:buNone/>
              <a:defRPr sz="1632"/>
            </a:lvl2pPr>
            <a:lvl3pPr marL="187999" indent="0">
              <a:buNone/>
              <a:defRPr sz="1632"/>
            </a:lvl3pPr>
            <a:lvl4pPr marL="399997" indent="0">
              <a:buNone/>
              <a:defRPr sz="1530"/>
            </a:lvl4pPr>
            <a:lvl5pPr marL="621328" indent="0">
              <a:buNone/>
              <a:defRPr sz="153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74096181"/>
      </p:ext>
    </p:extLst>
  </p:cSld>
  <p:clrMapOvr>
    <a:masterClrMapping/>
  </p:clrMapOvr>
  <p:transition>
    <p:fade/>
  </p:transition>
  <p:timing>
    <p:tnLst>
      <p:par>
        <p:cTn id="1" dur="indefinite" restart="never" nodeType="tmRoot"/>
      </p:par>
    </p:tnLst>
  </p:timing>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1691658"/>
          </a:xfrm>
        </p:spPr>
        <p:txBody>
          <a:bodyPr/>
          <a:lstStyle>
            <a:lvl1pPr marL="0" indent="0">
              <a:buNone/>
              <a:defRPr>
                <a:gradFill>
                  <a:gsLst>
                    <a:gs pos="2920">
                      <a:schemeClr val="tx1"/>
                    </a:gs>
                    <a:gs pos="100000">
                      <a:schemeClr val="tx1"/>
                    </a:gs>
                  </a:gsLst>
                  <a:lin ang="5400000" scaled="0"/>
                </a:gradFill>
              </a:defRPr>
            </a:lvl1pPr>
            <a:lvl2pPr marL="24000" indent="0">
              <a:buNone/>
              <a:defRPr sz="1632"/>
            </a:lvl2pPr>
            <a:lvl3pPr marL="187999" indent="0">
              <a:buNone/>
              <a:defRPr sz="1632"/>
            </a:lvl3pPr>
            <a:lvl4pPr marL="399997" indent="0">
              <a:buNone/>
              <a:defRPr sz="1530"/>
            </a:lvl4pPr>
            <a:lvl5pPr marL="621328" indent="0">
              <a:buNone/>
              <a:defRPr sz="153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42090119"/>
      </p:ext>
    </p:extLst>
  </p:cSld>
  <p:clrMapOvr>
    <a:masterClrMapping/>
  </p:clrMapOvr>
  <p:transition>
    <p:fade/>
  </p:transition>
  <p:timing>
    <p:tnLst>
      <p:par>
        <p:cTn id="1" dur="indefinite" restart="never" nodeType="tmRoot"/>
      </p:par>
    </p:tnLst>
  </p:timing>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864305"/>
          </a:xfrm>
        </p:spPr>
        <p:txBody>
          <a:bodyPr>
            <a:spAutoFit/>
          </a:bodyPr>
          <a:lstStyle>
            <a:lvl3pPr>
              <a:defRPr sz="2040"/>
            </a:lvl3pPr>
            <a:lvl4pPr>
              <a:defRPr sz="1632"/>
            </a:lvl4pPr>
            <a:lvl5pPr>
              <a:defRPr sz="1632"/>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72395884"/>
      </p:ext>
    </p:extLst>
  </p:cSld>
  <p:clrMapOvr>
    <a:masterClrMapping/>
  </p:clrMapOvr>
  <p:transition>
    <p:fade/>
  </p:transition>
  <p:timing>
    <p:tnLst>
      <p:par>
        <p:cTn id="1" dur="indefinite" restart="never" nodeType="tmRoot"/>
      </p:par>
    </p:tnLst>
  </p:timing>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864305"/>
          </a:xfrm>
        </p:spPr>
        <p:txBody>
          <a:bodyPr>
            <a:spAutoFit/>
          </a:bodyPr>
          <a:lstStyle>
            <a:lvl1pPr>
              <a:buClr>
                <a:schemeClr val="tx2"/>
              </a:buClr>
              <a:defRPr>
                <a:gradFill>
                  <a:gsLst>
                    <a:gs pos="0">
                      <a:schemeClr val="tx1"/>
                    </a:gs>
                    <a:gs pos="100000">
                      <a:schemeClr val="tx1"/>
                    </a:gs>
                  </a:gsLst>
                  <a:lin ang="5400000" scaled="0"/>
                </a:gradFill>
              </a:defRPr>
            </a:lvl1pPr>
            <a:lvl3pPr>
              <a:defRPr sz="2040"/>
            </a:lvl3pPr>
            <a:lvl4pPr>
              <a:defRPr sz="1632"/>
            </a:lvl4pPr>
            <a:lvl5pPr>
              <a:defRPr sz="1632"/>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51911251"/>
      </p:ext>
    </p:extLst>
  </p:cSld>
  <p:clrMapOvr>
    <a:masterClrMapping/>
  </p:clrMapOvr>
  <p:transition>
    <p:fade/>
  </p:transition>
  <p:timing>
    <p:tnLst>
      <p:par>
        <p:cTn id="1" dur="indefinite" restart="never" nodeType="tmRoot"/>
      </p:par>
    </p:tnLst>
  </p:timing>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1680825"/>
          </a:xfrm>
        </p:spPr>
        <p:txBody>
          <a:bodyPr wrap="square">
            <a:spAutoFit/>
          </a:bodyPr>
          <a:lstStyle>
            <a:lvl1pPr marL="0" indent="0">
              <a:spcBef>
                <a:spcPts val="1028"/>
              </a:spcBef>
              <a:buClr>
                <a:schemeClr val="tx1"/>
              </a:buClr>
              <a:buFont typeface="Wingdings" pitchFamily="2" charset="2"/>
              <a:buNone/>
              <a:defRPr sz="3060"/>
            </a:lvl1pPr>
            <a:lvl2pPr marL="0" indent="0">
              <a:buNone/>
              <a:defRPr sz="1632"/>
            </a:lvl2pPr>
            <a:lvl3pPr marL="194665" indent="0">
              <a:buNone/>
              <a:tabLst/>
              <a:defRPr sz="1632"/>
            </a:lvl3pPr>
            <a:lvl4pPr marL="386663" indent="0">
              <a:buNone/>
              <a:defRPr/>
            </a:lvl4pPr>
            <a:lvl5pPr marL="57599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1" y="1212850"/>
            <a:ext cx="5486399" cy="1680825"/>
          </a:xfrm>
        </p:spPr>
        <p:txBody>
          <a:bodyPr wrap="square">
            <a:spAutoFit/>
          </a:bodyPr>
          <a:lstStyle>
            <a:lvl1pPr marL="0" indent="0">
              <a:spcBef>
                <a:spcPts val="1028"/>
              </a:spcBef>
              <a:buClr>
                <a:schemeClr val="tx1"/>
              </a:buClr>
              <a:buFont typeface="Wingdings" pitchFamily="2" charset="2"/>
              <a:buNone/>
              <a:defRPr sz="3060"/>
            </a:lvl1pPr>
            <a:lvl2pPr marL="0" indent="0">
              <a:buNone/>
              <a:defRPr sz="1632"/>
            </a:lvl2pPr>
            <a:lvl3pPr marL="194665" indent="0">
              <a:buNone/>
              <a:tabLst/>
              <a:defRPr sz="1632"/>
            </a:lvl3pPr>
            <a:lvl4pPr marL="386663" indent="0">
              <a:buNone/>
              <a:defRPr/>
            </a:lvl4pPr>
            <a:lvl5pPr marL="57599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92627133"/>
      </p:ext>
    </p:extLst>
  </p:cSld>
  <p:clrMapOvr>
    <a:masterClrMapping/>
  </p:clrMapOvr>
  <p:transition>
    <p:fade/>
  </p:transition>
  <p:timing>
    <p:tnLst>
      <p:par>
        <p:cTn id="1" dur="indefinite" restart="never" nodeType="tmRoot"/>
      </p:par>
    </p:tnLst>
  </p:timing>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1680825"/>
          </a:xfrm>
        </p:spPr>
        <p:txBody>
          <a:bodyPr wrap="square">
            <a:spAutoFit/>
          </a:bodyPr>
          <a:lstStyle>
            <a:lvl1pPr marL="0" indent="0">
              <a:spcBef>
                <a:spcPts val="1028"/>
              </a:spcBef>
              <a:buClr>
                <a:schemeClr val="tx1"/>
              </a:buClr>
              <a:buFont typeface="Wingdings" pitchFamily="2" charset="2"/>
              <a:buNone/>
              <a:defRPr sz="3060">
                <a:solidFill>
                  <a:schemeClr val="tx1"/>
                </a:solidFill>
              </a:defRPr>
            </a:lvl1pPr>
            <a:lvl2pPr marL="0" indent="0">
              <a:buNone/>
              <a:defRPr sz="1632"/>
            </a:lvl2pPr>
            <a:lvl3pPr marL="194665" indent="0">
              <a:buNone/>
              <a:tabLst/>
              <a:defRPr sz="1632"/>
            </a:lvl3pPr>
            <a:lvl4pPr marL="386663" indent="0">
              <a:buNone/>
              <a:defRPr/>
            </a:lvl4pPr>
            <a:lvl5pPr marL="57599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1" y="1212850"/>
            <a:ext cx="5486399" cy="1680825"/>
          </a:xfrm>
        </p:spPr>
        <p:txBody>
          <a:bodyPr wrap="square">
            <a:spAutoFit/>
          </a:bodyPr>
          <a:lstStyle>
            <a:lvl1pPr marL="0" indent="0">
              <a:spcBef>
                <a:spcPts val="1028"/>
              </a:spcBef>
              <a:buClr>
                <a:schemeClr val="tx1"/>
              </a:buClr>
              <a:buFont typeface="Wingdings" pitchFamily="2" charset="2"/>
              <a:buNone/>
              <a:defRPr sz="3060">
                <a:solidFill>
                  <a:schemeClr val="tx1"/>
                </a:solidFill>
              </a:defRPr>
            </a:lvl1pPr>
            <a:lvl2pPr marL="0" indent="0">
              <a:buNone/>
              <a:defRPr sz="1632"/>
            </a:lvl2pPr>
            <a:lvl3pPr marL="194665" indent="0">
              <a:buNone/>
              <a:tabLst/>
              <a:defRPr sz="1632"/>
            </a:lvl3pPr>
            <a:lvl4pPr marL="386663" indent="0">
              <a:buNone/>
              <a:defRPr/>
            </a:lvl4pPr>
            <a:lvl5pPr marL="57599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60685438"/>
      </p:ext>
    </p:extLst>
  </p:cSld>
  <p:clrMapOvr>
    <a:masterClrMapping/>
  </p:clrMapOvr>
  <p:transition>
    <p:fade/>
  </p:transition>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1749882"/>
          </a:xfrm>
        </p:spPr>
        <p:txBody>
          <a:bodyPr wrap="square">
            <a:spAutoFit/>
          </a:bodyPr>
          <a:lstStyle>
            <a:lvl1pPr marL="241332" indent="-241332">
              <a:spcBef>
                <a:spcPts val="1028"/>
              </a:spcBef>
              <a:buClr>
                <a:schemeClr val="tx1"/>
              </a:buClr>
              <a:buFontTx/>
              <a:buBlip>
                <a:blip r:embed="rId2"/>
              </a:buBlip>
              <a:defRPr sz="3060"/>
            </a:lvl1pPr>
            <a:lvl2pPr marL="446120" indent="-195858">
              <a:defRPr sz="2040"/>
            </a:lvl2pPr>
            <a:lvl3pPr marL="587573" indent="-141453">
              <a:tabLst/>
              <a:defRPr sz="1632"/>
            </a:lvl3pPr>
            <a:lvl4pPr marL="739906" indent="-152333">
              <a:defRPr/>
            </a:lvl4pPr>
            <a:lvl5pPr marL="881359" indent="-141453">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1" y="1212850"/>
            <a:ext cx="5486399" cy="1749882"/>
          </a:xfrm>
        </p:spPr>
        <p:txBody>
          <a:bodyPr wrap="square">
            <a:spAutoFit/>
          </a:bodyPr>
          <a:lstStyle>
            <a:lvl1pPr marL="241332" indent="-241332">
              <a:spcBef>
                <a:spcPts val="1028"/>
              </a:spcBef>
              <a:buClr>
                <a:schemeClr val="tx1"/>
              </a:buClr>
              <a:buFontTx/>
              <a:buBlip>
                <a:blip r:embed="rId2"/>
              </a:buBlip>
              <a:defRPr sz="3060"/>
            </a:lvl1pPr>
            <a:lvl2pPr marL="446120" indent="-195858">
              <a:defRPr sz="2040"/>
            </a:lvl2pPr>
            <a:lvl3pPr marL="587573" indent="-141453">
              <a:tabLst/>
              <a:defRPr sz="1632"/>
            </a:lvl3pPr>
            <a:lvl4pPr marL="739906" indent="-152333">
              <a:defRPr/>
            </a:lvl4pPr>
            <a:lvl5pPr marL="881359" indent="-141453">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58570173"/>
      </p:ext>
    </p:extLst>
  </p:cSld>
  <p:clrMapOvr>
    <a:masterClrMapping/>
  </p:clrMapOvr>
  <p:transition>
    <p:fade/>
  </p:transition>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1749882"/>
          </a:xfrm>
        </p:spPr>
        <p:txBody>
          <a:bodyPr wrap="square">
            <a:spAutoFit/>
          </a:bodyPr>
          <a:lstStyle>
            <a:lvl1pPr marL="241332" indent="-241332">
              <a:spcBef>
                <a:spcPts val="1028"/>
              </a:spcBef>
              <a:buClr>
                <a:schemeClr val="tx2"/>
              </a:buClr>
              <a:buFontTx/>
              <a:buBlip>
                <a:blip r:embed="rId2"/>
              </a:buBlip>
              <a:defRPr sz="3060">
                <a:solidFill>
                  <a:schemeClr val="tx1"/>
                </a:solidFill>
              </a:defRPr>
            </a:lvl1pPr>
            <a:lvl2pPr marL="446120" indent="-195858">
              <a:defRPr sz="2040"/>
            </a:lvl2pPr>
            <a:lvl3pPr marL="587573" indent="-141453">
              <a:tabLst/>
              <a:defRPr sz="1632"/>
            </a:lvl3pPr>
            <a:lvl4pPr marL="739906" indent="-152333">
              <a:defRPr/>
            </a:lvl4pPr>
            <a:lvl5pPr marL="881359" indent="-141453">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1" y="1212850"/>
            <a:ext cx="5486399" cy="1749882"/>
          </a:xfrm>
        </p:spPr>
        <p:txBody>
          <a:bodyPr wrap="square">
            <a:spAutoFit/>
          </a:bodyPr>
          <a:lstStyle>
            <a:lvl1pPr marL="241332" indent="-241332">
              <a:spcBef>
                <a:spcPts val="1028"/>
              </a:spcBef>
              <a:buClr>
                <a:schemeClr val="tx2"/>
              </a:buClr>
              <a:buFontTx/>
              <a:buBlip>
                <a:blip r:embed="rId2"/>
              </a:buBlip>
              <a:defRPr sz="3060">
                <a:solidFill>
                  <a:schemeClr val="tx1"/>
                </a:solidFill>
              </a:defRPr>
            </a:lvl1pPr>
            <a:lvl2pPr marL="446120" indent="-195858">
              <a:defRPr sz="2040"/>
            </a:lvl2pPr>
            <a:lvl3pPr marL="587573" indent="-141453">
              <a:tabLst/>
              <a:defRPr sz="1632"/>
            </a:lvl3pPr>
            <a:lvl4pPr marL="739906" indent="-152333">
              <a:defRPr/>
            </a:lvl4pPr>
            <a:lvl5pPr marL="881359" indent="-141453">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21343449"/>
      </p:ext>
    </p:extLst>
  </p:cSld>
  <p:clrMapOvr>
    <a:masterClrMapping/>
  </p:clrMapOvr>
  <p:transition>
    <p:fade/>
  </p:transition>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11227075"/>
      </p:ext>
    </p:extLst>
  </p:cSld>
  <p:clrMapOvr>
    <a:masterClrMapping/>
  </p:clrMapOvr>
  <p:transition>
    <p:fade/>
  </p:transition>
  <p:timing>
    <p:tnLst>
      <p:par>
        <p:cTn id="1" dur="indefinite" restart="never" nodeType="tmRoot"/>
      </p:par>
    </p:tnLst>
  </p:timing>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4"/>
            <a:ext cx="11889564" cy="917575"/>
          </a:xfrm>
        </p:spPr>
        <p:txBody>
          <a:bodyPr/>
          <a:lstStyle>
            <a:lvl1pPr>
              <a:defRPr sz="6017" baseline="0"/>
            </a:lvl1pPr>
          </a:lstStyle>
          <a:p>
            <a:r>
              <a:rPr lang="en-US" smtClean="0"/>
              <a:t>Click to edit Master title style</a:t>
            </a:r>
            <a:endParaRPr lang="en-US" dirty="0"/>
          </a:p>
        </p:txBody>
      </p:sp>
    </p:spTree>
    <p:extLst>
      <p:ext uri="{BB962C8B-B14F-4D97-AF65-F5344CB8AC3E}">
        <p14:creationId xmlns:p14="http://schemas.microsoft.com/office/powerpoint/2010/main" val="1217375576"/>
      </p:ext>
    </p:extLst>
  </p:cSld>
  <p:clrMapOvr>
    <a:masterClrMapping/>
  </p:clrMapOvr>
  <p:transition>
    <p:fade/>
  </p:transition>
  <p:timing>
    <p:tnLst>
      <p:par>
        <p:cTn id="1" dur="indefinite" restart="never" nodeType="tmRoot"/>
      </p:par>
    </p:tnLst>
  </p:timing>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4"/>
            <a:ext cx="8219814" cy="1828800"/>
          </a:xfrm>
        </p:spPr>
        <p:txBody>
          <a:bodyPr/>
          <a:lstStyle>
            <a:lvl1pPr>
              <a:defRPr sz="4998" baseline="0"/>
            </a:lvl1pPr>
          </a:lstStyle>
          <a:p>
            <a:r>
              <a:rPr lang="en-US" smtClean="0"/>
              <a:t>Click to edit Master title style</a:t>
            </a:r>
            <a:endParaRPr lang="en-US" dirty="0"/>
          </a:p>
        </p:txBody>
      </p:sp>
    </p:spTree>
    <p:extLst>
      <p:ext uri="{BB962C8B-B14F-4D97-AF65-F5344CB8AC3E}">
        <p14:creationId xmlns:p14="http://schemas.microsoft.com/office/powerpoint/2010/main" val="4139298368"/>
      </p:ext>
    </p:extLst>
  </p:cSld>
  <p:clrMapOvr>
    <a:masterClrMapping/>
  </p:clrMapOvr>
  <p:transition>
    <p:fade/>
  </p:transition>
  <p:timing>
    <p:tnLst>
      <p:par>
        <p:cTn id="1" dur="indefinite" restart="never" nodeType="tmRoot"/>
      </p:par>
    </p:tnLst>
  </p:timing>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4"/>
            <a:ext cx="8219814" cy="1828800"/>
          </a:xfrm>
        </p:spPr>
        <p:txBody>
          <a:bodyPr/>
          <a:lstStyle>
            <a:lvl1pPr>
              <a:defRPr sz="4998" baseline="0"/>
            </a:lvl1pPr>
          </a:lstStyle>
          <a:p>
            <a:r>
              <a:rPr lang="en-US" smtClean="0"/>
              <a:t>Click to edit Master title style</a:t>
            </a:r>
            <a:endParaRPr lang="en-US" dirty="0"/>
          </a:p>
        </p:txBody>
      </p:sp>
    </p:spTree>
    <p:extLst>
      <p:ext uri="{BB962C8B-B14F-4D97-AF65-F5344CB8AC3E}">
        <p14:creationId xmlns:p14="http://schemas.microsoft.com/office/powerpoint/2010/main" val="2254952936"/>
      </p:ext>
    </p:extLst>
  </p:cSld>
  <p:clrMapOvr>
    <a:masterClrMapping/>
  </p:clrMapOvr>
  <p:transition>
    <p:fade/>
  </p:transition>
  <p:timing>
    <p:tnLst>
      <p:par>
        <p:cTn id="1" dur="indefinite" restart="never" nodeType="tmRoot"/>
      </p:par>
    </p:tnLst>
  </p:timing>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7"/>
            <a:ext cx="10058399" cy="917575"/>
          </a:xfrm>
        </p:spPr>
        <p:txBody>
          <a:bodyPr/>
          <a:lstStyle>
            <a:lvl1pPr marL="195998" indent="-195998">
              <a:defRPr sz="4998"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889635"/>
          </a:xfrm>
        </p:spPr>
        <p:txBody>
          <a:bodyPr/>
          <a:lstStyle>
            <a:lvl1pPr marL="0" indent="0">
              <a:spcBef>
                <a:spcPts val="0"/>
              </a:spcBef>
              <a:buNone/>
              <a:defRPr sz="2652"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1093254919"/>
      </p:ext>
    </p:extLst>
  </p:cSld>
  <p:clrMapOvr>
    <a:masterClrMapping/>
  </p:clrMapOvr>
  <p:transition>
    <p:fade/>
  </p:transition>
  <p:timing>
    <p:tnLst>
      <p:par>
        <p:cTn id="1" dur="indefinite" restart="never" nodeType="tmRoot"/>
      </p:par>
    </p:tnLst>
  </p:timing>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4"/>
            <a:ext cx="10058399" cy="917575"/>
          </a:xfrm>
        </p:spPr>
        <p:txBody>
          <a:bodyPr/>
          <a:lstStyle>
            <a:lvl1pPr marL="237332" indent="-237332">
              <a:tabLst>
                <a:tab pos="237332" algn="l"/>
              </a:tabLst>
              <a:defRPr sz="4998"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889635"/>
          </a:xfrm>
        </p:spPr>
        <p:txBody>
          <a:bodyPr/>
          <a:lstStyle>
            <a:lvl1pPr marL="0" indent="0">
              <a:spcBef>
                <a:spcPts val="0"/>
              </a:spcBef>
              <a:buNone/>
              <a:defRPr sz="2652"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3226970443"/>
      </p:ext>
    </p:extLst>
  </p:cSld>
  <p:clrMapOvr>
    <a:masterClrMapping/>
  </p:clrMapOvr>
  <p:transition>
    <p:fade/>
  </p:transition>
  <p:timing>
    <p:tnLst>
      <p:par>
        <p:cTn id="1" dur="indefinite" restart="never" nodeType="tmRoot"/>
      </p:par>
    </p:tnLst>
  </p:timing>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3"/>
            <a:ext cx="11887200" cy="776629"/>
          </a:xfrm>
        </p:spPr>
        <p:txBody>
          <a:bodyPr/>
          <a:lstStyle>
            <a:lvl1pPr marL="0" indent="0">
              <a:buNone/>
              <a:defRPr sz="4488">
                <a:gradFill>
                  <a:gsLst>
                    <a:gs pos="3333">
                      <a:schemeClr val="tx1"/>
                    </a:gs>
                    <a:gs pos="39000">
                      <a:schemeClr val="tx1"/>
                    </a:gs>
                  </a:gsLst>
                  <a:lin ang="5400000" scaled="0"/>
                </a:gradFill>
              </a:defRPr>
            </a:lvl1pPr>
            <a:lvl2pPr marL="0" indent="0">
              <a:buFontTx/>
              <a:buNone/>
              <a:defRPr sz="1632"/>
            </a:lvl2pPr>
            <a:lvl3pPr marL="191998" indent="0">
              <a:buNone/>
              <a:defRPr/>
            </a:lvl3pPr>
            <a:lvl4pPr marL="383996" indent="0">
              <a:buNone/>
              <a:defRPr/>
            </a:lvl4pPr>
            <a:lvl5pPr marL="575995" indent="0">
              <a:buNone/>
              <a:defRPr/>
            </a:lvl5pPr>
          </a:lstStyle>
          <a:p>
            <a:pPr lvl="0"/>
            <a:r>
              <a:rPr lang="en-US" smtClean="0"/>
              <a:t>Click to edit Master text styles</a:t>
            </a:r>
          </a:p>
        </p:txBody>
      </p:sp>
      <p:sp>
        <p:nvSpPr>
          <p:cNvPr id="4" name="Title 1"/>
          <p:cNvSpPr>
            <a:spLocks noGrp="1"/>
          </p:cNvSpPr>
          <p:nvPr>
            <p:ph type="title"/>
          </p:nvPr>
        </p:nvSpPr>
        <p:spPr>
          <a:xfrm>
            <a:off x="282576" y="1211264"/>
            <a:ext cx="11889564" cy="917575"/>
          </a:xfrm>
        </p:spPr>
        <p:txBody>
          <a:bodyPr/>
          <a:lstStyle>
            <a:lvl1pPr>
              <a:defRPr sz="6017"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682714366"/>
      </p:ext>
    </p:extLst>
  </p:cSld>
  <p:clrMapOvr>
    <a:masterClrMapping/>
  </p:clrMapOvr>
  <p:transition>
    <p:fade/>
  </p:transition>
  <p:timing>
    <p:tnLst>
      <p:par>
        <p:cTn id="1" dur="indefinite" restart="never" nodeType="tmRoot"/>
      </p:par>
    </p:tnLst>
  </p:timing>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50-50 Right Photo Layout">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6"/>
            <a:ext cx="5486400" cy="2731168"/>
          </a:xfrm>
          <a:noFill/>
        </p:spPr>
        <p:txBody>
          <a:bodyPr vert="horz" wrap="square" lIns="120481" tIns="75301" rIns="120481" bIns="75301" rtlCol="0" anchor="t" anchorCtr="0">
            <a:noAutofit/>
          </a:bodyPr>
          <a:lstStyle>
            <a:lvl1pPr>
              <a:defRPr lang="en-US" sz="4998" spc="-84"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3" y="4868864"/>
            <a:ext cx="5485039" cy="914399"/>
          </a:xfrm>
        </p:spPr>
        <p:txBody>
          <a:bodyPr tIns="90361" bIns="90361">
            <a:noAutofit/>
          </a:bodyPr>
          <a:lstStyle>
            <a:lvl1pPr marL="0" indent="0">
              <a:spcBef>
                <a:spcPts val="0"/>
              </a:spcBef>
              <a:buNone/>
              <a:defRPr sz="2652">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7202" y="6182441"/>
            <a:ext cx="1552931" cy="332660"/>
          </a:xfrm>
          <a:prstGeom prst="rect">
            <a:avLst/>
          </a:prstGeom>
        </p:spPr>
      </p:pic>
      <p:pic>
        <p:nvPicPr>
          <p:cNvPr id="8" name="Picture Placeholder 4"/>
          <p:cNvPicPr>
            <a:picLocks noChangeAspect="1"/>
          </p:cNvPicPr>
          <p:nvPr/>
        </p:nvPicPr>
        <p:blipFill rotWithShape="1">
          <a:blip r:embed="rId4">
            <a:extLst>
              <a:ext uri="{28A0092B-C50C-407E-A947-70E740481C1C}">
                <a14:useLocalDpi xmlns:a14="http://schemas.microsoft.com/office/drawing/2010/main" val="0"/>
              </a:ext>
            </a:extLst>
          </a:blip>
          <a:srcRect l="23279" r="17893"/>
          <a:stretch/>
        </p:blipFill>
        <p:spPr>
          <a:xfrm>
            <a:off x="6294437" y="0"/>
            <a:ext cx="6172201" cy="6994525"/>
          </a:xfrm>
          <a:prstGeom prst="rect">
            <a:avLst/>
          </a:prstGeom>
        </p:spPr>
      </p:pic>
    </p:spTree>
    <p:extLst>
      <p:ext uri="{BB962C8B-B14F-4D97-AF65-F5344CB8AC3E}">
        <p14:creationId xmlns:p14="http://schemas.microsoft.com/office/powerpoint/2010/main" val="3747656603"/>
      </p:ext>
    </p:extLst>
  </p:cSld>
  <p:clrMapOvr>
    <a:masterClrMapping/>
  </p:clrMapOvr>
  <p:transition>
    <p:fade/>
  </p:transition>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6"/>
            <a:ext cx="5486400" cy="2731168"/>
          </a:xfrm>
          <a:noFill/>
        </p:spPr>
        <p:txBody>
          <a:bodyPr vert="horz" wrap="square" lIns="120481" tIns="75301" rIns="120481" bIns="75301" rtlCol="0" anchor="t" anchorCtr="0">
            <a:noAutofit/>
          </a:bodyPr>
          <a:lstStyle>
            <a:lvl1pPr>
              <a:defRPr lang="en-US" sz="4998" spc="-84"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3" y="4868864"/>
            <a:ext cx="5485039" cy="914399"/>
          </a:xfrm>
        </p:spPr>
        <p:txBody>
          <a:bodyPr tIns="90361" bIns="90361">
            <a:noAutofit/>
          </a:bodyPr>
          <a:lstStyle>
            <a:lvl1pPr marL="0" indent="0">
              <a:spcBef>
                <a:spcPts val="0"/>
              </a:spcBef>
              <a:buNone/>
              <a:defRPr sz="2652">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7202" y="6182441"/>
            <a:ext cx="1552931" cy="332660"/>
          </a:xfrm>
          <a:prstGeom prst="rect">
            <a:avLst/>
          </a:prstGeom>
        </p:spPr>
      </p:pic>
      <p:pic>
        <p:nvPicPr>
          <p:cNvPr id="8" name="Picture Placeholder 4"/>
          <p:cNvPicPr>
            <a:picLocks noChangeAspect="1"/>
          </p:cNvPicPr>
          <p:nvPr/>
        </p:nvPicPr>
        <p:blipFill rotWithShape="1">
          <a:blip r:embed="rId4">
            <a:extLst>
              <a:ext uri="{28A0092B-C50C-407E-A947-70E740481C1C}">
                <a14:useLocalDpi xmlns:a14="http://schemas.microsoft.com/office/drawing/2010/main" val="0"/>
              </a:ext>
            </a:extLst>
          </a:blip>
          <a:srcRect l="23279" r="17893"/>
          <a:stretch/>
        </p:blipFill>
        <p:spPr>
          <a:xfrm>
            <a:off x="6294437" y="0"/>
            <a:ext cx="6172201" cy="6994525"/>
          </a:xfrm>
          <a:prstGeom prst="rect">
            <a:avLst/>
          </a:prstGeom>
        </p:spPr>
      </p:pic>
      <p:pic>
        <p:nvPicPr>
          <p:cNvPr id="9" name="Picture Placeholder 4"/>
          <p:cNvPicPr>
            <a:picLocks noChangeAspect="1"/>
          </p:cNvPicPr>
          <p:nvPr/>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374099030"/>
      </p:ext>
    </p:extLst>
  </p:cSld>
  <p:clrMapOvr>
    <a:masterClrMapping/>
  </p:clrMapOvr>
  <p:transition>
    <p:fade/>
  </p:transition>
  <p:timing>
    <p:tnLst>
      <p:par>
        <p:cTn id="1" dur="indefinite" restart="never" nodeType="tmRoot"/>
      </p:par>
    </p:tnLst>
  </p:timing>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6"/>
            <a:ext cx="5486400" cy="2731168"/>
          </a:xfrm>
          <a:noFill/>
        </p:spPr>
        <p:txBody>
          <a:bodyPr vert="horz" wrap="square" lIns="120481" tIns="75301" rIns="120481" bIns="75301" rtlCol="0" anchor="t" anchorCtr="0">
            <a:noAutofit/>
          </a:bodyPr>
          <a:lstStyle>
            <a:lvl1pPr>
              <a:defRPr lang="en-US" sz="4998" spc="-84"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3" y="4868864"/>
            <a:ext cx="5485039" cy="914399"/>
          </a:xfrm>
        </p:spPr>
        <p:txBody>
          <a:bodyPr tIns="90361" bIns="90361">
            <a:noAutofit/>
          </a:bodyPr>
          <a:lstStyle>
            <a:lvl1pPr marL="0" indent="0">
              <a:spcBef>
                <a:spcPts val="0"/>
              </a:spcBef>
              <a:buNone/>
              <a:defRPr sz="2652">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7202" y="6182441"/>
            <a:ext cx="1552931" cy="332660"/>
          </a:xfrm>
          <a:prstGeom prst="rect">
            <a:avLst/>
          </a:prstGeom>
        </p:spPr>
      </p:pic>
      <p:pic>
        <p:nvPicPr>
          <p:cNvPr id="8" name="Picture Placeholder 4"/>
          <p:cNvPicPr>
            <a:picLocks noChangeAspect="1"/>
          </p:cNvPicPr>
          <p:nvPr/>
        </p:nvPicPr>
        <p:blipFill rotWithShape="1">
          <a:blip r:embed="rId4">
            <a:extLst>
              <a:ext uri="{28A0092B-C50C-407E-A947-70E740481C1C}">
                <a14:useLocalDpi xmlns:a14="http://schemas.microsoft.com/office/drawing/2010/main" val="0"/>
              </a:ext>
            </a:extLst>
          </a:blip>
          <a:srcRect l="1536" t="114" r="36245" b="-114"/>
          <a:stretch/>
        </p:blipFill>
        <p:spPr>
          <a:xfrm>
            <a:off x="6294437" y="2"/>
            <a:ext cx="6172201" cy="6994524"/>
          </a:xfrm>
          <a:prstGeom prst="rect">
            <a:avLst/>
          </a:prstGeom>
        </p:spPr>
      </p:pic>
    </p:spTree>
    <p:extLst>
      <p:ext uri="{BB962C8B-B14F-4D97-AF65-F5344CB8AC3E}">
        <p14:creationId xmlns:p14="http://schemas.microsoft.com/office/powerpoint/2010/main" val="3698532937"/>
      </p:ext>
    </p:extLst>
  </p:cSld>
  <p:clrMapOvr>
    <a:masterClrMapping/>
  </p:clrMapOvr>
  <p:transition>
    <p:fade/>
  </p:transition>
  <p:timing>
    <p:tnLst>
      <p:par>
        <p:cTn id="1" dur="indefinite" restart="never" nodeType="tmRoot"/>
      </p:par>
    </p:tnLst>
  </p:timing>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7903426"/>
      </p:ext>
    </p:extLst>
  </p:cSld>
  <p:clrMapOvr>
    <a:masterClrMapping/>
  </p:clrMapOvr>
  <p:transition>
    <p:fade/>
  </p:transition>
  <p:timing>
    <p:tnLst>
      <p:par>
        <p:cTn id="1" dur="indefinite" restart="never" nodeType="tmRoot"/>
      </p:par>
    </p:tnLst>
  </p:timing>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297701"/>
      </p:ext>
    </p:extLst>
  </p:cSld>
  <p:clrMapOvr>
    <a:masterClrMapping/>
  </p:clrMapOvr>
  <p:transition>
    <p:fade/>
  </p:transition>
  <p:timing>
    <p:tnLst>
      <p:par>
        <p:cTn id="1" dur="indefinite" restart="never" nodeType="tmRoot"/>
      </p:par>
    </p:tnLst>
  </p:timing>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874083"/>
      </p:ext>
    </p:extLst>
  </p:cSld>
  <p:clrMapOvr>
    <a:masterClrMapping/>
  </p:clrMapOvr>
  <p:transition>
    <p:fade/>
  </p:transition>
  <p:timing>
    <p:tnLst>
      <p:par>
        <p:cTn id="1" dur="indefinite" restart="never" nodeType="tmRoot"/>
      </p:par>
    </p:tnLst>
  </p:timing>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3722182"/>
      </p:ext>
    </p:extLst>
  </p:cSld>
  <p:clrMapOvr>
    <a:masterClrMapping/>
  </p:clrMapOvr>
  <p:transition>
    <p:fade/>
  </p:transition>
  <p:timing>
    <p:tnLst>
      <p:par>
        <p:cTn id="1" dur="indefinite" restart="never" nodeType="tmRoot"/>
      </p:par>
    </p:tnLst>
  </p:timing>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9172" tIns="39172" rIns="39172" bIns="39172" numCol="1" spcCol="0" rtlCol="0" fromWordArt="0" anchor="ctr" anchorCtr="0" forceAA="0" compatLnSpc="1">
            <a:prstTxWarp prst="textNoShape">
              <a:avLst/>
            </a:prstTxWarp>
            <a:noAutofit/>
          </a:bodyPr>
          <a:lstStyle/>
          <a:p>
            <a:pPr algn="ctr" defTabSz="783172" rtl="1" fontAlgn="base">
              <a:spcBef>
                <a:spcPct val="0"/>
              </a:spcBef>
              <a:spcAft>
                <a:spcPct val="0"/>
              </a:spcAft>
            </a:pPr>
            <a:endParaRPr lang="en-US" sz="1836"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16153"/>
            <a:ext cx="11887199" cy="1779551"/>
          </a:xfrm>
        </p:spPr>
        <p:txBody>
          <a:bodyPr/>
          <a:lstStyle>
            <a:lvl1pPr marL="0" indent="0">
              <a:buNone/>
              <a:defRPr sz="2754">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9106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9100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68414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88271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65808894"/>
      </p:ext>
    </p:extLst>
  </p:cSld>
  <p:clrMapOvr>
    <a:masterClrMapping/>
  </p:clrMapOvr>
  <p:transition>
    <p:fade/>
  </p:transition>
  <p:timing>
    <p:tnLst>
      <p:par>
        <p:cTn id="1" dur="indefinite" restart="never" nodeType="tmRoot"/>
      </p:par>
    </p:tnLst>
  </p:timing>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1"/>
            <a:ext cx="11887200" cy="2046370"/>
          </a:xfrm>
          <a:prstGeom prst="rect">
            <a:avLst/>
          </a:prstGeom>
        </p:spPr>
        <p:txBody>
          <a:bodyPr/>
          <a:lstStyle>
            <a:lvl1pPr marL="243998" indent="-243998">
              <a:buClr>
                <a:schemeClr val="tx1"/>
              </a:buClr>
              <a:buSzPct val="90000"/>
              <a:buFont typeface="Wingdings" panose="05000000000000000000" pitchFamily="2" charset="2"/>
              <a:buChar char="§"/>
              <a:defRPr sz="306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79996" indent="-235999">
              <a:buClr>
                <a:schemeClr val="tx1"/>
              </a:buClr>
              <a:buSzPct val="90000"/>
              <a:buFont typeface="Wingdings" panose="05000000000000000000" pitchFamily="2" charset="2"/>
              <a:buChar char="§"/>
              <a:defRPr sz="2652">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723994" indent="-243998">
              <a:buClr>
                <a:schemeClr val="tx1"/>
              </a:buClr>
              <a:buSzPct val="90000"/>
              <a:buFont typeface="Wingdings" panose="05000000000000000000" pitchFamily="2" charset="2"/>
              <a:buChar char="§"/>
              <a:defRPr sz="2346">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915993" indent="-191998">
              <a:buClr>
                <a:schemeClr val="tx1"/>
              </a:buClr>
              <a:buSzPct val="90000"/>
              <a:buFont typeface="Wingdings" panose="05000000000000000000" pitchFamily="2" charset="2"/>
              <a:buChar char="§"/>
              <a:defRPr sz="204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107991" indent="-191998">
              <a:buClr>
                <a:schemeClr val="tx1"/>
              </a:buClr>
              <a:buSzPct val="90000"/>
              <a:buFont typeface="Wingdings" panose="05000000000000000000" pitchFamily="2" charset="2"/>
              <a:buChar char="§"/>
              <a:defRPr sz="1632">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C9E"/>
          </a:solidFill>
        </p:spPr>
        <p:txBody>
          <a:bodyPr wrap="square" lIns="128019" tIns="64010" rIns="128019" bIns="64010" anchor="b" anchorCtr="0">
            <a:noAutofit/>
          </a:bodyPr>
          <a:lstStyle>
            <a:lvl1pPr algn="r">
              <a:buFont typeface="Arial" pitchFamily="34" charset="0"/>
              <a:buNone/>
              <a:defRPr sz="3060" spc="-43"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64374227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1"/>
            <a:ext cx="11887200" cy="2046370"/>
          </a:xfrm>
          <a:prstGeom prst="rect">
            <a:avLst/>
          </a:prstGeom>
        </p:spPr>
        <p:txBody>
          <a:bodyPr/>
          <a:lstStyle>
            <a:lvl1pPr marL="243998" indent="-243998">
              <a:buClr>
                <a:schemeClr val="tx1"/>
              </a:buClr>
              <a:buSzPct val="90000"/>
              <a:buFont typeface="Wingdings" panose="05000000000000000000" pitchFamily="2" charset="2"/>
              <a:buChar char="§"/>
              <a:defRPr sz="306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79996" indent="-235999">
              <a:buClr>
                <a:schemeClr val="tx1"/>
              </a:buClr>
              <a:buSzPct val="90000"/>
              <a:buFont typeface="Wingdings" panose="05000000000000000000" pitchFamily="2" charset="2"/>
              <a:buChar char="§"/>
              <a:defRPr sz="2652">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723994" indent="-243998">
              <a:buClr>
                <a:schemeClr val="tx1"/>
              </a:buClr>
              <a:buSzPct val="90000"/>
              <a:buFont typeface="Wingdings" panose="05000000000000000000" pitchFamily="2" charset="2"/>
              <a:buChar char="§"/>
              <a:defRPr sz="2346">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915993" indent="-191998">
              <a:buClr>
                <a:schemeClr val="tx1"/>
              </a:buClr>
              <a:buSzPct val="90000"/>
              <a:buFont typeface="Wingdings" panose="05000000000000000000" pitchFamily="2" charset="2"/>
              <a:buChar char="§"/>
              <a:defRPr sz="204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107991" indent="-191998">
              <a:buClr>
                <a:schemeClr val="tx1"/>
              </a:buClr>
              <a:buSzPct val="90000"/>
              <a:buFont typeface="Wingdings" panose="05000000000000000000" pitchFamily="2" charset="2"/>
              <a:buChar char="§"/>
              <a:defRPr sz="1632">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51557114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7" cy="1864305"/>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60312892"/>
      </p:ext>
    </p:extLst>
  </p:cSld>
  <p:clrMapOvr>
    <a:masterClrMapping/>
  </p:clrMapOvr>
  <p:transition>
    <p:fade/>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09038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ypical page">
    <p:spTree>
      <p:nvGrpSpPr>
        <p:cNvPr id="1" name=""/>
        <p:cNvGrpSpPr/>
        <p:nvPr/>
      </p:nvGrpSpPr>
      <p:grpSpPr>
        <a:xfrm>
          <a:off x="0" y="0"/>
          <a:ext cx="0" cy="0"/>
          <a:chOff x="0" y="0"/>
          <a:chExt cx="0" cy="0"/>
        </a:xfrm>
      </p:grpSpPr>
      <p:sp>
        <p:nvSpPr>
          <p:cNvPr id="2" name="Title 1"/>
          <p:cNvSpPr>
            <a:spLocks noGrp="1"/>
          </p:cNvSpPr>
          <p:nvPr>
            <p:ph type="title"/>
          </p:nvPr>
        </p:nvSpPr>
        <p:spPr>
          <a:xfrm>
            <a:off x="831764" y="486162"/>
            <a:ext cx="10870883" cy="1035705"/>
          </a:xfrm>
        </p:spPr>
        <p:txBody>
          <a:bodyPr vert="horz" lIns="0" tIns="0" rIns="91440" bIns="45720" rtlCol="0" anchor="t" anchorCtr="0">
            <a:norm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831764" y="1521866"/>
            <a:ext cx="10870883" cy="4740734"/>
          </a:xfrm>
          <a:prstGeom prst="rect">
            <a:avLst/>
          </a:prstGeom>
        </p:spPr>
        <p:txBody>
          <a:bodyPr lIns="0">
            <a:normAutofit/>
          </a:bodyPr>
          <a:lstStyle>
            <a:lvl1pPr marL="349724" indent="-349724" algn="l" rtl="0">
              <a:buFontTx/>
              <a:buBlip>
                <a:blip r:embed="rId2"/>
              </a:buBlip>
              <a:defRPr>
                <a:latin typeface="Segoe" panose="020B0502040504020203" pitchFamily="34" charset="0"/>
              </a:defRPr>
            </a:lvl1pPr>
            <a:lvl2pPr marL="757735" indent="-291436" algn="l" rtl="0">
              <a:buFontTx/>
              <a:buBlip>
                <a:blip r:embed="rId2"/>
              </a:buBlip>
              <a:defRPr>
                <a:latin typeface="Segoe" panose="020B0502040504020203" pitchFamily="34" charset="0"/>
              </a:defRPr>
            </a:lvl2pPr>
            <a:lvl3pPr marL="1165746" indent="-233149" algn="l" rtl="0">
              <a:buFontTx/>
              <a:buBlip>
                <a:blip r:embed="rId2"/>
              </a:buBlip>
              <a:defRPr>
                <a:latin typeface="Segoe" panose="020B0502040504020203" pitchFamily="34" charset="0"/>
              </a:defRPr>
            </a:lvl3pPr>
            <a:lvl4pPr marL="1632044" indent="-233149" algn="l" rtl="0">
              <a:buFontTx/>
              <a:buBlip>
                <a:blip r:embed="rId2"/>
              </a:buBlip>
              <a:defRPr>
                <a:latin typeface="Segoe" panose="020B0502040504020203" pitchFamily="34" charset="0"/>
              </a:defRPr>
            </a:lvl4pPr>
            <a:lvl5pPr marL="2098342" indent="-233149" algn="l" rtl="0">
              <a:buFontTx/>
              <a:buBlip>
                <a:blip r:embed="rId2"/>
              </a:buBlip>
              <a:defRPr>
                <a:latin typeface="Segoe" panose="020B05020405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78780471"/>
      </p:ext>
    </p:extLst>
  </p:cSld>
  <p:clrMapOvr>
    <a:masterClrMapping/>
  </p:clrMapOvr>
  <p:timing>
    <p:tnLst>
      <p:par>
        <p:cTn id="1" dur="indefinite" restart="never" nodeType="tmRoot"/>
      </p:par>
    </p:tnLst>
  </p:timing>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Demo Page">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a:xfrm>
            <a:off x="831764" y="486162"/>
            <a:ext cx="10870613" cy="1035705"/>
          </a:xfrm>
          <a:prstGeom prst="rect">
            <a:avLst/>
          </a:prstGeom>
        </p:spPr>
        <p:txBody>
          <a:bodyPr vert="horz" lIns="0" tIns="0" rIns="91440" bIns="45720" rtlCol="0" anchor="t" anchorCtr="0">
            <a:normAutofit/>
          </a:bodyPr>
          <a:lstStyle>
            <a:lvl1pPr>
              <a:defRPr/>
            </a:lvl1pPr>
          </a:lstStyle>
          <a:p>
            <a:r>
              <a:rPr lang="en-US" dirty="0" smtClean="0"/>
              <a:t>Click to add demo title</a:t>
            </a:r>
            <a:endParaRPr lang="en-US" dirty="0"/>
          </a:p>
        </p:txBody>
      </p:sp>
    </p:spTree>
    <p:extLst>
      <p:ext uri="{BB962C8B-B14F-4D97-AF65-F5344CB8AC3E}">
        <p14:creationId xmlns:p14="http://schemas.microsoft.com/office/powerpoint/2010/main" val="85533405"/>
      </p:ext>
    </p:extLst>
  </p:cSld>
  <p:clrMapOvr>
    <a:masterClrMapping/>
  </p:clrMapOvr>
  <p:timing>
    <p:tnLst>
      <p:par>
        <p:cTn id="1" dur="indefinite" restart="never" nodeType="tmRoot"/>
      </p:par>
    </p:tnLst>
  </p:timing>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Ques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6855530"/>
      </p:ext>
    </p:extLst>
  </p:cSld>
  <p:clrMapOvr>
    <a:masterClrMapping/>
  </p:clrMapOvr>
  <p:timing>
    <p:tnLst>
      <p:par>
        <p:cTn id="1" dur="indefinite" restart="never" nodeType="tmRoot"/>
      </p:par>
    </p:tnLst>
  </p:timing>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02014" y="1840394"/>
            <a:ext cx="8370837" cy="1462158"/>
          </a:xfrm>
        </p:spPr>
        <p:txBody>
          <a:bodyPr anchor="t" anchorCtr="0"/>
          <a:lstStyle>
            <a:lvl1pPr algn="l">
              <a:defRPr sz="4488" cap="all" baseline="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25461" y="3920390"/>
            <a:ext cx="6738124" cy="1951558"/>
          </a:xfrm>
          <a:prstGeom prst="rect">
            <a:avLst/>
          </a:prstGeom>
        </p:spPr>
        <p:txBody>
          <a:bodyPr>
            <a:normAutofit/>
          </a:bodyPr>
          <a:lstStyle>
            <a:lvl1pPr marL="0" indent="0" algn="l">
              <a:buNone/>
              <a:defRPr sz="2040">
                <a:solidFill>
                  <a:schemeClr val="tx1"/>
                </a:solidFill>
                <a:effectLst/>
              </a:defRPr>
            </a:lvl1pPr>
            <a:lvl2pPr marL="466298" indent="0" algn="ctr">
              <a:buNone/>
              <a:defRPr>
                <a:solidFill>
                  <a:schemeClr val="tx1">
                    <a:tint val="75000"/>
                  </a:schemeClr>
                </a:solidFill>
              </a:defRPr>
            </a:lvl2pPr>
            <a:lvl3pPr marL="932597" indent="0" algn="ctr">
              <a:buNone/>
              <a:defRPr>
                <a:solidFill>
                  <a:schemeClr val="tx1">
                    <a:tint val="75000"/>
                  </a:schemeClr>
                </a:solidFill>
              </a:defRPr>
            </a:lvl3pPr>
            <a:lvl4pPr marL="1398895" indent="0" algn="ctr">
              <a:buNone/>
              <a:defRPr>
                <a:solidFill>
                  <a:schemeClr val="tx1">
                    <a:tint val="75000"/>
                  </a:schemeClr>
                </a:solidFill>
              </a:defRPr>
            </a:lvl4pPr>
            <a:lvl5pPr marL="1865193" indent="0" algn="ctr">
              <a:buNone/>
              <a:defRPr>
                <a:solidFill>
                  <a:schemeClr val="tx1">
                    <a:tint val="75000"/>
                  </a:schemeClr>
                </a:solidFill>
              </a:defRPr>
            </a:lvl5pPr>
            <a:lvl6pPr marL="2331491" indent="0" algn="ctr">
              <a:buNone/>
              <a:defRPr>
                <a:solidFill>
                  <a:schemeClr val="tx1">
                    <a:tint val="75000"/>
                  </a:schemeClr>
                </a:solidFill>
              </a:defRPr>
            </a:lvl6pPr>
            <a:lvl7pPr marL="2797790" indent="0" algn="ctr">
              <a:buNone/>
              <a:defRPr>
                <a:solidFill>
                  <a:schemeClr val="tx1">
                    <a:tint val="75000"/>
                  </a:schemeClr>
                </a:solidFill>
              </a:defRPr>
            </a:lvl7pPr>
            <a:lvl8pPr marL="3264088" indent="0" algn="ctr">
              <a:buNone/>
              <a:defRPr>
                <a:solidFill>
                  <a:schemeClr val="tx1">
                    <a:tint val="75000"/>
                  </a:schemeClr>
                </a:solidFill>
              </a:defRPr>
            </a:lvl8pPr>
            <a:lvl9pPr marL="3730386"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2"/>
          <p:cNvSpPr>
            <a:spLocks noGrp="1"/>
          </p:cNvSpPr>
          <p:nvPr>
            <p:ph type="sldNum" sz="quarter" idx="10"/>
          </p:nvPr>
        </p:nvSpPr>
        <p:spPr>
          <a:xfrm>
            <a:off x="8912807" y="6482889"/>
            <a:ext cx="2901844" cy="372394"/>
          </a:xfrm>
          <a:prstGeom prst="rect">
            <a:avLst/>
          </a:prstGeom>
        </p:spPr>
        <p:txBody>
          <a:bodyPr/>
          <a:lstStyle>
            <a:lvl1pPr>
              <a:defRPr/>
            </a:lvl1pPr>
          </a:lstStyle>
          <a:p>
            <a:pPr algn="r" defTabSz="932597" rtl="1"/>
            <a:fld id="{06CDCEEC-0A3D-4AD2-A162-6232781BAC57}" type="slidenum">
              <a:rPr lang="en-US" smtClean="0">
                <a:solidFill>
                  <a:prstClr val="white"/>
                </a:solidFill>
              </a:rPr>
              <a:pPr algn="r" defTabSz="932597" rtl="1"/>
              <a:t>‹#›</a:t>
            </a:fld>
            <a:endParaRPr lang="en-US">
              <a:solidFill>
                <a:prstClr val="white"/>
              </a:solidFill>
            </a:endParaRPr>
          </a:p>
        </p:txBody>
      </p:sp>
    </p:spTree>
    <p:extLst>
      <p:ext uri="{BB962C8B-B14F-4D97-AF65-F5344CB8AC3E}">
        <p14:creationId xmlns:p14="http://schemas.microsoft.com/office/powerpoint/2010/main" val="892777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9" Type="http://schemas.openxmlformats.org/officeDocument/2006/relationships/slideLayout" Target="../slideLayouts/slideLayout72.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42" Type="http://schemas.openxmlformats.org/officeDocument/2006/relationships/theme" Target="../theme/theme2.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38" Type="http://schemas.openxmlformats.org/officeDocument/2006/relationships/slideLayout" Target="../slideLayouts/slideLayout71.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41" Type="http://schemas.openxmlformats.org/officeDocument/2006/relationships/slideLayout" Target="../slideLayouts/slideLayout74.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slideLayout" Target="../slideLayouts/slideLayout70.xml"/><Relationship Id="rId40" Type="http://schemas.openxmlformats.org/officeDocument/2006/relationships/slideLayout" Target="../slideLayouts/slideLayout73.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slideLayout" Target="../slideLayouts/slideLayout69.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4" Type="http://schemas.openxmlformats.org/officeDocument/2006/relationships/image" Target="../media/image2.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slideLayout" Target="../slideLayouts/slideLayout68.xml"/><Relationship Id="rId4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283" r:id="rId26"/>
    <p:sldLayoutId id="2147484282" r:id="rId27"/>
    <p:sldLayoutId id="2147484093" r:id="rId28"/>
    <p:sldLayoutId id="2147484127" r:id="rId29"/>
    <p:sldLayoutId id="2147484128" r:id="rId30"/>
    <p:sldLayoutId id="2147484129" r:id="rId31"/>
    <p:sldLayoutId id="2147484203" r:id="rId32"/>
    <p:sldLayoutId id="2147484272"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20481" tIns="75301" rIns="120481" bIns="75301"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7" cy="1864305"/>
          </a:xfrm>
          <a:prstGeom prst="rect">
            <a:avLst/>
          </a:prstGeom>
        </p:spPr>
        <p:txBody>
          <a:bodyPr vert="horz" wrap="square" lIns="120481" tIns="75301" rIns="120481" bIns="75301"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43" cstate="email">
            <a:extLst>
              <a:ext uri="{28A0092B-C50C-407E-A947-70E740481C1C}">
                <a14:useLocalDpi xmlns:a14="http://schemas.microsoft.com/office/drawing/2010/main" val="0"/>
              </a:ext>
            </a:extLst>
          </a:blip>
          <a:stretch>
            <a:fillRect/>
          </a:stretch>
        </p:blipFill>
        <p:spPr>
          <a:xfrm rot="5400000">
            <a:off x="10532395" y="1944336"/>
            <a:ext cx="4298019" cy="409351"/>
          </a:xfrm>
          <a:prstGeom prst="rect">
            <a:avLst/>
          </a:prstGeom>
        </p:spPr>
      </p:pic>
    </p:spTree>
    <p:extLst>
      <p:ext uri="{BB962C8B-B14F-4D97-AF65-F5344CB8AC3E}">
        <p14:creationId xmlns:p14="http://schemas.microsoft.com/office/powerpoint/2010/main" val="61344748"/>
      </p:ext>
    </p:extLst>
  </p:cSld>
  <p:clrMap bg1="dk1" tx1="lt1" bg2="dk2" tx2="lt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 id="2147484296" r:id="rId12"/>
    <p:sldLayoutId id="2147484297" r:id="rId13"/>
    <p:sldLayoutId id="2147484298" r:id="rId14"/>
    <p:sldLayoutId id="2147484299" r:id="rId15"/>
    <p:sldLayoutId id="2147484300" r:id="rId16"/>
    <p:sldLayoutId id="2147484301" r:id="rId17"/>
    <p:sldLayoutId id="2147484302" r:id="rId18"/>
    <p:sldLayoutId id="2147484303" r:id="rId19"/>
    <p:sldLayoutId id="2147484304" r:id="rId20"/>
    <p:sldLayoutId id="2147484305" r:id="rId21"/>
    <p:sldLayoutId id="2147484306" r:id="rId22"/>
    <p:sldLayoutId id="2147484307" r:id="rId23"/>
    <p:sldLayoutId id="2147484308" r:id="rId24"/>
    <p:sldLayoutId id="2147484309" r:id="rId25"/>
    <p:sldLayoutId id="2147484310" r:id="rId26"/>
    <p:sldLayoutId id="2147484311" r:id="rId27"/>
    <p:sldLayoutId id="2147484312" r:id="rId28"/>
    <p:sldLayoutId id="2147484313" r:id="rId29"/>
    <p:sldLayoutId id="2147484314" r:id="rId30"/>
    <p:sldLayoutId id="2147484315" r:id="rId31"/>
    <p:sldLayoutId id="2147484316" r:id="rId32"/>
    <p:sldLayoutId id="2147484317" r:id="rId33"/>
    <p:sldLayoutId id="2147484318" r:id="rId34"/>
    <p:sldLayoutId id="2147484319" r:id="rId35"/>
    <p:sldLayoutId id="2147484320" r:id="rId36"/>
    <p:sldLayoutId id="2147484321" r:id="rId37"/>
    <p:sldLayoutId id="2147484322" r:id="rId38"/>
    <p:sldLayoutId id="2147484323" r:id="rId39"/>
    <p:sldLayoutId id="2147484324" r:id="rId40"/>
    <p:sldLayoutId id="2147484325" r:id="rId41"/>
  </p:sldLayoutIdLst>
  <p:transition>
    <p:fade/>
  </p:transition>
  <p:timing>
    <p:tnLst>
      <p:par>
        <p:cTn id="1" dur="indefinite" restart="never" nodeType="tmRoot"/>
      </p:par>
    </p:tnLst>
  </p:timing>
  <p:hf hdr="0" ftr="0" dt="0"/>
  <p:txStyles>
    <p:titleStyle>
      <a:lvl1pPr algn="l" defTabSz="783398" rtl="0" eaLnBrk="1" latinLnBrk="0" hangingPunct="1">
        <a:lnSpc>
          <a:spcPct val="90000"/>
        </a:lnSpc>
        <a:spcBef>
          <a:spcPct val="0"/>
        </a:spcBef>
        <a:buNone/>
        <a:defRPr lang="en-US" sz="4488" b="0" kern="1200" cap="none" spc="-86"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87997" marR="0" indent="-287997" algn="l" defTabSz="783398" rtl="0" eaLnBrk="1" fontAlgn="auto" latinLnBrk="0" hangingPunct="1">
        <a:lnSpc>
          <a:spcPct val="90000"/>
        </a:lnSpc>
        <a:spcBef>
          <a:spcPct val="20000"/>
        </a:spcBef>
        <a:spcAft>
          <a:spcPts val="0"/>
        </a:spcAft>
        <a:buClr>
          <a:schemeClr val="tx1"/>
        </a:buClr>
        <a:buSzPct val="100000"/>
        <a:buFontTx/>
        <a:buBlip>
          <a:blip r:embed="rId44"/>
        </a:buBlip>
        <a:tabLst/>
        <a:defRPr sz="3366" kern="1200" spc="0" baseline="0">
          <a:gradFill>
            <a:gsLst>
              <a:gs pos="1250">
                <a:schemeClr val="tx1"/>
              </a:gs>
              <a:gs pos="100000">
                <a:schemeClr val="tx1"/>
              </a:gs>
            </a:gsLst>
            <a:lin ang="5400000" scaled="0"/>
          </a:gradFill>
          <a:latin typeface="+mj-lt"/>
          <a:ea typeface="+mn-ea"/>
          <a:cs typeface="+mn-cs"/>
        </a:defRPr>
      </a:lvl1pPr>
      <a:lvl2pPr marL="490663" marR="0" indent="-202665" algn="l" defTabSz="783398" rtl="0" eaLnBrk="1" fontAlgn="auto" latinLnBrk="0" hangingPunct="1">
        <a:lnSpc>
          <a:spcPct val="90000"/>
        </a:lnSpc>
        <a:spcBef>
          <a:spcPct val="20000"/>
        </a:spcBef>
        <a:spcAft>
          <a:spcPts val="0"/>
        </a:spcAft>
        <a:buClr>
          <a:schemeClr val="tx1"/>
        </a:buClr>
        <a:buSzPct val="100000"/>
        <a:buFontTx/>
        <a:buBlip>
          <a:blip r:embed="rId44"/>
        </a:buBlip>
        <a:tabLst/>
        <a:defRPr sz="2040" kern="1200" spc="0" baseline="0">
          <a:gradFill>
            <a:gsLst>
              <a:gs pos="1250">
                <a:schemeClr val="tx1"/>
              </a:gs>
              <a:gs pos="100000">
                <a:schemeClr val="tx1"/>
              </a:gs>
            </a:gsLst>
            <a:lin ang="5400000" scaled="0"/>
          </a:gradFill>
          <a:latin typeface="+mn-lt"/>
          <a:ea typeface="+mn-ea"/>
          <a:cs typeface="+mn-cs"/>
        </a:defRPr>
      </a:lvl2pPr>
      <a:lvl3pPr marL="671994" marR="0" indent="-191998" algn="l" defTabSz="783398" rtl="0" eaLnBrk="1" fontAlgn="auto" latinLnBrk="0" hangingPunct="1">
        <a:lnSpc>
          <a:spcPct val="90000"/>
        </a:lnSpc>
        <a:spcBef>
          <a:spcPct val="20000"/>
        </a:spcBef>
        <a:spcAft>
          <a:spcPts val="0"/>
        </a:spcAft>
        <a:buClr>
          <a:schemeClr val="tx1"/>
        </a:buClr>
        <a:buSzPct val="100000"/>
        <a:buFontTx/>
        <a:buBlip>
          <a:blip r:embed="rId44"/>
        </a:buBlip>
        <a:tabLst/>
        <a:defRPr sz="2040" kern="1200" spc="0" baseline="0">
          <a:gradFill>
            <a:gsLst>
              <a:gs pos="1250">
                <a:schemeClr val="tx1"/>
              </a:gs>
              <a:gs pos="100000">
                <a:schemeClr val="tx1"/>
              </a:gs>
            </a:gsLst>
            <a:lin ang="5400000" scaled="0"/>
          </a:gradFill>
          <a:latin typeface="+mn-lt"/>
          <a:ea typeface="+mn-ea"/>
          <a:cs typeface="+mn-cs"/>
        </a:defRPr>
      </a:lvl3pPr>
      <a:lvl4pPr marL="863992" marR="0" indent="-191998" algn="l" defTabSz="783398" rtl="0" eaLnBrk="1" fontAlgn="auto" latinLnBrk="0" hangingPunct="1">
        <a:lnSpc>
          <a:spcPct val="90000"/>
        </a:lnSpc>
        <a:spcBef>
          <a:spcPct val="20000"/>
        </a:spcBef>
        <a:spcAft>
          <a:spcPts val="0"/>
        </a:spcAft>
        <a:buClr>
          <a:schemeClr val="tx1"/>
        </a:buClr>
        <a:buSzPct val="100000"/>
        <a:buFontTx/>
        <a:buBlip>
          <a:blip r:embed="rId44"/>
        </a:buBlip>
        <a:tabLst/>
        <a:defRPr sz="1632" kern="1200" spc="0" baseline="0">
          <a:gradFill>
            <a:gsLst>
              <a:gs pos="1250">
                <a:schemeClr val="tx1"/>
              </a:gs>
              <a:gs pos="100000">
                <a:schemeClr val="tx1"/>
              </a:gs>
            </a:gsLst>
            <a:lin ang="5400000" scaled="0"/>
          </a:gradFill>
          <a:latin typeface="+mn-lt"/>
          <a:ea typeface="+mn-ea"/>
          <a:cs typeface="+mn-cs"/>
        </a:defRPr>
      </a:lvl4pPr>
      <a:lvl5pPr marL="1055991" marR="0" indent="-191998" algn="l" defTabSz="783398" rtl="0" eaLnBrk="1" fontAlgn="auto" latinLnBrk="0" hangingPunct="1">
        <a:lnSpc>
          <a:spcPct val="90000"/>
        </a:lnSpc>
        <a:spcBef>
          <a:spcPct val="20000"/>
        </a:spcBef>
        <a:spcAft>
          <a:spcPts val="0"/>
        </a:spcAft>
        <a:buClr>
          <a:schemeClr val="tx1"/>
        </a:buClr>
        <a:buSzPct val="100000"/>
        <a:buFontTx/>
        <a:buBlip>
          <a:blip r:embed="rId44"/>
        </a:buBlip>
        <a:tabLst/>
        <a:defRPr sz="1632" kern="1200" spc="0" baseline="0">
          <a:gradFill>
            <a:gsLst>
              <a:gs pos="1250">
                <a:schemeClr val="tx1"/>
              </a:gs>
              <a:gs pos="100000">
                <a:schemeClr val="tx1"/>
              </a:gs>
            </a:gsLst>
            <a:lin ang="5400000" scaled="0"/>
          </a:gradFill>
          <a:latin typeface="+mn-lt"/>
          <a:ea typeface="+mn-ea"/>
          <a:cs typeface="+mn-cs"/>
        </a:defRPr>
      </a:lvl5pPr>
      <a:lvl6pPr marL="2154345" indent="-195850" algn="l" defTabSz="783398" rtl="0" eaLnBrk="1" latinLnBrk="0" hangingPunct="1">
        <a:spcBef>
          <a:spcPct val="20000"/>
        </a:spcBef>
        <a:buFont typeface="Arial" pitchFamily="34" charset="0"/>
        <a:buChar char="•"/>
        <a:defRPr sz="1632" kern="1200">
          <a:solidFill>
            <a:schemeClr val="tx1"/>
          </a:solidFill>
          <a:latin typeface="+mn-lt"/>
          <a:ea typeface="+mn-ea"/>
          <a:cs typeface="+mn-cs"/>
        </a:defRPr>
      </a:lvl6pPr>
      <a:lvl7pPr marL="2546046" indent="-195850" algn="l" defTabSz="783398" rtl="0" eaLnBrk="1" latinLnBrk="0" hangingPunct="1">
        <a:spcBef>
          <a:spcPct val="20000"/>
        </a:spcBef>
        <a:buFont typeface="Arial" pitchFamily="34" charset="0"/>
        <a:buChar char="•"/>
        <a:defRPr sz="1632" kern="1200">
          <a:solidFill>
            <a:schemeClr val="tx1"/>
          </a:solidFill>
          <a:latin typeface="+mn-lt"/>
          <a:ea typeface="+mn-ea"/>
          <a:cs typeface="+mn-cs"/>
        </a:defRPr>
      </a:lvl7pPr>
      <a:lvl8pPr marL="2937744" indent="-195850" algn="l" defTabSz="783398" rtl="0" eaLnBrk="1" latinLnBrk="0" hangingPunct="1">
        <a:spcBef>
          <a:spcPct val="20000"/>
        </a:spcBef>
        <a:buFont typeface="Arial" pitchFamily="34" charset="0"/>
        <a:buChar char="•"/>
        <a:defRPr sz="1632" kern="1200">
          <a:solidFill>
            <a:schemeClr val="tx1"/>
          </a:solidFill>
          <a:latin typeface="+mn-lt"/>
          <a:ea typeface="+mn-ea"/>
          <a:cs typeface="+mn-cs"/>
        </a:defRPr>
      </a:lvl8pPr>
      <a:lvl9pPr marL="3329445" indent="-195850" algn="l" defTabSz="783398" rtl="0" eaLnBrk="1" latinLnBrk="0" hangingPunct="1">
        <a:spcBef>
          <a:spcPct val="20000"/>
        </a:spcBef>
        <a:buFont typeface="Arial" pitchFamily="34" charset="0"/>
        <a:buChar char="•"/>
        <a:defRPr sz="1632" kern="1200">
          <a:solidFill>
            <a:schemeClr val="tx1"/>
          </a:solidFill>
          <a:latin typeface="+mn-lt"/>
          <a:ea typeface="+mn-ea"/>
          <a:cs typeface="+mn-cs"/>
        </a:defRPr>
      </a:lvl9pPr>
    </p:bodyStyle>
    <p:otherStyle>
      <a:defPPr>
        <a:defRPr lang="en-US"/>
      </a:defPPr>
      <a:lvl1pPr marL="0" algn="l" defTabSz="783398" rtl="0" eaLnBrk="1" latinLnBrk="0" hangingPunct="1">
        <a:defRPr sz="1530" kern="1200">
          <a:solidFill>
            <a:schemeClr val="tx1"/>
          </a:solidFill>
          <a:latin typeface="+mn-lt"/>
          <a:ea typeface="+mn-ea"/>
          <a:cs typeface="+mn-cs"/>
        </a:defRPr>
      </a:lvl1pPr>
      <a:lvl2pPr marL="391700" algn="l" defTabSz="783398" rtl="0" eaLnBrk="1" latinLnBrk="0" hangingPunct="1">
        <a:defRPr sz="1530" kern="1200">
          <a:solidFill>
            <a:schemeClr val="tx1"/>
          </a:solidFill>
          <a:latin typeface="+mn-lt"/>
          <a:ea typeface="+mn-ea"/>
          <a:cs typeface="+mn-cs"/>
        </a:defRPr>
      </a:lvl2pPr>
      <a:lvl3pPr marL="783398" algn="l" defTabSz="783398" rtl="0" eaLnBrk="1" latinLnBrk="0" hangingPunct="1">
        <a:defRPr sz="1530" kern="1200">
          <a:solidFill>
            <a:schemeClr val="tx1"/>
          </a:solidFill>
          <a:latin typeface="+mn-lt"/>
          <a:ea typeface="+mn-ea"/>
          <a:cs typeface="+mn-cs"/>
        </a:defRPr>
      </a:lvl3pPr>
      <a:lvl4pPr marL="1175098" algn="l" defTabSz="783398" rtl="0" eaLnBrk="1" latinLnBrk="0" hangingPunct="1">
        <a:defRPr sz="1530" kern="1200">
          <a:solidFill>
            <a:schemeClr val="tx1"/>
          </a:solidFill>
          <a:latin typeface="+mn-lt"/>
          <a:ea typeface="+mn-ea"/>
          <a:cs typeface="+mn-cs"/>
        </a:defRPr>
      </a:lvl4pPr>
      <a:lvl5pPr marL="1566797" algn="l" defTabSz="783398" rtl="0" eaLnBrk="1" latinLnBrk="0" hangingPunct="1">
        <a:defRPr sz="1530" kern="1200">
          <a:solidFill>
            <a:schemeClr val="tx1"/>
          </a:solidFill>
          <a:latin typeface="+mn-lt"/>
          <a:ea typeface="+mn-ea"/>
          <a:cs typeface="+mn-cs"/>
        </a:defRPr>
      </a:lvl5pPr>
      <a:lvl6pPr marL="1958497" algn="l" defTabSz="783398" rtl="0" eaLnBrk="1" latinLnBrk="0" hangingPunct="1">
        <a:defRPr sz="1530" kern="1200">
          <a:solidFill>
            <a:schemeClr val="tx1"/>
          </a:solidFill>
          <a:latin typeface="+mn-lt"/>
          <a:ea typeface="+mn-ea"/>
          <a:cs typeface="+mn-cs"/>
        </a:defRPr>
      </a:lvl6pPr>
      <a:lvl7pPr marL="2350195" algn="l" defTabSz="783398" rtl="0" eaLnBrk="1" latinLnBrk="0" hangingPunct="1">
        <a:defRPr sz="1530" kern="1200">
          <a:solidFill>
            <a:schemeClr val="tx1"/>
          </a:solidFill>
          <a:latin typeface="+mn-lt"/>
          <a:ea typeface="+mn-ea"/>
          <a:cs typeface="+mn-cs"/>
        </a:defRPr>
      </a:lvl7pPr>
      <a:lvl8pPr marL="2741895" algn="l" defTabSz="783398" rtl="0" eaLnBrk="1" latinLnBrk="0" hangingPunct="1">
        <a:defRPr sz="1530" kern="1200">
          <a:solidFill>
            <a:schemeClr val="tx1"/>
          </a:solidFill>
          <a:latin typeface="+mn-lt"/>
          <a:ea typeface="+mn-ea"/>
          <a:cs typeface="+mn-cs"/>
        </a:defRPr>
      </a:lvl8pPr>
      <a:lvl9pPr marL="3133595" algn="l" defTabSz="783398" rtl="0" eaLnBrk="1" latinLnBrk="0" hangingPunct="1">
        <a:defRPr sz="153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1.xml"/></Relationships>
</file>

<file path=ppt/slides/_rels/slide19.xml.rels><?xml version="1.0" encoding="UTF-8" standalone="yes"?>
<Relationships xmlns="http://schemas.openxmlformats.org/package/2006/relationships"><Relationship Id="rId3" Type="http://schemas.openxmlformats.org/officeDocument/2006/relationships/hyperlink" Target="http://www.typescriptlang.org/" TargetMode="External"/><Relationship Id="rId2" Type="http://schemas.openxmlformats.org/officeDocument/2006/relationships/notesSlide" Target="../notesSlides/notesSlide5.xml"/><Relationship Id="rId1" Type="http://schemas.openxmlformats.org/officeDocument/2006/relationships/slideLayout" Target="../slideLayouts/slideLayout71.xml"/><Relationship Id="rId6" Type="http://schemas.openxmlformats.org/officeDocument/2006/relationships/hyperlink" Target="http://www.gilfink.net/" TargetMode="External"/><Relationship Id="rId5" Type="http://schemas.openxmlformats.org/officeDocument/2006/relationships/hyperlink" Target="https://github.com/borisyankov/DefinitelyTyped" TargetMode="External"/><Relationship Id="rId4" Type="http://schemas.openxmlformats.org/officeDocument/2006/relationships/hyperlink" Target="https://github.com/Microsoft/TypeScrip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hyperlink" Target="http://www.visualstudio.com/" TargetMode="External"/><Relationship Id="rId2" Type="http://schemas.openxmlformats.org/officeDocument/2006/relationships/notesSlide" Target="../notesSlides/notesSlide6.xml"/><Relationship Id="rId1" Type="http://schemas.openxmlformats.org/officeDocument/2006/relationships/slideLayout" Target="../slideLayouts/slideLayout46.xml"/><Relationship Id="rId6" Type="http://schemas.openxmlformats.org/officeDocument/2006/relationships/image" Target="../media/image2.png"/><Relationship Id="rId5" Type="http://schemas.openxmlformats.org/officeDocument/2006/relationships/hyperlink" Target="http://msdn.microsoft.com/vstudio" TargetMode="External"/><Relationship Id="rId4" Type="http://schemas.openxmlformats.org/officeDocument/2006/relationships/hyperlink" Target="http://blogs.msdn.com/b/developer-tool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2.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2.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3" Type="http://schemas.openxmlformats.org/officeDocument/2006/relationships/hyperlink" Target="http://dartlang.org/" TargetMode="External"/><Relationship Id="rId2" Type="http://schemas.openxmlformats.org/officeDocument/2006/relationships/hyperlink" Target="http://coffeescript.org/" TargetMode="External"/><Relationship Id="rId1" Type="http://schemas.openxmlformats.org/officeDocument/2006/relationships/slideLayout" Target="../slideLayouts/slideLayout71.xml"/><Relationship Id="rId5" Type="http://schemas.openxmlformats.org/officeDocument/2006/relationships/hyperlink" Target="http://scriptsharp.com/" TargetMode="External"/><Relationship Id="rId4" Type="http://schemas.openxmlformats.org/officeDocument/2006/relationships/hyperlink" Target="https://github.com/clojure/clojurescript"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185516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TypeScript</a:t>
            </a:r>
            <a:r>
              <a:rPr lang="en-US" dirty="0"/>
              <a:t> Key Features</a:t>
            </a:r>
          </a:p>
        </p:txBody>
      </p:sp>
      <p:sp>
        <p:nvSpPr>
          <p:cNvPr id="3" name="Content Placeholder 2"/>
          <p:cNvSpPr>
            <a:spLocks noGrp="1"/>
          </p:cNvSpPr>
          <p:nvPr>
            <p:ph idx="1"/>
          </p:nvPr>
        </p:nvSpPr>
        <p:spPr/>
        <p:txBody>
          <a:bodyPr/>
          <a:lstStyle/>
          <a:p>
            <a:pPr marL="0" indent="0">
              <a:buNone/>
            </a:pPr>
            <a:endParaRPr lang="en-US" dirty="0"/>
          </a:p>
        </p:txBody>
      </p:sp>
      <p:graphicFrame>
        <p:nvGraphicFramePr>
          <p:cNvPr id="5" name="Content Placeholder 3"/>
          <p:cNvGraphicFramePr>
            <a:graphicFrameLocks/>
          </p:cNvGraphicFramePr>
          <p:nvPr>
            <p:extLst/>
          </p:nvPr>
        </p:nvGraphicFramePr>
        <p:xfrm>
          <a:off x="1645890" y="1398904"/>
          <a:ext cx="9144694" cy="4740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33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a:t>
            </a:r>
            <a:r>
              <a:rPr lang="en-US" dirty="0" err="1"/>
              <a:t>TypeScript</a:t>
            </a:r>
            <a:r>
              <a:rPr lang="en-US" dirty="0"/>
              <a:t> to JavaScript</a:t>
            </a:r>
          </a:p>
        </p:txBody>
      </p:sp>
      <p:sp>
        <p:nvSpPr>
          <p:cNvPr id="14" name="Text Placeholder 13"/>
          <p:cNvSpPr>
            <a:spLocks noGrp="1"/>
          </p:cNvSpPr>
          <p:nvPr>
            <p:ph type="body" sz="quarter" idx="10"/>
          </p:nvPr>
        </p:nvSpPr>
        <p:spPr>
          <a:xfrm>
            <a:off x="274639" y="1216153"/>
            <a:ext cx="11887199" cy="533524"/>
          </a:xfrm>
        </p:spPr>
        <p:txBody>
          <a:bodyPr/>
          <a:lstStyle/>
          <a:p>
            <a:endParaRPr lang="en-US" dirty="0"/>
          </a:p>
        </p:txBody>
      </p:sp>
      <p:sp>
        <p:nvSpPr>
          <p:cNvPr id="4" name="Slide Number Placeholder 3"/>
          <p:cNvSpPr>
            <a:spLocks noGrp="1"/>
          </p:cNvSpPr>
          <p:nvPr>
            <p:ph type="sldNum" sz="quarter" idx="4294967295"/>
          </p:nvPr>
        </p:nvSpPr>
        <p:spPr>
          <a:xfrm>
            <a:off x="8705179" y="6482888"/>
            <a:ext cx="2176074" cy="372394"/>
          </a:xfrm>
          <a:prstGeom prst="rect">
            <a:avLst/>
          </a:prstGeom>
        </p:spPr>
        <p:txBody>
          <a:bodyPr/>
          <a:lstStyle/>
          <a:p>
            <a:pPr algn="r" defTabSz="932597" rtl="1"/>
            <a:fld id="{10FD89A0-B5E8-4050-A330-F8FB1FCFBC5F}" type="slidenum">
              <a:rPr lang="en-US" smtClean="0">
                <a:solidFill>
                  <a:prstClr val="white"/>
                </a:solidFill>
              </a:rPr>
              <a:pPr algn="r" defTabSz="932597" rtl="1"/>
              <a:t>11</a:t>
            </a:fld>
            <a:endParaRPr lang="en-US">
              <a:solidFill>
                <a:prstClr val="white"/>
              </a:solidFill>
            </a:endParaRPr>
          </a:p>
        </p:txBody>
      </p:sp>
      <p:sp>
        <p:nvSpPr>
          <p:cNvPr id="5" name="Content Placeholder 10"/>
          <p:cNvSpPr txBox="1">
            <a:spLocks/>
          </p:cNvSpPr>
          <p:nvPr/>
        </p:nvSpPr>
        <p:spPr>
          <a:xfrm>
            <a:off x="1866088" y="1398905"/>
            <a:ext cx="8704298" cy="1515476"/>
          </a:xfrm>
          <a:prstGeom prst="rect">
            <a:avLst/>
          </a:prstGeom>
        </p:spPr>
        <p:txBody>
          <a:bodyPr/>
          <a:lst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C4B72"/>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C4B72"/>
                </a:solidFill>
                <a:latin typeface="+mn-lt"/>
                <a:ea typeface="MS PGothic" panose="020B0600070205080204" pitchFamily="34" charset="-128"/>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C4B72"/>
                </a:solidFill>
                <a:latin typeface="+mn-lt"/>
                <a:ea typeface="MS PGothic" panose="020B0600070205080204" pitchFamily="34" charset="-128"/>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C4B72"/>
                </a:solidFill>
                <a:latin typeface="+mn-lt"/>
                <a:ea typeface="MS PGothic" panose="020B0600070205080204" pitchFamily="34" charset="-128"/>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C4B72"/>
                </a:solidFill>
                <a:latin typeface="+mn-lt"/>
                <a:ea typeface="MS PGothic" panose="020B0600070205080204" pitchFamily="34" charset="-128"/>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buClr>
                <a:srgbClr val="FFFFFF"/>
              </a:buClr>
            </a:pPr>
            <a:endParaRPr lang="en-US" sz="2040"/>
          </a:p>
          <a:p>
            <a:pPr>
              <a:buClr>
                <a:srgbClr val="FFFFFF"/>
              </a:buClr>
            </a:pPr>
            <a:endParaRPr lang="en-US" sz="2040"/>
          </a:p>
          <a:p>
            <a:pPr marL="0" indent="0">
              <a:buClr>
                <a:srgbClr val="FFFFFF"/>
              </a:buClr>
              <a:buNone/>
            </a:pPr>
            <a:endParaRPr lang="en-US" sz="2040" dirty="0"/>
          </a:p>
        </p:txBody>
      </p:sp>
      <p:sp>
        <p:nvSpPr>
          <p:cNvPr id="6" name="Text Placeholder 7"/>
          <p:cNvSpPr txBox="1">
            <a:spLocks/>
          </p:cNvSpPr>
          <p:nvPr/>
        </p:nvSpPr>
        <p:spPr>
          <a:xfrm>
            <a:off x="1885870" y="3404972"/>
            <a:ext cx="4410084" cy="3109266"/>
          </a:xfrm>
          <a:prstGeom prst="rect">
            <a:avLst/>
          </a:prstGeom>
          <a:solidFill>
            <a:schemeClr val="accent1"/>
          </a:solidFill>
        </p:spPr>
        <p:txBody>
          <a:bodyPr>
            <a:normAutofit fontScale="85000" lnSpcReduction="20000"/>
          </a:bodyPr>
          <a:lst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C4B72"/>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C4B72"/>
                </a:solidFill>
                <a:latin typeface="+mn-lt"/>
                <a:ea typeface="MS PGothic" panose="020B0600070205080204" pitchFamily="34" charset="-128"/>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C4B72"/>
                </a:solidFill>
                <a:latin typeface="+mn-lt"/>
                <a:ea typeface="MS PGothic" panose="020B0600070205080204" pitchFamily="34" charset="-128"/>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C4B72"/>
                </a:solidFill>
                <a:latin typeface="+mn-lt"/>
                <a:ea typeface="MS PGothic" panose="020B0600070205080204" pitchFamily="34" charset="-128"/>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C4B72"/>
                </a:solidFill>
                <a:latin typeface="+mn-lt"/>
                <a:ea typeface="MS PGothic" panose="020B0600070205080204" pitchFamily="34" charset="-128"/>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Clr>
                <a:srgbClr val="FFFFFF"/>
              </a:buClr>
              <a:buNone/>
            </a:pPr>
            <a:r>
              <a:rPr lang="en-US" sz="2040" dirty="0">
                <a:solidFill>
                  <a:srgbClr val="442359"/>
                </a:solidFill>
                <a:cs typeface="Consolas" pitchFamily="49" charset="0"/>
              </a:rPr>
              <a:t>class Greeter {</a:t>
            </a:r>
          </a:p>
          <a:p>
            <a:pPr marL="0" indent="0">
              <a:buClr>
                <a:srgbClr val="FFFFFF"/>
              </a:buClr>
              <a:buNone/>
            </a:pPr>
            <a:r>
              <a:rPr lang="en-US" sz="2040" dirty="0">
                <a:solidFill>
                  <a:srgbClr val="442359"/>
                </a:solidFill>
                <a:cs typeface="Consolas" pitchFamily="49" charset="0"/>
              </a:rPr>
              <a:t>    greeting: string;</a:t>
            </a:r>
          </a:p>
          <a:p>
            <a:pPr marL="0" indent="0">
              <a:buClr>
                <a:srgbClr val="FFFFFF"/>
              </a:buClr>
              <a:buNone/>
            </a:pPr>
            <a:r>
              <a:rPr lang="en-US" sz="2040" dirty="0">
                <a:solidFill>
                  <a:srgbClr val="442359"/>
                </a:solidFill>
                <a:cs typeface="Consolas" pitchFamily="49" charset="0"/>
              </a:rPr>
              <a:t>    constructor(message: string) {</a:t>
            </a:r>
          </a:p>
          <a:p>
            <a:pPr marL="0" indent="0">
              <a:buClr>
                <a:srgbClr val="FFFFFF"/>
              </a:buClr>
              <a:buNone/>
            </a:pPr>
            <a:r>
              <a:rPr lang="en-US" sz="2040" dirty="0">
                <a:solidFill>
                  <a:srgbClr val="442359"/>
                </a:solidFill>
                <a:cs typeface="Consolas" pitchFamily="49" charset="0"/>
              </a:rPr>
              <a:t>        </a:t>
            </a:r>
            <a:r>
              <a:rPr lang="en-US" sz="2040" dirty="0" err="1">
                <a:solidFill>
                  <a:srgbClr val="442359"/>
                </a:solidFill>
                <a:cs typeface="Consolas" pitchFamily="49" charset="0"/>
              </a:rPr>
              <a:t>this.greeting</a:t>
            </a:r>
            <a:r>
              <a:rPr lang="en-US" sz="2040" dirty="0">
                <a:solidFill>
                  <a:srgbClr val="442359"/>
                </a:solidFill>
                <a:cs typeface="Consolas" pitchFamily="49" charset="0"/>
              </a:rPr>
              <a:t> = message;</a:t>
            </a:r>
          </a:p>
          <a:p>
            <a:pPr marL="0" indent="0">
              <a:buClr>
                <a:srgbClr val="FFFFFF"/>
              </a:buClr>
              <a:buNone/>
            </a:pPr>
            <a:r>
              <a:rPr lang="en-US" sz="2040" dirty="0">
                <a:solidFill>
                  <a:srgbClr val="442359"/>
                </a:solidFill>
                <a:cs typeface="Consolas" pitchFamily="49" charset="0"/>
              </a:rPr>
              <a:t>    }</a:t>
            </a:r>
          </a:p>
          <a:p>
            <a:pPr marL="0" indent="0">
              <a:buClr>
                <a:srgbClr val="FFFFFF"/>
              </a:buClr>
              <a:buNone/>
            </a:pPr>
            <a:r>
              <a:rPr lang="en-US" sz="2040" dirty="0">
                <a:solidFill>
                  <a:srgbClr val="442359"/>
                </a:solidFill>
                <a:cs typeface="Consolas" pitchFamily="49" charset="0"/>
              </a:rPr>
              <a:t>    greet() {</a:t>
            </a:r>
          </a:p>
          <a:p>
            <a:pPr marL="0" indent="0">
              <a:buClr>
                <a:srgbClr val="FFFFFF"/>
              </a:buClr>
              <a:buNone/>
            </a:pPr>
            <a:r>
              <a:rPr lang="en-US" sz="2040" dirty="0">
                <a:solidFill>
                  <a:srgbClr val="442359"/>
                </a:solidFill>
                <a:cs typeface="Consolas" pitchFamily="49" charset="0"/>
              </a:rPr>
              <a:t>        return “Hi," + </a:t>
            </a:r>
            <a:r>
              <a:rPr lang="en-US" sz="2040" dirty="0" err="1">
                <a:solidFill>
                  <a:srgbClr val="442359"/>
                </a:solidFill>
                <a:cs typeface="Consolas" pitchFamily="49" charset="0"/>
              </a:rPr>
              <a:t>this.greeting</a:t>
            </a:r>
            <a:r>
              <a:rPr lang="en-US" sz="2040" dirty="0">
                <a:solidFill>
                  <a:srgbClr val="442359"/>
                </a:solidFill>
                <a:cs typeface="Consolas" pitchFamily="49" charset="0"/>
              </a:rPr>
              <a:t>;</a:t>
            </a:r>
          </a:p>
          <a:p>
            <a:pPr marL="0" indent="0">
              <a:buClr>
                <a:srgbClr val="FFFFFF"/>
              </a:buClr>
              <a:buNone/>
            </a:pPr>
            <a:r>
              <a:rPr lang="en-US" sz="2040" dirty="0">
                <a:solidFill>
                  <a:srgbClr val="442359"/>
                </a:solidFill>
                <a:cs typeface="Consolas" pitchFamily="49" charset="0"/>
              </a:rPr>
              <a:t>    }</a:t>
            </a:r>
          </a:p>
          <a:p>
            <a:pPr marL="0" indent="0">
              <a:buClr>
                <a:srgbClr val="FFFFFF"/>
              </a:buClr>
              <a:buNone/>
            </a:pPr>
            <a:r>
              <a:rPr lang="en-US" sz="2040" dirty="0">
                <a:solidFill>
                  <a:srgbClr val="442359"/>
                </a:solidFill>
                <a:cs typeface="Consolas" pitchFamily="49" charset="0"/>
              </a:rPr>
              <a:t>}</a:t>
            </a:r>
          </a:p>
        </p:txBody>
      </p:sp>
      <p:sp>
        <p:nvSpPr>
          <p:cNvPr id="7" name="Rectangle 6"/>
          <p:cNvSpPr/>
          <p:nvPr/>
        </p:nvSpPr>
        <p:spPr>
          <a:xfrm>
            <a:off x="2254673" y="1981778"/>
            <a:ext cx="3108678" cy="9326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rtl="1"/>
            <a:r>
              <a:rPr lang="en-US" sz="1836" b="1" dirty="0" err="1">
                <a:solidFill>
                  <a:srgbClr val="442359"/>
                </a:solidFill>
              </a:rPr>
              <a:t>TypeScript</a:t>
            </a:r>
            <a:r>
              <a:rPr lang="en-US" sz="1836" b="1" dirty="0">
                <a:solidFill>
                  <a:srgbClr val="442359"/>
                </a:solidFill>
              </a:rPr>
              <a:t> Code</a:t>
            </a:r>
          </a:p>
        </p:txBody>
      </p:sp>
      <p:sp>
        <p:nvSpPr>
          <p:cNvPr id="8" name="Rectangle 7"/>
          <p:cNvSpPr/>
          <p:nvPr/>
        </p:nvSpPr>
        <p:spPr>
          <a:xfrm>
            <a:off x="6839972" y="1981778"/>
            <a:ext cx="3108678" cy="9326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rtl="1"/>
            <a:r>
              <a:rPr lang="en-US" sz="1836" b="1" dirty="0">
                <a:solidFill>
                  <a:srgbClr val="442359"/>
                </a:solidFill>
              </a:rPr>
              <a:t>JavaScript Code</a:t>
            </a:r>
          </a:p>
        </p:txBody>
      </p:sp>
      <p:cxnSp>
        <p:nvCxnSpPr>
          <p:cNvPr id="9" name="Straight Arrow Connector 8"/>
          <p:cNvCxnSpPr>
            <a:stCxn id="7" idx="3"/>
            <a:endCxn id="8" idx="1"/>
          </p:cNvCxnSpPr>
          <p:nvPr/>
        </p:nvCxnSpPr>
        <p:spPr>
          <a:xfrm>
            <a:off x="5363351" y="2448079"/>
            <a:ext cx="1476622" cy="0"/>
          </a:xfrm>
          <a:prstGeom prst="straightConnector1">
            <a:avLst/>
          </a:prstGeom>
          <a:ln>
            <a:solidFill>
              <a:srgbClr val="262E64"/>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41068" y="2584782"/>
            <a:ext cx="1398905" cy="670445"/>
          </a:xfrm>
          <a:prstGeom prst="rect">
            <a:avLst/>
          </a:prstGeom>
          <a:noFill/>
        </p:spPr>
        <p:txBody>
          <a:bodyPr wrap="square" rtlCol="0">
            <a:spAutoFit/>
          </a:bodyPr>
          <a:lstStyle/>
          <a:p>
            <a:pPr defTabSz="932597" rtl="1"/>
            <a:r>
              <a:rPr lang="en-US" sz="1836" b="1" dirty="0" err="1">
                <a:solidFill>
                  <a:srgbClr val="442359"/>
                </a:solidFill>
              </a:rPr>
              <a:t>TypeScript</a:t>
            </a:r>
            <a:r>
              <a:rPr lang="en-US" sz="1836" b="1" dirty="0">
                <a:solidFill>
                  <a:srgbClr val="442359"/>
                </a:solidFill>
              </a:rPr>
              <a:t> Compiler</a:t>
            </a:r>
          </a:p>
        </p:txBody>
      </p:sp>
      <p:sp>
        <p:nvSpPr>
          <p:cNvPr id="11" name="TextBox 10"/>
          <p:cNvSpPr txBox="1"/>
          <p:nvPr/>
        </p:nvSpPr>
        <p:spPr>
          <a:xfrm>
            <a:off x="6218237" y="3406592"/>
            <a:ext cx="4352149" cy="3106235"/>
          </a:xfrm>
          <a:prstGeom prst="rect">
            <a:avLst/>
          </a:prstGeom>
          <a:solidFill>
            <a:schemeClr val="accent1"/>
          </a:solidFill>
        </p:spPr>
        <p:txBody>
          <a:bodyPr wrap="square" rtlCol="0">
            <a:spAutoFit/>
          </a:bodyPr>
          <a:lstStyle/>
          <a:p>
            <a:pPr defTabSz="932597"/>
            <a:r>
              <a:rPr lang="en-US" sz="1632" dirty="0" err="1">
                <a:solidFill>
                  <a:srgbClr val="442359"/>
                </a:solidFill>
                <a:latin typeface="Consolas" pitchFamily="49" charset="0"/>
                <a:cs typeface="Consolas" pitchFamily="49" charset="0"/>
              </a:rPr>
              <a:t>var</a:t>
            </a:r>
            <a:r>
              <a:rPr lang="en-US" sz="1632" dirty="0">
                <a:solidFill>
                  <a:srgbClr val="442359"/>
                </a:solidFill>
                <a:latin typeface="Consolas" pitchFamily="49" charset="0"/>
                <a:cs typeface="Consolas" pitchFamily="49" charset="0"/>
              </a:rPr>
              <a:t> Greeter = (function () {</a:t>
            </a:r>
          </a:p>
          <a:p>
            <a:pPr defTabSz="932597"/>
            <a:r>
              <a:rPr lang="en-US" sz="1632" dirty="0">
                <a:solidFill>
                  <a:srgbClr val="442359"/>
                </a:solidFill>
                <a:latin typeface="Consolas" pitchFamily="49" charset="0"/>
                <a:cs typeface="Consolas" pitchFamily="49" charset="0"/>
              </a:rPr>
              <a:t>    function Greeter(message) { </a:t>
            </a:r>
          </a:p>
          <a:p>
            <a:pPr defTabSz="932597"/>
            <a:r>
              <a:rPr lang="en-US" sz="1632" dirty="0">
                <a:solidFill>
                  <a:srgbClr val="442359"/>
                </a:solidFill>
                <a:latin typeface="Consolas" pitchFamily="49" charset="0"/>
                <a:cs typeface="Consolas" pitchFamily="49" charset="0"/>
              </a:rPr>
              <a:t>       </a:t>
            </a:r>
            <a:r>
              <a:rPr lang="en-US" sz="1632" dirty="0" err="1">
                <a:solidFill>
                  <a:srgbClr val="442359"/>
                </a:solidFill>
                <a:latin typeface="Consolas" pitchFamily="49" charset="0"/>
                <a:cs typeface="Consolas" pitchFamily="49" charset="0"/>
              </a:rPr>
              <a:t>this.greeting</a:t>
            </a:r>
            <a:r>
              <a:rPr lang="en-US" sz="1632" dirty="0">
                <a:solidFill>
                  <a:srgbClr val="442359"/>
                </a:solidFill>
                <a:latin typeface="Consolas" pitchFamily="49" charset="0"/>
                <a:cs typeface="Consolas" pitchFamily="49" charset="0"/>
              </a:rPr>
              <a:t> = message;</a:t>
            </a:r>
          </a:p>
          <a:p>
            <a:pPr defTabSz="932597"/>
            <a:r>
              <a:rPr lang="en-US" sz="1632" dirty="0">
                <a:solidFill>
                  <a:srgbClr val="442359"/>
                </a:solidFill>
                <a:latin typeface="Consolas" pitchFamily="49" charset="0"/>
                <a:cs typeface="Consolas" pitchFamily="49" charset="0"/>
              </a:rPr>
              <a:t>    }</a:t>
            </a:r>
          </a:p>
          <a:p>
            <a:pPr defTabSz="932597"/>
            <a:r>
              <a:rPr lang="en-US" sz="1632" dirty="0">
                <a:solidFill>
                  <a:srgbClr val="442359"/>
                </a:solidFill>
                <a:latin typeface="Consolas" pitchFamily="49" charset="0"/>
                <a:cs typeface="Consolas" pitchFamily="49" charset="0"/>
              </a:rPr>
              <a:t>    </a:t>
            </a:r>
            <a:r>
              <a:rPr lang="en-US" sz="1632" dirty="0" err="1">
                <a:solidFill>
                  <a:srgbClr val="442359"/>
                </a:solidFill>
                <a:latin typeface="Consolas" pitchFamily="49" charset="0"/>
                <a:cs typeface="Consolas" pitchFamily="49" charset="0"/>
              </a:rPr>
              <a:t>Greeter.prototype.greet</a:t>
            </a:r>
            <a:r>
              <a:rPr lang="en-US" sz="1632" dirty="0">
                <a:solidFill>
                  <a:srgbClr val="442359"/>
                </a:solidFill>
                <a:latin typeface="Consolas" pitchFamily="49" charset="0"/>
                <a:cs typeface="Consolas" pitchFamily="49" charset="0"/>
              </a:rPr>
              <a:t> =       function () { </a:t>
            </a:r>
          </a:p>
          <a:p>
            <a:pPr defTabSz="932597"/>
            <a:r>
              <a:rPr lang="en-US" sz="1632" dirty="0">
                <a:solidFill>
                  <a:srgbClr val="442359"/>
                </a:solidFill>
                <a:latin typeface="Consolas" pitchFamily="49" charset="0"/>
                <a:cs typeface="Consolas" pitchFamily="49" charset="0"/>
              </a:rPr>
              <a:t>       return “Hi," + </a:t>
            </a:r>
            <a:r>
              <a:rPr lang="en-US" sz="1632" dirty="0" err="1">
                <a:solidFill>
                  <a:srgbClr val="442359"/>
                </a:solidFill>
                <a:latin typeface="Consolas" pitchFamily="49" charset="0"/>
                <a:cs typeface="Consolas" pitchFamily="49" charset="0"/>
              </a:rPr>
              <a:t>this.greeting</a:t>
            </a:r>
            <a:r>
              <a:rPr lang="en-US" sz="1632" dirty="0">
                <a:solidFill>
                  <a:srgbClr val="442359"/>
                </a:solidFill>
                <a:latin typeface="Consolas" pitchFamily="49" charset="0"/>
                <a:cs typeface="Consolas" pitchFamily="49" charset="0"/>
              </a:rPr>
              <a:t>;</a:t>
            </a:r>
          </a:p>
          <a:p>
            <a:pPr defTabSz="932597"/>
            <a:r>
              <a:rPr lang="en-US" sz="1632" dirty="0">
                <a:solidFill>
                  <a:srgbClr val="442359"/>
                </a:solidFill>
                <a:latin typeface="Consolas" pitchFamily="49" charset="0"/>
                <a:cs typeface="Consolas" pitchFamily="49" charset="0"/>
              </a:rPr>
              <a:t>    };</a:t>
            </a:r>
          </a:p>
          <a:p>
            <a:pPr defTabSz="932597"/>
            <a:r>
              <a:rPr lang="en-US" sz="1632" dirty="0">
                <a:solidFill>
                  <a:srgbClr val="442359"/>
                </a:solidFill>
                <a:latin typeface="Consolas" pitchFamily="49" charset="0"/>
                <a:cs typeface="Consolas" pitchFamily="49" charset="0"/>
              </a:rPr>
              <a:t>    return Greeter;</a:t>
            </a:r>
          </a:p>
          <a:p>
            <a:pPr defTabSz="932597"/>
            <a:r>
              <a:rPr lang="en-US" sz="1632" dirty="0">
                <a:solidFill>
                  <a:srgbClr val="442359"/>
                </a:solidFill>
                <a:latin typeface="Consolas" pitchFamily="49" charset="0"/>
                <a:cs typeface="Consolas" pitchFamily="49" charset="0"/>
              </a:rPr>
              <a:t>})();</a:t>
            </a:r>
          </a:p>
          <a:p>
            <a:pPr defTabSz="932597"/>
            <a:endParaRPr lang="en-US" sz="1632" dirty="0">
              <a:solidFill>
                <a:srgbClr val="442359"/>
              </a:solidFill>
              <a:latin typeface="Consolas" pitchFamily="49" charset="0"/>
              <a:cs typeface="Consolas" pitchFamily="49" charset="0"/>
            </a:endParaRPr>
          </a:p>
          <a:p>
            <a:pPr defTabSz="932597"/>
            <a:endParaRPr lang="en-US" sz="1632" dirty="0">
              <a:solidFill>
                <a:srgbClr val="442359"/>
              </a:solidFill>
              <a:latin typeface="Consolas" pitchFamily="49" charset="0"/>
              <a:cs typeface="Consolas" pitchFamily="49" charset="0"/>
            </a:endParaRPr>
          </a:p>
        </p:txBody>
      </p:sp>
      <p:cxnSp>
        <p:nvCxnSpPr>
          <p:cNvPr id="12" name="Straight Arrow Connector 11"/>
          <p:cNvCxnSpPr/>
          <p:nvPr/>
        </p:nvCxnSpPr>
        <p:spPr>
          <a:xfrm>
            <a:off x="4819332" y="5090459"/>
            <a:ext cx="1942924" cy="0"/>
          </a:xfrm>
          <a:prstGeom prst="straightConnector1">
            <a:avLst/>
          </a:prstGeom>
          <a:ln>
            <a:solidFill>
              <a:srgbClr val="262E64"/>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246776" y="4746167"/>
            <a:ext cx="971461" cy="382308"/>
          </a:xfrm>
          <a:prstGeom prst="rect">
            <a:avLst/>
          </a:prstGeom>
          <a:noFill/>
        </p:spPr>
        <p:txBody>
          <a:bodyPr wrap="square" rtlCol="0">
            <a:spAutoFit/>
          </a:bodyPr>
          <a:lstStyle/>
          <a:p>
            <a:pPr algn="r" defTabSz="932597" rtl="1"/>
            <a:r>
              <a:rPr lang="en-US" sz="1836" b="1" dirty="0">
                <a:solidFill>
                  <a:srgbClr val="442359"/>
                </a:solidFill>
              </a:rPr>
              <a:t>tsc.js</a:t>
            </a:r>
          </a:p>
        </p:txBody>
      </p:sp>
    </p:spTree>
    <p:extLst>
      <p:ext uri="{BB962C8B-B14F-4D97-AF65-F5344CB8AC3E}">
        <p14:creationId xmlns:p14="http://schemas.microsoft.com/office/powerpoint/2010/main" val="26422092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TypeScript</a:t>
            </a:r>
            <a:r>
              <a:rPr lang="en-US" dirty="0" smtClean="0"/>
              <a:t> Type Annotations</a:t>
            </a:r>
            <a:endParaRPr lang="en-US" dirty="0"/>
          </a:p>
        </p:txBody>
      </p:sp>
      <p:sp>
        <p:nvSpPr>
          <p:cNvPr id="3" name="Content Placeholder 2"/>
          <p:cNvSpPr>
            <a:spLocks noGrp="1"/>
          </p:cNvSpPr>
          <p:nvPr>
            <p:ph type="body" sz="quarter" idx="10"/>
          </p:nvPr>
        </p:nvSpPr>
        <p:spPr>
          <a:xfrm>
            <a:off x="274639" y="1216153"/>
            <a:ext cx="11887199" cy="533524"/>
          </a:xfrm>
        </p:spPr>
        <p:txBody>
          <a:bodyPr/>
          <a:lstStyle/>
          <a:p>
            <a:r>
              <a:rPr lang="en-US" dirty="0" smtClean="0"/>
              <a:t>You can add type annotations to variables and functions</a:t>
            </a:r>
            <a:endParaRPr lang="en-US" dirty="0"/>
          </a:p>
        </p:txBody>
      </p:sp>
      <p:sp>
        <p:nvSpPr>
          <p:cNvPr id="4" name="Slide Number Placeholder 3"/>
          <p:cNvSpPr>
            <a:spLocks noGrp="1"/>
          </p:cNvSpPr>
          <p:nvPr>
            <p:ph type="sldNum" sz="quarter" idx="4294967295"/>
          </p:nvPr>
        </p:nvSpPr>
        <p:spPr>
          <a:xfrm>
            <a:off x="8705179" y="6482888"/>
            <a:ext cx="2176074" cy="372394"/>
          </a:xfrm>
          <a:prstGeom prst="rect">
            <a:avLst/>
          </a:prstGeom>
        </p:spPr>
        <p:txBody>
          <a:bodyPr/>
          <a:lstStyle/>
          <a:p>
            <a:pPr algn="r" defTabSz="932597" rtl="1"/>
            <a:fld id="{10FD89A0-B5E8-4050-A330-F8FB1FCFBC5F}" type="slidenum">
              <a:rPr lang="en-US" smtClean="0">
                <a:solidFill>
                  <a:prstClr val="white"/>
                </a:solidFill>
              </a:rPr>
              <a:pPr algn="r" defTabSz="932597" rtl="1"/>
              <a:t>12</a:t>
            </a:fld>
            <a:endParaRPr lang="en-US">
              <a:solidFill>
                <a:prstClr val="white"/>
              </a:solidFill>
            </a:endParaRPr>
          </a:p>
        </p:txBody>
      </p:sp>
      <p:sp>
        <p:nvSpPr>
          <p:cNvPr id="6" name="Text Placeholder 7"/>
          <p:cNvSpPr txBox="1">
            <a:spLocks/>
          </p:cNvSpPr>
          <p:nvPr/>
        </p:nvSpPr>
        <p:spPr>
          <a:xfrm>
            <a:off x="1885870" y="3005056"/>
            <a:ext cx="8593846" cy="3018008"/>
          </a:xfrm>
          <a:prstGeom prst="rect">
            <a:avLst/>
          </a:prstGeom>
          <a:solidFill>
            <a:schemeClr val="accent1"/>
          </a:solidFill>
        </p:spPr>
        <p:txBody>
          <a:bodyPr>
            <a:normAutofit/>
          </a:bodyPr>
          <a:lst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C4B72"/>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C4B72"/>
                </a:solidFill>
                <a:latin typeface="+mn-lt"/>
                <a:ea typeface="MS PGothic" panose="020B0600070205080204" pitchFamily="34" charset="-128"/>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C4B72"/>
                </a:solidFill>
                <a:latin typeface="+mn-lt"/>
                <a:ea typeface="MS PGothic" panose="020B0600070205080204" pitchFamily="34" charset="-128"/>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C4B72"/>
                </a:solidFill>
                <a:latin typeface="+mn-lt"/>
                <a:ea typeface="MS PGothic" panose="020B0600070205080204" pitchFamily="34" charset="-128"/>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C4B72"/>
                </a:solidFill>
                <a:latin typeface="+mn-lt"/>
                <a:ea typeface="MS PGothic" panose="020B0600070205080204" pitchFamily="34" charset="-128"/>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Clr>
                <a:srgbClr val="FFFFFF"/>
              </a:buClr>
              <a:buNone/>
            </a:pPr>
            <a:r>
              <a:rPr lang="en-US" sz="2040" dirty="0" err="1">
                <a:solidFill>
                  <a:srgbClr val="442359"/>
                </a:solidFill>
                <a:cs typeface="Consolas" pitchFamily="49" charset="0"/>
              </a:rPr>
              <a:t>var</a:t>
            </a:r>
            <a:r>
              <a:rPr lang="en-US" sz="2040" dirty="0">
                <a:solidFill>
                  <a:srgbClr val="442359"/>
                </a:solidFill>
                <a:cs typeface="Consolas" pitchFamily="49" charset="0"/>
              </a:rPr>
              <a:t> </a:t>
            </a:r>
            <a:r>
              <a:rPr lang="en-US" sz="2040" dirty="0" err="1">
                <a:solidFill>
                  <a:srgbClr val="442359"/>
                </a:solidFill>
                <a:cs typeface="Consolas" pitchFamily="49" charset="0"/>
              </a:rPr>
              <a:t>str</a:t>
            </a:r>
            <a:r>
              <a:rPr lang="en-US" sz="2040" b="1" dirty="0">
                <a:solidFill>
                  <a:srgbClr val="68217A"/>
                </a:solidFill>
                <a:cs typeface="Consolas" pitchFamily="49" charset="0"/>
              </a:rPr>
              <a:t>: string</a:t>
            </a:r>
            <a:r>
              <a:rPr lang="en-US" sz="2040" dirty="0">
                <a:solidFill>
                  <a:srgbClr val="FFFFFF"/>
                </a:solidFill>
                <a:cs typeface="Consolas" pitchFamily="49" charset="0"/>
              </a:rPr>
              <a:t> </a:t>
            </a:r>
            <a:r>
              <a:rPr lang="en-US" sz="2040" dirty="0">
                <a:solidFill>
                  <a:srgbClr val="442359"/>
                </a:solidFill>
                <a:cs typeface="Consolas" pitchFamily="49" charset="0"/>
              </a:rPr>
              <a:t>= ‘hello’; // </a:t>
            </a:r>
            <a:r>
              <a:rPr lang="en-US" sz="2040" dirty="0" err="1">
                <a:solidFill>
                  <a:srgbClr val="442359"/>
                </a:solidFill>
                <a:cs typeface="Consolas" pitchFamily="49" charset="0"/>
              </a:rPr>
              <a:t>str</a:t>
            </a:r>
            <a:r>
              <a:rPr lang="en-US" sz="2040" dirty="0">
                <a:solidFill>
                  <a:srgbClr val="442359"/>
                </a:solidFill>
                <a:cs typeface="Consolas" pitchFamily="49" charset="0"/>
              </a:rPr>
              <a:t> is annotated as string</a:t>
            </a:r>
          </a:p>
          <a:p>
            <a:pPr marL="0" indent="0">
              <a:buClr>
                <a:srgbClr val="FFFFFF"/>
              </a:buClr>
              <a:buNone/>
            </a:pPr>
            <a:r>
              <a:rPr lang="en-US" sz="2040" dirty="0">
                <a:solidFill>
                  <a:srgbClr val="442359"/>
                </a:solidFill>
                <a:cs typeface="Consolas" pitchFamily="49" charset="0"/>
              </a:rPr>
              <a:t>function foo(name</a:t>
            </a:r>
            <a:r>
              <a:rPr lang="en-US" sz="2040" b="1" dirty="0">
                <a:solidFill>
                  <a:srgbClr val="442359"/>
                </a:solidFill>
                <a:cs typeface="Consolas" pitchFamily="49" charset="0"/>
              </a:rPr>
              <a:t>:</a:t>
            </a:r>
            <a:r>
              <a:rPr lang="en-US" sz="2040" dirty="0">
                <a:solidFill>
                  <a:srgbClr val="442359"/>
                </a:solidFill>
                <a:cs typeface="Consolas" pitchFamily="49" charset="0"/>
              </a:rPr>
              <a:t> </a:t>
            </a:r>
            <a:r>
              <a:rPr lang="en-US" sz="2040" b="1" dirty="0">
                <a:solidFill>
                  <a:srgbClr val="442359"/>
                </a:solidFill>
                <a:cs typeface="Consolas" pitchFamily="49" charset="0"/>
              </a:rPr>
              <a:t>string</a:t>
            </a:r>
            <a:r>
              <a:rPr lang="en-US" sz="2040" dirty="0">
                <a:solidFill>
                  <a:srgbClr val="442359"/>
                </a:solidFill>
                <a:cs typeface="Consolas" pitchFamily="49" charset="0"/>
              </a:rPr>
              <a:t>) </a:t>
            </a:r>
            <a:r>
              <a:rPr lang="en-US" sz="2040" b="1" dirty="0">
                <a:solidFill>
                  <a:srgbClr val="442359"/>
                </a:solidFill>
                <a:cs typeface="Consolas" pitchFamily="49" charset="0"/>
              </a:rPr>
              <a:t>: string</a:t>
            </a:r>
            <a:r>
              <a:rPr lang="en-US" sz="2040" dirty="0">
                <a:solidFill>
                  <a:srgbClr val="442359"/>
                </a:solidFill>
                <a:cs typeface="Consolas" pitchFamily="49" charset="0"/>
              </a:rPr>
              <a:t> { // both parameter and function annotated</a:t>
            </a:r>
          </a:p>
          <a:p>
            <a:pPr marL="0" indent="0">
              <a:buClr>
                <a:srgbClr val="FFFFFF"/>
              </a:buClr>
              <a:buNone/>
            </a:pPr>
            <a:r>
              <a:rPr lang="en-US" sz="2040" dirty="0">
                <a:solidFill>
                  <a:srgbClr val="442359"/>
                </a:solidFill>
                <a:cs typeface="Consolas" pitchFamily="49" charset="0"/>
              </a:rPr>
              <a:t>   return ‘hello’ + name;</a:t>
            </a:r>
          </a:p>
          <a:p>
            <a:pPr marL="0" indent="0">
              <a:buClr>
                <a:srgbClr val="FFFFFF"/>
              </a:buClr>
              <a:buNone/>
            </a:pPr>
            <a:r>
              <a:rPr lang="en-US" sz="2040" dirty="0">
                <a:solidFill>
                  <a:srgbClr val="442359"/>
                </a:solidFill>
                <a:cs typeface="Consolas" pitchFamily="49" charset="0"/>
              </a:rPr>
              <a:t>}</a:t>
            </a:r>
          </a:p>
          <a:p>
            <a:pPr marL="0" indent="0">
              <a:buClr>
                <a:srgbClr val="FFFFFF"/>
              </a:buClr>
              <a:buNone/>
            </a:pPr>
            <a:endParaRPr lang="en-US" sz="2040" dirty="0">
              <a:solidFill>
                <a:srgbClr val="505050"/>
              </a:solidFill>
              <a:cs typeface="Consolas" pitchFamily="49" charset="0"/>
            </a:endParaRPr>
          </a:p>
        </p:txBody>
      </p:sp>
    </p:spTree>
    <p:extLst>
      <p:ext uri="{BB962C8B-B14F-4D97-AF65-F5344CB8AC3E}">
        <p14:creationId xmlns:p14="http://schemas.microsoft.com/office/powerpoint/2010/main" val="22456849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Classes and Interfaces</a:t>
            </a:r>
            <a:endParaRPr lang="en-US" dirty="0"/>
          </a:p>
        </p:txBody>
      </p:sp>
      <p:sp>
        <p:nvSpPr>
          <p:cNvPr id="3" name="Content Placeholder 2"/>
          <p:cNvSpPr>
            <a:spLocks noGrp="1"/>
          </p:cNvSpPr>
          <p:nvPr>
            <p:ph type="body" sz="quarter" idx="10"/>
          </p:nvPr>
        </p:nvSpPr>
        <p:spPr>
          <a:xfrm>
            <a:off x="274639" y="1216153"/>
            <a:ext cx="11887199" cy="1345028"/>
          </a:xfrm>
        </p:spPr>
        <p:txBody>
          <a:bodyPr/>
          <a:lstStyle/>
          <a:p>
            <a:r>
              <a:rPr lang="en-US" dirty="0" smtClean="0"/>
              <a:t>You can define classes </a:t>
            </a:r>
          </a:p>
          <a:p>
            <a:r>
              <a:rPr lang="en-US" dirty="0" smtClean="0"/>
              <a:t>You can define interfaces</a:t>
            </a:r>
          </a:p>
          <a:p>
            <a:pPr lvl="1"/>
            <a:r>
              <a:rPr lang="en-US" dirty="0"/>
              <a:t>And implement them </a:t>
            </a:r>
            <a:r>
              <a:rPr lang="en-US" dirty="0" smtClean="0"/>
              <a:t>later</a:t>
            </a:r>
            <a:endParaRPr lang="en-US" dirty="0"/>
          </a:p>
        </p:txBody>
      </p:sp>
      <p:sp>
        <p:nvSpPr>
          <p:cNvPr id="6" name="Text Placeholder 7"/>
          <p:cNvSpPr txBox="1">
            <a:spLocks/>
          </p:cNvSpPr>
          <p:nvPr/>
        </p:nvSpPr>
        <p:spPr>
          <a:xfrm>
            <a:off x="1885870" y="3275444"/>
            <a:ext cx="4008546" cy="3109266"/>
          </a:xfrm>
          <a:prstGeom prst="rect">
            <a:avLst/>
          </a:prstGeom>
          <a:solidFill>
            <a:schemeClr val="accent1"/>
          </a:solidFill>
        </p:spPr>
        <p:txBody>
          <a:bodyPr>
            <a:normAutofit fontScale="85000" lnSpcReduction="20000"/>
          </a:bodyPr>
          <a:lst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C4B72"/>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C4B72"/>
                </a:solidFill>
                <a:latin typeface="+mn-lt"/>
                <a:ea typeface="MS PGothic" panose="020B0600070205080204" pitchFamily="34" charset="-128"/>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C4B72"/>
                </a:solidFill>
                <a:latin typeface="+mn-lt"/>
                <a:ea typeface="MS PGothic" panose="020B0600070205080204" pitchFamily="34" charset="-128"/>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C4B72"/>
                </a:solidFill>
                <a:latin typeface="+mn-lt"/>
                <a:ea typeface="MS PGothic" panose="020B0600070205080204" pitchFamily="34" charset="-128"/>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C4B72"/>
                </a:solidFill>
                <a:latin typeface="+mn-lt"/>
                <a:ea typeface="MS PGothic" panose="020B0600070205080204" pitchFamily="34" charset="-128"/>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Clr>
                <a:srgbClr val="FFFFFF"/>
              </a:buClr>
              <a:buNone/>
            </a:pPr>
            <a:r>
              <a:rPr lang="en-US" sz="2040" b="1" dirty="0">
                <a:solidFill>
                  <a:srgbClr val="442359"/>
                </a:solidFill>
                <a:cs typeface="Consolas" pitchFamily="49" charset="0"/>
              </a:rPr>
              <a:t>interface</a:t>
            </a:r>
            <a:r>
              <a:rPr lang="en-US" sz="2040" dirty="0">
                <a:solidFill>
                  <a:srgbClr val="442359"/>
                </a:solidFill>
                <a:cs typeface="Consolas" pitchFamily="49" charset="0"/>
              </a:rPr>
              <a:t> </a:t>
            </a:r>
            <a:r>
              <a:rPr lang="en-US" sz="2040" dirty="0" err="1">
                <a:solidFill>
                  <a:srgbClr val="442359"/>
                </a:solidFill>
                <a:cs typeface="Consolas" pitchFamily="49" charset="0"/>
              </a:rPr>
              <a:t>IGreeter</a:t>
            </a:r>
            <a:r>
              <a:rPr lang="en-US" sz="2040" dirty="0">
                <a:solidFill>
                  <a:srgbClr val="442359"/>
                </a:solidFill>
                <a:cs typeface="Consolas" pitchFamily="49" charset="0"/>
              </a:rPr>
              <a:t> {</a:t>
            </a:r>
          </a:p>
          <a:p>
            <a:pPr marL="0" indent="0">
              <a:buClr>
                <a:srgbClr val="FFFFFF"/>
              </a:buClr>
              <a:buNone/>
            </a:pPr>
            <a:r>
              <a:rPr lang="en-US" sz="2040" dirty="0">
                <a:solidFill>
                  <a:srgbClr val="442359"/>
                </a:solidFill>
                <a:cs typeface="Consolas" pitchFamily="49" charset="0"/>
              </a:rPr>
              <a:t>	greet(): void;</a:t>
            </a:r>
          </a:p>
          <a:p>
            <a:pPr marL="0" indent="0">
              <a:buClr>
                <a:srgbClr val="FFFFFF"/>
              </a:buClr>
              <a:buNone/>
            </a:pPr>
            <a:r>
              <a:rPr lang="en-US" sz="2040" dirty="0">
                <a:solidFill>
                  <a:srgbClr val="442359"/>
                </a:solidFill>
                <a:cs typeface="Consolas" pitchFamily="49" charset="0"/>
              </a:rPr>
              <a:t>}</a:t>
            </a:r>
          </a:p>
          <a:p>
            <a:pPr marL="0" indent="0">
              <a:buClr>
                <a:srgbClr val="FFFFFF"/>
              </a:buClr>
              <a:buNone/>
            </a:pPr>
            <a:r>
              <a:rPr lang="en-US" sz="2040" b="1" dirty="0">
                <a:solidFill>
                  <a:srgbClr val="442359"/>
                </a:solidFill>
                <a:cs typeface="Consolas" pitchFamily="49" charset="0"/>
              </a:rPr>
              <a:t>class</a:t>
            </a:r>
            <a:r>
              <a:rPr lang="en-US" sz="2040" dirty="0">
                <a:solidFill>
                  <a:srgbClr val="442359"/>
                </a:solidFill>
                <a:cs typeface="Consolas" pitchFamily="49" charset="0"/>
              </a:rPr>
              <a:t> Greeter </a:t>
            </a:r>
            <a:r>
              <a:rPr lang="en-US" sz="2040" b="1" dirty="0">
                <a:solidFill>
                  <a:srgbClr val="442359"/>
                </a:solidFill>
                <a:cs typeface="Consolas" pitchFamily="49" charset="0"/>
              </a:rPr>
              <a:t>implements</a:t>
            </a:r>
            <a:r>
              <a:rPr lang="en-US" sz="2040" dirty="0">
                <a:solidFill>
                  <a:srgbClr val="442359"/>
                </a:solidFill>
                <a:cs typeface="Consolas" pitchFamily="49" charset="0"/>
              </a:rPr>
              <a:t> </a:t>
            </a:r>
            <a:r>
              <a:rPr lang="en-US" sz="2040" dirty="0" err="1">
                <a:solidFill>
                  <a:srgbClr val="442359"/>
                </a:solidFill>
                <a:cs typeface="Consolas" pitchFamily="49" charset="0"/>
              </a:rPr>
              <a:t>IGreeter</a:t>
            </a:r>
            <a:r>
              <a:rPr lang="en-US" sz="2040" dirty="0">
                <a:solidFill>
                  <a:srgbClr val="442359"/>
                </a:solidFill>
                <a:cs typeface="Consolas" pitchFamily="49" charset="0"/>
              </a:rPr>
              <a:t>{</a:t>
            </a:r>
          </a:p>
          <a:p>
            <a:pPr marL="0" indent="0">
              <a:buClr>
                <a:srgbClr val="FFFFFF"/>
              </a:buClr>
              <a:buNone/>
            </a:pPr>
            <a:r>
              <a:rPr lang="en-US" sz="2040" dirty="0">
                <a:solidFill>
                  <a:srgbClr val="442359"/>
                </a:solidFill>
                <a:cs typeface="Consolas" pitchFamily="49" charset="0"/>
              </a:rPr>
              <a:t>    greeting: string; </a:t>
            </a:r>
          </a:p>
          <a:p>
            <a:pPr marL="0" indent="0">
              <a:buClr>
                <a:srgbClr val="FFFFFF"/>
              </a:buClr>
              <a:buNone/>
            </a:pPr>
            <a:r>
              <a:rPr lang="en-US" sz="2040" dirty="0">
                <a:solidFill>
                  <a:srgbClr val="442359"/>
                </a:solidFill>
                <a:cs typeface="Consolas" pitchFamily="49" charset="0"/>
              </a:rPr>
              <a:t>   greet() {</a:t>
            </a:r>
          </a:p>
          <a:p>
            <a:pPr marL="0" indent="0">
              <a:buClr>
                <a:srgbClr val="FFFFFF"/>
              </a:buClr>
              <a:buNone/>
            </a:pPr>
            <a:r>
              <a:rPr lang="en-US" sz="2040" dirty="0">
                <a:solidFill>
                  <a:srgbClr val="442359"/>
                </a:solidFill>
                <a:cs typeface="Consolas" pitchFamily="49" charset="0"/>
              </a:rPr>
              <a:t>	console.log(</a:t>
            </a:r>
            <a:r>
              <a:rPr lang="en-US" sz="2040" dirty="0" err="1">
                <a:solidFill>
                  <a:srgbClr val="442359"/>
                </a:solidFill>
                <a:cs typeface="Consolas" pitchFamily="49" charset="0"/>
              </a:rPr>
              <a:t>this.greeting</a:t>
            </a:r>
            <a:r>
              <a:rPr lang="en-US" sz="2040" dirty="0">
                <a:solidFill>
                  <a:srgbClr val="442359"/>
                </a:solidFill>
                <a:cs typeface="Consolas" pitchFamily="49" charset="0"/>
              </a:rPr>
              <a:t>);</a:t>
            </a:r>
          </a:p>
          <a:p>
            <a:pPr marL="0" indent="0">
              <a:buClr>
                <a:srgbClr val="FFFFFF"/>
              </a:buClr>
              <a:buNone/>
            </a:pPr>
            <a:r>
              <a:rPr lang="en-US" sz="2040" dirty="0">
                <a:solidFill>
                  <a:srgbClr val="442359"/>
                </a:solidFill>
                <a:cs typeface="Consolas" pitchFamily="49" charset="0"/>
              </a:rPr>
              <a:t>   }</a:t>
            </a:r>
          </a:p>
          <a:p>
            <a:pPr marL="0" indent="0">
              <a:buClr>
                <a:srgbClr val="FFFFFF"/>
              </a:buClr>
              <a:buNone/>
            </a:pPr>
            <a:r>
              <a:rPr lang="en-US" sz="2040" dirty="0">
                <a:solidFill>
                  <a:srgbClr val="442359"/>
                </a:solidFill>
                <a:cs typeface="Consolas" pitchFamily="49" charset="0"/>
              </a:rPr>
              <a:t>}</a:t>
            </a:r>
          </a:p>
          <a:p>
            <a:pPr marL="0" indent="0">
              <a:buClr>
                <a:srgbClr val="FFFFFF"/>
              </a:buClr>
              <a:buNone/>
            </a:pPr>
            <a:endParaRPr lang="en-US" sz="2040" dirty="0">
              <a:solidFill>
                <a:srgbClr val="442359"/>
              </a:solidFill>
              <a:cs typeface="Consolas" pitchFamily="49" charset="0"/>
            </a:endParaRPr>
          </a:p>
        </p:txBody>
      </p:sp>
      <p:sp>
        <p:nvSpPr>
          <p:cNvPr id="7" name="Text Placeholder 7"/>
          <p:cNvSpPr txBox="1">
            <a:spLocks/>
          </p:cNvSpPr>
          <p:nvPr/>
        </p:nvSpPr>
        <p:spPr>
          <a:xfrm>
            <a:off x="6341642" y="3275443"/>
            <a:ext cx="4008546" cy="3109266"/>
          </a:xfrm>
          <a:prstGeom prst="rect">
            <a:avLst/>
          </a:prstGeom>
          <a:solidFill>
            <a:schemeClr val="accent1"/>
          </a:solidFill>
        </p:spPr>
        <p:txBody>
          <a:bodyPr>
            <a:normAutofit/>
          </a:bodyPr>
          <a:lst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C4B72"/>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C4B72"/>
                </a:solidFill>
                <a:latin typeface="+mn-lt"/>
                <a:ea typeface="MS PGothic" panose="020B0600070205080204" pitchFamily="34" charset="-128"/>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C4B72"/>
                </a:solidFill>
                <a:latin typeface="+mn-lt"/>
                <a:ea typeface="MS PGothic" panose="020B0600070205080204" pitchFamily="34" charset="-128"/>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C4B72"/>
                </a:solidFill>
                <a:latin typeface="+mn-lt"/>
                <a:ea typeface="MS PGothic" panose="020B0600070205080204" pitchFamily="34" charset="-128"/>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C4B72"/>
                </a:solidFill>
                <a:latin typeface="+mn-lt"/>
                <a:ea typeface="MS PGothic" panose="020B0600070205080204" pitchFamily="34" charset="-128"/>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Clr>
                <a:srgbClr val="FFFFFF"/>
              </a:buClr>
              <a:buNone/>
            </a:pPr>
            <a:r>
              <a:rPr lang="en-US" sz="1632" dirty="0" err="1">
                <a:solidFill>
                  <a:srgbClr val="442359"/>
                </a:solidFill>
                <a:cs typeface="Consolas" pitchFamily="49" charset="0"/>
              </a:rPr>
              <a:t>var</a:t>
            </a:r>
            <a:r>
              <a:rPr lang="en-US" sz="1632" dirty="0">
                <a:solidFill>
                  <a:srgbClr val="442359"/>
                </a:solidFill>
                <a:cs typeface="Consolas" pitchFamily="49" charset="0"/>
              </a:rPr>
              <a:t> Greeter = (function () {</a:t>
            </a:r>
          </a:p>
          <a:p>
            <a:pPr marL="0" indent="0">
              <a:buClr>
                <a:srgbClr val="FFFFFF"/>
              </a:buClr>
              <a:buNone/>
            </a:pPr>
            <a:r>
              <a:rPr lang="en-US" sz="1632" dirty="0">
                <a:solidFill>
                  <a:srgbClr val="442359"/>
                </a:solidFill>
                <a:cs typeface="Consolas" pitchFamily="49" charset="0"/>
              </a:rPr>
              <a:t>    function Greeter() {</a:t>
            </a:r>
          </a:p>
          <a:p>
            <a:pPr marL="0" indent="0">
              <a:buClr>
                <a:srgbClr val="FFFFFF"/>
              </a:buClr>
              <a:buNone/>
            </a:pPr>
            <a:r>
              <a:rPr lang="en-US" sz="1632" dirty="0">
                <a:solidFill>
                  <a:srgbClr val="442359"/>
                </a:solidFill>
                <a:cs typeface="Consolas" pitchFamily="49" charset="0"/>
              </a:rPr>
              <a:t>    }</a:t>
            </a:r>
          </a:p>
          <a:p>
            <a:pPr marL="0" indent="0">
              <a:buClr>
                <a:srgbClr val="FFFFFF"/>
              </a:buClr>
              <a:buNone/>
            </a:pPr>
            <a:r>
              <a:rPr lang="en-US" sz="1632" dirty="0">
                <a:solidFill>
                  <a:srgbClr val="442359"/>
                </a:solidFill>
                <a:cs typeface="Consolas" pitchFamily="49" charset="0"/>
              </a:rPr>
              <a:t>    </a:t>
            </a:r>
            <a:r>
              <a:rPr lang="en-US" sz="1632" dirty="0" err="1">
                <a:solidFill>
                  <a:srgbClr val="442359"/>
                </a:solidFill>
                <a:cs typeface="Consolas" pitchFamily="49" charset="0"/>
              </a:rPr>
              <a:t>Greeter.prototype.greet</a:t>
            </a:r>
            <a:r>
              <a:rPr lang="en-US" sz="1632" dirty="0">
                <a:solidFill>
                  <a:srgbClr val="442359"/>
                </a:solidFill>
                <a:cs typeface="Consolas" pitchFamily="49" charset="0"/>
              </a:rPr>
              <a:t> = function () {</a:t>
            </a:r>
          </a:p>
          <a:p>
            <a:pPr marL="0" indent="0">
              <a:buClr>
                <a:srgbClr val="FFFFFF"/>
              </a:buClr>
              <a:buNone/>
            </a:pPr>
            <a:r>
              <a:rPr lang="en-US" sz="1632" dirty="0">
                <a:solidFill>
                  <a:srgbClr val="442359"/>
                </a:solidFill>
                <a:cs typeface="Consolas" pitchFamily="49" charset="0"/>
              </a:rPr>
              <a:t>        console.log(</a:t>
            </a:r>
            <a:r>
              <a:rPr lang="en-US" sz="1632" dirty="0" err="1">
                <a:solidFill>
                  <a:srgbClr val="442359"/>
                </a:solidFill>
                <a:cs typeface="Consolas" pitchFamily="49" charset="0"/>
              </a:rPr>
              <a:t>this.greeting</a:t>
            </a:r>
            <a:r>
              <a:rPr lang="en-US" sz="1632" dirty="0">
                <a:solidFill>
                  <a:srgbClr val="442359"/>
                </a:solidFill>
                <a:cs typeface="Consolas" pitchFamily="49" charset="0"/>
              </a:rPr>
              <a:t>);</a:t>
            </a:r>
          </a:p>
          <a:p>
            <a:pPr marL="0" indent="0">
              <a:buClr>
                <a:srgbClr val="FFFFFF"/>
              </a:buClr>
              <a:buNone/>
            </a:pPr>
            <a:r>
              <a:rPr lang="en-US" sz="1632" dirty="0">
                <a:solidFill>
                  <a:srgbClr val="442359"/>
                </a:solidFill>
                <a:cs typeface="Consolas" pitchFamily="49" charset="0"/>
              </a:rPr>
              <a:t>    };</a:t>
            </a:r>
          </a:p>
          <a:p>
            <a:pPr marL="0" indent="0">
              <a:buClr>
                <a:srgbClr val="FFFFFF"/>
              </a:buClr>
              <a:buNone/>
            </a:pPr>
            <a:r>
              <a:rPr lang="en-US" sz="1632" dirty="0">
                <a:solidFill>
                  <a:srgbClr val="442359"/>
                </a:solidFill>
                <a:cs typeface="Consolas" pitchFamily="49" charset="0"/>
              </a:rPr>
              <a:t>    return Greeter;</a:t>
            </a:r>
          </a:p>
          <a:p>
            <a:pPr marL="0" indent="0">
              <a:buClr>
                <a:srgbClr val="FFFFFF"/>
              </a:buClr>
              <a:buNone/>
            </a:pPr>
            <a:r>
              <a:rPr lang="en-US" sz="1632" dirty="0">
                <a:solidFill>
                  <a:srgbClr val="442359"/>
                </a:solidFill>
                <a:cs typeface="Consolas" pitchFamily="49" charset="0"/>
              </a:rPr>
              <a:t>})();</a:t>
            </a:r>
          </a:p>
        </p:txBody>
      </p:sp>
      <p:cxnSp>
        <p:nvCxnSpPr>
          <p:cNvPr id="9" name="Straight Arrow Connector 8"/>
          <p:cNvCxnSpPr/>
          <p:nvPr/>
        </p:nvCxnSpPr>
        <p:spPr>
          <a:xfrm>
            <a:off x="5473802" y="4935025"/>
            <a:ext cx="1146678" cy="0"/>
          </a:xfrm>
          <a:prstGeom prst="straightConnector1">
            <a:avLst/>
          </a:prstGeom>
          <a:ln>
            <a:solidFill>
              <a:srgbClr val="262E64"/>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79163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Modules</a:t>
            </a:r>
            <a:endParaRPr lang="en-US" dirty="0"/>
          </a:p>
        </p:txBody>
      </p:sp>
      <p:sp>
        <p:nvSpPr>
          <p:cNvPr id="3" name="Content Placeholder 2"/>
          <p:cNvSpPr>
            <a:spLocks noGrp="1"/>
          </p:cNvSpPr>
          <p:nvPr>
            <p:ph type="body" sz="quarter" idx="10"/>
          </p:nvPr>
        </p:nvSpPr>
        <p:spPr>
          <a:xfrm>
            <a:off x="274639" y="1216153"/>
            <a:ext cx="11887199" cy="1847409"/>
          </a:xfrm>
        </p:spPr>
        <p:txBody>
          <a:bodyPr/>
          <a:lstStyle/>
          <a:p>
            <a:r>
              <a:rPr lang="en-US" dirty="0" smtClean="0"/>
              <a:t>You define modules to wrap classes, interfaces and functionality</a:t>
            </a:r>
          </a:p>
          <a:p>
            <a:r>
              <a:rPr lang="en-US" dirty="0"/>
              <a:t>Use </a:t>
            </a:r>
            <a:r>
              <a:rPr lang="en-US" b="1" dirty="0"/>
              <a:t>import</a:t>
            </a:r>
            <a:r>
              <a:rPr lang="en-US" dirty="0"/>
              <a:t> </a:t>
            </a:r>
            <a:r>
              <a:rPr lang="en-US" dirty="0" smtClean="0"/>
              <a:t>and </a:t>
            </a:r>
            <a:r>
              <a:rPr lang="en-US" b="1" dirty="0"/>
              <a:t>export</a:t>
            </a:r>
            <a:r>
              <a:rPr lang="en-US" dirty="0"/>
              <a:t> keywords</a:t>
            </a:r>
          </a:p>
          <a:p>
            <a:r>
              <a:rPr lang="en-US" dirty="0" smtClean="0"/>
              <a:t> </a:t>
            </a:r>
            <a:endParaRPr lang="en-US" dirty="0"/>
          </a:p>
        </p:txBody>
      </p:sp>
      <p:sp>
        <p:nvSpPr>
          <p:cNvPr id="5" name="Text Placeholder 7"/>
          <p:cNvSpPr txBox="1">
            <a:spLocks/>
          </p:cNvSpPr>
          <p:nvPr/>
        </p:nvSpPr>
        <p:spPr>
          <a:xfrm>
            <a:off x="1885870" y="3030961"/>
            <a:ext cx="4008546" cy="3703477"/>
          </a:xfrm>
          <a:prstGeom prst="rect">
            <a:avLst/>
          </a:prstGeom>
          <a:solidFill>
            <a:schemeClr val="accent1"/>
          </a:solidFill>
        </p:spPr>
        <p:txBody>
          <a:bodyPr>
            <a:normAutofit fontScale="77500" lnSpcReduction="20000"/>
          </a:bodyPr>
          <a:lst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C4B72"/>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C4B72"/>
                </a:solidFill>
                <a:latin typeface="+mn-lt"/>
                <a:ea typeface="MS PGothic" panose="020B0600070205080204" pitchFamily="34" charset="-128"/>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C4B72"/>
                </a:solidFill>
                <a:latin typeface="+mn-lt"/>
                <a:ea typeface="MS PGothic" panose="020B0600070205080204" pitchFamily="34" charset="-128"/>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C4B72"/>
                </a:solidFill>
                <a:latin typeface="+mn-lt"/>
                <a:ea typeface="MS PGothic" panose="020B0600070205080204" pitchFamily="34" charset="-128"/>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C4B72"/>
                </a:solidFill>
                <a:latin typeface="+mn-lt"/>
                <a:ea typeface="MS PGothic" panose="020B0600070205080204" pitchFamily="34" charset="-128"/>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Clr>
                <a:srgbClr val="FFFFFF"/>
              </a:buClr>
              <a:buNone/>
            </a:pPr>
            <a:r>
              <a:rPr lang="en-US" sz="2040" b="1" dirty="0">
                <a:solidFill>
                  <a:srgbClr val="442359"/>
                </a:solidFill>
                <a:cs typeface="Consolas" pitchFamily="49" charset="0"/>
              </a:rPr>
              <a:t>module</a:t>
            </a:r>
            <a:r>
              <a:rPr lang="en-US" sz="2040" dirty="0">
                <a:solidFill>
                  <a:srgbClr val="442359"/>
                </a:solidFill>
                <a:cs typeface="Consolas" pitchFamily="49" charset="0"/>
              </a:rPr>
              <a:t> app {</a:t>
            </a:r>
          </a:p>
          <a:p>
            <a:pPr marL="0" indent="0">
              <a:buClr>
                <a:srgbClr val="FFFFFF"/>
              </a:buClr>
              <a:buNone/>
            </a:pPr>
            <a:r>
              <a:rPr lang="en-US" sz="2040" dirty="0">
                <a:solidFill>
                  <a:srgbClr val="442359"/>
                </a:solidFill>
                <a:cs typeface="Consolas" pitchFamily="49" charset="0"/>
              </a:rPr>
              <a:t>    </a:t>
            </a:r>
            <a:r>
              <a:rPr lang="en-US" sz="2040" b="1" dirty="0">
                <a:solidFill>
                  <a:srgbClr val="442359"/>
                </a:solidFill>
                <a:cs typeface="Consolas" pitchFamily="49" charset="0"/>
              </a:rPr>
              <a:t>export</a:t>
            </a:r>
            <a:r>
              <a:rPr lang="en-US" sz="2040" dirty="0">
                <a:solidFill>
                  <a:srgbClr val="442359"/>
                </a:solidFill>
                <a:cs typeface="Consolas" pitchFamily="49" charset="0"/>
              </a:rPr>
              <a:t> interface </a:t>
            </a:r>
            <a:r>
              <a:rPr lang="en-US" sz="2040" dirty="0" err="1">
                <a:solidFill>
                  <a:srgbClr val="442359"/>
                </a:solidFill>
                <a:cs typeface="Consolas" pitchFamily="49" charset="0"/>
              </a:rPr>
              <a:t>IGreeter</a:t>
            </a:r>
            <a:r>
              <a:rPr lang="en-US" sz="2040" dirty="0">
                <a:solidFill>
                  <a:srgbClr val="442359"/>
                </a:solidFill>
                <a:cs typeface="Consolas" pitchFamily="49" charset="0"/>
              </a:rPr>
              <a:t> {</a:t>
            </a:r>
          </a:p>
          <a:p>
            <a:pPr marL="0" indent="0">
              <a:buClr>
                <a:srgbClr val="FFFFFF"/>
              </a:buClr>
              <a:buNone/>
            </a:pPr>
            <a:r>
              <a:rPr lang="en-US" sz="2040" dirty="0">
                <a:solidFill>
                  <a:srgbClr val="442359"/>
                </a:solidFill>
                <a:cs typeface="Consolas" pitchFamily="49" charset="0"/>
              </a:rPr>
              <a:t>        greet(): void;</a:t>
            </a:r>
          </a:p>
          <a:p>
            <a:pPr marL="0" indent="0">
              <a:buClr>
                <a:srgbClr val="FFFFFF"/>
              </a:buClr>
              <a:buNone/>
            </a:pPr>
            <a:r>
              <a:rPr lang="en-US" sz="2040" dirty="0">
                <a:solidFill>
                  <a:srgbClr val="442359"/>
                </a:solidFill>
                <a:cs typeface="Consolas" pitchFamily="49" charset="0"/>
              </a:rPr>
              <a:t>    }</a:t>
            </a:r>
          </a:p>
          <a:p>
            <a:pPr marL="0" indent="0">
              <a:buClr>
                <a:srgbClr val="FFFFFF"/>
              </a:buClr>
              <a:buNone/>
            </a:pPr>
            <a:r>
              <a:rPr lang="en-US" sz="2040" dirty="0">
                <a:solidFill>
                  <a:srgbClr val="442359"/>
                </a:solidFill>
                <a:cs typeface="Consolas" pitchFamily="49" charset="0"/>
              </a:rPr>
              <a:t>    </a:t>
            </a:r>
            <a:r>
              <a:rPr lang="en-US" sz="2040" b="1" dirty="0">
                <a:solidFill>
                  <a:srgbClr val="442359"/>
                </a:solidFill>
                <a:cs typeface="Consolas" pitchFamily="49" charset="0"/>
              </a:rPr>
              <a:t>export</a:t>
            </a:r>
            <a:r>
              <a:rPr lang="en-US" sz="2040" dirty="0">
                <a:solidFill>
                  <a:srgbClr val="442359"/>
                </a:solidFill>
                <a:cs typeface="Consolas" pitchFamily="49" charset="0"/>
              </a:rPr>
              <a:t> class Greeter implements </a:t>
            </a:r>
            <a:r>
              <a:rPr lang="en-US" sz="2040" dirty="0" err="1">
                <a:solidFill>
                  <a:srgbClr val="442359"/>
                </a:solidFill>
                <a:cs typeface="Consolas" pitchFamily="49" charset="0"/>
              </a:rPr>
              <a:t>IGreeter</a:t>
            </a:r>
            <a:r>
              <a:rPr lang="en-US" sz="2040" dirty="0">
                <a:solidFill>
                  <a:srgbClr val="442359"/>
                </a:solidFill>
                <a:cs typeface="Consolas" pitchFamily="49" charset="0"/>
              </a:rPr>
              <a:t> {</a:t>
            </a:r>
          </a:p>
          <a:p>
            <a:pPr marL="0" indent="0">
              <a:buClr>
                <a:srgbClr val="FFFFFF"/>
              </a:buClr>
              <a:buNone/>
            </a:pPr>
            <a:r>
              <a:rPr lang="en-US" sz="2040" dirty="0">
                <a:solidFill>
                  <a:srgbClr val="442359"/>
                </a:solidFill>
                <a:cs typeface="Consolas" pitchFamily="49" charset="0"/>
              </a:rPr>
              <a:t>        greeting: string; </a:t>
            </a:r>
          </a:p>
          <a:p>
            <a:pPr marL="0" indent="0">
              <a:buClr>
                <a:srgbClr val="FFFFFF"/>
              </a:buClr>
              <a:buNone/>
            </a:pPr>
            <a:r>
              <a:rPr lang="en-US" sz="2040" dirty="0">
                <a:solidFill>
                  <a:srgbClr val="442359"/>
                </a:solidFill>
                <a:cs typeface="Consolas" pitchFamily="49" charset="0"/>
              </a:rPr>
              <a:t>        greet() {</a:t>
            </a:r>
          </a:p>
          <a:p>
            <a:pPr marL="0" indent="0">
              <a:buClr>
                <a:srgbClr val="FFFFFF"/>
              </a:buClr>
              <a:buNone/>
            </a:pPr>
            <a:r>
              <a:rPr lang="en-US" sz="2040" dirty="0">
                <a:solidFill>
                  <a:srgbClr val="442359"/>
                </a:solidFill>
                <a:cs typeface="Consolas" pitchFamily="49" charset="0"/>
              </a:rPr>
              <a:t>            console.log(</a:t>
            </a:r>
            <a:r>
              <a:rPr lang="en-US" sz="2040" dirty="0" err="1">
                <a:solidFill>
                  <a:srgbClr val="442359"/>
                </a:solidFill>
                <a:cs typeface="Consolas" pitchFamily="49" charset="0"/>
              </a:rPr>
              <a:t>this.greeting</a:t>
            </a:r>
            <a:r>
              <a:rPr lang="en-US" sz="2040" dirty="0">
                <a:solidFill>
                  <a:srgbClr val="442359"/>
                </a:solidFill>
                <a:cs typeface="Consolas" pitchFamily="49" charset="0"/>
              </a:rPr>
              <a:t>);</a:t>
            </a:r>
          </a:p>
          <a:p>
            <a:pPr marL="0" indent="0">
              <a:buClr>
                <a:srgbClr val="FFFFFF"/>
              </a:buClr>
              <a:buNone/>
            </a:pPr>
            <a:r>
              <a:rPr lang="en-US" sz="2040" dirty="0">
                <a:solidFill>
                  <a:srgbClr val="442359"/>
                </a:solidFill>
                <a:cs typeface="Consolas" pitchFamily="49" charset="0"/>
              </a:rPr>
              <a:t>        }</a:t>
            </a:r>
          </a:p>
          <a:p>
            <a:pPr marL="0" indent="0">
              <a:buClr>
                <a:srgbClr val="FFFFFF"/>
              </a:buClr>
              <a:buNone/>
            </a:pPr>
            <a:r>
              <a:rPr lang="en-US" sz="2040" dirty="0">
                <a:solidFill>
                  <a:srgbClr val="442359"/>
                </a:solidFill>
                <a:cs typeface="Consolas" pitchFamily="49" charset="0"/>
              </a:rPr>
              <a:t>    }</a:t>
            </a:r>
          </a:p>
          <a:p>
            <a:pPr marL="0" indent="0">
              <a:buClr>
                <a:srgbClr val="FFFFFF"/>
              </a:buClr>
              <a:buNone/>
            </a:pPr>
            <a:r>
              <a:rPr lang="en-US" sz="2040" dirty="0">
                <a:solidFill>
                  <a:srgbClr val="442359"/>
                </a:solidFill>
                <a:cs typeface="Consolas" pitchFamily="49" charset="0"/>
              </a:rPr>
              <a:t>}</a:t>
            </a:r>
          </a:p>
        </p:txBody>
      </p:sp>
      <p:sp>
        <p:nvSpPr>
          <p:cNvPr id="6" name="Text Placeholder 7"/>
          <p:cNvSpPr txBox="1">
            <a:spLocks/>
          </p:cNvSpPr>
          <p:nvPr/>
        </p:nvSpPr>
        <p:spPr>
          <a:xfrm>
            <a:off x="6341642" y="3030961"/>
            <a:ext cx="4008546" cy="3703475"/>
          </a:xfrm>
          <a:prstGeom prst="rect">
            <a:avLst/>
          </a:prstGeom>
          <a:solidFill>
            <a:schemeClr val="accent1"/>
          </a:solidFill>
        </p:spPr>
        <p:txBody>
          <a:bodyPr>
            <a:normAutofit fontScale="70000" lnSpcReduction="20000"/>
          </a:bodyPr>
          <a:lst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C4B72"/>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C4B72"/>
                </a:solidFill>
                <a:latin typeface="+mn-lt"/>
                <a:ea typeface="MS PGothic" panose="020B0600070205080204" pitchFamily="34" charset="-128"/>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C4B72"/>
                </a:solidFill>
                <a:latin typeface="+mn-lt"/>
                <a:ea typeface="MS PGothic" panose="020B0600070205080204" pitchFamily="34" charset="-128"/>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C4B72"/>
                </a:solidFill>
                <a:latin typeface="+mn-lt"/>
                <a:ea typeface="MS PGothic" panose="020B0600070205080204" pitchFamily="34" charset="-128"/>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C4B72"/>
                </a:solidFill>
                <a:latin typeface="+mn-lt"/>
                <a:ea typeface="MS PGothic" panose="020B0600070205080204" pitchFamily="34" charset="-128"/>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Clr>
                <a:srgbClr val="FFFFFF"/>
              </a:buClr>
              <a:buNone/>
            </a:pPr>
            <a:r>
              <a:rPr lang="en-US" sz="2040" dirty="0" err="1">
                <a:solidFill>
                  <a:srgbClr val="442359"/>
                </a:solidFill>
                <a:cs typeface="Consolas" pitchFamily="49" charset="0"/>
              </a:rPr>
              <a:t>var</a:t>
            </a:r>
            <a:r>
              <a:rPr lang="en-US" sz="2040" dirty="0">
                <a:solidFill>
                  <a:srgbClr val="442359"/>
                </a:solidFill>
                <a:cs typeface="Consolas" pitchFamily="49" charset="0"/>
              </a:rPr>
              <a:t> app;</a:t>
            </a:r>
          </a:p>
          <a:p>
            <a:pPr marL="0" indent="0">
              <a:buClr>
                <a:srgbClr val="FFFFFF"/>
              </a:buClr>
              <a:buNone/>
            </a:pPr>
            <a:r>
              <a:rPr lang="en-US" sz="2040" dirty="0">
                <a:solidFill>
                  <a:srgbClr val="442359"/>
                </a:solidFill>
                <a:cs typeface="Consolas" pitchFamily="49" charset="0"/>
              </a:rPr>
              <a:t>(function (app) {</a:t>
            </a:r>
          </a:p>
          <a:p>
            <a:pPr marL="0" indent="0">
              <a:buClr>
                <a:srgbClr val="FFFFFF"/>
              </a:buClr>
              <a:buNone/>
            </a:pPr>
            <a:r>
              <a:rPr lang="en-US" sz="2040" dirty="0">
                <a:solidFill>
                  <a:srgbClr val="442359"/>
                </a:solidFill>
                <a:cs typeface="Consolas" pitchFamily="49" charset="0"/>
              </a:rPr>
              <a:t>    </a:t>
            </a:r>
            <a:r>
              <a:rPr lang="en-US" sz="2040" dirty="0" err="1">
                <a:solidFill>
                  <a:srgbClr val="442359"/>
                </a:solidFill>
                <a:cs typeface="Consolas" pitchFamily="49" charset="0"/>
              </a:rPr>
              <a:t>var</a:t>
            </a:r>
            <a:r>
              <a:rPr lang="en-US" sz="2040" dirty="0">
                <a:solidFill>
                  <a:srgbClr val="442359"/>
                </a:solidFill>
                <a:cs typeface="Consolas" pitchFamily="49" charset="0"/>
              </a:rPr>
              <a:t> Greeter = (function () {</a:t>
            </a:r>
          </a:p>
          <a:p>
            <a:pPr marL="0" indent="0">
              <a:buClr>
                <a:srgbClr val="FFFFFF"/>
              </a:buClr>
              <a:buNone/>
            </a:pPr>
            <a:r>
              <a:rPr lang="en-US" sz="2040" dirty="0">
                <a:solidFill>
                  <a:srgbClr val="442359"/>
                </a:solidFill>
                <a:cs typeface="Consolas" pitchFamily="49" charset="0"/>
              </a:rPr>
              <a:t>        function Greeter() {</a:t>
            </a:r>
          </a:p>
          <a:p>
            <a:pPr marL="0" indent="0">
              <a:buClr>
                <a:srgbClr val="FFFFFF"/>
              </a:buClr>
              <a:buNone/>
            </a:pPr>
            <a:r>
              <a:rPr lang="en-US" sz="2040" dirty="0">
                <a:solidFill>
                  <a:srgbClr val="442359"/>
                </a:solidFill>
                <a:cs typeface="Consolas" pitchFamily="49" charset="0"/>
              </a:rPr>
              <a:t>        }</a:t>
            </a:r>
          </a:p>
          <a:p>
            <a:pPr marL="0" indent="0">
              <a:buClr>
                <a:srgbClr val="FFFFFF"/>
              </a:buClr>
              <a:buNone/>
            </a:pPr>
            <a:r>
              <a:rPr lang="en-US" sz="2040" dirty="0">
                <a:solidFill>
                  <a:srgbClr val="442359"/>
                </a:solidFill>
                <a:cs typeface="Consolas" pitchFamily="49" charset="0"/>
              </a:rPr>
              <a:t>        </a:t>
            </a:r>
            <a:r>
              <a:rPr lang="en-US" sz="2040" dirty="0" err="1">
                <a:solidFill>
                  <a:srgbClr val="442359"/>
                </a:solidFill>
                <a:cs typeface="Consolas" pitchFamily="49" charset="0"/>
              </a:rPr>
              <a:t>Greeter.prototype.greet</a:t>
            </a:r>
            <a:r>
              <a:rPr lang="en-US" sz="2040" dirty="0">
                <a:solidFill>
                  <a:srgbClr val="442359"/>
                </a:solidFill>
                <a:cs typeface="Consolas" pitchFamily="49" charset="0"/>
              </a:rPr>
              <a:t> = function () {</a:t>
            </a:r>
          </a:p>
          <a:p>
            <a:pPr marL="0" indent="0">
              <a:buClr>
                <a:srgbClr val="FFFFFF"/>
              </a:buClr>
              <a:buNone/>
            </a:pPr>
            <a:r>
              <a:rPr lang="en-US" sz="2040" dirty="0">
                <a:solidFill>
                  <a:srgbClr val="442359"/>
                </a:solidFill>
                <a:cs typeface="Consolas" pitchFamily="49" charset="0"/>
              </a:rPr>
              <a:t>            console.log(</a:t>
            </a:r>
            <a:r>
              <a:rPr lang="en-US" sz="2040" dirty="0" err="1">
                <a:solidFill>
                  <a:srgbClr val="442359"/>
                </a:solidFill>
                <a:cs typeface="Consolas" pitchFamily="49" charset="0"/>
              </a:rPr>
              <a:t>this.greeting</a:t>
            </a:r>
            <a:r>
              <a:rPr lang="en-US" sz="2040" dirty="0">
                <a:solidFill>
                  <a:srgbClr val="442359"/>
                </a:solidFill>
                <a:cs typeface="Consolas" pitchFamily="49" charset="0"/>
              </a:rPr>
              <a:t>);</a:t>
            </a:r>
          </a:p>
          <a:p>
            <a:pPr marL="0" indent="0">
              <a:buClr>
                <a:srgbClr val="FFFFFF"/>
              </a:buClr>
              <a:buNone/>
            </a:pPr>
            <a:r>
              <a:rPr lang="en-US" sz="2040" dirty="0">
                <a:solidFill>
                  <a:srgbClr val="442359"/>
                </a:solidFill>
                <a:cs typeface="Consolas" pitchFamily="49" charset="0"/>
              </a:rPr>
              <a:t>        };</a:t>
            </a:r>
          </a:p>
          <a:p>
            <a:pPr marL="0" indent="0">
              <a:buClr>
                <a:srgbClr val="FFFFFF"/>
              </a:buClr>
              <a:buNone/>
            </a:pPr>
            <a:r>
              <a:rPr lang="en-US" sz="2040" dirty="0">
                <a:solidFill>
                  <a:srgbClr val="442359"/>
                </a:solidFill>
                <a:cs typeface="Consolas" pitchFamily="49" charset="0"/>
              </a:rPr>
              <a:t>        return Greeter;</a:t>
            </a:r>
          </a:p>
          <a:p>
            <a:pPr marL="0" indent="0">
              <a:buClr>
                <a:srgbClr val="FFFFFF"/>
              </a:buClr>
              <a:buNone/>
            </a:pPr>
            <a:r>
              <a:rPr lang="en-US" sz="2040" dirty="0">
                <a:solidFill>
                  <a:srgbClr val="442359"/>
                </a:solidFill>
                <a:cs typeface="Consolas" pitchFamily="49" charset="0"/>
              </a:rPr>
              <a:t>    })();</a:t>
            </a:r>
          </a:p>
          <a:p>
            <a:pPr marL="0" indent="0">
              <a:buClr>
                <a:srgbClr val="FFFFFF"/>
              </a:buClr>
              <a:buNone/>
            </a:pPr>
            <a:r>
              <a:rPr lang="en-US" sz="2040" dirty="0">
                <a:solidFill>
                  <a:srgbClr val="442359"/>
                </a:solidFill>
                <a:cs typeface="Consolas" pitchFamily="49" charset="0"/>
              </a:rPr>
              <a:t>    </a:t>
            </a:r>
            <a:r>
              <a:rPr lang="en-US" sz="2040" dirty="0" err="1">
                <a:solidFill>
                  <a:srgbClr val="442359"/>
                </a:solidFill>
                <a:cs typeface="Consolas" pitchFamily="49" charset="0"/>
              </a:rPr>
              <a:t>app.Greeter</a:t>
            </a:r>
            <a:r>
              <a:rPr lang="en-US" sz="2040" dirty="0">
                <a:solidFill>
                  <a:srgbClr val="442359"/>
                </a:solidFill>
                <a:cs typeface="Consolas" pitchFamily="49" charset="0"/>
              </a:rPr>
              <a:t> = Greeter;</a:t>
            </a:r>
          </a:p>
          <a:p>
            <a:pPr marL="0" indent="0">
              <a:buClr>
                <a:srgbClr val="FFFFFF"/>
              </a:buClr>
              <a:buNone/>
            </a:pPr>
            <a:r>
              <a:rPr lang="en-US" sz="2040" dirty="0">
                <a:solidFill>
                  <a:srgbClr val="442359"/>
                </a:solidFill>
                <a:cs typeface="Consolas" pitchFamily="49" charset="0"/>
              </a:rPr>
              <a:t>})(app || (app = {}));</a:t>
            </a:r>
          </a:p>
        </p:txBody>
      </p:sp>
      <p:cxnSp>
        <p:nvCxnSpPr>
          <p:cNvPr id="7" name="Straight Arrow Connector 6"/>
          <p:cNvCxnSpPr/>
          <p:nvPr/>
        </p:nvCxnSpPr>
        <p:spPr>
          <a:xfrm>
            <a:off x="5473802" y="5284752"/>
            <a:ext cx="1146678" cy="0"/>
          </a:xfrm>
          <a:prstGeom prst="straightConnector1">
            <a:avLst/>
          </a:prstGeom>
          <a:ln>
            <a:solidFill>
              <a:srgbClr val="262E64"/>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78081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normAutofit/>
          </a:bodyPr>
          <a:lstStyle/>
          <a:p>
            <a:r>
              <a:rPr lang="en-US" sz="3264" dirty="0"/>
              <a:t>Classes, Modules and Interfaces</a:t>
            </a:r>
          </a:p>
        </p:txBody>
      </p:sp>
      <p:sp>
        <p:nvSpPr>
          <p:cNvPr id="2" name="Text Placeholder 1"/>
          <p:cNvSpPr>
            <a:spLocks noGrp="1"/>
          </p:cNvSpPr>
          <p:nvPr>
            <p:ph type="body" sz="quarter" idx="12"/>
          </p:nvPr>
        </p:nvSpPr>
        <p:spPr/>
        <p:txBody>
          <a:bodyPr/>
          <a:lstStyle/>
          <a:p>
            <a:r>
              <a:rPr lang="en-US" dirty="0" smtClean="0"/>
              <a:t>Gil Fink</a:t>
            </a:r>
            <a:endParaRPr lang="en-US" dirty="0"/>
          </a:p>
        </p:txBody>
      </p:sp>
    </p:spTree>
    <p:extLst>
      <p:ext uri="{BB962C8B-B14F-4D97-AF65-F5344CB8AC3E}">
        <p14:creationId xmlns:p14="http://schemas.microsoft.com/office/powerpoint/2010/main" val="46785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normAutofit/>
          </a:bodyPr>
          <a:lstStyle/>
          <a:p>
            <a:r>
              <a:rPr lang="en-US" sz="3264" dirty="0"/>
              <a:t>Building a </a:t>
            </a:r>
            <a:r>
              <a:rPr lang="en-US" sz="3264"/>
              <a:t>Simple End-to-End App </a:t>
            </a:r>
            <a:r>
              <a:rPr lang="en-US" sz="3264" dirty="0"/>
              <a:t>with </a:t>
            </a:r>
            <a:r>
              <a:rPr lang="en-US" sz="3264" dirty="0" err="1"/>
              <a:t>TypeScript</a:t>
            </a:r>
            <a:endParaRPr lang="en-US" sz="3264" dirty="0"/>
          </a:p>
        </p:txBody>
      </p:sp>
      <p:sp>
        <p:nvSpPr>
          <p:cNvPr id="2" name="Text Placeholder 1"/>
          <p:cNvSpPr>
            <a:spLocks noGrp="1"/>
          </p:cNvSpPr>
          <p:nvPr>
            <p:ph type="body" sz="quarter" idx="12"/>
          </p:nvPr>
        </p:nvSpPr>
        <p:spPr/>
        <p:txBody>
          <a:bodyPr/>
          <a:lstStyle/>
          <a:p>
            <a:r>
              <a:rPr lang="en-US" dirty="0" smtClean="0"/>
              <a:t>Gil Fink</a:t>
            </a:r>
            <a:endParaRPr lang="en-US" dirty="0"/>
          </a:p>
        </p:txBody>
      </p:sp>
    </p:spTree>
    <p:extLst>
      <p:ext uri="{BB962C8B-B14F-4D97-AF65-F5344CB8AC3E}">
        <p14:creationId xmlns:p14="http://schemas.microsoft.com/office/powerpoint/2010/main" val="7476813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354565273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pPr>
              <a:defRPr/>
            </a:pPr>
            <a:r>
              <a:rPr lang="en-US" dirty="0" smtClean="0"/>
              <a:t>Summary</a:t>
            </a:r>
          </a:p>
        </p:txBody>
      </p:sp>
      <p:sp>
        <p:nvSpPr>
          <p:cNvPr id="13315" name="Rectangle 3"/>
          <p:cNvSpPr>
            <a:spLocks noGrp="1" noChangeArrowheads="1"/>
          </p:cNvSpPr>
          <p:nvPr>
            <p:ph idx="1"/>
          </p:nvPr>
        </p:nvSpPr>
        <p:spPr/>
        <p:txBody>
          <a:bodyPr>
            <a:normAutofit/>
          </a:bodyPr>
          <a:lstStyle/>
          <a:p>
            <a:pPr>
              <a:buFont typeface="Arial" pitchFamily="34" charset="0"/>
              <a:buChar char="•"/>
            </a:pPr>
            <a:r>
              <a:rPr lang="en-US" dirty="0"/>
              <a:t>Open source language that compiles into JavaScript</a:t>
            </a:r>
          </a:p>
          <a:p>
            <a:pPr>
              <a:buFont typeface="Arial" pitchFamily="34" charset="0"/>
              <a:buChar char="•"/>
            </a:pPr>
            <a:endParaRPr lang="en-US" dirty="0"/>
          </a:p>
          <a:p>
            <a:pPr>
              <a:buFont typeface="Arial" pitchFamily="34" charset="0"/>
              <a:buChar char="•"/>
            </a:pPr>
            <a:r>
              <a:rPr lang="en-US" dirty="0"/>
              <a:t>Key features:</a:t>
            </a:r>
          </a:p>
          <a:p>
            <a:pPr marL="816022" lvl="1" indent="-349724">
              <a:buFont typeface="Arial" pitchFamily="34" charset="0"/>
              <a:buChar char="•"/>
            </a:pPr>
            <a:r>
              <a:rPr lang="en-US" dirty="0"/>
              <a:t>Code encapsulation </a:t>
            </a:r>
          </a:p>
          <a:p>
            <a:pPr marL="816022" lvl="1" indent="-349724">
              <a:buFont typeface="Arial" pitchFamily="34" charset="0"/>
              <a:buChar char="•"/>
            </a:pPr>
            <a:r>
              <a:rPr lang="en-US" dirty="0"/>
              <a:t>Maintainable code</a:t>
            </a:r>
          </a:p>
          <a:p>
            <a:pPr marL="816022" lvl="1" indent="-349724">
              <a:buFont typeface="Arial" pitchFamily="34" charset="0"/>
              <a:buChar char="•"/>
            </a:pPr>
            <a:r>
              <a:rPr lang="en-US" dirty="0"/>
              <a:t>Tooling support</a:t>
            </a:r>
          </a:p>
          <a:p>
            <a:pPr marL="816022" lvl="1" indent="-349724">
              <a:buFont typeface="Arial" pitchFamily="34" charset="0"/>
              <a:buChar char="•"/>
            </a:pPr>
            <a:endParaRPr lang="en-US" dirty="0"/>
          </a:p>
          <a:p>
            <a:pPr>
              <a:buFont typeface="Arial" pitchFamily="34" charset="0"/>
              <a:buChar char="•"/>
            </a:pPr>
            <a:r>
              <a:rPr lang="en-US" dirty="0"/>
              <a:t>Learn </a:t>
            </a:r>
            <a:r>
              <a:rPr lang="en-US" dirty="0" err="1"/>
              <a:t>TypeScript</a:t>
            </a:r>
            <a:r>
              <a:rPr lang="en-US" dirty="0"/>
              <a:t> today</a:t>
            </a:r>
            <a:r>
              <a:rPr lang="en-US" dirty="0" smtClean="0"/>
              <a:t>!</a:t>
            </a:r>
          </a:p>
          <a:p>
            <a:pPr marL="466298" lvl="1" indent="0">
              <a:buNone/>
            </a:pPr>
            <a:endParaRPr lang="en-US" dirty="0" smtClean="0"/>
          </a:p>
        </p:txBody>
      </p:sp>
    </p:spTree>
    <p:extLst>
      <p:ext uri="{BB962C8B-B14F-4D97-AF65-F5344CB8AC3E}">
        <p14:creationId xmlns:p14="http://schemas.microsoft.com/office/powerpoint/2010/main" val="1394830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pPr>
              <a:defRPr/>
            </a:pPr>
            <a:r>
              <a:rPr lang="en-US" dirty="0" smtClean="0"/>
              <a:t>Resources</a:t>
            </a:r>
          </a:p>
        </p:txBody>
      </p:sp>
      <p:sp>
        <p:nvSpPr>
          <p:cNvPr id="14339" name="Rectangle 3"/>
          <p:cNvSpPr>
            <a:spLocks noGrp="1" noChangeArrowheads="1"/>
          </p:cNvSpPr>
          <p:nvPr>
            <p:ph idx="1"/>
          </p:nvPr>
        </p:nvSpPr>
        <p:spPr/>
        <p:txBody>
          <a:bodyPr>
            <a:normAutofit/>
          </a:bodyPr>
          <a:lstStyle/>
          <a:p>
            <a:pPr>
              <a:buFont typeface="Arial" panose="020B0604020202020204" pitchFamily="34" charset="0"/>
              <a:buChar char="•"/>
            </a:pPr>
            <a:r>
              <a:rPr lang="en-US" dirty="0" err="1" smtClean="0"/>
              <a:t>TypeScript</a:t>
            </a:r>
            <a:r>
              <a:rPr lang="en-US" dirty="0" smtClean="0"/>
              <a:t> </a:t>
            </a:r>
            <a:r>
              <a:rPr lang="en-US" dirty="0"/>
              <a:t>– </a:t>
            </a:r>
            <a:r>
              <a:rPr lang="en-US" dirty="0">
                <a:hlinkClick r:id="rId3"/>
              </a:rPr>
              <a:t>http://</a:t>
            </a:r>
            <a:r>
              <a:rPr lang="en-US" dirty="0" smtClean="0">
                <a:hlinkClick r:id="rId3"/>
              </a:rPr>
              <a:t>www.typescriptlang.org</a:t>
            </a:r>
            <a:endParaRPr lang="en-US" dirty="0" smtClean="0"/>
          </a:p>
          <a:p>
            <a:pPr>
              <a:buFont typeface="Arial" panose="020B0604020202020204" pitchFamily="34" charset="0"/>
              <a:buChar char="•"/>
            </a:pPr>
            <a:r>
              <a:rPr lang="en-US" dirty="0" err="1"/>
              <a:t>TypeScript</a:t>
            </a:r>
            <a:r>
              <a:rPr lang="en-US" dirty="0"/>
              <a:t> </a:t>
            </a:r>
            <a:r>
              <a:rPr lang="en-US"/>
              <a:t>Source </a:t>
            </a:r>
            <a:r>
              <a:rPr lang="en-US" smtClean="0"/>
              <a:t>Code - </a:t>
            </a:r>
            <a:r>
              <a:rPr lang="en-US" dirty="0">
                <a:hlinkClick r:id="rId4"/>
              </a:rPr>
              <a:t>https://</a:t>
            </a:r>
            <a:r>
              <a:rPr lang="en-US" dirty="0" smtClean="0">
                <a:hlinkClick r:id="rId4"/>
              </a:rPr>
              <a:t>github.com/Microsoft/TypeScript</a:t>
            </a:r>
            <a:endParaRPr lang="en-US" dirty="0" smtClean="0"/>
          </a:p>
          <a:p>
            <a:pPr>
              <a:buFont typeface="Arial" panose="020B0604020202020204" pitchFamily="34" charset="0"/>
              <a:buChar char="•"/>
            </a:pPr>
            <a:r>
              <a:rPr lang="en-US" dirty="0" smtClean="0"/>
              <a:t>Definitely Typed –</a:t>
            </a:r>
            <a:r>
              <a:rPr lang="en-US" dirty="0" smtClean="0">
                <a:hlinkClick r:id="rId5"/>
              </a:rPr>
              <a:t>https</a:t>
            </a:r>
            <a:r>
              <a:rPr lang="en-US" dirty="0">
                <a:hlinkClick r:id="rId5"/>
              </a:rPr>
              <a:t>://</a:t>
            </a:r>
            <a:r>
              <a:rPr lang="en-US" dirty="0" smtClean="0">
                <a:hlinkClick r:id="rId5"/>
              </a:rPr>
              <a:t>github.com/borisyankov/DefinitelyTyped</a:t>
            </a:r>
            <a:endParaRPr lang="en-US" dirty="0" smtClean="0"/>
          </a:p>
          <a:p>
            <a:pPr marL="0" indent="0">
              <a:buNone/>
            </a:pPr>
            <a:endParaRPr lang="en-US" dirty="0"/>
          </a:p>
          <a:p>
            <a:pPr>
              <a:buFont typeface="Arial" panose="020B0604020202020204" pitchFamily="34" charset="0"/>
              <a:buChar char="•"/>
            </a:pPr>
            <a:r>
              <a:rPr lang="en-US" dirty="0"/>
              <a:t>My Website – </a:t>
            </a:r>
            <a:r>
              <a:rPr lang="en-US" dirty="0">
                <a:hlinkClick r:id="rId6"/>
              </a:rPr>
              <a:t>http://www.gilfink.net</a:t>
            </a:r>
            <a:endParaRPr lang="en-US" dirty="0"/>
          </a:p>
          <a:p>
            <a:pPr>
              <a:buFont typeface="Arial" panose="020B0604020202020204" pitchFamily="34" charset="0"/>
              <a:buChar char="•"/>
            </a:pPr>
            <a:r>
              <a:rPr lang="en-US" dirty="0"/>
              <a:t>Follow me on Twitter – @</a:t>
            </a:r>
            <a:r>
              <a:rPr lang="en-US" dirty="0" err="1"/>
              <a:t>gilfink</a:t>
            </a:r>
            <a:endParaRPr lang="en-US" dirty="0"/>
          </a:p>
          <a:p>
            <a:endParaRPr lang="en-US" dirty="0" smtClean="0"/>
          </a:p>
        </p:txBody>
      </p:sp>
    </p:spTree>
    <p:extLst>
      <p:ext uri="{BB962C8B-B14F-4D97-AF65-F5344CB8AC3E}">
        <p14:creationId xmlns:p14="http://schemas.microsoft.com/office/powerpoint/2010/main" val="388062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a:t>
            </a:r>
            <a:r>
              <a:rPr lang="en-US" dirty="0" smtClean="0"/>
              <a:t>End-to-End Web Apps </a:t>
            </a:r>
            <a:r>
              <a:rPr lang="en-US" dirty="0"/>
              <a:t>Using </a:t>
            </a:r>
            <a:r>
              <a:rPr lang="en-US" dirty="0" err="1" smtClean="0"/>
              <a:t>TypeScript</a:t>
            </a:r>
            <a:endParaRPr lang="en-US" dirty="0"/>
          </a:p>
        </p:txBody>
      </p:sp>
      <p:sp>
        <p:nvSpPr>
          <p:cNvPr id="3" name="Text Placeholder 2"/>
          <p:cNvSpPr>
            <a:spLocks noGrp="1"/>
          </p:cNvSpPr>
          <p:nvPr>
            <p:ph type="body" sz="quarter" idx="14"/>
          </p:nvPr>
        </p:nvSpPr>
        <p:spPr/>
        <p:txBody>
          <a:bodyPr/>
          <a:lstStyle/>
          <a:p>
            <a:r>
              <a:rPr lang="en-US" dirty="0"/>
              <a:t>DEV-B212</a:t>
            </a:r>
            <a:endParaRPr lang="en-US" dirty="0" smtClean="0"/>
          </a:p>
          <a:p>
            <a:endParaRPr lang="en-US" dirty="0"/>
          </a:p>
          <a:p>
            <a:r>
              <a:rPr lang="en-US" dirty="0" smtClean="0"/>
              <a:t>Gil Fink</a:t>
            </a:r>
            <a:endParaRPr lang="en-US" dirty="0"/>
          </a:p>
        </p:txBody>
      </p:sp>
    </p:spTree>
    <p:extLst>
      <p:ext uri="{BB962C8B-B14F-4D97-AF65-F5344CB8AC3E}">
        <p14:creationId xmlns:p14="http://schemas.microsoft.com/office/powerpoint/2010/main" val="28224684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274638" y="1545485"/>
            <a:ext cx="11887200" cy="2521716"/>
          </a:xfrm>
        </p:spPr>
        <p:txBody>
          <a:bodyPr lIns="182880" tIns="146304" rIns="182880" bIns="146304"/>
          <a:lstStyle/>
          <a:p>
            <a:pPr marL="457200" indent="-457200">
              <a:spcBef>
                <a:spcPts val="2200"/>
              </a:spcBef>
              <a:buClr>
                <a:schemeClr val="tx2"/>
              </a:buClr>
            </a:pPr>
            <a:r>
              <a:rPr lang="en-US" dirty="0">
                <a:gradFill>
                  <a:gsLst>
                    <a:gs pos="0">
                      <a:schemeClr val="tx1"/>
                    </a:gs>
                    <a:gs pos="100000">
                      <a:schemeClr val="tx1"/>
                    </a:gs>
                  </a:gsLst>
                  <a:lin ang="5400000" scaled="0"/>
                </a:gradFill>
                <a:hlinkClick r:id="rId3"/>
              </a:rPr>
              <a:t>http://www.visualstudio.com</a:t>
            </a:r>
            <a:endParaRPr lang="en-US" dirty="0">
              <a:gradFill>
                <a:gsLst>
                  <a:gs pos="0">
                    <a:schemeClr val="tx1"/>
                  </a:gs>
                  <a:gs pos="100000">
                    <a:schemeClr val="tx1"/>
                  </a:gs>
                </a:gsLst>
                <a:lin ang="5400000" scaled="0"/>
              </a:gradFill>
            </a:endParaRPr>
          </a:p>
          <a:p>
            <a:pPr marL="457200" indent="-457200">
              <a:spcBef>
                <a:spcPts val="2200"/>
              </a:spcBef>
              <a:buClr>
                <a:schemeClr val="tx2"/>
              </a:buClr>
            </a:pPr>
            <a:r>
              <a:rPr lang="en-US" dirty="0">
                <a:gradFill>
                  <a:gsLst>
                    <a:gs pos="0">
                      <a:schemeClr val="tx1"/>
                    </a:gs>
                    <a:gs pos="100000">
                      <a:schemeClr val="tx1"/>
                    </a:gs>
                  </a:gsLst>
                  <a:lin ang="5400000" scaled="0"/>
                </a:gradFill>
                <a:hlinkClick r:id="rId4"/>
              </a:rPr>
              <a:t>http://blogs.msdn.com/b/developer-tools/</a:t>
            </a:r>
            <a:endParaRPr lang="en-US" dirty="0">
              <a:gradFill>
                <a:gsLst>
                  <a:gs pos="0">
                    <a:schemeClr val="tx1"/>
                  </a:gs>
                  <a:gs pos="100000">
                    <a:schemeClr val="tx1"/>
                  </a:gs>
                </a:gsLst>
                <a:lin ang="5400000" scaled="0"/>
              </a:gradFill>
            </a:endParaRPr>
          </a:p>
          <a:p>
            <a:pPr marL="457200" indent="-457200">
              <a:spcBef>
                <a:spcPts val="2200"/>
              </a:spcBef>
              <a:buClr>
                <a:schemeClr val="tx2"/>
              </a:buClr>
            </a:pPr>
            <a:r>
              <a:rPr lang="en-US" dirty="0">
                <a:gradFill>
                  <a:gsLst>
                    <a:gs pos="0">
                      <a:schemeClr val="tx1"/>
                    </a:gs>
                    <a:gs pos="100000">
                      <a:schemeClr val="tx1"/>
                    </a:gs>
                  </a:gsLst>
                  <a:lin ang="5400000" scaled="0"/>
                </a:gradFill>
                <a:hlinkClick r:id="rId5"/>
              </a:rPr>
              <a:t>http://msdn.microsoft.com/vstudio</a:t>
            </a:r>
            <a:r>
              <a:rPr lang="en-US" dirty="0">
                <a:gradFill>
                  <a:gsLst>
                    <a:gs pos="0">
                      <a:schemeClr val="tx1"/>
                    </a:gs>
                    <a:gs pos="100000">
                      <a:schemeClr val="tx1"/>
                    </a:gs>
                  </a:gsLst>
                  <a:lin ang="5400000" scaled="0"/>
                </a:gradFill>
              </a:rPr>
              <a:t> </a:t>
            </a:r>
          </a:p>
        </p:txBody>
      </p:sp>
      <p:sp>
        <p:nvSpPr>
          <p:cNvPr id="4" name="Title 3"/>
          <p:cNvSpPr>
            <a:spLocks noGrp="1"/>
          </p:cNvSpPr>
          <p:nvPr>
            <p:ph type="title"/>
          </p:nvPr>
        </p:nvSpPr>
        <p:spPr/>
        <p:txBody>
          <a:bodyPr/>
          <a:lstStyle/>
          <a:p>
            <a:r>
              <a:rPr lang="en-US" dirty="0" smtClean="0"/>
              <a:t>DEV Track Resources</a:t>
            </a:r>
            <a:endParaRPr lang="en-US" dirty="0"/>
          </a:p>
        </p:txBody>
      </p:sp>
      <p:grpSp>
        <p:nvGrpSpPr>
          <p:cNvPr id="3" name="Group 2"/>
          <p:cNvGrpSpPr/>
          <p:nvPr/>
        </p:nvGrpSpPr>
        <p:grpSpPr>
          <a:xfrm>
            <a:off x="8504238" y="4838317"/>
            <a:ext cx="3076577" cy="683264"/>
            <a:chOff x="8297184" y="4389321"/>
            <a:chExt cx="3076577" cy="683264"/>
          </a:xfrm>
        </p:grpSpPr>
        <p:sp>
          <p:nvSpPr>
            <p:cNvPr id="24" name="Oval 23"/>
            <p:cNvSpPr/>
            <p:nvPr/>
          </p:nvSpPr>
          <p:spPr bwMode="auto">
            <a:xfrm>
              <a:off x="8297184" y="4449964"/>
              <a:ext cx="561978" cy="561978"/>
            </a:xfrm>
            <a:prstGeom prst="ellipse">
              <a:avLst/>
            </a:prstGeom>
            <a:solidFill>
              <a:srgbClr val="FFFFFF"/>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Content Placeholder 4"/>
            <p:cNvSpPr txBox="1">
              <a:spLocks/>
            </p:cNvSpPr>
            <p:nvPr/>
          </p:nvSpPr>
          <p:spPr>
            <a:xfrm>
              <a:off x="8859162" y="4389321"/>
              <a:ext cx="2514599" cy="6832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3600" dirty="0" err="1" smtClean="0"/>
                <a:t>visualstudio</a:t>
              </a:r>
              <a:endParaRPr lang="en-US" sz="3600" dirty="0" smtClean="0"/>
            </a:p>
          </p:txBody>
        </p:sp>
        <p:sp useBgFill="1">
          <p:nvSpPr>
            <p:cNvPr id="21" name="Freeform 6"/>
            <p:cNvSpPr>
              <a:spLocks noChangeAspect="1" noEditPoints="1"/>
            </p:cNvSpPr>
            <p:nvPr/>
          </p:nvSpPr>
          <p:spPr bwMode="auto">
            <a:xfrm>
              <a:off x="8428635" y="4624936"/>
              <a:ext cx="299076" cy="212035"/>
            </a:xfrm>
            <a:custGeom>
              <a:avLst/>
              <a:gdLst>
                <a:gd name="T0" fmla="*/ 1856 w 1885"/>
                <a:gd name="T1" fmla="*/ 243 h 1336"/>
                <a:gd name="T2" fmla="*/ 1629 w 1885"/>
                <a:gd name="T3" fmla="*/ 24 h 1336"/>
                <a:gd name="T4" fmla="*/ 942 w 1885"/>
                <a:gd name="T5" fmla="*/ 0 h 1336"/>
                <a:gd name="T6" fmla="*/ 943 w 1885"/>
                <a:gd name="T7" fmla="*/ 0 h 1336"/>
                <a:gd name="T8" fmla="*/ 256 w 1885"/>
                <a:gd name="T9" fmla="*/ 24 h 1336"/>
                <a:gd name="T10" fmla="*/ 29 w 1885"/>
                <a:gd name="T11" fmla="*/ 243 h 1336"/>
                <a:gd name="T12" fmla="*/ 0 w 1885"/>
                <a:gd name="T13" fmla="*/ 657 h 1336"/>
                <a:gd name="T14" fmla="*/ 0 w 1885"/>
                <a:gd name="T15" fmla="*/ 679 h 1336"/>
                <a:gd name="T16" fmla="*/ 29 w 1885"/>
                <a:gd name="T17" fmla="*/ 1093 h 1336"/>
                <a:gd name="T18" fmla="*/ 256 w 1885"/>
                <a:gd name="T19" fmla="*/ 1312 h 1336"/>
                <a:gd name="T20" fmla="*/ 943 w 1885"/>
                <a:gd name="T21" fmla="*/ 1336 h 1336"/>
                <a:gd name="T22" fmla="*/ 942 w 1885"/>
                <a:gd name="T23" fmla="*/ 1336 h 1336"/>
                <a:gd name="T24" fmla="*/ 1629 w 1885"/>
                <a:gd name="T25" fmla="*/ 1312 h 1336"/>
                <a:gd name="T26" fmla="*/ 1856 w 1885"/>
                <a:gd name="T27" fmla="*/ 1093 h 1336"/>
                <a:gd name="T28" fmla="*/ 1885 w 1885"/>
                <a:gd name="T29" fmla="*/ 679 h 1336"/>
                <a:gd name="T30" fmla="*/ 1885 w 1885"/>
                <a:gd name="T31" fmla="*/ 657 h 1336"/>
                <a:gd name="T32" fmla="*/ 1856 w 1885"/>
                <a:gd name="T33" fmla="*/ 243 h 1336"/>
                <a:gd name="T34" fmla="*/ 747 w 1885"/>
                <a:gd name="T35" fmla="*/ 933 h 1336"/>
                <a:gd name="T36" fmla="*/ 747 w 1885"/>
                <a:gd name="T37" fmla="*/ 397 h 1336"/>
                <a:gd name="T38" fmla="*/ 1247 w 1885"/>
                <a:gd name="T39" fmla="*/ 659 h 1336"/>
                <a:gd name="T40" fmla="*/ 747 w 1885"/>
                <a:gd name="T41" fmla="*/ 933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85" h="1336">
                  <a:moveTo>
                    <a:pt x="1856" y="243"/>
                  </a:moveTo>
                  <a:cubicBezTo>
                    <a:pt x="1820" y="99"/>
                    <a:pt x="1753" y="44"/>
                    <a:pt x="1629" y="24"/>
                  </a:cubicBezTo>
                  <a:cubicBezTo>
                    <a:pt x="1557" y="13"/>
                    <a:pt x="1214" y="0"/>
                    <a:pt x="942" y="0"/>
                  </a:cubicBezTo>
                  <a:cubicBezTo>
                    <a:pt x="943" y="0"/>
                    <a:pt x="943" y="0"/>
                    <a:pt x="943" y="0"/>
                  </a:cubicBezTo>
                  <a:cubicBezTo>
                    <a:pt x="671" y="0"/>
                    <a:pt x="328" y="14"/>
                    <a:pt x="256" y="24"/>
                  </a:cubicBezTo>
                  <a:cubicBezTo>
                    <a:pt x="132" y="44"/>
                    <a:pt x="65" y="99"/>
                    <a:pt x="29" y="243"/>
                  </a:cubicBezTo>
                  <a:cubicBezTo>
                    <a:pt x="17" y="291"/>
                    <a:pt x="0" y="556"/>
                    <a:pt x="0" y="657"/>
                  </a:cubicBezTo>
                  <a:cubicBezTo>
                    <a:pt x="0" y="679"/>
                    <a:pt x="0" y="679"/>
                    <a:pt x="0" y="679"/>
                  </a:cubicBezTo>
                  <a:cubicBezTo>
                    <a:pt x="0" y="780"/>
                    <a:pt x="17" y="1045"/>
                    <a:pt x="29" y="1093"/>
                  </a:cubicBezTo>
                  <a:cubicBezTo>
                    <a:pt x="65" y="1237"/>
                    <a:pt x="132" y="1292"/>
                    <a:pt x="256" y="1312"/>
                  </a:cubicBezTo>
                  <a:cubicBezTo>
                    <a:pt x="328" y="1323"/>
                    <a:pt x="671" y="1336"/>
                    <a:pt x="943" y="1336"/>
                  </a:cubicBezTo>
                  <a:cubicBezTo>
                    <a:pt x="942" y="1336"/>
                    <a:pt x="942" y="1336"/>
                    <a:pt x="942" y="1336"/>
                  </a:cubicBezTo>
                  <a:cubicBezTo>
                    <a:pt x="1214" y="1336"/>
                    <a:pt x="1557" y="1323"/>
                    <a:pt x="1629" y="1312"/>
                  </a:cubicBezTo>
                  <a:cubicBezTo>
                    <a:pt x="1753" y="1292"/>
                    <a:pt x="1820" y="1237"/>
                    <a:pt x="1856" y="1093"/>
                  </a:cubicBezTo>
                  <a:cubicBezTo>
                    <a:pt x="1868" y="1045"/>
                    <a:pt x="1885" y="780"/>
                    <a:pt x="1885" y="679"/>
                  </a:cubicBezTo>
                  <a:cubicBezTo>
                    <a:pt x="1885" y="657"/>
                    <a:pt x="1885" y="657"/>
                    <a:pt x="1885" y="657"/>
                  </a:cubicBezTo>
                  <a:cubicBezTo>
                    <a:pt x="1885" y="556"/>
                    <a:pt x="1868" y="291"/>
                    <a:pt x="1856" y="243"/>
                  </a:cubicBezTo>
                  <a:close/>
                  <a:moveTo>
                    <a:pt x="747" y="933"/>
                  </a:moveTo>
                  <a:cubicBezTo>
                    <a:pt x="747" y="397"/>
                    <a:pt x="747" y="397"/>
                    <a:pt x="747" y="397"/>
                  </a:cubicBezTo>
                  <a:cubicBezTo>
                    <a:pt x="1247" y="659"/>
                    <a:pt x="1247" y="659"/>
                    <a:pt x="1247" y="659"/>
                  </a:cubicBezTo>
                  <a:lnTo>
                    <a:pt x="747" y="933"/>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 name="Group 13"/>
          <p:cNvGrpSpPr/>
          <p:nvPr/>
        </p:nvGrpSpPr>
        <p:grpSpPr>
          <a:xfrm>
            <a:off x="4292682" y="4838317"/>
            <a:ext cx="3503651" cy="683264"/>
            <a:chOff x="4085628" y="4215696"/>
            <a:chExt cx="3503651" cy="683264"/>
          </a:xfrm>
        </p:grpSpPr>
        <p:sp>
          <p:nvSpPr>
            <p:cNvPr id="23" name="Oval 22"/>
            <p:cNvSpPr/>
            <p:nvPr/>
          </p:nvSpPr>
          <p:spPr bwMode="auto">
            <a:xfrm>
              <a:off x="4085628" y="4276339"/>
              <a:ext cx="561978" cy="561978"/>
            </a:xfrm>
            <a:prstGeom prst="ellipse">
              <a:avLst/>
            </a:prstGeom>
            <a:solidFill>
              <a:srgbClr val="FFFFFF"/>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Content Placeholder 4"/>
            <p:cNvSpPr txBox="1">
              <a:spLocks/>
            </p:cNvSpPr>
            <p:nvPr/>
          </p:nvSpPr>
          <p:spPr>
            <a:xfrm>
              <a:off x="4647606" y="4215696"/>
              <a:ext cx="2941673" cy="6832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3600" dirty="0" smtClean="0"/>
                <a:t>@</a:t>
              </a:r>
              <a:r>
                <a:rPr lang="en-US" sz="3600" dirty="0" err="1" smtClean="0"/>
                <a:t>visualstudio</a:t>
              </a:r>
              <a:endParaRPr lang="en-US" sz="3600" dirty="0" smtClean="0"/>
            </a:p>
          </p:txBody>
        </p:sp>
        <p:sp useBgFill="1">
          <p:nvSpPr>
            <p:cNvPr id="12" name="Freeform 38"/>
            <p:cNvSpPr>
              <a:spLocks noChangeAspect="1"/>
            </p:cNvSpPr>
            <p:nvPr/>
          </p:nvSpPr>
          <p:spPr bwMode="auto">
            <a:xfrm>
              <a:off x="4187808" y="4422273"/>
              <a:ext cx="357619" cy="270110"/>
            </a:xfrm>
            <a:custGeom>
              <a:avLst/>
              <a:gdLst>
                <a:gd name="T0" fmla="*/ 544 w 1126"/>
                <a:gd name="T1" fmla="*/ 300 h 849"/>
                <a:gd name="T2" fmla="*/ 674 w 1126"/>
                <a:gd name="T3" fmla="*/ 61 h 849"/>
                <a:gd name="T4" fmla="*/ 710 w 1126"/>
                <a:gd name="T5" fmla="*/ 53 h 849"/>
                <a:gd name="T6" fmla="*/ 744 w 1126"/>
                <a:gd name="T7" fmla="*/ 29 h 849"/>
                <a:gd name="T8" fmla="*/ 759 w 1126"/>
                <a:gd name="T9" fmla="*/ 50 h 849"/>
                <a:gd name="T10" fmla="*/ 748 w 1126"/>
                <a:gd name="T11" fmla="*/ 88 h 849"/>
                <a:gd name="T12" fmla="*/ 985 w 1126"/>
                <a:gd name="T13" fmla="*/ 288 h 849"/>
                <a:gd name="T14" fmla="*/ 1003 w 1126"/>
                <a:gd name="T15" fmla="*/ 308 h 849"/>
                <a:gd name="T16" fmla="*/ 1121 w 1126"/>
                <a:gd name="T17" fmla="*/ 303 h 849"/>
                <a:gd name="T18" fmla="*/ 1023 w 1126"/>
                <a:gd name="T19" fmla="*/ 361 h 849"/>
                <a:gd name="T20" fmla="*/ 1022 w 1126"/>
                <a:gd name="T21" fmla="*/ 370 h 849"/>
                <a:gd name="T22" fmla="*/ 1126 w 1126"/>
                <a:gd name="T23" fmla="*/ 377 h 849"/>
                <a:gd name="T24" fmla="*/ 994 w 1126"/>
                <a:gd name="T25" fmla="*/ 429 h 849"/>
                <a:gd name="T26" fmla="*/ 773 w 1126"/>
                <a:gd name="T27" fmla="*/ 711 h 849"/>
                <a:gd name="T28" fmla="*/ 0 w 1126"/>
                <a:gd name="T29" fmla="*/ 579 h 849"/>
                <a:gd name="T30" fmla="*/ 416 w 1126"/>
                <a:gd name="T31" fmla="*/ 563 h 849"/>
                <a:gd name="T32" fmla="*/ 377 w 1126"/>
                <a:gd name="T33" fmla="*/ 466 h 849"/>
                <a:gd name="T34" fmla="*/ 251 w 1126"/>
                <a:gd name="T35" fmla="*/ 410 h 849"/>
                <a:gd name="T36" fmla="*/ 256 w 1126"/>
                <a:gd name="T37" fmla="*/ 384 h 849"/>
                <a:gd name="T38" fmla="*/ 316 w 1126"/>
                <a:gd name="T39" fmla="*/ 366 h 849"/>
                <a:gd name="T40" fmla="*/ 198 w 1126"/>
                <a:gd name="T41" fmla="*/ 268 h 849"/>
                <a:gd name="T42" fmla="*/ 208 w 1126"/>
                <a:gd name="T43" fmla="*/ 249 h 849"/>
                <a:gd name="T44" fmla="*/ 259 w 1126"/>
                <a:gd name="T45" fmla="*/ 243 h 849"/>
                <a:gd name="T46" fmla="*/ 170 w 1126"/>
                <a:gd name="T47" fmla="*/ 132 h 849"/>
                <a:gd name="T48" fmla="*/ 200 w 1126"/>
                <a:gd name="T49" fmla="*/ 113 h 849"/>
                <a:gd name="T50" fmla="*/ 544 w 1126"/>
                <a:gd name="T51" fmla="*/ 30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26" h="849">
                  <a:moveTo>
                    <a:pt x="544" y="300"/>
                  </a:moveTo>
                  <a:cubicBezTo>
                    <a:pt x="580" y="187"/>
                    <a:pt x="624" y="114"/>
                    <a:pt x="674" y="61"/>
                  </a:cubicBezTo>
                  <a:cubicBezTo>
                    <a:pt x="712" y="22"/>
                    <a:pt x="732" y="9"/>
                    <a:pt x="710" y="53"/>
                  </a:cubicBezTo>
                  <a:cubicBezTo>
                    <a:pt x="719" y="45"/>
                    <a:pt x="733" y="34"/>
                    <a:pt x="744" y="29"/>
                  </a:cubicBezTo>
                  <a:cubicBezTo>
                    <a:pt x="806" y="0"/>
                    <a:pt x="801" y="24"/>
                    <a:pt x="759" y="50"/>
                  </a:cubicBezTo>
                  <a:cubicBezTo>
                    <a:pt x="874" y="9"/>
                    <a:pt x="870" y="61"/>
                    <a:pt x="748" y="88"/>
                  </a:cubicBezTo>
                  <a:cubicBezTo>
                    <a:pt x="848" y="90"/>
                    <a:pt x="954" y="153"/>
                    <a:pt x="985" y="288"/>
                  </a:cubicBezTo>
                  <a:cubicBezTo>
                    <a:pt x="989" y="307"/>
                    <a:pt x="984" y="305"/>
                    <a:pt x="1003" y="308"/>
                  </a:cubicBezTo>
                  <a:cubicBezTo>
                    <a:pt x="1044" y="316"/>
                    <a:pt x="1083" y="315"/>
                    <a:pt x="1121" y="303"/>
                  </a:cubicBezTo>
                  <a:cubicBezTo>
                    <a:pt x="1117" y="331"/>
                    <a:pt x="1080" y="349"/>
                    <a:pt x="1023" y="361"/>
                  </a:cubicBezTo>
                  <a:cubicBezTo>
                    <a:pt x="1001" y="366"/>
                    <a:pt x="997" y="364"/>
                    <a:pt x="1022" y="370"/>
                  </a:cubicBezTo>
                  <a:cubicBezTo>
                    <a:pt x="1054" y="377"/>
                    <a:pt x="1089" y="379"/>
                    <a:pt x="1126" y="377"/>
                  </a:cubicBezTo>
                  <a:cubicBezTo>
                    <a:pt x="1097" y="411"/>
                    <a:pt x="1051" y="428"/>
                    <a:pt x="994" y="429"/>
                  </a:cubicBezTo>
                  <a:cubicBezTo>
                    <a:pt x="958" y="559"/>
                    <a:pt x="877" y="653"/>
                    <a:pt x="773" y="711"/>
                  </a:cubicBezTo>
                  <a:cubicBezTo>
                    <a:pt x="530" y="849"/>
                    <a:pt x="177" y="829"/>
                    <a:pt x="0" y="579"/>
                  </a:cubicBezTo>
                  <a:cubicBezTo>
                    <a:pt x="116" y="670"/>
                    <a:pt x="288" y="690"/>
                    <a:pt x="416" y="563"/>
                  </a:cubicBezTo>
                  <a:cubicBezTo>
                    <a:pt x="332" y="563"/>
                    <a:pt x="311" y="500"/>
                    <a:pt x="377" y="466"/>
                  </a:cubicBezTo>
                  <a:cubicBezTo>
                    <a:pt x="314" y="465"/>
                    <a:pt x="274" y="446"/>
                    <a:pt x="251" y="410"/>
                  </a:cubicBezTo>
                  <a:cubicBezTo>
                    <a:pt x="242" y="396"/>
                    <a:pt x="242" y="395"/>
                    <a:pt x="256" y="384"/>
                  </a:cubicBezTo>
                  <a:cubicBezTo>
                    <a:pt x="272" y="373"/>
                    <a:pt x="294" y="368"/>
                    <a:pt x="316" y="366"/>
                  </a:cubicBezTo>
                  <a:cubicBezTo>
                    <a:pt x="251" y="347"/>
                    <a:pt x="212" y="313"/>
                    <a:pt x="198" y="268"/>
                  </a:cubicBezTo>
                  <a:cubicBezTo>
                    <a:pt x="193" y="252"/>
                    <a:pt x="192" y="253"/>
                    <a:pt x="208" y="249"/>
                  </a:cubicBezTo>
                  <a:cubicBezTo>
                    <a:pt x="223" y="246"/>
                    <a:pt x="242" y="243"/>
                    <a:pt x="259" y="243"/>
                  </a:cubicBezTo>
                  <a:cubicBezTo>
                    <a:pt x="208" y="212"/>
                    <a:pt x="178" y="174"/>
                    <a:pt x="170" y="132"/>
                  </a:cubicBezTo>
                  <a:cubicBezTo>
                    <a:pt x="163" y="92"/>
                    <a:pt x="170" y="102"/>
                    <a:pt x="200" y="113"/>
                  </a:cubicBezTo>
                  <a:cubicBezTo>
                    <a:pt x="333" y="164"/>
                    <a:pt x="465" y="219"/>
                    <a:pt x="544" y="300"/>
                  </a:cubicBezTo>
                  <a:close/>
                </a:path>
              </a:pathLst>
            </a:custGeom>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16" name="Group 15"/>
          <p:cNvGrpSpPr/>
          <p:nvPr/>
        </p:nvGrpSpPr>
        <p:grpSpPr>
          <a:xfrm>
            <a:off x="473162" y="4838317"/>
            <a:ext cx="3111615" cy="683264"/>
            <a:chOff x="266108" y="4215696"/>
            <a:chExt cx="3111615" cy="683264"/>
          </a:xfrm>
        </p:grpSpPr>
        <p:sp>
          <p:nvSpPr>
            <p:cNvPr id="10" name="Content Placeholder 4"/>
            <p:cNvSpPr txBox="1">
              <a:spLocks/>
            </p:cNvSpPr>
            <p:nvPr/>
          </p:nvSpPr>
          <p:spPr>
            <a:xfrm>
              <a:off x="863124" y="4215696"/>
              <a:ext cx="2514599" cy="6832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3600" dirty="0" err="1" smtClean="0"/>
                <a:t>visualstudio</a:t>
              </a:r>
              <a:endParaRPr lang="en-US" sz="3600" dirty="0" smtClean="0"/>
            </a:p>
          </p:txBody>
        </p:sp>
        <p:grpSp>
          <p:nvGrpSpPr>
            <p:cNvPr id="13" name="Group 12"/>
            <p:cNvGrpSpPr/>
            <p:nvPr/>
          </p:nvGrpSpPr>
          <p:grpSpPr>
            <a:xfrm>
              <a:off x="266108" y="4276339"/>
              <a:ext cx="561978" cy="561978"/>
              <a:chOff x="266108" y="4276339"/>
              <a:chExt cx="561978" cy="561978"/>
            </a:xfrm>
          </p:grpSpPr>
          <p:sp>
            <p:nvSpPr>
              <p:cNvPr id="19" name="Oval 18"/>
              <p:cNvSpPr/>
              <p:nvPr/>
            </p:nvSpPr>
            <p:spPr bwMode="auto">
              <a:xfrm>
                <a:off x="266108" y="4276339"/>
                <a:ext cx="561978" cy="561978"/>
              </a:xfrm>
              <a:prstGeom prst="ellipse">
                <a:avLst/>
              </a:prstGeom>
              <a:solidFill>
                <a:srgbClr val="FFFFFF"/>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useBgFill="1">
            <p:nvSpPr>
              <p:cNvPr id="9" name="Freeform 5"/>
              <p:cNvSpPr>
                <a:spLocks/>
              </p:cNvSpPr>
              <p:nvPr/>
            </p:nvSpPr>
            <p:spPr bwMode="auto">
              <a:xfrm>
                <a:off x="535461" y="4395075"/>
                <a:ext cx="174625" cy="352425"/>
              </a:xfrm>
              <a:custGeom>
                <a:avLst/>
                <a:gdLst>
                  <a:gd name="T0" fmla="*/ 43 w 44"/>
                  <a:gd name="T1" fmla="*/ 49 h 91"/>
                  <a:gd name="T2" fmla="*/ 27 w 44"/>
                  <a:gd name="T3" fmla="*/ 49 h 91"/>
                  <a:gd name="T4" fmla="*/ 27 w 44"/>
                  <a:gd name="T5" fmla="*/ 91 h 91"/>
                  <a:gd name="T6" fmla="*/ 11 w 44"/>
                  <a:gd name="T7" fmla="*/ 91 h 91"/>
                  <a:gd name="T8" fmla="*/ 11 w 44"/>
                  <a:gd name="T9" fmla="*/ 49 h 91"/>
                  <a:gd name="T10" fmla="*/ 0 w 44"/>
                  <a:gd name="T11" fmla="*/ 49 h 91"/>
                  <a:gd name="T12" fmla="*/ 0 w 44"/>
                  <a:gd name="T13" fmla="*/ 33 h 91"/>
                  <a:gd name="T14" fmla="*/ 11 w 44"/>
                  <a:gd name="T15" fmla="*/ 33 h 91"/>
                  <a:gd name="T16" fmla="*/ 11 w 44"/>
                  <a:gd name="T17" fmla="*/ 20 h 91"/>
                  <a:gd name="T18" fmla="*/ 33 w 44"/>
                  <a:gd name="T19" fmla="*/ 0 h 91"/>
                  <a:gd name="T20" fmla="*/ 44 w 44"/>
                  <a:gd name="T21" fmla="*/ 1 h 91"/>
                  <a:gd name="T22" fmla="*/ 43 w 44"/>
                  <a:gd name="T23" fmla="*/ 15 h 91"/>
                  <a:gd name="T24" fmla="*/ 33 w 44"/>
                  <a:gd name="T25" fmla="*/ 15 h 91"/>
                  <a:gd name="T26" fmla="*/ 27 w 44"/>
                  <a:gd name="T27" fmla="*/ 22 h 91"/>
                  <a:gd name="T28" fmla="*/ 27 w 44"/>
                  <a:gd name="T29" fmla="*/ 23 h 91"/>
                  <a:gd name="T30" fmla="*/ 27 w 44"/>
                  <a:gd name="T31" fmla="*/ 33 h 91"/>
                  <a:gd name="T32" fmla="*/ 44 w 44"/>
                  <a:gd name="T33" fmla="*/ 33 h 91"/>
                  <a:gd name="T34" fmla="*/ 43 w 44"/>
                  <a:gd name="T35" fmla="*/ 49 h 91"/>
                  <a:gd name="T36" fmla="*/ 43 w 44"/>
                  <a:gd name="T37" fmla="*/ 4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91">
                    <a:moveTo>
                      <a:pt x="43" y="49"/>
                    </a:moveTo>
                    <a:cubicBezTo>
                      <a:pt x="27" y="49"/>
                      <a:pt x="27" y="49"/>
                      <a:pt x="27" y="49"/>
                    </a:cubicBezTo>
                    <a:cubicBezTo>
                      <a:pt x="27" y="91"/>
                      <a:pt x="27" y="91"/>
                      <a:pt x="27" y="91"/>
                    </a:cubicBezTo>
                    <a:cubicBezTo>
                      <a:pt x="11" y="91"/>
                      <a:pt x="11" y="91"/>
                      <a:pt x="11" y="91"/>
                    </a:cubicBezTo>
                    <a:cubicBezTo>
                      <a:pt x="11" y="49"/>
                      <a:pt x="11" y="49"/>
                      <a:pt x="11" y="49"/>
                    </a:cubicBezTo>
                    <a:cubicBezTo>
                      <a:pt x="0" y="49"/>
                      <a:pt x="0" y="49"/>
                      <a:pt x="0" y="49"/>
                    </a:cubicBezTo>
                    <a:cubicBezTo>
                      <a:pt x="0" y="33"/>
                      <a:pt x="0" y="33"/>
                      <a:pt x="0" y="33"/>
                    </a:cubicBezTo>
                    <a:cubicBezTo>
                      <a:pt x="11" y="33"/>
                      <a:pt x="11" y="33"/>
                      <a:pt x="11" y="33"/>
                    </a:cubicBezTo>
                    <a:cubicBezTo>
                      <a:pt x="11" y="33"/>
                      <a:pt x="11" y="27"/>
                      <a:pt x="11" y="20"/>
                    </a:cubicBezTo>
                    <a:cubicBezTo>
                      <a:pt x="11" y="10"/>
                      <a:pt x="18" y="0"/>
                      <a:pt x="33" y="0"/>
                    </a:cubicBezTo>
                    <a:cubicBezTo>
                      <a:pt x="39" y="0"/>
                      <a:pt x="44" y="1"/>
                      <a:pt x="44" y="1"/>
                    </a:cubicBezTo>
                    <a:cubicBezTo>
                      <a:pt x="43" y="15"/>
                      <a:pt x="43" y="15"/>
                      <a:pt x="43" y="15"/>
                    </a:cubicBezTo>
                    <a:cubicBezTo>
                      <a:pt x="43" y="15"/>
                      <a:pt x="39" y="15"/>
                      <a:pt x="33" y="15"/>
                    </a:cubicBezTo>
                    <a:cubicBezTo>
                      <a:pt x="28" y="15"/>
                      <a:pt x="27" y="18"/>
                      <a:pt x="27" y="22"/>
                    </a:cubicBezTo>
                    <a:cubicBezTo>
                      <a:pt x="27" y="22"/>
                      <a:pt x="27" y="23"/>
                      <a:pt x="27" y="23"/>
                    </a:cubicBezTo>
                    <a:cubicBezTo>
                      <a:pt x="27" y="24"/>
                      <a:pt x="27" y="27"/>
                      <a:pt x="27" y="33"/>
                    </a:cubicBezTo>
                    <a:cubicBezTo>
                      <a:pt x="44" y="33"/>
                      <a:pt x="44" y="33"/>
                      <a:pt x="44" y="33"/>
                    </a:cubicBezTo>
                    <a:cubicBezTo>
                      <a:pt x="43" y="49"/>
                      <a:pt x="43" y="49"/>
                      <a:pt x="43" y="49"/>
                    </a:cubicBezTo>
                    <a:cubicBezTo>
                      <a:pt x="43" y="49"/>
                      <a:pt x="43" y="49"/>
                      <a:pt x="43" y="49"/>
                    </a:cubicBezTo>
                    <a:close/>
                  </a:path>
                </a:pathLst>
              </a:custGeom>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grpSp>
    </p:spTree>
    <p:extLst>
      <p:ext uri="{BB962C8B-B14F-4D97-AF65-F5344CB8AC3E}">
        <p14:creationId xmlns:p14="http://schemas.microsoft.com/office/powerpoint/2010/main" val="27800446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600"/>
                                        <p:tgtEl>
                                          <p:spTgt spid="5"/>
                                        </p:tgtEl>
                                      </p:cBhvr>
                                    </p:animEffect>
                                  </p:childTnLst>
                                </p:cTn>
                              </p:par>
                              <p:par>
                                <p:cTn id="8" presetID="63" presetClass="path" presetSubtype="0" decel="100000" fill="hold" grpId="1" nodeType="withEffect">
                                  <p:stCondLst>
                                    <p:cond delay="0"/>
                                  </p:stCondLst>
                                  <p:childTnLst>
                                    <p:animMotion origin="layout" path="M -0.02413 -9.94099E-7 L 0 -9.94099E-7 " pathEditMode="relative" rAng="0" ptsTypes="AA">
                                      <p:cBhvr>
                                        <p:cTn id="9" dur="1000" fill="hold"/>
                                        <p:tgtEl>
                                          <p:spTgt spid="5"/>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600"/>
                                        <p:tgtEl>
                                          <p:spTgt spid="16"/>
                                        </p:tgtEl>
                                      </p:cBhvr>
                                    </p:animEffect>
                                  </p:childTnLst>
                                </p:cTn>
                              </p:par>
                              <p:par>
                                <p:cTn id="13" presetID="63" presetClass="path" presetSubtype="0" decel="100000" fill="hold" nodeType="withEffect">
                                  <p:stCondLst>
                                    <p:cond delay="100"/>
                                  </p:stCondLst>
                                  <p:childTnLst>
                                    <p:animMotion origin="layout" path="M -0.02413 -1.02587E-6 L 4.94766E-6 -1.02587E-6 " pathEditMode="relative" rAng="0" ptsTypes="AA">
                                      <p:cBhvr>
                                        <p:cTn id="14" dur="1000" fill="hold"/>
                                        <p:tgtEl>
                                          <p:spTgt spid="16"/>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600"/>
                                        <p:tgtEl>
                                          <p:spTgt spid="14"/>
                                        </p:tgtEl>
                                      </p:cBhvr>
                                    </p:animEffect>
                                  </p:childTnLst>
                                </p:cTn>
                              </p:par>
                              <p:par>
                                <p:cTn id="18" presetID="63" presetClass="path" presetSubtype="0" decel="100000" fill="hold" nodeType="withEffect">
                                  <p:stCondLst>
                                    <p:cond delay="200"/>
                                  </p:stCondLst>
                                  <p:childTnLst>
                                    <p:animMotion origin="layout" path="M -0.02413 -1.02587E-6 L 1.35818E-6 -1.02587E-6 " pathEditMode="relative" rAng="0" ptsTypes="AA">
                                      <p:cBhvr>
                                        <p:cTn id="19" dur="1000" fill="hold"/>
                                        <p:tgtEl>
                                          <p:spTgt spid="14"/>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600"/>
                                        <p:tgtEl>
                                          <p:spTgt spid="3"/>
                                        </p:tgtEl>
                                      </p:cBhvr>
                                    </p:animEffect>
                                  </p:childTnLst>
                                </p:cTn>
                              </p:par>
                              <p:par>
                                <p:cTn id="23" presetID="63" presetClass="path" presetSubtype="0" decel="100000" fill="hold" nodeType="withEffect">
                                  <p:stCondLst>
                                    <p:cond delay="300"/>
                                  </p:stCondLst>
                                  <p:childTnLst>
                                    <p:animMotion origin="layout" path="M -0.02413 -1.02587E-6 L 4.25581E-6 -1.02587E-6 " pathEditMode="relative" rAng="0" ptsTypes="AA">
                                      <p:cBhvr>
                                        <p:cTn id="24" dur="1000" fill="hold"/>
                                        <p:tgtEl>
                                          <p:spTgt spid="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8159" dirty="0"/>
              <a:t>Thank You!</a:t>
            </a:r>
            <a:endParaRPr lang="he-IL" sz="8159" dirty="0"/>
          </a:p>
        </p:txBody>
      </p:sp>
      <p:sp>
        <p:nvSpPr>
          <p:cNvPr id="3" name="Title 1"/>
          <p:cNvSpPr txBox="1">
            <a:spLocks/>
          </p:cNvSpPr>
          <p:nvPr/>
        </p:nvSpPr>
        <p:spPr>
          <a:xfrm>
            <a:off x="2212282" y="4422800"/>
            <a:ext cx="6366608" cy="1437763"/>
          </a:xfrm>
          <a:prstGeom prst="rect">
            <a:avLst/>
          </a:prstGeom>
        </p:spPr>
        <p:txBody>
          <a:bodyPr anchor="ctr">
            <a:noAutofit/>
          </a:bodyPr>
          <a:lstStyle/>
          <a:p>
            <a:pPr algn="r" defTabSz="932597" rtl="1">
              <a:defRPr/>
            </a:pPr>
            <a:endParaRPr lang="he-IL" sz="2652" dirty="0">
              <a:ln w="3175">
                <a:solidFill>
                  <a:srgbClr val="FFFFCC">
                    <a:alpha val="84000"/>
                  </a:srgbClr>
                </a:solidFill>
              </a:ln>
              <a:solidFill>
                <a:srgbClr val="FFFFFF"/>
              </a:solidFill>
            </a:endParaRPr>
          </a:p>
        </p:txBody>
      </p:sp>
    </p:spTree>
    <p:extLst>
      <p:ext uri="{BB962C8B-B14F-4D97-AF65-F5344CB8AC3E}">
        <p14:creationId xmlns:p14="http://schemas.microsoft.com/office/powerpoint/2010/main" val="85278667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Developer Network</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a:t>
              </a:r>
              <a:r>
                <a:rPr lang="en-US" dirty="0" smtClean="0">
                  <a:solidFill>
                    <a:srgbClr val="FFFFFF"/>
                  </a:solidFill>
                  <a:hlinkClick r:id="rId4"/>
                </a:rPr>
                <a:t>://developer.microsoft.com </a:t>
              </a:r>
              <a:endParaRPr lang="en-US" dirty="0">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
        <p:nvSpPr>
          <p:cNvPr id="37" name="Freeform 54"/>
          <p:cNvSpPr>
            <a:spLocks noEditPoints="1"/>
          </p:cNvSpPr>
          <p:nvPr/>
        </p:nvSpPr>
        <p:spPr bwMode="black">
          <a:xfrm>
            <a:off x="6121301" y="6038298"/>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223338711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Complete An Evaluation Form</a:t>
            </a:r>
            <a:br>
              <a:rPr lang="en-US" dirty="0"/>
            </a:br>
            <a:r>
              <a:rPr lang="en-US" sz="4400" dirty="0"/>
              <a:t>Your input is important</a:t>
            </a:r>
            <a:r>
              <a:rPr lang="en-US" sz="4400" dirty="0" smtClean="0"/>
              <a:t>!</a:t>
            </a:r>
            <a:endParaRPr lang="en-US" dirty="0"/>
          </a:p>
        </p:txBody>
      </p:sp>
      <p:sp>
        <p:nvSpPr>
          <p:cNvPr id="9" name="Text Placeholder 2"/>
          <p:cNvSpPr txBox="1">
            <a:spLocks/>
          </p:cNvSpPr>
          <p:nvPr/>
        </p:nvSpPr>
        <p:spPr>
          <a:xfrm>
            <a:off x="207934" y="2568267"/>
            <a:ext cx="4023956" cy="12937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spcBef>
                <a:spcPts val="0"/>
              </a:spcBef>
              <a:buNone/>
            </a:pPr>
            <a:r>
              <a:rPr lang="en-US" sz="2800" u="sng" dirty="0"/>
              <a:t>TechEd Schedule Builder </a:t>
            </a:r>
            <a:endParaRPr lang="en-US" sz="2800" u="sng" dirty="0" smtClean="0"/>
          </a:p>
          <a:p>
            <a:pPr marL="101600" indent="0" algn="ctr">
              <a:spcBef>
                <a:spcPts val="0"/>
              </a:spcBef>
              <a:buNone/>
            </a:pPr>
            <a:r>
              <a:rPr lang="en-US" sz="2400" dirty="0" smtClean="0"/>
              <a:t>CommNet </a:t>
            </a:r>
            <a:r>
              <a:rPr lang="en-US" sz="2400" dirty="0"/>
              <a:t>station </a:t>
            </a:r>
            <a:r>
              <a:rPr lang="en-US" sz="2400" dirty="0" smtClean="0"/>
              <a:t>or PC</a:t>
            </a: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b="48042"/>
          <a:stretch/>
        </p:blipFill>
        <p:spPr>
          <a:xfrm>
            <a:off x="4954934" y="3581319"/>
            <a:ext cx="3390998" cy="3421143"/>
          </a:xfrm>
          <a:prstGeom prst="rect">
            <a:avLst/>
          </a:prstGeom>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986982" y="3581318"/>
            <a:ext cx="3119115" cy="3119115"/>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p:cNvSpPr txBox="1">
            <a:spLocks/>
          </p:cNvSpPr>
          <p:nvPr/>
        </p:nvSpPr>
        <p:spPr>
          <a:xfrm>
            <a:off x="4769627" y="2496990"/>
            <a:ext cx="3588183" cy="1548427"/>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lnSpc>
                <a:spcPct val="100000"/>
              </a:lnSpc>
              <a:spcBef>
                <a:spcPts val="0"/>
              </a:spcBef>
              <a:buNone/>
            </a:pPr>
            <a:r>
              <a:rPr lang="en-US" sz="2800" u="sng" dirty="0"/>
              <a:t>TechEd Mobile </a:t>
            </a:r>
            <a:r>
              <a:rPr lang="en-US" sz="2800" u="sng" dirty="0" smtClean="0"/>
              <a:t>app</a:t>
            </a:r>
          </a:p>
          <a:p>
            <a:pPr marL="101600" indent="0" algn="ctr">
              <a:lnSpc>
                <a:spcPct val="100000"/>
              </a:lnSpc>
              <a:spcBef>
                <a:spcPts val="0"/>
              </a:spcBef>
              <a:buNone/>
            </a:pPr>
            <a:r>
              <a:rPr lang="en-US" sz="2400" dirty="0" smtClean="0"/>
              <a:t>Phone or Tablet</a:t>
            </a:r>
            <a:r>
              <a:rPr lang="en-US" sz="2800" u="sng" dirty="0" smtClean="0"/>
              <a:t> </a:t>
            </a:r>
          </a:p>
        </p:txBody>
      </p:sp>
      <p:sp>
        <p:nvSpPr>
          <p:cNvPr id="18" name="Text Placeholder 2"/>
          <p:cNvSpPr txBox="1">
            <a:spLocks/>
          </p:cNvSpPr>
          <p:nvPr/>
        </p:nvSpPr>
        <p:spPr>
          <a:xfrm>
            <a:off x="9036053" y="2495478"/>
            <a:ext cx="3150539" cy="6289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spcAft>
                <a:spcPts val="600"/>
              </a:spcAft>
              <a:buFontTx/>
              <a:buNone/>
            </a:pPr>
            <a:r>
              <a:rPr lang="en-US" sz="2800" u="sng" dirty="0" smtClean="0"/>
              <a:t>QR code</a:t>
            </a:r>
          </a:p>
        </p:txBody>
      </p:sp>
      <p:grpSp>
        <p:nvGrpSpPr>
          <p:cNvPr id="5" name="Group 4"/>
          <p:cNvGrpSpPr/>
          <p:nvPr/>
        </p:nvGrpSpPr>
        <p:grpSpPr>
          <a:xfrm>
            <a:off x="387213" y="3526770"/>
            <a:ext cx="4060839" cy="3475692"/>
            <a:chOff x="328598" y="3526770"/>
            <a:chExt cx="4060839" cy="3475692"/>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98" y="3526870"/>
              <a:ext cx="4060839" cy="3475492"/>
            </a:xfrm>
            <a:prstGeom prst="rect">
              <a:avLst/>
            </a:prstGeom>
          </p:spPr>
        </p:pic>
        <p:sp>
          <p:nvSpPr>
            <p:cNvPr id="4" name="Rectangle 3"/>
            <p:cNvSpPr/>
            <p:nvPr/>
          </p:nvSpPr>
          <p:spPr bwMode="auto">
            <a:xfrm>
              <a:off x="328598" y="3526770"/>
              <a:ext cx="4060839" cy="3475692"/>
            </a:xfrm>
            <a:prstGeom prst="rect">
              <a:avLst/>
            </a:prstGeom>
            <a:gradFill flip="none" rotWithShape="1">
              <a:gsLst>
                <a:gs pos="18000">
                  <a:schemeClr val="bg2">
                    <a:alpha val="0"/>
                  </a:schemeClr>
                </a:gs>
                <a:gs pos="59000">
                  <a:srgbClr val="442359">
                    <a:alpha val="50000"/>
                  </a:srgbClr>
                </a:gs>
                <a:gs pos="92000">
                  <a:schemeClr val="bg2"/>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439039849"/>
      </p:ext>
    </p:extLst>
  </p:cSld>
  <p:clrMapOvr>
    <a:masterClrMapping/>
  </p:clrMapOvr>
  <p:transition spd="slow">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75830" y="1212849"/>
            <a:ext cx="5484814" cy="548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049573"/>
      </p:ext>
    </p:extLst>
  </p:cSld>
  <p:clrMapOvr>
    <a:masterClrMapping/>
  </p:clrMapOvr>
  <p:transition spd="slow">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399779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Introduction </a:t>
            </a:r>
            <a:r>
              <a:rPr lang="en-US" dirty="0"/>
              <a:t>to </a:t>
            </a:r>
            <a:r>
              <a:rPr lang="en-US" dirty="0" err="1"/>
              <a:t>TypeScript</a:t>
            </a:r>
            <a:endParaRPr lang="en-US" dirty="0"/>
          </a:p>
          <a:p>
            <a:pPr>
              <a:buFont typeface="Arial" panose="020B0604020202020204" pitchFamily="34" charset="0"/>
              <a:buChar char="•"/>
            </a:pPr>
            <a:r>
              <a:rPr lang="en-US" dirty="0"/>
              <a:t>Building a Simple App with </a:t>
            </a:r>
            <a:r>
              <a:rPr lang="en-US" dirty="0" err="1" smtClean="0"/>
              <a:t>TypeScript</a:t>
            </a:r>
            <a:endParaRPr lang="en-US" dirty="0" smtClean="0"/>
          </a:p>
          <a:p>
            <a:pPr>
              <a:buFont typeface="Arial" panose="020B0604020202020204" pitchFamily="34" charset="0"/>
              <a:buChar char="•"/>
            </a:pPr>
            <a:r>
              <a:rPr lang="en-US" dirty="0" smtClean="0"/>
              <a:t>Summary</a:t>
            </a:r>
            <a:endParaRPr lang="en-US" dirty="0"/>
          </a:p>
          <a:p>
            <a:endParaRPr lang="en-US" dirty="0"/>
          </a:p>
        </p:txBody>
      </p:sp>
    </p:spTree>
    <p:extLst>
      <p:ext uri="{BB962C8B-B14F-4D97-AF65-F5344CB8AC3E}">
        <p14:creationId xmlns:p14="http://schemas.microsoft.com/office/powerpoint/2010/main" val="384027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cs typeface="Segoe UI Light" panose="020B0502040204020203" pitchFamily="34" charset="0"/>
              </a:rPr>
              <a:t>Wait! JavaScript </a:t>
            </a:r>
            <a:r>
              <a:rPr lang="en-US" dirty="0" smtClean="0">
                <a:cs typeface="Segoe UI Light" panose="020B0502040204020203" pitchFamily="34" charset="0"/>
              </a:rPr>
              <a:t>End to End?</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7603111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cs typeface="Segoe UI Light" panose="020B0502040204020203" pitchFamily="34" charset="0"/>
              </a:rPr>
              <a:t>"JavaScript is the assembly language of the Web" </a:t>
            </a:r>
            <a:endParaRPr lang="en-US" dirty="0"/>
          </a:p>
        </p:txBody>
      </p:sp>
      <p:sp>
        <p:nvSpPr>
          <p:cNvPr id="6" name="Content Placeholder 5"/>
          <p:cNvSpPr>
            <a:spLocks noGrp="1"/>
          </p:cNvSpPr>
          <p:nvPr>
            <p:ph type="body" sz="quarter" idx="10"/>
          </p:nvPr>
        </p:nvSpPr>
        <p:spPr>
          <a:xfrm>
            <a:off x="5875386" y="5126038"/>
            <a:ext cx="4114217" cy="962029"/>
          </a:xfrm>
        </p:spPr>
        <p:txBody>
          <a:bodyPr/>
          <a:lstStyle/>
          <a:p>
            <a:pPr marL="58287"/>
            <a:r>
              <a:rPr lang="en-US" sz="3060" b="1" dirty="0">
                <a:latin typeface="Segoe UI Light" panose="020B0502040204020203" pitchFamily="34" charset="0"/>
                <a:cs typeface="Segoe UI Light" panose="020B0502040204020203" pitchFamily="34" charset="0"/>
              </a:rPr>
              <a:t>Erik Meijer</a:t>
            </a:r>
          </a:p>
          <a:p>
            <a:pPr marL="58287"/>
            <a:endParaRPr lang="he-IL"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50216033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“You can write large programs in JavaScript. You just can’t maintain them</a:t>
            </a:r>
            <a:r>
              <a:rPr lang="en-US" dirty="0" smtClean="0"/>
              <a:t>”</a:t>
            </a:r>
            <a:endParaRPr lang="en-US" dirty="0"/>
          </a:p>
        </p:txBody>
      </p:sp>
      <p:sp>
        <p:nvSpPr>
          <p:cNvPr id="6" name="Content Placeholder 5"/>
          <p:cNvSpPr>
            <a:spLocks noGrp="1"/>
          </p:cNvSpPr>
          <p:nvPr>
            <p:ph type="body" sz="quarter" idx="10"/>
          </p:nvPr>
        </p:nvSpPr>
        <p:spPr>
          <a:xfrm>
            <a:off x="5875386" y="5126038"/>
            <a:ext cx="4114217" cy="1045279"/>
          </a:xfrm>
        </p:spPr>
        <p:txBody>
          <a:bodyPr/>
          <a:lstStyle/>
          <a:p>
            <a:pPr marL="58287"/>
            <a:r>
              <a:rPr lang="en-US" sz="3060" b="1" dirty="0">
                <a:latin typeface="Segoe UI Light" panose="020B0502040204020203" pitchFamily="34" charset="0"/>
                <a:cs typeface="Segoe UI Light" panose="020B0502040204020203" pitchFamily="34" charset="0"/>
              </a:rPr>
              <a:t>Anders Hejlsberg</a:t>
            </a:r>
          </a:p>
          <a:p>
            <a:pPr marL="932597" lvl="1" indent="-466298"/>
            <a:endParaRPr lang="he-IL" sz="2652"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77120233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Alternatives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We have several alternatives:</a:t>
            </a:r>
          </a:p>
          <a:p>
            <a:pPr lvl="1">
              <a:buFont typeface="Arial" panose="020B0604020202020204" pitchFamily="34" charset="0"/>
              <a:buChar char="•"/>
            </a:pPr>
            <a:r>
              <a:rPr lang="en-US" dirty="0" smtClean="0"/>
              <a:t>Hard core JavaScript development</a:t>
            </a:r>
          </a:p>
          <a:p>
            <a:pPr lvl="1">
              <a:buFont typeface="Arial" panose="020B0604020202020204" pitchFamily="34" charset="0"/>
              <a:buChar char="•"/>
            </a:pPr>
            <a:r>
              <a:rPr lang="en-US" dirty="0" smtClean="0"/>
              <a:t>JavaScript preprocessors</a:t>
            </a:r>
          </a:p>
          <a:p>
            <a:pPr lvl="2">
              <a:buFont typeface="Arial" panose="020B0604020202020204" pitchFamily="34" charset="0"/>
              <a:buChar char="•"/>
            </a:pPr>
            <a:r>
              <a:rPr lang="en-US" dirty="0" err="1" smtClean="0"/>
              <a:t>CoffeeScript</a:t>
            </a:r>
            <a:r>
              <a:rPr lang="en-US" dirty="0" smtClean="0"/>
              <a:t> – </a:t>
            </a:r>
            <a:r>
              <a:rPr lang="en-US" dirty="0" smtClean="0">
                <a:hlinkClick r:id="rId2"/>
              </a:rPr>
              <a:t>http://coffeescript.org</a:t>
            </a:r>
            <a:endParaRPr lang="en-US" dirty="0" smtClean="0"/>
          </a:p>
          <a:p>
            <a:pPr lvl="2">
              <a:buFont typeface="Arial" panose="020B0604020202020204" pitchFamily="34" charset="0"/>
              <a:buChar char="•"/>
            </a:pPr>
            <a:r>
              <a:rPr lang="en-US" dirty="0" smtClean="0"/>
              <a:t>Dart – </a:t>
            </a:r>
            <a:r>
              <a:rPr lang="en-US" dirty="0" smtClean="0">
                <a:hlinkClick r:id="rId3"/>
              </a:rPr>
              <a:t>http://dartlang.org</a:t>
            </a:r>
            <a:endParaRPr lang="en-US" dirty="0" smtClean="0"/>
          </a:p>
          <a:p>
            <a:pPr lvl="2">
              <a:buFont typeface="Arial" panose="020B0604020202020204" pitchFamily="34" charset="0"/>
              <a:buChar char="•"/>
            </a:pPr>
            <a:r>
              <a:rPr lang="en-US" dirty="0" err="1" smtClean="0"/>
              <a:t>Clojurescript</a:t>
            </a:r>
            <a:r>
              <a:rPr lang="en-US" dirty="0"/>
              <a:t> </a:t>
            </a:r>
            <a:r>
              <a:rPr lang="en-US" dirty="0" smtClean="0"/>
              <a:t>- </a:t>
            </a:r>
            <a:r>
              <a:rPr lang="en-US" dirty="0" smtClean="0">
                <a:hlinkClick r:id="rId4"/>
              </a:rPr>
              <a:t>https</a:t>
            </a:r>
            <a:r>
              <a:rPr lang="en-US" dirty="0">
                <a:hlinkClick r:id="rId4"/>
              </a:rPr>
              <a:t>://</a:t>
            </a:r>
            <a:r>
              <a:rPr lang="en-US" dirty="0" smtClean="0">
                <a:hlinkClick r:id="rId4"/>
              </a:rPr>
              <a:t>github.com/clojure/clojurescript</a:t>
            </a:r>
            <a:endParaRPr lang="en-US" dirty="0" smtClean="0"/>
          </a:p>
          <a:p>
            <a:pPr lvl="2">
              <a:buFont typeface="Arial" panose="020B0604020202020204" pitchFamily="34" charset="0"/>
              <a:buChar char="•"/>
            </a:pPr>
            <a:r>
              <a:rPr lang="en-US" dirty="0" smtClean="0"/>
              <a:t>Script</a:t>
            </a:r>
            <a:r>
              <a:rPr lang="en-US" dirty="0"/>
              <a:t># - </a:t>
            </a:r>
            <a:r>
              <a:rPr lang="en-US" dirty="0">
                <a:hlinkClick r:id="rId5"/>
              </a:rPr>
              <a:t>http://scriptsharp.com</a:t>
            </a:r>
            <a:r>
              <a:rPr lang="en-US" dirty="0" smtClean="0">
                <a:hlinkClick r:id="rId5"/>
              </a:rPr>
              <a:t>/</a:t>
            </a:r>
            <a:endParaRPr lang="en-US" dirty="0" smtClean="0"/>
          </a:p>
        </p:txBody>
      </p:sp>
    </p:spTree>
    <p:extLst>
      <p:ext uri="{BB962C8B-B14F-4D97-AF65-F5344CB8AC3E}">
        <p14:creationId xmlns:p14="http://schemas.microsoft.com/office/powerpoint/2010/main" val="161314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err="1"/>
              <a:t>TypeScript</a:t>
            </a:r>
            <a:r>
              <a:rPr lang="en-US" dirty="0"/>
              <a: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t>
            </a:r>
            <a:r>
              <a:rPr lang="en-US" dirty="0" err="1"/>
              <a:t>TypeScript</a:t>
            </a:r>
            <a:r>
              <a:rPr lang="en-US" dirty="0"/>
              <a:t> is a typed superset of JavaScript that compiles to plain JavaScript” </a:t>
            </a:r>
            <a:r>
              <a:rPr lang="en-US" dirty="0" smtClean="0"/>
              <a:t>~typescriptlang.org</a:t>
            </a:r>
            <a:endParaRPr lang="en-US" dirty="0"/>
          </a:p>
          <a:p>
            <a:endParaRPr lang="en-US" dirty="0"/>
          </a:p>
          <a:p>
            <a:endParaRPr lang="en-US" dirty="0"/>
          </a:p>
        </p:txBody>
      </p:sp>
      <p:pic>
        <p:nvPicPr>
          <p:cNvPr id="6" name="Picture 2" descr="C:\Users\GILF\Desktop\Materials\Blog\Posts pictures\TypeScriptLogoN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2558" y="3341828"/>
            <a:ext cx="3497263" cy="1748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7675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r>
              <a:rPr lang="en-US" sz="3264" dirty="0"/>
              <a:t>Hello </a:t>
            </a:r>
            <a:r>
              <a:rPr lang="en-US" sz="3264" dirty="0" err="1"/>
              <a:t>TypeScript</a:t>
            </a:r>
            <a:endParaRPr lang="en-US" sz="3264" dirty="0"/>
          </a:p>
        </p:txBody>
      </p:sp>
      <p:sp>
        <p:nvSpPr>
          <p:cNvPr id="2" name="Text Placeholder 1"/>
          <p:cNvSpPr>
            <a:spLocks noGrp="1"/>
          </p:cNvSpPr>
          <p:nvPr>
            <p:ph type="body" sz="quarter" idx="12"/>
          </p:nvPr>
        </p:nvSpPr>
        <p:spPr/>
        <p:txBody>
          <a:bodyPr/>
          <a:lstStyle/>
          <a:p>
            <a:r>
              <a:rPr lang="en-US" dirty="0" smtClean="0"/>
              <a:t>Gil Fink</a:t>
            </a:r>
            <a:endParaRPr lang="en-US" dirty="0"/>
          </a:p>
        </p:txBody>
      </p:sp>
    </p:spTree>
    <p:extLst>
      <p:ext uri="{BB962C8B-B14F-4D97-AF65-F5344CB8AC3E}">
        <p14:creationId xmlns:p14="http://schemas.microsoft.com/office/powerpoint/2010/main" val="10938555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2.xml><?xml version="1.0" encoding="utf-8"?>
<a:theme xmlns:a="http://schemas.openxmlformats.org/drawingml/2006/main" name="TechEdEurop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811ef41e954035cd29ce0c884bac93e3">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c578a67b7ebda485b9f38997ab9a609"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404</Value>
      <Value>403</Value>
      <Value>9</Value>
    </TaxCatchAll>
    <Event_x0020_End_x0020_Date xmlns="e36bfbf9-5e42-489c-a259-4c54eb22cb57">2014-10-31T07:00:00+00:00</Event_x0020_End_x0020_Date>
    <Event_x0020_Start_x0020_Date xmlns="e36bfbf9-5e42-489c-a259-4c54eb22cb57">2014-10-27T07:00:00+00:00</Event_x0020_Start_x0020_Date>
    <MS_x0020_Speaker xmlns="e36bfbf9-5e42-489c-a259-4c54eb22cb57">
      <UserInfo>
        <DisplayName/>
        <AccountId xsi:nil="true"/>
        <AccountType/>
      </UserInfo>
    </MS_x0020_Speaker>
    <External_x0020_Speaker xmlns="e36bfbf9-5e42-489c-a259-4c54eb22cb57"> Gil Fink</External_x0020_Speaker>
    <Session_x0020_Code xmlns="e36bfbf9-5e42-489c-a259-4c54eb22cb57"> DEV-B212</Session_x0020_Code>
    <Presentation_x0020_Date xmlns="e36bfbf9-5e42-489c-a259-4c54eb22cb57">2014-10-30T00:00:00+01:00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 Europe</TermName>
          <TermId xmlns="http://schemas.microsoft.com/office/infopath/2007/PartnerControls">2ad4cbe5-cbd8-4c11-b9ea-b3b61d12fe53</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Barcelona (city)</TermName>
          <TermId xmlns="http://schemas.microsoft.com/office/infopath/2007/PartnerControls">213d5e7e-dd18-4cc5-88dd-2ae8743b9c93</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2BAF43-38DA-445C-8D99-C946FB2BF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schemas.openxmlformats.org/package/2006/metadata/core-properties"/>
    <ds:schemaRef ds:uri="http://purl.org/dc/elements/1.1/"/>
    <ds:schemaRef ds:uri="http://schemas.microsoft.com/office/2006/metadata/properties"/>
    <ds:schemaRef ds:uri="http://purl.org/dc/terms/"/>
    <ds:schemaRef ds:uri="http://schemas.microsoft.com/office/infopath/2007/PartnerControls"/>
    <ds:schemaRef ds:uri="http://schemas.microsoft.com/sharepoint/v3"/>
    <ds:schemaRef ds:uri="http://schemas.microsoft.com/office/2006/documentManagement/types"/>
    <ds:schemaRef ds:uri="230e9df3-be65-4c73-a93b-d1236ebd677e"/>
    <ds:schemaRef ds:uri="e36bfbf9-5e42-489c-a259-4c54eb22cb57"/>
    <ds:schemaRef ds:uri="http://www.w3.org/XML/1998/namespace"/>
    <ds:schemaRef ds:uri="http://purl.org/dc/dcmityp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TEE14 Speaker PPT Template_v02</Template>
  <TotalTime>3</TotalTime>
  <Words>1259</Words>
  <Application>Microsoft Office PowerPoint</Application>
  <PresentationFormat>Custom</PresentationFormat>
  <Paragraphs>189</Paragraphs>
  <Slides>25</Slides>
  <Notes>10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25</vt:i4>
      </vt:variant>
    </vt:vector>
  </HeadingPairs>
  <TitlesOfParts>
    <vt:vector size="38" baseType="lpstr">
      <vt:lpstr>MS PGothic</vt:lpstr>
      <vt:lpstr>MS PGothic</vt:lpstr>
      <vt:lpstr>Arial</vt:lpstr>
      <vt:lpstr>Calibri</vt:lpstr>
      <vt:lpstr>Consolas</vt:lpstr>
      <vt:lpstr>Franklin Gothic Medium</vt:lpstr>
      <vt:lpstr>Segoe</vt:lpstr>
      <vt:lpstr>Segoe UI</vt:lpstr>
      <vt:lpstr>Segoe UI Light</vt:lpstr>
      <vt:lpstr>Wingdings</vt:lpstr>
      <vt:lpstr>Wingdings 3</vt:lpstr>
      <vt:lpstr>TEE14 Speaker PPT Template</vt:lpstr>
      <vt:lpstr>TechEdEurope</vt:lpstr>
      <vt:lpstr>PowerPoint Presentation</vt:lpstr>
      <vt:lpstr>Building End-to-End Web Apps Using TypeScript</vt:lpstr>
      <vt:lpstr>Agenda</vt:lpstr>
      <vt:lpstr>Wait! JavaScript End to End?</vt:lpstr>
      <vt:lpstr>"JavaScript is the assembly language of the Web" </vt:lpstr>
      <vt:lpstr>“You can write large programs in JavaScript. You just can’t maintain them”</vt:lpstr>
      <vt:lpstr>The Alternatives</vt:lpstr>
      <vt:lpstr>What is TypeScript?</vt:lpstr>
      <vt:lpstr>Hello TypeScript</vt:lpstr>
      <vt:lpstr>TypeScript Key Features</vt:lpstr>
      <vt:lpstr>From TypeScript to JavaScript</vt:lpstr>
      <vt:lpstr>TypeScript Type Annotations</vt:lpstr>
      <vt:lpstr>Classes and Interfaces</vt:lpstr>
      <vt:lpstr>Modules</vt:lpstr>
      <vt:lpstr>Classes, Modules and Interfaces</vt:lpstr>
      <vt:lpstr>Building a Simple End-to-End App with TypeScript</vt:lpstr>
      <vt:lpstr>Questions?</vt:lpstr>
      <vt:lpstr>Summary</vt:lpstr>
      <vt:lpstr>Resources</vt:lpstr>
      <vt:lpstr>DEV Track Resources</vt:lpstr>
      <vt:lpstr>Thank You!</vt:lpstr>
      <vt:lpstr>Resources</vt:lpstr>
      <vt:lpstr>Please Complete An Evaluation Form Your input is important!</vt:lpstr>
      <vt:lpstr>Evaluate this session</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End-to-End Web Apps Using TypeScript</dc:title>
  <dc:subject>TechEd 2014</dc:subject>
  <dc:creator>Sylvia Tedjo</dc:creator>
  <cp:keywords/>
  <dc:description>Template: Jordan Cayabyab, Artitudes Design
Formatting: 
Audience Type:</dc:description>
  <cp:lastModifiedBy>Sylvia Tedjo</cp:lastModifiedBy>
  <cp:revision>4</cp:revision>
  <dcterms:created xsi:type="dcterms:W3CDTF">2014-10-26T10:55:01Z</dcterms:created>
  <dcterms:modified xsi:type="dcterms:W3CDTF">2014-10-30T15:00:59Z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404;#Barcelona (city)|213d5e7e-dd18-4cc5-88dd-2ae8743b9c93</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403;#Microsoft Tech Ed Europe|2ad4cbe5-cbd8-4c11-b9ea-b3b61d12fe53</vt:lpwstr>
  </property>
  <property fmtid="{D5CDD505-2E9C-101B-9397-08002B2CF9AE}" pid="12" name="TaxKeyword">
    <vt:lpwstr/>
  </property>
</Properties>
</file>