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1"/>
  </p:notesMasterIdLst>
  <p:handoutMasterIdLst>
    <p:handoutMasterId r:id="rId12"/>
  </p:handoutMasterIdLst>
  <p:sldIdLst>
    <p:sldId id="1381" r:id="rId5"/>
    <p:sldId id="1412" r:id="rId6"/>
    <p:sldId id="1457" r:id="rId7"/>
    <p:sldId id="1416" r:id="rId8"/>
    <p:sldId id="1458" r:id="rId9"/>
    <p:sldId id="1132" r:id="rId1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t>3</a:t>
            </a:fld>
            <a:endParaRPr lang="en-US"/>
          </a:p>
        </p:txBody>
      </p:sp>
    </p:spTree>
    <p:extLst>
      <p:ext uri="{BB962C8B-B14F-4D97-AF65-F5344CB8AC3E}">
        <p14:creationId xmlns:p14="http://schemas.microsoft.com/office/powerpoint/2010/main" val="267248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36951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Building Web Apps and </a:t>
            </a:r>
            <a:r>
              <a:rPr lang="en-US" sz="3600" dirty="0" smtClean="0"/>
              <a:t>Mobile </a:t>
            </a:r>
            <a:r>
              <a:rPr lang="en-US" sz="3600" dirty="0"/>
              <a:t>Apps Using Microsoft Azure Active Directory </a:t>
            </a:r>
            <a:r>
              <a:rPr lang="en-US" sz="3600"/>
              <a:t>for </a:t>
            </a:r>
            <a:r>
              <a:rPr lang="en-US" sz="3600" smtClean="0"/>
              <a:t/>
            </a:r>
            <a:br>
              <a:rPr lang="en-US" sz="3600" smtClean="0"/>
            </a:br>
            <a:r>
              <a:rPr lang="en-US" sz="3600" smtClean="0"/>
              <a:t>Identity </a:t>
            </a:r>
            <a:r>
              <a:rPr lang="en-US" sz="3600" dirty="0"/>
              <a:t>Management</a:t>
            </a:r>
          </a:p>
        </p:txBody>
      </p:sp>
      <p:sp>
        <p:nvSpPr>
          <p:cNvPr id="3" name="Text Placeholder 2"/>
          <p:cNvSpPr>
            <a:spLocks noGrp="1"/>
          </p:cNvSpPr>
          <p:nvPr>
            <p:ph type="body" sz="quarter" idx="14"/>
          </p:nvPr>
        </p:nvSpPr>
        <p:spPr>
          <a:xfrm>
            <a:off x="274638" y="4868863"/>
            <a:ext cx="6019799" cy="914397"/>
          </a:xfrm>
        </p:spPr>
        <p:txBody>
          <a:bodyPr/>
          <a:lstStyle/>
          <a:p>
            <a:r>
              <a:rPr lang="en-US" dirty="0"/>
              <a:t>Vittorio </a:t>
            </a:r>
            <a:r>
              <a:rPr lang="en-US" dirty="0" err="1"/>
              <a:t>Bertocci</a:t>
            </a:r>
            <a:endParaRPr lang="en-US" dirty="0"/>
          </a:p>
        </p:txBody>
      </p:sp>
      <p:sp>
        <p:nvSpPr>
          <p:cNvPr id="4" name="Text Placeholder 2"/>
          <p:cNvSpPr txBox="1">
            <a:spLocks/>
          </p:cNvSpPr>
          <p:nvPr/>
        </p:nvSpPr>
        <p:spPr bwMode="ltGray">
          <a:xfrm>
            <a:off x="274638" y="4228780"/>
            <a:ext cx="6400800" cy="1413037"/>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DEV-B322</a:t>
            </a:r>
            <a:endParaRPr lang="en-US" sz="2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t>@</a:t>
              </a:r>
              <a:r>
                <a:rPr lang="en-US" sz="3600" dirty="0" err="1" smtClean="0"/>
                <a:t>visualstudio</a:t>
              </a:r>
              <a:endParaRPr lang="en-US" sz="3600" dirty="0" smtClean="0"/>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3161944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mj-l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mj-l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dirty="0" smtClean="0">
                <a:cs typeface="Segoe UI Semibold" panose="020B0702040204020203" pitchFamily="34" charset="0"/>
              </a:rPr>
              <a:t>We value your feedback!</a:t>
            </a:r>
            <a:endParaRPr lang="en-US" sz="4000" dirty="0">
              <a:cs typeface="Segoe UI Semibold" panose="020B0702040204020203" pitchFamily="34" charset="0"/>
            </a:endParaRP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252266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Vittorio Bertocci</External_x0020_Speaker>
    <Session_x0020_Code xmlns="e36bfbf9-5e42-489c-a259-4c54eb22cb57"> DEV-B322</Session_x0020_Code>
    <Presentation_x0020_Date xmlns="e36bfbf9-5e42-489c-a259-4c54eb22cb57">2014-10-28T00:00:00+01:00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230e9df3-be65-4c73-a93b-d1236ebd677e"/>
    <ds:schemaRef ds:uri="http://schemas.microsoft.com/sharepoint/v3"/>
    <ds:schemaRef ds:uri="e36bfbf9-5e42-489c-a259-4c54eb22cb57"/>
    <ds:schemaRef ds:uri="http://www.w3.org/XML/1998/namespace"/>
    <ds:schemaRef ds:uri="http://purl.org/dc/dcmitype/"/>
  </ds:schemaRefs>
</ds:datastoreItem>
</file>

<file path=customXml/itemProps2.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7</TotalTime>
  <Words>797</Words>
  <Application>Microsoft Office PowerPoint</Application>
  <PresentationFormat>Custom</PresentationFormat>
  <Paragraphs>45</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Segoe Semibold</vt:lpstr>
      <vt:lpstr>Segoe UI</vt:lpstr>
      <vt:lpstr>Segoe UI Black</vt:lpstr>
      <vt:lpstr>Segoe UI Light</vt:lpstr>
      <vt:lpstr>Segoe UI Semibold</vt:lpstr>
      <vt:lpstr>Wingdings</vt:lpstr>
      <vt:lpstr>TEE14 Speaker PPT Template</vt:lpstr>
      <vt:lpstr>PowerPoint Presentation</vt:lpstr>
      <vt:lpstr>Building Web Apps and Mobile Apps Using Microsoft Azure Active Directory for  Identity Management</vt:lpstr>
      <vt:lpstr>DEV Track Resources</vt:lpstr>
      <vt:lpstr>Resources</vt:lpstr>
      <vt:lpstr>SUBMIT YOUR TECHED EVALUATIONS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Web Apps and Mobile Apps Using Microsoft Azure Active Directory for Identity Management</dc:title>
  <dc:subject>TechEd 2014</dc:subject>
  <dc:creator>Sylvia Tedjo</dc:creator>
  <cp:keywords/>
  <dc:description>Template: Jordan Cayabyab, Artitudes Design
Formatting: 
Audience Type:</dc:description>
  <cp:lastModifiedBy>Sylvia Tedjo</cp:lastModifiedBy>
  <cp:revision>12</cp:revision>
  <dcterms:created xsi:type="dcterms:W3CDTF">2014-10-27T10:44:47Z</dcterms:created>
  <dcterms:modified xsi:type="dcterms:W3CDTF">2014-10-30T16:48:32Z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