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 id="2147484321" r:id="rId6"/>
    <p:sldMasterId id="2147484361" r:id="rId7"/>
  </p:sldMasterIdLst>
  <p:notesMasterIdLst>
    <p:notesMasterId r:id="rId39"/>
  </p:notesMasterIdLst>
  <p:handoutMasterIdLst>
    <p:handoutMasterId r:id="rId40"/>
  </p:handoutMasterIdLst>
  <p:sldIdLst>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291" r:id="rId33"/>
    <p:sldId id="292" r:id="rId34"/>
    <p:sldId id="287" r:id="rId35"/>
    <p:sldId id="288" r:id="rId36"/>
    <p:sldId id="289" r:id="rId37"/>
    <p:sldId id="290" r:id="rId3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2ED86D-766C-445C-A8E5-9CD678BEFD8C}" type="doc">
      <dgm:prSet loTypeId="urn:microsoft.com/office/officeart/2005/8/layout/hProcess6" loCatId="process" qsTypeId="urn:microsoft.com/office/officeart/2005/8/quickstyle/simple1" qsCatId="simple" csTypeId="urn:microsoft.com/office/officeart/2005/8/colors/colorful3" csCatId="colorful" phldr="1"/>
      <dgm:spPr/>
      <dgm:t>
        <a:bodyPr/>
        <a:lstStyle/>
        <a:p>
          <a:endParaRPr lang="en-US"/>
        </a:p>
      </dgm:t>
    </dgm:pt>
    <dgm:pt modelId="{FD21B5A0-4C4D-4319-A645-F4ED24C80EA0}">
      <dgm:prSet phldrT="[Text]" custT="1"/>
      <dgm:spPr/>
      <dgm:t>
        <a:bodyPr/>
        <a:lstStyle/>
        <a:p>
          <a:r>
            <a:rPr lang="en-US" sz="2800" dirty="0" smtClean="0">
              <a:effectLst>
                <a:outerShdw blurRad="38100" dist="38100" dir="2700000" algn="tl">
                  <a:srgbClr val="000000">
                    <a:alpha val="43137"/>
                  </a:srgbClr>
                </a:outerShdw>
              </a:effectLst>
            </a:rPr>
            <a:t>Feb 2013</a:t>
          </a:r>
          <a:endParaRPr lang="en-US" sz="2800" dirty="0">
            <a:effectLst>
              <a:outerShdw blurRad="38100" dist="38100" dir="2700000" algn="tl">
                <a:srgbClr val="000000">
                  <a:alpha val="43137"/>
                </a:srgbClr>
              </a:outerShdw>
            </a:effectLst>
          </a:endParaRPr>
        </a:p>
      </dgm:t>
    </dgm:pt>
    <dgm:pt modelId="{145F7800-7826-4739-B1CA-D2D8DC330364}" type="parTrans" cxnId="{511BB0FF-E1E2-4269-A8C7-492F5A3EF2DA}">
      <dgm:prSet/>
      <dgm:spPr/>
      <dgm:t>
        <a:bodyPr/>
        <a:lstStyle/>
        <a:p>
          <a:endParaRPr lang="en-US" sz="1800">
            <a:solidFill>
              <a:schemeClr val="bg2"/>
            </a:solidFill>
          </a:endParaRPr>
        </a:p>
      </dgm:t>
    </dgm:pt>
    <dgm:pt modelId="{7048B9C4-6E7B-4D18-9FBE-40C4F9BC3AA0}" type="sibTrans" cxnId="{511BB0FF-E1E2-4269-A8C7-492F5A3EF2DA}">
      <dgm:prSet/>
      <dgm:spPr/>
      <dgm:t>
        <a:bodyPr/>
        <a:lstStyle/>
        <a:p>
          <a:endParaRPr lang="en-US" sz="1800">
            <a:solidFill>
              <a:schemeClr val="bg2"/>
            </a:solidFill>
          </a:endParaRPr>
        </a:p>
      </dgm:t>
    </dgm:pt>
    <dgm:pt modelId="{86869A4E-B9CA-4929-BF42-86A54306F04F}">
      <dgm:prSet phldrT="[Text]" custT="1"/>
      <dgm:spPr/>
      <dgm:t>
        <a:bodyPr/>
        <a:lstStyle/>
        <a:p>
          <a:r>
            <a:rPr lang="en-US" sz="2400" smtClean="0"/>
            <a:t>ASP.NET and Web Tools 2012.2</a:t>
          </a:r>
          <a:endParaRPr lang="en-US" sz="2400" dirty="0"/>
        </a:p>
      </dgm:t>
    </dgm:pt>
    <dgm:pt modelId="{0C8705AA-4BDB-45CC-8CD2-AE5305182291}" type="parTrans" cxnId="{6D1FE178-5C11-40EA-AC1F-D381998C266B}">
      <dgm:prSet/>
      <dgm:spPr/>
      <dgm:t>
        <a:bodyPr/>
        <a:lstStyle/>
        <a:p>
          <a:endParaRPr lang="en-US" sz="1800">
            <a:solidFill>
              <a:schemeClr val="bg2"/>
            </a:solidFill>
          </a:endParaRPr>
        </a:p>
      </dgm:t>
    </dgm:pt>
    <dgm:pt modelId="{3CD0FAE9-18A1-4D9C-B669-B10DC9755C5D}" type="sibTrans" cxnId="{6D1FE178-5C11-40EA-AC1F-D381998C266B}">
      <dgm:prSet/>
      <dgm:spPr/>
      <dgm:t>
        <a:bodyPr/>
        <a:lstStyle/>
        <a:p>
          <a:endParaRPr lang="en-US" sz="1800">
            <a:solidFill>
              <a:schemeClr val="bg2"/>
            </a:solidFill>
          </a:endParaRPr>
        </a:p>
      </dgm:t>
    </dgm:pt>
    <dgm:pt modelId="{6E68B19C-725E-4891-854B-CC93B208E3C4}">
      <dgm:prSet phldrT="[Text]" custT="1"/>
      <dgm:spPr/>
      <dgm:t>
        <a:bodyPr/>
        <a:lstStyle/>
        <a:p>
          <a:r>
            <a:rPr lang="en-US" sz="2800" dirty="0" smtClean="0">
              <a:effectLst>
                <a:outerShdw blurRad="38100" dist="38100" dir="2700000" algn="tl">
                  <a:srgbClr val="000000">
                    <a:alpha val="43137"/>
                  </a:srgbClr>
                </a:outerShdw>
              </a:effectLst>
            </a:rPr>
            <a:t>Oct</a:t>
          </a:r>
          <a:br>
            <a:rPr lang="en-US" sz="28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2013</a:t>
          </a:r>
          <a:endParaRPr lang="en-US" sz="2800" dirty="0">
            <a:effectLst>
              <a:outerShdw blurRad="38100" dist="38100" dir="2700000" algn="tl">
                <a:srgbClr val="000000">
                  <a:alpha val="43137"/>
                </a:srgbClr>
              </a:outerShdw>
            </a:effectLst>
          </a:endParaRPr>
        </a:p>
      </dgm:t>
    </dgm:pt>
    <dgm:pt modelId="{6CCDE32B-9A95-4471-9F05-3D0A922011FB}" type="parTrans" cxnId="{B7A7127E-2DD5-4B1E-9762-9FE9CBE1131B}">
      <dgm:prSet/>
      <dgm:spPr/>
      <dgm:t>
        <a:bodyPr/>
        <a:lstStyle/>
        <a:p>
          <a:endParaRPr lang="en-US" sz="1800"/>
        </a:p>
      </dgm:t>
    </dgm:pt>
    <dgm:pt modelId="{76994627-EC9A-4F5F-9D0D-326C3A0E3AC4}" type="sibTrans" cxnId="{B7A7127E-2DD5-4B1E-9762-9FE9CBE1131B}">
      <dgm:prSet/>
      <dgm:spPr/>
      <dgm:t>
        <a:bodyPr/>
        <a:lstStyle/>
        <a:p>
          <a:endParaRPr lang="en-US" sz="1800"/>
        </a:p>
      </dgm:t>
    </dgm:pt>
    <dgm:pt modelId="{76BC8783-FBEC-4EA8-AA28-D72420ED6447}">
      <dgm:prSet phldrT="[Text]" custT="1"/>
      <dgm:spPr/>
      <dgm:t>
        <a:bodyPr/>
        <a:lstStyle/>
        <a:p>
          <a:r>
            <a:rPr lang="en-US" sz="2400" dirty="0" smtClean="0"/>
            <a:t>VS2013</a:t>
          </a:r>
          <a:endParaRPr lang="en-US" sz="2400" dirty="0"/>
        </a:p>
      </dgm:t>
    </dgm:pt>
    <dgm:pt modelId="{9FCAD086-F732-4BD0-B02B-047B531E5FD9}" type="parTrans" cxnId="{74B0A2AE-2B0B-4D54-83EB-FAD27ED64749}">
      <dgm:prSet/>
      <dgm:spPr/>
      <dgm:t>
        <a:bodyPr/>
        <a:lstStyle/>
        <a:p>
          <a:endParaRPr lang="en-US" sz="1800"/>
        </a:p>
      </dgm:t>
    </dgm:pt>
    <dgm:pt modelId="{69BFBF5F-B824-4D94-87CB-8F63EA4C579B}" type="sibTrans" cxnId="{74B0A2AE-2B0B-4D54-83EB-FAD27ED64749}">
      <dgm:prSet/>
      <dgm:spPr/>
      <dgm:t>
        <a:bodyPr/>
        <a:lstStyle/>
        <a:p>
          <a:endParaRPr lang="en-US" sz="1800"/>
        </a:p>
      </dgm:t>
    </dgm:pt>
    <dgm:pt modelId="{1492A96C-199C-4201-8424-B835CAA6F686}">
      <dgm:prSet phldrT="[Text]" custT="1"/>
      <dgm:spPr/>
      <dgm:t>
        <a:bodyPr/>
        <a:lstStyle/>
        <a:p>
          <a:r>
            <a:rPr lang="en-US" sz="2800" dirty="0" smtClean="0">
              <a:effectLst>
                <a:outerShdw blurRad="38100" dist="38100" dir="2700000" algn="tl">
                  <a:srgbClr val="000000">
                    <a:alpha val="43137"/>
                  </a:srgbClr>
                </a:outerShdw>
              </a:effectLst>
            </a:rPr>
            <a:t>March 2014</a:t>
          </a:r>
          <a:endParaRPr lang="en-US" sz="2800" dirty="0">
            <a:effectLst>
              <a:outerShdw blurRad="38100" dist="38100" dir="2700000" algn="tl">
                <a:srgbClr val="000000">
                  <a:alpha val="43137"/>
                </a:srgbClr>
              </a:outerShdw>
            </a:effectLst>
          </a:endParaRPr>
        </a:p>
      </dgm:t>
    </dgm:pt>
    <dgm:pt modelId="{86E0E3F0-5387-4143-B5A7-8C52E684C4EE}" type="parTrans" cxnId="{33D25DF0-6211-4C7A-AC0F-15EE79B7F5A9}">
      <dgm:prSet/>
      <dgm:spPr/>
      <dgm:t>
        <a:bodyPr/>
        <a:lstStyle/>
        <a:p>
          <a:endParaRPr lang="en-US" sz="1800"/>
        </a:p>
      </dgm:t>
    </dgm:pt>
    <dgm:pt modelId="{D1F501FD-6C70-4352-86B8-7FF6DA1D0BDE}" type="sibTrans" cxnId="{33D25DF0-6211-4C7A-AC0F-15EE79B7F5A9}">
      <dgm:prSet/>
      <dgm:spPr/>
      <dgm:t>
        <a:bodyPr/>
        <a:lstStyle/>
        <a:p>
          <a:endParaRPr lang="en-US" sz="1800"/>
        </a:p>
      </dgm:t>
    </dgm:pt>
    <dgm:pt modelId="{CF662827-DD12-4671-9FF3-B45437F69F75}">
      <dgm:prSet phldrT="[Text]" custT="1"/>
      <dgm:spPr/>
      <dgm:t>
        <a:bodyPr/>
        <a:lstStyle/>
        <a:p>
          <a:r>
            <a:rPr lang="en-US" sz="2400" dirty="0" smtClean="0"/>
            <a:t>ASP.NET and Web Tools 2013.2</a:t>
          </a:r>
          <a:endParaRPr lang="en-US" sz="2400" dirty="0"/>
        </a:p>
      </dgm:t>
    </dgm:pt>
    <dgm:pt modelId="{2DB87F48-3F32-49A7-B917-05FF9F774BA7}" type="parTrans" cxnId="{CEEE2B19-4813-46EB-AFC2-6212FF2DFC68}">
      <dgm:prSet/>
      <dgm:spPr/>
      <dgm:t>
        <a:bodyPr/>
        <a:lstStyle/>
        <a:p>
          <a:endParaRPr lang="en-US" sz="1800"/>
        </a:p>
      </dgm:t>
    </dgm:pt>
    <dgm:pt modelId="{29742B35-2CCA-4463-9C4A-92B7A2F61DBA}" type="sibTrans" cxnId="{CEEE2B19-4813-46EB-AFC2-6212FF2DFC68}">
      <dgm:prSet/>
      <dgm:spPr/>
      <dgm:t>
        <a:bodyPr/>
        <a:lstStyle/>
        <a:p>
          <a:endParaRPr lang="en-US" sz="1800"/>
        </a:p>
      </dgm:t>
    </dgm:pt>
    <dgm:pt modelId="{8F718D30-6EA0-45D9-A13D-226241303434}" type="pres">
      <dgm:prSet presAssocID="{922ED86D-766C-445C-A8E5-9CD678BEFD8C}" presName="theList" presStyleCnt="0">
        <dgm:presLayoutVars>
          <dgm:dir/>
          <dgm:animLvl val="lvl"/>
          <dgm:resizeHandles val="exact"/>
        </dgm:presLayoutVars>
      </dgm:prSet>
      <dgm:spPr/>
      <dgm:t>
        <a:bodyPr/>
        <a:lstStyle/>
        <a:p>
          <a:endParaRPr lang="en-US"/>
        </a:p>
      </dgm:t>
    </dgm:pt>
    <dgm:pt modelId="{E23B0A9F-46DA-4CFE-8B68-64B33ACFE96A}" type="pres">
      <dgm:prSet presAssocID="{FD21B5A0-4C4D-4319-A645-F4ED24C80EA0}" presName="compNode" presStyleCnt="0"/>
      <dgm:spPr/>
      <dgm:t>
        <a:bodyPr/>
        <a:lstStyle/>
        <a:p>
          <a:endParaRPr lang="en-US"/>
        </a:p>
      </dgm:t>
    </dgm:pt>
    <dgm:pt modelId="{DE2F1F09-60A2-43AC-8D21-CC6CF83C456F}" type="pres">
      <dgm:prSet presAssocID="{FD21B5A0-4C4D-4319-A645-F4ED24C80EA0}" presName="noGeometry" presStyleCnt="0"/>
      <dgm:spPr/>
      <dgm:t>
        <a:bodyPr/>
        <a:lstStyle/>
        <a:p>
          <a:endParaRPr lang="en-US"/>
        </a:p>
      </dgm:t>
    </dgm:pt>
    <dgm:pt modelId="{742361C7-096B-46BD-B82D-EB9BBC54FB87}" type="pres">
      <dgm:prSet presAssocID="{FD21B5A0-4C4D-4319-A645-F4ED24C80EA0}" presName="childTextVisible" presStyleLbl="bgAccFollowNode1" presStyleIdx="0" presStyleCnt="3">
        <dgm:presLayoutVars>
          <dgm:bulletEnabled val="1"/>
        </dgm:presLayoutVars>
      </dgm:prSet>
      <dgm:spPr/>
      <dgm:t>
        <a:bodyPr/>
        <a:lstStyle/>
        <a:p>
          <a:endParaRPr lang="en-US"/>
        </a:p>
      </dgm:t>
    </dgm:pt>
    <dgm:pt modelId="{053403DF-A48F-48EF-AAC6-5DA2B9CA13EC}" type="pres">
      <dgm:prSet presAssocID="{FD21B5A0-4C4D-4319-A645-F4ED24C80EA0}" presName="childTextHidden" presStyleLbl="bgAccFollowNode1" presStyleIdx="0" presStyleCnt="3"/>
      <dgm:spPr/>
      <dgm:t>
        <a:bodyPr/>
        <a:lstStyle/>
        <a:p>
          <a:endParaRPr lang="en-US"/>
        </a:p>
      </dgm:t>
    </dgm:pt>
    <dgm:pt modelId="{6F843A8A-6F84-4CAD-BA39-E4693EC2874E}" type="pres">
      <dgm:prSet presAssocID="{FD21B5A0-4C4D-4319-A645-F4ED24C80EA0}" presName="parentText" presStyleLbl="node1" presStyleIdx="0" presStyleCnt="3">
        <dgm:presLayoutVars>
          <dgm:chMax val="1"/>
          <dgm:bulletEnabled val="1"/>
        </dgm:presLayoutVars>
      </dgm:prSet>
      <dgm:spPr/>
      <dgm:t>
        <a:bodyPr/>
        <a:lstStyle/>
        <a:p>
          <a:endParaRPr lang="en-US"/>
        </a:p>
      </dgm:t>
    </dgm:pt>
    <dgm:pt modelId="{CAE7D4CE-8F16-424D-A2E9-B01E2CF96F76}" type="pres">
      <dgm:prSet presAssocID="{FD21B5A0-4C4D-4319-A645-F4ED24C80EA0}" presName="aSpace" presStyleCnt="0"/>
      <dgm:spPr/>
      <dgm:t>
        <a:bodyPr/>
        <a:lstStyle/>
        <a:p>
          <a:endParaRPr lang="en-US"/>
        </a:p>
      </dgm:t>
    </dgm:pt>
    <dgm:pt modelId="{23D08032-D659-439F-A1E6-6FF1044B83FC}" type="pres">
      <dgm:prSet presAssocID="{6E68B19C-725E-4891-854B-CC93B208E3C4}" presName="compNode" presStyleCnt="0"/>
      <dgm:spPr/>
      <dgm:t>
        <a:bodyPr/>
        <a:lstStyle/>
        <a:p>
          <a:endParaRPr lang="en-US"/>
        </a:p>
      </dgm:t>
    </dgm:pt>
    <dgm:pt modelId="{404C7C88-E292-4BED-AE52-CD5EEF3A82CE}" type="pres">
      <dgm:prSet presAssocID="{6E68B19C-725E-4891-854B-CC93B208E3C4}" presName="noGeometry" presStyleCnt="0"/>
      <dgm:spPr/>
      <dgm:t>
        <a:bodyPr/>
        <a:lstStyle/>
        <a:p>
          <a:endParaRPr lang="en-US"/>
        </a:p>
      </dgm:t>
    </dgm:pt>
    <dgm:pt modelId="{9C60DEFC-AB49-4DCA-977D-70E28068BAE6}" type="pres">
      <dgm:prSet presAssocID="{6E68B19C-725E-4891-854B-CC93B208E3C4}" presName="childTextVisible" presStyleLbl="bgAccFollowNode1" presStyleIdx="1" presStyleCnt="3">
        <dgm:presLayoutVars>
          <dgm:bulletEnabled val="1"/>
        </dgm:presLayoutVars>
      </dgm:prSet>
      <dgm:spPr/>
      <dgm:t>
        <a:bodyPr/>
        <a:lstStyle/>
        <a:p>
          <a:endParaRPr lang="en-US"/>
        </a:p>
      </dgm:t>
    </dgm:pt>
    <dgm:pt modelId="{1A31909F-4AF6-41A1-BCAA-810EA97A961D}" type="pres">
      <dgm:prSet presAssocID="{6E68B19C-725E-4891-854B-CC93B208E3C4}" presName="childTextHidden" presStyleLbl="bgAccFollowNode1" presStyleIdx="1" presStyleCnt="3"/>
      <dgm:spPr/>
      <dgm:t>
        <a:bodyPr/>
        <a:lstStyle/>
        <a:p>
          <a:endParaRPr lang="en-US"/>
        </a:p>
      </dgm:t>
    </dgm:pt>
    <dgm:pt modelId="{3B9434FE-2FEA-4D22-A9A1-62CDE14B01AA}" type="pres">
      <dgm:prSet presAssocID="{6E68B19C-725E-4891-854B-CC93B208E3C4}" presName="parentText" presStyleLbl="node1" presStyleIdx="1" presStyleCnt="3">
        <dgm:presLayoutVars>
          <dgm:chMax val="1"/>
          <dgm:bulletEnabled val="1"/>
        </dgm:presLayoutVars>
      </dgm:prSet>
      <dgm:spPr/>
      <dgm:t>
        <a:bodyPr/>
        <a:lstStyle/>
        <a:p>
          <a:endParaRPr lang="en-US"/>
        </a:p>
      </dgm:t>
    </dgm:pt>
    <dgm:pt modelId="{D0F1B99A-9BD3-4C14-A1E8-DE4E01A6E50C}" type="pres">
      <dgm:prSet presAssocID="{6E68B19C-725E-4891-854B-CC93B208E3C4}" presName="aSpace" presStyleCnt="0"/>
      <dgm:spPr/>
      <dgm:t>
        <a:bodyPr/>
        <a:lstStyle/>
        <a:p>
          <a:endParaRPr lang="en-US"/>
        </a:p>
      </dgm:t>
    </dgm:pt>
    <dgm:pt modelId="{DBA8BB6F-7780-4563-AECB-786C8A56065C}" type="pres">
      <dgm:prSet presAssocID="{1492A96C-199C-4201-8424-B835CAA6F686}" presName="compNode" presStyleCnt="0"/>
      <dgm:spPr/>
      <dgm:t>
        <a:bodyPr/>
        <a:lstStyle/>
        <a:p>
          <a:endParaRPr lang="en-US"/>
        </a:p>
      </dgm:t>
    </dgm:pt>
    <dgm:pt modelId="{6798FD46-A8DB-4F9F-962E-19D5CA416FD7}" type="pres">
      <dgm:prSet presAssocID="{1492A96C-199C-4201-8424-B835CAA6F686}" presName="noGeometry" presStyleCnt="0"/>
      <dgm:spPr/>
      <dgm:t>
        <a:bodyPr/>
        <a:lstStyle/>
        <a:p>
          <a:endParaRPr lang="en-US"/>
        </a:p>
      </dgm:t>
    </dgm:pt>
    <dgm:pt modelId="{E01A9506-47E6-44D6-AE57-372E080EBB88}" type="pres">
      <dgm:prSet presAssocID="{1492A96C-199C-4201-8424-B835CAA6F686}" presName="childTextVisible" presStyleLbl="bgAccFollowNode1" presStyleIdx="2" presStyleCnt="3">
        <dgm:presLayoutVars>
          <dgm:bulletEnabled val="1"/>
        </dgm:presLayoutVars>
      </dgm:prSet>
      <dgm:spPr/>
      <dgm:t>
        <a:bodyPr/>
        <a:lstStyle/>
        <a:p>
          <a:endParaRPr lang="en-US"/>
        </a:p>
      </dgm:t>
    </dgm:pt>
    <dgm:pt modelId="{A5C76215-174F-4037-B8DA-065E89ABD1C6}" type="pres">
      <dgm:prSet presAssocID="{1492A96C-199C-4201-8424-B835CAA6F686}" presName="childTextHidden" presStyleLbl="bgAccFollowNode1" presStyleIdx="2" presStyleCnt="3"/>
      <dgm:spPr/>
      <dgm:t>
        <a:bodyPr/>
        <a:lstStyle/>
        <a:p>
          <a:endParaRPr lang="en-US"/>
        </a:p>
      </dgm:t>
    </dgm:pt>
    <dgm:pt modelId="{0ACF4975-30B5-40AA-8D90-E3A2628E8713}" type="pres">
      <dgm:prSet presAssocID="{1492A96C-199C-4201-8424-B835CAA6F686}" presName="parentText" presStyleLbl="node1" presStyleIdx="2" presStyleCnt="3">
        <dgm:presLayoutVars>
          <dgm:chMax val="1"/>
          <dgm:bulletEnabled val="1"/>
        </dgm:presLayoutVars>
      </dgm:prSet>
      <dgm:spPr/>
      <dgm:t>
        <a:bodyPr/>
        <a:lstStyle/>
        <a:p>
          <a:endParaRPr lang="en-US"/>
        </a:p>
      </dgm:t>
    </dgm:pt>
  </dgm:ptLst>
  <dgm:cxnLst>
    <dgm:cxn modelId="{EC82F83E-460B-49C1-A19F-A69ABE2038BF}" type="presOf" srcId="{86869A4E-B9CA-4929-BF42-86A54306F04F}" destId="{742361C7-096B-46BD-B82D-EB9BBC54FB87}" srcOrd="0" destOrd="0" presId="urn:microsoft.com/office/officeart/2005/8/layout/hProcess6"/>
    <dgm:cxn modelId="{511BB0FF-E1E2-4269-A8C7-492F5A3EF2DA}" srcId="{922ED86D-766C-445C-A8E5-9CD678BEFD8C}" destId="{FD21B5A0-4C4D-4319-A645-F4ED24C80EA0}" srcOrd="0" destOrd="0" parTransId="{145F7800-7826-4739-B1CA-D2D8DC330364}" sibTransId="{7048B9C4-6E7B-4D18-9FBE-40C4F9BC3AA0}"/>
    <dgm:cxn modelId="{68C39032-2C9F-47C6-9444-82EE35E57593}" type="presOf" srcId="{76BC8783-FBEC-4EA8-AA28-D72420ED6447}" destId="{1A31909F-4AF6-41A1-BCAA-810EA97A961D}" srcOrd="1" destOrd="0" presId="urn:microsoft.com/office/officeart/2005/8/layout/hProcess6"/>
    <dgm:cxn modelId="{33D25DF0-6211-4C7A-AC0F-15EE79B7F5A9}" srcId="{922ED86D-766C-445C-A8E5-9CD678BEFD8C}" destId="{1492A96C-199C-4201-8424-B835CAA6F686}" srcOrd="2" destOrd="0" parTransId="{86E0E3F0-5387-4143-B5A7-8C52E684C4EE}" sibTransId="{D1F501FD-6C70-4352-86B8-7FF6DA1D0BDE}"/>
    <dgm:cxn modelId="{74B0A2AE-2B0B-4D54-83EB-FAD27ED64749}" srcId="{6E68B19C-725E-4891-854B-CC93B208E3C4}" destId="{76BC8783-FBEC-4EA8-AA28-D72420ED6447}" srcOrd="0" destOrd="0" parTransId="{9FCAD086-F732-4BD0-B02B-047B531E5FD9}" sibTransId="{69BFBF5F-B824-4D94-87CB-8F63EA4C579B}"/>
    <dgm:cxn modelId="{5A1C166B-C2F7-4479-9EA6-BC6DB6C70055}" type="presOf" srcId="{76BC8783-FBEC-4EA8-AA28-D72420ED6447}" destId="{9C60DEFC-AB49-4DCA-977D-70E28068BAE6}" srcOrd="0" destOrd="0" presId="urn:microsoft.com/office/officeart/2005/8/layout/hProcess6"/>
    <dgm:cxn modelId="{CEEE2B19-4813-46EB-AFC2-6212FF2DFC68}" srcId="{1492A96C-199C-4201-8424-B835CAA6F686}" destId="{CF662827-DD12-4671-9FF3-B45437F69F75}" srcOrd="0" destOrd="0" parTransId="{2DB87F48-3F32-49A7-B917-05FF9F774BA7}" sibTransId="{29742B35-2CCA-4463-9C4A-92B7A2F61DBA}"/>
    <dgm:cxn modelId="{7B98F013-4B82-4724-8EBD-98441B004420}" type="presOf" srcId="{CF662827-DD12-4671-9FF3-B45437F69F75}" destId="{E01A9506-47E6-44D6-AE57-372E080EBB88}" srcOrd="0" destOrd="0" presId="urn:microsoft.com/office/officeart/2005/8/layout/hProcess6"/>
    <dgm:cxn modelId="{B7A7127E-2DD5-4B1E-9762-9FE9CBE1131B}" srcId="{922ED86D-766C-445C-A8E5-9CD678BEFD8C}" destId="{6E68B19C-725E-4891-854B-CC93B208E3C4}" srcOrd="1" destOrd="0" parTransId="{6CCDE32B-9A95-4471-9F05-3D0A922011FB}" sibTransId="{76994627-EC9A-4F5F-9D0D-326C3A0E3AC4}"/>
    <dgm:cxn modelId="{156156F0-0511-4756-9F9F-DF88725CA749}" type="presOf" srcId="{86869A4E-B9CA-4929-BF42-86A54306F04F}" destId="{053403DF-A48F-48EF-AAC6-5DA2B9CA13EC}" srcOrd="1" destOrd="0" presId="urn:microsoft.com/office/officeart/2005/8/layout/hProcess6"/>
    <dgm:cxn modelId="{4B1AC76C-0431-4A2B-9FEA-710E71F37D6C}" type="presOf" srcId="{922ED86D-766C-445C-A8E5-9CD678BEFD8C}" destId="{8F718D30-6EA0-45D9-A13D-226241303434}" srcOrd="0" destOrd="0" presId="urn:microsoft.com/office/officeart/2005/8/layout/hProcess6"/>
    <dgm:cxn modelId="{CB9B2D60-F869-4191-AF63-18854004AEFC}" type="presOf" srcId="{FD21B5A0-4C4D-4319-A645-F4ED24C80EA0}" destId="{6F843A8A-6F84-4CAD-BA39-E4693EC2874E}" srcOrd="0" destOrd="0" presId="urn:microsoft.com/office/officeart/2005/8/layout/hProcess6"/>
    <dgm:cxn modelId="{6645729D-4046-49D5-9C92-B9FAF867E5EB}" type="presOf" srcId="{6E68B19C-725E-4891-854B-CC93B208E3C4}" destId="{3B9434FE-2FEA-4D22-A9A1-62CDE14B01AA}" srcOrd="0" destOrd="0" presId="urn:microsoft.com/office/officeart/2005/8/layout/hProcess6"/>
    <dgm:cxn modelId="{13ED50AC-1F7F-4C91-B12B-6075D71C14D7}" type="presOf" srcId="{1492A96C-199C-4201-8424-B835CAA6F686}" destId="{0ACF4975-30B5-40AA-8D90-E3A2628E8713}" srcOrd="0" destOrd="0" presId="urn:microsoft.com/office/officeart/2005/8/layout/hProcess6"/>
    <dgm:cxn modelId="{5B9CA95D-D1AE-4C14-99A7-8ECB10D98A9F}" type="presOf" srcId="{CF662827-DD12-4671-9FF3-B45437F69F75}" destId="{A5C76215-174F-4037-B8DA-065E89ABD1C6}" srcOrd="1" destOrd="0" presId="urn:microsoft.com/office/officeart/2005/8/layout/hProcess6"/>
    <dgm:cxn modelId="{6D1FE178-5C11-40EA-AC1F-D381998C266B}" srcId="{FD21B5A0-4C4D-4319-A645-F4ED24C80EA0}" destId="{86869A4E-B9CA-4929-BF42-86A54306F04F}" srcOrd="0" destOrd="0" parTransId="{0C8705AA-4BDB-45CC-8CD2-AE5305182291}" sibTransId="{3CD0FAE9-18A1-4D9C-B669-B10DC9755C5D}"/>
    <dgm:cxn modelId="{FCACB894-E605-42A1-9E91-44105BE8666A}" type="presParOf" srcId="{8F718D30-6EA0-45D9-A13D-226241303434}" destId="{E23B0A9F-46DA-4CFE-8B68-64B33ACFE96A}" srcOrd="0" destOrd="0" presId="urn:microsoft.com/office/officeart/2005/8/layout/hProcess6"/>
    <dgm:cxn modelId="{71803070-DA5B-4FFC-8C85-2AB4DB0730F1}" type="presParOf" srcId="{E23B0A9F-46DA-4CFE-8B68-64B33ACFE96A}" destId="{DE2F1F09-60A2-43AC-8D21-CC6CF83C456F}" srcOrd="0" destOrd="0" presId="urn:microsoft.com/office/officeart/2005/8/layout/hProcess6"/>
    <dgm:cxn modelId="{FC56AD13-2E08-4358-BC9E-46EF88B78778}" type="presParOf" srcId="{E23B0A9F-46DA-4CFE-8B68-64B33ACFE96A}" destId="{742361C7-096B-46BD-B82D-EB9BBC54FB87}" srcOrd="1" destOrd="0" presId="urn:microsoft.com/office/officeart/2005/8/layout/hProcess6"/>
    <dgm:cxn modelId="{E865202A-A7EE-4E16-8921-FF91777B4EF1}" type="presParOf" srcId="{E23B0A9F-46DA-4CFE-8B68-64B33ACFE96A}" destId="{053403DF-A48F-48EF-AAC6-5DA2B9CA13EC}" srcOrd="2" destOrd="0" presId="urn:microsoft.com/office/officeart/2005/8/layout/hProcess6"/>
    <dgm:cxn modelId="{9FA54C75-11FF-4EE6-879E-011E9B37819E}" type="presParOf" srcId="{E23B0A9F-46DA-4CFE-8B68-64B33ACFE96A}" destId="{6F843A8A-6F84-4CAD-BA39-E4693EC2874E}" srcOrd="3" destOrd="0" presId="urn:microsoft.com/office/officeart/2005/8/layout/hProcess6"/>
    <dgm:cxn modelId="{6097C6A4-5745-4B9B-A173-766B9A0EBB9E}" type="presParOf" srcId="{8F718D30-6EA0-45D9-A13D-226241303434}" destId="{CAE7D4CE-8F16-424D-A2E9-B01E2CF96F76}" srcOrd="1" destOrd="0" presId="urn:microsoft.com/office/officeart/2005/8/layout/hProcess6"/>
    <dgm:cxn modelId="{110645BD-8D0D-4D95-A239-C363924C78F8}" type="presParOf" srcId="{8F718D30-6EA0-45D9-A13D-226241303434}" destId="{23D08032-D659-439F-A1E6-6FF1044B83FC}" srcOrd="2" destOrd="0" presId="urn:microsoft.com/office/officeart/2005/8/layout/hProcess6"/>
    <dgm:cxn modelId="{F23ED7CC-181A-431C-943E-B0CC4DA3502C}" type="presParOf" srcId="{23D08032-D659-439F-A1E6-6FF1044B83FC}" destId="{404C7C88-E292-4BED-AE52-CD5EEF3A82CE}" srcOrd="0" destOrd="0" presId="urn:microsoft.com/office/officeart/2005/8/layout/hProcess6"/>
    <dgm:cxn modelId="{1A78EFFB-FFA7-46F5-A6FA-A18420959C7E}" type="presParOf" srcId="{23D08032-D659-439F-A1E6-6FF1044B83FC}" destId="{9C60DEFC-AB49-4DCA-977D-70E28068BAE6}" srcOrd="1" destOrd="0" presId="urn:microsoft.com/office/officeart/2005/8/layout/hProcess6"/>
    <dgm:cxn modelId="{270A63B7-37DB-41BD-B6CA-B4A0D41F616D}" type="presParOf" srcId="{23D08032-D659-439F-A1E6-6FF1044B83FC}" destId="{1A31909F-4AF6-41A1-BCAA-810EA97A961D}" srcOrd="2" destOrd="0" presId="urn:microsoft.com/office/officeart/2005/8/layout/hProcess6"/>
    <dgm:cxn modelId="{D1DA1B09-3228-4274-9386-6D9A893B177D}" type="presParOf" srcId="{23D08032-D659-439F-A1E6-6FF1044B83FC}" destId="{3B9434FE-2FEA-4D22-A9A1-62CDE14B01AA}" srcOrd="3" destOrd="0" presId="urn:microsoft.com/office/officeart/2005/8/layout/hProcess6"/>
    <dgm:cxn modelId="{F69AFE89-78FD-4964-8F38-4541D64A9898}" type="presParOf" srcId="{8F718D30-6EA0-45D9-A13D-226241303434}" destId="{D0F1B99A-9BD3-4C14-A1E8-DE4E01A6E50C}" srcOrd="3" destOrd="0" presId="urn:microsoft.com/office/officeart/2005/8/layout/hProcess6"/>
    <dgm:cxn modelId="{70FC1941-875D-40FE-9D7D-40422632662D}" type="presParOf" srcId="{8F718D30-6EA0-45D9-A13D-226241303434}" destId="{DBA8BB6F-7780-4563-AECB-786C8A56065C}" srcOrd="4" destOrd="0" presId="urn:microsoft.com/office/officeart/2005/8/layout/hProcess6"/>
    <dgm:cxn modelId="{53C43ED5-156D-4AC3-91B6-0C2B280007F6}" type="presParOf" srcId="{DBA8BB6F-7780-4563-AECB-786C8A56065C}" destId="{6798FD46-A8DB-4F9F-962E-19D5CA416FD7}" srcOrd="0" destOrd="0" presId="urn:microsoft.com/office/officeart/2005/8/layout/hProcess6"/>
    <dgm:cxn modelId="{2BB3A9EF-477B-48F5-B3BE-F0FD7D168758}" type="presParOf" srcId="{DBA8BB6F-7780-4563-AECB-786C8A56065C}" destId="{E01A9506-47E6-44D6-AE57-372E080EBB88}" srcOrd="1" destOrd="0" presId="urn:microsoft.com/office/officeart/2005/8/layout/hProcess6"/>
    <dgm:cxn modelId="{C28D3F12-6006-42F3-A9D4-9FB1AB39AE6E}" type="presParOf" srcId="{DBA8BB6F-7780-4563-AECB-786C8A56065C}" destId="{A5C76215-174F-4037-B8DA-065E89ABD1C6}" srcOrd="2" destOrd="0" presId="urn:microsoft.com/office/officeart/2005/8/layout/hProcess6"/>
    <dgm:cxn modelId="{698A3652-17D9-48BC-82CF-0DE0B6EB0525}" type="presParOf" srcId="{DBA8BB6F-7780-4563-AECB-786C8A56065C}" destId="{0ACF4975-30B5-40AA-8D90-E3A2628E8713}"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2ED86D-766C-445C-A8E5-9CD678BEFD8C}" type="doc">
      <dgm:prSet loTypeId="urn:microsoft.com/office/officeart/2005/8/layout/hProcess6" loCatId="process" qsTypeId="urn:microsoft.com/office/officeart/2005/8/quickstyle/simple1" qsCatId="simple" csTypeId="urn:microsoft.com/office/officeart/2005/8/colors/colorful2" csCatId="colorful" phldr="1"/>
      <dgm:spPr/>
      <dgm:t>
        <a:bodyPr/>
        <a:lstStyle/>
        <a:p>
          <a:endParaRPr lang="en-US"/>
        </a:p>
      </dgm:t>
    </dgm:pt>
    <dgm:pt modelId="{D9F1F26C-3CF4-4A0B-9ABD-71510D717145}">
      <dgm:prSet phldrT="[Text]"/>
      <dgm:spPr/>
      <dgm:t>
        <a:bodyPr/>
        <a:lstStyle/>
        <a:p>
          <a:r>
            <a:rPr lang="en-US" smtClean="0">
              <a:effectLst>
                <a:outerShdw blurRad="38100" dist="38100" dir="2700000" algn="tl">
                  <a:srgbClr val="000000">
                    <a:alpha val="43137"/>
                  </a:srgbClr>
                </a:outerShdw>
              </a:effectLst>
            </a:rPr>
            <a:t>Feb 2014</a:t>
          </a:r>
          <a:endParaRPr lang="en-US" dirty="0"/>
        </a:p>
      </dgm:t>
    </dgm:pt>
    <dgm:pt modelId="{DF5E933A-3E97-425F-AE58-4F7EED775F3C}" type="parTrans" cxnId="{70FFEC56-301E-4B0F-93D6-B86CE205EEC1}">
      <dgm:prSet/>
      <dgm:spPr/>
      <dgm:t>
        <a:bodyPr/>
        <a:lstStyle/>
        <a:p>
          <a:endParaRPr lang="en-US"/>
        </a:p>
      </dgm:t>
    </dgm:pt>
    <dgm:pt modelId="{0B5FC0D3-122D-47FE-90D2-0403E7D571F7}" type="sibTrans" cxnId="{70FFEC56-301E-4B0F-93D6-B86CE205EEC1}">
      <dgm:prSet/>
      <dgm:spPr/>
      <dgm:t>
        <a:bodyPr/>
        <a:lstStyle/>
        <a:p>
          <a:endParaRPr lang="en-US"/>
        </a:p>
      </dgm:t>
    </dgm:pt>
    <dgm:pt modelId="{FA62052D-45C9-4D69-85DC-052F1125FF59}">
      <dgm:prSet phldrT="[Text]"/>
      <dgm:spPr/>
      <dgm:t>
        <a:bodyPr/>
        <a:lstStyle/>
        <a:p>
          <a:r>
            <a:rPr lang="en-US" dirty="0" smtClean="0"/>
            <a:t>ASP.NET</a:t>
          </a:r>
          <a:br>
            <a:rPr lang="en-US" dirty="0" smtClean="0"/>
          </a:br>
          <a:r>
            <a:rPr lang="en-US" dirty="0" smtClean="0"/>
            <a:t>Web Tools</a:t>
          </a:r>
          <a:br>
            <a:rPr lang="en-US" dirty="0" smtClean="0"/>
          </a:br>
          <a:r>
            <a:rPr lang="en-US" dirty="0" smtClean="0"/>
            <a:t>2013.2</a:t>
          </a:r>
          <a:endParaRPr lang="en-US" dirty="0"/>
        </a:p>
      </dgm:t>
    </dgm:pt>
    <dgm:pt modelId="{B355E707-27A7-4B85-AB34-D9AEE1609B3E}" type="parTrans" cxnId="{1C0F0102-49BE-4C05-A27A-C943A2C3ED62}">
      <dgm:prSet/>
      <dgm:spPr/>
      <dgm:t>
        <a:bodyPr/>
        <a:lstStyle/>
        <a:p>
          <a:endParaRPr lang="en-US"/>
        </a:p>
      </dgm:t>
    </dgm:pt>
    <dgm:pt modelId="{2E803FBC-9DAD-46E0-A51F-AE7ADF8616A2}" type="sibTrans" cxnId="{1C0F0102-49BE-4C05-A27A-C943A2C3ED62}">
      <dgm:prSet/>
      <dgm:spPr/>
      <dgm:t>
        <a:bodyPr/>
        <a:lstStyle/>
        <a:p>
          <a:endParaRPr lang="en-US"/>
        </a:p>
      </dgm:t>
    </dgm:pt>
    <dgm:pt modelId="{A755408A-C6E9-4D1B-B3E1-717E0BE0B2B5}">
      <dgm:prSet phldrT="[Text]"/>
      <dgm:spPr/>
      <dgm:t>
        <a:bodyPr/>
        <a:lstStyle/>
        <a:p>
          <a:r>
            <a:rPr lang="en-US" dirty="0" smtClean="0">
              <a:effectLst>
                <a:outerShdw blurRad="38100" dist="38100" dir="2700000" algn="tl">
                  <a:srgbClr val="000000">
                    <a:alpha val="43137"/>
                  </a:srgbClr>
                </a:outerShdw>
              </a:effectLst>
            </a:rPr>
            <a:t>Aug</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2014</a:t>
          </a:r>
          <a:endParaRPr lang="en-US" dirty="0">
            <a:effectLst>
              <a:outerShdw blurRad="38100" dist="38100" dir="2700000" algn="tl">
                <a:srgbClr val="000000">
                  <a:alpha val="43137"/>
                </a:srgbClr>
              </a:outerShdw>
            </a:effectLst>
          </a:endParaRPr>
        </a:p>
      </dgm:t>
    </dgm:pt>
    <dgm:pt modelId="{C1EA7BDC-CDF7-4DC6-BDA1-A510A84AE872}" type="parTrans" cxnId="{DA763C99-71CC-410E-B1C7-B441975E0549}">
      <dgm:prSet/>
      <dgm:spPr/>
      <dgm:t>
        <a:bodyPr/>
        <a:lstStyle/>
        <a:p>
          <a:endParaRPr lang="en-US"/>
        </a:p>
      </dgm:t>
    </dgm:pt>
    <dgm:pt modelId="{18134066-31B3-4845-B26B-B29FE83756B6}" type="sibTrans" cxnId="{DA763C99-71CC-410E-B1C7-B441975E0549}">
      <dgm:prSet/>
      <dgm:spPr/>
      <dgm:t>
        <a:bodyPr/>
        <a:lstStyle/>
        <a:p>
          <a:endParaRPr lang="en-US"/>
        </a:p>
      </dgm:t>
    </dgm:pt>
    <dgm:pt modelId="{637367DA-163A-47EB-BD45-A1FB56D032B8}">
      <dgm:prSet phldrT="[Text]"/>
      <dgm:spPr/>
      <dgm:t>
        <a:bodyPr/>
        <a:lstStyle/>
        <a:p>
          <a:r>
            <a:rPr lang="en-US" smtClean="0"/>
            <a:t>Fall</a:t>
          </a:r>
          <a:br>
            <a:rPr lang="en-US" smtClean="0"/>
          </a:br>
          <a:r>
            <a:rPr lang="en-US" smtClean="0"/>
            <a:t>2014</a:t>
          </a:r>
          <a:endParaRPr lang="en-US" dirty="0"/>
        </a:p>
      </dgm:t>
    </dgm:pt>
    <dgm:pt modelId="{DDFDC0CA-DADC-4A64-A3C8-BA3C7D9D34C3}" type="parTrans" cxnId="{0307110C-95BF-4BB5-B859-FE89C5A42FCD}">
      <dgm:prSet/>
      <dgm:spPr/>
      <dgm:t>
        <a:bodyPr/>
        <a:lstStyle/>
        <a:p>
          <a:endParaRPr lang="en-US"/>
        </a:p>
      </dgm:t>
    </dgm:pt>
    <dgm:pt modelId="{45E4A3AF-7235-4CA0-BE1E-2491F8063730}" type="sibTrans" cxnId="{0307110C-95BF-4BB5-B859-FE89C5A42FCD}">
      <dgm:prSet/>
      <dgm:spPr/>
      <dgm:t>
        <a:bodyPr/>
        <a:lstStyle/>
        <a:p>
          <a:endParaRPr lang="en-US"/>
        </a:p>
      </dgm:t>
    </dgm:pt>
    <dgm:pt modelId="{03E0E101-A0CE-4CF4-BD4C-003166BF3477}">
      <dgm:prSet phldrT="[Text]"/>
      <dgm:spPr/>
      <dgm:t>
        <a:bodyPr/>
        <a:lstStyle/>
        <a:p>
          <a:r>
            <a:rPr lang="en-US" dirty="0" smtClean="0"/>
            <a:t>ASP.NET Web Tools 2013.3</a:t>
          </a:r>
          <a:endParaRPr lang="en-US" dirty="0"/>
        </a:p>
      </dgm:t>
    </dgm:pt>
    <dgm:pt modelId="{CC8CF3C3-079D-4F92-AC1D-2BD08821E901}" type="parTrans" cxnId="{8541B159-41DD-4FB1-837E-52D203F4BCA9}">
      <dgm:prSet/>
      <dgm:spPr/>
      <dgm:t>
        <a:bodyPr/>
        <a:lstStyle/>
        <a:p>
          <a:endParaRPr lang="en-US"/>
        </a:p>
      </dgm:t>
    </dgm:pt>
    <dgm:pt modelId="{8D38CA42-495B-44E0-9E99-22A3AC8C0B62}" type="sibTrans" cxnId="{8541B159-41DD-4FB1-837E-52D203F4BCA9}">
      <dgm:prSet/>
      <dgm:spPr/>
      <dgm:t>
        <a:bodyPr/>
        <a:lstStyle/>
        <a:p>
          <a:endParaRPr lang="en-US"/>
        </a:p>
      </dgm:t>
    </dgm:pt>
    <dgm:pt modelId="{30CF78DF-DBB9-4D73-A70E-3E106A3F322A}">
      <dgm:prSet phldrT="[Text]"/>
      <dgm:spPr/>
      <dgm:t>
        <a:bodyPr/>
        <a:lstStyle/>
        <a:p>
          <a:r>
            <a:rPr lang="en-US" dirty="0" smtClean="0"/>
            <a:t>“Magic”</a:t>
          </a:r>
          <a:endParaRPr lang="en-US" dirty="0"/>
        </a:p>
      </dgm:t>
    </dgm:pt>
    <dgm:pt modelId="{0DFF36A1-94CB-4806-A519-6461E14F5F30}" type="parTrans" cxnId="{B9C73C6C-B901-484B-A482-28F285EA73AC}">
      <dgm:prSet/>
      <dgm:spPr/>
      <dgm:t>
        <a:bodyPr/>
        <a:lstStyle/>
        <a:p>
          <a:endParaRPr lang="en-US"/>
        </a:p>
      </dgm:t>
    </dgm:pt>
    <dgm:pt modelId="{E7C1571C-9529-4B44-B80D-AE70A59A7963}" type="sibTrans" cxnId="{B9C73C6C-B901-484B-A482-28F285EA73AC}">
      <dgm:prSet/>
      <dgm:spPr/>
      <dgm:t>
        <a:bodyPr/>
        <a:lstStyle/>
        <a:p>
          <a:endParaRPr lang="en-US"/>
        </a:p>
      </dgm:t>
    </dgm:pt>
    <dgm:pt modelId="{8F718D30-6EA0-45D9-A13D-226241303434}" type="pres">
      <dgm:prSet presAssocID="{922ED86D-766C-445C-A8E5-9CD678BEFD8C}" presName="theList" presStyleCnt="0">
        <dgm:presLayoutVars>
          <dgm:dir/>
          <dgm:animLvl val="lvl"/>
          <dgm:resizeHandles val="exact"/>
        </dgm:presLayoutVars>
      </dgm:prSet>
      <dgm:spPr/>
      <dgm:t>
        <a:bodyPr/>
        <a:lstStyle/>
        <a:p>
          <a:endParaRPr lang="en-US"/>
        </a:p>
      </dgm:t>
    </dgm:pt>
    <dgm:pt modelId="{E4EC83A4-5E7E-49C0-B841-2FA70425EA41}" type="pres">
      <dgm:prSet presAssocID="{D9F1F26C-3CF4-4A0B-9ABD-71510D717145}" presName="compNode" presStyleCnt="0"/>
      <dgm:spPr/>
      <dgm:t>
        <a:bodyPr/>
        <a:lstStyle/>
        <a:p>
          <a:endParaRPr lang="en-US"/>
        </a:p>
      </dgm:t>
    </dgm:pt>
    <dgm:pt modelId="{1231C15B-BDC2-43C8-A59F-3D675369691F}" type="pres">
      <dgm:prSet presAssocID="{D9F1F26C-3CF4-4A0B-9ABD-71510D717145}" presName="noGeometry" presStyleCnt="0"/>
      <dgm:spPr/>
      <dgm:t>
        <a:bodyPr/>
        <a:lstStyle/>
        <a:p>
          <a:endParaRPr lang="en-US"/>
        </a:p>
      </dgm:t>
    </dgm:pt>
    <dgm:pt modelId="{5FFE8AD0-32AF-4080-8998-CFB450EAE57F}" type="pres">
      <dgm:prSet presAssocID="{D9F1F26C-3CF4-4A0B-9ABD-71510D717145}" presName="childTextVisible" presStyleLbl="bgAccFollowNode1" presStyleIdx="0" presStyleCnt="3" custLinFactNeighborX="369" custLinFactNeighborY="1687">
        <dgm:presLayoutVars>
          <dgm:bulletEnabled val="1"/>
        </dgm:presLayoutVars>
      </dgm:prSet>
      <dgm:spPr/>
      <dgm:t>
        <a:bodyPr/>
        <a:lstStyle/>
        <a:p>
          <a:endParaRPr lang="en-US"/>
        </a:p>
      </dgm:t>
    </dgm:pt>
    <dgm:pt modelId="{6431E523-561A-448F-A01D-5A4454C98EB1}" type="pres">
      <dgm:prSet presAssocID="{D9F1F26C-3CF4-4A0B-9ABD-71510D717145}" presName="childTextHidden" presStyleLbl="bgAccFollowNode1" presStyleIdx="0" presStyleCnt="3"/>
      <dgm:spPr/>
      <dgm:t>
        <a:bodyPr/>
        <a:lstStyle/>
        <a:p>
          <a:endParaRPr lang="en-US"/>
        </a:p>
      </dgm:t>
    </dgm:pt>
    <dgm:pt modelId="{A00DD9A0-E56C-4EA8-871A-23739EB7C172}" type="pres">
      <dgm:prSet presAssocID="{D9F1F26C-3CF4-4A0B-9ABD-71510D717145}" presName="parentText" presStyleLbl="node1" presStyleIdx="0" presStyleCnt="3">
        <dgm:presLayoutVars>
          <dgm:chMax val="1"/>
          <dgm:bulletEnabled val="1"/>
        </dgm:presLayoutVars>
      </dgm:prSet>
      <dgm:spPr/>
      <dgm:t>
        <a:bodyPr/>
        <a:lstStyle/>
        <a:p>
          <a:endParaRPr lang="en-US"/>
        </a:p>
      </dgm:t>
    </dgm:pt>
    <dgm:pt modelId="{2564A25D-2645-4EB8-8F75-0427A459D605}" type="pres">
      <dgm:prSet presAssocID="{D9F1F26C-3CF4-4A0B-9ABD-71510D717145}" presName="aSpace" presStyleCnt="0"/>
      <dgm:spPr/>
      <dgm:t>
        <a:bodyPr/>
        <a:lstStyle/>
        <a:p>
          <a:endParaRPr lang="en-US"/>
        </a:p>
      </dgm:t>
    </dgm:pt>
    <dgm:pt modelId="{BD7C1ACF-F7F1-4FBC-ACF7-CEF08E1894EE}" type="pres">
      <dgm:prSet presAssocID="{A755408A-C6E9-4D1B-B3E1-717E0BE0B2B5}" presName="compNode" presStyleCnt="0"/>
      <dgm:spPr/>
      <dgm:t>
        <a:bodyPr/>
        <a:lstStyle/>
        <a:p>
          <a:endParaRPr lang="en-US"/>
        </a:p>
      </dgm:t>
    </dgm:pt>
    <dgm:pt modelId="{AD27BB86-AC1A-46C8-9765-A32B98A5B65F}" type="pres">
      <dgm:prSet presAssocID="{A755408A-C6E9-4D1B-B3E1-717E0BE0B2B5}" presName="noGeometry" presStyleCnt="0"/>
      <dgm:spPr/>
      <dgm:t>
        <a:bodyPr/>
        <a:lstStyle/>
        <a:p>
          <a:endParaRPr lang="en-US"/>
        </a:p>
      </dgm:t>
    </dgm:pt>
    <dgm:pt modelId="{97C8B019-788A-4792-8DDC-19CE80A9065C}" type="pres">
      <dgm:prSet presAssocID="{A755408A-C6E9-4D1B-B3E1-717E0BE0B2B5}" presName="childTextVisible" presStyleLbl="bgAccFollowNode1" presStyleIdx="1" presStyleCnt="3">
        <dgm:presLayoutVars>
          <dgm:bulletEnabled val="1"/>
        </dgm:presLayoutVars>
      </dgm:prSet>
      <dgm:spPr/>
      <dgm:t>
        <a:bodyPr/>
        <a:lstStyle/>
        <a:p>
          <a:endParaRPr lang="en-US"/>
        </a:p>
      </dgm:t>
    </dgm:pt>
    <dgm:pt modelId="{1A533339-34A9-4DE4-A398-17CAA9E9AC1C}" type="pres">
      <dgm:prSet presAssocID="{A755408A-C6E9-4D1B-B3E1-717E0BE0B2B5}" presName="childTextHidden" presStyleLbl="bgAccFollowNode1" presStyleIdx="1" presStyleCnt="3"/>
      <dgm:spPr/>
      <dgm:t>
        <a:bodyPr/>
        <a:lstStyle/>
        <a:p>
          <a:endParaRPr lang="en-US"/>
        </a:p>
      </dgm:t>
    </dgm:pt>
    <dgm:pt modelId="{5321C68F-173B-4998-A318-9A2CCA54F771}" type="pres">
      <dgm:prSet presAssocID="{A755408A-C6E9-4D1B-B3E1-717E0BE0B2B5}" presName="parentText" presStyleLbl="node1" presStyleIdx="1" presStyleCnt="3">
        <dgm:presLayoutVars>
          <dgm:chMax val="1"/>
          <dgm:bulletEnabled val="1"/>
        </dgm:presLayoutVars>
      </dgm:prSet>
      <dgm:spPr/>
      <dgm:t>
        <a:bodyPr/>
        <a:lstStyle/>
        <a:p>
          <a:endParaRPr lang="en-US"/>
        </a:p>
      </dgm:t>
    </dgm:pt>
    <dgm:pt modelId="{A88C55A5-02FD-4A05-B6D5-2925BB193525}" type="pres">
      <dgm:prSet presAssocID="{A755408A-C6E9-4D1B-B3E1-717E0BE0B2B5}" presName="aSpace" presStyleCnt="0"/>
      <dgm:spPr/>
      <dgm:t>
        <a:bodyPr/>
        <a:lstStyle/>
        <a:p>
          <a:endParaRPr lang="en-US"/>
        </a:p>
      </dgm:t>
    </dgm:pt>
    <dgm:pt modelId="{22387FE7-3BD4-4248-819E-425579D88DF2}" type="pres">
      <dgm:prSet presAssocID="{637367DA-163A-47EB-BD45-A1FB56D032B8}" presName="compNode" presStyleCnt="0"/>
      <dgm:spPr/>
      <dgm:t>
        <a:bodyPr/>
        <a:lstStyle/>
        <a:p>
          <a:endParaRPr lang="en-US"/>
        </a:p>
      </dgm:t>
    </dgm:pt>
    <dgm:pt modelId="{848759B7-2EAE-404D-83A7-029AB4C1A7DB}" type="pres">
      <dgm:prSet presAssocID="{637367DA-163A-47EB-BD45-A1FB56D032B8}" presName="noGeometry" presStyleCnt="0"/>
      <dgm:spPr/>
      <dgm:t>
        <a:bodyPr/>
        <a:lstStyle/>
        <a:p>
          <a:endParaRPr lang="en-US"/>
        </a:p>
      </dgm:t>
    </dgm:pt>
    <dgm:pt modelId="{197D2F7E-4167-48C1-8AAD-0BAF81D1B3D9}" type="pres">
      <dgm:prSet presAssocID="{637367DA-163A-47EB-BD45-A1FB56D032B8}" presName="childTextVisible" presStyleLbl="bgAccFollowNode1" presStyleIdx="2" presStyleCnt="3">
        <dgm:presLayoutVars>
          <dgm:bulletEnabled val="1"/>
        </dgm:presLayoutVars>
      </dgm:prSet>
      <dgm:spPr/>
      <dgm:t>
        <a:bodyPr/>
        <a:lstStyle/>
        <a:p>
          <a:endParaRPr lang="en-US"/>
        </a:p>
      </dgm:t>
    </dgm:pt>
    <dgm:pt modelId="{C5FF0BD8-8D63-47F3-A5F0-246E215A398D}" type="pres">
      <dgm:prSet presAssocID="{637367DA-163A-47EB-BD45-A1FB56D032B8}" presName="childTextHidden" presStyleLbl="bgAccFollowNode1" presStyleIdx="2" presStyleCnt="3"/>
      <dgm:spPr/>
      <dgm:t>
        <a:bodyPr/>
        <a:lstStyle/>
        <a:p>
          <a:endParaRPr lang="en-US"/>
        </a:p>
      </dgm:t>
    </dgm:pt>
    <dgm:pt modelId="{23379481-1022-44A8-AD34-8DEF50C01F19}" type="pres">
      <dgm:prSet presAssocID="{637367DA-163A-47EB-BD45-A1FB56D032B8}" presName="parentText" presStyleLbl="node1" presStyleIdx="2" presStyleCnt="3">
        <dgm:presLayoutVars>
          <dgm:chMax val="1"/>
          <dgm:bulletEnabled val="1"/>
        </dgm:presLayoutVars>
      </dgm:prSet>
      <dgm:spPr/>
      <dgm:t>
        <a:bodyPr/>
        <a:lstStyle/>
        <a:p>
          <a:endParaRPr lang="en-US"/>
        </a:p>
      </dgm:t>
    </dgm:pt>
  </dgm:ptLst>
  <dgm:cxnLst>
    <dgm:cxn modelId="{25BFDDBD-53F1-4D2E-96C2-7820D3A630DD}" type="presOf" srcId="{30CF78DF-DBB9-4D73-A70E-3E106A3F322A}" destId="{197D2F7E-4167-48C1-8AAD-0BAF81D1B3D9}" srcOrd="0" destOrd="0" presId="urn:microsoft.com/office/officeart/2005/8/layout/hProcess6"/>
    <dgm:cxn modelId="{B587E220-B78D-4581-9315-EC0E4030B0CB}" type="presOf" srcId="{03E0E101-A0CE-4CF4-BD4C-003166BF3477}" destId="{97C8B019-788A-4792-8DDC-19CE80A9065C}" srcOrd="0" destOrd="0" presId="urn:microsoft.com/office/officeart/2005/8/layout/hProcess6"/>
    <dgm:cxn modelId="{8541B159-41DD-4FB1-837E-52D203F4BCA9}" srcId="{A755408A-C6E9-4D1B-B3E1-717E0BE0B2B5}" destId="{03E0E101-A0CE-4CF4-BD4C-003166BF3477}" srcOrd="0" destOrd="0" parTransId="{CC8CF3C3-079D-4F92-AC1D-2BD08821E901}" sibTransId="{8D38CA42-495B-44E0-9E99-22A3AC8C0B62}"/>
    <dgm:cxn modelId="{DA763C99-71CC-410E-B1C7-B441975E0549}" srcId="{922ED86D-766C-445C-A8E5-9CD678BEFD8C}" destId="{A755408A-C6E9-4D1B-B3E1-717E0BE0B2B5}" srcOrd="1" destOrd="0" parTransId="{C1EA7BDC-CDF7-4DC6-BDA1-A510A84AE872}" sibTransId="{18134066-31B3-4845-B26B-B29FE83756B6}"/>
    <dgm:cxn modelId="{1C0F0102-49BE-4C05-A27A-C943A2C3ED62}" srcId="{D9F1F26C-3CF4-4A0B-9ABD-71510D717145}" destId="{FA62052D-45C9-4D69-85DC-052F1125FF59}" srcOrd="0" destOrd="0" parTransId="{B355E707-27A7-4B85-AB34-D9AEE1609B3E}" sibTransId="{2E803FBC-9DAD-46E0-A51F-AE7ADF8616A2}"/>
    <dgm:cxn modelId="{E0EA4E4C-B590-41DA-B13A-32E74FDBA88D}" type="presOf" srcId="{A755408A-C6E9-4D1B-B3E1-717E0BE0B2B5}" destId="{5321C68F-173B-4998-A318-9A2CCA54F771}" srcOrd="0" destOrd="0" presId="urn:microsoft.com/office/officeart/2005/8/layout/hProcess6"/>
    <dgm:cxn modelId="{91622C60-3378-4EB5-9FB1-7CA1631A22F7}" type="presOf" srcId="{03E0E101-A0CE-4CF4-BD4C-003166BF3477}" destId="{1A533339-34A9-4DE4-A398-17CAA9E9AC1C}" srcOrd="1" destOrd="0" presId="urn:microsoft.com/office/officeart/2005/8/layout/hProcess6"/>
    <dgm:cxn modelId="{7D62AA3D-CB8A-45A4-831A-1BCA8573BD8A}" type="presOf" srcId="{922ED86D-766C-445C-A8E5-9CD678BEFD8C}" destId="{8F718D30-6EA0-45D9-A13D-226241303434}" srcOrd="0" destOrd="0" presId="urn:microsoft.com/office/officeart/2005/8/layout/hProcess6"/>
    <dgm:cxn modelId="{EE455A43-E00B-480E-9942-0426051E595A}" type="presOf" srcId="{30CF78DF-DBB9-4D73-A70E-3E106A3F322A}" destId="{C5FF0BD8-8D63-47F3-A5F0-246E215A398D}" srcOrd="1" destOrd="0" presId="urn:microsoft.com/office/officeart/2005/8/layout/hProcess6"/>
    <dgm:cxn modelId="{2E11956B-5434-4CEC-94BE-E4D95E0FD025}" type="presOf" srcId="{637367DA-163A-47EB-BD45-A1FB56D032B8}" destId="{23379481-1022-44A8-AD34-8DEF50C01F19}" srcOrd="0" destOrd="0" presId="urn:microsoft.com/office/officeart/2005/8/layout/hProcess6"/>
    <dgm:cxn modelId="{0307110C-95BF-4BB5-B859-FE89C5A42FCD}" srcId="{922ED86D-766C-445C-A8E5-9CD678BEFD8C}" destId="{637367DA-163A-47EB-BD45-A1FB56D032B8}" srcOrd="2" destOrd="0" parTransId="{DDFDC0CA-DADC-4A64-A3C8-BA3C7D9D34C3}" sibTransId="{45E4A3AF-7235-4CA0-BE1E-2491F8063730}"/>
    <dgm:cxn modelId="{3B9E2472-28C6-4FC0-AEC0-F9E04832ED0A}" type="presOf" srcId="{FA62052D-45C9-4D69-85DC-052F1125FF59}" destId="{6431E523-561A-448F-A01D-5A4454C98EB1}" srcOrd="1" destOrd="0" presId="urn:microsoft.com/office/officeart/2005/8/layout/hProcess6"/>
    <dgm:cxn modelId="{E1B9A8B3-2E74-4982-BEB0-5C72057E28F1}" type="presOf" srcId="{FA62052D-45C9-4D69-85DC-052F1125FF59}" destId="{5FFE8AD0-32AF-4080-8998-CFB450EAE57F}" srcOrd="0" destOrd="0" presId="urn:microsoft.com/office/officeart/2005/8/layout/hProcess6"/>
    <dgm:cxn modelId="{92AD2193-6EC8-43F2-86EC-42F28589F223}" type="presOf" srcId="{D9F1F26C-3CF4-4A0B-9ABD-71510D717145}" destId="{A00DD9A0-E56C-4EA8-871A-23739EB7C172}" srcOrd="0" destOrd="0" presId="urn:microsoft.com/office/officeart/2005/8/layout/hProcess6"/>
    <dgm:cxn modelId="{B9C73C6C-B901-484B-A482-28F285EA73AC}" srcId="{637367DA-163A-47EB-BD45-A1FB56D032B8}" destId="{30CF78DF-DBB9-4D73-A70E-3E106A3F322A}" srcOrd="0" destOrd="0" parTransId="{0DFF36A1-94CB-4806-A519-6461E14F5F30}" sibTransId="{E7C1571C-9529-4B44-B80D-AE70A59A7963}"/>
    <dgm:cxn modelId="{70FFEC56-301E-4B0F-93D6-B86CE205EEC1}" srcId="{922ED86D-766C-445C-A8E5-9CD678BEFD8C}" destId="{D9F1F26C-3CF4-4A0B-9ABD-71510D717145}" srcOrd="0" destOrd="0" parTransId="{DF5E933A-3E97-425F-AE58-4F7EED775F3C}" sibTransId="{0B5FC0D3-122D-47FE-90D2-0403E7D571F7}"/>
    <dgm:cxn modelId="{DC11C548-8FEF-4053-8F62-3CB1192338C4}" type="presParOf" srcId="{8F718D30-6EA0-45D9-A13D-226241303434}" destId="{E4EC83A4-5E7E-49C0-B841-2FA70425EA41}" srcOrd="0" destOrd="0" presId="urn:microsoft.com/office/officeart/2005/8/layout/hProcess6"/>
    <dgm:cxn modelId="{73A57DF6-9C3C-4D79-9E81-45DC37BCD5CE}" type="presParOf" srcId="{E4EC83A4-5E7E-49C0-B841-2FA70425EA41}" destId="{1231C15B-BDC2-43C8-A59F-3D675369691F}" srcOrd="0" destOrd="0" presId="urn:microsoft.com/office/officeart/2005/8/layout/hProcess6"/>
    <dgm:cxn modelId="{4A9AA8FE-AAB8-4333-AA1C-E2B09D41590B}" type="presParOf" srcId="{E4EC83A4-5E7E-49C0-B841-2FA70425EA41}" destId="{5FFE8AD0-32AF-4080-8998-CFB450EAE57F}" srcOrd="1" destOrd="0" presId="urn:microsoft.com/office/officeart/2005/8/layout/hProcess6"/>
    <dgm:cxn modelId="{3F0DA006-3D1D-45EE-A6A8-AD62DAA10F3A}" type="presParOf" srcId="{E4EC83A4-5E7E-49C0-B841-2FA70425EA41}" destId="{6431E523-561A-448F-A01D-5A4454C98EB1}" srcOrd="2" destOrd="0" presId="urn:microsoft.com/office/officeart/2005/8/layout/hProcess6"/>
    <dgm:cxn modelId="{A1D9177B-4F90-416D-BF9D-14C25E14A8E1}" type="presParOf" srcId="{E4EC83A4-5E7E-49C0-B841-2FA70425EA41}" destId="{A00DD9A0-E56C-4EA8-871A-23739EB7C172}" srcOrd="3" destOrd="0" presId="urn:microsoft.com/office/officeart/2005/8/layout/hProcess6"/>
    <dgm:cxn modelId="{C2DC5D20-FCF2-41A1-A2A4-64116847FDB7}" type="presParOf" srcId="{8F718D30-6EA0-45D9-A13D-226241303434}" destId="{2564A25D-2645-4EB8-8F75-0427A459D605}" srcOrd="1" destOrd="0" presId="urn:microsoft.com/office/officeart/2005/8/layout/hProcess6"/>
    <dgm:cxn modelId="{D4C8CFCB-A984-43EC-BE5E-435572F6061C}" type="presParOf" srcId="{8F718D30-6EA0-45D9-A13D-226241303434}" destId="{BD7C1ACF-F7F1-4FBC-ACF7-CEF08E1894EE}" srcOrd="2" destOrd="0" presId="urn:microsoft.com/office/officeart/2005/8/layout/hProcess6"/>
    <dgm:cxn modelId="{EA341682-36E1-4B91-BB37-791E701EF8FB}" type="presParOf" srcId="{BD7C1ACF-F7F1-4FBC-ACF7-CEF08E1894EE}" destId="{AD27BB86-AC1A-46C8-9765-A32B98A5B65F}" srcOrd="0" destOrd="0" presId="urn:microsoft.com/office/officeart/2005/8/layout/hProcess6"/>
    <dgm:cxn modelId="{4C792A05-06C7-4198-A7C1-A97ECF6C7ECB}" type="presParOf" srcId="{BD7C1ACF-F7F1-4FBC-ACF7-CEF08E1894EE}" destId="{97C8B019-788A-4792-8DDC-19CE80A9065C}" srcOrd="1" destOrd="0" presId="urn:microsoft.com/office/officeart/2005/8/layout/hProcess6"/>
    <dgm:cxn modelId="{C9DA064A-CB54-4D67-BE11-9C8D94FFB660}" type="presParOf" srcId="{BD7C1ACF-F7F1-4FBC-ACF7-CEF08E1894EE}" destId="{1A533339-34A9-4DE4-A398-17CAA9E9AC1C}" srcOrd="2" destOrd="0" presId="urn:microsoft.com/office/officeart/2005/8/layout/hProcess6"/>
    <dgm:cxn modelId="{CFD3D695-B3B9-4A02-92B0-2CD2349A83BF}" type="presParOf" srcId="{BD7C1ACF-F7F1-4FBC-ACF7-CEF08E1894EE}" destId="{5321C68F-173B-4998-A318-9A2CCA54F771}" srcOrd="3" destOrd="0" presId="urn:microsoft.com/office/officeart/2005/8/layout/hProcess6"/>
    <dgm:cxn modelId="{D3A49B62-B135-494F-9CDA-3C3DE75C5ED5}" type="presParOf" srcId="{8F718D30-6EA0-45D9-A13D-226241303434}" destId="{A88C55A5-02FD-4A05-B6D5-2925BB193525}" srcOrd="3" destOrd="0" presId="urn:microsoft.com/office/officeart/2005/8/layout/hProcess6"/>
    <dgm:cxn modelId="{37B4E637-AB9B-49EB-A50B-8B2867DDF5BA}" type="presParOf" srcId="{8F718D30-6EA0-45D9-A13D-226241303434}" destId="{22387FE7-3BD4-4248-819E-425579D88DF2}" srcOrd="4" destOrd="0" presId="urn:microsoft.com/office/officeart/2005/8/layout/hProcess6"/>
    <dgm:cxn modelId="{1F160F9B-CDF3-4A59-9FFB-194820BA6D23}" type="presParOf" srcId="{22387FE7-3BD4-4248-819E-425579D88DF2}" destId="{848759B7-2EAE-404D-83A7-029AB4C1A7DB}" srcOrd="0" destOrd="0" presId="urn:microsoft.com/office/officeart/2005/8/layout/hProcess6"/>
    <dgm:cxn modelId="{7F1846AD-DB54-4B87-817C-8AE9CCD70EEA}" type="presParOf" srcId="{22387FE7-3BD4-4248-819E-425579D88DF2}" destId="{197D2F7E-4167-48C1-8AAD-0BAF81D1B3D9}" srcOrd="1" destOrd="0" presId="urn:microsoft.com/office/officeart/2005/8/layout/hProcess6"/>
    <dgm:cxn modelId="{902C4D40-C370-44B0-8159-304337D526D4}" type="presParOf" srcId="{22387FE7-3BD4-4248-819E-425579D88DF2}" destId="{C5FF0BD8-8D63-47F3-A5F0-246E215A398D}" srcOrd="2" destOrd="0" presId="urn:microsoft.com/office/officeart/2005/8/layout/hProcess6"/>
    <dgm:cxn modelId="{63DD7090-E222-4B69-B805-D0BC039F8D9D}" type="presParOf" srcId="{22387FE7-3BD4-4248-819E-425579D88DF2}" destId="{23379481-1022-44A8-AD34-8DEF50C01F19}"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2ED86D-766C-445C-A8E5-9CD678BEFD8C}" type="doc">
      <dgm:prSet loTypeId="urn:microsoft.com/office/officeart/2005/8/layout/hProcess6" loCatId="process" qsTypeId="urn:microsoft.com/office/officeart/2005/8/quickstyle/simple1" qsCatId="simple" csTypeId="urn:microsoft.com/office/officeart/2005/8/colors/colorful2" csCatId="colorful" phldr="1"/>
      <dgm:spPr/>
      <dgm:t>
        <a:bodyPr/>
        <a:lstStyle/>
        <a:p>
          <a:endParaRPr lang="en-US"/>
        </a:p>
      </dgm:t>
    </dgm:pt>
    <dgm:pt modelId="{D9F1F26C-3CF4-4A0B-9ABD-71510D717145}">
      <dgm:prSet phldrT="[Text]"/>
      <dgm:spPr/>
      <dgm:t>
        <a:bodyPr/>
        <a:lstStyle/>
        <a:p>
          <a:r>
            <a:rPr lang="en-US" smtClean="0">
              <a:effectLst>
                <a:outerShdw blurRad="38100" dist="38100" dir="2700000" algn="tl">
                  <a:srgbClr val="000000">
                    <a:alpha val="43137"/>
                  </a:srgbClr>
                </a:outerShdw>
              </a:effectLst>
            </a:rPr>
            <a:t>Feb 2014</a:t>
          </a:r>
          <a:endParaRPr lang="en-US" dirty="0"/>
        </a:p>
      </dgm:t>
    </dgm:pt>
    <dgm:pt modelId="{DF5E933A-3E97-425F-AE58-4F7EED775F3C}" type="parTrans" cxnId="{70FFEC56-301E-4B0F-93D6-B86CE205EEC1}">
      <dgm:prSet/>
      <dgm:spPr/>
      <dgm:t>
        <a:bodyPr/>
        <a:lstStyle/>
        <a:p>
          <a:endParaRPr lang="en-US"/>
        </a:p>
      </dgm:t>
    </dgm:pt>
    <dgm:pt modelId="{0B5FC0D3-122D-47FE-90D2-0403E7D571F7}" type="sibTrans" cxnId="{70FFEC56-301E-4B0F-93D6-B86CE205EEC1}">
      <dgm:prSet/>
      <dgm:spPr/>
      <dgm:t>
        <a:bodyPr/>
        <a:lstStyle/>
        <a:p>
          <a:endParaRPr lang="en-US"/>
        </a:p>
      </dgm:t>
    </dgm:pt>
    <dgm:pt modelId="{FA62052D-45C9-4D69-85DC-052F1125FF59}">
      <dgm:prSet phldrT="[Text]"/>
      <dgm:spPr/>
      <dgm:t>
        <a:bodyPr/>
        <a:lstStyle/>
        <a:p>
          <a:r>
            <a:rPr lang="en-US" dirty="0" smtClean="0"/>
            <a:t>ASP.NET</a:t>
          </a:r>
          <a:br>
            <a:rPr lang="en-US" dirty="0" smtClean="0"/>
          </a:br>
          <a:r>
            <a:rPr lang="en-US" dirty="0" smtClean="0"/>
            <a:t>Web Tools</a:t>
          </a:r>
          <a:br>
            <a:rPr lang="en-US" dirty="0" smtClean="0"/>
          </a:br>
          <a:r>
            <a:rPr lang="en-US" dirty="0" smtClean="0"/>
            <a:t>2013.2</a:t>
          </a:r>
          <a:endParaRPr lang="en-US" dirty="0"/>
        </a:p>
      </dgm:t>
    </dgm:pt>
    <dgm:pt modelId="{B355E707-27A7-4B85-AB34-D9AEE1609B3E}" type="parTrans" cxnId="{1C0F0102-49BE-4C05-A27A-C943A2C3ED62}">
      <dgm:prSet/>
      <dgm:spPr/>
      <dgm:t>
        <a:bodyPr/>
        <a:lstStyle/>
        <a:p>
          <a:endParaRPr lang="en-US"/>
        </a:p>
      </dgm:t>
    </dgm:pt>
    <dgm:pt modelId="{2E803FBC-9DAD-46E0-A51F-AE7ADF8616A2}" type="sibTrans" cxnId="{1C0F0102-49BE-4C05-A27A-C943A2C3ED62}">
      <dgm:prSet/>
      <dgm:spPr/>
      <dgm:t>
        <a:bodyPr/>
        <a:lstStyle/>
        <a:p>
          <a:endParaRPr lang="en-US"/>
        </a:p>
      </dgm:t>
    </dgm:pt>
    <dgm:pt modelId="{A755408A-C6E9-4D1B-B3E1-717E0BE0B2B5}">
      <dgm:prSet phldrT="[Text]"/>
      <dgm:spPr/>
      <dgm:t>
        <a:bodyPr/>
        <a:lstStyle/>
        <a:p>
          <a:r>
            <a:rPr lang="en-US" dirty="0" smtClean="0">
              <a:effectLst>
                <a:outerShdw blurRad="38100" dist="38100" dir="2700000" algn="tl">
                  <a:srgbClr val="000000">
                    <a:alpha val="43137"/>
                  </a:srgbClr>
                </a:outerShdw>
              </a:effectLst>
            </a:rPr>
            <a:t>Mid</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2014</a:t>
          </a:r>
          <a:endParaRPr lang="en-US" dirty="0">
            <a:effectLst>
              <a:outerShdw blurRad="38100" dist="38100" dir="2700000" algn="tl">
                <a:srgbClr val="000000">
                  <a:alpha val="43137"/>
                </a:srgbClr>
              </a:outerShdw>
            </a:effectLst>
          </a:endParaRPr>
        </a:p>
      </dgm:t>
    </dgm:pt>
    <dgm:pt modelId="{C1EA7BDC-CDF7-4DC6-BDA1-A510A84AE872}" type="parTrans" cxnId="{DA763C99-71CC-410E-B1C7-B441975E0549}">
      <dgm:prSet/>
      <dgm:spPr/>
      <dgm:t>
        <a:bodyPr/>
        <a:lstStyle/>
        <a:p>
          <a:endParaRPr lang="en-US"/>
        </a:p>
      </dgm:t>
    </dgm:pt>
    <dgm:pt modelId="{18134066-31B3-4845-B26B-B29FE83756B6}" type="sibTrans" cxnId="{DA763C99-71CC-410E-B1C7-B441975E0549}">
      <dgm:prSet/>
      <dgm:spPr/>
      <dgm:t>
        <a:bodyPr/>
        <a:lstStyle/>
        <a:p>
          <a:endParaRPr lang="en-US"/>
        </a:p>
      </dgm:t>
    </dgm:pt>
    <dgm:pt modelId="{637367DA-163A-47EB-BD45-A1FB56D032B8}">
      <dgm:prSet phldrT="[Text]"/>
      <dgm:spPr/>
      <dgm:t>
        <a:bodyPr/>
        <a:lstStyle/>
        <a:p>
          <a:r>
            <a:rPr lang="en-US" smtClean="0"/>
            <a:t>Fall</a:t>
          </a:r>
          <a:br>
            <a:rPr lang="en-US" smtClean="0"/>
          </a:br>
          <a:r>
            <a:rPr lang="en-US" smtClean="0"/>
            <a:t>2014</a:t>
          </a:r>
          <a:endParaRPr lang="en-US" dirty="0"/>
        </a:p>
      </dgm:t>
    </dgm:pt>
    <dgm:pt modelId="{DDFDC0CA-DADC-4A64-A3C8-BA3C7D9D34C3}" type="parTrans" cxnId="{0307110C-95BF-4BB5-B859-FE89C5A42FCD}">
      <dgm:prSet/>
      <dgm:spPr/>
      <dgm:t>
        <a:bodyPr/>
        <a:lstStyle/>
        <a:p>
          <a:endParaRPr lang="en-US"/>
        </a:p>
      </dgm:t>
    </dgm:pt>
    <dgm:pt modelId="{45E4A3AF-7235-4CA0-BE1E-2491F8063730}" type="sibTrans" cxnId="{0307110C-95BF-4BB5-B859-FE89C5A42FCD}">
      <dgm:prSet/>
      <dgm:spPr/>
      <dgm:t>
        <a:bodyPr/>
        <a:lstStyle/>
        <a:p>
          <a:endParaRPr lang="en-US"/>
        </a:p>
      </dgm:t>
    </dgm:pt>
    <dgm:pt modelId="{03E0E101-A0CE-4CF4-BD4C-003166BF3477}">
      <dgm:prSet phldrT="[Text]"/>
      <dgm:spPr/>
      <dgm:t>
        <a:bodyPr/>
        <a:lstStyle/>
        <a:p>
          <a:r>
            <a:rPr lang="en-US" smtClean="0"/>
            <a:t>Modern</a:t>
          </a:r>
          <a:br>
            <a:rPr lang="en-US" smtClean="0"/>
          </a:br>
          <a:r>
            <a:rPr lang="en-US" smtClean="0"/>
            <a:t>Web</a:t>
          </a:r>
          <a:endParaRPr lang="en-US" dirty="0"/>
        </a:p>
      </dgm:t>
    </dgm:pt>
    <dgm:pt modelId="{CC8CF3C3-079D-4F92-AC1D-2BD08821E901}" type="parTrans" cxnId="{8541B159-41DD-4FB1-837E-52D203F4BCA9}">
      <dgm:prSet/>
      <dgm:spPr/>
      <dgm:t>
        <a:bodyPr/>
        <a:lstStyle/>
        <a:p>
          <a:endParaRPr lang="en-US"/>
        </a:p>
      </dgm:t>
    </dgm:pt>
    <dgm:pt modelId="{8D38CA42-495B-44E0-9E99-22A3AC8C0B62}" type="sibTrans" cxnId="{8541B159-41DD-4FB1-837E-52D203F4BCA9}">
      <dgm:prSet/>
      <dgm:spPr/>
      <dgm:t>
        <a:bodyPr/>
        <a:lstStyle/>
        <a:p>
          <a:endParaRPr lang="en-US"/>
        </a:p>
      </dgm:t>
    </dgm:pt>
    <dgm:pt modelId="{30CF78DF-DBB9-4D73-A70E-3E106A3F322A}">
      <dgm:prSet phldrT="[Text]"/>
      <dgm:spPr/>
      <dgm:t>
        <a:bodyPr/>
        <a:lstStyle/>
        <a:p>
          <a:r>
            <a:rPr lang="en-US" smtClean="0"/>
            <a:t>“Magic”</a:t>
          </a:r>
          <a:endParaRPr lang="en-US" dirty="0"/>
        </a:p>
      </dgm:t>
    </dgm:pt>
    <dgm:pt modelId="{0DFF36A1-94CB-4806-A519-6461E14F5F30}" type="parTrans" cxnId="{B9C73C6C-B901-484B-A482-28F285EA73AC}">
      <dgm:prSet/>
      <dgm:spPr/>
      <dgm:t>
        <a:bodyPr/>
        <a:lstStyle/>
        <a:p>
          <a:endParaRPr lang="en-US"/>
        </a:p>
      </dgm:t>
    </dgm:pt>
    <dgm:pt modelId="{E7C1571C-9529-4B44-B80D-AE70A59A7963}" type="sibTrans" cxnId="{B9C73C6C-B901-484B-A482-28F285EA73AC}">
      <dgm:prSet/>
      <dgm:spPr/>
      <dgm:t>
        <a:bodyPr/>
        <a:lstStyle/>
        <a:p>
          <a:endParaRPr lang="en-US"/>
        </a:p>
      </dgm:t>
    </dgm:pt>
    <dgm:pt modelId="{8F718D30-6EA0-45D9-A13D-226241303434}" type="pres">
      <dgm:prSet presAssocID="{922ED86D-766C-445C-A8E5-9CD678BEFD8C}" presName="theList" presStyleCnt="0">
        <dgm:presLayoutVars>
          <dgm:dir/>
          <dgm:animLvl val="lvl"/>
          <dgm:resizeHandles val="exact"/>
        </dgm:presLayoutVars>
      </dgm:prSet>
      <dgm:spPr/>
      <dgm:t>
        <a:bodyPr/>
        <a:lstStyle/>
        <a:p>
          <a:endParaRPr lang="en-US"/>
        </a:p>
      </dgm:t>
    </dgm:pt>
    <dgm:pt modelId="{E4EC83A4-5E7E-49C0-B841-2FA70425EA41}" type="pres">
      <dgm:prSet presAssocID="{D9F1F26C-3CF4-4A0B-9ABD-71510D717145}" presName="compNode" presStyleCnt="0"/>
      <dgm:spPr/>
      <dgm:t>
        <a:bodyPr/>
        <a:lstStyle/>
        <a:p>
          <a:endParaRPr lang="en-US"/>
        </a:p>
      </dgm:t>
    </dgm:pt>
    <dgm:pt modelId="{1231C15B-BDC2-43C8-A59F-3D675369691F}" type="pres">
      <dgm:prSet presAssocID="{D9F1F26C-3CF4-4A0B-9ABD-71510D717145}" presName="noGeometry" presStyleCnt="0"/>
      <dgm:spPr/>
      <dgm:t>
        <a:bodyPr/>
        <a:lstStyle/>
        <a:p>
          <a:endParaRPr lang="en-US"/>
        </a:p>
      </dgm:t>
    </dgm:pt>
    <dgm:pt modelId="{5FFE8AD0-32AF-4080-8998-CFB450EAE57F}" type="pres">
      <dgm:prSet presAssocID="{D9F1F26C-3CF4-4A0B-9ABD-71510D717145}" presName="childTextVisible" presStyleLbl="bgAccFollowNode1" presStyleIdx="0" presStyleCnt="3" custLinFactNeighborX="369" custLinFactNeighborY="1687">
        <dgm:presLayoutVars>
          <dgm:bulletEnabled val="1"/>
        </dgm:presLayoutVars>
      </dgm:prSet>
      <dgm:spPr/>
      <dgm:t>
        <a:bodyPr/>
        <a:lstStyle/>
        <a:p>
          <a:endParaRPr lang="en-US"/>
        </a:p>
      </dgm:t>
    </dgm:pt>
    <dgm:pt modelId="{6431E523-561A-448F-A01D-5A4454C98EB1}" type="pres">
      <dgm:prSet presAssocID="{D9F1F26C-3CF4-4A0B-9ABD-71510D717145}" presName="childTextHidden" presStyleLbl="bgAccFollowNode1" presStyleIdx="0" presStyleCnt="3"/>
      <dgm:spPr/>
      <dgm:t>
        <a:bodyPr/>
        <a:lstStyle/>
        <a:p>
          <a:endParaRPr lang="en-US"/>
        </a:p>
      </dgm:t>
    </dgm:pt>
    <dgm:pt modelId="{A00DD9A0-E56C-4EA8-871A-23739EB7C172}" type="pres">
      <dgm:prSet presAssocID="{D9F1F26C-3CF4-4A0B-9ABD-71510D717145}" presName="parentText" presStyleLbl="node1" presStyleIdx="0" presStyleCnt="3">
        <dgm:presLayoutVars>
          <dgm:chMax val="1"/>
          <dgm:bulletEnabled val="1"/>
        </dgm:presLayoutVars>
      </dgm:prSet>
      <dgm:spPr/>
      <dgm:t>
        <a:bodyPr/>
        <a:lstStyle/>
        <a:p>
          <a:endParaRPr lang="en-US"/>
        </a:p>
      </dgm:t>
    </dgm:pt>
    <dgm:pt modelId="{2564A25D-2645-4EB8-8F75-0427A459D605}" type="pres">
      <dgm:prSet presAssocID="{D9F1F26C-3CF4-4A0B-9ABD-71510D717145}" presName="aSpace" presStyleCnt="0"/>
      <dgm:spPr/>
      <dgm:t>
        <a:bodyPr/>
        <a:lstStyle/>
        <a:p>
          <a:endParaRPr lang="en-US"/>
        </a:p>
      </dgm:t>
    </dgm:pt>
    <dgm:pt modelId="{BD7C1ACF-F7F1-4FBC-ACF7-CEF08E1894EE}" type="pres">
      <dgm:prSet presAssocID="{A755408A-C6E9-4D1B-B3E1-717E0BE0B2B5}" presName="compNode" presStyleCnt="0"/>
      <dgm:spPr/>
      <dgm:t>
        <a:bodyPr/>
        <a:lstStyle/>
        <a:p>
          <a:endParaRPr lang="en-US"/>
        </a:p>
      </dgm:t>
    </dgm:pt>
    <dgm:pt modelId="{AD27BB86-AC1A-46C8-9765-A32B98A5B65F}" type="pres">
      <dgm:prSet presAssocID="{A755408A-C6E9-4D1B-B3E1-717E0BE0B2B5}" presName="noGeometry" presStyleCnt="0"/>
      <dgm:spPr/>
      <dgm:t>
        <a:bodyPr/>
        <a:lstStyle/>
        <a:p>
          <a:endParaRPr lang="en-US"/>
        </a:p>
      </dgm:t>
    </dgm:pt>
    <dgm:pt modelId="{97C8B019-788A-4792-8DDC-19CE80A9065C}" type="pres">
      <dgm:prSet presAssocID="{A755408A-C6E9-4D1B-B3E1-717E0BE0B2B5}" presName="childTextVisible" presStyleLbl="bgAccFollowNode1" presStyleIdx="1" presStyleCnt="3">
        <dgm:presLayoutVars>
          <dgm:bulletEnabled val="1"/>
        </dgm:presLayoutVars>
      </dgm:prSet>
      <dgm:spPr/>
      <dgm:t>
        <a:bodyPr/>
        <a:lstStyle/>
        <a:p>
          <a:endParaRPr lang="en-US"/>
        </a:p>
      </dgm:t>
    </dgm:pt>
    <dgm:pt modelId="{1A533339-34A9-4DE4-A398-17CAA9E9AC1C}" type="pres">
      <dgm:prSet presAssocID="{A755408A-C6E9-4D1B-B3E1-717E0BE0B2B5}" presName="childTextHidden" presStyleLbl="bgAccFollowNode1" presStyleIdx="1" presStyleCnt="3"/>
      <dgm:spPr/>
      <dgm:t>
        <a:bodyPr/>
        <a:lstStyle/>
        <a:p>
          <a:endParaRPr lang="en-US"/>
        </a:p>
      </dgm:t>
    </dgm:pt>
    <dgm:pt modelId="{5321C68F-173B-4998-A318-9A2CCA54F771}" type="pres">
      <dgm:prSet presAssocID="{A755408A-C6E9-4D1B-B3E1-717E0BE0B2B5}" presName="parentText" presStyleLbl="node1" presStyleIdx="1" presStyleCnt="3">
        <dgm:presLayoutVars>
          <dgm:chMax val="1"/>
          <dgm:bulletEnabled val="1"/>
        </dgm:presLayoutVars>
      </dgm:prSet>
      <dgm:spPr/>
      <dgm:t>
        <a:bodyPr/>
        <a:lstStyle/>
        <a:p>
          <a:endParaRPr lang="en-US"/>
        </a:p>
      </dgm:t>
    </dgm:pt>
    <dgm:pt modelId="{A88C55A5-02FD-4A05-B6D5-2925BB193525}" type="pres">
      <dgm:prSet presAssocID="{A755408A-C6E9-4D1B-B3E1-717E0BE0B2B5}" presName="aSpace" presStyleCnt="0"/>
      <dgm:spPr/>
      <dgm:t>
        <a:bodyPr/>
        <a:lstStyle/>
        <a:p>
          <a:endParaRPr lang="en-US"/>
        </a:p>
      </dgm:t>
    </dgm:pt>
    <dgm:pt modelId="{22387FE7-3BD4-4248-819E-425579D88DF2}" type="pres">
      <dgm:prSet presAssocID="{637367DA-163A-47EB-BD45-A1FB56D032B8}" presName="compNode" presStyleCnt="0"/>
      <dgm:spPr/>
      <dgm:t>
        <a:bodyPr/>
        <a:lstStyle/>
        <a:p>
          <a:endParaRPr lang="en-US"/>
        </a:p>
      </dgm:t>
    </dgm:pt>
    <dgm:pt modelId="{848759B7-2EAE-404D-83A7-029AB4C1A7DB}" type="pres">
      <dgm:prSet presAssocID="{637367DA-163A-47EB-BD45-A1FB56D032B8}" presName="noGeometry" presStyleCnt="0"/>
      <dgm:spPr/>
      <dgm:t>
        <a:bodyPr/>
        <a:lstStyle/>
        <a:p>
          <a:endParaRPr lang="en-US"/>
        </a:p>
      </dgm:t>
    </dgm:pt>
    <dgm:pt modelId="{197D2F7E-4167-48C1-8AAD-0BAF81D1B3D9}" type="pres">
      <dgm:prSet presAssocID="{637367DA-163A-47EB-BD45-A1FB56D032B8}" presName="childTextVisible" presStyleLbl="bgAccFollowNode1" presStyleIdx="2" presStyleCnt="3">
        <dgm:presLayoutVars>
          <dgm:bulletEnabled val="1"/>
        </dgm:presLayoutVars>
      </dgm:prSet>
      <dgm:spPr/>
      <dgm:t>
        <a:bodyPr/>
        <a:lstStyle/>
        <a:p>
          <a:endParaRPr lang="en-US"/>
        </a:p>
      </dgm:t>
    </dgm:pt>
    <dgm:pt modelId="{C5FF0BD8-8D63-47F3-A5F0-246E215A398D}" type="pres">
      <dgm:prSet presAssocID="{637367DA-163A-47EB-BD45-A1FB56D032B8}" presName="childTextHidden" presStyleLbl="bgAccFollowNode1" presStyleIdx="2" presStyleCnt="3"/>
      <dgm:spPr/>
      <dgm:t>
        <a:bodyPr/>
        <a:lstStyle/>
        <a:p>
          <a:endParaRPr lang="en-US"/>
        </a:p>
      </dgm:t>
    </dgm:pt>
    <dgm:pt modelId="{23379481-1022-44A8-AD34-8DEF50C01F19}" type="pres">
      <dgm:prSet presAssocID="{637367DA-163A-47EB-BD45-A1FB56D032B8}" presName="parentText" presStyleLbl="node1" presStyleIdx="2" presStyleCnt="3">
        <dgm:presLayoutVars>
          <dgm:chMax val="1"/>
          <dgm:bulletEnabled val="1"/>
        </dgm:presLayoutVars>
      </dgm:prSet>
      <dgm:spPr/>
      <dgm:t>
        <a:bodyPr/>
        <a:lstStyle/>
        <a:p>
          <a:endParaRPr lang="en-US"/>
        </a:p>
      </dgm:t>
    </dgm:pt>
  </dgm:ptLst>
  <dgm:cxnLst>
    <dgm:cxn modelId="{08936A78-431C-4FCA-AE1F-2426E34F283D}" type="presOf" srcId="{D9F1F26C-3CF4-4A0B-9ABD-71510D717145}" destId="{A00DD9A0-E56C-4EA8-871A-23739EB7C172}" srcOrd="0" destOrd="0" presId="urn:microsoft.com/office/officeart/2005/8/layout/hProcess6"/>
    <dgm:cxn modelId="{8541B159-41DD-4FB1-837E-52D203F4BCA9}" srcId="{A755408A-C6E9-4D1B-B3E1-717E0BE0B2B5}" destId="{03E0E101-A0CE-4CF4-BD4C-003166BF3477}" srcOrd="0" destOrd="0" parTransId="{CC8CF3C3-079D-4F92-AC1D-2BD08821E901}" sibTransId="{8D38CA42-495B-44E0-9E99-22A3AC8C0B62}"/>
    <dgm:cxn modelId="{DA763C99-71CC-410E-B1C7-B441975E0549}" srcId="{922ED86D-766C-445C-A8E5-9CD678BEFD8C}" destId="{A755408A-C6E9-4D1B-B3E1-717E0BE0B2B5}" srcOrd="1" destOrd="0" parTransId="{C1EA7BDC-CDF7-4DC6-BDA1-A510A84AE872}" sibTransId="{18134066-31B3-4845-B26B-B29FE83756B6}"/>
    <dgm:cxn modelId="{1C0F0102-49BE-4C05-A27A-C943A2C3ED62}" srcId="{D9F1F26C-3CF4-4A0B-9ABD-71510D717145}" destId="{FA62052D-45C9-4D69-85DC-052F1125FF59}" srcOrd="0" destOrd="0" parTransId="{B355E707-27A7-4B85-AB34-D9AEE1609B3E}" sibTransId="{2E803FBC-9DAD-46E0-A51F-AE7ADF8616A2}"/>
    <dgm:cxn modelId="{BAB558AE-25DA-476F-8B64-19B5FE830228}" type="presOf" srcId="{30CF78DF-DBB9-4D73-A70E-3E106A3F322A}" destId="{197D2F7E-4167-48C1-8AAD-0BAF81D1B3D9}" srcOrd="0" destOrd="0" presId="urn:microsoft.com/office/officeart/2005/8/layout/hProcess6"/>
    <dgm:cxn modelId="{F1AE2AD5-1A7E-4FD5-8563-330FDA6AA04A}" type="presOf" srcId="{FA62052D-45C9-4D69-85DC-052F1125FF59}" destId="{6431E523-561A-448F-A01D-5A4454C98EB1}" srcOrd="1" destOrd="0" presId="urn:microsoft.com/office/officeart/2005/8/layout/hProcess6"/>
    <dgm:cxn modelId="{B911CD7C-86DF-4F75-BE1F-2E402BE4E4B6}" type="presOf" srcId="{03E0E101-A0CE-4CF4-BD4C-003166BF3477}" destId="{97C8B019-788A-4792-8DDC-19CE80A9065C}" srcOrd="0" destOrd="0" presId="urn:microsoft.com/office/officeart/2005/8/layout/hProcess6"/>
    <dgm:cxn modelId="{821875D4-5099-45BA-8E85-DFB7110F4A5A}" type="presOf" srcId="{FA62052D-45C9-4D69-85DC-052F1125FF59}" destId="{5FFE8AD0-32AF-4080-8998-CFB450EAE57F}" srcOrd="0" destOrd="0" presId="urn:microsoft.com/office/officeart/2005/8/layout/hProcess6"/>
    <dgm:cxn modelId="{0307110C-95BF-4BB5-B859-FE89C5A42FCD}" srcId="{922ED86D-766C-445C-A8E5-9CD678BEFD8C}" destId="{637367DA-163A-47EB-BD45-A1FB56D032B8}" srcOrd="2" destOrd="0" parTransId="{DDFDC0CA-DADC-4A64-A3C8-BA3C7D9D34C3}" sibTransId="{45E4A3AF-7235-4CA0-BE1E-2491F8063730}"/>
    <dgm:cxn modelId="{9D724497-69B3-44B1-B2CC-7BC1CE891E8E}" type="presOf" srcId="{A755408A-C6E9-4D1B-B3E1-717E0BE0B2B5}" destId="{5321C68F-173B-4998-A318-9A2CCA54F771}" srcOrd="0" destOrd="0" presId="urn:microsoft.com/office/officeart/2005/8/layout/hProcess6"/>
    <dgm:cxn modelId="{A34C3392-731C-4D11-AC00-F3B57CB50DEF}" type="presOf" srcId="{922ED86D-766C-445C-A8E5-9CD678BEFD8C}" destId="{8F718D30-6EA0-45D9-A13D-226241303434}" srcOrd="0" destOrd="0" presId="urn:microsoft.com/office/officeart/2005/8/layout/hProcess6"/>
    <dgm:cxn modelId="{B9C73C6C-B901-484B-A482-28F285EA73AC}" srcId="{637367DA-163A-47EB-BD45-A1FB56D032B8}" destId="{30CF78DF-DBB9-4D73-A70E-3E106A3F322A}" srcOrd="0" destOrd="0" parTransId="{0DFF36A1-94CB-4806-A519-6461E14F5F30}" sibTransId="{E7C1571C-9529-4B44-B80D-AE70A59A7963}"/>
    <dgm:cxn modelId="{70FFEC56-301E-4B0F-93D6-B86CE205EEC1}" srcId="{922ED86D-766C-445C-A8E5-9CD678BEFD8C}" destId="{D9F1F26C-3CF4-4A0B-9ABD-71510D717145}" srcOrd="0" destOrd="0" parTransId="{DF5E933A-3E97-425F-AE58-4F7EED775F3C}" sibTransId="{0B5FC0D3-122D-47FE-90D2-0403E7D571F7}"/>
    <dgm:cxn modelId="{70F2BD2D-DFA5-49C6-AEB4-0CC8BEEADF66}" type="presOf" srcId="{637367DA-163A-47EB-BD45-A1FB56D032B8}" destId="{23379481-1022-44A8-AD34-8DEF50C01F19}" srcOrd="0" destOrd="0" presId="urn:microsoft.com/office/officeart/2005/8/layout/hProcess6"/>
    <dgm:cxn modelId="{74812C6F-A52C-4A02-9339-9E5F34726695}" type="presOf" srcId="{30CF78DF-DBB9-4D73-A70E-3E106A3F322A}" destId="{C5FF0BD8-8D63-47F3-A5F0-246E215A398D}" srcOrd="1" destOrd="0" presId="urn:microsoft.com/office/officeart/2005/8/layout/hProcess6"/>
    <dgm:cxn modelId="{5F7D8ABF-8B89-4F22-9BBD-88BE25E8CB8C}" type="presOf" srcId="{03E0E101-A0CE-4CF4-BD4C-003166BF3477}" destId="{1A533339-34A9-4DE4-A398-17CAA9E9AC1C}" srcOrd="1" destOrd="0" presId="urn:microsoft.com/office/officeart/2005/8/layout/hProcess6"/>
    <dgm:cxn modelId="{89228DE6-E7BF-431C-A386-61A4ACFABA08}" type="presParOf" srcId="{8F718D30-6EA0-45D9-A13D-226241303434}" destId="{E4EC83A4-5E7E-49C0-B841-2FA70425EA41}" srcOrd="0" destOrd="0" presId="urn:microsoft.com/office/officeart/2005/8/layout/hProcess6"/>
    <dgm:cxn modelId="{E2A12A95-B007-4F99-B437-D002BEB6F3BE}" type="presParOf" srcId="{E4EC83A4-5E7E-49C0-B841-2FA70425EA41}" destId="{1231C15B-BDC2-43C8-A59F-3D675369691F}" srcOrd="0" destOrd="0" presId="urn:microsoft.com/office/officeart/2005/8/layout/hProcess6"/>
    <dgm:cxn modelId="{45BD9BD1-3D07-45D8-AD1A-5DAD9E4040F6}" type="presParOf" srcId="{E4EC83A4-5E7E-49C0-B841-2FA70425EA41}" destId="{5FFE8AD0-32AF-4080-8998-CFB450EAE57F}" srcOrd="1" destOrd="0" presId="urn:microsoft.com/office/officeart/2005/8/layout/hProcess6"/>
    <dgm:cxn modelId="{FABC1164-7B88-4D67-9BED-5EB12B6CBEBE}" type="presParOf" srcId="{E4EC83A4-5E7E-49C0-B841-2FA70425EA41}" destId="{6431E523-561A-448F-A01D-5A4454C98EB1}" srcOrd="2" destOrd="0" presId="urn:microsoft.com/office/officeart/2005/8/layout/hProcess6"/>
    <dgm:cxn modelId="{84ABD2D3-5E7A-47F8-BCB2-C5E633A51A48}" type="presParOf" srcId="{E4EC83A4-5E7E-49C0-B841-2FA70425EA41}" destId="{A00DD9A0-E56C-4EA8-871A-23739EB7C172}" srcOrd="3" destOrd="0" presId="urn:microsoft.com/office/officeart/2005/8/layout/hProcess6"/>
    <dgm:cxn modelId="{74922711-5910-459B-8EF8-7CEA83158F58}" type="presParOf" srcId="{8F718D30-6EA0-45D9-A13D-226241303434}" destId="{2564A25D-2645-4EB8-8F75-0427A459D605}" srcOrd="1" destOrd="0" presId="urn:microsoft.com/office/officeart/2005/8/layout/hProcess6"/>
    <dgm:cxn modelId="{8B39EC44-354F-41CE-8F09-D09170D8CE85}" type="presParOf" srcId="{8F718D30-6EA0-45D9-A13D-226241303434}" destId="{BD7C1ACF-F7F1-4FBC-ACF7-CEF08E1894EE}" srcOrd="2" destOrd="0" presId="urn:microsoft.com/office/officeart/2005/8/layout/hProcess6"/>
    <dgm:cxn modelId="{D776B490-66AB-4EC8-81DB-6CBE5A142618}" type="presParOf" srcId="{BD7C1ACF-F7F1-4FBC-ACF7-CEF08E1894EE}" destId="{AD27BB86-AC1A-46C8-9765-A32B98A5B65F}" srcOrd="0" destOrd="0" presId="urn:microsoft.com/office/officeart/2005/8/layout/hProcess6"/>
    <dgm:cxn modelId="{0A85ED7C-5F33-4B69-A613-7AE2903A1953}" type="presParOf" srcId="{BD7C1ACF-F7F1-4FBC-ACF7-CEF08E1894EE}" destId="{97C8B019-788A-4792-8DDC-19CE80A9065C}" srcOrd="1" destOrd="0" presId="urn:microsoft.com/office/officeart/2005/8/layout/hProcess6"/>
    <dgm:cxn modelId="{B884C8BD-91F4-4747-8349-0F216545C3BA}" type="presParOf" srcId="{BD7C1ACF-F7F1-4FBC-ACF7-CEF08E1894EE}" destId="{1A533339-34A9-4DE4-A398-17CAA9E9AC1C}" srcOrd="2" destOrd="0" presId="urn:microsoft.com/office/officeart/2005/8/layout/hProcess6"/>
    <dgm:cxn modelId="{D2184AD9-17A3-490F-BA2D-D925B46ABE65}" type="presParOf" srcId="{BD7C1ACF-F7F1-4FBC-ACF7-CEF08E1894EE}" destId="{5321C68F-173B-4998-A318-9A2CCA54F771}" srcOrd="3" destOrd="0" presId="urn:microsoft.com/office/officeart/2005/8/layout/hProcess6"/>
    <dgm:cxn modelId="{1D2F8B77-F50B-41C7-968C-0F69B8DCE7DC}" type="presParOf" srcId="{8F718D30-6EA0-45D9-A13D-226241303434}" destId="{A88C55A5-02FD-4A05-B6D5-2925BB193525}" srcOrd="3" destOrd="0" presId="urn:microsoft.com/office/officeart/2005/8/layout/hProcess6"/>
    <dgm:cxn modelId="{A0304F85-CA88-4602-AF2A-B52F1DB3CC43}" type="presParOf" srcId="{8F718D30-6EA0-45D9-A13D-226241303434}" destId="{22387FE7-3BD4-4248-819E-425579D88DF2}" srcOrd="4" destOrd="0" presId="urn:microsoft.com/office/officeart/2005/8/layout/hProcess6"/>
    <dgm:cxn modelId="{C7051EC6-187B-45D3-B283-45A38C91165E}" type="presParOf" srcId="{22387FE7-3BD4-4248-819E-425579D88DF2}" destId="{848759B7-2EAE-404D-83A7-029AB4C1A7DB}" srcOrd="0" destOrd="0" presId="urn:microsoft.com/office/officeart/2005/8/layout/hProcess6"/>
    <dgm:cxn modelId="{33BDD404-13D1-4450-B646-B3E5830437CA}" type="presParOf" srcId="{22387FE7-3BD4-4248-819E-425579D88DF2}" destId="{197D2F7E-4167-48C1-8AAD-0BAF81D1B3D9}" srcOrd="1" destOrd="0" presId="urn:microsoft.com/office/officeart/2005/8/layout/hProcess6"/>
    <dgm:cxn modelId="{F6D08AA2-C7C3-4E03-A392-619A7999CD2A}" type="presParOf" srcId="{22387FE7-3BD4-4248-819E-425579D88DF2}" destId="{C5FF0BD8-8D63-47F3-A5F0-246E215A398D}" srcOrd="2" destOrd="0" presId="urn:microsoft.com/office/officeart/2005/8/layout/hProcess6"/>
    <dgm:cxn modelId="{CC8428BE-8322-472A-80F7-CE914A962840}" type="presParOf" srcId="{22387FE7-3BD4-4248-819E-425579D88DF2}" destId="{23379481-1022-44A8-AD34-8DEF50C01F19}"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2ED86D-766C-445C-A8E5-9CD678BEFD8C}" type="doc">
      <dgm:prSet loTypeId="urn:microsoft.com/office/officeart/2005/8/layout/hProcess6" loCatId="process" qsTypeId="urn:microsoft.com/office/officeart/2005/8/quickstyle/simple1" qsCatId="simple" csTypeId="urn:microsoft.com/office/officeart/2005/8/colors/colorful2" csCatId="colorful" phldr="1"/>
      <dgm:spPr/>
      <dgm:t>
        <a:bodyPr/>
        <a:lstStyle/>
        <a:p>
          <a:endParaRPr lang="en-US"/>
        </a:p>
      </dgm:t>
    </dgm:pt>
    <dgm:pt modelId="{D9F1F26C-3CF4-4A0B-9ABD-71510D717145}">
      <dgm:prSet phldrT="[Text]"/>
      <dgm:spPr/>
      <dgm:t>
        <a:bodyPr/>
        <a:lstStyle/>
        <a:p>
          <a:r>
            <a:rPr lang="en-US" smtClean="0">
              <a:effectLst>
                <a:outerShdw blurRad="38100" dist="38100" dir="2700000" algn="tl">
                  <a:srgbClr val="000000">
                    <a:alpha val="43137"/>
                  </a:srgbClr>
                </a:outerShdw>
              </a:effectLst>
            </a:rPr>
            <a:t>Feb 2014</a:t>
          </a:r>
          <a:endParaRPr lang="en-US" dirty="0"/>
        </a:p>
      </dgm:t>
    </dgm:pt>
    <dgm:pt modelId="{DF5E933A-3E97-425F-AE58-4F7EED775F3C}" type="parTrans" cxnId="{70FFEC56-301E-4B0F-93D6-B86CE205EEC1}">
      <dgm:prSet/>
      <dgm:spPr/>
      <dgm:t>
        <a:bodyPr/>
        <a:lstStyle/>
        <a:p>
          <a:endParaRPr lang="en-US"/>
        </a:p>
      </dgm:t>
    </dgm:pt>
    <dgm:pt modelId="{0B5FC0D3-122D-47FE-90D2-0403E7D571F7}" type="sibTrans" cxnId="{70FFEC56-301E-4B0F-93D6-B86CE205EEC1}">
      <dgm:prSet/>
      <dgm:spPr/>
      <dgm:t>
        <a:bodyPr/>
        <a:lstStyle/>
        <a:p>
          <a:endParaRPr lang="en-US"/>
        </a:p>
      </dgm:t>
    </dgm:pt>
    <dgm:pt modelId="{FA62052D-45C9-4D69-85DC-052F1125FF59}">
      <dgm:prSet phldrT="[Text]"/>
      <dgm:spPr/>
      <dgm:t>
        <a:bodyPr/>
        <a:lstStyle/>
        <a:p>
          <a:r>
            <a:rPr lang="en-US" dirty="0" smtClean="0"/>
            <a:t>ASP.NET</a:t>
          </a:r>
          <a:br>
            <a:rPr lang="en-US" dirty="0" smtClean="0"/>
          </a:br>
          <a:r>
            <a:rPr lang="en-US" dirty="0" smtClean="0"/>
            <a:t>Web Tools</a:t>
          </a:r>
          <a:br>
            <a:rPr lang="en-US" dirty="0" smtClean="0"/>
          </a:br>
          <a:r>
            <a:rPr lang="en-US" dirty="0" smtClean="0"/>
            <a:t>2013.2</a:t>
          </a:r>
          <a:endParaRPr lang="en-US" dirty="0"/>
        </a:p>
      </dgm:t>
    </dgm:pt>
    <dgm:pt modelId="{B355E707-27A7-4B85-AB34-D9AEE1609B3E}" type="parTrans" cxnId="{1C0F0102-49BE-4C05-A27A-C943A2C3ED62}">
      <dgm:prSet/>
      <dgm:spPr/>
      <dgm:t>
        <a:bodyPr/>
        <a:lstStyle/>
        <a:p>
          <a:endParaRPr lang="en-US"/>
        </a:p>
      </dgm:t>
    </dgm:pt>
    <dgm:pt modelId="{2E803FBC-9DAD-46E0-A51F-AE7ADF8616A2}" type="sibTrans" cxnId="{1C0F0102-49BE-4C05-A27A-C943A2C3ED62}">
      <dgm:prSet/>
      <dgm:spPr/>
      <dgm:t>
        <a:bodyPr/>
        <a:lstStyle/>
        <a:p>
          <a:endParaRPr lang="en-US"/>
        </a:p>
      </dgm:t>
    </dgm:pt>
    <dgm:pt modelId="{A755408A-C6E9-4D1B-B3E1-717E0BE0B2B5}">
      <dgm:prSet phldrT="[Text]"/>
      <dgm:spPr/>
      <dgm:t>
        <a:bodyPr/>
        <a:lstStyle/>
        <a:p>
          <a:r>
            <a:rPr lang="en-US" dirty="0" smtClean="0">
              <a:effectLst>
                <a:outerShdw blurRad="38100" dist="38100" dir="2700000" algn="tl">
                  <a:srgbClr val="000000">
                    <a:alpha val="43137"/>
                  </a:srgbClr>
                </a:outerShdw>
              </a:effectLst>
            </a:rPr>
            <a:t>Mid</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2014</a:t>
          </a:r>
          <a:endParaRPr lang="en-US" dirty="0">
            <a:effectLst>
              <a:outerShdw blurRad="38100" dist="38100" dir="2700000" algn="tl">
                <a:srgbClr val="000000">
                  <a:alpha val="43137"/>
                </a:srgbClr>
              </a:outerShdw>
            </a:effectLst>
          </a:endParaRPr>
        </a:p>
      </dgm:t>
    </dgm:pt>
    <dgm:pt modelId="{C1EA7BDC-CDF7-4DC6-BDA1-A510A84AE872}" type="parTrans" cxnId="{DA763C99-71CC-410E-B1C7-B441975E0549}">
      <dgm:prSet/>
      <dgm:spPr/>
      <dgm:t>
        <a:bodyPr/>
        <a:lstStyle/>
        <a:p>
          <a:endParaRPr lang="en-US"/>
        </a:p>
      </dgm:t>
    </dgm:pt>
    <dgm:pt modelId="{18134066-31B3-4845-B26B-B29FE83756B6}" type="sibTrans" cxnId="{DA763C99-71CC-410E-B1C7-B441975E0549}">
      <dgm:prSet/>
      <dgm:spPr/>
      <dgm:t>
        <a:bodyPr/>
        <a:lstStyle/>
        <a:p>
          <a:endParaRPr lang="en-US"/>
        </a:p>
      </dgm:t>
    </dgm:pt>
    <dgm:pt modelId="{637367DA-163A-47EB-BD45-A1FB56D032B8}">
      <dgm:prSet phldrT="[Text]"/>
      <dgm:spPr/>
      <dgm:t>
        <a:bodyPr/>
        <a:lstStyle/>
        <a:p>
          <a:r>
            <a:rPr lang="en-US" smtClean="0"/>
            <a:t>Fall</a:t>
          </a:r>
          <a:br>
            <a:rPr lang="en-US" smtClean="0"/>
          </a:br>
          <a:r>
            <a:rPr lang="en-US" smtClean="0"/>
            <a:t>2014</a:t>
          </a:r>
          <a:endParaRPr lang="en-US" dirty="0"/>
        </a:p>
      </dgm:t>
    </dgm:pt>
    <dgm:pt modelId="{DDFDC0CA-DADC-4A64-A3C8-BA3C7D9D34C3}" type="parTrans" cxnId="{0307110C-95BF-4BB5-B859-FE89C5A42FCD}">
      <dgm:prSet/>
      <dgm:spPr/>
      <dgm:t>
        <a:bodyPr/>
        <a:lstStyle/>
        <a:p>
          <a:endParaRPr lang="en-US"/>
        </a:p>
      </dgm:t>
    </dgm:pt>
    <dgm:pt modelId="{45E4A3AF-7235-4CA0-BE1E-2491F8063730}" type="sibTrans" cxnId="{0307110C-95BF-4BB5-B859-FE89C5A42FCD}">
      <dgm:prSet/>
      <dgm:spPr/>
      <dgm:t>
        <a:bodyPr/>
        <a:lstStyle/>
        <a:p>
          <a:endParaRPr lang="en-US"/>
        </a:p>
      </dgm:t>
    </dgm:pt>
    <dgm:pt modelId="{03E0E101-A0CE-4CF4-BD4C-003166BF3477}">
      <dgm:prSet phldrT="[Text]"/>
      <dgm:spPr/>
      <dgm:t>
        <a:bodyPr/>
        <a:lstStyle/>
        <a:p>
          <a:r>
            <a:rPr lang="en-US" dirty="0" smtClean="0"/>
            <a:t>ASP.NET Web Tools 2013.3</a:t>
          </a:r>
          <a:endParaRPr lang="en-US" dirty="0"/>
        </a:p>
      </dgm:t>
    </dgm:pt>
    <dgm:pt modelId="{CC8CF3C3-079D-4F92-AC1D-2BD08821E901}" type="parTrans" cxnId="{8541B159-41DD-4FB1-837E-52D203F4BCA9}">
      <dgm:prSet/>
      <dgm:spPr/>
      <dgm:t>
        <a:bodyPr/>
        <a:lstStyle/>
        <a:p>
          <a:endParaRPr lang="en-US"/>
        </a:p>
      </dgm:t>
    </dgm:pt>
    <dgm:pt modelId="{8D38CA42-495B-44E0-9E99-22A3AC8C0B62}" type="sibTrans" cxnId="{8541B159-41DD-4FB1-837E-52D203F4BCA9}">
      <dgm:prSet/>
      <dgm:spPr/>
      <dgm:t>
        <a:bodyPr/>
        <a:lstStyle/>
        <a:p>
          <a:endParaRPr lang="en-US"/>
        </a:p>
      </dgm:t>
    </dgm:pt>
    <dgm:pt modelId="{30CF78DF-DBB9-4D73-A70E-3E106A3F322A}">
      <dgm:prSet phldrT="[Text]"/>
      <dgm:spPr/>
      <dgm:t>
        <a:bodyPr/>
        <a:lstStyle/>
        <a:p>
          <a:r>
            <a:rPr lang="en-US" smtClean="0"/>
            <a:t>“Magic”</a:t>
          </a:r>
          <a:endParaRPr lang="en-US" dirty="0"/>
        </a:p>
      </dgm:t>
    </dgm:pt>
    <dgm:pt modelId="{0DFF36A1-94CB-4806-A519-6461E14F5F30}" type="parTrans" cxnId="{B9C73C6C-B901-484B-A482-28F285EA73AC}">
      <dgm:prSet/>
      <dgm:spPr/>
      <dgm:t>
        <a:bodyPr/>
        <a:lstStyle/>
        <a:p>
          <a:endParaRPr lang="en-US"/>
        </a:p>
      </dgm:t>
    </dgm:pt>
    <dgm:pt modelId="{E7C1571C-9529-4B44-B80D-AE70A59A7963}" type="sibTrans" cxnId="{B9C73C6C-B901-484B-A482-28F285EA73AC}">
      <dgm:prSet/>
      <dgm:spPr/>
      <dgm:t>
        <a:bodyPr/>
        <a:lstStyle/>
        <a:p>
          <a:endParaRPr lang="en-US"/>
        </a:p>
      </dgm:t>
    </dgm:pt>
    <dgm:pt modelId="{8F718D30-6EA0-45D9-A13D-226241303434}" type="pres">
      <dgm:prSet presAssocID="{922ED86D-766C-445C-A8E5-9CD678BEFD8C}" presName="theList" presStyleCnt="0">
        <dgm:presLayoutVars>
          <dgm:dir/>
          <dgm:animLvl val="lvl"/>
          <dgm:resizeHandles val="exact"/>
        </dgm:presLayoutVars>
      </dgm:prSet>
      <dgm:spPr/>
      <dgm:t>
        <a:bodyPr/>
        <a:lstStyle/>
        <a:p>
          <a:endParaRPr lang="en-US"/>
        </a:p>
      </dgm:t>
    </dgm:pt>
    <dgm:pt modelId="{E4EC83A4-5E7E-49C0-B841-2FA70425EA41}" type="pres">
      <dgm:prSet presAssocID="{D9F1F26C-3CF4-4A0B-9ABD-71510D717145}" presName="compNode" presStyleCnt="0"/>
      <dgm:spPr/>
      <dgm:t>
        <a:bodyPr/>
        <a:lstStyle/>
        <a:p>
          <a:endParaRPr lang="en-US"/>
        </a:p>
      </dgm:t>
    </dgm:pt>
    <dgm:pt modelId="{1231C15B-BDC2-43C8-A59F-3D675369691F}" type="pres">
      <dgm:prSet presAssocID="{D9F1F26C-3CF4-4A0B-9ABD-71510D717145}" presName="noGeometry" presStyleCnt="0"/>
      <dgm:spPr/>
      <dgm:t>
        <a:bodyPr/>
        <a:lstStyle/>
        <a:p>
          <a:endParaRPr lang="en-US"/>
        </a:p>
      </dgm:t>
    </dgm:pt>
    <dgm:pt modelId="{5FFE8AD0-32AF-4080-8998-CFB450EAE57F}" type="pres">
      <dgm:prSet presAssocID="{D9F1F26C-3CF4-4A0B-9ABD-71510D717145}" presName="childTextVisible" presStyleLbl="bgAccFollowNode1" presStyleIdx="0" presStyleCnt="3" custLinFactNeighborX="369" custLinFactNeighborY="1687">
        <dgm:presLayoutVars>
          <dgm:bulletEnabled val="1"/>
        </dgm:presLayoutVars>
      </dgm:prSet>
      <dgm:spPr/>
      <dgm:t>
        <a:bodyPr/>
        <a:lstStyle/>
        <a:p>
          <a:endParaRPr lang="en-US"/>
        </a:p>
      </dgm:t>
    </dgm:pt>
    <dgm:pt modelId="{6431E523-561A-448F-A01D-5A4454C98EB1}" type="pres">
      <dgm:prSet presAssocID="{D9F1F26C-3CF4-4A0B-9ABD-71510D717145}" presName="childTextHidden" presStyleLbl="bgAccFollowNode1" presStyleIdx="0" presStyleCnt="3"/>
      <dgm:spPr/>
      <dgm:t>
        <a:bodyPr/>
        <a:lstStyle/>
        <a:p>
          <a:endParaRPr lang="en-US"/>
        </a:p>
      </dgm:t>
    </dgm:pt>
    <dgm:pt modelId="{A00DD9A0-E56C-4EA8-871A-23739EB7C172}" type="pres">
      <dgm:prSet presAssocID="{D9F1F26C-3CF4-4A0B-9ABD-71510D717145}" presName="parentText" presStyleLbl="node1" presStyleIdx="0" presStyleCnt="3">
        <dgm:presLayoutVars>
          <dgm:chMax val="1"/>
          <dgm:bulletEnabled val="1"/>
        </dgm:presLayoutVars>
      </dgm:prSet>
      <dgm:spPr/>
      <dgm:t>
        <a:bodyPr/>
        <a:lstStyle/>
        <a:p>
          <a:endParaRPr lang="en-US"/>
        </a:p>
      </dgm:t>
    </dgm:pt>
    <dgm:pt modelId="{2564A25D-2645-4EB8-8F75-0427A459D605}" type="pres">
      <dgm:prSet presAssocID="{D9F1F26C-3CF4-4A0B-9ABD-71510D717145}" presName="aSpace" presStyleCnt="0"/>
      <dgm:spPr/>
      <dgm:t>
        <a:bodyPr/>
        <a:lstStyle/>
        <a:p>
          <a:endParaRPr lang="en-US"/>
        </a:p>
      </dgm:t>
    </dgm:pt>
    <dgm:pt modelId="{BD7C1ACF-F7F1-4FBC-ACF7-CEF08E1894EE}" type="pres">
      <dgm:prSet presAssocID="{A755408A-C6E9-4D1B-B3E1-717E0BE0B2B5}" presName="compNode" presStyleCnt="0"/>
      <dgm:spPr/>
      <dgm:t>
        <a:bodyPr/>
        <a:lstStyle/>
        <a:p>
          <a:endParaRPr lang="en-US"/>
        </a:p>
      </dgm:t>
    </dgm:pt>
    <dgm:pt modelId="{AD27BB86-AC1A-46C8-9765-A32B98A5B65F}" type="pres">
      <dgm:prSet presAssocID="{A755408A-C6E9-4D1B-B3E1-717E0BE0B2B5}" presName="noGeometry" presStyleCnt="0"/>
      <dgm:spPr/>
      <dgm:t>
        <a:bodyPr/>
        <a:lstStyle/>
        <a:p>
          <a:endParaRPr lang="en-US"/>
        </a:p>
      </dgm:t>
    </dgm:pt>
    <dgm:pt modelId="{97C8B019-788A-4792-8DDC-19CE80A9065C}" type="pres">
      <dgm:prSet presAssocID="{A755408A-C6E9-4D1B-B3E1-717E0BE0B2B5}" presName="childTextVisible" presStyleLbl="bgAccFollowNode1" presStyleIdx="1" presStyleCnt="3">
        <dgm:presLayoutVars>
          <dgm:bulletEnabled val="1"/>
        </dgm:presLayoutVars>
      </dgm:prSet>
      <dgm:spPr/>
      <dgm:t>
        <a:bodyPr/>
        <a:lstStyle/>
        <a:p>
          <a:endParaRPr lang="en-US"/>
        </a:p>
      </dgm:t>
    </dgm:pt>
    <dgm:pt modelId="{1A533339-34A9-4DE4-A398-17CAA9E9AC1C}" type="pres">
      <dgm:prSet presAssocID="{A755408A-C6E9-4D1B-B3E1-717E0BE0B2B5}" presName="childTextHidden" presStyleLbl="bgAccFollowNode1" presStyleIdx="1" presStyleCnt="3"/>
      <dgm:spPr/>
      <dgm:t>
        <a:bodyPr/>
        <a:lstStyle/>
        <a:p>
          <a:endParaRPr lang="en-US"/>
        </a:p>
      </dgm:t>
    </dgm:pt>
    <dgm:pt modelId="{5321C68F-173B-4998-A318-9A2CCA54F771}" type="pres">
      <dgm:prSet presAssocID="{A755408A-C6E9-4D1B-B3E1-717E0BE0B2B5}" presName="parentText" presStyleLbl="node1" presStyleIdx="1" presStyleCnt="3">
        <dgm:presLayoutVars>
          <dgm:chMax val="1"/>
          <dgm:bulletEnabled val="1"/>
        </dgm:presLayoutVars>
      </dgm:prSet>
      <dgm:spPr/>
      <dgm:t>
        <a:bodyPr/>
        <a:lstStyle/>
        <a:p>
          <a:endParaRPr lang="en-US"/>
        </a:p>
      </dgm:t>
    </dgm:pt>
    <dgm:pt modelId="{A88C55A5-02FD-4A05-B6D5-2925BB193525}" type="pres">
      <dgm:prSet presAssocID="{A755408A-C6E9-4D1B-B3E1-717E0BE0B2B5}" presName="aSpace" presStyleCnt="0"/>
      <dgm:spPr/>
      <dgm:t>
        <a:bodyPr/>
        <a:lstStyle/>
        <a:p>
          <a:endParaRPr lang="en-US"/>
        </a:p>
      </dgm:t>
    </dgm:pt>
    <dgm:pt modelId="{22387FE7-3BD4-4248-819E-425579D88DF2}" type="pres">
      <dgm:prSet presAssocID="{637367DA-163A-47EB-BD45-A1FB56D032B8}" presName="compNode" presStyleCnt="0"/>
      <dgm:spPr/>
      <dgm:t>
        <a:bodyPr/>
        <a:lstStyle/>
        <a:p>
          <a:endParaRPr lang="en-US"/>
        </a:p>
      </dgm:t>
    </dgm:pt>
    <dgm:pt modelId="{848759B7-2EAE-404D-83A7-029AB4C1A7DB}" type="pres">
      <dgm:prSet presAssocID="{637367DA-163A-47EB-BD45-A1FB56D032B8}" presName="noGeometry" presStyleCnt="0"/>
      <dgm:spPr/>
      <dgm:t>
        <a:bodyPr/>
        <a:lstStyle/>
        <a:p>
          <a:endParaRPr lang="en-US"/>
        </a:p>
      </dgm:t>
    </dgm:pt>
    <dgm:pt modelId="{197D2F7E-4167-48C1-8AAD-0BAF81D1B3D9}" type="pres">
      <dgm:prSet presAssocID="{637367DA-163A-47EB-BD45-A1FB56D032B8}" presName="childTextVisible" presStyleLbl="bgAccFollowNode1" presStyleIdx="2" presStyleCnt="3">
        <dgm:presLayoutVars>
          <dgm:bulletEnabled val="1"/>
        </dgm:presLayoutVars>
      </dgm:prSet>
      <dgm:spPr/>
      <dgm:t>
        <a:bodyPr/>
        <a:lstStyle/>
        <a:p>
          <a:endParaRPr lang="en-US"/>
        </a:p>
      </dgm:t>
    </dgm:pt>
    <dgm:pt modelId="{C5FF0BD8-8D63-47F3-A5F0-246E215A398D}" type="pres">
      <dgm:prSet presAssocID="{637367DA-163A-47EB-BD45-A1FB56D032B8}" presName="childTextHidden" presStyleLbl="bgAccFollowNode1" presStyleIdx="2" presStyleCnt="3"/>
      <dgm:spPr/>
      <dgm:t>
        <a:bodyPr/>
        <a:lstStyle/>
        <a:p>
          <a:endParaRPr lang="en-US"/>
        </a:p>
      </dgm:t>
    </dgm:pt>
    <dgm:pt modelId="{23379481-1022-44A8-AD34-8DEF50C01F19}" type="pres">
      <dgm:prSet presAssocID="{637367DA-163A-47EB-BD45-A1FB56D032B8}" presName="parentText" presStyleLbl="node1" presStyleIdx="2" presStyleCnt="3">
        <dgm:presLayoutVars>
          <dgm:chMax val="1"/>
          <dgm:bulletEnabled val="1"/>
        </dgm:presLayoutVars>
      </dgm:prSet>
      <dgm:spPr/>
      <dgm:t>
        <a:bodyPr/>
        <a:lstStyle/>
        <a:p>
          <a:endParaRPr lang="en-US"/>
        </a:p>
      </dgm:t>
    </dgm:pt>
  </dgm:ptLst>
  <dgm:cxnLst>
    <dgm:cxn modelId="{E97A89C7-DD30-49E9-A4B6-0BEEEEDE6D1E}" type="presOf" srcId="{30CF78DF-DBB9-4D73-A70E-3E106A3F322A}" destId="{197D2F7E-4167-48C1-8AAD-0BAF81D1B3D9}" srcOrd="0" destOrd="0" presId="urn:microsoft.com/office/officeart/2005/8/layout/hProcess6"/>
    <dgm:cxn modelId="{92111500-30FF-4EAC-B42A-B9FC6C0CB614}" type="presOf" srcId="{A755408A-C6E9-4D1B-B3E1-717E0BE0B2B5}" destId="{5321C68F-173B-4998-A318-9A2CCA54F771}" srcOrd="0" destOrd="0" presId="urn:microsoft.com/office/officeart/2005/8/layout/hProcess6"/>
    <dgm:cxn modelId="{B9C73C6C-B901-484B-A482-28F285EA73AC}" srcId="{637367DA-163A-47EB-BD45-A1FB56D032B8}" destId="{30CF78DF-DBB9-4D73-A70E-3E106A3F322A}" srcOrd="0" destOrd="0" parTransId="{0DFF36A1-94CB-4806-A519-6461E14F5F30}" sibTransId="{E7C1571C-9529-4B44-B80D-AE70A59A7963}"/>
    <dgm:cxn modelId="{DA763C99-71CC-410E-B1C7-B441975E0549}" srcId="{922ED86D-766C-445C-A8E5-9CD678BEFD8C}" destId="{A755408A-C6E9-4D1B-B3E1-717E0BE0B2B5}" srcOrd="1" destOrd="0" parTransId="{C1EA7BDC-CDF7-4DC6-BDA1-A510A84AE872}" sibTransId="{18134066-31B3-4845-B26B-B29FE83756B6}"/>
    <dgm:cxn modelId="{43129604-1633-495F-A58C-37782ADD1EC2}" type="presOf" srcId="{03E0E101-A0CE-4CF4-BD4C-003166BF3477}" destId="{97C8B019-788A-4792-8DDC-19CE80A9065C}" srcOrd="0" destOrd="0" presId="urn:microsoft.com/office/officeart/2005/8/layout/hProcess6"/>
    <dgm:cxn modelId="{8541B159-41DD-4FB1-837E-52D203F4BCA9}" srcId="{A755408A-C6E9-4D1B-B3E1-717E0BE0B2B5}" destId="{03E0E101-A0CE-4CF4-BD4C-003166BF3477}" srcOrd="0" destOrd="0" parTransId="{CC8CF3C3-079D-4F92-AC1D-2BD08821E901}" sibTransId="{8D38CA42-495B-44E0-9E99-22A3AC8C0B62}"/>
    <dgm:cxn modelId="{1C0F0102-49BE-4C05-A27A-C943A2C3ED62}" srcId="{D9F1F26C-3CF4-4A0B-9ABD-71510D717145}" destId="{FA62052D-45C9-4D69-85DC-052F1125FF59}" srcOrd="0" destOrd="0" parTransId="{B355E707-27A7-4B85-AB34-D9AEE1609B3E}" sibTransId="{2E803FBC-9DAD-46E0-A51F-AE7ADF8616A2}"/>
    <dgm:cxn modelId="{ADC6C180-5045-437F-B9E5-68D8AA78D569}" type="presOf" srcId="{D9F1F26C-3CF4-4A0B-9ABD-71510D717145}" destId="{A00DD9A0-E56C-4EA8-871A-23739EB7C172}" srcOrd="0" destOrd="0" presId="urn:microsoft.com/office/officeart/2005/8/layout/hProcess6"/>
    <dgm:cxn modelId="{1DF9A887-37F5-4531-B458-4116CF3096FA}" type="presOf" srcId="{637367DA-163A-47EB-BD45-A1FB56D032B8}" destId="{23379481-1022-44A8-AD34-8DEF50C01F19}" srcOrd="0" destOrd="0" presId="urn:microsoft.com/office/officeart/2005/8/layout/hProcess6"/>
    <dgm:cxn modelId="{B72D5E6A-D1B7-442F-BBAA-C3BBBBC3331E}" type="presOf" srcId="{30CF78DF-DBB9-4D73-A70E-3E106A3F322A}" destId="{C5FF0BD8-8D63-47F3-A5F0-246E215A398D}" srcOrd="1" destOrd="0" presId="urn:microsoft.com/office/officeart/2005/8/layout/hProcess6"/>
    <dgm:cxn modelId="{6BF3D78B-F092-4C83-9093-AC8D4CD0A02A}" type="presOf" srcId="{FA62052D-45C9-4D69-85DC-052F1125FF59}" destId="{5FFE8AD0-32AF-4080-8998-CFB450EAE57F}" srcOrd="0" destOrd="0" presId="urn:microsoft.com/office/officeart/2005/8/layout/hProcess6"/>
    <dgm:cxn modelId="{70FFEC56-301E-4B0F-93D6-B86CE205EEC1}" srcId="{922ED86D-766C-445C-A8E5-9CD678BEFD8C}" destId="{D9F1F26C-3CF4-4A0B-9ABD-71510D717145}" srcOrd="0" destOrd="0" parTransId="{DF5E933A-3E97-425F-AE58-4F7EED775F3C}" sibTransId="{0B5FC0D3-122D-47FE-90D2-0403E7D571F7}"/>
    <dgm:cxn modelId="{0307110C-95BF-4BB5-B859-FE89C5A42FCD}" srcId="{922ED86D-766C-445C-A8E5-9CD678BEFD8C}" destId="{637367DA-163A-47EB-BD45-A1FB56D032B8}" srcOrd="2" destOrd="0" parTransId="{DDFDC0CA-DADC-4A64-A3C8-BA3C7D9D34C3}" sibTransId="{45E4A3AF-7235-4CA0-BE1E-2491F8063730}"/>
    <dgm:cxn modelId="{B13761FE-779F-430C-AC66-E02247664D74}" type="presOf" srcId="{FA62052D-45C9-4D69-85DC-052F1125FF59}" destId="{6431E523-561A-448F-A01D-5A4454C98EB1}" srcOrd="1" destOrd="0" presId="urn:microsoft.com/office/officeart/2005/8/layout/hProcess6"/>
    <dgm:cxn modelId="{D3C25D7E-67D6-4BFD-AEA0-8E103F83724B}" type="presOf" srcId="{922ED86D-766C-445C-A8E5-9CD678BEFD8C}" destId="{8F718D30-6EA0-45D9-A13D-226241303434}" srcOrd="0" destOrd="0" presId="urn:microsoft.com/office/officeart/2005/8/layout/hProcess6"/>
    <dgm:cxn modelId="{2C2DD624-E3F4-424A-964B-2E470FF71256}" type="presOf" srcId="{03E0E101-A0CE-4CF4-BD4C-003166BF3477}" destId="{1A533339-34A9-4DE4-A398-17CAA9E9AC1C}" srcOrd="1" destOrd="0" presId="urn:microsoft.com/office/officeart/2005/8/layout/hProcess6"/>
    <dgm:cxn modelId="{52681F74-A2DB-4D57-954B-5706CBA1FA77}" type="presParOf" srcId="{8F718D30-6EA0-45D9-A13D-226241303434}" destId="{E4EC83A4-5E7E-49C0-B841-2FA70425EA41}" srcOrd="0" destOrd="0" presId="urn:microsoft.com/office/officeart/2005/8/layout/hProcess6"/>
    <dgm:cxn modelId="{A4D5EB93-93A8-4E62-B5FE-04FA6E213C06}" type="presParOf" srcId="{E4EC83A4-5E7E-49C0-B841-2FA70425EA41}" destId="{1231C15B-BDC2-43C8-A59F-3D675369691F}" srcOrd="0" destOrd="0" presId="urn:microsoft.com/office/officeart/2005/8/layout/hProcess6"/>
    <dgm:cxn modelId="{2554FCCE-02EB-45D3-B758-473B26FD4E49}" type="presParOf" srcId="{E4EC83A4-5E7E-49C0-B841-2FA70425EA41}" destId="{5FFE8AD0-32AF-4080-8998-CFB450EAE57F}" srcOrd="1" destOrd="0" presId="urn:microsoft.com/office/officeart/2005/8/layout/hProcess6"/>
    <dgm:cxn modelId="{84BDD6E6-D984-40BA-8CF6-8F2A0439D3BB}" type="presParOf" srcId="{E4EC83A4-5E7E-49C0-B841-2FA70425EA41}" destId="{6431E523-561A-448F-A01D-5A4454C98EB1}" srcOrd="2" destOrd="0" presId="urn:microsoft.com/office/officeart/2005/8/layout/hProcess6"/>
    <dgm:cxn modelId="{1E0E8EFD-6CC7-49A7-AB63-5CB5E17F8DE4}" type="presParOf" srcId="{E4EC83A4-5E7E-49C0-B841-2FA70425EA41}" destId="{A00DD9A0-E56C-4EA8-871A-23739EB7C172}" srcOrd="3" destOrd="0" presId="urn:microsoft.com/office/officeart/2005/8/layout/hProcess6"/>
    <dgm:cxn modelId="{76AD5041-3813-4E05-A62E-7D4087C91897}" type="presParOf" srcId="{8F718D30-6EA0-45D9-A13D-226241303434}" destId="{2564A25D-2645-4EB8-8F75-0427A459D605}" srcOrd="1" destOrd="0" presId="urn:microsoft.com/office/officeart/2005/8/layout/hProcess6"/>
    <dgm:cxn modelId="{9F949242-C0E4-4AEA-890B-60E893F0E051}" type="presParOf" srcId="{8F718D30-6EA0-45D9-A13D-226241303434}" destId="{BD7C1ACF-F7F1-4FBC-ACF7-CEF08E1894EE}" srcOrd="2" destOrd="0" presId="urn:microsoft.com/office/officeart/2005/8/layout/hProcess6"/>
    <dgm:cxn modelId="{8EEE7F71-4613-4516-BA02-84A0590AA27A}" type="presParOf" srcId="{BD7C1ACF-F7F1-4FBC-ACF7-CEF08E1894EE}" destId="{AD27BB86-AC1A-46C8-9765-A32B98A5B65F}" srcOrd="0" destOrd="0" presId="urn:microsoft.com/office/officeart/2005/8/layout/hProcess6"/>
    <dgm:cxn modelId="{DDBD512E-77B4-40FD-AB54-747D176AFD42}" type="presParOf" srcId="{BD7C1ACF-F7F1-4FBC-ACF7-CEF08E1894EE}" destId="{97C8B019-788A-4792-8DDC-19CE80A9065C}" srcOrd="1" destOrd="0" presId="urn:microsoft.com/office/officeart/2005/8/layout/hProcess6"/>
    <dgm:cxn modelId="{3D34D4FE-9AF2-49C4-8054-DF4C844A651D}" type="presParOf" srcId="{BD7C1ACF-F7F1-4FBC-ACF7-CEF08E1894EE}" destId="{1A533339-34A9-4DE4-A398-17CAA9E9AC1C}" srcOrd="2" destOrd="0" presId="urn:microsoft.com/office/officeart/2005/8/layout/hProcess6"/>
    <dgm:cxn modelId="{965EA073-1B53-48C4-9198-1096EE9B649A}" type="presParOf" srcId="{BD7C1ACF-F7F1-4FBC-ACF7-CEF08E1894EE}" destId="{5321C68F-173B-4998-A318-9A2CCA54F771}" srcOrd="3" destOrd="0" presId="urn:microsoft.com/office/officeart/2005/8/layout/hProcess6"/>
    <dgm:cxn modelId="{C0485B0C-DBBF-4E71-9F7F-580DC5541A4E}" type="presParOf" srcId="{8F718D30-6EA0-45D9-A13D-226241303434}" destId="{A88C55A5-02FD-4A05-B6D5-2925BB193525}" srcOrd="3" destOrd="0" presId="urn:microsoft.com/office/officeart/2005/8/layout/hProcess6"/>
    <dgm:cxn modelId="{B2F7FF2B-452A-4537-9FE1-4D6EFE7C86BF}" type="presParOf" srcId="{8F718D30-6EA0-45D9-A13D-226241303434}" destId="{22387FE7-3BD4-4248-819E-425579D88DF2}" srcOrd="4" destOrd="0" presId="urn:microsoft.com/office/officeart/2005/8/layout/hProcess6"/>
    <dgm:cxn modelId="{9683502D-D8E9-48E1-8026-024BA13E3665}" type="presParOf" srcId="{22387FE7-3BD4-4248-819E-425579D88DF2}" destId="{848759B7-2EAE-404D-83A7-029AB4C1A7DB}" srcOrd="0" destOrd="0" presId="urn:microsoft.com/office/officeart/2005/8/layout/hProcess6"/>
    <dgm:cxn modelId="{20A5C898-AD87-46F9-A962-315751B512E4}" type="presParOf" srcId="{22387FE7-3BD4-4248-819E-425579D88DF2}" destId="{197D2F7E-4167-48C1-8AAD-0BAF81D1B3D9}" srcOrd="1" destOrd="0" presId="urn:microsoft.com/office/officeart/2005/8/layout/hProcess6"/>
    <dgm:cxn modelId="{5EE393D0-9243-4A91-96E8-60DE9B125BF5}" type="presParOf" srcId="{22387FE7-3BD4-4248-819E-425579D88DF2}" destId="{C5FF0BD8-8D63-47F3-A5F0-246E215A398D}" srcOrd="2" destOrd="0" presId="urn:microsoft.com/office/officeart/2005/8/layout/hProcess6"/>
    <dgm:cxn modelId="{D4054132-CDF9-4508-96E1-CE72EB44660C}" type="presParOf" srcId="{22387FE7-3BD4-4248-819E-425579D88DF2}" destId="{23379481-1022-44A8-AD34-8DEF50C01F19}"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361C7-096B-46BD-B82D-EB9BBC54FB87}">
      <dsp:nvSpPr>
        <dsp:cNvPr id="0" name=""/>
        <dsp:cNvSpPr/>
      </dsp:nvSpPr>
      <dsp:spPr>
        <a:xfrm>
          <a:off x="761776" y="844681"/>
          <a:ext cx="3024195" cy="2643527"/>
        </a:xfrm>
        <a:prstGeom prst="rightArrow">
          <a:avLst>
            <a:gd name="adj1" fmla="val 70000"/>
            <a:gd name="adj2" fmla="val 50000"/>
          </a:avLst>
        </a:prstGeom>
        <a:solidFill>
          <a:schemeClr val="accent3">
            <a:tint val="40000"/>
            <a:alpha val="90000"/>
            <a:hueOff val="0"/>
            <a:satOff val="0"/>
            <a:lumOff val="0"/>
            <a:alphaOff val="0"/>
          </a:schemeClr>
        </a:solidFill>
        <a:ln w="1079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15240" rIns="30480" bIns="15240" numCol="1" spcCol="1270" anchor="ctr" anchorCtr="0">
          <a:noAutofit/>
        </a:bodyPr>
        <a:lstStyle/>
        <a:p>
          <a:pPr lvl="0" algn="ctr" defTabSz="1066800">
            <a:lnSpc>
              <a:spcPct val="90000"/>
            </a:lnSpc>
            <a:spcBef>
              <a:spcPct val="0"/>
            </a:spcBef>
            <a:spcAft>
              <a:spcPct val="35000"/>
            </a:spcAft>
          </a:pPr>
          <a:r>
            <a:rPr lang="en-US" sz="2400" kern="1200" smtClean="0"/>
            <a:t>ASP.NET and Web Tools 2012.2</a:t>
          </a:r>
          <a:endParaRPr lang="en-US" sz="2400" kern="1200" dirty="0"/>
        </a:p>
      </dsp:txBody>
      <dsp:txXfrm>
        <a:off x="1517825" y="1241210"/>
        <a:ext cx="1474295" cy="1850469"/>
      </dsp:txXfrm>
    </dsp:sp>
    <dsp:sp modelId="{6F843A8A-6F84-4CAD-BA39-E4693EC2874E}">
      <dsp:nvSpPr>
        <dsp:cNvPr id="0" name=""/>
        <dsp:cNvSpPr/>
      </dsp:nvSpPr>
      <dsp:spPr>
        <a:xfrm>
          <a:off x="5727" y="1410396"/>
          <a:ext cx="1512097" cy="1512097"/>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rPr>
            <a:t>Feb 2013</a:t>
          </a:r>
          <a:endParaRPr lang="en-US" sz="2800" kern="1200" dirty="0">
            <a:effectLst>
              <a:outerShdw blurRad="38100" dist="38100" dir="2700000" algn="tl">
                <a:srgbClr val="000000">
                  <a:alpha val="43137"/>
                </a:srgbClr>
              </a:outerShdw>
            </a:effectLst>
          </a:endParaRPr>
        </a:p>
      </dsp:txBody>
      <dsp:txXfrm>
        <a:off x="227168" y="1631837"/>
        <a:ext cx="1069215" cy="1069215"/>
      </dsp:txXfrm>
    </dsp:sp>
    <dsp:sp modelId="{9C60DEFC-AB49-4DCA-977D-70E28068BAE6}">
      <dsp:nvSpPr>
        <dsp:cNvPr id="0" name=""/>
        <dsp:cNvSpPr/>
      </dsp:nvSpPr>
      <dsp:spPr>
        <a:xfrm>
          <a:off x="4731032" y="844681"/>
          <a:ext cx="3024195" cy="2643527"/>
        </a:xfrm>
        <a:prstGeom prst="rightArrow">
          <a:avLst>
            <a:gd name="adj1" fmla="val 70000"/>
            <a:gd name="adj2" fmla="val 50000"/>
          </a:avLst>
        </a:prstGeom>
        <a:solidFill>
          <a:schemeClr val="accent3">
            <a:tint val="40000"/>
            <a:alpha val="90000"/>
            <a:hueOff val="633292"/>
            <a:satOff val="-13026"/>
            <a:lumOff val="-1717"/>
            <a:alphaOff val="0"/>
          </a:schemeClr>
        </a:solidFill>
        <a:ln w="10795" cap="flat" cmpd="sng" algn="ctr">
          <a:solidFill>
            <a:schemeClr val="accent3">
              <a:tint val="40000"/>
              <a:alpha val="90000"/>
              <a:hueOff val="633292"/>
              <a:satOff val="-13026"/>
              <a:lumOff val="-1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15240" rIns="30480" bIns="15240" numCol="1" spcCol="1270" anchor="ctr" anchorCtr="0">
          <a:noAutofit/>
        </a:bodyPr>
        <a:lstStyle/>
        <a:p>
          <a:pPr lvl="0" algn="ctr" defTabSz="1066800">
            <a:lnSpc>
              <a:spcPct val="90000"/>
            </a:lnSpc>
            <a:spcBef>
              <a:spcPct val="0"/>
            </a:spcBef>
            <a:spcAft>
              <a:spcPct val="35000"/>
            </a:spcAft>
          </a:pPr>
          <a:r>
            <a:rPr lang="en-US" sz="2400" kern="1200" dirty="0" smtClean="0"/>
            <a:t>VS2013</a:t>
          </a:r>
          <a:endParaRPr lang="en-US" sz="2400" kern="1200" dirty="0"/>
        </a:p>
      </dsp:txBody>
      <dsp:txXfrm>
        <a:off x="5487081" y="1241210"/>
        <a:ext cx="1474295" cy="1850469"/>
      </dsp:txXfrm>
    </dsp:sp>
    <dsp:sp modelId="{3B9434FE-2FEA-4D22-A9A1-62CDE14B01AA}">
      <dsp:nvSpPr>
        <dsp:cNvPr id="0" name=""/>
        <dsp:cNvSpPr/>
      </dsp:nvSpPr>
      <dsp:spPr>
        <a:xfrm>
          <a:off x="3974983" y="1410396"/>
          <a:ext cx="1512097" cy="1512097"/>
        </a:xfrm>
        <a:prstGeom prst="ellipse">
          <a:avLst/>
        </a:prstGeom>
        <a:solidFill>
          <a:schemeClr val="accent3">
            <a:hueOff val="325793"/>
            <a:satOff val="11458"/>
            <a:lumOff val="-1176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rPr>
            <a:t>Oct</a:t>
          </a:r>
          <a:br>
            <a:rPr lang="en-US" sz="2800" kern="1200" dirty="0" smtClean="0">
              <a:effectLst>
                <a:outerShdw blurRad="38100" dist="38100" dir="2700000" algn="tl">
                  <a:srgbClr val="000000">
                    <a:alpha val="43137"/>
                  </a:srgbClr>
                </a:outerShdw>
              </a:effectLst>
            </a:rPr>
          </a:br>
          <a:r>
            <a:rPr lang="en-US" sz="2800" kern="1200" dirty="0" smtClean="0">
              <a:effectLst>
                <a:outerShdw blurRad="38100" dist="38100" dir="2700000" algn="tl">
                  <a:srgbClr val="000000">
                    <a:alpha val="43137"/>
                  </a:srgbClr>
                </a:outerShdw>
              </a:effectLst>
            </a:rPr>
            <a:t>2013</a:t>
          </a:r>
          <a:endParaRPr lang="en-US" sz="2800" kern="1200" dirty="0">
            <a:effectLst>
              <a:outerShdw blurRad="38100" dist="38100" dir="2700000" algn="tl">
                <a:srgbClr val="000000">
                  <a:alpha val="43137"/>
                </a:srgbClr>
              </a:outerShdw>
            </a:effectLst>
          </a:endParaRPr>
        </a:p>
      </dsp:txBody>
      <dsp:txXfrm>
        <a:off x="4196424" y="1631837"/>
        <a:ext cx="1069215" cy="1069215"/>
      </dsp:txXfrm>
    </dsp:sp>
    <dsp:sp modelId="{E01A9506-47E6-44D6-AE57-372E080EBB88}">
      <dsp:nvSpPr>
        <dsp:cNvPr id="0" name=""/>
        <dsp:cNvSpPr/>
      </dsp:nvSpPr>
      <dsp:spPr>
        <a:xfrm>
          <a:off x="8700289" y="844681"/>
          <a:ext cx="3024195" cy="2643527"/>
        </a:xfrm>
        <a:prstGeom prst="rightArrow">
          <a:avLst>
            <a:gd name="adj1" fmla="val 70000"/>
            <a:gd name="adj2" fmla="val 50000"/>
          </a:avLst>
        </a:prstGeom>
        <a:solidFill>
          <a:schemeClr val="accent3">
            <a:tint val="40000"/>
            <a:alpha val="90000"/>
            <a:hueOff val="1266584"/>
            <a:satOff val="-26053"/>
            <a:lumOff val="-3435"/>
            <a:alphaOff val="0"/>
          </a:schemeClr>
        </a:solidFill>
        <a:ln w="10795" cap="flat" cmpd="sng" algn="ctr">
          <a:solidFill>
            <a:schemeClr val="accent3">
              <a:tint val="40000"/>
              <a:alpha val="90000"/>
              <a:hueOff val="1266584"/>
              <a:satOff val="-26053"/>
              <a:lumOff val="-34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15240" rIns="30480" bIns="15240" numCol="1" spcCol="1270" anchor="ctr" anchorCtr="0">
          <a:noAutofit/>
        </a:bodyPr>
        <a:lstStyle/>
        <a:p>
          <a:pPr lvl="0" algn="ctr" defTabSz="1066800">
            <a:lnSpc>
              <a:spcPct val="90000"/>
            </a:lnSpc>
            <a:spcBef>
              <a:spcPct val="0"/>
            </a:spcBef>
            <a:spcAft>
              <a:spcPct val="35000"/>
            </a:spcAft>
          </a:pPr>
          <a:r>
            <a:rPr lang="en-US" sz="2400" kern="1200" dirty="0" smtClean="0"/>
            <a:t>ASP.NET and Web Tools 2013.2</a:t>
          </a:r>
          <a:endParaRPr lang="en-US" sz="2400" kern="1200" dirty="0"/>
        </a:p>
      </dsp:txBody>
      <dsp:txXfrm>
        <a:off x="9456337" y="1241210"/>
        <a:ext cx="1474295" cy="1850469"/>
      </dsp:txXfrm>
    </dsp:sp>
    <dsp:sp modelId="{0ACF4975-30B5-40AA-8D90-E3A2628E8713}">
      <dsp:nvSpPr>
        <dsp:cNvPr id="0" name=""/>
        <dsp:cNvSpPr/>
      </dsp:nvSpPr>
      <dsp:spPr>
        <a:xfrm>
          <a:off x="7944240" y="1410396"/>
          <a:ext cx="1512097" cy="1512097"/>
        </a:xfrm>
        <a:prstGeom prst="ellipse">
          <a:avLst/>
        </a:prstGeom>
        <a:solidFill>
          <a:schemeClr val="accent3">
            <a:hueOff val="651586"/>
            <a:satOff val="22916"/>
            <a:lumOff val="-2353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rPr>
            <a:t>March 2014</a:t>
          </a:r>
          <a:endParaRPr lang="en-US" sz="2800" kern="1200" dirty="0">
            <a:effectLst>
              <a:outerShdw blurRad="38100" dist="38100" dir="2700000" algn="tl">
                <a:srgbClr val="000000">
                  <a:alpha val="43137"/>
                </a:srgbClr>
              </a:outerShdw>
            </a:effectLst>
          </a:endParaRPr>
        </a:p>
      </dsp:txBody>
      <dsp:txXfrm>
        <a:off x="8165681" y="1631837"/>
        <a:ext cx="1069215" cy="1069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E8AD0-32AF-4080-8998-CFB450EAE57F}">
      <dsp:nvSpPr>
        <dsp:cNvPr id="0" name=""/>
        <dsp:cNvSpPr/>
      </dsp:nvSpPr>
      <dsp:spPr>
        <a:xfrm>
          <a:off x="772935" y="889278"/>
          <a:ext cx="3024195" cy="2643527"/>
        </a:xfrm>
        <a:prstGeom prst="rightArrow">
          <a:avLst>
            <a:gd name="adj1" fmla="val 70000"/>
            <a:gd name="adj2" fmla="val 50000"/>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dirty="0" smtClean="0"/>
            <a:t>ASP.NET</a:t>
          </a:r>
          <a:br>
            <a:rPr lang="en-US" sz="2900" kern="1200" dirty="0" smtClean="0"/>
          </a:br>
          <a:r>
            <a:rPr lang="en-US" sz="2900" kern="1200" dirty="0" smtClean="0"/>
            <a:t>Web Tools</a:t>
          </a:r>
          <a:br>
            <a:rPr lang="en-US" sz="2900" kern="1200" dirty="0" smtClean="0"/>
          </a:br>
          <a:r>
            <a:rPr lang="en-US" sz="2900" kern="1200" dirty="0" smtClean="0"/>
            <a:t>2013.2</a:t>
          </a:r>
          <a:endParaRPr lang="en-US" sz="2900" kern="1200" dirty="0"/>
        </a:p>
      </dsp:txBody>
      <dsp:txXfrm>
        <a:off x="1528984" y="1285807"/>
        <a:ext cx="1474295" cy="1850469"/>
      </dsp:txXfrm>
    </dsp:sp>
    <dsp:sp modelId="{A00DD9A0-E56C-4EA8-871A-23739EB7C172}">
      <dsp:nvSpPr>
        <dsp:cNvPr id="0" name=""/>
        <dsp:cNvSpPr/>
      </dsp:nvSpPr>
      <dsp:spPr>
        <a:xfrm>
          <a:off x="5727" y="1410396"/>
          <a:ext cx="1512097" cy="1512097"/>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smtClean="0">
              <a:effectLst>
                <a:outerShdw blurRad="38100" dist="38100" dir="2700000" algn="tl">
                  <a:srgbClr val="000000">
                    <a:alpha val="43137"/>
                  </a:srgbClr>
                </a:outerShdw>
              </a:effectLst>
            </a:rPr>
            <a:t>Feb 2014</a:t>
          </a:r>
          <a:endParaRPr lang="en-US" sz="3300" kern="1200" dirty="0"/>
        </a:p>
      </dsp:txBody>
      <dsp:txXfrm>
        <a:off x="227168" y="1631837"/>
        <a:ext cx="1069215" cy="1069215"/>
      </dsp:txXfrm>
    </dsp:sp>
    <dsp:sp modelId="{97C8B019-788A-4792-8DDC-19CE80A9065C}">
      <dsp:nvSpPr>
        <dsp:cNvPr id="0" name=""/>
        <dsp:cNvSpPr/>
      </dsp:nvSpPr>
      <dsp:spPr>
        <a:xfrm>
          <a:off x="4731032" y="844681"/>
          <a:ext cx="3024195" cy="2643527"/>
        </a:xfrm>
        <a:prstGeom prst="rightArrow">
          <a:avLst>
            <a:gd name="adj1" fmla="val 70000"/>
            <a:gd name="adj2" fmla="val 50000"/>
          </a:avLst>
        </a:prstGeom>
        <a:solidFill>
          <a:schemeClr val="accent2">
            <a:tint val="40000"/>
            <a:alpha val="90000"/>
            <a:hueOff val="-2454565"/>
            <a:satOff val="28741"/>
            <a:lumOff val="3551"/>
            <a:alphaOff val="0"/>
          </a:schemeClr>
        </a:solidFill>
        <a:ln w="10795" cap="flat" cmpd="sng" algn="ctr">
          <a:solidFill>
            <a:schemeClr val="accent2">
              <a:tint val="40000"/>
              <a:alpha val="90000"/>
              <a:hueOff val="-2454565"/>
              <a:satOff val="28741"/>
              <a:lumOff val="35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dirty="0" smtClean="0"/>
            <a:t>ASP.NET Web Tools 2013.3</a:t>
          </a:r>
          <a:endParaRPr lang="en-US" sz="2900" kern="1200" dirty="0"/>
        </a:p>
      </dsp:txBody>
      <dsp:txXfrm>
        <a:off x="5487081" y="1241210"/>
        <a:ext cx="1474295" cy="1850469"/>
      </dsp:txXfrm>
    </dsp:sp>
    <dsp:sp modelId="{5321C68F-173B-4998-A318-9A2CCA54F771}">
      <dsp:nvSpPr>
        <dsp:cNvPr id="0" name=""/>
        <dsp:cNvSpPr/>
      </dsp:nvSpPr>
      <dsp:spPr>
        <a:xfrm>
          <a:off x="3974983" y="1410396"/>
          <a:ext cx="1512097" cy="1512097"/>
        </a:xfrm>
        <a:prstGeom prst="ellipse">
          <a:avLst/>
        </a:prstGeom>
        <a:solidFill>
          <a:schemeClr val="accent2">
            <a:hueOff val="-2798086"/>
            <a:satOff val="9833"/>
            <a:lumOff val="1598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effectLst>
                <a:outerShdw blurRad="38100" dist="38100" dir="2700000" algn="tl">
                  <a:srgbClr val="000000">
                    <a:alpha val="43137"/>
                  </a:srgbClr>
                </a:outerShdw>
              </a:effectLst>
            </a:rPr>
            <a:t>Aug</a:t>
          </a:r>
          <a:br>
            <a:rPr lang="en-US" sz="3300" kern="1200" dirty="0" smtClean="0">
              <a:effectLst>
                <a:outerShdw blurRad="38100" dist="38100" dir="2700000" algn="tl">
                  <a:srgbClr val="000000">
                    <a:alpha val="43137"/>
                  </a:srgbClr>
                </a:outerShdw>
              </a:effectLst>
            </a:rPr>
          </a:br>
          <a:r>
            <a:rPr lang="en-US" sz="3300" kern="1200" dirty="0" smtClean="0">
              <a:effectLst>
                <a:outerShdw blurRad="38100" dist="38100" dir="2700000" algn="tl">
                  <a:srgbClr val="000000">
                    <a:alpha val="43137"/>
                  </a:srgbClr>
                </a:outerShdw>
              </a:effectLst>
            </a:rPr>
            <a:t>2014</a:t>
          </a:r>
          <a:endParaRPr lang="en-US" sz="3300" kern="1200" dirty="0">
            <a:effectLst>
              <a:outerShdw blurRad="38100" dist="38100" dir="2700000" algn="tl">
                <a:srgbClr val="000000">
                  <a:alpha val="43137"/>
                </a:srgbClr>
              </a:outerShdw>
            </a:effectLst>
          </a:endParaRPr>
        </a:p>
      </dsp:txBody>
      <dsp:txXfrm>
        <a:off x="4196424" y="1631837"/>
        <a:ext cx="1069215" cy="1069215"/>
      </dsp:txXfrm>
    </dsp:sp>
    <dsp:sp modelId="{197D2F7E-4167-48C1-8AAD-0BAF81D1B3D9}">
      <dsp:nvSpPr>
        <dsp:cNvPr id="0" name=""/>
        <dsp:cNvSpPr/>
      </dsp:nvSpPr>
      <dsp:spPr>
        <a:xfrm>
          <a:off x="8700289" y="844681"/>
          <a:ext cx="3024195" cy="2643527"/>
        </a:xfrm>
        <a:prstGeom prst="rightArrow">
          <a:avLst>
            <a:gd name="adj1" fmla="val 70000"/>
            <a:gd name="adj2" fmla="val 50000"/>
          </a:avLst>
        </a:prstGeom>
        <a:solidFill>
          <a:schemeClr val="accent2">
            <a:tint val="40000"/>
            <a:alpha val="90000"/>
            <a:hueOff val="-4909131"/>
            <a:satOff val="57481"/>
            <a:lumOff val="7103"/>
            <a:alphaOff val="0"/>
          </a:schemeClr>
        </a:solidFill>
        <a:ln w="10795" cap="flat" cmpd="sng" algn="ctr">
          <a:solidFill>
            <a:schemeClr val="accent2">
              <a:tint val="40000"/>
              <a:alpha val="90000"/>
              <a:hueOff val="-4909131"/>
              <a:satOff val="57481"/>
              <a:lumOff val="71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dirty="0" smtClean="0"/>
            <a:t>“Magic”</a:t>
          </a:r>
          <a:endParaRPr lang="en-US" sz="2900" kern="1200" dirty="0"/>
        </a:p>
      </dsp:txBody>
      <dsp:txXfrm>
        <a:off x="9456337" y="1241210"/>
        <a:ext cx="1474295" cy="1850469"/>
      </dsp:txXfrm>
    </dsp:sp>
    <dsp:sp modelId="{23379481-1022-44A8-AD34-8DEF50C01F19}">
      <dsp:nvSpPr>
        <dsp:cNvPr id="0" name=""/>
        <dsp:cNvSpPr/>
      </dsp:nvSpPr>
      <dsp:spPr>
        <a:xfrm>
          <a:off x="7944240" y="1410396"/>
          <a:ext cx="1512097" cy="1512097"/>
        </a:xfrm>
        <a:prstGeom prst="ellipse">
          <a:avLst/>
        </a:prstGeom>
        <a:solidFill>
          <a:schemeClr val="accent2">
            <a:hueOff val="-5596172"/>
            <a:satOff val="19666"/>
            <a:lumOff val="319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smtClean="0"/>
            <a:t>Fall</a:t>
          </a:r>
          <a:br>
            <a:rPr lang="en-US" sz="3300" kern="1200" smtClean="0"/>
          </a:br>
          <a:r>
            <a:rPr lang="en-US" sz="3300" kern="1200" smtClean="0"/>
            <a:t>2014</a:t>
          </a:r>
          <a:endParaRPr lang="en-US" sz="3300" kern="1200" dirty="0"/>
        </a:p>
      </dsp:txBody>
      <dsp:txXfrm>
        <a:off x="8165681" y="1631837"/>
        <a:ext cx="1069215" cy="10692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E8AD0-32AF-4080-8998-CFB450EAE57F}">
      <dsp:nvSpPr>
        <dsp:cNvPr id="0" name=""/>
        <dsp:cNvSpPr/>
      </dsp:nvSpPr>
      <dsp:spPr>
        <a:xfrm>
          <a:off x="772935" y="889278"/>
          <a:ext cx="3024195" cy="2643527"/>
        </a:xfrm>
        <a:prstGeom prst="rightArrow">
          <a:avLst>
            <a:gd name="adj1" fmla="val 70000"/>
            <a:gd name="adj2" fmla="val 50000"/>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dirty="0" smtClean="0"/>
            <a:t>ASP.NET</a:t>
          </a:r>
          <a:br>
            <a:rPr lang="en-US" sz="2900" kern="1200" dirty="0" smtClean="0"/>
          </a:br>
          <a:r>
            <a:rPr lang="en-US" sz="2900" kern="1200" dirty="0" smtClean="0"/>
            <a:t>Web Tools</a:t>
          </a:r>
          <a:br>
            <a:rPr lang="en-US" sz="2900" kern="1200" dirty="0" smtClean="0"/>
          </a:br>
          <a:r>
            <a:rPr lang="en-US" sz="2900" kern="1200" dirty="0" smtClean="0"/>
            <a:t>2013.2</a:t>
          </a:r>
          <a:endParaRPr lang="en-US" sz="2900" kern="1200" dirty="0"/>
        </a:p>
      </dsp:txBody>
      <dsp:txXfrm>
        <a:off x="1528984" y="1285807"/>
        <a:ext cx="1474295" cy="1850469"/>
      </dsp:txXfrm>
    </dsp:sp>
    <dsp:sp modelId="{A00DD9A0-E56C-4EA8-871A-23739EB7C172}">
      <dsp:nvSpPr>
        <dsp:cNvPr id="0" name=""/>
        <dsp:cNvSpPr/>
      </dsp:nvSpPr>
      <dsp:spPr>
        <a:xfrm>
          <a:off x="5727" y="1410396"/>
          <a:ext cx="1512097" cy="1512097"/>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smtClean="0">
              <a:effectLst>
                <a:outerShdw blurRad="38100" dist="38100" dir="2700000" algn="tl">
                  <a:srgbClr val="000000">
                    <a:alpha val="43137"/>
                  </a:srgbClr>
                </a:outerShdw>
              </a:effectLst>
            </a:rPr>
            <a:t>Feb 2014</a:t>
          </a:r>
          <a:endParaRPr lang="en-US" sz="3300" kern="1200" dirty="0"/>
        </a:p>
      </dsp:txBody>
      <dsp:txXfrm>
        <a:off x="227168" y="1631837"/>
        <a:ext cx="1069215" cy="1069215"/>
      </dsp:txXfrm>
    </dsp:sp>
    <dsp:sp modelId="{97C8B019-788A-4792-8DDC-19CE80A9065C}">
      <dsp:nvSpPr>
        <dsp:cNvPr id="0" name=""/>
        <dsp:cNvSpPr/>
      </dsp:nvSpPr>
      <dsp:spPr>
        <a:xfrm>
          <a:off x="4731032" y="844681"/>
          <a:ext cx="3024195" cy="2643527"/>
        </a:xfrm>
        <a:prstGeom prst="rightArrow">
          <a:avLst>
            <a:gd name="adj1" fmla="val 70000"/>
            <a:gd name="adj2" fmla="val 50000"/>
          </a:avLst>
        </a:prstGeom>
        <a:solidFill>
          <a:schemeClr val="accent2">
            <a:tint val="40000"/>
            <a:alpha val="90000"/>
            <a:hueOff val="-2454565"/>
            <a:satOff val="28741"/>
            <a:lumOff val="3551"/>
            <a:alphaOff val="0"/>
          </a:schemeClr>
        </a:solidFill>
        <a:ln w="10795" cap="flat" cmpd="sng" algn="ctr">
          <a:solidFill>
            <a:schemeClr val="accent2">
              <a:tint val="40000"/>
              <a:alpha val="90000"/>
              <a:hueOff val="-2454565"/>
              <a:satOff val="28741"/>
              <a:lumOff val="35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smtClean="0"/>
            <a:t>Modern</a:t>
          </a:r>
          <a:br>
            <a:rPr lang="en-US" sz="2900" kern="1200" smtClean="0"/>
          </a:br>
          <a:r>
            <a:rPr lang="en-US" sz="2900" kern="1200" smtClean="0"/>
            <a:t>Web</a:t>
          </a:r>
          <a:endParaRPr lang="en-US" sz="2900" kern="1200" dirty="0"/>
        </a:p>
      </dsp:txBody>
      <dsp:txXfrm>
        <a:off x="5487081" y="1241210"/>
        <a:ext cx="1474295" cy="1850469"/>
      </dsp:txXfrm>
    </dsp:sp>
    <dsp:sp modelId="{5321C68F-173B-4998-A318-9A2CCA54F771}">
      <dsp:nvSpPr>
        <dsp:cNvPr id="0" name=""/>
        <dsp:cNvSpPr/>
      </dsp:nvSpPr>
      <dsp:spPr>
        <a:xfrm>
          <a:off x="3974983" y="1410396"/>
          <a:ext cx="1512097" cy="1512097"/>
        </a:xfrm>
        <a:prstGeom prst="ellipse">
          <a:avLst/>
        </a:prstGeom>
        <a:solidFill>
          <a:schemeClr val="accent2">
            <a:hueOff val="-2798086"/>
            <a:satOff val="9833"/>
            <a:lumOff val="1598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effectLst>
                <a:outerShdw blurRad="38100" dist="38100" dir="2700000" algn="tl">
                  <a:srgbClr val="000000">
                    <a:alpha val="43137"/>
                  </a:srgbClr>
                </a:outerShdw>
              </a:effectLst>
            </a:rPr>
            <a:t>Mid</a:t>
          </a:r>
          <a:br>
            <a:rPr lang="en-US" sz="3300" kern="1200" dirty="0" smtClean="0">
              <a:effectLst>
                <a:outerShdw blurRad="38100" dist="38100" dir="2700000" algn="tl">
                  <a:srgbClr val="000000">
                    <a:alpha val="43137"/>
                  </a:srgbClr>
                </a:outerShdw>
              </a:effectLst>
            </a:rPr>
          </a:br>
          <a:r>
            <a:rPr lang="en-US" sz="3300" kern="1200" dirty="0" smtClean="0">
              <a:effectLst>
                <a:outerShdw blurRad="38100" dist="38100" dir="2700000" algn="tl">
                  <a:srgbClr val="000000">
                    <a:alpha val="43137"/>
                  </a:srgbClr>
                </a:outerShdw>
              </a:effectLst>
            </a:rPr>
            <a:t>2014</a:t>
          </a:r>
          <a:endParaRPr lang="en-US" sz="3300" kern="1200" dirty="0">
            <a:effectLst>
              <a:outerShdw blurRad="38100" dist="38100" dir="2700000" algn="tl">
                <a:srgbClr val="000000">
                  <a:alpha val="43137"/>
                </a:srgbClr>
              </a:outerShdw>
            </a:effectLst>
          </a:endParaRPr>
        </a:p>
      </dsp:txBody>
      <dsp:txXfrm>
        <a:off x="4196424" y="1631837"/>
        <a:ext cx="1069215" cy="1069215"/>
      </dsp:txXfrm>
    </dsp:sp>
    <dsp:sp modelId="{197D2F7E-4167-48C1-8AAD-0BAF81D1B3D9}">
      <dsp:nvSpPr>
        <dsp:cNvPr id="0" name=""/>
        <dsp:cNvSpPr/>
      </dsp:nvSpPr>
      <dsp:spPr>
        <a:xfrm>
          <a:off x="8700289" y="844681"/>
          <a:ext cx="3024195" cy="2643527"/>
        </a:xfrm>
        <a:prstGeom prst="rightArrow">
          <a:avLst>
            <a:gd name="adj1" fmla="val 70000"/>
            <a:gd name="adj2" fmla="val 50000"/>
          </a:avLst>
        </a:prstGeom>
        <a:solidFill>
          <a:schemeClr val="accent2">
            <a:tint val="40000"/>
            <a:alpha val="90000"/>
            <a:hueOff val="-4909131"/>
            <a:satOff val="57481"/>
            <a:lumOff val="7103"/>
            <a:alphaOff val="0"/>
          </a:schemeClr>
        </a:solidFill>
        <a:ln w="10795" cap="flat" cmpd="sng" algn="ctr">
          <a:solidFill>
            <a:schemeClr val="accent2">
              <a:tint val="40000"/>
              <a:alpha val="90000"/>
              <a:hueOff val="-4909131"/>
              <a:satOff val="57481"/>
              <a:lumOff val="71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smtClean="0"/>
            <a:t>“Magic”</a:t>
          </a:r>
          <a:endParaRPr lang="en-US" sz="2900" kern="1200" dirty="0"/>
        </a:p>
      </dsp:txBody>
      <dsp:txXfrm>
        <a:off x="9456337" y="1241210"/>
        <a:ext cx="1474295" cy="1850469"/>
      </dsp:txXfrm>
    </dsp:sp>
    <dsp:sp modelId="{23379481-1022-44A8-AD34-8DEF50C01F19}">
      <dsp:nvSpPr>
        <dsp:cNvPr id="0" name=""/>
        <dsp:cNvSpPr/>
      </dsp:nvSpPr>
      <dsp:spPr>
        <a:xfrm>
          <a:off x="7944240" y="1410396"/>
          <a:ext cx="1512097" cy="1512097"/>
        </a:xfrm>
        <a:prstGeom prst="ellipse">
          <a:avLst/>
        </a:prstGeom>
        <a:solidFill>
          <a:schemeClr val="accent2">
            <a:hueOff val="-5596172"/>
            <a:satOff val="19666"/>
            <a:lumOff val="319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smtClean="0"/>
            <a:t>Fall</a:t>
          </a:r>
          <a:br>
            <a:rPr lang="en-US" sz="3300" kern="1200" smtClean="0"/>
          </a:br>
          <a:r>
            <a:rPr lang="en-US" sz="3300" kern="1200" smtClean="0"/>
            <a:t>2014</a:t>
          </a:r>
          <a:endParaRPr lang="en-US" sz="3300" kern="1200" dirty="0"/>
        </a:p>
      </dsp:txBody>
      <dsp:txXfrm>
        <a:off x="8165681" y="1631837"/>
        <a:ext cx="1069215" cy="10692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E8AD0-32AF-4080-8998-CFB450EAE57F}">
      <dsp:nvSpPr>
        <dsp:cNvPr id="0" name=""/>
        <dsp:cNvSpPr/>
      </dsp:nvSpPr>
      <dsp:spPr>
        <a:xfrm>
          <a:off x="772935" y="889278"/>
          <a:ext cx="3024195" cy="2643527"/>
        </a:xfrm>
        <a:prstGeom prst="rightArrow">
          <a:avLst>
            <a:gd name="adj1" fmla="val 70000"/>
            <a:gd name="adj2" fmla="val 50000"/>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dirty="0" smtClean="0"/>
            <a:t>ASP.NET</a:t>
          </a:r>
          <a:br>
            <a:rPr lang="en-US" sz="2900" kern="1200" dirty="0" smtClean="0"/>
          </a:br>
          <a:r>
            <a:rPr lang="en-US" sz="2900" kern="1200" dirty="0" smtClean="0"/>
            <a:t>Web Tools</a:t>
          </a:r>
          <a:br>
            <a:rPr lang="en-US" sz="2900" kern="1200" dirty="0" smtClean="0"/>
          </a:br>
          <a:r>
            <a:rPr lang="en-US" sz="2900" kern="1200" dirty="0" smtClean="0"/>
            <a:t>2013.2</a:t>
          </a:r>
          <a:endParaRPr lang="en-US" sz="2900" kern="1200" dirty="0"/>
        </a:p>
      </dsp:txBody>
      <dsp:txXfrm>
        <a:off x="1528984" y="1285807"/>
        <a:ext cx="1474295" cy="1850469"/>
      </dsp:txXfrm>
    </dsp:sp>
    <dsp:sp modelId="{A00DD9A0-E56C-4EA8-871A-23739EB7C172}">
      <dsp:nvSpPr>
        <dsp:cNvPr id="0" name=""/>
        <dsp:cNvSpPr/>
      </dsp:nvSpPr>
      <dsp:spPr>
        <a:xfrm>
          <a:off x="5727" y="1410396"/>
          <a:ext cx="1512097" cy="1512097"/>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smtClean="0">
              <a:effectLst>
                <a:outerShdw blurRad="38100" dist="38100" dir="2700000" algn="tl">
                  <a:srgbClr val="000000">
                    <a:alpha val="43137"/>
                  </a:srgbClr>
                </a:outerShdw>
              </a:effectLst>
            </a:rPr>
            <a:t>Feb 2014</a:t>
          </a:r>
          <a:endParaRPr lang="en-US" sz="3300" kern="1200" dirty="0"/>
        </a:p>
      </dsp:txBody>
      <dsp:txXfrm>
        <a:off x="227168" y="1631837"/>
        <a:ext cx="1069215" cy="1069215"/>
      </dsp:txXfrm>
    </dsp:sp>
    <dsp:sp modelId="{97C8B019-788A-4792-8DDC-19CE80A9065C}">
      <dsp:nvSpPr>
        <dsp:cNvPr id="0" name=""/>
        <dsp:cNvSpPr/>
      </dsp:nvSpPr>
      <dsp:spPr>
        <a:xfrm>
          <a:off x="4731032" y="844681"/>
          <a:ext cx="3024195" cy="2643527"/>
        </a:xfrm>
        <a:prstGeom prst="rightArrow">
          <a:avLst>
            <a:gd name="adj1" fmla="val 70000"/>
            <a:gd name="adj2" fmla="val 50000"/>
          </a:avLst>
        </a:prstGeom>
        <a:solidFill>
          <a:schemeClr val="accent2">
            <a:tint val="40000"/>
            <a:alpha val="90000"/>
            <a:hueOff val="-2454565"/>
            <a:satOff val="28741"/>
            <a:lumOff val="3551"/>
            <a:alphaOff val="0"/>
          </a:schemeClr>
        </a:solidFill>
        <a:ln w="10795" cap="flat" cmpd="sng" algn="ctr">
          <a:solidFill>
            <a:schemeClr val="accent2">
              <a:tint val="40000"/>
              <a:alpha val="90000"/>
              <a:hueOff val="-2454565"/>
              <a:satOff val="28741"/>
              <a:lumOff val="35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dirty="0" smtClean="0"/>
            <a:t>ASP.NET Web Tools 2013.3</a:t>
          </a:r>
          <a:endParaRPr lang="en-US" sz="2900" kern="1200" dirty="0"/>
        </a:p>
      </dsp:txBody>
      <dsp:txXfrm>
        <a:off x="5487081" y="1241210"/>
        <a:ext cx="1474295" cy="1850469"/>
      </dsp:txXfrm>
    </dsp:sp>
    <dsp:sp modelId="{5321C68F-173B-4998-A318-9A2CCA54F771}">
      <dsp:nvSpPr>
        <dsp:cNvPr id="0" name=""/>
        <dsp:cNvSpPr/>
      </dsp:nvSpPr>
      <dsp:spPr>
        <a:xfrm>
          <a:off x="3974983" y="1410396"/>
          <a:ext cx="1512097" cy="1512097"/>
        </a:xfrm>
        <a:prstGeom prst="ellipse">
          <a:avLst/>
        </a:prstGeom>
        <a:solidFill>
          <a:schemeClr val="accent2">
            <a:hueOff val="-2798086"/>
            <a:satOff val="9833"/>
            <a:lumOff val="1598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effectLst>
                <a:outerShdw blurRad="38100" dist="38100" dir="2700000" algn="tl">
                  <a:srgbClr val="000000">
                    <a:alpha val="43137"/>
                  </a:srgbClr>
                </a:outerShdw>
              </a:effectLst>
            </a:rPr>
            <a:t>Mid</a:t>
          </a:r>
          <a:br>
            <a:rPr lang="en-US" sz="3300" kern="1200" dirty="0" smtClean="0">
              <a:effectLst>
                <a:outerShdw blurRad="38100" dist="38100" dir="2700000" algn="tl">
                  <a:srgbClr val="000000">
                    <a:alpha val="43137"/>
                  </a:srgbClr>
                </a:outerShdw>
              </a:effectLst>
            </a:rPr>
          </a:br>
          <a:r>
            <a:rPr lang="en-US" sz="3300" kern="1200" dirty="0" smtClean="0">
              <a:effectLst>
                <a:outerShdw blurRad="38100" dist="38100" dir="2700000" algn="tl">
                  <a:srgbClr val="000000">
                    <a:alpha val="43137"/>
                  </a:srgbClr>
                </a:outerShdw>
              </a:effectLst>
            </a:rPr>
            <a:t>2014</a:t>
          </a:r>
          <a:endParaRPr lang="en-US" sz="3300" kern="1200" dirty="0">
            <a:effectLst>
              <a:outerShdw blurRad="38100" dist="38100" dir="2700000" algn="tl">
                <a:srgbClr val="000000">
                  <a:alpha val="43137"/>
                </a:srgbClr>
              </a:outerShdw>
            </a:effectLst>
          </a:endParaRPr>
        </a:p>
      </dsp:txBody>
      <dsp:txXfrm>
        <a:off x="4196424" y="1631837"/>
        <a:ext cx="1069215" cy="1069215"/>
      </dsp:txXfrm>
    </dsp:sp>
    <dsp:sp modelId="{197D2F7E-4167-48C1-8AAD-0BAF81D1B3D9}">
      <dsp:nvSpPr>
        <dsp:cNvPr id="0" name=""/>
        <dsp:cNvSpPr/>
      </dsp:nvSpPr>
      <dsp:spPr>
        <a:xfrm>
          <a:off x="8700289" y="844681"/>
          <a:ext cx="3024195" cy="2643527"/>
        </a:xfrm>
        <a:prstGeom prst="rightArrow">
          <a:avLst>
            <a:gd name="adj1" fmla="val 70000"/>
            <a:gd name="adj2" fmla="val 50000"/>
          </a:avLst>
        </a:prstGeom>
        <a:solidFill>
          <a:schemeClr val="accent2">
            <a:tint val="40000"/>
            <a:alpha val="90000"/>
            <a:hueOff val="-4909131"/>
            <a:satOff val="57481"/>
            <a:lumOff val="7103"/>
            <a:alphaOff val="0"/>
          </a:schemeClr>
        </a:solidFill>
        <a:ln w="10795" cap="flat" cmpd="sng" algn="ctr">
          <a:solidFill>
            <a:schemeClr val="accent2">
              <a:tint val="40000"/>
              <a:alpha val="90000"/>
              <a:hueOff val="-4909131"/>
              <a:satOff val="57481"/>
              <a:lumOff val="71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smtClean="0"/>
            <a:t>“Magic”</a:t>
          </a:r>
          <a:endParaRPr lang="en-US" sz="2900" kern="1200" dirty="0"/>
        </a:p>
      </dsp:txBody>
      <dsp:txXfrm>
        <a:off x="9456337" y="1241210"/>
        <a:ext cx="1474295" cy="1850469"/>
      </dsp:txXfrm>
    </dsp:sp>
    <dsp:sp modelId="{23379481-1022-44A8-AD34-8DEF50C01F19}">
      <dsp:nvSpPr>
        <dsp:cNvPr id="0" name=""/>
        <dsp:cNvSpPr/>
      </dsp:nvSpPr>
      <dsp:spPr>
        <a:xfrm>
          <a:off x="7944240" y="1410396"/>
          <a:ext cx="1512097" cy="1512097"/>
        </a:xfrm>
        <a:prstGeom prst="ellipse">
          <a:avLst/>
        </a:prstGeom>
        <a:solidFill>
          <a:schemeClr val="accent2">
            <a:hueOff val="-5596172"/>
            <a:satOff val="19666"/>
            <a:lumOff val="319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smtClean="0"/>
            <a:t>Fall</a:t>
          </a:r>
          <a:br>
            <a:rPr lang="en-US" sz="3300" kern="1200" smtClean="0"/>
          </a:br>
          <a:r>
            <a:rPr lang="en-US" sz="3300" kern="1200" smtClean="0"/>
            <a:t>2014</a:t>
          </a:r>
          <a:endParaRPr lang="en-US" sz="3300" kern="1200" dirty="0"/>
        </a:p>
      </dsp:txBody>
      <dsp:txXfrm>
        <a:off x="8165681" y="1631837"/>
        <a:ext cx="1069215" cy="106921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10/28/2014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10/28/2014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05390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06085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549960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0555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09378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021316-1984-451C-9142-E4090A20721E}"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67396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087096F-9799-442C-A0CF-A3DF2B77392A}"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130207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087096F-9799-442C-A0CF-A3DF2B77392A}"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119650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087096F-9799-442C-A0CF-A3DF2B77392A}"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76323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34194-65CC-47EB-B66E-BE9C153B76F0}" type="slidenum">
              <a:rPr lang="en-US" smtClean="0"/>
              <a:t>26</a:t>
            </a:fld>
            <a:endParaRPr lang="en-US"/>
          </a:p>
        </p:txBody>
      </p:sp>
    </p:spTree>
    <p:extLst>
      <p:ext uri="{BB962C8B-B14F-4D97-AF65-F5344CB8AC3E}">
        <p14:creationId xmlns:p14="http://schemas.microsoft.com/office/powerpoint/2010/main" val="173167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96234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209942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w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w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2"/>
            <a:ext cx="11887200" cy="2443746"/>
          </a:xfrm>
          <a:prstGeom prst="rect">
            <a:avLst/>
          </a:prstGeom>
        </p:spPr>
        <p:txBody>
          <a:bodyPr/>
          <a:lstStyle>
            <a:lvl1pPr marL="290428" indent="-29042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33" indent="-280905">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59" indent="-29042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92" indent="-22853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26" indent="-22853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12" tIns="77705" rIns="155412" bIns="77705"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5938931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pPr defTabSz="932468"/>
            <a:endParaRPr lang="en-US">
              <a:solidFill>
                <a:srgbClr val="00000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755497203"/>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390187" y="1204962"/>
            <a:ext cx="16474929" cy="413395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pPr defTabSz="932468"/>
            <a:endParaRPr lang="en-US">
              <a:solidFill>
                <a:srgbClr val="00000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385006208"/>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2"/>
        </a:solidFill>
        <a:effectLst/>
      </p:bgPr>
    </p:bg>
    <p:spTree>
      <p:nvGrpSpPr>
        <p:cNvPr id="1" name=""/>
        <p:cNvGrpSpPr/>
        <p:nvPr/>
      </p:nvGrpSpPr>
      <p:grpSpPr>
        <a:xfrm>
          <a:off x="0" y="0"/>
          <a:ext cx="0" cy="0"/>
          <a:chOff x="0" y="0"/>
          <a:chExt cx="0" cy="0"/>
        </a:xfrm>
      </p:grpSpPr>
      <p:pic>
        <p:nvPicPr>
          <p:cNvPr id="2" name="Picture 1" descr="VS_PowerPoint_16x9-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2" cy="6994525"/>
          </a:xfrm>
          <a:prstGeom prst="rect">
            <a:avLst/>
          </a:prstGeom>
        </p:spPr>
      </p:pic>
      <p:sp>
        <p:nvSpPr>
          <p:cNvPr id="5" name="Text Placeholder 4"/>
          <p:cNvSpPr>
            <a:spLocks noGrp="1"/>
          </p:cNvSpPr>
          <p:nvPr>
            <p:ph type="body" sz="quarter" idx="12" hasCustomPrompt="1"/>
          </p:nvPr>
        </p:nvSpPr>
        <p:spPr>
          <a:xfrm>
            <a:off x="276542" y="5600698"/>
            <a:ext cx="7315200" cy="1830388"/>
          </a:xfrm>
          <a:noFill/>
        </p:spPr>
        <p:txBody>
          <a:bodyPr lIns="146260" tIns="109696" rIns="146260" bIns="109696">
            <a:noAutofit/>
          </a:bodyPr>
          <a:lstStyle>
            <a:lvl1pPr marL="0" indent="0">
              <a:spcBef>
                <a:spcPts val="0"/>
              </a:spcBef>
              <a:buNone/>
              <a:defRPr sz="30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3763403"/>
            <a:ext cx="7315200" cy="1837298"/>
          </a:xfrm>
          <a:noFill/>
        </p:spPr>
        <p:txBody>
          <a:bodyPr lIns="146260" tIns="91413" rIns="146260" bIns="91413" anchor="t" anchorCtr="0"/>
          <a:lstStyle>
            <a:lvl1pPr>
              <a:defRPr sz="5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163207" y="6507950"/>
            <a:ext cx="1005841" cy="195077"/>
          </a:xfrm>
          <a:prstGeom prst="rect">
            <a:avLst/>
          </a:prstGeom>
          <a:noFill/>
        </p:spPr>
      </p:pic>
      <p:pic>
        <p:nvPicPr>
          <p:cNvPr id="8" name="Picture 7" descr="VS_Wht_rgb.w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580" y="2125663"/>
            <a:ext cx="2743550" cy="484156"/>
          </a:xfrm>
          <a:prstGeom prst="rect">
            <a:avLst/>
          </a:prstGeom>
        </p:spPr>
      </p:pic>
    </p:spTree>
    <p:extLst>
      <p:ext uri="{BB962C8B-B14F-4D97-AF65-F5344CB8AC3E}">
        <p14:creationId xmlns:p14="http://schemas.microsoft.com/office/powerpoint/2010/main" val="898796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5"/>
          </a:xfrm>
          <a:prstGeom prst="rect">
            <a:avLst/>
          </a:prstGeom>
        </p:spPr>
      </p:pic>
      <p:sp>
        <p:nvSpPr>
          <p:cNvPr id="5" name="Text Placeholder 4"/>
          <p:cNvSpPr>
            <a:spLocks noGrp="1"/>
          </p:cNvSpPr>
          <p:nvPr>
            <p:ph type="body" sz="quarter" idx="12" hasCustomPrompt="1"/>
          </p:nvPr>
        </p:nvSpPr>
        <p:spPr>
          <a:xfrm>
            <a:off x="276542" y="5600698"/>
            <a:ext cx="7315200" cy="1830388"/>
          </a:xfrm>
          <a:noFill/>
        </p:spPr>
        <p:txBody>
          <a:bodyPr lIns="146260" tIns="109696" rIns="146260" bIns="109696">
            <a:noAutofit/>
          </a:bodyPr>
          <a:lstStyle>
            <a:lvl1pPr marL="0" indent="0">
              <a:spcBef>
                <a:spcPts val="0"/>
              </a:spcBef>
              <a:buNone/>
              <a:defRPr sz="30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3763403"/>
            <a:ext cx="7315200" cy="1837298"/>
          </a:xfrm>
          <a:noFill/>
        </p:spPr>
        <p:txBody>
          <a:bodyPr lIns="146260" tIns="91413" rIns="146260" bIns="91413" anchor="t" anchorCtr="0"/>
          <a:lstStyle>
            <a:lvl1pPr>
              <a:defRPr sz="5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Picture 7" descr="VS_Wht_rgb.w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80" y="2125663"/>
            <a:ext cx="2743550" cy="48415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163207" y="6507950"/>
            <a:ext cx="1005841" cy="195077"/>
          </a:xfrm>
          <a:prstGeom prst="rect">
            <a:avLst/>
          </a:prstGeom>
          <a:noFill/>
        </p:spPr>
      </p:pic>
    </p:spTree>
    <p:extLst>
      <p:ext uri="{BB962C8B-B14F-4D97-AF65-F5344CB8AC3E}">
        <p14:creationId xmlns:p14="http://schemas.microsoft.com/office/powerpoint/2010/main" val="4141867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4"/>
          </a:xfrm>
          <a:prstGeom prst="rect">
            <a:avLst/>
          </a:prstGeom>
        </p:spPr>
      </p:pic>
      <p:pic>
        <p:nvPicPr>
          <p:cNvPr id="7" name="Picture 6" descr="VS_Purp526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907" y="1924372"/>
            <a:ext cx="3217432" cy="901047"/>
          </a:xfrm>
          <a:prstGeom prst="rect">
            <a:avLst/>
          </a:prstGeom>
        </p:spPr>
      </p:pic>
      <p:pic>
        <p:nvPicPr>
          <p:cNvPr id="10" name="Picture 9" descr="MSFT_logo_rgb_C-Gray.png"/>
          <p:cNvPicPr>
            <a:picLocks noChangeAspect="1"/>
          </p:cNvPicPr>
          <p:nvPr userDrawn="1"/>
        </p:nvPicPr>
        <p:blipFill rotWithShape="1">
          <a:blip r:embed="rId4">
            <a:extLst>
              <a:ext uri="{28A0092B-C50C-407E-A947-70E740481C1C}">
                <a14:useLocalDpi xmlns:a14="http://schemas.microsoft.com/office/drawing/2010/main" val="0"/>
              </a:ext>
            </a:extLst>
          </a:blip>
          <a:srcRect l="30316" t="23386" b="23386"/>
          <a:stretch/>
        </p:blipFill>
        <p:spPr>
          <a:xfrm>
            <a:off x="10126763" y="6434577"/>
            <a:ext cx="1254513" cy="352486"/>
          </a:xfrm>
          <a:prstGeom prst="rect">
            <a:avLst/>
          </a:prstGeom>
        </p:spPr>
      </p:pic>
      <p:sp>
        <p:nvSpPr>
          <p:cNvPr id="5" name="Text Placeholder 4"/>
          <p:cNvSpPr>
            <a:spLocks noGrp="1"/>
          </p:cNvSpPr>
          <p:nvPr>
            <p:ph type="body" sz="quarter" idx="12" hasCustomPrompt="1"/>
          </p:nvPr>
        </p:nvSpPr>
        <p:spPr>
          <a:xfrm>
            <a:off x="276542" y="5600698"/>
            <a:ext cx="7315200" cy="1393827"/>
          </a:xfrm>
          <a:noFill/>
        </p:spPr>
        <p:txBody>
          <a:bodyPr lIns="146260" tIns="109696" rIns="146260" bIns="109696">
            <a:noAutofit/>
          </a:bodyPr>
          <a:lstStyle>
            <a:lvl1pPr marL="0" indent="0">
              <a:spcBef>
                <a:spcPts val="0"/>
              </a:spcBef>
              <a:buNone/>
              <a:defRPr sz="3000" spc="0" baseline="0">
                <a:solidFill>
                  <a:schemeClr val="tx1">
                    <a:lumMod val="50000"/>
                  </a:schemeClr>
                </a:soli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3763403"/>
            <a:ext cx="7315200" cy="1837298"/>
          </a:xfrm>
          <a:noFill/>
        </p:spPr>
        <p:txBody>
          <a:bodyPr lIns="146260" tIns="91413" rIns="146260" bIns="91413" anchor="t" anchorCtr="0"/>
          <a:lstStyle>
            <a:lvl1pPr>
              <a:defRPr sz="5000" spc="-100" baseline="0">
                <a:solidFill>
                  <a:schemeClr val="accent2"/>
                </a:solidFill>
              </a:defRPr>
            </a:lvl1pPr>
          </a:lstStyle>
          <a:p>
            <a:r>
              <a:rPr lang="en-US" dirty="0" smtClean="0"/>
              <a:t>Presentation title</a:t>
            </a:r>
            <a:endParaRPr lang="en-US" dirty="0"/>
          </a:p>
        </p:txBody>
      </p:sp>
    </p:spTree>
    <p:extLst>
      <p:ext uri="{BB962C8B-B14F-4D97-AF65-F5344CB8AC3E}">
        <p14:creationId xmlns:p14="http://schemas.microsoft.com/office/powerpoint/2010/main" val="2094125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0" cy="6994524"/>
          </a:xfrm>
          <a:prstGeom prst="rect">
            <a:avLst/>
          </a:prstGeom>
        </p:spPr>
      </p:pic>
      <p:pic>
        <p:nvPicPr>
          <p:cNvPr id="7" name="Picture 6" descr="VS_Purp526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907" y="1924372"/>
            <a:ext cx="3217432" cy="901047"/>
          </a:xfrm>
          <a:prstGeom prst="rect">
            <a:avLst/>
          </a:prstGeom>
        </p:spPr>
      </p:pic>
      <p:sp>
        <p:nvSpPr>
          <p:cNvPr id="5" name="Text Placeholder 4"/>
          <p:cNvSpPr>
            <a:spLocks noGrp="1"/>
          </p:cNvSpPr>
          <p:nvPr>
            <p:ph type="body" sz="quarter" idx="12" hasCustomPrompt="1"/>
          </p:nvPr>
        </p:nvSpPr>
        <p:spPr>
          <a:xfrm>
            <a:off x="276542" y="5600698"/>
            <a:ext cx="7315200" cy="1393827"/>
          </a:xfrm>
          <a:noFill/>
        </p:spPr>
        <p:txBody>
          <a:bodyPr lIns="146260" tIns="109696" rIns="146260" bIns="109696">
            <a:noAutofit/>
          </a:bodyPr>
          <a:lstStyle>
            <a:lvl1pPr marL="0" indent="0">
              <a:spcBef>
                <a:spcPts val="0"/>
              </a:spcBef>
              <a:buNone/>
              <a:defRPr sz="3000" spc="0" baseline="0">
                <a:solidFill>
                  <a:schemeClr val="tx1">
                    <a:lumMod val="50000"/>
                  </a:schemeClr>
                </a:soli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3763403"/>
            <a:ext cx="7315200" cy="1837298"/>
          </a:xfrm>
          <a:noFill/>
        </p:spPr>
        <p:txBody>
          <a:bodyPr lIns="146260" tIns="91413" rIns="146260" bIns="91413" anchor="t" anchorCtr="0"/>
          <a:lstStyle>
            <a:lvl1pPr>
              <a:defRPr sz="5000" spc="-100" baseline="0">
                <a:solidFill>
                  <a:schemeClr val="accent2"/>
                </a:solidFill>
              </a:defRPr>
            </a:lvl1pPr>
          </a:lstStyle>
          <a:p>
            <a:r>
              <a:rPr lang="en-US" dirty="0" smtClean="0"/>
              <a:t>Presentation title</a:t>
            </a:r>
            <a:endParaRPr lang="en-US" dirty="0"/>
          </a:p>
        </p:txBody>
      </p:sp>
      <p:pic>
        <p:nvPicPr>
          <p:cNvPr id="8" name="Picture 7" descr="MSFT_logo_rgb_C-Gray.png"/>
          <p:cNvPicPr>
            <a:picLocks noChangeAspect="1"/>
          </p:cNvPicPr>
          <p:nvPr userDrawn="1"/>
        </p:nvPicPr>
        <p:blipFill rotWithShape="1">
          <a:blip r:embed="rId4">
            <a:extLst>
              <a:ext uri="{28A0092B-C50C-407E-A947-70E740481C1C}">
                <a14:useLocalDpi xmlns:a14="http://schemas.microsoft.com/office/drawing/2010/main" val="0"/>
              </a:ext>
            </a:extLst>
          </a:blip>
          <a:srcRect l="30316" t="23386" b="23386"/>
          <a:stretch/>
        </p:blipFill>
        <p:spPr>
          <a:xfrm>
            <a:off x="10126763" y="6434577"/>
            <a:ext cx="1254513" cy="352486"/>
          </a:xfrm>
          <a:prstGeom prst="rect">
            <a:avLst/>
          </a:prstGeom>
        </p:spPr>
      </p:pic>
    </p:spTree>
    <p:extLst>
      <p:ext uri="{BB962C8B-B14F-4D97-AF65-F5344CB8AC3E}">
        <p14:creationId xmlns:p14="http://schemas.microsoft.com/office/powerpoint/2010/main" val="2494607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5"/>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847033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Section Title Accent Color 2">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4"/>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932056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Section Title Accent Color 2">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4"/>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634556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Section Title Accent Color 2">
    <p:bg>
      <p:bgPr>
        <a:solidFill>
          <a:schemeClr val="accent2"/>
        </a:solidFill>
        <a:effectLst/>
      </p:bgPr>
    </p:bg>
    <p:spTree>
      <p:nvGrpSpPr>
        <p:cNvPr id="1" name=""/>
        <p:cNvGrpSpPr/>
        <p:nvPr/>
      </p:nvGrpSpPr>
      <p:grpSpPr>
        <a:xfrm>
          <a:off x="0" y="0"/>
          <a:ext cx="0" cy="0"/>
          <a:chOff x="0" y="0"/>
          <a:chExt cx="0" cy="0"/>
        </a:xfrm>
      </p:grpSpPr>
      <p:pic>
        <p:nvPicPr>
          <p:cNvPr id="3" name="Picture 2" descr="demo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27659" cy="6994525"/>
          </a:xfrm>
          <a:prstGeom prst="rect">
            <a:avLst/>
          </a:prstGeom>
        </p:spPr>
      </p:pic>
      <p:sp>
        <p:nvSpPr>
          <p:cNvPr id="2" name="Title 1"/>
          <p:cNvSpPr>
            <a:spLocks noGrp="1"/>
          </p:cNvSpPr>
          <p:nvPr>
            <p:ph type="title" hasCustomPrompt="1"/>
          </p:nvPr>
        </p:nvSpPr>
        <p:spPr>
          <a:xfrm>
            <a:off x="274638" y="274320"/>
            <a:ext cx="4746400" cy="4488660"/>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Demo</a:t>
            </a:r>
            <a:endParaRPr lang="en-US" dirty="0"/>
          </a:p>
        </p:txBody>
      </p:sp>
    </p:spTree>
    <p:extLst>
      <p:ext uri="{BB962C8B-B14F-4D97-AF65-F5344CB8AC3E}">
        <p14:creationId xmlns:p14="http://schemas.microsoft.com/office/powerpoint/2010/main" val="31414267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Section Title Accent Color 2">
    <p:bg>
      <p:bgPr>
        <a:solidFill>
          <a:schemeClr val="accent2"/>
        </a:solidFill>
        <a:effectLst/>
      </p:bgPr>
    </p:bg>
    <p:spTree>
      <p:nvGrpSpPr>
        <p:cNvPr id="1" name=""/>
        <p:cNvGrpSpPr/>
        <p:nvPr/>
      </p:nvGrpSpPr>
      <p:grpSpPr>
        <a:xfrm>
          <a:off x="0" y="0"/>
          <a:ext cx="0" cy="0"/>
          <a:chOff x="0" y="0"/>
          <a:chExt cx="0" cy="0"/>
        </a:xfrm>
      </p:grpSpPr>
      <p:pic>
        <p:nvPicPr>
          <p:cNvPr id="4" name="Picture 3" descr="announcin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6475" cy="6992345"/>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Announcing</a:t>
            </a:r>
            <a:endParaRPr lang="en-US" dirty="0"/>
          </a:p>
        </p:txBody>
      </p:sp>
    </p:spTree>
    <p:extLst>
      <p:ext uri="{BB962C8B-B14F-4D97-AF65-F5344CB8AC3E}">
        <p14:creationId xmlns:p14="http://schemas.microsoft.com/office/powerpoint/2010/main" val="76098930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_Section Title Accent Color 2">
    <p:bg>
      <p:bgPr>
        <a:solidFill>
          <a:schemeClr val="accent2"/>
        </a:solidFill>
        <a:effectLst/>
      </p:bgPr>
    </p:bg>
    <p:spTree>
      <p:nvGrpSpPr>
        <p:cNvPr id="1" name=""/>
        <p:cNvGrpSpPr/>
        <p:nvPr/>
      </p:nvGrpSpPr>
      <p:grpSpPr>
        <a:xfrm>
          <a:off x="0" y="0"/>
          <a:ext cx="0" cy="0"/>
          <a:chOff x="0" y="0"/>
          <a:chExt cx="0" cy="0"/>
        </a:xfrm>
      </p:grpSpPr>
      <p:pic>
        <p:nvPicPr>
          <p:cNvPr id="3" name="Picture 2" descr="vide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27659" cy="6994525"/>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Video</a:t>
            </a:r>
            <a:endParaRPr lang="en-US" dirty="0"/>
          </a:p>
        </p:txBody>
      </p:sp>
    </p:spTree>
    <p:extLst>
      <p:ext uri="{BB962C8B-B14F-4D97-AF65-F5344CB8AC3E}">
        <p14:creationId xmlns:p14="http://schemas.microsoft.com/office/powerpoint/2010/main" val="239400894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solidFill>
                  <a:schemeClr val="accent2"/>
                </a:solidFill>
              </a:defRPr>
            </a:lvl1pPr>
            <a:lvl2pPr marL="0" indent="0">
              <a:buFontTx/>
              <a:buNone/>
              <a:defRPr sz="2000"/>
            </a:lvl2pPr>
            <a:lvl3pPr marL="228533" indent="0">
              <a:buNone/>
              <a:defRPr/>
            </a:lvl3pPr>
            <a:lvl4pPr marL="457065" indent="0">
              <a:buNone/>
              <a:defRPr/>
            </a:lvl4pPr>
            <a:lvl5pPr marL="685598"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9818611"/>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solidFill>
                  <a:schemeClr val="tx2"/>
                </a:solidFill>
              </a:defRPr>
            </a:lvl1pPr>
            <a:lvl2pPr marL="0" indent="0">
              <a:buFontTx/>
              <a:buNone/>
              <a:defRPr sz="2000"/>
            </a:lvl2pPr>
            <a:lvl3pPr marL="228533" indent="0">
              <a:buNone/>
              <a:defRPr/>
            </a:lvl3pPr>
            <a:lvl4pPr marL="457065" indent="0">
              <a:buNone/>
              <a:defRPr/>
            </a:lvl4pPr>
            <a:lvl5pPr marL="685598"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042727"/>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3"/>
            <a:ext cx="11887200" cy="2121397"/>
          </a:xfrm>
        </p:spPr>
        <p:txBody>
          <a:bodyPr>
            <a:spAutoFit/>
          </a:bodyPr>
          <a:lstStyle>
            <a:lvl1pPr>
              <a:defRPr>
                <a:solidFill>
                  <a:schemeClr val="accent2"/>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338092"/>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3"/>
            <a:ext cx="11887200" cy="2121397"/>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5826508"/>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49"/>
            <a:ext cx="5486399" cy="2468368"/>
          </a:xfrm>
        </p:spPr>
        <p:txBody>
          <a:bodyPr wrap="square">
            <a:spAutoFit/>
          </a:bodyPr>
          <a:lstStyle>
            <a:lvl1pPr marL="0" indent="0">
              <a:spcBef>
                <a:spcPts val="1224"/>
              </a:spcBef>
              <a:buClr>
                <a:schemeClr val="tx1"/>
              </a:buClr>
              <a:buFont typeface="Wingdings" pitchFamily="2" charset="2"/>
              <a:buNone/>
              <a:defRPr sz="3600">
                <a:solidFill>
                  <a:schemeClr val="accent2"/>
                </a:solidFill>
              </a:defRPr>
            </a:lvl1pPr>
            <a:lvl2pPr marL="0" indent="0">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49"/>
            <a:ext cx="5486399" cy="2468368"/>
          </a:xfrm>
        </p:spPr>
        <p:txBody>
          <a:bodyPr wrap="square">
            <a:spAutoFit/>
          </a:bodyPr>
          <a:lstStyle>
            <a:lvl1pPr marL="0" indent="0">
              <a:spcBef>
                <a:spcPts val="1224"/>
              </a:spcBef>
              <a:buClr>
                <a:schemeClr val="tx1"/>
              </a:buClr>
              <a:buFont typeface="Wingdings" pitchFamily="2" charset="2"/>
              <a:buNone/>
              <a:defRPr sz="3600">
                <a:solidFill>
                  <a:srgbClr val="68217A"/>
                </a:solidFill>
              </a:defRPr>
            </a:lvl1pPr>
            <a:lvl2pPr marL="0" indent="0">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0280388"/>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49"/>
            <a:ext cx="5486399" cy="2468368"/>
          </a:xfrm>
        </p:spPr>
        <p:txBody>
          <a:bodyPr wrap="square">
            <a:spAutoFit/>
          </a:bodyPr>
          <a:lstStyle>
            <a:lvl1pPr marL="0" indent="0">
              <a:spcBef>
                <a:spcPts val="1224"/>
              </a:spcBef>
              <a:buClr>
                <a:schemeClr val="tx1"/>
              </a:buClr>
              <a:buFont typeface="Wingdings" pitchFamily="2" charset="2"/>
              <a:buNone/>
              <a:defRPr sz="3600">
                <a:solidFill>
                  <a:schemeClr val="tx2"/>
                </a:solidFill>
              </a:defRPr>
            </a:lvl1pPr>
            <a:lvl2pPr marL="0" indent="0">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49"/>
            <a:ext cx="5486399" cy="2468368"/>
          </a:xfrm>
        </p:spPr>
        <p:txBody>
          <a:bodyPr wrap="square">
            <a:spAutoFit/>
          </a:bodyPr>
          <a:lstStyle>
            <a:lvl1pPr marL="0" indent="0">
              <a:spcBef>
                <a:spcPts val="1224"/>
              </a:spcBef>
              <a:buClr>
                <a:schemeClr val="tx1"/>
              </a:buClr>
              <a:buFont typeface="Wingdings" pitchFamily="2" charset="2"/>
              <a:buNone/>
              <a:defRPr sz="3600">
                <a:solidFill>
                  <a:schemeClr val="tx2"/>
                </a:solidFill>
              </a:defRPr>
            </a:lvl1pPr>
            <a:lvl2pPr marL="0" indent="0">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58249007"/>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287254" indent="-287254">
              <a:spcBef>
                <a:spcPts val="1224"/>
              </a:spcBef>
              <a:buClr>
                <a:schemeClr val="tx1"/>
              </a:buClr>
              <a:buFont typeface="Arial" pitchFamily="34" charset="0"/>
              <a:buChar char="•"/>
              <a:defRPr sz="3600">
                <a:solidFill>
                  <a:srgbClr val="68217A"/>
                </a:solidFill>
              </a:defRPr>
            </a:lvl1pPr>
            <a:lvl2pPr marL="531010" indent="-233127">
              <a:defRPr sz="2400"/>
            </a:lvl2pPr>
            <a:lvl3pPr marL="699380" indent="-168370">
              <a:tabLst/>
              <a:defRPr sz="2000"/>
            </a:lvl3pPr>
            <a:lvl4pPr marL="880699" indent="-181321">
              <a:defRPr/>
            </a:lvl4pPr>
            <a:lvl5pPr marL="1049068" indent="-1683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52"/>
            <a:ext cx="5486399" cy="2536079"/>
          </a:xfrm>
        </p:spPr>
        <p:txBody>
          <a:bodyPr wrap="square">
            <a:spAutoFit/>
          </a:bodyPr>
          <a:lstStyle>
            <a:lvl1pPr marL="287254" indent="-287254">
              <a:spcBef>
                <a:spcPts val="1224"/>
              </a:spcBef>
              <a:buClr>
                <a:schemeClr val="tx1"/>
              </a:buClr>
              <a:buFont typeface="Arial" pitchFamily="34" charset="0"/>
              <a:buChar char="•"/>
              <a:defRPr sz="3600">
                <a:solidFill>
                  <a:srgbClr val="68217A"/>
                </a:solidFill>
              </a:defRPr>
            </a:lvl1pPr>
            <a:lvl2pPr marL="531010" indent="-233127">
              <a:defRPr sz="2400"/>
            </a:lvl2pPr>
            <a:lvl3pPr marL="699380" indent="-168370">
              <a:tabLst/>
              <a:defRPr sz="2000"/>
            </a:lvl3pPr>
            <a:lvl4pPr marL="880699" indent="-181321">
              <a:defRPr/>
            </a:lvl4pPr>
            <a:lvl5pPr marL="1049068" indent="-1683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846578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287254" indent="-287254">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010" indent="-233127">
              <a:defRPr sz="2400"/>
            </a:lvl2pPr>
            <a:lvl3pPr marL="699380" indent="-168370">
              <a:tabLst/>
              <a:defRPr sz="2000"/>
            </a:lvl3pPr>
            <a:lvl4pPr marL="880699" indent="-181321">
              <a:defRPr/>
            </a:lvl4pPr>
            <a:lvl5pPr marL="1049068" indent="-1683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52"/>
            <a:ext cx="5486399" cy="2536079"/>
          </a:xfrm>
        </p:spPr>
        <p:txBody>
          <a:bodyPr wrap="square">
            <a:spAutoFit/>
          </a:bodyPr>
          <a:lstStyle>
            <a:lvl1pPr marL="287254" indent="-287254">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010" indent="-233127">
              <a:defRPr sz="2400"/>
            </a:lvl2pPr>
            <a:lvl3pPr marL="699380" indent="-168370">
              <a:tabLst/>
              <a:defRPr sz="2000"/>
            </a:lvl3pPr>
            <a:lvl4pPr marL="880699" indent="-181321">
              <a:defRPr/>
            </a:lvl4pPr>
            <a:lvl5pPr marL="1049068" indent="-1683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48196466"/>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Content Ti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74641" y="2124075"/>
            <a:ext cx="5943600" cy="3657600"/>
          </a:xfrm>
          <a:solidFill>
            <a:schemeClr val="accent1"/>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quarter" idx="11"/>
          </p:nvPr>
        </p:nvSpPr>
        <p:spPr>
          <a:xfrm>
            <a:off x="6216791" y="2124075"/>
            <a:ext cx="5943600" cy="3657600"/>
          </a:xfrm>
          <a:solidFill>
            <a:schemeClr val="accent4"/>
          </a:solidFill>
        </p:spPr>
        <p:txBody>
          <a:bodyPr wrap="square" tIns="146304" bIns="146304">
            <a:noAutofit/>
          </a:bodyPr>
          <a:lstStyle>
            <a:lvl1pPr marL="0" indent="0">
              <a:spcBef>
                <a:spcPts val="1224"/>
              </a:spcBef>
              <a:buClr>
                <a:schemeClr val="tx1"/>
              </a:buClr>
              <a:buFont typeface="Wingdings" pitchFamily="2" charset="2"/>
              <a:buNone/>
              <a:defRPr sz="4000">
                <a:solidFill>
                  <a:srgbClr val="FFFFFF"/>
                </a:solidFill>
              </a:defRPr>
            </a:lvl1pPr>
            <a:lvl2pPr marL="0" indent="0">
              <a:spcBef>
                <a:spcPts val="1080"/>
              </a:spcBef>
              <a:buNone/>
              <a:defRPr sz="2000">
                <a:solidFill>
                  <a:srgbClr val="FFFFFF"/>
                </a:solidFill>
              </a:defRPr>
            </a:lvl2pPr>
            <a:lvl3pPr marL="231707" indent="0">
              <a:buNone/>
              <a:tabLst/>
              <a:defRPr sz="2000">
                <a:solidFill>
                  <a:srgbClr val="FFFFFF"/>
                </a:solidFill>
              </a:defRPr>
            </a:lvl3pPr>
            <a:lvl4pPr marL="460239" indent="0">
              <a:buNone/>
              <a:defRPr>
                <a:solidFill>
                  <a:srgbClr val="FFFFFF"/>
                </a:solidFill>
              </a:defRPr>
            </a:lvl4pPr>
            <a:lvl5pPr marL="685598" indent="0">
              <a:buNone/>
              <a:tabLst/>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9721273"/>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ree Column Content Ti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74641" y="2124075"/>
            <a:ext cx="3913632" cy="3657600"/>
          </a:xfrm>
          <a:solidFill>
            <a:schemeClr val="accent2"/>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241641" y="2124075"/>
            <a:ext cx="3913632" cy="3657600"/>
          </a:xfrm>
          <a:solidFill>
            <a:schemeClr val="accent3"/>
          </a:solidFill>
          <a:ln>
            <a:noFill/>
          </a:ln>
        </p:spPr>
        <p:txBody>
          <a:bodyPr wrap="square" tIns="146304" bIns="146304">
            <a:noAutofit/>
          </a:bodyPr>
          <a:lstStyle>
            <a:lvl1pPr marL="0" indent="0">
              <a:spcBef>
                <a:spcPts val="1224"/>
              </a:spcBef>
              <a:buClr>
                <a:schemeClr val="tx1"/>
              </a:buClr>
              <a:buFont typeface="Wingdings" pitchFamily="2" charset="2"/>
              <a:buNone/>
              <a:defRPr sz="4000">
                <a:solidFill>
                  <a:schemeClr val="tx1"/>
                </a:solidFill>
              </a:defRPr>
            </a:lvl1pPr>
            <a:lvl2pPr marL="0" indent="0">
              <a:spcBef>
                <a:spcPts val="1080"/>
              </a:spcBef>
              <a:buNone/>
              <a:defRPr sz="2000">
                <a:solidFill>
                  <a:schemeClr val="tx1"/>
                </a:solidFill>
              </a:defRPr>
            </a:lvl2pPr>
            <a:lvl3pPr marL="231707" indent="0">
              <a:buNone/>
              <a:tabLst/>
              <a:defRPr sz="2000">
                <a:solidFill>
                  <a:schemeClr val="tx1"/>
                </a:solidFill>
              </a:defRPr>
            </a:lvl3pPr>
            <a:lvl4pPr marL="460239" indent="0">
              <a:buNone/>
              <a:defRPr>
                <a:solidFill>
                  <a:schemeClr val="tx1"/>
                </a:solidFill>
              </a:defRPr>
            </a:lvl4pPr>
            <a:lvl5pPr marL="685598" indent="0">
              <a:buNone/>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2"/>
          </p:nvPr>
        </p:nvSpPr>
        <p:spPr>
          <a:xfrm>
            <a:off x="8205661" y="2124075"/>
            <a:ext cx="3959352" cy="3657600"/>
          </a:xfrm>
          <a:solidFill>
            <a:schemeClr val="accent1"/>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5090683"/>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Tile + Image">
    <p:spTree>
      <p:nvGrpSpPr>
        <p:cNvPr id="1" name=""/>
        <p:cNvGrpSpPr/>
        <p:nvPr/>
      </p:nvGrpSpPr>
      <p:grpSpPr>
        <a:xfrm>
          <a:off x="0" y="0"/>
          <a:ext cx="0" cy="0"/>
          <a:chOff x="0" y="0"/>
          <a:chExt cx="0" cy="0"/>
        </a:xfrm>
      </p:grpSpPr>
      <p:sp>
        <p:nvSpPr>
          <p:cNvPr id="7" name="Picture Placeholder 3"/>
          <p:cNvSpPr>
            <a:spLocks noGrp="1"/>
          </p:cNvSpPr>
          <p:nvPr>
            <p:ph type="pic" sz="quarter" idx="14"/>
          </p:nvPr>
        </p:nvSpPr>
        <p:spPr>
          <a:xfrm>
            <a:off x="4169891" y="2122133"/>
            <a:ext cx="7995121" cy="3657600"/>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74641" y="2124075"/>
            <a:ext cx="3913632" cy="3657600"/>
          </a:xfrm>
          <a:solidFill>
            <a:schemeClr val="accent2"/>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5924721"/>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23673373"/>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Emphasis Content">
    <p:bg>
      <p:bgPr>
        <a:solidFill>
          <a:schemeClr val="accent2"/>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p:nvPr>
        </p:nvSpPr>
        <p:spPr>
          <a:xfrm>
            <a:off x="274641" y="2124075"/>
            <a:ext cx="11887200" cy="1353136"/>
          </a:xfrm>
        </p:spPr>
        <p:txBody>
          <a:bodyPr wrap="square">
            <a:spAutoFit/>
          </a:bodyPr>
          <a:lstStyle>
            <a:lvl1pPr marL="0" indent="0">
              <a:spcBef>
                <a:spcPts val="1224"/>
              </a:spcBef>
              <a:buClr>
                <a:schemeClr val="tx1"/>
              </a:buClr>
              <a:buFont typeface="Wingdings" pitchFamily="2" charset="2"/>
              <a:buNone/>
              <a:defRPr sz="5400">
                <a:solidFill>
                  <a:schemeClr val="tx1"/>
                </a:solidFill>
              </a:defRPr>
            </a:lvl1pPr>
            <a:lvl2pPr marL="0" indent="0">
              <a:spcBef>
                <a:spcPts val="1080"/>
              </a:spcBef>
              <a:buNone/>
              <a:defRPr sz="2000">
                <a:solidFill>
                  <a:schemeClr val="tx1"/>
                </a:solidFill>
              </a:defRPr>
            </a:lvl2pPr>
            <a:lvl3pPr marL="231707" indent="0">
              <a:buNone/>
              <a:tabLst/>
              <a:defRPr sz="2000">
                <a:solidFill>
                  <a:schemeClr val="tx1"/>
                </a:solidFill>
              </a:defRPr>
            </a:lvl3pPr>
            <a:lvl4pPr marL="460239" indent="0">
              <a:buNone/>
              <a:defRPr>
                <a:solidFill>
                  <a:schemeClr val="tx1"/>
                </a:solidFill>
              </a:defRPr>
            </a:lvl4pPr>
            <a:lvl5pPr marL="685598" indent="0">
              <a:buNone/>
              <a:tabLst/>
              <a:defRPr>
                <a:solidFill>
                  <a:schemeClr val="tx1"/>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9882475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Emphasis Content One Tile">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8205661" y="2124075"/>
            <a:ext cx="3959352" cy="3657600"/>
          </a:xfrm>
          <a:solidFill>
            <a:schemeClr val="accent3"/>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0"/>
          </p:nvPr>
        </p:nvSpPr>
        <p:spPr>
          <a:xfrm>
            <a:off x="274641" y="2124075"/>
            <a:ext cx="7315200" cy="3048472"/>
          </a:xfrm>
        </p:spPr>
        <p:txBody>
          <a:bodyPr wrap="square">
            <a:spAutoFit/>
          </a:bodyPr>
          <a:lstStyle>
            <a:lvl1pPr marL="0" indent="0">
              <a:spcBef>
                <a:spcPts val="1224"/>
              </a:spcBef>
              <a:buClr>
                <a:schemeClr val="tx1"/>
              </a:buClr>
              <a:buFont typeface="Wingdings" pitchFamily="2" charset="2"/>
              <a:buNone/>
              <a:defRPr sz="5400">
                <a:solidFill>
                  <a:schemeClr val="tx1"/>
                </a:solidFill>
              </a:defRPr>
            </a:lvl1pPr>
            <a:lvl2pPr marL="0" indent="0">
              <a:spcBef>
                <a:spcPts val="1080"/>
              </a:spcBef>
              <a:buNone/>
              <a:defRPr sz="2000">
                <a:solidFill>
                  <a:schemeClr val="tx1"/>
                </a:solidFill>
              </a:defRPr>
            </a:lvl2pPr>
            <a:lvl3pPr marL="231707" indent="0">
              <a:buNone/>
              <a:tabLst/>
              <a:defRPr sz="2000">
                <a:solidFill>
                  <a:schemeClr val="tx1"/>
                </a:solidFill>
              </a:defRPr>
            </a:lvl3pPr>
            <a:lvl4pPr marL="460239" indent="0">
              <a:buNone/>
              <a:defRPr>
                <a:solidFill>
                  <a:schemeClr val="tx1"/>
                </a:solidFill>
              </a:defRPr>
            </a:lvl4pPr>
            <a:lvl5pPr marL="685598" indent="0">
              <a:buNone/>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928694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ur Content Tile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2" y="1212849"/>
            <a:ext cx="5486399" cy="3048472"/>
          </a:xfrm>
        </p:spPr>
        <p:txBody>
          <a:bodyPr wrap="square">
            <a:spAutoFit/>
          </a:bodyPr>
          <a:lstStyle>
            <a:lvl1pPr marL="0" indent="0">
              <a:spcBef>
                <a:spcPts val="1224"/>
              </a:spcBef>
              <a:buClr>
                <a:schemeClr val="tx1"/>
              </a:buClr>
              <a:buFont typeface="Wingdings" pitchFamily="2" charset="2"/>
              <a:buNone/>
              <a:defRPr sz="5400">
                <a:solidFill>
                  <a:schemeClr val="accent2"/>
                </a:solidFill>
              </a:defRPr>
            </a:lvl1pPr>
            <a:lvl2pPr marL="0" indent="0">
              <a:spcBef>
                <a:spcPts val="1080"/>
              </a:spcBef>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1"/>
          </p:nvPr>
        </p:nvSpPr>
        <p:spPr>
          <a:xfrm>
            <a:off x="6672263" y="1200150"/>
            <a:ext cx="2697480" cy="2697480"/>
          </a:xfrm>
          <a:solidFill>
            <a:srgbClr val="55C5E9"/>
          </a:solidFill>
        </p:spPr>
        <p:txBody>
          <a:bodyPr wrap="square" tIns="146304" bIns="146304">
            <a:noAutofit/>
          </a:bodyPr>
          <a:lstStyle>
            <a:lvl1pPr marL="0" indent="0">
              <a:spcBef>
                <a:spcPts val="1224"/>
              </a:spcBef>
              <a:buClr>
                <a:schemeClr val="tx1"/>
              </a:buClr>
              <a:buFont typeface="Wingdings" pitchFamily="2" charset="2"/>
              <a:buNone/>
              <a:defRPr sz="4000">
                <a:solidFill>
                  <a:schemeClr val="tx1"/>
                </a:solidFill>
              </a:defRPr>
            </a:lvl1pPr>
            <a:lvl2pPr marL="0" indent="0">
              <a:spcBef>
                <a:spcPts val="1080"/>
              </a:spcBef>
              <a:buNone/>
              <a:defRPr sz="2000">
                <a:solidFill>
                  <a:schemeClr val="tx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p:txBody>
      </p:sp>
      <p:sp>
        <p:nvSpPr>
          <p:cNvPr id="7" name="Text Placeholder 3"/>
          <p:cNvSpPr>
            <a:spLocks noGrp="1"/>
          </p:cNvSpPr>
          <p:nvPr>
            <p:ph type="body" sz="quarter" idx="12"/>
          </p:nvPr>
        </p:nvSpPr>
        <p:spPr>
          <a:xfrm>
            <a:off x="9423400" y="1200150"/>
            <a:ext cx="2743200" cy="2697480"/>
          </a:xfrm>
          <a:solidFill>
            <a:schemeClr val="accent2"/>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p:txBody>
      </p:sp>
      <p:sp>
        <p:nvSpPr>
          <p:cNvPr id="8" name="Text Placeholder 3"/>
          <p:cNvSpPr>
            <a:spLocks noGrp="1"/>
          </p:cNvSpPr>
          <p:nvPr>
            <p:ph type="body" sz="quarter" idx="13"/>
          </p:nvPr>
        </p:nvSpPr>
        <p:spPr>
          <a:xfrm>
            <a:off x="6672263" y="3944938"/>
            <a:ext cx="2697480" cy="2743200"/>
          </a:xfrm>
          <a:solidFill>
            <a:schemeClr val="accent1"/>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p:txBody>
      </p:sp>
      <p:sp>
        <p:nvSpPr>
          <p:cNvPr id="9" name="Text Placeholder 3"/>
          <p:cNvSpPr>
            <a:spLocks noGrp="1"/>
          </p:cNvSpPr>
          <p:nvPr>
            <p:ph type="body" sz="quarter" idx="14"/>
          </p:nvPr>
        </p:nvSpPr>
        <p:spPr>
          <a:xfrm>
            <a:off x="9423400" y="3944938"/>
            <a:ext cx="2743200" cy="2743200"/>
          </a:xfrm>
          <a:solidFill>
            <a:schemeClr val="accent5"/>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691293827"/>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5"/>
            <a:ext cx="11887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54550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5"/>
            <a:ext cx="11887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516275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5"/>
            <a:ext cx="11887200" cy="1831975"/>
          </a:xfrm>
          <a:noFill/>
        </p:spPr>
        <p:txBody>
          <a:bodyPr tIns="91413" bIns="91413" anchor="t" anchorCtr="0"/>
          <a:lstStyle>
            <a:lvl1pPr>
              <a:defRPr sz="8800" spc="-100" baseline="0">
                <a:solidFill>
                  <a:schemeClr val="bg1"/>
                </a:solidFill>
              </a:defRPr>
            </a:lvl1pPr>
          </a:lstStyle>
          <a:p>
            <a:r>
              <a:rPr lang="en-US" dirty="0" smtClean="0"/>
              <a:t>Section title</a:t>
            </a:r>
            <a:endParaRPr lang="en-US" dirty="0"/>
          </a:p>
        </p:txBody>
      </p:sp>
    </p:spTree>
    <p:extLst>
      <p:ext uri="{BB962C8B-B14F-4D97-AF65-F5344CB8AC3E}">
        <p14:creationId xmlns:p14="http://schemas.microsoft.com/office/powerpoint/2010/main" val="41328125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870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31191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367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83575"/>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7" tIns="46627" rIns="46627" bIns="46627" numCol="1" spcCol="0" rtlCol="0" fromWordArt="0" anchor="ctr" anchorCtr="0" forceAA="0" compatLnSpc="1">
            <a:prstTxWarp prst="textNoShape">
              <a:avLst/>
            </a:prstTxWarp>
            <a:noAutofit/>
          </a:bodyPr>
          <a:lstStyle/>
          <a:p>
            <a:pPr algn="ctr" defTabSz="932199"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1" y="1221160"/>
            <a:ext cx="11887199" cy="2022517"/>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451" indent="0">
              <a:buNone/>
              <a:defRPr>
                <a:gradFill>
                  <a:gsLst>
                    <a:gs pos="1250">
                      <a:srgbClr val="000000"/>
                    </a:gs>
                    <a:gs pos="100000">
                      <a:srgbClr val="000000"/>
                    </a:gs>
                  </a:gsLst>
                  <a:lin ang="5400000" scaled="0"/>
                </a:gradFill>
                <a:latin typeface="Segoe UI" pitchFamily="34" charset="0"/>
                <a:cs typeface="Segoe UI" pitchFamily="34" charset="0"/>
              </a:defRPr>
            </a:lvl2pPr>
            <a:lvl3pPr marL="584436" indent="0">
              <a:buNone/>
              <a:defRPr>
                <a:gradFill>
                  <a:gsLst>
                    <a:gs pos="1250">
                      <a:srgbClr val="000000"/>
                    </a:gs>
                    <a:gs pos="100000">
                      <a:srgbClr val="000000"/>
                    </a:gs>
                  </a:gsLst>
                  <a:lin ang="5400000" scaled="0"/>
                </a:gradFill>
                <a:latin typeface="Segoe UI" pitchFamily="34" charset="0"/>
                <a:cs typeface="Segoe UI" pitchFamily="34" charset="0"/>
              </a:defRPr>
            </a:lvl3pPr>
            <a:lvl4pPr marL="814324"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688"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809754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2"/>
            <a:ext cx="11887200" cy="2443746"/>
          </a:xfrm>
          <a:prstGeom prst="rect">
            <a:avLst/>
          </a:prstGeom>
        </p:spPr>
        <p:txBody>
          <a:bodyPr/>
          <a:lstStyle>
            <a:lvl1pPr marL="290428" indent="-29042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33" indent="-280905">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59" indent="-29042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92" indent="-22853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26" indent="-22853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12" tIns="77705" rIns="155412" bIns="77705"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994948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22485564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40063683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679"/>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pPr defTabSz="932468"/>
            <a:fld id="{959E906B-32DF-4AAA-A7C3-26E8DEB6EC83}" type="datetimeFigureOut">
              <a:rPr lang="en-US" smtClean="0">
                <a:solidFill>
                  <a:srgbClr val="000000"/>
                </a:solidFill>
              </a:rPr>
              <a:pPr defTabSz="932468"/>
              <a:t>10/28/2014</a:t>
            </a:fld>
            <a:endParaRPr lang="en-US">
              <a:solidFill>
                <a:srgbClr val="000000"/>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pPr defTabSz="932468"/>
            <a:endParaRPr lang="en-US">
              <a:solidFill>
                <a:srgbClr val="000000"/>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pPr defTabSz="932468"/>
            <a:fld id="{61D6E3DE-70E0-4294-89C3-3596D1622706}" type="slidenum">
              <a:rPr lang="en-US" smtClean="0">
                <a:solidFill>
                  <a:srgbClr val="000000"/>
                </a:solidFill>
              </a:rPr>
              <a:pPr defTabSz="932468"/>
              <a:t>‹#›</a:t>
            </a:fld>
            <a:endParaRPr lang="en-US">
              <a:solidFill>
                <a:srgbClr val="000000"/>
              </a:solidFill>
            </a:endParaRPr>
          </a:p>
        </p:txBody>
      </p:sp>
    </p:spTree>
    <p:extLst>
      <p:ext uri="{BB962C8B-B14F-4D97-AF65-F5344CB8AC3E}">
        <p14:creationId xmlns:p14="http://schemas.microsoft.com/office/powerpoint/2010/main" val="263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pPr defTabSz="932468"/>
            <a:endParaRPr lang="en-US">
              <a:solidFill>
                <a:srgbClr val="00000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092567339"/>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390187" y="1204962"/>
            <a:ext cx="16474929" cy="413395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pPr defTabSz="932468"/>
            <a:endParaRPr lang="en-US">
              <a:solidFill>
                <a:srgbClr val="00000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88251096"/>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2236038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336608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483944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3572121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602605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729608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4174978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89029517"/>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395167134"/>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40914749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861263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017838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091993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941891"/>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0018931"/>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399465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213875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776604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0959326"/>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2149112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831422887"/>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4241297229"/>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525687788"/>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410671605"/>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961847946"/>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524895901"/>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891404037"/>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07385"/>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949334"/>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996508"/>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891496"/>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276153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089573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2"/>
        </a:solidFill>
        <a:effectLst/>
      </p:bgPr>
    </p:bg>
    <p:spTree>
      <p:nvGrpSpPr>
        <p:cNvPr id="1" name=""/>
        <p:cNvGrpSpPr/>
        <p:nvPr/>
      </p:nvGrpSpPr>
      <p:grpSpPr>
        <a:xfrm>
          <a:off x="0" y="0"/>
          <a:ext cx="0" cy="0"/>
          <a:chOff x="0" y="0"/>
          <a:chExt cx="0" cy="0"/>
        </a:xfrm>
      </p:grpSpPr>
      <p:pic>
        <p:nvPicPr>
          <p:cNvPr id="2" name="Picture 1" descr="VS_PowerPoint_16x9-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2" cy="6994525"/>
          </a:xfrm>
          <a:prstGeom prst="rect">
            <a:avLst/>
          </a:prstGeom>
        </p:spPr>
      </p:pic>
      <p:sp>
        <p:nvSpPr>
          <p:cNvPr id="5" name="Text Placeholder 4"/>
          <p:cNvSpPr>
            <a:spLocks noGrp="1"/>
          </p:cNvSpPr>
          <p:nvPr>
            <p:ph type="body" sz="quarter" idx="12" hasCustomPrompt="1"/>
          </p:nvPr>
        </p:nvSpPr>
        <p:spPr>
          <a:xfrm>
            <a:off x="276542" y="5600698"/>
            <a:ext cx="7315200" cy="1830388"/>
          </a:xfrm>
          <a:noFill/>
        </p:spPr>
        <p:txBody>
          <a:bodyPr lIns="146260" tIns="109696" rIns="146260" bIns="109696">
            <a:noAutofit/>
          </a:bodyPr>
          <a:lstStyle>
            <a:lvl1pPr marL="0" indent="0">
              <a:spcBef>
                <a:spcPts val="0"/>
              </a:spcBef>
              <a:buNone/>
              <a:defRPr sz="30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3763403"/>
            <a:ext cx="7315200" cy="1837298"/>
          </a:xfrm>
          <a:noFill/>
        </p:spPr>
        <p:txBody>
          <a:bodyPr lIns="146260" tIns="91413" rIns="146260" bIns="91413" anchor="t" anchorCtr="0"/>
          <a:lstStyle>
            <a:lvl1pPr>
              <a:defRPr sz="5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163207" y="6507950"/>
            <a:ext cx="1005841" cy="195077"/>
          </a:xfrm>
          <a:prstGeom prst="rect">
            <a:avLst/>
          </a:prstGeom>
          <a:noFill/>
        </p:spPr>
      </p:pic>
      <p:pic>
        <p:nvPicPr>
          <p:cNvPr id="8" name="Picture 7" descr="VS_Wht_rgb.w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580" y="2125663"/>
            <a:ext cx="2743550" cy="484156"/>
          </a:xfrm>
          <a:prstGeom prst="rect">
            <a:avLst/>
          </a:prstGeom>
        </p:spPr>
      </p:pic>
    </p:spTree>
    <p:extLst>
      <p:ext uri="{BB962C8B-B14F-4D97-AF65-F5344CB8AC3E}">
        <p14:creationId xmlns:p14="http://schemas.microsoft.com/office/powerpoint/2010/main" val="1286986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5"/>
          </a:xfrm>
          <a:prstGeom prst="rect">
            <a:avLst/>
          </a:prstGeom>
        </p:spPr>
      </p:pic>
      <p:sp>
        <p:nvSpPr>
          <p:cNvPr id="5" name="Text Placeholder 4"/>
          <p:cNvSpPr>
            <a:spLocks noGrp="1"/>
          </p:cNvSpPr>
          <p:nvPr>
            <p:ph type="body" sz="quarter" idx="12" hasCustomPrompt="1"/>
          </p:nvPr>
        </p:nvSpPr>
        <p:spPr>
          <a:xfrm>
            <a:off x="276542" y="5600698"/>
            <a:ext cx="7315200" cy="1830388"/>
          </a:xfrm>
          <a:noFill/>
        </p:spPr>
        <p:txBody>
          <a:bodyPr lIns="146260" tIns="109696" rIns="146260" bIns="109696">
            <a:noAutofit/>
          </a:bodyPr>
          <a:lstStyle>
            <a:lvl1pPr marL="0" indent="0">
              <a:spcBef>
                <a:spcPts val="0"/>
              </a:spcBef>
              <a:buNone/>
              <a:defRPr sz="30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3763403"/>
            <a:ext cx="7315200" cy="1837298"/>
          </a:xfrm>
          <a:noFill/>
        </p:spPr>
        <p:txBody>
          <a:bodyPr lIns="146260" tIns="91413" rIns="146260" bIns="91413" anchor="t" anchorCtr="0"/>
          <a:lstStyle>
            <a:lvl1pPr>
              <a:defRPr sz="5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Picture 7" descr="VS_Wht_rgb.w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80" y="2125663"/>
            <a:ext cx="2743550" cy="48415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163207" y="6507950"/>
            <a:ext cx="1005841" cy="195077"/>
          </a:xfrm>
          <a:prstGeom prst="rect">
            <a:avLst/>
          </a:prstGeom>
          <a:noFill/>
        </p:spPr>
      </p:pic>
    </p:spTree>
    <p:extLst>
      <p:ext uri="{BB962C8B-B14F-4D97-AF65-F5344CB8AC3E}">
        <p14:creationId xmlns:p14="http://schemas.microsoft.com/office/powerpoint/2010/main" val="1275057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4"/>
          </a:xfrm>
          <a:prstGeom prst="rect">
            <a:avLst/>
          </a:prstGeom>
        </p:spPr>
      </p:pic>
      <p:pic>
        <p:nvPicPr>
          <p:cNvPr id="7" name="Picture 6" descr="VS_Purp526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907" y="1924372"/>
            <a:ext cx="3217432" cy="901047"/>
          </a:xfrm>
          <a:prstGeom prst="rect">
            <a:avLst/>
          </a:prstGeom>
        </p:spPr>
      </p:pic>
      <p:pic>
        <p:nvPicPr>
          <p:cNvPr id="10" name="Picture 9" descr="MSFT_logo_rgb_C-Gray.png"/>
          <p:cNvPicPr>
            <a:picLocks noChangeAspect="1"/>
          </p:cNvPicPr>
          <p:nvPr userDrawn="1"/>
        </p:nvPicPr>
        <p:blipFill rotWithShape="1">
          <a:blip r:embed="rId4">
            <a:extLst>
              <a:ext uri="{28A0092B-C50C-407E-A947-70E740481C1C}">
                <a14:useLocalDpi xmlns:a14="http://schemas.microsoft.com/office/drawing/2010/main" val="0"/>
              </a:ext>
            </a:extLst>
          </a:blip>
          <a:srcRect l="30316" t="23386" b="23386"/>
          <a:stretch/>
        </p:blipFill>
        <p:spPr>
          <a:xfrm>
            <a:off x="10126763" y="6434577"/>
            <a:ext cx="1254513" cy="352486"/>
          </a:xfrm>
          <a:prstGeom prst="rect">
            <a:avLst/>
          </a:prstGeom>
        </p:spPr>
      </p:pic>
      <p:sp>
        <p:nvSpPr>
          <p:cNvPr id="5" name="Text Placeholder 4"/>
          <p:cNvSpPr>
            <a:spLocks noGrp="1"/>
          </p:cNvSpPr>
          <p:nvPr>
            <p:ph type="body" sz="quarter" idx="12" hasCustomPrompt="1"/>
          </p:nvPr>
        </p:nvSpPr>
        <p:spPr>
          <a:xfrm>
            <a:off x="276542" y="5600698"/>
            <a:ext cx="7315200" cy="1393827"/>
          </a:xfrm>
          <a:noFill/>
        </p:spPr>
        <p:txBody>
          <a:bodyPr lIns="146260" tIns="109696" rIns="146260" bIns="109696">
            <a:noAutofit/>
          </a:bodyPr>
          <a:lstStyle>
            <a:lvl1pPr marL="0" indent="0">
              <a:spcBef>
                <a:spcPts val="0"/>
              </a:spcBef>
              <a:buNone/>
              <a:defRPr sz="3000" spc="0" baseline="0">
                <a:solidFill>
                  <a:schemeClr val="tx1">
                    <a:lumMod val="50000"/>
                  </a:schemeClr>
                </a:soli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3763403"/>
            <a:ext cx="7315200" cy="1837298"/>
          </a:xfrm>
          <a:noFill/>
        </p:spPr>
        <p:txBody>
          <a:bodyPr lIns="146260" tIns="91413" rIns="146260" bIns="91413" anchor="t" anchorCtr="0"/>
          <a:lstStyle>
            <a:lvl1pPr>
              <a:defRPr sz="5000" spc="-100" baseline="0">
                <a:solidFill>
                  <a:schemeClr val="accent2"/>
                </a:solidFill>
              </a:defRPr>
            </a:lvl1pPr>
          </a:lstStyle>
          <a:p>
            <a:r>
              <a:rPr lang="en-US" dirty="0" smtClean="0"/>
              <a:t>Presentation title</a:t>
            </a:r>
            <a:endParaRPr lang="en-US" dirty="0"/>
          </a:p>
        </p:txBody>
      </p:sp>
    </p:spTree>
    <p:extLst>
      <p:ext uri="{BB962C8B-B14F-4D97-AF65-F5344CB8AC3E}">
        <p14:creationId xmlns:p14="http://schemas.microsoft.com/office/powerpoint/2010/main" val="3045148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0" cy="6994524"/>
          </a:xfrm>
          <a:prstGeom prst="rect">
            <a:avLst/>
          </a:prstGeom>
        </p:spPr>
      </p:pic>
      <p:pic>
        <p:nvPicPr>
          <p:cNvPr id="7" name="Picture 6" descr="VS_Purp526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907" y="1924372"/>
            <a:ext cx="3217432" cy="901047"/>
          </a:xfrm>
          <a:prstGeom prst="rect">
            <a:avLst/>
          </a:prstGeom>
        </p:spPr>
      </p:pic>
      <p:sp>
        <p:nvSpPr>
          <p:cNvPr id="5" name="Text Placeholder 4"/>
          <p:cNvSpPr>
            <a:spLocks noGrp="1"/>
          </p:cNvSpPr>
          <p:nvPr>
            <p:ph type="body" sz="quarter" idx="12" hasCustomPrompt="1"/>
          </p:nvPr>
        </p:nvSpPr>
        <p:spPr>
          <a:xfrm>
            <a:off x="276542" y="5600698"/>
            <a:ext cx="7315200" cy="1393827"/>
          </a:xfrm>
          <a:noFill/>
        </p:spPr>
        <p:txBody>
          <a:bodyPr lIns="146260" tIns="109696" rIns="146260" bIns="109696">
            <a:noAutofit/>
          </a:bodyPr>
          <a:lstStyle>
            <a:lvl1pPr marL="0" indent="0">
              <a:spcBef>
                <a:spcPts val="0"/>
              </a:spcBef>
              <a:buNone/>
              <a:defRPr sz="3000" spc="0" baseline="0">
                <a:solidFill>
                  <a:schemeClr val="tx1">
                    <a:lumMod val="50000"/>
                  </a:schemeClr>
                </a:soli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3763403"/>
            <a:ext cx="7315200" cy="1837298"/>
          </a:xfrm>
          <a:noFill/>
        </p:spPr>
        <p:txBody>
          <a:bodyPr lIns="146260" tIns="91413" rIns="146260" bIns="91413" anchor="t" anchorCtr="0"/>
          <a:lstStyle>
            <a:lvl1pPr>
              <a:defRPr sz="5000" spc="-100" baseline="0">
                <a:solidFill>
                  <a:schemeClr val="accent2"/>
                </a:solidFill>
              </a:defRPr>
            </a:lvl1pPr>
          </a:lstStyle>
          <a:p>
            <a:r>
              <a:rPr lang="en-US" dirty="0" smtClean="0"/>
              <a:t>Presentation title</a:t>
            </a:r>
            <a:endParaRPr lang="en-US" dirty="0"/>
          </a:p>
        </p:txBody>
      </p:sp>
      <p:pic>
        <p:nvPicPr>
          <p:cNvPr id="8" name="Picture 7" descr="MSFT_logo_rgb_C-Gray.png"/>
          <p:cNvPicPr>
            <a:picLocks noChangeAspect="1"/>
          </p:cNvPicPr>
          <p:nvPr userDrawn="1"/>
        </p:nvPicPr>
        <p:blipFill rotWithShape="1">
          <a:blip r:embed="rId4">
            <a:extLst>
              <a:ext uri="{28A0092B-C50C-407E-A947-70E740481C1C}">
                <a14:useLocalDpi xmlns:a14="http://schemas.microsoft.com/office/drawing/2010/main" val="0"/>
              </a:ext>
            </a:extLst>
          </a:blip>
          <a:srcRect l="30316" t="23386" b="23386"/>
          <a:stretch/>
        </p:blipFill>
        <p:spPr>
          <a:xfrm>
            <a:off x="10126763" y="6434577"/>
            <a:ext cx="1254513" cy="352486"/>
          </a:xfrm>
          <a:prstGeom prst="rect">
            <a:avLst/>
          </a:prstGeom>
        </p:spPr>
      </p:pic>
    </p:spTree>
    <p:extLst>
      <p:ext uri="{BB962C8B-B14F-4D97-AF65-F5344CB8AC3E}">
        <p14:creationId xmlns:p14="http://schemas.microsoft.com/office/powerpoint/2010/main" val="1376503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5"/>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0058212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ection Title Accent Color 2">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4"/>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026017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Section Title Accent Color 2">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4711" cy="6994524"/>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3158121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Section Title Accent Color 2">
    <p:bg>
      <p:bgPr>
        <a:solidFill>
          <a:schemeClr val="accent2"/>
        </a:solidFill>
        <a:effectLst/>
      </p:bgPr>
    </p:bg>
    <p:spTree>
      <p:nvGrpSpPr>
        <p:cNvPr id="1" name=""/>
        <p:cNvGrpSpPr/>
        <p:nvPr/>
      </p:nvGrpSpPr>
      <p:grpSpPr>
        <a:xfrm>
          <a:off x="0" y="0"/>
          <a:ext cx="0" cy="0"/>
          <a:chOff x="0" y="0"/>
          <a:chExt cx="0" cy="0"/>
        </a:xfrm>
      </p:grpSpPr>
      <p:pic>
        <p:nvPicPr>
          <p:cNvPr id="3" name="Picture 2" descr="demo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27659" cy="6994525"/>
          </a:xfrm>
          <a:prstGeom prst="rect">
            <a:avLst/>
          </a:prstGeom>
        </p:spPr>
      </p:pic>
      <p:sp>
        <p:nvSpPr>
          <p:cNvPr id="2" name="Title 1"/>
          <p:cNvSpPr>
            <a:spLocks noGrp="1"/>
          </p:cNvSpPr>
          <p:nvPr>
            <p:ph type="title" hasCustomPrompt="1"/>
          </p:nvPr>
        </p:nvSpPr>
        <p:spPr>
          <a:xfrm>
            <a:off x="274638" y="274320"/>
            <a:ext cx="4746400" cy="4488660"/>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Demo</a:t>
            </a:r>
            <a:endParaRPr lang="en-US" dirty="0"/>
          </a:p>
        </p:txBody>
      </p:sp>
    </p:spTree>
    <p:extLst>
      <p:ext uri="{BB962C8B-B14F-4D97-AF65-F5344CB8AC3E}">
        <p14:creationId xmlns:p14="http://schemas.microsoft.com/office/powerpoint/2010/main" val="35770301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Section Title Accent Color 2">
    <p:bg>
      <p:bgPr>
        <a:solidFill>
          <a:schemeClr val="accent2"/>
        </a:solidFill>
        <a:effectLst/>
      </p:bgPr>
    </p:bg>
    <p:spTree>
      <p:nvGrpSpPr>
        <p:cNvPr id="1" name=""/>
        <p:cNvGrpSpPr/>
        <p:nvPr/>
      </p:nvGrpSpPr>
      <p:grpSpPr>
        <a:xfrm>
          <a:off x="0" y="0"/>
          <a:ext cx="0" cy="0"/>
          <a:chOff x="0" y="0"/>
          <a:chExt cx="0" cy="0"/>
        </a:xfrm>
      </p:grpSpPr>
      <p:pic>
        <p:nvPicPr>
          <p:cNvPr id="4" name="Picture 3" descr="announcin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6475" cy="6992345"/>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Announcing</a:t>
            </a:r>
            <a:endParaRPr lang="en-US" dirty="0"/>
          </a:p>
        </p:txBody>
      </p:sp>
    </p:spTree>
    <p:extLst>
      <p:ext uri="{BB962C8B-B14F-4D97-AF65-F5344CB8AC3E}">
        <p14:creationId xmlns:p14="http://schemas.microsoft.com/office/powerpoint/2010/main" val="2278553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Section Title Accent Color 2">
    <p:bg>
      <p:bgPr>
        <a:solidFill>
          <a:schemeClr val="accent2"/>
        </a:solidFill>
        <a:effectLst/>
      </p:bgPr>
    </p:bg>
    <p:spTree>
      <p:nvGrpSpPr>
        <p:cNvPr id="1" name=""/>
        <p:cNvGrpSpPr/>
        <p:nvPr/>
      </p:nvGrpSpPr>
      <p:grpSpPr>
        <a:xfrm>
          <a:off x="0" y="0"/>
          <a:ext cx="0" cy="0"/>
          <a:chOff x="0" y="0"/>
          <a:chExt cx="0" cy="0"/>
        </a:xfrm>
      </p:grpSpPr>
      <p:pic>
        <p:nvPicPr>
          <p:cNvPr id="3" name="Picture 2" descr="vide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27659" cy="6994525"/>
          </a:xfrm>
          <a:prstGeom prst="rect">
            <a:avLst/>
          </a:prstGeom>
        </p:spPr>
      </p:pic>
      <p:sp>
        <p:nvSpPr>
          <p:cNvPr id="2" name="Title 1"/>
          <p:cNvSpPr>
            <a:spLocks noGrp="1"/>
          </p:cNvSpPr>
          <p:nvPr>
            <p:ph type="title" hasCustomPrompt="1"/>
          </p:nvPr>
        </p:nvSpPr>
        <p:spPr>
          <a:xfrm>
            <a:off x="274638" y="274320"/>
            <a:ext cx="7315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Video</a:t>
            </a:r>
            <a:endParaRPr lang="en-US" dirty="0"/>
          </a:p>
        </p:txBody>
      </p:sp>
    </p:spTree>
    <p:extLst>
      <p:ext uri="{BB962C8B-B14F-4D97-AF65-F5344CB8AC3E}">
        <p14:creationId xmlns:p14="http://schemas.microsoft.com/office/powerpoint/2010/main" val="8810802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solidFill>
                  <a:schemeClr val="accent2"/>
                </a:solidFill>
              </a:defRPr>
            </a:lvl1pPr>
            <a:lvl2pPr marL="0" indent="0">
              <a:buFontTx/>
              <a:buNone/>
              <a:defRPr sz="2000"/>
            </a:lvl2pPr>
            <a:lvl3pPr marL="228533" indent="0">
              <a:buNone/>
              <a:defRPr/>
            </a:lvl3pPr>
            <a:lvl4pPr marL="457065" indent="0">
              <a:buNone/>
              <a:defRPr/>
            </a:lvl4pPr>
            <a:lvl5pPr marL="685598"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0599291"/>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solidFill>
                  <a:schemeClr val="tx2"/>
                </a:solidFill>
              </a:defRPr>
            </a:lvl1pPr>
            <a:lvl2pPr marL="0" indent="0">
              <a:buFontTx/>
              <a:buNone/>
              <a:defRPr sz="2000"/>
            </a:lvl2pPr>
            <a:lvl3pPr marL="228533" indent="0">
              <a:buNone/>
              <a:defRPr/>
            </a:lvl3pPr>
            <a:lvl4pPr marL="457065" indent="0">
              <a:buNone/>
              <a:defRPr/>
            </a:lvl4pPr>
            <a:lvl5pPr marL="685598"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238604"/>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3"/>
            <a:ext cx="11887200" cy="2121397"/>
          </a:xfrm>
        </p:spPr>
        <p:txBody>
          <a:bodyPr>
            <a:spAutoFit/>
          </a:bodyPr>
          <a:lstStyle>
            <a:lvl1pPr>
              <a:defRPr>
                <a:solidFill>
                  <a:schemeClr val="accent2"/>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7527005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3"/>
            <a:ext cx="11887200" cy="2121397"/>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4217506"/>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49"/>
            <a:ext cx="5486399" cy="2468368"/>
          </a:xfrm>
        </p:spPr>
        <p:txBody>
          <a:bodyPr wrap="square">
            <a:spAutoFit/>
          </a:bodyPr>
          <a:lstStyle>
            <a:lvl1pPr marL="0" indent="0">
              <a:spcBef>
                <a:spcPts val="1224"/>
              </a:spcBef>
              <a:buClr>
                <a:schemeClr val="tx1"/>
              </a:buClr>
              <a:buFont typeface="Wingdings" pitchFamily="2" charset="2"/>
              <a:buNone/>
              <a:defRPr sz="3600">
                <a:solidFill>
                  <a:schemeClr val="accent2"/>
                </a:solidFill>
              </a:defRPr>
            </a:lvl1pPr>
            <a:lvl2pPr marL="0" indent="0">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49"/>
            <a:ext cx="5486399" cy="2468368"/>
          </a:xfrm>
        </p:spPr>
        <p:txBody>
          <a:bodyPr wrap="square">
            <a:spAutoFit/>
          </a:bodyPr>
          <a:lstStyle>
            <a:lvl1pPr marL="0" indent="0">
              <a:spcBef>
                <a:spcPts val="1224"/>
              </a:spcBef>
              <a:buClr>
                <a:schemeClr val="tx1"/>
              </a:buClr>
              <a:buFont typeface="Wingdings" pitchFamily="2" charset="2"/>
              <a:buNone/>
              <a:defRPr sz="3600">
                <a:solidFill>
                  <a:srgbClr val="68217A"/>
                </a:solidFill>
              </a:defRPr>
            </a:lvl1pPr>
            <a:lvl2pPr marL="0" indent="0">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2284100"/>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49"/>
            <a:ext cx="5486399" cy="2468368"/>
          </a:xfrm>
        </p:spPr>
        <p:txBody>
          <a:bodyPr wrap="square">
            <a:spAutoFit/>
          </a:bodyPr>
          <a:lstStyle>
            <a:lvl1pPr marL="0" indent="0">
              <a:spcBef>
                <a:spcPts val="1224"/>
              </a:spcBef>
              <a:buClr>
                <a:schemeClr val="tx1"/>
              </a:buClr>
              <a:buFont typeface="Wingdings" pitchFamily="2" charset="2"/>
              <a:buNone/>
              <a:defRPr sz="3600">
                <a:solidFill>
                  <a:schemeClr val="tx2"/>
                </a:solidFill>
              </a:defRPr>
            </a:lvl1pPr>
            <a:lvl2pPr marL="0" indent="0">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49"/>
            <a:ext cx="5486399" cy="2468368"/>
          </a:xfrm>
        </p:spPr>
        <p:txBody>
          <a:bodyPr wrap="square">
            <a:spAutoFit/>
          </a:bodyPr>
          <a:lstStyle>
            <a:lvl1pPr marL="0" indent="0">
              <a:spcBef>
                <a:spcPts val="1224"/>
              </a:spcBef>
              <a:buClr>
                <a:schemeClr val="tx1"/>
              </a:buClr>
              <a:buFont typeface="Wingdings" pitchFamily="2" charset="2"/>
              <a:buNone/>
              <a:defRPr sz="3600">
                <a:solidFill>
                  <a:schemeClr val="tx2"/>
                </a:solidFill>
              </a:defRPr>
            </a:lvl1pPr>
            <a:lvl2pPr marL="0" indent="0">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0933781"/>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287254" indent="-287254">
              <a:spcBef>
                <a:spcPts val="1224"/>
              </a:spcBef>
              <a:buClr>
                <a:schemeClr val="tx1"/>
              </a:buClr>
              <a:buFont typeface="Arial" pitchFamily="34" charset="0"/>
              <a:buChar char="•"/>
              <a:defRPr sz="3600">
                <a:solidFill>
                  <a:srgbClr val="68217A"/>
                </a:solidFill>
              </a:defRPr>
            </a:lvl1pPr>
            <a:lvl2pPr marL="531010" indent="-233127">
              <a:defRPr sz="2400"/>
            </a:lvl2pPr>
            <a:lvl3pPr marL="699380" indent="-168370">
              <a:tabLst/>
              <a:defRPr sz="2000"/>
            </a:lvl3pPr>
            <a:lvl4pPr marL="880699" indent="-181321">
              <a:defRPr/>
            </a:lvl4pPr>
            <a:lvl5pPr marL="1049068" indent="-1683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52"/>
            <a:ext cx="5486399" cy="2536079"/>
          </a:xfrm>
        </p:spPr>
        <p:txBody>
          <a:bodyPr wrap="square">
            <a:spAutoFit/>
          </a:bodyPr>
          <a:lstStyle>
            <a:lvl1pPr marL="287254" indent="-287254">
              <a:spcBef>
                <a:spcPts val="1224"/>
              </a:spcBef>
              <a:buClr>
                <a:schemeClr val="tx1"/>
              </a:buClr>
              <a:buFont typeface="Arial" pitchFamily="34" charset="0"/>
              <a:buChar char="•"/>
              <a:defRPr sz="3600">
                <a:solidFill>
                  <a:srgbClr val="68217A"/>
                </a:solidFill>
              </a:defRPr>
            </a:lvl1pPr>
            <a:lvl2pPr marL="531010" indent="-233127">
              <a:defRPr sz="2400"/>
            </a:lvl2pPr>
            <a:lvl3pPr marL="699380" indent="-168370">
              <a:tabLst/>
              <a:defRPr sz="2000"/>
            </a:lvl3pPr>
            <a:lvl4pPr marL="880699" indent="-181321">
              <a:defRPr/>
            </a:lvl4pPr>
            <a:lvl5pPr marL="1049068" indent="-1683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4773927"/>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287254" indent="-287254">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010" indent="-233127">
              <a:defRPr sz="2400"/>
            </a:lvl2pPr>
            <a:lvl3pPr marL="699380" indent="-168370">
              <a:tabLst/>
              <a:defRPr sz="2000"/>
            </a:lvl3pPr>
            <a:lvl4pPr marL="880699" indent="-181321">
              <a:defRPr/>
            </a:lvl4pPr>
            <a:lvl5pPr marL="1049068" indent="-1683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2" y="1212852"/>
            <a:ext cx="5486399" cy="2536079"/>
          </a:xfrm>
        </p:spPr>
        <p:txBody>
          <a:bodyPr wrap="square">
            <a:spAutoFit/>
          </a:bodyPr>
          <a:lstStyle>
            <a:lvl1pPr marL="287254" indent="-287254">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010" indent="-233127">
              <a:defRPr sz="2400"/>
            </a:lvl2pPr>
            <a:lvl3pPr marL="699380" indent="-168370">
              <a:tabLst/>
              <a:defRPr sz="2000"/>
            </a:lvl3pPr>
            <a:lvl4pPr marL="880699" indent="-181321">
              <a:defRPr/>
            </a:lvl4pPr>
            <a:lvl5pPr marL="1049068" indent="-16837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9333167"/>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Content Ti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74641" y="2124075"/>
            <a:ext cx="5943600" cy="3657600"/>
          </a:xfrm>
          <a:solidFill>
            <a:schemeClr val="accent1"/>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quarter" idx="11"/>
          </p:nvPr>
        </p:nvSpPr>
        <p:spPr>
          <a:xfrm>
            <a:off x="6216791" y="2124075"/>
            <a:ext cx="5943600" cy="3657600"/>
          </a:xfrm>
          <a:solidFill>
            <a:schemeClr val="accent4"/>
          </a:solidFill>
        </p:spPr>
        <p:txBody>
          <a:bodyPr wrap="square" tIns="146304" bIns="146304">
            <a:noAutofit/>
          </a:bodyPr>
          <a:lstStyle>
            <a:lvl1pPr marL="0" indent="0">
              <a:spcBef>
                <a:spcPts val="1224"/>
              </a:spcBef>
              <a:buClr>
                <a:schemeClr val="tx1"/>
              </a:buClr>
              <a:buFont typeface="Wingdings" pitchFamily="2" charset="2"/>
              <a:buNone/>
              <a:defRPr sz="4000">
                <a:solidFill>
                  <a:srgbClr val="FFFFFF"/>
                </a:solidFill>
              </a:defRPr>
            </a:lvl1pPr>
            <a:lvl2pPr marL="0" indent="0">
              <a:spcBef>
                <a:spcPts val="1080"/>
              </a:spcBef>
              <a:buNone/>
              <a:defRPr sz="2000">
                <a:solidFill>
                  <a:srgbClr val="FFFFFF"/>
                </a:solidFill>
              </a:defRPr>
            </a:lvl2pPr>
            <a:lvl3pPr marL="231707" indent="0">
              <a:buNone/>
              <a:tabLst/>
              <a:defRPr sz="2000">
                <a:solidFill>
                  <a:srgbClr val="FFFFFF"/>
                </a:solidFill>
              </a:defRPr>
            </a:lvl3pPr>
            <a:lvl4pPr marL="460239" indent="0">
              <a:buNone/>
              <a:defRPr>
                <a:solidFill>
                  <a:srgbClr val="FFFFFF"/>
                </a:solidFill>
              </a:defRPr>
            </a:lvl4pPr>
            <a:lvl5pPr marL="685598" indent="0">
              <a:buNone/>
              <a:tabLst/>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5366775"/>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lumn Content Ti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74641" y="2124075"/>
            <a:ext cx="3913632" cy="3657600"/>
          </a:xfrm>
          <a:solidFill>
            <a:schemeClr val="accent2"/>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241641" y="2124075"/>
            <a:ext cx="3913632" cy="3657600"/>
          </a:xfrm>
          <a:solidFill>
            <a:schemeClr val="accent3"/>
          </a:solidFill>
          <a:ln>
            <a:noFill/>
          </a:ln>
        </p:spPr>
        <p:txBody>
          <a:bodyPr wrap="square" tIns="146304" bIns="146304">
            <a:noAutofit/>
          </a:bodyPr>
          <a:lstStyle>
            <a:lvl1pPr marL="0" indent="0">
              <a:spcBef>
                <a:spcPts val="1224"/>
              </a:spcBef>
              <a:buClr>
                <a:schemeClr val="tx1"/>
              </a:buClr>
              <a:buFont typeface="Wingdings" pitchFamily="2" charset="2"/>
              <a:buNone/>
              <a:defRPr sz="4000">
                <a:solidFill>
                  <a:schemeClr val="tx1"/>
                </a:solidFill>
              </a:defRPr>
            </a:lvl1pPr>
            <a:lvl2pPr marL="0" indent="0">
              <a:spcBef>
                <a:spcPts val="1080"/>
              </a:spcBef>
              <a:buNone/>
              <a:defRPr sz="2000">
                <a:solidFill>
                  <a:schemeClr val="tx1"/>
                </a:solidFill>
              </a:defRPr>
            </a:lvl2pPr>
            <a:lvl3pPr marL="231707" indent="0">
              <a:buNone/>
              <a:tabLst/>
              <a:defRPr sz="2000">
                <a:solidFill>
                  <a:schemeClr val="tx1"/>
                </a:solidFill>
              </a:defRPr>
            </a:lvl3pPr>
            <a:lvl4pPr marL="460239" indent="0">
              <a:buNone/>
              <a:defRPr>
                <a:solidFill>
                  <a:schemeClr val="tx1"/>
                </a:solidFill>
              </a:defRPr>
            </a:lvl4pPr>
            <a:lvl5pPr marL="685598" indent="0">
              <a:buNone/>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2"/>
          </p:nvPr>
        </p:nvSpPr>
        <p:spPr>
          <a:xfrm>
            <a:off x="8205661" y="2124075"/>
            <a:ext cx="3959352" cy="3657600"/>
          </a:xfrm>
          <a:solidFill>
            <a:schemeClr val="accent1"/>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398979"/>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Tile + Image">
    <p:spTree>
      <p:nvGrpSpPr>
        <p:cNvPr id="1" name=""/>
        <p:cNvGrpSpPr/>
        <p:nvPr/>
      </p:nvGrpSpPr>
      <p:grpSpPr>
        <a:xfrm>
          <a:off x="0" y="0"/>
          <a:ext cx="0" cy="0"/>
          <a:chOff x="0" y="0"/>
          <a:chExt cx="0" cy="0"/>
        </a:xfrm>
      </p:grpSpPr>
      <p:sp>
        <p:nvSpPr>
          <p:cNvPr id="7" name="Picture Placeholder 3"/>
          <p:cNvSpPr>
            <a:spLocks noGrp="1"/>
          </p:cNvSpPr>
          <p:nvPr>
            <p:ph type="pic" sz="quarter" idx="14"/>
          </p:nvPr>
        </p:nvSpPr>
        <p:spPr>
          <a:xfrm>
            <a:off x="4169891" y="2122133"/>
            <a:ext cx="7995121" cy="3657600"/>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74641" y="2124075"/>
            <a:ext cx="3913632" cy="3657600"/>
          </a:xfrm>
          <a:solidFill>
            <a:schemeClr val="accent2"/>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8896567"/>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8278075"/>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mphasis Content">
    <p:bg>
      <p:bgPr>
        <a:solidFill>
          <a:schemeClr val="accent2"/>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p:nvPr>
        </p:nvSpPr>
        <p:spPr>
          <a:xfrm>
            <a:off x="274641" y="2124075"/>
            <a:ext cx="11887200" cy="1353136"/>
          </a:xfrm>
        </p:spPr>
        <p:txBody>
          <a:bodyPr wrap="square">
            <a:spAutoFit/>
          </a:bodyPr>
          <a:lstStyle>
            <a:lvl1pPr marL="0" indent="0">
              <a:spcBef>
                <a:spcPts val="1224"/>
              </a:spcBef>
              <a:buClr>
                <a:schemeClr val="tx1"/>
              </a:buClr>
              <a:buFont typeface="Wingdings" pitchFamily="2" charset="2"/>
              <a:buNone/>
              <a:defRPr sz="5400">
                <a:solidFill>
                  <a:schemeClr val="tx1"/>
                </a:solidFill>
              </a:defRPr>
            </a:lvl1pPr>
            <a:lvl2pPr marL="0" indent="0">
              <a:spcBef>
                <a:spcPts val="1080"/>
              </a:spcBef>
              <a:buNone/>
              <a:defRPr sz="2000">
                <a:solidFill>
                  <a:schemeClr val="tx1"/>
                </a:solidFill>
              </a:defRPr>
            </a:lvl2pPr>
            <a:lvl3pPr marL="231707" indent="0">
              <a:buNone/>
              <a:tabLst/>
              <a:defRPr sz="2000">
                <a:solidFill>
                  <a:schemeClr val="tx1"/>
                </a:solidFill>
              </a:defRPr>
            </a:lvl3pPr>
            <a:lvl4pPr marL="460239" indent="0">
              <a:buNone/>
              <a:defRPr>
                <a:solidFill>
                  <a:schemeClr val="tx1"/>
                </a:solidFill>
              </a:defRPr>
            </a:lvl4pPr>
            <a:lvl5pPr marL="685598" indent="0">
              <a:buNone/>
              <a:tabLst/>
              <a:defRPr>
                <a:solidFill>
                  <a:schemeClr val="tx1"/>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4754546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mphasis Content One Tile">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8205661" y="2124075"/>
            <a:ext cx="3959352" cy="3657600"/>
          </a:xfrm>
          <a:solidFill>
            <a:schemeClr val="accent3"/>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0"/>
          </p:nvPr>
        </p:nvSpPr>
        <p:spPr>
          <a:xfrm>
            <a:off x="274641" y="2124075"/>
            <a:ext cx="7315200" cy="3048472"/>
          </a:xfrm>
        </p:spPr>
        <p:txBody>
          <a:bodyPr wrap="square">
            <a:spAutoFit/>
          </a:bodyPr>
          <a:lstStyle>
            <a:lvl1pPr marL="0" indent="0">
              <a:spcBef>
                <a:spcPts val="1224"/>
              </a:spcBef>
              <a:buClr>
                <a:schemeClr val="tx1"/>
              </a:buClr>
              <a:buFont typeface="Wingdings" pitchFamily="2" charset="2"/>
              <a:buNone/>
              <a:defRPr sz="5400">
                <a:solidFill>
                  <a:schemeClr val="tx1"/>
                </a:solidFill>
              </a:defRPr>
            </a:lvl1pPr>
            <a:lvl2pPr marL="0" indent="0">
              <a:spcBef>
                <a:spcPts val="1080"/>
              </a:spcBef>
              <a:buNone/>
              <a:defRPr sz="2000">
                <a:solidFill>
                  <a:schemeClr val="tx1"/>
                </a:solidFill>
              </a:defRPr>
            </a:lvl2pPr>
            <a:lvl3pPr marL="231707" indent="0">
              <a:buNone/>
              <a:tabLst/>
              <a:defRPr sz="2000">
                <a:solidFill>
                  <a:schemeClr val="tx1"/>
                </a:solidFill>
              </a:defRPr>
            </a:lvl3pPr>
            <a:lvl4pPr marL="460239" indent="0">
              <a:buNone/>
              <a:defRPr>
                <a:solidFill>
                  <a:schemeClr val="tx1"/>
                </a:solidFill>
              </a:defRPr>
            </a:lvl4pPr>
            <a:lvl5pPr marL="685598" indent="0">
              <a:buNone/>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196464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Content Tile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2" y="1212849"/>
            <a:ext cx="5486399" cy="3048472"/>
          </a:xfrm>
        </p:spPr>
        <p:txBody>
          <a:bodyPr wrap="square">
            <a:spAutoFit/>
          </a:bodyPr>
          <a:lstStyle>
            <a:lvl1pPr marL="0" indent="0">
              <a:spcBef>
                <a:spcPts val="1224"/>
              </a:spcBef>
              <a:buClr>
                <a:schemeClr val="tx1"/>
              </a:buClr>
              <a:buFont typeface="Wingdings" pitchFamily="2" charset="2"/>
              <a:buNone/>
              <a:defRPr sz="5400">
                <a:solidFill>
                  <a:schemeClr val="accent2"/>
                </a:solidFill>
              </a:defRPr>
            </a:lvl1pPr>
            <a:lvl2pPr marL="0" indent="0">
              <a:spcBef>
                <a:spcPts val="1080"/>
              </a:spcBef>
              <a:buNone/>
              <a:defRPr sz="2000"/>
            </a:lvl2pPr>
            <a:lvl3pPr marL="231707" indent="0">
              <a:buNone/>
              <a:tabLst/>
              <a:defRPr sz="2000"/>
            </a:lvl3pPr>
            <a:lvl4pPr marL="460239" indent="0">
              <a:buNone/>
              <a:defRPr/>
            </a:lvl4pPr>
            <a:lvl5pPr marL="685598"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1"/>
          </p:nvPr>
        </p:nvSpPr>
        <p:spPr>
          <a:xfrm>
            <a:off x="6672263" y="1200150"/>
            <a:ext cx="2697480" cy="2697480"/>
          </a:xfrm>
          <a:solidFill>
            <a:srgbClr val="55C5E9"/>
          </a:solidFill>
        </p:spPr>
        <p:txBody>
          <a:bodyPr wrap="square" tIns="146304" bIns="146304">
            <a:noAutofit/>
          </a:bodyPr>
          <a:lstStyle>
            <a:lvl1pPr marL="0" indent="0">
              <a:spcBef>
                <a:spcPts val="1224"/>
              </a:spcBef>
              <a:buClr>
                <a:schemeClr val="tx1"/>
              </a:buClr>
              <a:buFont typeface="Wingdings" pitchFamily="2" charset="2"/>
              <a:buNone/>
              <a:defRPr sz="4000">
                <a:solidFill>
                  <a:schemeClr val="tx1"/>
                </a:solidFill>
              </a:defRPr>
            </a:lvl1pPr>
            <a:lvl2pPr marL="0" indent="0">
              <a:spcBef>
                <a:spcPts val="1080"/>
              </a:spcBef>
              <a:buNone/>
              <a:defRPr sz="2000">
                <a:solidFill>
                  <a:schemeClr val="tx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p:txBody>
      </p:sp>
      <p:sp>
        <p:nvSpPr>
          <p:cNvPr id="7" name="Text Placeholder 3"/>
          <p:cNvSpPr>
            <a:spLocks noGrp="1"/>
          </p:cNvSpPr>
          <p:nvPr>
            <p:ph type="body" sz="quarter" idx="12"/>
          </p:nvPr>
        </p:nvSpPr>
        <p:spPr>
          <a:xfrm>
            <a:off x="9423400" y="1200150"/>
            <a:ext cx="2743200" cy="2697480"/>
          </a:xfrm>
          <a:solidFill>
            <a:schemeClr val="accent2"/>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p:txBody>
      </p:sp>
      <p:sp>
        <p:nvSpPr>
          <p:cNvPr id="8" name="Text Placeholder 3"/>
          <p:cNvSpPr>
            <a:spLocks noGrp="1"/>
          </p:cNvSpPr>
          <p:nvPr>
            <p:ph type="body" sz="quarter" idx="13"/>
          </p:nvPr>
        </p:nvSpPr>
        <p:spPr>
          <a:xfrm>
            <a:off x="6672263" y="3944938"/>
            <a:ext cx="2697480" cy="2743200"/>
          </a:xfrm>
          <a:solidFill>
            <a:schemeClr val="accent1"/>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p:txBody>
      </p:sp>
      <p:sp>
        <p:nvSpPr>
          <p:cNvPr id="9" name="Text Placeholder 3"/>
          <p:cNvSpPr>
            <a:spLocks noGrp="1"/>
          </p:cNvSpPr>
          <p:nvPr>
            <p:ph type="body" sz="quarter" idx="14"/>
          </p:nvPr>
        </p:nvSpPr>
        <p:spPr>
          <a:xfrm>
            <a:off x="9423400" y="3944938"/>
            <a:ext cx="2743200" cy="2743200"/>
          </a:xfrm>
          <a:solidFill>
            <a:schemeClr val="accent5"/>
          </a:solidFill>
        </p:spPr>
        <p:txBody>
          <a:bodyPr wrap="square" tIns="146304" bIns="146304">
            <a:noAutofit/>
          </a:bodyPr>
          <a:lstStyle>
            <a:lvl1pPr marL="0" indent="0">
              <a:spcBef>
                <a:spcPts val="1224"/>
              </a:spcBef>
              <a:buClr>
                <a:schemeClr val="tx1"/>
              </a:buClr>
              <a:buFont typeface="Wingdings" pitchFamily="2" charset="2"/>
              <a:buNone/>
              <a:defRPr sz="4000">
                <a:solidFill>
                  <a:schemeClr val="bg1"/>
                </a:solidFill>
              </a:defRPr>
            </a:lvl1pPr>
            <a:lvl2pPr marL="0" indent="0">
              <a:spcBef>
                <a:spcPts val="1080"/>
              </a:spcBef>
              <a:buNone/>
              <a:defRPr sz="2000">
                <a:solidFill>
                  <a:schemeClr val="bg1"/>
                </a:solidFill>
              </a:defRPr>
            </a:lvl2pPr>
            <a:lvl3pPr marL="231707" indent="0">
              <a:buNone/>
              <a:tabLst/>
              <a:defRPr sz="2000">
                <a:solidFill>
                  <a:schemeClr val="bg1"/>
                </a:solidFill>
              </a:defRPr>
            </a:lvl3pPr>
            <a:lvl4pPr marL="460239" indent="0">
              <a:buNone/>
              <a:defRPr>
                <a:solidFill>
                  <a:schemeClr val="bg1"/>
                </a:solidFill>
              </a:defRPr>
            </a:lvl4pPr>
            <a:lvl5pPr marL="685598" indent="0">
              <a:buNone/>
              <a:tabLst/>
              <a:defRPr>
                <a:solidFill>
                  <a:schemeClr val="bg1"/>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07316199"/>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5"/>
            <a:ext cx="11887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001842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5"/>
            <a:ext cx="11887200" cy="1831975"/>
          </a:xfrm>
          <a:noFill/>
        </p:spPr>
        <p:txBody>
          <a:bodyPr tIns="91413" bIns="91413"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395873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5"/>
            <a:ext cx="11887200" cy="1831975"/>
          </a:xfrm>
          <a:noFill/>
        </p:spPr>
        <p:txBody>
          <a:bodyPr tIns="91413" bIns="91413" anchor="t" anchorCtr="0"/>
          <a:lstStyle>
            <a:lvl1pPr>
              <a:defRPr sz="8800" spc="-100" baseline="0">
                <a:solidFill>
                  <a:schemeClr val="bg1"/>
                </a:solidFill>
              </a:defRPr>
            </a:lvl1pPr>
          </a:lstStyle>
          <a:p>
            <a:r>
              <a:rPr lang="en-US" dirty="0" smtClean="0"/>
              <a:t>Section title</a:t>
            </a:r>
            <a:endParaRPr lang="en-US" dirty="0"/>
          </a:p>
        </p:txBody>
      </p:sp>
    </p:spTree>
    <p:extLst>
      <p:ext uri="{BB962C8B-B14F-4D97-AF65-F5344CB8AC3E}">
        <p14:creationId xmlns:p14="http://schemas.microsoft.com/office/powerpoint/2010/main" val="8763053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2053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22883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570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103164"/>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7" tIns="46627" rIns="46627" bIns="46627" numCol="1" spcCol="0" rtlCol="0" fromWordArt="0" anchor="ctr" anchorCtr="0" forceAA="0" compatLnSpc="1">
            <a:prstTxWarp prst="textNoShape">
              <a:avLst/>
            </a:prstTxWarp>
            <a:noAutofit/>
          </a:bodyPr>
          <a:lstStyle/>
          <a:p>
            <a:pPr algn="ctr" defTabSz="932199"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1" y="1221160"/>
            <a:ext cx="11887199" cy="2022517"/>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451" indent="0">
              <a:buNone/>
              <a:defRPr>
                <a:gradFill>
                  <a:gsLst>
                    <a:gs pos="1250">
                      <a:srgbClr val="000000"/>
                    </a:gs>
                    <a:gs pos="100000">
                      <a:srgbClr val="000000"/>
                    </a:gs>
                  </a:gsLst>
                  <a:lin ang="5400000" scaled="0"/>
                </a:gradFill>
                <a:latin typeface="Segoe UI" pitchFamily="34" charset="0"/>
                <a:cs typeface="Segoe UI" pitchFamily="34" charset="0"/>
              </a:defRPr>
            </a:lvl2pPr>
            <a:lvl3pPr marL="584436" indent="0">
              <a:buNone/>
              <a:defRPr>
                <a:gradFill>
                  <a:gsLst>
                    <a:gs pos="1250">
                      <a:srgbClr val="000000"/>
                    </a:gs>
                    <a:gs pos="100000">
                      <a:srgbClr val="000000"/>
                    </a:gs>
                  </a:gsLst>
                  <a:lin ang="5400000" scaled="0"/>
                </a:gradFill>
                <a:latin typeface="Segoe UI" pitchFamily="34" charset="0"/>
                <a:cs typeface="Segoe UI" pitchFamily="34" charset="0"/>
              </a:defRPr>
            </a:lvl3pPr>
            <a:lvl4pPr marL="814324"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688"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874574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image" Target="../media/image2.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theme" Target="../theme/theme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theme" Target="../theme/theme4.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102600312"/>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1" r:id="rId26"/>
    <p:sldLayoutId id="2147484312" r:id="rId27"/>
    <p:sldLayoutId id="2147484313" r:id="rId28"/>
    <p:sldLayoutId id="2147484314" r:id="rId29"/>
    <p:sldLayoutId id="2147484315" r:id="rId30"/>
    <p:sldLayoutId id="2147484316" r:id="rId31"/>
    <p:sldLayoutId id="2147484318" r:id="rId32"/>
    <p:sldLayoutId id="2147484319"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2" y="295277"/>
            <a:ext cx="11889564" cy="917575"/>
          </a:xfrm>
          <a:prstGeom prst="rect">
            <a:avLst/>
          </a:prstGeom>
        </p:spPr>
        <p:txBody>
          <a:bodyPr vert="horz" wrap="square" lIns="146260" tIns="91413" rIns="146260" bIns="91413"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4"/>
            <a:ext cx="11887198" cy="2121397"/>
          </a:xfrm>
          <a:prstGeom prst="rect">
            <a:avLst/>
          </a:prstGeom>
        </p:spPr>
        <p:txBody>
          <a:bodyPr vert="horz" wrap="square" lIns="146260" tIns="91413" rIns="146260" bIns="91413"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20068975"/>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7" r:id="rId16"/>
    <p:sldLayoutId id="2147484338" r:id="rId17"/>
    <p:sldLayoutId id="2147484339" r:id="rId18"/>
    <p:sldLayoutId id="2147484340" r:id="rId19"/>
    <p:sldLayoutId id="2147484341" r:id="rId20"/>
    <p:sldLayoutId id="2147484342" r:id="rId21"/>
    <p:sldLayoutId id="2147484343" r:id="rId22"/>
    <p:sldLayoutId id="2147484344" r:id="rId23"/>
    <p:sldLayoutId id="2147484345" r:id="rId24"/>
    <p:sldLayoutId id="2147484346" r:id="rId25"/>
    <p:sldLayoutId id="2147484347" r:id="rId26"/>
    <p:sldLayoutId id="2147484348" r:id="rId27"/>
    <p:sldLayoutId id="2147484349" r:id="rId28"/>
    <p:sldLayoutId id="2147484350" r:id="rId29"/>
    <p:sldLayoutId id="2147484351" r:id="rId30"/>
    <p:sldLayoutId id="2147484352" r:id="rId31"/>
    <p:sldLayoutId id="2147484353" r:id="rId32"/>
    <p:sldLayoutId id="2147484354" r:id="rId33"/>
    <p:sldLayoutId id="2147484355" r:id="rId34"/>
    <p:sldLayoutId id="2147484359" r:id="rId35"/>
    <p:sldLayoutId id="2147484360" r:id="rId36"/>
  </p:sldLayoutIdLst>
  <p:transition>
    <p:fade/>
  </p:transition>
  <p:timing>
    <p:tnLst>
      <p:par>
        <p:cTn id="1" dur="indefinite" restart="never" nodeType="tmRoot"/>
      </p:par>
    </p:tnLst>
  </p:timing>
  <p:txStyles>
    <p:titleStyle>
      <a:lvl1pPr algn="l" defTabSz="932468"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0" marR="0" indent="-342800" algn="l" defTabSz="932468"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029" marR="0" indent="-241229" algn="l" defTabSz="932468"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866" marR="0" indent="-228533" algn="l" defTabSz="932468"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97" marR="0" indent="-228533" algn="l" defTabSz="932468"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929" marR="0" indent="-228533" algn="l" defTabSz="932468"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286" indent="-233117" algn="l" defTabSz="93246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21" indent="-233117" algn="l" defTabSz="93246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755" indent="-233117" algn="l" defTabSz="93246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990" indent="-233117" algn="l" defTabSz="93246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68" rtl="0" eaLnBrk="1" latinLnBrk="0" hangingPunct="1">
        <a:defRPr sz="1800" kern="1200">
          <a:solidFill>
            <a:schemeClr val="tx1"/>
          </a:solidFill>
          <a:latin typeface="+mn-lt"/>
          <a:ea typeface="+mn-ea"/>
          <a:cs typeface="+mn-cs"/>
        </a:defRPr>
      </a:lvl1pPr>
      <a:lvl2pPr marL="466235" algn="l" defTabSz="932468" rtl="0" eaLnBrk="1" latinLnBrk="0" hangingPunct="1">
        <a:defRPr sz="1800" kern="1200">
          <a:solidFill>
            <a:schemeClr val="tx1"/>
          </a:solidFill>
          <a:latin typeface="+mn-lt"/>
          <a:ea typeface="+mn-ea"/>
          <a:cs typeface="+mn-cs"/>
        </a:defRPr>
      </a:lvl2pPr>
      <a:lvl3pPr marL="932468" algn="l" defTabSz="932468" rtl="0" eaLnBrk="1" latinLnBrk="0" hangingPunct="1">
        <a:defRPr sz="1800" kern="1200">
          <a:solidFill>
            <a:schemeClr val="tx1"/>
          </a:solidFill>
          <a:latin typeface="+mn-lt"/>
          <a:ea typeface="+mn-ea"/>
          <a:cs typeface="+mn-cs"/>
        </a:defRPr>
      </a:lvl3pPr>
      <a:lvl4pPr marL="1398702" algn="l" defTabSz="932468" rtl="0" eaLnBrk="1" latinLnBrk="0" hangingPunct="1">
        <a:defRPr sz="1800" kern="1200">
          <a:solidFill>
            <a:schemeClr val="tx1"/>
          </a:solidFill>
          <a:latin typeface="+mn-lt"/>
          <a:ea typeface="+mn-ea"/>
          <a:cs typeface="+mn-cs"/>
        </a:defRPr>
      </a:lvl4pPr>
      <a:lvl5pPr marL="1864936" algn="l" defTabSz="932468" rtl="0" eaLnBrk="1" latinLnBrk="0" hangingPunct="1">
        <a:defRPr sz="1800" kern="1200">
          <a:solidFill>
            <a:schemeClr val="tx1"/>
          </a:solidFill>
          <a:latin typeface="+mn-lt"/>
          <a:ea typeface="+mn-ea"/>
          <a:cs typeface="+mn-cs"/>
        </a:defRPr>
      </a:lvl5pPr>
      <a:lvl6pPr marL="2331170" algn="l" defTabSz="932468" rtl="0" eaLnBrk="1" latinLnBrk="0" hangingPunct="1">
        <a:defRPr sz="1800" kern="1200">
          <a:solidFill>
            <a:schemeClr val="tx1"/>
          </a:solidFill>
          <a:latin typeface="+mn-lt"/>
          <a:ea typeface="+mn-ea"/>
          <a:cs typeface="+mn-cs"/>
        </a:defRPr>
      </a:lvl6pPr>
      <a:lvl7pPr marL="2797404" algn="l" defTabSz="932468" rtl="0" eaLnBrk="1" latinLnBrk="0" hangingPunct="1">
        <a:defRPr sz="1800" kern="1200">
          <a:solidFill>
            <a:schemeClr val="tx1"/>
          </a:solidFill>
          <a:latin typeface="+mn-lt"/>
          <a:ea typeface="+mn-ea"/>
          <a:cs typeface="+mn-cs"/>
        </a:defRPr>
      </a:lvl7pPr>
      <a:lvl8pPr marL="3263638" algn="l" defTabSz="932468" rtl="0" eaLnBrk="1" latinLnBrk="0" hangingPunct="1">
        <a:defRPr sz="1800" kern="1200">
          <a:solidFill>
            <a:schemeClr val="tx1"/>
          </a:solidFill>
          <a:latin typeface="+mn-lt"/>
          <a:ea typeface="+mn-ea"/>
          <a:cs typeface="+mn-cs"/>
        </a:defRPr>
      </a:lvl8pPr>
      <a:lvl9pPr marL="3729872" algn="l" defTabSz="93246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2" y="295277"/>
            <a:ext cx="11889564" cy="917575"/>
          </a:xfrm>
          <a:prstGeom prst="rect">
            <a:avLst/>
          </a:prstGeom>
        </p:spPr>
        <p:txBody>
          <a:bodyPr vert="horz" wrap="square" lIns="146260" tIns="91413" rIns="146260" bIns="91413"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4"/>
            <a:ext cx="11887198" cy="2121397"/>
          </a:xfrm>
          <a:prstGeom prst="rect">
            <a:avLst/>
          </a:prstGeom>
        </p:spPr>
        <p:txBody>
          <a:bodyPr vert="horz" wrap="square" lIns="146260" tIns="91413" rIns="146260" bIns="91413"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0779778"/>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 id="2147484375" r:id="rId14"/>
    <p:sldLayoutId id="2147484376" r:id="rId15"/>
    <p:sldLayoutId id="2147484377" r:id="rId16"/>
    <p:sldLayoutId id="2147484378" r:id="rId17"/>
    <p:sldLayoutId id="2147484379" r:id="rId18"/>
    <p:sldLayoutId id="2147484380" r:id="rId19"/>
    <p:sldLayoutId id="2147484381" r:id="rId20"/>
    <p:sldLayoutId id="2147484382" r:id="rId21"/>
    <p:sldLayoutId id="2147484383" r:id="rId22"/>
    <p:sldLayoutId id="2147484384" r:id="rId23"/>
    <p:sldLayoutId id="2147484385" r:id="rId24"/>
    <p:sldLayoutId id="2147484386" r:id="rId25"/>
    <p:sldLayoutId id="2147484387" r:id="rId26"/>
    <p:sldLayoutId id="2147484388" r:id="rId27"/>
    <p:sldLayoutId id="2147484389" r:id="rId28"/>
    <p:sldLayoutId id="2147484390" r:id="rId29"/>
    <p:sldLayoutId id="2147484391" r:id="rId30"/>
    <p:sldLayoutId id="2147484392" r:id="rId31"/>
    <p:sldLayoutId id="2147484393" r:id="rId32"/>
    <p:sldLayoutId id="2147484394" r:id="rId33"/>
    <p:sldLayoutId id="2147484395" r:id="rId34"/>
    <p:sldLayoutId id="2147484396" r:id="rId35"/>
    <p:sldLayoutId id="2147484397" r:id="rId36"/>
    <p:sldLayoutId id="2147484398" r:id="rId37"/>
    <p:sldLayoutId id="2147484399" r:id="rId38"/>
    <p:sldLayoutId id="2147484400" r:id="rId39"/>
  </p:sldLayoutIdLst>
  <p:transition>
    <p:fade/>
  </p:transition>
  <p:timing>
    <p:tnLst>
      <p:par>
        <p:cTn id="1" dur="indefinite" restart="never" nodeType="tmRoot"/>
      </p:par>
    </p:tnLst>
  </p:timing>
  <p:txStyles>
    <p:titleStyle>
      <a:lvl1pPr algn="l" defTabSz="932468"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0" marR="0" indent="-342800" algn="l" defTabSz="932468"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029" marR="0" indent="-241229" algn="l" defTabSz="932468"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866" marR="0" indent="-228533" algn="l" defTabSz="932468"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97" marR="0" indent="-228533" algn="l" defTabSz="932468"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929" marR="0" indent="-228533" algn="l" defTabSz="932468"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286" indent="-233117" algn="l" defTabSz="93246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21" indent="-233117" algn="l" defTabSz="93246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755" indent="-233117" algn="l" defTabSz="93246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990" indent="-233117" algn="l" defTabSz="93246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68" rtl="0" eaLnBrk="1" latinLnBrk="0" hangingPunct="1">
        <a:defRPr sz="1800" kern="1200">
          <a:solidFill>
            <a:schemeClr val="tx1"/>
          </a:solidFill>
          <a:latin typeface="+mn-lt"/>
          <a:ea typeface="+mn-ea"/>
          <a:cs typeface="+mn-cs"/>
        </a:defRPr>
      </a:lvl1pPr>
      <a:lvl2pPr marL="466235" algn="l" defTabSz="932468" rtl="0" eaLnBrk="1" latinLnBrk="0" hangingPunct="1">
        <a:defRPr sz="1800" kern="1200">
          <a:solidFill>
            <a:schemeClr val="tx1"/>
          </a:solidFill>
          <a:latin typeface="+mn-lt"/>
          <a:ea typeface="+mn-ea"/>
          <a:cs typeface="+mn-cs"/>
        </a:defRPr>
      </a:lvl2pPr>
      <a:lvl3pPr marL="932468" algn="l" defTabSz="932468" rtl="0" eaLnBrk="1" latinLnBrk="0" hangingPunct="1">
        <a:defRPr sz="1800" kern="1200">
          <a:solidFill>
            <a:schemeClr val="tx1"/>
          </a:solidFill>
          <a:latin typeface="+mn-lt"/>
          <a:ea typeface="+mn-ea"/>
          <a:cs typeface="+mn-cs"/>
        </a:defRPr>
      </a:lvl3pPr>
      <a:lvl4pPr marL="1398702" algn="l" defTabSz="932468" rtl="0" eaLnBrk="1" latinLnBrk="0" hangingPunct="1">
        <a:defRPr sz="1800" kern="1200">
          <a:solidFill>
            <a:schemeClr val="tx1"/>
          </a:solidFill>
          <a:latin typeface="+mn-lt"/>
          <a:ea typeface="+mn-ea"/>
          <a:cs typeface="+mn-cs"/>
        </a:defRPr>
      </a:lvl4pPr>
      <a:lvl5pPr marL="1864936" algn="l" defTabSz="932468" rtl="0" eaLnBrk="1" latinLnBrk="0" hangingPunct="1">
        <a:defRPr sz="1800" kern="1200">
          <a:solidFill>
            <a:schemeClr val="tx1"/>
          </a:solidFill>
          <a:latin typeface="+mn-lt"/>
          <a:ea typeface="+mn-ea"/>
          <a:cs typeface="+mn-cs"/>
        </a:defRPr>
      </a:lvl5pPr>
      <a:lvl6pPr marL="2331170" algn="l" defTabSz="932468" rtl="0" eaLnBrk="1" latinLnBrk="0" hangingPunct="1">
        <a:defRPr sz="1800" kern="1200">
          <a:solidFill>
            <a:schemeClr val="tx1"/>
          </a:solidFill>
          <a:latin typeface="+mn-lt"/>
          <a:ea typeface="+mn-ea"/>
          <a:cs typeface="+mn-cs"/>
        </a:defRPr>
      </a:lvl6pPr>
      <a:lvl7pPr marL="2797404" algn="l" defTabSz="932468" rtl="0" eaLnBrk="1" latinLnBrk="0" hangingPunct="1">
        <a:defRPr sz="1800" kern="1200">
          <a:solidFill>
            <a:schemeClr val="tx1"/>
          </a:solidFill>
          <a:latin typeface="+mn-lt"/>
          <a:ea typeface="+mn-ea"/>
          <a:cs typeface="+mn-cs"/>
        </a:defRPr>
      </a:lvl7pPr>
      <a:lvl8pPr marL="3263638" algn="l" defTabSz="932468" rtl="0" eaLnBrk="1" latinLnBrk="0" hangingPunct="1">
        <a:defRPr sz="1800" kern="1200">
          <a:solidFill>
            <a:schemeClr val="tx1"/>
          </a:solidFill>
          <a:latin typeface="+mn-lt"/>
          <a:ea typeface="+mn-ea"/>
          <a:cs typeface="+mn-cs"/>
        </a:defRPr>
      </a:lvl8pPr>
      <a:lvl9pPr marL="3729872" algn="l" defTabSz="9324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8.xml"/></Relationships>
</file>

<file path=ppt/slides/_rels/slide26.xml.rels><?xml version="1.0" encoding="UTF-8" standalone="yes"?>
<Relationships xmlns="http://schemas.openxmlformats.org/package/2006/relationships"><Relationship Id="rId3" Type="http://schemas.openxmlformats.org/officeDocument/2006/relationships/hyperlink" Target="http://www.visualstudio.com/" TargetMode="External"/><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2.png"/><Relationship Id="rId5" Type="http://schemas.openxmlformats.org/officeDocument/2006/relationships/hyperlink" Target="http://msdn.microsoft.com/vstudio" TargetMode="External"/><Relationship Id="rId4" Type="http://schemas.openxmlformats.org/officeDocument/2006/relationships/hyperlink" Target="http://blogs.msdn.com/b/developer-too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openxmlformats.org/officeDocument/2006/relationships/hyperlink" Target="http://aka.ms/teched-eu" TargetMode="External"/><Relationship Id="rId5" Type="http://schemas.openxmlformats.org/officeDocument/2006/relationships/image" Target="../media/image3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9.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86011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ASP.NET</a:t>
            </a:r>
            <a:endParaRPr lang="en-US" dirty="0"/>
          </a:p>
        </p:txBody>
      </p:sp>
      <p:sp>
        <p:nvSpPr>
          <p:cNvPr id="34" name="Rectangle 33"/>
          <p:cNvSpPr/>
          <p:nvPr/>
        </p:nvSpPr>
        <p:spPr bwMode="gray">
          <a:xfrm>
            <a:off x="710971" y="4989011"/>
            <a:ext cx="11126899" cy="1495964"/>
          </a:xfrm>
          <a:prstGeom prst="rect">
            <a:avLst/>
          </a:prstGeom>
          <a:solidFill>
            <a:srgbClr val="68217A"/>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5507"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ASP.NET</a:t>
            </a:r>
            <a:endParaRPr lang="en-US" sz="5507"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6" name="Rectangle 35"/>
          <p:cNvSpPr/>
          <p:nvPr/>
        </p:nvSpPr>
        <p:spPr bwMode="gray">
          <a:xfrm>
            <a:off x="2115307"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Web</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Forms</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7" name="Rectangle 36"/>
          <p:cNvSpPr/>
          <p:nvPr/>
        </p:nvSpPr>
        <p:spPr bwMode="gray">
          <a:xfrm>
            <a:off x="710971" y="1736137"/>
            <a:ext cx="6913894" cy="1558789"/>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5507"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Sites</a:t>
            </a:r>
            <a:endParaRPr lang="en-US" sz="5507"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8" name="Rectangle 37"/>
          <p:cNvSpPr/>
          <p:nvPr/>
        </p:nvSpPr>
        <p:spPr bwMode="gray">
          <a:xfrm>
            <a:off x="3519641"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Web</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Pages</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9" name="Rectangle 38"/>
          <p:cNvSpPr/>
          <p:nvPr/>
        </p:nvSpPr>
        <p:spPr bwMode="gray">
          <a:xfrm>
            <a:off x="4923975"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Single</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Page</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Apps</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0" name="Rectangle 39"/>
          <p:cNvSpPr/>
          <p:nvPr/>
        </p:nvSpPr>
        <p:spPr bwMode="gray">
          <a:xfrm>
            <a:off x="6328309"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MVC</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1" name="Rectangle 40"/>
          <p:cNvSpPr/>
          <p:nvPr/>
        </p:nvSpPr>
        <p:spPr bwMode="gray">
          <a:xfrm>
            <a:off x="7732643"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Web</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API</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2" name="Rectangle 41"/>
          <p:cNvSpPr/>
          <p:nvPr/>
        </p:nvSpPr>
        <p:spPr bwMode="gray">
          <a:xfrm>
            <a:off x="9136979"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SignalR</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3" name="Rectangle 42"/>
          <p:cNvSpPr/>
          <p:nvPr/>
        </p:nvSpPr>
        <p:spPr bwMode="gray">
          <a:xfrm>
            <a:off x="7732642" y="1736138"/>
            <a:ext cx="4105227" cy="1558789"/>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5507"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Services</a:t>
            </a:r>
            <a:endParaRPr lang="en-US" sz="5507"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12" name="Rectangle 11"/>
          <p:cNvSpPr/>
          <p:nvPr/>
        </p:nvSpPr>
        <p:spPr bwMode="gray">
          <a:xfrm>
            <a:off x="710971" y="3404607"/>
            <a:ext cx="1296556" cy="1474722"/>
          </a:xfrm>
          <a:prstGeom prst="rect">
            <a:avLst/>
          </a:prstGeom>
          <a:solidFill>
            <a:schemeClr val="accent4">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4000" b="1" kern="0" spc="-52" dirty="0" smtClean="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YOU!</a:t>
            </a:r>
            <a:endParaRPr lang="en-US" sz="4000"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13" name="Rectangle 12"/>
          <p:cNvSpPr/>
          <p:nvPr/>
        </p:nvSpPr>
        <p:spPr bwMode="gray">
          <a:xfrm>
            <a:off x="10541315" y="3404607"/>
            <a:ext cx="1296556" cy="1474722"/>
          </a:xfrm>
          <a:prstGeom prst="rect">
            <a:avLst/>
          </a:prstGeom>
          <a:solidFill>
            <a:schemeClr val="accent4">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4000" b="1" kern="0" spc="-52" dirty="0" smtClean="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YOU!</a:t>
            </a:r>
            <a:endParaRPr lang="en-US" sz="4000"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4153197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ASP.NET</a:t>
            </a:r>
            <a:endParaRPr lang="en-US" dirty="0"/>
          </a:p>
        </p:txBody>
      </p:sp>
      <p:sp>
        <p:nvSpPr>
          <p:cNvPr id="4" name="Text Placeholder 3"/>
          <p:cNvSpPr>
            <a:spLocks noGrp="1"/>
          </p:cNvSpPr>
          <p:nvPr>
            <p:ph type="body" sz="quarter" idx="10"/>
          </p:nvPr>
        </p:nvSpPr>
        <p:spPr>
          <a:xfrm>
            <a:off x="274638" y="1212851"/>
            <a:ext cx="11887200" cy="3877930"/>
          </a:xfrm>
        </p:spPr>
        <p:txBody>
          <a:bodyPr/>
          <a:lstStyle/>
          <a:p>
            <a:endParaRPr lang="en-US" dirty="0" smtClean="0"/>
          </a:p>
          <a:p>
            <a:r>
              <a:rPr lang="en-US" dirty="0" smtClean="0"/>
              <a:t>The MVP program </a:t>
            </a:r>
            <a:br>
              <a:rPr lang="en-US" dirty="0" smtClean="0"/>
            </a:br>
            <a:r>
              <a:rPr lang="en-US" dirty="0" smtClean="0"/>
              <a:t>recently changed…</a:t>
            </a:r>
          </a:p>
          <a:p>
            <a:endParaRPr lang="en-US" dirty="0"/>
          </a:p>
          <a:p>
            <a:r>
              <a:rPr lang="en-US" dirty="0" smtClean="0"/>
              <a:t>You can now be an ASP.NET MVP based solely</a:t>
            </a:r>
            <a:r>
              <a:rPr lang="en-US" dirty="0"/>
              <a:t/>
            </a:r>
            <a:br>
              <a:rPr lang="en-US" dirty="0"/>
            </a:br>
            <a:r>
              <a:rPr lang="en-US" dirty="0" smtClean="0"/>
              <a:t>on </a:t>
            </a:r>
            <a:r>
              <a:rPr lang="en-US" b="1" dirty="0" smtClean="0"/>
              <a:t>open source contributions.</a:t>
            </a:r>
          </a:p>
        </p:txBody>
      </p:sp>
      <p:pic>
        <p:nvPicPr>
          <p:cNvPr id="3" name="Picture 2"/>
          <p:cNvPicPr>
            <a:picLocks noChangeAspect="1"/>
          </p:cNvPicPr>
          <p:nvPr/>
        </p:nvPicPr>
        <p:blipFill>
          <a:blip r:embed="rId2"/>
          <a:stretch>
            <a:fillRect/>
          </a:stretch>
        </p:blipFill>
        <p:spPr>
          <a:xfrm>
            <a:off x="7083888" y="295277"/>
            <a:ext cx="5080318" cy="2294777"/>
          </a:xfrm>
          <a:prstGeom prst="rect">
            <a:avLst/>
          </a:prstGeom>
        </p:spPr>
      </p:pic>
    </p:spTree>
    <p:extLst>
      <p:ext uri="{BB962C8B-B14F-4D97-AF65-F5344CB8AC3E}">
        <p14:creationId xmlns:p14="http://schemas.microsoft.com/office/powerpoint/2010/main" val="1326893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4294967295"/>
          </p:nvPr>
        </p:nvSpPr>
        <p:spPr>
          <a:xfrm>
            <a:off x="531949" y="1476620"/>
            <a:ext cx="11370961" cy="738609"/>
          </a:xfrm>
          <a:prstGeom prst="rect">
            <a:avLst/>
          </a:prstGeom>
        </p:spPr>
        <p:txBody>
          <a:bodyPr/>
          <a:lstStyle/>
          <a:p>
            <a:r>
              <a:rPr lang="en-US" b="1" dirty="0" smtClean="0">
                <a:solidFill>
                  <a:schemeClr val="tx1"/>
                </a:solidFill>
                <a:effectLst>
                  <a:outerShdw blurRad="38100" dist="38100" dir="2700000" algn="tl">
                    <a:srgbClr val="000000">
                      <a:alpha val="43137"/>
                    </a:srgbClr>
                  </a:outerShdw>
                </a:effectLst>
              </a:rPr>
              <a:t>Release every ~6 months since 2012!</a:t>
            </a:r>
          </a:p>
        </p:txBody>
      </p:sp>
      <p:graphicFrame>
        <p:nvGraphicFramePr>
          <p:cNvPr id="2" name="Diagram 1"/>
          <p:cNvGraphicFramePr/>
          <p:nvPr>
            <p:extLst/>
          </p:nvPr>
        </p:nvGraphicFramePr>
        <p:xfrm>
          <a:off x="387879" y="2055028"/>
          <a:ext cx="11730212" cy="4332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p:txBody>
          <a:bodyPr/>
          <a:lstStyle/>
          <a:p>
            <a:r>
              <a:rPr lang="en-US" b="1" dirty="0" smtClean="0">
                <a:solidFill>
                  <a:schemeClr val="tx1"/>
                </a:solidFill>
                <a:effectLst>
                  <a:outerShdw blurRad="38100" dist="38100" dir="2700000" algn="tl">
                    <a:srgbClr val="000000">
                      <a:alpha val="43137"/>
                    </a:srgbClr>
                  </a:outerShdw>
                </a:effectLst>
              </a:rPr>
              <a:t>ASP.NET and Web Tools Cadence</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411037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4294967295"/>
          </p:nvPr>
        </p:nvSpPr>
        <p:spPr>
          <a:xfrm>
            <a:off x="531949" y="1476620"/>
            <a:ext cx="11370961" cy="565027"/>
          </a:xfrm>
          <a:prstGeom prst="rect">
            <a:avLst/>
          </a:prstGeom>
        </p:spPr>
        <p:txBody>
          <a:bodyPr/>
          <a:lstStyle/>
          <a:p>
            <a:r>
              <a:rPr lang="en-US" b="1" dirty="0" smtClean="0">
                <a:solidFill>
                  <a:schemeClr val="tx1"/>
                </a:solidFill>
                <a:effectLst>
                  <a:outerShdw blurRad="38100" dist="38100" dir="2700000" algn="tl">
                    <a:srgbClr val="000000">
                      <a:alpha val="43137"/>
                    </a:srgbClr>
                  </a:outerShdw>
                </a:effectLst>
              </a:rPr>
              <a:t>Release every ~6 months</a:t>
            </a:r>
          </a:p>
        </p:txBody>
      </p:sp>
      <p:graphicFrame>
        <p:nvGraphicFramePr>
          <p:cNvPr id="2" name="Diagram 1"/>
          <p:cNvGraphicFramePr/>
          <p:nvPr>
            <p:extLst/>
          </p:nvPr>
        </p:nvGraphicFramePr>
        <p:xfrm>
          <a:off x="387879" y="2055028"/>
          <a:ext cx="11730212" cy="4332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p:txBody>
          <a:bodyPr/>
          <a:lstStyle/>
          <a:p>
            <a:r>
              <a:rPr lang="en-US" b="1" dirty="0" smtClean="0">
                <a:solidFill>
                  <a:schemeClr val="tx1"/>
                </a:solidFill>
                <a:effectLst>
                  <a:outerShdw blurRad="38100" dist="38100" dir="2700000" algn="tl">
                    <a:srgbClr val="000000">
                      <a:alpha val="43137"/>
                    </a:srgbClr>
                  </a:outerShdw>
                </a:effectLst>
              </a:rPr>
              <a:t>ASP.NET and Web Tools Cadence</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8969245"/>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4294967295"/>
          </p:nvPr>
        </p:nvSpPr>
        <p:spPr>
          <a:xfrm>
            <a:off x="531949" y="1476620"/>
            <a:ext cx="11370961" cy="565027"/>
          </a:xfrm>
          <a:prstGeom prst="rect">
            <a:avLst/>
          </a:prstGeom>
        </p:spPr>
        <p:txBody>
          <a:bodyPr/>
          <a:lstStyle/>
          <a:p>
            <a:r>
              <a:rPr lang="en-US" b="1" dirty="0" smtClean="0">
                <a:solidFill>
                  <a:schemeClr val="tx1"/>
                </a:solidFill>
                <a:effectLst>
                  <a:outerShdw blurRad="38100" dist="38100" dir="2700000" algn="tl">
                    <a:srgbClr val="000000">
                      <a:alpha val="43137"/>
                    </a:srgbClr>
                  </a:outerShdw>
                </a:effectLst>
              </a:rPr>
              <a:t>Release every ~6 months</a:t>
            </a:r>
          </a:p>
        </p:txBody>
      </p:sp>
      <p:graphicFrame>
        <p:nvGraphicFramePr>
          <p:cNvPr id="2" name="Diagram 1"/>
          <p:cNvGraphicFramePr/>
          <p:nvPr>
            <p:extLst/>
          </p:nvPr>
        </p:nvGraphicFramePr>
        <p:xfrm>
          <a:off x="387879" y="2055028"/>
          <a:ext cx="11730212" cy="4332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p:txBody>
          <a:bodyPr/>
          <a:lstStyle/>
          <a:p>
            <a:r>
              <a:rPr lang="en-US" b="1" dirty="0" smtClean="0">
                <a:solidFill>
                  <a:schemeClr val="tx1"/>
                </a:solidFill>
                <a:effectLst>
                  <a:outerShdw blurRad="38100" dist="38100" dir="2700000" algn="tl">
                    <a:srgbClr val="000000">
                      <a:alpha val="43137"/>
                    </a:srgbClr>
                  </a:outerShdw>
                </a:effectLst>
              </a:rPr>
              <a:t>ASP.NET and Web Tools Cadence</a:t>
            </a:r>
            <a:endParaRPr lang="en-US" b="1"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8042" y="2737720"/>
            <a:ext cx="4058197" cy="3043648"/>
          </a:xfrm>
          <a:prstGeom prst="rect">
            <a:avLst/>
          </a:prstGeom>
        </p:spPr>
      </p:pic>
    </p:spTree>
    <p:extLst>
      <p:ext uri="{BB962C8B-B14F-4D97-AF65-F5344CB8AC3E}">
        <p14:creationId xmlns:p14="http://schemas.microsoft.com/office/powerpoint/2010/main" val="4050374948"/>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4294967295"/>
          </p:nvPr>
        </p:nvSpPr>
        <p:spPr>
          <a:xfrm>
            <a:off x="531949" y="1476620"/>
            <a:ext cx="11370961" cy="565027"/>
          </a:xfrm>
          <a:prstGeom prst="rect">
            <a:avLst/>
          </a:prstGeom>
        </p:spPr>
        <p:txBody>
          <a:bodyPr/>
          <a:lstStyle/>
          <a:p>
            <a:r>
              <a:rPr lang="en-US" b="1" dirty="0" smtClean="0">
                <a:solidFill>
                  <a:schemeClr val="tx1"/>
                </a:solidFill>
                <a:effectLst>
                  <a:outerShdw blurRad="38100" dist="38100" dir="2700000" algn="tl">
                    <a:srgbClr val="000000">
                      <a:alpha val="43137"/>
                    </a:srgbClr>
                  </a:outerShdw>
                </a:effectLst>
              </a:rPr>
              <a:t>Release every ~6 months</a:t>
            </a:r>
          </a:p>
        </p:txBody>
      </p:sp>
      <p:graphicFrame>
        <p:nvGraphicFramePr>
          <p:cNvPr id="2" name="Diagram 1"/>
          <p:cNvGraphicFramePr/>
          <p:nvPr>
            <p:extLst/>
          </p:nvPr>
        </p:nvGraphicFramePr>
        <p:xfrm>
          <a:off x="387879" y="2055028"/>
          <a:ext cx="11730212" cy="4332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p:txBody>
          <a:bodyPr/>
          <a:lstStyle/>
          <a:p>
            <a:r>
              <a:rPr lang="en-US" b="1" dirty="0" smtClean="0">
                <a:solidFill>
                  <a:schemeClr val="tx1"/>
                </a:solidFill>
                <a:effectLst>
                  <a:outerShdw blurRad="38100" dist="38100" dir="2700000" algn="tl">
                    <a:srgbClr val="000000">
                      <a:alpha val="43137"/>
                    </a:srgbClr>
                  </a:outerShdw>
                </a:effectLst>
              </a:rPr>
              <a:t>ASP.NET and Web Tools Cadence</a:t>
            </a:r>
            <a:endParaRPr lang="en-US" b="1"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0103" y="2725764"/>
            <a:ext cx="4133133" cy="3099850"/>
          </a:xfrm>
          <a:prstGeom prst="rect">
            <a:avLst/>
          </a:prstGeom>
        </p:spPr>
      </p:pic>
    </p:spTree>
    <p:extLst>
      <p:ext uri="{BB962C8B-B14F-4D97-AF65-F5344CB8AC3E}">
        <p14:creationId xmlns:p14="http://schemas.microsoft.com/office/powerpoint/2010/main" val="2790410829"/>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039" y="295276"/>
            <a:ext cx="8769700" cy="6267756"/>
          </a:xfrm>
          <a:prstGeom prst="rect">
            <a:avLst/>
          </a:prstGeom>
        </p:spPr>
      </p:pic>
    </p:spTree>
    <p:extLst>
      <p:ext uri="{BB962C8B-B14F-4D97-AF65-F5344CB8AC3E}">
        <p14:creationId xmlns:p14="http://schemas.microsoft.com/office/powerpoint/2010/main" val="265331547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4294967295"/>
          </p:nvPr>
        </p:nvSpPr>
        <p:spPr>
          <a:xfrm>
            <a:off x="531949" y="1476620"/>
            <a:ext cx="11370961" cy="738609"/>
          </a:xfrm>
          <a:prstGeom prst="rect">
            <a:avLst/>
          </a:prstGeom>
        </p:spPr>
        <p:txBody>
          <a:bodyPr/>
          <a:lstStyle/>
          <a:p>
            <a:r>
              <a:rPr lang="en-US" b="1" dirty="0" smtClean="0">
                <a:solidFill>
                  <a:schemeClr val="tx1"/>
                </a:solidFill>
                <a:effectLst>
                  <a:outerShdw blurRad="38100" dist="38100" dir="2700000" algn="tl">
                    <a:srgbClr val="000000">
                      <a:alpha val="43137"/>
                    </a:srgbClr>
                  </a:outerShdw>
                </a:effectLst>
              </a:rPr>
              <a:t>Release every ~2 months</a:t>
            </a:r>
            <a:endParaRPr lang="en-US" b="1" i="1" dirty="0" smtClean="0">
              <a:solidFill>
                <a:schemeClr val="tx1"/>
              </a:solidFill>
              <a:effectLst>
                <a:outerShdw blurRad="38100" dist="38100" dir="2700000" algn="tl">
                  <a:srgbClr val="000000">
                    <a:alpha val="43137"/>
                  </a:srgbClr>
                </a:outerShdw>
              </a:effectLst>
            </a:endParaRPr>
          </a:p>
        </p:txBody>
      </p:sp>
      <p:sp>
        <p:nvSpPr>
          <p:cNvPr id="5" name="Title 4"/>
          <p:cNvSpPr>
            <a:spLocks noGrp="1"/>
          </p:cNvSpPr>
          <p:nvPr>
            <p:ph type="title"/>
          </p:nvPr>
        </p:nvSpPr>
        <p:spPr/>
        <p:txBody>
          <a:bodyPr/>
          <a:lstStyle/>
          <a:p>
            <a:r>
              <a:rPr lang="en-US" b="1" dirty="0" smtClean="0">
                <a:solidFill>
                  <a:schemeClr val="tx1"/>
                </a:solidFill>
                <a:effectLst>
                  <a:outerShdw blurRad="38100" dist="38100" dir="2700000" algn="tl">
                    <a:srgbClr val="000000">
                      <a:alpha val="43137"/>
                    </a:srgbClr>
                  </a:outerShdw>
                </a:effectLst>
              </a:rPr>
              <a:t>From the Web Tools “Labs”</a:t>
            </a:r>
            <a:endParaRPr lang="en-US" b="1"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2636837" y="3040062"/>
            <a:ext cx="7000875" cy="1809750"/>
          </a:xfrm>
          <a:prstGeom prst="rect">
            <a:avLst/>
          </a:prstGeom>
        </p:spPr>
      </p:pic>
      <p:sp>
        <p:nvSpPr>
          <p:cNvPr id="2" name="TextBox 1"/>
          <p:cNvSpPr txBox="1"/>
          <p:nvPr/>
        </p:nvSpPr>
        <p:spPr>
          <a:xfrm>
            <a:off x="1817649" y="5518458"/>
            <a:ext cx="8393580" cy="904863"/>
          </a:xfrm>
          <a:prstGeom prst="rect">
            <a:avLst/>
          </a:prstGeom>
          <a:noFill/>
        </p:spPr>
        <p:txBody>
          <a:bodyPr wrap="none" lIns="182880" tIns="146304" rIns="182880" bIns="146304" rtlCol="0">
            <a:spAutoFit/>
          </a:bodyPr>
          <a:lstStyle/>
          <a:p>
            <a:pPr defTabSz="932468">
              <a:lnSpc>
                <a:spcPct val="90000"/>
              </a:lnSpc>
            </a:pPr>
            <a:r>
              <a:rPr lang="en-US" sz="4400" dirty="0" smtClean="0">
                <a:gradFill>
                  <a:gsLst>
                    <a:gs pos="2917">
                      <a:srgbClr val="000000"/>
                    </a:gs>
                    <a:gs pos="30000">
                      <a:srgbClr val="000000"/>
                    </a:gs>
                  </a:gsLst>
                  <a:lin ang="5400000" scaled="0"/>
                </a:gradFill>
              </a:rPr>
              <a:t>http://www.vswebessentials.com</a:t>
            </a:r>
          </a:p>
        </p:txBody>
      </p:sp>
    </p:spTree>
    <p:extLst>
      <p:ext uri="{BB962C8B-B14F-4D97-AF65-F5344CB8AC3E}">
        <p14:creationId xmlns:p14="http://schemas.microsoft.com/office/powerpoint/2010/main" val="112421610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8585" y="432697"/>
            <a:ext cx="6444490" cy="5838552"/>
          </a:xfrm>
        </p:spPr>
        <p:txBody>
          <a:bodyPr/>
          <a:lstStyle/>
          <a:p>
            <a:pPr marL="463461" indent="-231730">
              <a:buNone/>
              <a:tabLst>
                <a:tab pos="566629" algn="l"/>
              </a:tabLst>
            </a:pPr>
            <a:r>
              <a:rPr lang="en-US" dirty="0" smtClean="0">
                <a:solidFill>
                  <a:schemeClr val="accent1"/>
                </a:solidFill>
              </a:rPr>
              <a:t>General</a:t>
            </a:r>
          </a:p>
          <a:p>
            <a:pPr marL="463461" lvl="1" indent="-231730">
              <a:tabLst>
                <a:tab pos="566629" algn="l"/>
              </a:tabLst>
            </a:pPr>
            <a:r>
              <a:rPr lang="en-US" dirty="0" smtClean="0"/>
              <a:t>New ASP.NET Identity System</a:t>
            </a:r>
          </a:p>
          <a:p>
            <a:pPr marL="463461" lvl="1" indent="-231730">
              <a:tabLst>
                <a:tab pos="566629" algn="l"/>
              </a:tabLst>
            </a:pPr>
            <a:r>
              <a:rPr lang="en-US" dirty="0" smtClean="0"/>
              <a:t>Templates based on Bootstrap</a:t>
            </a:r>
          </a:p>
          <a:p>
            <a:pPr marL="463461" indent="-231730">
              <a:buNone/>
              <a:tabLst>
                <a:tab pos="566629" algn="l"/>
              </a:tabLst>
            </a:pPr>
            <a:r>
              <a:rPr lang="en-US" dirty="0" smtClean="0">
                <a:solidFill>
                  <a:schemeClr val="accent1"/>
                </a:solidFill>
              </a:rPr>
              <a:t>One ASP.NET</a:t>
            </a:r>
          </a:p>
          <a:p>
            <a:pPr marL="463461" lvl="1" indent="-231730">
              <a:tabLst>
                <a:tab pos="566629" algn="l"/>
              </a:tabLst>
            </a:pPr>
            <a:r>
              <a:rPr lang="en-US" dirty="0" smtClean="0"/>
              <a:t>One Project: Web Forms, MVC, Web API</a:t>
            </a:r>
          </a:p>
          <a:p>
            <a:pPr marL="463461" lvl="1" indent="-231730">
              <a:tabLst>
                <a:tab pos="566629" algn="l"/>
              </a:tabLst>
            </a:pPr>
            <a:r>
              <a:rPr lang="en-US" dirty="0" smtClean="0"/>
              <a:t>Add any framework to any project</a:t>
            </a:r>
          </a:p>
          <a:p>
            <a:pPr marL="463461" lvl="1" indent="-231730">
              <a:tabLst>
                <a:tab pos="566629" algn="l"/>
              </a:tabLst>
            </a:pPr>
            <a:r>
              <a:rPr lang="en-US" dirty="0" smtClean="0"/>
              <a:t>New Scaffolding</a:t>
            </a:r>
          </a:p>
          <a:p>
            <a:pPr marL="463461" lvl="1" indent="-231730">
              <a:tabLst>
                <a:tab pos="566629" algn="l"/>
              </a:tabLst>
            </a:pPr>
            <a:r>
              <a:rPr lang="en-US" dirty="0" smtClean="0"/>
              <a:t>Configurable Authentication</a:t>
            </a:r>
          </a:p>
          <a:p>
            <a:pPr marL="463461" indent="-231730">
              <a:buNone/>
              <a:tabLst>
                <a:tab pos="566629" algn="l"/>
              </a:tabLst>
            </a:pPr>
            <a:r>
              <a:rPr lang="en-US" dirty="0" smtClean="0">
                <a:solidFill>
                  <a:schemeClr val="accent1"/>
                </a:solidFill>
              </a:rPr>
              <a:t>Azure SDK</a:t>
            </a:r>
          </a:p>
          <a:p>
            <a:pPr marL="463461" lvl="1" indent="-231730">
              <a:tabLst>
                <a:tab pos="566629" algn="l"/>
              </a:tabLst>
            </a:pPr>
            <a:r>
              <a:rPr lang="en-US" dirty="0" smtClean="0"/>
              <a:t>Azure Server Explorer:</a:t>
            </a:r>
            <a:br>
              <a:rPr lang="en-US" dirty="0" smtClean="0"/>
            </a:br>
            <a:r>
              <a:rPr lang="en-US" sz="2000" dirty="0"/>
              <a:t>SSO, Remote Debugging, Web Sites, </a:t>
            </a:r>
            <a:br>
              <a:rPr lang="en-US" sz="2000" dirty="0"/>
            </a:br>
            <a:r>
              <a:rPr lang="en-US" sz="2000" dirty="0"/>
              <a:t>Mobile Services, Mgmt APIs, Log DL</a:t>
            </a:r>
          </a:p>
          <a:p>
            <a:pPr marL="463461" lvl="2" indent="-231730">
              <a:buNone/>
              <a:tabLst>
                <a:tab pos="566629" algn="l"/>
              </a:tabLst>
            </a:pPr>
            <a:endParaRPr lang="en-US" dirty="0"/>
          </a:p>
        </p:txBody>
      </p:sp>
      <p:sp>
        <p:nvSpPr>
          <p:cNvPr id="4" name="Text Placeholder 3"/>
          <p:cNvSpPr>
            <a:spLocks noGrp="1"/>
          </p:cNvSpPr>
          <p:nvPr>
            <p:ph type="body" sz="quarter" idx="11"/>
          </p:nvPr>
        </p:nvSpPr>
        <p:spPr>
          <a:xfrm>
            <a:off x="6653074" y="443181"/>
            <a:ext cx="5485621" cy="5179354"/>
          </a:xfrm>
        </p:spPr>
        <p:txBody>
          <a:bodyPr/>
          <a:lstStyle/>
          <a:p>
            <a:pPr marL="296806" indent="-180940">
              <a:buNone/>
            </a:pPr>
            <a:r>
              <a:rPr lang="en-US" dirty="0" smtClean="0">
                <a:solidFill>
                  <a:schemeClr val="accent1"/>
                </a:solidFill>
              </a:rPr>
              <a:t>Web API</a:t>
            </a:r>
          </a:p>
          <a:p>
            <a:pPr marL="296806" lvl="1" indent="-180940"/>
            <a:r>
              <a:rPr lang="en-US" dirty="0" smtClean="0"/>
              <a:t>CORs, Attribute Routing</a:t>
            </a:r>
          </a:p>
          <a:p>
            <a:pPr marL="296806" indent="-180940">
              <a:buNone/>
            </a:pPr>
            <a:r>
              <a:rPr lang="en-US" dirty="0" smtClean="0">
                <a:solidFill>
                  <a:schemeClr val="accent1"/>
                </a:solidFill>
              </a:rPr>
              <a:t>MVC</a:t>
            </a:r>
          </a:p>
          <a:p>
            <a:pPr marL="296806" lvl="1" indent="-180940"/>
            <a:r>
              <a:rPr lang="en-US" dirty="0" smtClean="0"/>
              <a:t>Attribute Routing</a:t>
            </a:r>
          </a:p>
          <a:p>
            <a:pPr marL="296806" indent="-180940">
              <a:buNone/>
            </a:pPr>
            <a:r>
              <a:rPr lang="en-US" dirty="0" smtClean="0">
                <a:solidFill>
                  <a:schemeClr val="accent1"/>
                </a:solidFill>
              </a:rPr>
              <a:t>Entity Framework</a:t>
            </a:r>
          </a:p>
          <a:p>
            <a:pPr marL="296806" lvl="1" indent="-180940"/>
            <a:r>
              <a:rPr lang="en-US" dirty="0" err="1" smtClean="0"/>
              <a:t>Async</a:t>
            </a:r>
            <a:r>
              <a:rPr lang="en-US" dirty="0" smtClean="0"/>
              <a:t>, Stored </a:t>
            </a:r>
            <a:r>
              <a:rPr lang="en-US" dirty="0" err="1" smtClean="0"/>
              <a:t>Procs</a:t>
            </a:r>
            <a:r>
              <a:rPr lang="en-US" dirty="0" smtClean="0"/>
              <a:t>, Resiliency</a:t>
            </a:r>
          </a:p>
          <a:p>
            <a:pPr marL="296806" indent="-180940">
              <a:buNone/>
            </a:pPr>
            <a:r>
              <a:rPr lang="en-US" dirty="0" smtClean="0">
                <a:solidFill>
                  <a:schemeClr val="accent1"/>
                </a:solidFill>
              </a:rPr>
              <a:t>Visual Studio</a:t>
            </a:r>
          </a:p>
          <a:p>
            <a:pPr marL="296806" lvl="1" indent="-180940"/>
            <a:r>
              <a:rPr lang="en-US" dirty="0" smtClean="0"/>
              <a:t>New HTML Editor</a:t>
            </a:r>
          </a:p>
          <a:p>
            <a:pPr marL="296806" lvl="1" indent="-180940"/>
            <a:r>
              <a:rPr lang="en-US" dirty="0" smtClean="0"/>
              <a:t>Live Browser Link + Extensibility</a:t>
            </a:r>
          </a:p>
          <a:p>
            <a:pPr marL="296806" lvl="1" indent="-180940"/>
            <a:r>
              <a:rPr lang="en-US" dirty="0" err="1" smtClean="0"/>
              <a:t>AngularJS</a:t>
            </a:r>
            <a:r>
              <a:rPr lang="en-US" dirty="0" smtClean="0"/>
              <a:t> Class </a:t>
            </a:r>
            <a:r>
              <a:rPr lang="en-US" dirty="0" err="1" smtClean="0"/>
              <a:t>Intellisense</a:t>
            </a:r>
            <a:endParaRPr lang="en-US" dirty="0" smtClean="0"/>
          </a:p>
        </p:txBody>
      </p:sp>
      <p:grpSp>
        <p:nvGrpSpPr>
          <p:cNvPr id="6" name="Group 5"/>
          <p:cNvGrpSpPr/>
          <p:nvPr/>
        </p:nvGrpSpPr>
        <p:grpSpPr>
          <a:xfrm>
            <a:off x="5928156" y="5510087"/>
            <a:ext cx="3023766" cy="1415868"/>
            <a:chOff x="8700289" y="844681"/>
            <a:chExt cx="3024195" cy="2643527"/>
          </a:xfrm>
        </p:grpSpPr>
        <p:sp>
          <p:nvSpPr>
            <p:cNvPr id="10" name="Right Arrow 9"/>
            <p:cNvSpPr/>
            <p:nvPr/>
          </p:nvSpPr>
          <p:spPr>
            <a:xfrm>
              <a:off x="8700289" y="844681"/>
              <a:ext cx="3024195" cy="2643527"/>
            </a:xfrm>
            <a:prstGeom prst="rect">
              <a:avLst/>
            </a:prstGeom>
          </p:spPr>
          <p:style>
            <a:lnRef idx="2">
              <a:schemeClr val="lt1">
                <a:hueOff val="0"/>
                <a:satOff val="0"/>
                <a:lumOff val="0"/>
                <a:alphaOff val="0"/>
              </a:schemeClr>
            </a:lnRef>
            <a:fillRef idx="1">
              <a:schemeClr val="accent1">
                <a:alpha val="90000"/>
                <a:tint val="55000"/>
                <a:hueOff val="0"/>
                <a:satOff val="0"/>
                <a:lumOff val="0"/>
                <a:alphaOff val="0"/>
              </a:schemeClr>
            </a:fillRef>
            <a:effectRef idx="0">
              <a:schemeClr val="accent1">
                <a:alpha val="90000"/>
                <a:tint val="55000"/>
                <a:hueOff val="0"/>
                <a:satOff val="0"/>
                <a:lumOff val="0"/>
                <a:alphaOff val="0"/>
              </a:schemeClr>
            </a:effectRef>
            <a:fontRef idx="minor">
              <a:schemeClr val="dk1">
                <a:hueOff val="0"/>
                <a:satOff val="0"/>
                <a:lumOff val="0"/>
                <a:alphaOff val="0"/>
              </a:schemeClr>
            </a:fontRef>
          </p:style>
        </p:sp>
        <p:sp>
          <p:nvSpPr>
            <p:cNvPr id="11" name="Right Arrow 4"/>
            <p:cNvSpPr/>
            <p:nvPr/>
          </p:nvSpPr>
          <p:spPr>
            <a:xfrm>
              <a:off x="9456337" y="1241210"/>
              <a:ext cx="1474295" cy="18504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70" tIns="17143" rIns="34285" bIns="17143" numCol="1" spcCol="1270" anchor="ctr" anchorCtr="0">
              <a:noAutofit/>
            </a:bodyPr>
            <a:lstStyle/>
            <a:p>
              <a:pPr algn="ctr" defTabSz="1199919">
                <a:lnSpc>
                  <a:spcPct val="90000"/>
                </a:lnSpc>
                <a:spcBef>
                  <a:spcPct val="0"/>
                </a:spcBef>
                <a:spcAft>
                  <a:spcPct val="35000"/>
                </a:spcAft>
              </a:pPr>
              <a:r>
                <a:rPr lang="en-US" sz="2700">
                  <a:solidFill>
                    <a:srgbClr val="000000">
                      <a:hueOff val="0"/>
                      <a:satOff val="0"/>
                      <a:lumOff val="0"/>
                      <a:alphaOff val="0"/>
                    </a:srgbClr>
                  </a:solidFill>
                </a:rPr>
                <a:t>VS2013</a:t>
              </a:r>
              <a:endParaRPr lang="en-US" sz="2700" dirty="0">
                <a:solidFill>
                  <a:srgbClr val="000000">
                    <a:hueOff val="0"/>
                    <a:satOff val="0"/>
                    <a:lumOff val="0"/>
                    <a:alphaOff val="0"/>
                  </a:srgbClr>
                </a:solidFill>
              </a:endParaRPr>
            </a:p>
          </p:txBody>
        </p:sp>
      </p:grpSp>
      <p:grpSp>
        <p:nvGrpSpPr>
          <p:cNvPr id="7" name="Group 6"/>
          <p:cNvGrpSpPr/>
          <p:nvPr/>
        </p:nvGrpSpPr>
        <p:grpSpPr>
          <a:xfrm>
            <a:off x="5172215" y="5192663"/>
            <a:ext cx="1511882" cy="1511882"/>
            <a:chOff x="7944240" y="1410396"/>
            <a:chExt cx="1512097" cy="1512097"/>
          </a:xfrm>
        </p:grpSpPr>
        <p:sp>
          <p:nvSpPr>
            <p:cNvPr id="8" name="Oval 7"/>
            <p:cNvSpPr/>
            <p:nvPr/>
          </p:nvSpPr>
          <p:spPr>
            <a:xfrm>
              <a:off x="7944240" y="1410396"/>
              <a:ext cx="1512097" cy="1512097"/>
            </a:xfrm>
            <a:prstGeom prst="ellipse">
              <a:avLst/>
            </a:prstGeom>
          </p:spPr>
          <p:style>
            <a:lnRef idx="2">
              <a:schemeClr val="lt1">
                <a:hueOff val="0"/>
                <a:satOff val="0"/>
                <a:lumOff val="0"/>
                <a:alphaOff val="0"/>
              </a:schemeClr>
            </a:lnRef>
            <a:fillRef idx="1">
              <a:schemeClr val="accent1">
                <a:shade val="50000"/>
                <a:hueOff val="-266084"/>
                <a:satOff val="-27716"/>
                <a:lumOff val="36993"/>
                <a:alphaOff val="0"/>
              </a:schemeClr>
            </a:fillRef>
            <a:effectRef idx="0">
              <a:schemeClr val="accent1">
                <a:shade val="50000"/>
                <a:hueOff val="-266084"/>
                <a:satOff val="-27716"/>
                <a:lumOff val="36993"/>
                <a:alphaOff val="0"/>
              </a:schemeClr>
            </a:effectRef>
            <a:fontRef idx="minor">
              <a:schemeClr val="lt1"/>
            </a:fontRef>
          </p:style>
        </p:sp>
        <p:sp>
          <p:nvSpPr>
            <p:cNvPr id="9" name="Oval 6"/>
            <p:cNvSpPr/>
            <p:nvPr/>
          </p:nvSpPr>
          <p:spPr>
            <a:xfrm>
              <a:off x="8165681" y="1631837"/>
              <a:ext cx="1069215" cy="1069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2" tIns="20952" rIns="20952" bIns="20952" numCol="1" spcCol="1270" anchor="ctr" anchorCtr="0">
              <a:noAutofit/>
            </a:bodyPr>
            <a:lstStyle/>
            <a:p>
              <a:pPr algn="ctr" defTabSz="1466568">
                <a:lnSpc>
                  <a:spcPct val="90000"/>
                </a:lnSpc>
                <a:spcBef>
                  <a:spcPct val="0"/>
                </a:spcBef>
                <a:spcAft>
                  <a:spcPct val="35000"/>
                </a:spcAft>
              </a:pPr>
              <a:r>
                <a:rPr lang="en-US" sz="3299" dirty="0">
                  <a:solidFill>
                    <a:srgbClr val="FFFFFF"/>
                  </a:solidFill>
                  <a:effectLst>
                    <a:outerShdw blurRad="38100" dist="38100" dir="2700000" algn="tl">
                      <a:srgbClr val="000000">
                        <a:alpha val="43137"/>
                      </a:srgbClr>
                    </a:outerShdw>
                  </a:effectLst>
                </a:rPr>
                <a:t>Oct</a:t>
              </a:r>
              <a:br>
                <a:rPr lang="en-US" sz="3299" dirty="0">
                  <a:solidFill>
                    <a:srgbClr val="FFFFFF"/>
                  </a:solidFill>
                  <a:effectLst>
                    <a:outerShdw blurRad="38100" dist="38100" dir="2700000" algn="tl">
                      <a:srgbClr val="000000">
                        <a:alpha val="43137"/>
                      </a:srgbClr>
                    </a:outerShdw>
                  </a:effectLst>
                </a:rPr>
              </a:br>
              <a:r>
                <a:rPr lang="en-US" sz="3299" dirty="0">
                  <a:solidFill>
                    <a:srgbClr val="FFFFFF"/>
                  </a:solidFill>
                  <a:effectLst>
                    <a:outerShdw blurRad="38100" dist="38100" dir="2700000" algn="tl">
                      <a:srgbClr val="000000">
                        <a:alpha val="43137"/>
                      </a:srgbClr>
                    </a:outerShdw>
                  </a:effectLst>
                </a:rPr>
                <a:t>2013</a:t>
              </a:r>
            </a:p>
          </p:txBody>
        </p:sp>
      </p:grpSp>
    </p:spTree>
    <p:extLst>
      <p:ext uri="{BB962C8B-B14F-4D97-AF65-F5344CB8AC3E}">
        <p14:creationId xmlns:p14="http://schemas.microsoft.com/office/powerpoint/2010/main" val="246447323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8585" y="432697"/>
            <a:ext cx="6444490" cy="6721786"/>
          </a:xfrm>
        </p:spPr>
        <p:txBody>
          <a:bodyPr/>
          <a:lstStyle/>
          <a:p>
            <a:pPr marL="296806" indent="-180940">
              <a:buNone/>
            </a:pPr>
            <a:r>
              <a:rPr lang="en-US" dirty="0" smtClean="0">
                <a:solidFill>
                  <a:schemeClr val="accent1"/>
                </a:solidFill>
              </a:rPr>
              <a:t>One ASP.NET</a:t>
            </a:r>
          </a:p>
          <a:p>
            <a:pPr marL="296806" lvl="1" indent="-180940"/>
            <a:r>
              <a:rPr lang="en-US" dirty="0" smtClean="0"/>
              <a:t>Scaffolding Improvements</a:t>
            </a:r>
          </a:p>
          <a:p>
            <a:pPr marL="296806" lvl="1" indent="-180940"/>
            <a:r>
              <a:rPr lang="en-US" dirty="0" smtClean="0"/>
              <a:t>ASP.NET Identity Two-Factor </a:t>
            </a:r>
            <a:r>
              <a:rPr lang="en-US" dirty="0" err="1" smtClean="0"/>
              <a:t>Auth</a:t>
            </a:r>
            <a:r>
              <a:rPr lang="en-US" dirty="0" smtClean="0"/>
              <a:t> </a:t>
            </a:r>
          </a:p>
          <a:p>
            <a:pPr marL="296806" lvl="1" indent="-180940"/>
            <a:r>
              <a:rPr lang="en-US" dirty="0" smtClean="0"/>
              <a:t>Account Lockout, Confirmation, Reset, </a:t>
            </a:r>
            <a:br>
              <a:rPr lang="en-US" dirty="0" smtClean="0"/>
            </a:br>
            <a:r>
              <a:rPr lang="en-US" dirty="0" smtClean="0"/>
              <a:t>and lots more</a:t>
            </a:r>
          </a:p>
          <a:p>
            <a:pPr marL="296806" indent="-180940">
              <a:buNone/>
            </a:pPr>
            <a:r>
              <a:rPr lang="en-US" dirty="0" smtClean="0">
                <a:solidFill>
                  <a:schemeClr val="accent1"/>
                </a:solidFill>
              </a:rPr>
              <a:t>Web Forms</a:t>
            </a:r>
          </a:p>
          <a:p>
            <a:pPr marL="296806" lvl="1" indent="-180940"/>
            <a:r>
              <a:rPr lang="en-US" dirty="0" smtClean="0"/>
              <a:t>Scaffolding </a:t>
            </a:r>
          </a:p>
          <a:p>
            <a:pPr marL="296806" lvl="1" indent="-180940"/>
            <a:r>
              <a:rPr lang="en-US" dirty="0" smtClean="0"/>
              <a:t>EF 6 Data Source</a:t>
            </a:r>
          </a:p>
          <a:p>
            <a:pPr marL="296806" lvl="1" indent="-180940"/>
            <a:r>
              <a:rPr lang="en-US" dirty="0" smtClean="0"/>
              <a:t>EF 6 Dynamic Data</a:t>
            </a:r>
          </a:p>
          <a:p>
            <a:pPr marL="296806" indent="-180940">
              <a:buNone/>
            </a:pPr>
            <a:r>
              <a:rPr lang="en-US" dirty="0" smtClean="0">
                <a:solidFill>
                  <a:schemeClr val="accent1"/>
                </a:solidFill>
              </a:rPr>
              <a:t>SignalR</a:t>
            </a:r>
            <a:endParaRPr lang="en-US" dirty="0">
              <a:solidFill>
                <a:schemeClr val="accent1"/>
              </a:solidFill>
            </a:endParaRPr>
          </a:p>
          <a:p>
            <a:pPr marL="296806" lvl="1" indent="-180940"/>
            <a:r>
              <a:rPr lang="en-US" dirty="0" err="1" smtClean="0"/>
              <a:t>Xamarin</a:t>
            </a:r>
            <a:endParaRPr lang="en-US" dirty="0" smtClean="0"/>
          </a:p>
          <a:p>
            <a:pPr marL="296806" lvl="1" indent="-180940"/>
            <a:r>
              <a:rPr lang="en-US" dirty="0" smtClean="0"/>
              <a:t>No jQuery</a:t>
            </a:r>
          </a:p>
          <a:p>
            <a:pPr marL="296806" lvl="1" indent="-180940"/>
            <a:r>
              <a:rPr lang="en-US" dirty="0" smtClean="0"/>
              <a:t>C++</a:t>
            </a:r>
          </a:p>
          <a:p>
            <a:pPr marL="296806" lvl="1" indent="-180940"/>
            <a:r>
              <a:rPr lang="en-US" dirty="0" smtClean="0"/>
              <a:t>Android</a:t>
            </a:r>
            <a:endParaRPr lang="en-US" dirty="0"/>
          </a:p>
          <a:p>
            <a:pPr marL="296806" lvl="2" indent="-180940">
              <a:buNone/>
            </a:pPr>
            <a:endParaRPr lang="en-US" dirty="0"/>
          </a:p>
        </p:txBody>
      </p:sp>
      <p:sp>
        <p:nvSpPr>
          <p:cNvPr id="4" name="Text Placeholder 3"/>
          <p:cNvSpPr>
            <a:spLocks noGrp="1"/>
          </p:cNvSpPr>
          <p:nvPr>
            <p:ph type="body" sz="quarter" idx="11"/>
          </p:nvPr>
        </p:nvSpPr>
        <p:spPr>
          <a:xfrm>
            <a:off x="6653074" y="192276"/>
            <a:ext cx="5485621" cy="6703319"/>
          </a:xfrm>
        </p:spPr>
        <p:txBody>
          <a:bodyPr/>
          <a:lstStyle/>
          <a:p>
            <a:pPr marL="296806" indent="-180940">
              <a:buNone/>
            </a:pPr>
            <a:r>
              <a:rPr lang="en-US" dirty="0">
                <a:solidFill>
                  <a:schemeClr val="accent1"/>
                </a:solidFill>
              </a:rPr>
              <a:t>Web API </a:t>
            </a:r>
          </a:p>
          <a:p>
            <a:pPr marL="296806" lvl="1" indent="-180940"/>
            <a:r>
              <a:rPr lang="en-US" dirty="0"/>
              <a:t>BSON formatter (Binary JSON)</a:t>
            </a:r>
          </a:p>
          <a:p>
            <a:pPr marL="296806" lvl="1" indent="-180940"/>
            <a:r>
              <a:rPr lang="en-US" dirty="0"/>
              <a:t>Improved Attribute Routing</a:t>
            </a:r>
          </a:p>
          <a:p>
            <a:pPr marL="296806" indent="-180940">
              <a:buNone/>
            </a:pPr>
            <a:r>
              <a:rPr lang="en-US" dirty="0">
                <a:solidFill>
                  <a:schemeClr val="accent1"/>
                </a:solidFill>
              </a:rPr>
              <a:t>MVC</a:t>
            </a:r>
          </a:p>
          <a:p>
            <a:pPr marL="296806" lvl="1" indent="-180940"/>
            <a:r>
              <a:rPr lang="en-US" dirty="0"/>
              <a:t>Better bootstrap scaffolding</a:t>
            </a:r>
          </a:p>
          <a:p>
            <a:pPr marL="296806" lvl="1" indent="-180940"/>
            <a:r>
              <a:rPr lang="en-US" dirty="0"/>
              <a:t>Helper fixes for D</a:t>
            </a:r>
            <a:r>
              <a:rPr lang="en-US" dirty="0" smtClean="0"/>
              <a:t>ropdowns </a:t>
            </a:r>
            <a:r>
              <a:rPr lang="en-US" dirty="0"/>
              <a:t>&amp;</a:t>
            </a:r>
            <a:r>
              <a:rPr lang="en-US" dirty="0" smtClean="0"/>
              <a:t> </a:t>
            </a:r>
            <a:r>
              <a:rPr lang="en-US" dirty="0" err="1"/>
              <a:t>E</a:t>
            </a:r>
            <a:r>
              <a:rPr lang="en-US" dirty="0" err="1" smtClean="0"/>
              <a:t>num</a:t>
            </a:r>
            <a:endParaRPr lang="en-US" dirty="0"/>
          </a:p>
          <a:p>
            <a:pPr marL="296806" lvl="1" indent="-180940"/>
            <a:r>
              <a:rPr lang="en-US" dirty="0"/>
              <a:t>Improved Attribute Routing </a:t>
            </a:r>
          </a:p>
          <a:p>
            <a:pPr marL="296806" indent="-180940">
              <a:buNone/>
            </a:pPr>
            <a:r>
              <a:rPr lang="en-US" dirty="0">
                <a:solidFill>
                  <a:schemeClr val="accent1"/>
                </a:solidFill>
              </a:rPr>
              <a:t>Entity Framework</a:t>
            </a:r>
          </a:p>
          <a:p>
            <a:pPr marL="296806" lvl="1" indent="-180940"/>
            <a:r>
              <a:rPr lang="en-US" dirty="0"/>
              <a:t>EF Power Tools </a:t>
            </a:r>
            <a:r>
              <a:rPr lang="en-US" dirty="0" smtClean="0"/>
              <a:t>graduate</a:t>
            </a:r>
            <a:endParaRPr lang="en-US" dirty="0"/>
          </a:p>
          <a:p>
            <a:pPr marL="296806" lvl="1" indent="-180940"/>
            <a:r>
              <a:rPr lang="en-US" dirty="0"/>
              <a:t>Reverse engineer DB to Code First</a:t>
            </a:r>
          </a:p>
          <a:p>
            <a:pPr marL="296806" indent="-180940">
              <a:buNone/>
            </a:pPr>
            <a:r>
              <a:rPr lang="en-US" dirty="0">
                <a:solidFill>
                  <a:schemeClr val="accent1"/>
                </a:solidFill>
              </a:rPr>
              <a:t>Visual Studio</a:t>
            </a:r>
          </a:p>
          <a:p>
            <a:pPr marL="296806" lvl="1" indent="-180940"/>
            <a:r>
              <a:rPr lang="en-US" dirty="0"/>
              <a:t>More LESS support</a:t>
            </a:r>
          </a:p>
          <a:p>
            <a:pPr marL="296806" lvl="1" indent="-180940"/>
            <a:r>
              <a:rPr lang="en-US" dirty="0"/>
              <a:t>JSON Editor</a:t>
            </a:r>
          </a:p>
          <a:p>
            <a:pPr marL="296806" lvl="1" indent="-180940"/>
            <a:r>
              <a:rPr lang="en-US" dirty="0"/>
              <a:t>Phone Emulator and easy </a:t>
            </a:r>
            <a:r>
              <a:rPr lang="en-US" dirty="0" smtClean="0"/>
              <a:t>SSL</a:t>
            </a:r>
            <a:endParaRPr lang="en-US" dirty="0"/>
          </a:p>
        </p:txBody>
      </p:sp>
      <p:grpSp>
        <p:nvGrpSpPr>
          <p:cNvPr id="5" name="Group 4"/>
          <p:cNvGrpSpPr/>
          <p:nvPr/>
        </p:nvGrpSpPr>
        <p:grpSpPr>
          <a:xfrm>
            <a:off x="3270545" y="4988479"/>
            <a:ext cx="3023766" cy="1705194"/>
            <a:chOff x="772935" y="889278"/>
            <a:chExt cx="3024195" cy="2643527"/>
          </a:xfrm>
        </p:grpSpPr>
        <p:sp>
          <p:nvSpPr>
            <p:cNvPr id="9" name="Right Arrow 8"/>
            <p:cNvSpPr/>
            <p:nvPr/>
          </p:nvSpPr>
          <p:spPr>
            <a:xfrm>
              <a:off x="772935" y="889278"/>
              <a:ext cx="3024195" cy="2643527"/>
            </a:xfrm>
            <a:prstGeom prst="rect">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a:off x="1528984" y="1285807"/>
              <a:ext cx="1474295" cy="18504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650" tIns="18412" rIns="36825" bIns="18412" numCol="1" spcCol="1270" anchor="ctr" anchorCtr="0">
              <a:noAutofit/>
            </a:bodyPr>
            <a:lstStyle/>
            <a:p>
              <a:pPr algn="ctr" defTabSz="1288803">
                <a:lnSpc>
                  <a:spcPct val="90000"/>
                </a:lnSpc>
                <a:spcBef>
                  <a:spcPct val="0"/>
                </a:spcBef>
                <a:spcAft>
                  <a:spcPct val="35000"/>
                </a:spcAft>
              </a:pPr>
              <a:r>
                <a:rPr lang="en-US" sz="2900" dirty="0">
                  <a:solidFill>
                    <a:srgbClr val="000000">
                      <a:hueOff val="0"/>
                      <a:satOff val="0"/>
                      <a:lumOff val="0"/>
                      <a:alphaOff val="0"/>
                    </a:srgbClr>
                  </a:solidFill>
                </a:rPr>
                <a:t>ASP.NET</a:t>
              </a:r>
              <a:br>
                <a:rPr lang="en-US" sz="2900" dirty="0">
                  <a:solidFill>
                    <a:srgbClr val="000000">
                      <a:hueOff val="0"/>
                      <a:satOff val="0"/>
                      <a:lumOff val="0"/>
                      <a:alphaOff val="0"/>
                    </a:srgbClr>
                  </a:solidFill>
                </a:rPr>
              </a:br>
              <a:r>
                <a:rPr lang="en-US" sz="2900" dirty="0">
                  <a:solidFill>
                    <a:srgbClr val="000000">
                      <a:hueOff val="0"/>
                      <a:satOff val="0"/>
                      <a:lumOff val="0"/>
                      <a:alphaOff val="0"/>
                    </a:srgbClr>
                  </a:solidFill>
                </a:rPr>
                <a:t>Web Tools</a:t>
              </a:r>
              <a:br>
                <a:rPr lang="en-US" sz="2900" dirty="0">
                  <a:solidFill>
                    <a:srgbClr val="000000">
                      <a:hueOff val="0"/>
                      <a:satOff val="0"/>
                      <a:lumOff val="0"/>
                      <a:alphaOff val="0"/>
                    </a:srgbClr>
                  </a:solidFill>
                </a:rPr>
              </a:br>
              <a:r>
                <a:rPr lang="en-US" sz="2900" dirty="0">
                  <a:solidFill>
                    <a:srgbClr val="000000">
                      <a:hueOff val="0"/>
                      <a:satOff val="0"/>
                      <a:lumOff val="0"/>
                      <a:alphaOff val="0"/>
                    </a:srgbClr>
                  </a:solidFill>
                </a:rPr>
                <a:t>2013.2</a:t>
              </a:r>
            </a:p>
          </p:txBody>
        </p:sp>
      </p:grpSp>
      <p:grpSp>
        <p:nvGrpSpPr>
          <p:cNvPr id="6" name="Group 5"/>
          <p:cNvGrpSpPr/>
          <p:nvPr/>
        </p:nvGrpSpPr>
        <p:grpSpPr>
          <a:xfrm>
            <a:off x="2503446" y="4571564"/>
            <a:ext cx="1511882" cy="1511882"/>
            <a:chOff x="5727" y="1410396"/>
            <a:chExt cx="1512097" cy="1512097"/>
          </a:xfrm>
        </p:grpSpPr>
        <p:sp>
          <p:nvSpPr>
            <p:cNvPr id="7" name="Oval 6"/>
            <p:cNvSpPr/>
            <p:nvPr/>
          </p:nvSpPr>
          <p:spPr>
            <a:xfrm>
              <a:off x="5727" y="1410396"/>
              <a:ext cx="1512097" cy="1512097"/>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Oval 6"/>
            <p:cNvSpPr/>
            <p:nvPr/>
          </p:nvSpPr>
          <p:spPr>
            <a:xfrm>
              <a:off x="227168" y="1631837"/>
              <a:ext cx="1069215" cy="1069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2" tIns="20952" rIns="20952" bIns="20952" numCol="1" spcCol="1270" anchor="ctr" anchorCtr="0">
              <a:noAutofit/>
            </a:bodyPr>
            <a:lstStyle/>
            <a:p>
              <a:pPr algn="ctr" defTabSz="1466568">
                <a:lnSpc>
                  <a:spcPct val="90000"/>
                </a:lnSpc>
                <a:spcBef>
                  <a:spcPct val="0"/>
                </a:spcBef>
                <a:spcAft>
                  <a:spcPct val="35000"/>
                </a:spcAft>
              </a:pPr>
              <a:r>
                <a:rPr lang="en-US" sz="3299" dirty="0">
                  <a:solidFill>
                    <a:srgbClr val="FFFFFF"/>
                  </a:solidFill>
                  <a:effectLst>
                    <a:outerShdw blurRad="38100" dist="38100" dir="2700000" algn="tl">
                      <a:srgbClr val="000000">
                        <a:alpha val="43137"/>
                      </a:srgbClr>
                    </a:outerShdw>
                  </a:effectLst>
                </a:rPr>
                <a:t>Feb 2014</a:t>
              </a:r>
              <a:endParaRPr lang="en-US" sz="3299" dirty="0">
                <a:solidFill>
                  <a:srgbClr val="000000"/>
                </a:solidFill>
              </a:endParaRPr>
            </a:p>
          </p:txBody>
        </p:sp>
      </p:grpSp>
    </p:spTree>
    <p:extLst>
      <p:ext uri="{BB962C8B-B14F-4D97-AF65-F5344CB8AC3E}">
        <p14:creationId xmlns:p14="http://schemas.microsoft.com/office/powerpoint/2010/main" val="376369601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Building Web Apps Using ASP.NET and Visual Studio 2013 </a:t>
            </a:r>
          </a:p>
        </p:txBody>
      </p:sp>
      <p:sp>
        <p:nvSpPr>
          <p:cNvPr id="3" name="Text Placeholder 2"/>
          <p:cNvSpPr>
            <a:spLocks noGrp="1"/>
          </p:cNvSpPr>
          <p:nvPr>
            <p:ph type="body" sz="quarter" idx="14"/>
          </p:nvPr>
        </p:nvSpPr>
        <p:spPr/>
        <p:txBody>
          <a:bodyPr/>
          <a:lstStyle/>
          <a:p>
            <a:r>
              <a:rPr lang="en-US" dirty="0" smtClean="0"/>
              <a:t>Scott Hunter - @</a:t>
            </a:r>
            <a:r>
              <a:rPr lang="en-US" dirty="0" err="1" smtClean="0"/>
              <a:t>coolcsh</a:t>
            </a:r>
            <a:endParaRPr lang="en-US" dirty="0" smtClean="0"/>
          </a:p>
          <a:p>
            <a:r>
              <a:rPr lang="en-US" dirty="0" smtClean="0"/>
              <a:t>Microsoft</a:t>
            </a:r>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t>DEV-B323</a:t>
            </a:r>
            <a:endParaRPr lang="en-US" dirty="0"/>
          </a:p>
        </p:txBody>
      </p:sp>
    </p:spTree>
    <p:extLst>
      <p:ext uri="{BB962C8B-B14F-4D97-AF65-F5344CB8AC3E}">
        <p14:creationId xmlns:p14="http://schemas.microsoft.com/office/powerpoint/2010/main" val="51454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8585" y="432697"/>
            <a:ext cx="6444490" cy="4179551"/>
          </a:xfrm>
        </p:spPr>
        <p:txBody>
          <a:bodyPr/>
          <a:lstStyle/>
          <a:p>
            <a:pPr marL="296806" indent="-180940">
              <a:buNone/>
            </a:pPr>
            <a:r>
              <a:rPr lang="en-US" dirty="0" smtClean="0">
                <a:solidFill>
                  <a:schemeClr val="accent1"/>
                </a:solidFill>
              </a:rPr>
              <a:t>ASP.NET</a:t>
            </a:r>
          </a:p>
          <a:p>
            <a:pPr marL="296806" lvl="1" indent="-180940"/>
            <a:r>
              <a:rPr lang="en-US" dirty="0" smtClean="0"/>
              <a:t>Blazing FAST!!!!</a:t>
            </a:r>
          </a:p>
          <a:p>
            <a:pPr marL="296806" lvl="1" indent="-180940"/>
            <a:r>
              <a:rPr lang="en-US" dirty="0" smtClean="0"/>
              <a:t>Side by Side</a:t>
            </a:r>
          </a:p>
          <a:p>
            <a:pPr marL="296806" lvl="1" indent="-180940"/>
            <a:r>
              <a:rPr lang="en-US" dirty="0" smtClean="0"/>
              <a:t>Modular</a:t>
            </a:r>
          </a:p>
          <a:p>
            <a:pPr marL="296806" lvl="1" indent="-180940"/>
            <a:r>
              <a:rPr lang="en-US" dirty="0" smtClean="0"/>
              <a:t>Cloud Ready</a:t>
            </a:r>
          </a:p>
          <a:p>
            <a:pPr marL="296806" lvl="1" indent="-180940"/>
            <a:r>
              <a:rPr lang="en-US" dirty="0" smtClean="0"/>
              <a:t>Fast Development</a:t>
            </a:r>
          </a:p>
          <a:p>
            <a:pPr marL="296806" indent="-180940">
              <a:buNone/>
            </a:pPr>
            <a:r>
              <a:rPr lang="en-US" dirty="0" smtClean="0">
                <a:solidFill>
                  <a:schemeClr val="accent1"/>
                </a:solidFill>
              </a:rPr>
              <a:t>Open</a:t>
            </a:r>
            <a:endParaRPr lang="en-US" dirty="0">
              <a:solidFill>
                <a:schemeClr val="accent1"/>
              </a:solidFill>
            </a:endParaRPr>
          </a:p>
          <a:p>
            <a:pPr marL="296806" lvl="1" indent="-180940"/>
            <a:r>
              <a:rPr lang="en-US" dirty="0" smtClean="0"/>
              <a:t>Open Source</a:t>
            </a:r>
          </a:p>
          <a:p>
            <a:pPr marL="296806" lvl="1" indent="-180940"/>
            <a:r>
              <a:rPr lang="en-US" dirty="0" smtClean="0"/>
              <a:t>Cross-Platform</a:t>
            </a:r>
          </a:p>
        </p:txBody>
      </p:sp>
      <p:sp>
        <p:nvSpPr>
          <p:cNvPr id="4" name="Text Placeholder 3"/>
          <p:cNvSpPr>
            <a:spLocks noGrp="1"/>
          </p:cNvSpPr>
          <p:nvPr>
            <p:ph type="body" sz="quarter" idx="11"/>
          </p:nvPr>
        </p:nvSpPr>
        <p:spPr>
          <a:xfrm>
            <a:off x="6653074" y="192276"/>
            <a:ext cx="5485621" cy="5238303"/>
          </a:xfrm>
        </p:spPr>
        <p:txBody>
          <a:bodyPr/>
          <a:lstStyle/>
          <a:p>
            <a:pPr marL="296806" indent="-180940">
              <a:buNone/>
            </a:pPr>
            <a:r>
              <a:rPr lang="en-US" dirty="0" smtClean="0">
                <a:solidFill>
                  <a:schemeClr val="accent1"/>
                </a:solidFill>
              </a:rPr>
              <a:t>MVC &amp; Web </a:t>
            </a:r>
            <a:r>
              <a:rPr lang="en-US" dirty="0">
                <a:solidFill>
                  <a:schemeClr val="accent1"/>
                </a:solidFill>
              </a:rPr>
              <a:t>API </a:t>
            </a:r>
          </a:p>
          <a:p>
            <a:pPr marL="296806" lvl="1" indent="-180940"/>
            <a:r>
              <a:rPr lang="en-US" dirty="0" smtClean="0"/>
              <a:t>Merge together</a:t>
            </a:r>
          </a:p>
          <a:p>
            <a:pPr marL="296806" indent="-180940">
              <a:buNone/>
            </a:pPr>
            <a:r>
              <a:rPr lang="en-US" dirty="0" smtClean="0">
                <a:solidFill>
                  <a:schemeClr val="accent1"/>
                </a:solidFill>
              </a:rPr>
              <a:t>Entity </a:t>
            </a:r>
            <a:r>
              <a:rPr lang="en-US" dirty="0">
                <a:solidFill>
                  <a:schemeClr val="accent1"/>
                </a:solidFill>
              </a:rPr>
              <a:t>Framework</a:t>
            </a:r>
          </a:p>
          <a:p>
            <a:pPr marL="296806" lvl="1" indent="-180940"/>
            <a:r>
              <a:rPr lang="en-US" dirty="0" smtClean="0"/>
              <a:t>Web, Phone, Store, Desktop</a:t>
            </a:r>
          </a:p>
          <a:p>
            <a:pPr marL="296806" lvl="1" indent="-180940"/>
            <a:r>
              <a:rPr lang="en-US" dirty="0" smtClean="0"/>
              <a:t>NoSQL support</a:t>
            </a:r>
            <a:endParaRPr lang="en-US" dirty="0"/>
          </a:p>
          <a:p>
            <a:pPr marL="296806" indent="-180940">
              <a:buNone/>
            </a:pPr>
            <a:r>
              <a:rPr lang="en-US" dirty="0">
                <a:solidFill>
                  <a:schemeClr val="accent1"/>
                </a:solidFill>
              </a:rPr>
              <a:t>Visual </a:t>
            </a:r>
            <a:r>
              <a:rPr lang="en-US" dirty="0" smtClean="0">
                <a:solidFill>
                  <a:schemeClr val="accent1"/>
                </a:solidFill>
              </a:rPr>
              <a:t>Studio</a:t>
            </a:r>
          </a:p>
          <a:p>
            <a:pPr marL="296806" lvl="1" indent="-180940"/>
            <a:r>
              <a:rPr lang="en-US" dirty="0" smtClean="0"/>
              <a:t>New </a:t>
            </a:r>
            <a:r>
              <a:rPr lang="en-US" dirty="0"/>
              <a:t>p</a:t>
            </a:r>
            <a:r>
              <a:rPr lang="en-US" dirty="0" smtClean="0"/>
              <a:t>roject system</a:t>
            </a:r>
          </a:p>
          <a:p>
            <a:pPr marL="296806" lvl="1" indent="-180940"/>
            <a:r>
              <a:rPr lang="en-US" dirty="0" smtClean="0"/>
              <a:t>Grunt, Bower, NPM integrated</a:t>
            </a:r>
          </a:p>
          <a:p>
            <a:pPr marL="296806" lvl="1" indent="-180940"/>
            <a:r>
              <a:rPr lang="en-US" dirty="0" smtClean="0"/>
              <a:t>More tooling for SASS, LESS, JSON</a:t>
            </a:r>
          </a:p>
          <a:p>
            <a:pPr marL="296806" lvl="1" indent="-180940"/>
            <a:r>
              <a:rPr lang="en-US" dirty="0" smtClean="0"/>
              <a:t>More </a:t>
            </a:r>
            <a:r>
              <a:rPr lang="en-US" dirty="0" err="1" smtClean="0"/>
              <a:t>BrowserLink</a:t>
            </a:r>
            <a:endParaRPr lang="en-US" dirty="0" smtClean="0"/>
          </a:p>
          <a:p>
            <a:pPr marL="296806" lvl="1" indent="-180940"/>
            <a:r>
              <a:rPr lang="en-US" dirty="0" smtClean="0"/>
              <a:t>Angular Tooling</a:t>
            </a:r>
            <a:endParaRPr lang="en-US" dirty="0"/>
          </a:p>
        </p:txBody>
      </p:sp>
      <p:grpSp>
        <p:nvGrpSpPr>
          <p:cNvPr id="5" name="Group 4"/>
          <p:cNvGrpSpPr/>
          <p:nvPr/>
        </p:nvGrpSpPr>
        <p:grpSpPr>
          <a:xfrm>
            <a:off x="3475037" y="5033552"/>
            <a:ext cx="3023766" cy="1705194"/>
            <a:chOff x="772935" y="889278"/>
            <a:chExt cx="3024195" cy="2643527"/>
          </a:xfrm>
          <a:solidFill>
            <a:schemeClr val="accent2">
              <a:lumMod val="40000"/>
              <a:lumOff val="60000"/>
            </a:schemeClr>
          </a:solidFill>
        </p:grpSpPr>
        <p:sp>
          <p:nvSpPr>
            <p:cNvPr id="9" name="Right Arrow 8"/>
            <p:cNvSpPr/>
            <p:nvPr/>
          </p:nvSpPr>
          <p:spPr>
            <a:xfrm>
              <a:off x="772935" y="889278"/>
              <a:ext cx="3024195" cy="2643527"/>
            </a:xfrm>
            <a:prstGeom prst="rect">
              <a:avLst/>
            </a:prstGeom>
            <a:grp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a:off x="1528984" y="1285807"/>
              <a:ext cx="1474295" cy="185046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650" tIns="18412" rIns="36825" bIns="18412" numCol="1" spcCol="1270" anchor="ctr" anchorCtr="0">
              <a:noAutofit/>
            </a:bodyPr>
            <a:lstStyle/>
            <a:p>
              <a:pPr algn="ctr" defTabSz="1288803">
                <a:lnSpc>
                  <a:spcPct val="90000"/>
                </a:lnSpc>
                <a:spcBef>
                  <a:spcPct val="0"/>
                </a:spcBef>
                <a:spcAft>
                  <a:spcPct val="35000"/>
                </a:spcAft>
              </a:pPr>
              <a:r>
                <a:rPr lang="en-US" sz="2900" dirty="0">
                  <a:solidFill>
                    <a:srgbClr val="000000">
                      <a:hueOff val="0"/>
                      <a:satOff val="0"/>
                      <a:lumOff val="0"/>
                      <a:alphaOff val="0"/>
                    </a:srgbClr>
                  </a:solidFill>
                </a:rPr>
                <a:t>ASP.NET</a:t>
              </a:r>
              <a:br>
                <a:rPr lang="en-US" sz="2900" dirty="0">
                  <a:solidFill>
                    <a:srgbClr val="000000">
                      <a:hueOff val="0"/>
                      <a:satOff val="0"/>
                      <a:lumOff val="0"/>
                      <a:alphaOff val="0"/>
                    </a:srgbClr>
                  </a:solidFill>
                </a:rPr>
              </a:br>
              <a:r>
                <a:rPr lang="en-US" sz="2900" dirty="0" err="1" smtClean="0">
                  <a:solidFill>
                    <a:srgbClr val="000000">
                      <a:hueOff val="0"/>
                      <a:satOff val="0"/>
                      <a:lumOff val="0"/>
                      <a:alphaOff val="0"/>
                    </a:srgbClr>
                  </a:solidFill>
                </a:rPr>
                <a:t>v.Next</a:t>
              </a:r>
              <a:endParaRPr lang="en-US" sz="2900" dirty="0">
                <a:solidFill>
                  <a:srgbClr val="000000">
                    <a:hueOff val="0"/>
                    <a:satOff val="0"/>
                    <a:lumOff val="0"/>
                    <a:alphaOff val="0"/>
                  </a:srgbClr>
                </a:solidFill>
              </a:endParaRPr>
            </a:p>
          </p:txBody>
        </p:sp>
      </p:grpSp>
      <p:grpSp>
        <p:nvGrpSpPr>
          <p:cNvPr id="6" name="Group 5"/>
          <p:cNvGrpSpPr/>
          <p:nvPr/>
        </p:nvGrpSpPr>
        <p:grpSpPr>
          <a:xfrm>
            <a:off x="2429160" y="4388473"/>
            <a:ext cx="1790660" cy="1740046"/>
            <a:chOff x="-94645" y="1410396"/>
            <a:chExt cx="1612469" cy="1512097"/>
          </a:xfrm>
        </p:grpSpPr>
        <p:sp>
          <p:nvSpPr>
            <p:cNvPr id="7" name="Oval 6"/>
            <p:cNvSpPr/>
            <p:nvPr/>
          </p:nvSpPr>
          <p:spPr>
            <a:xfrm>
              <a:off x="5727" y="1410396"/>
              <a:ext cx="1512097" cy="1512097"/>
            </a:xfrm>
            <a:prstGeom prst="ellipse">
              <a:avLst/>
            </a:prstGeom>
            <a:solidFill>
              <a:schemeClr val="accent2">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Oval 6"/>
            <p:cNvSpPr/>
            <p:nvPr/>
          </p:nvSpPr>
          <p:spPr>
            <a:xfrm>
              <a:off x="-94645" y="1631837"/>
              <a:ext cx="1612469" cy="1069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2" tIns="20952" rIns="20952" bIns="20952" numCol="1" spcCol="1270" anchor="ctr" anchorCtr="0">
              <a:noAutofit/>
            </a:bodyPr>
            <a:lstStyle/>
            <a:p>
              <a:pPr algn="ctr" defTabSz="1466568">
                <a:lnSpc>
                  <a:spcPct val="90000"/>
                </a:lnSpc>
                <a:spcBef>
                  <a:spcPct val="0"/>
                </a:spcBef>
                <a:spcAft>
                  <a:spcPct val="35000"/>
                </a:spcAft>
              </a:pPr>
              <a:r>
                <a:rPr lang="en-US" sz="3299" dirty="0" smtClean="0">
                  <a:solidFill>
                    <a:srgbClr val="FFFFFF"/>
                  </a:solidFill>
                  <a:effectLst>
                    <a:outerShdw blurRad="38100" dist="38100" dir="2700000" algn="tl">
                      <a:srgbClr val="000000">
                        <a:alpha val="43137"/>
                      </a:srgbClr>
                    </a:outerShdw>
                  </a:effectLst>
                </a:rPr>
                <a:t>FUTURE</a:t>
              </a:r>
              <a:endParaRPr lang="en-US" sz="3299" dirty="0">
                <a:solidFill>
                  <a:srgbClr val="000000"/>
                </a:solidFill>
              </a:endParaRPr>
            </a:p>
          </p:txBody>
        </p:sp>
      </p:grpSp>
    </p:spTree>
    <p:extLst>
      <p:ext uri="{BB962C8B-B14F-4D97-AF65-F5344CB8AC3E}">
        <p14:creationId xmlns:p14="http://schemas.microsoft.com/office/powerpoint/2010/main" val="86215702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92413" y="4227196"/>
            <a:ext cx="11445810" cy="892580"/>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3672" spc="-102" dirty="0">
                <a:gradFill>
                  <a:gsLst>
                    <a:gs pos="0">
                      <a:srgbClr val="FFFFFF"/>
                    </a:gs>
                    <a:gs pos="100000">
                      <a:srgbClr val="FFFFFF"/>
                    </a:gs>
                  </a:gsLst>
                  <a:lin ang="5400000" scaled="0"/>
                </a:gradFill>
                <a:ea typeface="Segoe UI" pitchFamily="34" charset="0"/>
                <a:cs typeface="Segoe UI" pitchFamily="34" charset="0"/>
              </a:rPr>
              <a:t>Virtual Machines</a:t>
            </a:r>
          </a:p>
        </p:txBody>
      </p:sp>
      <p:sp>
        <p:nvSpPr>
          <p:cNvPr id="29" name="Rectangle 28"/>
          <p:cNvSpPr/>
          <p:nvPr/>
        </p:nvSpPr>
        <p:spPr bwMode="auto">
          <a:xfrm>
            <a:off x="292412" y="3231165"/>
            <a:ext cx="11445811" cy="843344"/>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3672" spc="-102" dirty="0">
                <a:gradFill>
                  <a:gsLst>
                    <a:gs pos="0">
                      <a:srgbClr val="FFFFFF"/>
                    </a:gs>
                    <a:gs pos="100000">
                      <a:srgbClr val="FFFFFF"/>
                    </a:gs>
                  </a:gsLst>
                  <a:lin ang="5400000" scaled="0"/>
                </a:gradFill>
                <a:ea typeface="Segoe UI" pitchFamily="34" charset="0"/>
                <a:cs typeface="Segoe UI" pitchFamily="34" charset="0"/>
              </a:rPr>
              <a:t>Worker Roles</a:t>
            </a:r>
          </a:p>
        </p:txBody>
      </p:sp>
      <p:sp>
        <p:nvSpPr>
          <p:cNvPr id="32" name="Rectangle 31"/>
          <p:cNvSpPr/>
          <p:nvPr/>
        </p:nvSpPr>
        <p:spPr bwMode="auto">
          <a:xfrm>
            <a:off x="290242" y="2063338"/>
            <a:ext cx="5044779" cy="9972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3672" spc="-102" dirty="0">
                <a:gradFill>
                  <a:gsLst>
                    <a:gs pos="0">
                      <a:srgbClr val="FFFFFF"/>
                    </a:gs>
                    <a:gs pos="100000">
                      <a:srgbClr val="FFFFFF"/>
                    </a:gs>
                  </a:gsLst>
                  <a:lin ang="5400000" scaled="0"/>
                </a:gradFill>
                <a:ea typeface="Segoe UI" pitchFamily="34" charset="0"/>
                <a:cs typeface="Segoe UI" pitchFamily="34" charset="0"/>
              </a:rPr>
              <a:t>Web Sites</a:t>
            </a:r>
          </a:p>
        </p:txBody>
      </p:sp>
      <p:sp>
        <p:nvSpPr>
          <p:cNvPr id="13" name="Rectangle 12"/>
          <p:cNvSpPr/>
          <p:nvPr/>
        </p:nvSpPr>
        <p:spPr bwMode="auto">
          <a:xfrm>
            <a:off x="5423477" y="2063339"/>
            <a:ext cx="4235588" cy="997244"/>
          </a:xfrm>
          <a:prstGeom prst="rect">
            <a:avLst/>
          </a:prstGeom>
          <a:solidFill>
            <a:schemeClr val="accent5">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3672" spc="-102" dirty="0">
                <a:gradFill>
                  <a:gsLst>
                    <a:gs pos="0">
                      <a:srgbClr val="FFFFFF"/>
                    </a:gs>
                    <a:gs pos="100000">
                      <a:srgbClr val="FFFFFF"/>
                    </a:gs>
                  </a:gsLst>
                  <a:lin ang="5400000" scaled="0"/>
                </a:gradFill>
                <a:ea typeface="Segoe UI" pitchFamily="34" charset="0"/>
                <a:cs typeface="Segoe UI" pitchFamily="34" charset="0"/>
              </a:rPr>
              <a:t>Azure Batch</a:t>
            </a:r>
          </a:p>
        </p:txBody>
      </p:sp>
      <p:sp>
        <p:nvSpPr>
          <p:cNvPr id="14" name="Rectangle 13"/>
          <p:cNvSpPr/>
          <p:nvPr/>
        </p:nvSpPr>
        <p:spPr bwMode="auto">
          <a:xfrm>
            <a:off x="5423477" y="732505"/>
            <a:ext cx="4235588" cy="11781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3672" spc="-102" dirty="0">
                <a:gradFill>
                  <a:gsLst>
                    <a:gs pos="0">
                      <a:srgbClr val="FFFFFF"/>
                    </a:gs>
                    <a:gs pos="100000">
                      <a:srgbClr val="FFFFFF"/>
                    </a:gs>
                  </a:gsLst>
                  <a:lin ang="5400000" scaled="0"/>
                </a:gradFill>
                <a:ea typeface="Segoe UI" pitchFamily="34" charset="0"/>
                <a:cs typeface="Segoe UI" pitchFamily="34" charset="0"/>
              </a:rPr>
              <a:t>Media Services</a:t>
            </a:r>
          </a:p>
        </p:txBody>
      </p:sp>
      <p:sp>
        <p:nvSpPr>
          <p:cNvPr id="15" name="Rectangle 14"/>
          <p:cNvSpPr/>
          <p:nvPr/>
        </p:nvSpPr>
        <p:spPr bwMode="auto">
          <a:xfrm>
            <a:off x="292414" y="5272463"/>
            <a:ext cx="11445809" cy="89258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3672" spc="-102" dirty="0">
                <a:gradFill>
                  <a:gsLst>
                    <a:gs pos="0">
                      <a:srgbClr val="FFFFFF"/>
                    </a:gs>
                    <a:gs pos="100000">
                      <a:srgbClr val="FFFFFF"/>
                    </a:gs>
                  </a:gsLst>
                  <a:lin ang="5400000" scaled="0"/>
                </a:gradFill>
                <a:ea typeface="Segoe UI" pitchFamily="34" charset="0"/>
                <a:cs typeface="Segoe UI" pitchFamily="34" charset="0"/>
              </a:rPr>
              <a:t>Azure Storage</a:t>
            </a:r>
          </a:p>
        </p:txBody>
      </p:sp>
      <p:sp>
        <p:nvSpPr>
          <p:cNvPr id="17" name="Rectangle 16"/>
          <p:cNvSpPr/>
          <p:nvPr/>
        </p:nvSpPr>
        <p:spPr bwMode="auto">
          <a:xfrm>
            <a:off x="290243" y="732504"/>
            <a:ext cx="2339618" cy="1178146"/>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3672" spc="-102" dirty="0">
                <a:gradFill>
                  <a:gsLst>
                    <a:gs pos="0">
                      <a:srgbClr val="FFFFFF"/>
                    </a:gs>
                    <a:gs pos="100000">
                      <a:srgbClr val="FFFFFF"/>
                    </a:gs>
                  </a:gsLst>
                  <a:lin ang="5400000" scaled="0"/>
                </a:gradFill>
                <a:ea typeface="Segoe UI" pitchFamily="34" charset="0"/>
                <a:cs typeface="Segoe UI" pitchFamily="34" charset="0"/>
              </a:rPr>
              <a:t>Web Jobs</a:t>
            </a:r>
          </a:p>
        </p:txBody>
      </p:sp>
      <p:sp>
        <p:nvSpPr>
          <p:cNvPr id="18" name="Rectangle 17"/>
          <p:cNvSpPr/>
          <p:nvPr/>
        </p:nvSpPr>
        <p:spPr bwMode="auto">
          <a:xfrm>
            <a:off x="2718318" y="732504"/>
            <a:ext cx="2616703" cy="1178146"/>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3672" spc="-102" dirty="0">
                <a:gradFill>
                  <a:gsLst>
                    <a:gs pos="0">
                      <a:srgbClr val="FFFFFF"/>
                    </a:gs>
                    <a:gs pos="100000">
                      <a:srgbClr val="FFFFFF"/>
                    </a:gs>
                  </a:gsLst>
                  <a:lin ang="5400000" scaled="0"/>
                </a:gradFill>
                <a:ea typeface="Segoe UI" pitchFamily="34" charset="0"/>
                <a:cs typeface="Segoe UI" pitchFamily="34" charset="0"/>
              </a:rPr>
              <a:t>Mobile Services</a:t>
            </a:r>
          </a:p>
        </p:txBody>
      </p:sp>
      <p:sp>
        <p:nvSpPr>
          <p:cNvPr id="19" name="Rectangle 18"/>
          <p:cNvSpPr/>
          <p:nvPr/>
        </p:nvSpPr>
        <p:spPr bwMode="auto">
          <a:xfrm>
            <a:off x="10742872" y="208667"/>
            <a:ext cx="1495126" cy="659842"/>
          </a:xfrm>
          <a:prstGeom prst="rect">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2448" spc="-102" dirty="0">
                <a:gradFill>
                  <a:gsLst>
                    <a:gs pos="0">
                      <a:srgbClr val="FFFFFF"/>
                    </a:gs>
                    <a:gs pos="100000">
                      <a:srgbClr val="FFFFFF"/>
                    </a:gs>
                  </a:gsLst>
                  <a:lin ang="5400000" scaled="0"/>
                </a:gradFill>
                <a:ea typeface="Segoe UI" pitchFamily="34" charset="0"/>
                <a:cs typeface="Segoe UI" pitchFamily="34" charset="0"/>
              </a:rPr>
              <a:t>Scheduler</a:t>
            </a:r>
          </a:p>
        </p:txBody>
      </p:sp>
      <p:sp>
        <p:nvSpPr>
          <p:cNvPr id="20" name="Rectangle 19"/>
          <p:cNvSpPr/>
          <p:nvPr/>
        </p:nvSpPr>
        <p:spPr bwMode="auto">
          <a:xfrm>
            <a:off x="9747522" y="2046655"/>
            <a:ext cx="1990701" cy="1013928"/>
          </a:xfrm>
          <a:prstGeom prst="rect">
            <a:avLst/>
          </a:prstGeom>
          <a:solidFill>
            <a:schemeClr val="accent5">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2856" spc="-102" dirty="0">
                <a:gradFill>
                  <a:gsLst>
                    <a:gs pos="0">
                      <a:srgbClr val="FFFFFF"/>
                    </a:gs>
                    <a:gs pos="100000">
                      <a:srgbClr val="FFFFFF"/>
                    </a:gs>
                  </a:gsLst>
                  <a:lin ang="5400000" scaled="0"/>
                </a:gradFill>
                <a:ea typeface="Segoe UI" pitchFamily="34" charset="0"/>
                <a:cs typeface="Segoe UI" pitchFamily="34" charset="0"/>
              </a:rPr>
              <a:t>HDInsight/</a:t>
            </a:r>
            <a:br>
              <a:rPr lang="en-US" sz="2856" spc="-102" dirty="0">
                <a:gradFill>
                  <a:gsLst>
                    <a:gs pos="0">
                      <a:srgbClr val="FFFFFF"/>
                    </a:gs>
                    <a:gs pos="100000">
                      <a:srgbClr val="FFFFFF"/>
                    </a:gs>
                  </a:gsLst>
                  <a:lin ang="5400000" scaled="0"/>
                </a:gradFill>
                <a:ea typeface="Segoe UI" pitchFamily="34" charset="0"/>
                <a:cs typeface="Segoe UI" pitchFamily="34" charset="0"/>
              </a:rPr>
            </a:br>
            <a:r>
              <a:rPr lang="en-US" sz="2856" spc="-102" dirty="0">
                <a:gradFill>
                  <a:gsLst>
                    <a:gs pos="0">
                      <a:srgbClr val="FFFFFF"/>
                    </a:gs>
                    <a:gs pos="100000">
                      <a:srgbClr val="FFFFFF"/>
                    </a:gs>
                  </a:gsLst>
                  <a:lin ang="5400000" scaled="0"/>
                </a:gradFill>
                <a:ea typeface="Segoe UI" pitchFamily="34" charset="0"/>
                <a:cs typeface="Segoe UI" pitchFamily="34" charset="0"/>
              </a:rPr>
              <a:t>Hadoop</a:t>
            </a:r>
          </a:p>
        </p:txBody>
      </p:sp>
    </p:spTree>
    <p:extLst>
      <p:ext uri="{BB962C8B-B14F-4D97-AF65-F5344CB8AC3E}">
        <p14:creationId xmlns:p14="http://schemas.microsoft.com/office/powerpoint/2010/main" val="329108660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103257" y="4487995"/>
            <a:ext cx="4235584" cy="1673314"/>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4080" spc="-102" dirty="0">
                <a:solidFill>
                  <a:srgbClr val="FFFFFF"/>
                </a:solidFill>
                <a:ea typeface="Segoe UI" pitchFamily="34" charset="0"/>
                <a:cs typeface="Segoe UI" pitchFamily="34" charset="0"/>
              </a:rPr>
              <a:t>Virtual Machines</a:t>
            </a:r>
          </a:p>
        </p:txBody>
      </p:sp>
      <p:sp>
        <p:nvSpPr>
          <p:cNvPr id="3" name="Left Brace 2"/>
          <p:cNvSpPr/>
          <p:nvPr/>
        </p:nvSpPr>
        <p:spPr>
          <a:xfrm rot="10800000">
            <a:off x="8568443" y="590960"/>
            <a:ext cx="710555" cy="1669356"/>
          </a:xfrm>
          <a:prstGeom prst="leftBrace">
            <a:avLst>
              <a:gd name="adj1" fmla="val 47396"/>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4" name="TextBox 3"/>
          <p:cNvSpPr txBox="1"/>
          <p:nvPr/>
        </p:nvSpPr>
        <p:spPr>
          <a:xfrm>
            <a:off x="9634276" y="734745"/>
            <a:ext cx="2548005" cy="1556177"/>
          </a:xfrm>
          <a:prstGeom prst="rect">
            <a:avLst/>
          </a:prstGeom>
          <a:noFill/>
        </p:spPr>
        <p:txBody>
          <a:bodyPr wrap="square" lIns="0" tIns="0" rIns="0" bIns="0" rtlCol="0">
            <a:spAutoFit/>
          </a:bodyPr>
          <a:lstStyle/>
          <a:p>
            <a:pPr algn="ctr" defTabSz="932468">
              <a:lnSpc>
                <a:spcPct val="90000"/>
              </a:lnSpc>
            </a:pPr>
            <a:r>
              <a:rPr lang="en-US" sz="3672" spc="-71" dirty="0">
                <a:solidFill>
                  <a:srgbClr val="000000"/>
                </a:solidFill>
                <a:latin typeface="Segoe UI Light" pitchFamily="34" charset="0"/>
              </a:rPr>
              <a:t>Azure Managed OS Updates</a:t>
            </a:r>
          </a:p>
        </p:txBody>
      </p:sp>
      <p:sp>
        <p:nvSpPr>
          <p:cNvPr id="27" name="Left Brace 26"/>
          <p:cNvSpPr/>
          <p:nvPr/>
        </p:nvSpPr>
        <p:spPr>
          <a:xfrm rot="10800000">
            <a:off x="8568443" y="4515404"/>
            <a:ext cx="710555" cy="1623829"/>
          </a:xfrm>
          <a:prstGeom prst="leftBrace">
            <a:avLst>
              <a:gd name="adj1" fmla="val 34895"/>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28" name="TextBox 27"/>
          <p:cNvSpPr txBox="1"/>
          <p:nvPr/>
        </p:nvSpPr>
        <p:spPr>
          <a:xfrm>
            <a:off x="9725870" y="4358459"/>
            <a:ext cx="2164972" cy="1556177"/>
          </a:xfrm>
          <a:prstGeom prst="rect">
            <a:avLst/>
          </a:prstGeom>
          <a:noFill/>
        </p:spPr>
        <p:txBody>
          <a:bodyPr wrap="square" lIns="0" tIns="0" rIns="0" bIns="0" rtlCol="0">
            <a:spAutoFit/>
          </a:bodyPr>
          <a:lstStyle/>
          <a:p>
            <a:pPr algn="ctr" defTabSz="932468">
              <a:lnSpc>
                <a:spcPct val="90000"/>
              </a:lnSpc>
            </a:pPr>
            <a:r>
              <a:rPr lang="en-US" sz="3672" spc="-71" dirty="0">
                <a:solidFill>
                  <a:srgbClr val="000000"/>
                </a:solidFill>
                <a:latin typeface="Segoe UI Light" pitchFamily="34" charset="0"/>
              </a:rPr>
              <a:t>You </a:t>
            </a:r>
            <a:br>
              <a:rPr lang="en-US" sz="3672" spc="-71" dirty="0">
                <a:solidFill>
                  <a:srgbClr val="000000"/>
                </a:solidFill>
                <a:latin typeface="Segoe UI Light" pitchFamily="34" charset="0"/>
              </a:rPr>
            </a:br>
            <a:r>
              <a:rPr lang="en-US" sz="3672" spc="-71" dirty="0">
                <a:solidFill>
                  <a:srgbClr val="000000"/>
                </a:solidFill>
                <a:latin typeface="Segoe UI Light" pitchFamily="34" charset="0"/>
              </a:rPr>
              <a:t>Manage OS + Apps</a:t>
            </a:r>
          </a:p>
        </p:txBody>
      </p:sp>
      <p:sp>
        <p:nvSpPr>
          <p:cNvPr id="32" name="Rectangle 31"/>
          <p:cNvSpPr/>
          <p:nvPr/>
        </p:nvSpPr>
        <p:spPr bwMode="auto">
          <a:xfrm>
            <a:off x="4101083" y="590960"/>
            <a:ext cx="4237758" cy="16693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4080" spc="-102" dirty="0">
                <a:solidFill>
                  <a:srgbClr val="FFFFFF"/>
                </a:solidFill>
                <a:ea typeface="Segoe UI" pitchFamily="34" charset="0"/>
                <a:cs typeface="Segoe UI" pitchFamily="34" charset="0"/>
              </a:rPr>
              <a:t>Web Sites</a:t>
            </a:r>
          </a:p>
        </p:txBody>
      </p:sp>
      <p:sp>
        <p:nvSpPr>
          <p:cNvPr id="22" name="Left Brace 21"/>
          <p:cNvSpPr/>
          <p:nvPr/>
        </p:nvSpPr>
        <p:spPr>
          <a:xfrm>
            <a:off x="3135172" y="590961"/>
            <a:ext cx="710555" cy="1669356"/>
          </a:xfrm>
          <a:prstGeom prst="leftBrace">
            <a:avLst>
              <a:gd name="adj1" fmla="val 34896"/>
              <a:gd name="adj2" fmla="val 50000"/>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33" name="TextBox 32"/>
          <p:cNvSpPr txBox="1"/>
          <p:nvPr/>
        </p:nvSpPr>
        <p:spPr>
          <a:xfrm>
            <a:off x="329642" y="734745"/>
            <a:ext cx="2548005" cy="2074903"/>
          </a:xfrm>
          <a:prstGeom prst="rect">
            <a:avLst/>
          </a:prstGeom>
          <a:noFill/>
        </p:spPr>
        <p:txBody>
          <a:bodyPr wrap="square" lIns="0" tIns="0" rIns="0" bIns="0" rtlCol="0">
            <a:spAutoFit/>
          </a:bodyPr>
          <a:lstStyle/>
          <a:p>
            <a:pPr algn="ctr" defTabSz="932468">
              <a:lnSpc>
                <a:spcPct val="90000"/>
              </a:lnSpc>
            </a:pPr>
            <a:r>
              <a:rPr lang="en-US" sz="3672" spc="-71" dirty="0">
                <a:solidFill>
                  <a:srgbClr val="000000"/>
                </a:solidFill>
                <a:latin typeface="Segoe UI Light" pitchFamily="34" charset="0"/>
              </a:rPr>
              <a:t>.NET,</a:t>
            </a:r>
          </a:p>
          <a:p>
            <a:pPr algn="ctr" defTabSz="932468">
              <a:lnSpc>
                <a:spcPct val="90000"/>
              </a:lnSpc>
            </a:pPr>
            <a:r>
              <a:rPr lang="en-US" sz="3672" spc="-71" dirty="0">
                <a:solidFill>
                  <a:srgbClr val="000000"/>
                </a:solidFill>
                <a:latin typeface="Segoe UI Light" pitchFamily="34" charset="0"/>
              </a:rPr>
              <a:t>node,</a:t>
            </a:r>
          </a:p>
          <a:p>
            <a:pPr algn="ctr" defTabSz="932468">
              <a:lnSpc>
                <a:spcPct val="90000"/>
              </a:lnSpc>
            </a:pPr>
            <a:r>
              <a:rPr lang="en-US" sz="3672" spc="-71" dirty="0">
                <a:solidFill>
                  <a:srgbClr val="000000"/>
                </a:solidFill>
                <a:latin typeface="Segoe UI Light" pitchFamily="34" charset="0"/>
              </a:rPr>
              <a:t>PHP,</a:t>
            </a:r>
          </a:p>
          <a:p>
            <a:pPr algn="ctr" defTabSz="932468">
              <a:lnSpc>
                <a:spcPct val="90000"/>
              </a:lnSpc>
            </a:pPr>
            <a:r>
              <a:rPr lang="en-US" sz="3672" spc="-71" dirty="0">
                <a:solidFill>
                  <a:srgbClr val="000000"/>
                </a:solidFill>
                <a:latin typeface="Segoe UI Light" pitchFamily="34" charset="0"/>
              </a:rPr>
              <a:t>Python</a:t>
            </a:r>
          </a:p>
        </p:txBody>
      </p:sp>
      <p:sp>
        <p:nvSpPr>
          <p:cNvPr id="34" name="Left Brace 33"/>
          <p:cNvSpPr/>
          <p:nvPr/>
        </p:nvSpPr>
        <p:spPr>
          <a:xfrm>
            <a:off x="3169263" y="4487994"/>
            <a:ext cx="710555" cy="1651240"/>
          </a:xfrm>
          <a:prstGeom prst="leftBrace">
            <a:avLst>
              <a:gd name="adj1" fmla="val 42708"/>
              <a:gd name="adj2" fmla="val 50000"/>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36" name="TextBox 35"/>
          <p:cNvSpPr txBox="1"/>
          <p:nvPr/>
        </p:nvSpPr>
        <p:spPr>
          <a:xfrm>
            <a:off x="232643" y="4111434"/>
            <a:ext cx="3052596" cy="2305557"/>
          </a:xfrm>
          <a:prstGeom prst="rect">
            <a:avLst/>
          </a:prstGeom>
          <a:noFill/>
        </p:spPr>
        <p:txBody>
          <a:bodyPr wrap="square" lIns="0" tIns="0" rIns="0" bIns="0" rtlCol="0">
            <a:spAutoFit/>
          </a:bodyPr>
          <a:lstStyle/>
          <a:p>
            <a:pPr algn="ctr" defTabSz="932468">
              <a:lnSpc>
                <a:spcPct val="90000"/>
              </a:lnSpc>
            </a:pPr>
            <a:r>
              <a:rPr lang="en-US" sz="3264" spc="-71" dirty="0">
                <a:solidFill>
                  <a:srgbClr val="000000"/>
                </a:solidFill>
                <a:latin typeface="Segoe UI Light" pitchFamily="34" charset="0"/>
              </a:rPr>
              <a:t>.NET, node, PHP,</a:t>
            </a:r>
          </a:p>
          <a:p>
            <a:pPr algn="ctr" defTabSz="932468">
              <a:lnSpc>
                <a:spcPct val="90000"/>
              </a:lnSpc>
            </a:pPr>
            <a:r>
              <a:rPr lang="en-US" sz="3264" spc="-71" dirty="0">
                <a:solidFill>
                  <a:srgbClr val="000000"/>
                </a:solidFill>
                <a:latin typeface="Segoe UI Light" pitchFamily="34" charset="0"/>
              </a:rPr>
              <a:t>Java, Scala, Python, Ruby,</a:t>
            </a:r>
          </a:p>
          <a:p>
            <a:pPr algn="ctr" defTabSz="932468">
              <a:lnSpc>
                <a:spcPct val="90000"/>
              </a:lnSpc>
            </a:pPr>
            <a:r>
              <a:rPr lang="en-US" sz="3264" spc="-71" dirty="0">
                <a:solidFill>
                  <a:srgbClr val="000000"/>
                </a:solidFill>
                <a:latin typeface="Segoe UI Light" pitchFamily="34" charset="0"/>
              </a:rPr>
              <a:t>C++,</a:t>
            </a:r>
          </a:p>
          <a:p>
            <a:pPr algn="ctr" defTabSz="932468">
              <a:lnSpc>
                <a:spcPct val="90000"/>
              </a:lnSpc>
            </a:pPr>
            <a:r>
              <a:rPr lang="en-US" sz="3264" spc="-71" dirty="0" err="1">
                <a:solidFill>
                  <a:srgbClr val="000000"/>
                </a:solidFill>
                <a:latin typeface="Segoe UI Light" pitchFamily="34" charset="0"/>
              </a:rPr>
              <a:t>freakin</a:t>
            </a:r>
            <a:r>
              <a:rPr lang="en-US" sz="3264" spc="-71" dirty="0">
                <a:solidFill>
                  <a:srgbClr val="000000"/>
                </a:solidFill>
                <a:latin typeface="Segoe UI Light" pitchFamily="34" charset="0"/>
              </a:rPr>
              <a:t>’ </a:t>
            </a:r>
            <a:r>
              <a:rPr lang="en-US" sz="3264" spc="-71" dirty="0" err="1">
                <a:solidFill>
                  <a:srgbClr val="000000"/>
                </a:solidFill>
                <a:latin typeface="Segoe UI Light" pitchFamily="34" charset="0"/>
              </a:rPr>
              <a:t>Erlang</a:t>
            </a:r>
            <a:r>
              <a:rPr lang="en-US" sz="3264" spc="-71" dirty="0">
                <a:solidFill>
                  <a:srgbClr val="000000"/>
                </a:solidFill>
                <a:latin typeface="Segoe UI Light" pitchFamily="34" charset="0"/>
              </a:rPr>
              <a:t>…</a:t>
            </a:r>
          </a:p>
        </p:txBody>
      </p:sp>
    </p:spTree>
    <p:extLst>
      <p:ext uri="{BB962C8B-B14F-4D97-AF65-F5344CB8AC3E}">
        <p14:creationId xmlns:p14="http://schemas.microsoft.com/office/powerpoint/2010/main" val="236911659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103257" y="4487995"/>
            <a:ext cx="4235584" cy="1673314"/>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4080" spc="-102" dirty="0">
                <a:gradFill>
                  <a:gsLst>
                    <a:gs pos="0">
                      <a:srgbClr val="FFFFFF"/>
                    </a:gs>
                    <a:gs pos="100000">
                      <a:srgbClr val="FFFFFF"/>
                    </a:gs>
                  </a:gsLst>
                  <a:lin ang="5400000" scaled="0"/>
                </a:gradFill>
                <a:ea typeface="Segoe UI" pitchFamily="34" charset="0"/>
                <a:cs typeface="Segoe UI" pitchFamily="34" charset="0"/>
              </a:rPr>
              <a:t>Virtual Machines</a:t>
            </a:r>
          </a:p>
        </p:txBody>
      </p:sp>
      <p:sp>
        <p:nvSpPr>
          <p:cNvPr id="3" name="Left Brace 2"/>
          <p:cNvSpPr/>
          <p:nvPr/>
        </p:nvSpPr>
        <p:spPr>
          <a:xfrm rot="10800000">
            <a:off x="8568443" y="590960"/>
            <a:ext cx="710555" cy="3699153"/>
          </a:xfrm>
          <a:prstGeom prst="leftBrace">
            <a:avLst>
              <a:gd name="adj1" fmla="val 47396"/>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4" name="TextBox 3"/>
          <p:cNvSpPr txBox="1"/>
          <p:nvPr/>
        </p:nvSpPr>
        <p:spPr>
          <a:xfrm>
            <a:off x="9534354" y="1677751"/>
            <a:ext cx="2548005" cy="1556177"/>
          </a:xfrm>
          <a:prstGeom prst="rect">
            <a:avLst/>
          </a:prstGeom>
          <a:noFill/>
        </p:spPr>
        <p:txBody>
          <a:bodyPr wrap="square" lIns="0" tIns="0" rIns="0" bIns="0" rtlCol="0">
            <a:spAutoFit/>
          </a:bodyPr>
          <a:lstStyle/>
          <a:p>
            <a:pPr algn="ctr" defTabSz="932468">
              <a:lnSpc>
                <a:spcPct val="90000"/>
              </a:lnSpc>
            </a:pPr>
            <a:r>
              <a:rPr lang="en-US" sz="3672" spc="-71" dirty="0">
                <a:solidFill>
                  <a:srgbClr val="000000"/>
                </a:solidFill>
                <a:latin typeface="Segoe UI Light" pitchFamily="34" charset="0"/>
              </a:rPr>
              <a:t>Azure Managed OS Updates</a:t>
            </a:r>
          </a:p>
        </p:txBody>
      </p:sp>
      <p:sp>
        <p:nvSpPr>
          <p:cNvPr id="27" name="Left Brace 26"/>
          <p:cNvSpPr/>
          <p:nvPr/>
        </p:nvSpPr>
        <p:spPr>
          <a:xfrm rot="10800000">
            <a:off x="8568443" y="4515404"/>
            <a:ext cx="710555" cy="1623829"/>
          </a:xfrm>
          <a:prstGeom prst="leftBrace">
            <a:avLst>
              <a:gd name="adj1" fmla="val 34895"/>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28" name="TextBox 27"/>
          <p:cNvSpPr txBox="1"/>
          <p:nvPr/>
        </p:nvSpPr>
        <p:spPr>
          <a:xfrm>
            <a:off x="9725870" y="4358459"/>
            <a:ext cx="2164972" cy="1556177"/>
          </a:xfrm>
          <a:prstGeom prst="rect">
            <a:avLst/>
          </a:prstGeom>
          <a:noFill/>
        </p:spPr>
        <p:txBody>
          <a:bodyPr wrap="square" lIns="0" tIns="0" rIns="0" bIns="0" rtlCol="0">
            <a:spAutoFit/>
          </a:bodyPr>
          <a:lstStyle/>
          <a:p>
            <a:pPr algn="ctr" defTabSz="932468">
              <a:lnSpc>
                <a:spcPct val="90000"/>
              </a:lnSpc>
            </a:pPr>
            <a:r>
              <a:rPr lang="en-US" sz="3672" spc="-71" dirty="0">
                <a:solidFill>
                  <a:srgbClr val="000000"/>
                </a:solidFill>
                <a:latin typeface="Segoe UI Light" pitchFamily="34" charset="0"/>
              </a:rPr>
              <a:t>You </a:t>
            </a:r>
            <a:br>
              <a:rPr lang="en-US" sz="3672" spc="-71" dirty="0">
                <a:solidFill>
                  <a:srgbClr val="000000"/>
                </a:solidFill>
                <a:latin typeface="Segoe UI Light" pitchFamily="34" charset="0"/>
              </a:rPr>
            </a:br>
            <a:r>
              <a:rPr lang="en-US" sz="3672" spc="-71" dirty="0">
                <a:solidFill>
                  <a:srgbClr val="000000"/>
                </a:solidFill>
                <a:latin typeface="Segoe UI Light" pitchFamily="34" charset="0"/>
              </a:rPr>
              <a:t>Manage OS + Apps</a:t>
            </a:r>
          </a:p>
        </p:txBody>
      </p:sp>
      <p:sp>
        <p:nvSpPr>
          <p:cNvPr id="29" name="Rectangle 28"/>
          <p:cNvSpPr/>
          <p:nvPr/>
        </p:nvSpPr>
        <p:spPr bwMode="auto">
          <a:xfrm>
            <a:off x="4103253" y="2531844"/>
            <a:ext cx="4235588" cy="1758270"/>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4080" spc="-102" dirty="0">
                <a:gradFill>
                  <a:gsLst>
                    <a:gs pos="0">
                      <a:srgbClr val="FFFFFF"/>
                    </a:gs>
                    <a:gs pos="100000">
                      <a:srgbClr val="FFFFFF"/>
                    </a:gs>
                  </a:gsLst>
                  <a:lin ang="5400000" scaled="0"/>
                </a:gradFill>
                <a:ea typeface="Segoe UI" pitchFamily="34" charset="0"/>
                <a:cs typeface="Segoe UI" pitchFamily="34" charset="0"/>
              </a:rPr>
              <a:t>Cloud Apps</a:t>
            </a:r>
          </a:p>
        </p:txBody>
      </p:sp>
      <p:sp>
        <p:nvSpPr>
          <p:cNvPr id="32" name="Rectangle 31"/>
          <p:cNvSpPr/>
          <p:nvPr/>
        </p:nvSpPr>
        <p:spPr bwMode="auto">
          <a:xfrm>
            <a:off x="4101083" y="590960"/>
            <a:ext cx="4237758" cy="16693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4080" spc="-102" dirty="0">
                <a:gradFill>
                  <a:gsLst>
                    <a:gs pos="0">
                      <a:srgbClr val="FFFFFF"/>
                    </a:gs>
                    <a:gs pos="100000">
                      <a:srgbClr val="FFFFFF"/>
                    </a:gs>
                  </a:gsLst>
                  <a:lin ang="5400000" scaled="0"/>
                </a:gradFill>
                <a:ea typeface="Segoe UI" pitchFamily="34" charset="0"/>
                <a:cs typeface="Segoe UI" pitchFamily="34" charset="0"/>
              </a:rPr>
              <a:t>Web Sites</a:t>
            </a:r>
          </a:p>
        </p:txBody>
      </p:sp>
      <p:sp>
        <p:nvSpPr>
          <p:cNvPr id="22" name="Left Brace 21"/>
          <p:cNvSpPr/>
          <p:nvPr/>
        </p:nvSpPr>
        <p:spPr>
          <a:xfrm>
            <a:off x="3135172" y="590961"/>
            <a:ext cx="710555" cy="1669356"/>
          </a:xfrm>
          <a:prstGeom prst="leftBrace">
            <a:avLst>
              <a:gd name="adj1" fmla="val 34896"/>
              <a:gd name="adj2" fmla="val 50000"/>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33" name="TextBox 32"/>
          <p:cNvSpPr txBox="1"/>
          <p:nvPr/>
        </p:nvSpPr>
        <p:spPr>
          <a:xfrm>
            <a:off x="329642" y="444876"/>
            <a:ext cx="2548005" cy="2074903"/>
          </a:xfrm>
          <a:prstGeom prst="rect">
            <a:avLst/>
          </a:prstGeom>
          <a:noFill/>
        </p:spPr>
        <p:txBody>
          <a:bodyPr wrap="square" lIns="0" tIns="0" rIns="0" bIns="0" rtlCol="0">
            <a:spAutoFit/>
          </a:bodyPr>
          <a:lstStyle/>
          <a:p>
            <a:pPr algn="ctr" defTabSz="932468">
              <a:lnSpc>
                <a:spcPct val="90000"/>
              </a:lnSpc>
            </a:pPr>
            <a:r>
              <a:rPr lang="en-US" sz="3672" spc="-71" dirty="0">
                <a:solidFill>
                  <a:srgbClr val="000000"/>
                </a:solidFill>
                <a:latin typeface="Segoe UI Light" pitchFamily="34" charset="0"/>
              </a:rPr>
              <a:t>.NET,</a:t>
            </a:r>
          </a:p>
          <a:p>
            <a:pPr algn="ctr" defTabSz="932468">
              <a:lnSpc>
                <a:spcPct val="90000"/>
              </a:lnSpc>
            </a:pPr>
            <a:r>
              <a:rPr lang="en-US" sz="3672" spc="-71" dirty="0">
                <a:solidFill>
                  <a:srgbClr val="000000"/>
                </a:solidFill>
                <a:latin typeface="Segoe UI Light" pitchFamily="34" charset="0"/>
              </a:rPr>
              <a:t>node,</a:t>
            </a:r>
          </a:p>
          <a:p>
            <a:pPr algn="ctr" defTabSz="932468">
              <a:lnSpc>
                <a:spcPct val="90000"/>
              </a:lnSpc>
            </a:pPr>
            <a:r>
              <a:rPr lang="en-US" sz="3672" spc="-71" dirty="0">
                <a:solidFill>
                  <a:srgbClr val="000000"/>
                </a:solidFill>
                <a:latin typeface="Segoe UI Light" pitchFamily="34" charset="0"/>
              </a:rPr>
              <a:t>PHP,</a:t>
            </a:r>
          </a:p>
          <a:p>
            <a:pPr algn="ctr" defTabSz="932468">
              <a:lnSpc>
                <a:spcPct val="90000"/>
              </a:lnSpc>
            </a:pPr>
            <a:r>
              <a:rPr lang="en-US" sz="3672" spc="-71" dirty="0">
                <a:solidFill>
                  <a:srgbClr val="000000"/>
                </a:solidFill>
                <a:latin typeface="Segoe UI Light" pitchFamily="34" charset="0"/>
              </a:rPr>
              <a:t>Python</a:t>
            </a:r>
          </a:p>
        </p:txBody>
      </p:sp>
      <p:sp>
        <p:nvSpPr>
          <p:cNvPr id="34" name="Left Brace 33"/>
          <p:cNvSpPr/>
          <p:nvPr/>
        </p:nvSpPr>
        <p:spPr>
          <a:xfrm>
            <a:off x="3169263" y="2531844"/>
            <a:ext cx="710555" cy="3607391"/>
          </a:xfrm>
          <a:prstGeom prst="leftBrace">
            <a:avLst>
              <a:gd name="adj1" fmla="val 42708"/>
              <a:gd name="adj2" fmla="val 50000"/>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36" name="TextBox 35"/>
          <p:cNvSpPr txBox="1"/>
          <p:nvPr/>
        </p:nvSpPr>
        <p:spPr>
          <a:xfrm>
            <a:off x="232643" y="3101114"/>
            <a:ext cx="3052596" cy="2305557"/>
          </a:xfrm>
          <a:prstGeom prst="rect">
            <a:avLst/>
          </a:prstGeom>
          <a:noFill/>
        </p:spPr>
        <p:txBody>
          <a:bodyPr wrap="square" lIns="0" tIns="0" rIns="0" bIns="0" rtlCol="0">
            <a:spAutoFit/>
          </a:bodyPr>
          <a:lstStyle/>
          <a:p>
            <a:pPr algn="ctr" defTabSz="932468">
              <a:lnSpc>
                <a:spcPct val="90000"/>
              </a:lnSpc>
            </a:pPr>
            <a:r>
              <a:rPr lang="en-US" sz="3264" spc="-71" dirty="0">
                <a:solidFill>
                  <a:srgbClr val="000000"/>
                </a:solidFill>
                <a:latin typeface="Segoe UI Light" pitchFamily="34" charset="0"/>
              </a:rPr>
              <a:t>.NET, node, PHP,</a:t>
            </a:r>
          </a:p>
          <a:p>
            <a:pPr algn="ctr" defTabSz="932468">
              <a:lnSpc>
                <a:spcPct val="90000"/>
              </a:lnSpc>
            </a:pPr>
            <a:r>
              <a:rPr lang="en-US" sz="3264" spc="-71" dirty="0">
                <a:solidFill>
                  <a:srgbClr val="000000"/>
                </a:solidFill>
                <a:latin typeface="Segoe UI Light" pitchFamily="34" charset="0"/>
              </a:rPr>
              <a:t>Java, </a:t>
            </a:r>
            <a:r>
              <a:rPr lang="en-US" sz="3264" spc="-71" dirty="0" err="1">
                <a:solidFill>
                  <a:srgbClr val="000000"/>
                </a:solidFill>
                <a:latin typeface="Segoe UI Light" pitchFamily="34" charset="0"/>
              </a:rPr>
              <a:t>Scala</a:t>
            </a:r>
            <a:r>
              <a:rPr lang="en-US" sz="3264" spc="-71" dirty="0">
                <a:solidFill>
                  <a:srgbClr val="000000"/>
                </a:solidFill>
                <a:latin typeface="Segoe UI Light" pitchFamily="34" charset="0"/>
              </a:rPr>
              <a:t>, Python, Ruby,</a:t>
            </a:r>
          </a:p>
          <a:p>
            <a:pPr algn="ctr" defTabSz="932468">
              <a:lnSpc>
                <a:spcPct val="90000"/>
              </a:lnSpc>
            </a:pPr>
            <a:r>
              <a:rPr lang="en-US" sz="3264" spc="-71" dirty="0">
                <a:solidFill>
                  <a:srgbClr val="000000"/>
                </a:solidFill>
                <a:latin typeface="Segoe UI Light" pitchFamily="34" charset="0"/>
              </a:rPr>
              <a:t>C++,</a:t>
            </a:r>
          </a:p>
          <a:p>
            <a:pPr algn="ctr" defTabSz="932468">
              <a:lnSpc>
                <a:spcPct val="90000"/>
              </a:lnSpc>
            </a:pPr>
            <a:r>
              <a:rPr lang="en-US" sz="3264" spc="-71" dirty="0" err="1">
                <a:solidFill>
                  <a:srgbClr val="000000"/>
                </a:solidFill>
                <a:latin typeface="Segoe UI Light" pitchFamily="34" charset="0"/>
              </a:rPr>
              <a:t>freakin</a:t>
            </a:r>
            <a:r>
              <a:rPr lang="en-US" sz="3264" spc="-71" dirty="0">
                <a:solidFill>
                  <a:srgbClr val="000000"/>
                </a:solidFill>
                <a:latin typeface="Segoe UI Light" pitchFamily="34" charset="0"/>
              </a:rPr>
              <a:t>’ </a:t>
            </a:r>
            <a:r>
              <a:rPr lang="en-US" sz="3264" spc="-71" dirty="0" err="1">
                <a:solidFill>
                  <a:srgbClr val="000000"/>
                </a:solidFill>
                <a:latin typeface="Segoe UI Light" pitchFamily="34" charset="0"/>
              </a:rPr>
              <a:t>Erlang</a:t>
            </a:r>
            <a:r>
              <a:rPr lang="en-US" sz="3264" spc="-71" dirty="0">
                <a:solidFill>
                  <a:srgbClr val="000000"/>
                </a:solidFill>
                <a:latin typeface="Segoe UI Light" pitchFamily="34" charset="0"/>
              </a:rPr>
              <a:t>…</a:t>
            </a:r>
          </a:p>
        </p:txBody>
      </p:sp>
    </p:spTree>
    <p:extLst>
      <p:ext uri="{BB962C8B-B14F-4D97-AF65-F5344CB8AC3E}">
        <p14:creationId xmlns:p14="http://schemas.microsoft.com/office/powerpoint/2010/main" val="231117689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103257" y="4487995"/>
            <a:ext cx="4235584" cy="1673314"/>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4080" spc="-102" dirty="0">
                <a:gradFill>
                  <a:gsLst>
                    <a:gs pos="0">
                      <a:srgbClr val="FFFFFF"/>
                    </a:gs>
                    <a:gs pos="100000">
                      <a:srgbClr val="FFFFFF"/>
                    </a:gs>
                  </a:gsLst>
                  <a:lin ang="5400000" scaled="0"/>
                </a:gradFill>
                <a:ea typeface="Segoe UI" pitchFamily="34" charset="0"/>
                <a:cs typeface="Segoe UI" pitchFamily="34" charset="0"/>
              </a:rPr>
              <a:t>Your First House</a:t>
            </a:r>
          </a:p>
        </p:txBody>
      </p:sp>
      <p:sp>
        <p:nvSpPr>
          <p:cNvPr id="3" name="Left Brace 2"/>
          <p:cNvSpPr/>
          <p:nvPr/>
        </p:nvSpPr>
        <p:spPr>
          <a:xfrm rot="10800000">
            <a:off x="8568443" y="590960"/>
            <a:ext cx="710555" cy="3699153"/>
          </a:xfrm>
          <a:prstGeom prst="leftBrace">
            <a:avLst>
              <a:gd name="adj1" fmla="val 47396"/>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4" name="TextBox 3"/>
          <p:cNvSpPr txBox="1"/>
          <p:nvPr/>
        </p:nvSpPr>
        <p:spPr>
          <a:xfrm>
            <a:off x="9534354" y="1677751"/>
            <a:ext cx="2548005" cy="1556177"/>
          </a:xfrm>
          <a:prstGeom prst="rect">
            <a:avLst/>
          </a:prstGeom>
          <a:noFill/>
        </p:spPr>
        <p:txBody>
          <a:bodyPr wrap="square" lIns="0" tIns="0" rIns="0" bIns="0" rtlCol="0">
            <a:spAutoFit/>
          </a:bodyPr>
          <a:lstStyle/>
          <a:p>
            <a:pPr algn="ctr" defTabSz="932468">
              <a:lnSpc>
                <a:spcPct val="90000"/>
              </a:lnSpc>
            </a:pPr>
            <a:r>
              <a:rPr lang="en-US" sz="3672" spc="-71" dirty="0">
                <a:solidFill>
                  <a:srgbClr val="000000"/>
                </a:solidFill>
                <a:latin typeface="Segoe UI Light" pitchFamily="34" charset="0"/>
              </a:rPr>
              <a:t>Azure Managed OS Updates</a:t>
            </a:r>
          </a:p>
        </p:txBody>
      </p:sp>
      <p:sp>
        <p:nvSpPr>
          <p:cNvPr id="27" name="Left Brace 26"/>
          <p:cNvSpPr/>
          <p:nvPr/>
        </p:nvSpPr>
        <p:spPr>
          <a:xfrm rot="10800000">
            <a:off x="8568443" y="4515404"/>
            <a:ext cx="710555" cy="1623829"/>
          </a:xfrm>
          <a:prstGeom prst="leftBrace">
            <a:avLst>
              <a:gd name="adj1" fmla="val 34895"/>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28" name="TextBox 27"/>
          <p:cNvSpPr txBox="1"/>
          <p:nvPr/>
        </p:nvSpPr>
        <p:spPr>
          <a:xfrm>
            <a:off x="9725870" y="4358459"/>
            <a:ext cx="2164972" cy="1556177"/>
          </a:xfrm>
          <a:prstGeom prst="rect">
            <a:avLst/>
          </a:prstGeom>
          <a:noFill/>
        </p:spPr>
        <p:txBody>
          <a:bodyPr wrap="square" lIns="0" tIns="0" rIns="0" bIns="0" rtlCol="0">
            <a:spAutoFit/>
          </a:bodyPr>
          <a:lstStyle/>
          <a:p>
            <a:pPr algn="ctr" defTabSz="932468">
              <a:lnSpc>
                <a:spcPct val="90000"/>
              </a:lnSpc>
            </a:pPr>
            <a:r>
              <a:rPr lang="en-US" sz="3672" spc="-71" dirty="0">
                <a:solidFill>
                  <a:srgbClr val="000000"/>
                </a:solidFill>
                <a:latin typeface="Segoe UI Light" pitchFamily="34" charset="0"/>
              </a:rPr>
              <a:t>You </a:t>
            </a:r>
            <a:br>
              <a:rPr lang="en-US" sz="3672" spc="-71" dirty="0">
                <a:solidFill>
                  <a:srgbClr val="000000"/>
                </a:solidFill>
                <a:latin typeface="Segoe UI Light" pitchFamily="34" charset="0"/>
              </a:rPr>
            </a:br>
            <a:r>
              <a:rPr lang="en-US" sz="3672" spc="-71" dirty="0">
                <a:solidFill>
                  <a:srgbClr val="000000"/>
                </a:solidFill>
                <a:latin typeface="Segoe UI Light" pitchFamily="34" charset="0"/>
              </a:rPr>
              <a:t>Manage OS + Apps</a:t>
            </a:r>
          </a:p>
        </p:txBody>
      </p:sp>
      <p:sp>
        <p:nvSpPr>
          <p:cNvPr id="29" name="Rectangle 28"/>
          <p:cNvSpPr/>
          <p:nvPr/>
        </p:nvSpPr>
        <p:spPr bwMode="auto">
          <a:xfrm>
            <a:off x="4103253" y="2531844"/>
            <a:ext cx="4235588" cy="1758270"/>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4080" spc="-102" dirty="0">
                <a:gradFill>
                  <a:gsLst>
                    <a:gs pos="0">
                      <a:srgbClr val="FFFFFF"/>
                    </a:gs>
                    <a:gs pos="100000">
                      <a:srgbClr val="FFFFFF"/>
                    </a:gs>
                  </a:gsLst>
                  <a:lin ang="5400000" scaled="0"/>
                </a:gradFill>
                <a:ea typeface="Segoe UI" pitchFamily="34" charset="0"/>
                <a:cs typeface="Segoe UI" pitchFamily="34" charset="0"/>
              </a:rPr>
              <a:t>Renting a Room</a:t>
            </a:r>
          </a:p>
        </p:txBody>
      </p:sp>
      <p:sp>
        <p:nvSpPr>
          <p:cNvPr id="32" name="Rectangle 31"/>
          <p:cNvSpPr/>
          <p:nvPr/>
        </p:nvSpPr>
        <p:spPr bwMode="auto">
          <a:xfrm>
            <a:off x="4101083" y="590960"/>
            <a:ext cx="4237758" cy="16693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4080" spc="-102" dirty="0">
                <a:gradFill>
                  <a:gsLst>
                    <a:gs pos="0">
                      <a:srgbClr val="FFFFFF"/>
                    </a:gs>
                    <a:gs pos="100000">
                      <a:srgbClr val="FFFFFF"/>
                    </a:gs>
                  </a:gsLst>
                  <a:lin ang="5400000" scaled="0"/>
                </a:gradFill>
                <a:ea typeface="Segoe UI" pitchFamily="34" charset="0"/>
                <a:cs typeface="Segoe UI" pitchFamily="34" charset="0"/>
              </a:rPr>
              <a:t>Hotel</a:t>
            </a:r>
          </a:p>
        </p:txBody>
      </p:sp>
      <p:sp>
        <p:nvSpPr>
          <p:cNvPr id="22" name="Left Brace 21"/>
          <p:cNvSpPr/>
          <p:nvPr/>
        </p:nvSpPr>
        <p:spPr>
          <a:xfrm>
            <a:off x="3135172" y="590961"/>
            <a:ext cx="710555" cy="1669356"/>
          </a:xfrm>
          <a:prstGeom prst="leftBrace">
            <a:avLst>
              <a:gd name="adj1" fmla="val 34896"/>
              <a:gd name="adj2" fmla="val 50000"/>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34" name="Left Brace 33"/>
          <p:cNvSpPr/>
          <p:nvPr/>
        </p:nvSpPr>
        <p:spPr>
          <a:xfrm>
            <a:off x="3169263" y="2531844"/>
            <a:ext cx="710555" cy="3607391"/>
          </a:xfrm>
          <a:prstGeom prst="leftBrace">
            <a:avLst>
              <a:gd name="adj1" fmla="val 42708"/>
              <a:gd name="adj2" fmla="val 50000"/>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468"/>
            <a:endParaRPr lang="en-US" sz="2040" dirty="0">
              <a:solidFill>
                <a:srgbClr val="000000"/>
              </a:solidFill>
            </a:endParaRPr>
          </a:p>
        </p:txBody>
      </p:sp>
      <p:sp>
        <p:nvSpPr>
          <p:cNvPr id="36" name="TextBox 35"/>
          <p:cNvSpPr txBox="1"/>
          <p:nvPr/>
        </p:nvSpPr>
        <p:spPr>
          <a:xfrm>
            <a:off x="232643" y="3101114"/>
            <a:ext cx="3052596" cy="2305557"/>
          </a:xfrm>
          <a:prstGeom prst="rect">
            <a:avLst/>
          </a:prstGeom>
          <a:noFill/>
        </p:spPr>
        <p:txBody>
          <a:bodyPr wrap="square" lIns="0" tIns="0" rIns="0" bIns="0" rtlCol="0">
            <a:spAutoFit/>
          </a:bodyPr>
          <a:lstStyle/>
          <a:p>
            <a:pPr algn="ctr" defTabSz="932468">
              <a:lnSpc>
                <a:spcPct val="90000"/>
              </a:lnSpc>
            </a:pPr>
            <a:r>
              <a:rPr lang="en-US" sz="3264" spc="-71" dirty="0">
                <a:solidFill>
                  <a:srgbClr val="000000"/>
                </a:solidFill>
                <a:latin typeface="Segoe UI Light" pitchFamily="34" charset="0"/>
              </a:rPr>
              <a:t>.NET, node, PHP,</a:t>
            </a:r>
          </a:p>
          <a:p>
            <a:pPr algn="ctr" defTabSz="932468">
              <a:lnSpc>
                <a:spcPct val="90000"/>
              </a:lnSpc>
            </a:pPr>
            <a:r>
              <a:rPr lang="en-US" sz="3264" spc="-71" dirty="0">
                <a:solidFill>
                  <a:srgbClr val="000000"/>
                </a:solidFill>
                <a:latin typeface="Segoe UI Light" pitchFamily="34" charset="0"/>
              </a:rPr>
              <a:t>Java, </a:t>
            </a:r>
            <a:r>
              <a:rPr lang="en-US" sz="3264" spc="-71" dirty="0" err="1">
                <a:solidFill>
                  <a:srgbClr val="000000"/>
                </a:solidFill>
                <a:latin typeface="Segoe UI Light" pitchFamily="34" charset="0"/>
              </a:rPr>
              <a:t>Scala</a:t>
            </a:r>
            <a:r>
              <a:rPr lang="en-US" sz="3264" spc="-71" dirty="0">
                <a:solidFill>
                  <a:srgbClr val="000000"/>
                </a:solidFill>
                <a:latin typeface="Segoe UI Light" pitchFamily="34" charset="0"/>
              </a:rPr>
              <a:t>, Python, Ruby,</a:t>
            </a:r>
          </a:p>
          <a:p>
            <a:pPr algn="ctr" defTabSz="932468">
              <a:lnSpc>
                <a:spcPct val="90000"/>
              </a:lnSpc>
            </a:pPr>
            <a:r>
              <a:rPr lang="en-US" sz="3264" spc="-71" dirty="0">
                <a:solidFill>
                  <a:srgbClr val="000000"/>
                </a:solidFill>
                <a:latin typeface="Segoe UI Light" pitchFamily="34" charset="0"/>
              </a:rPr>
              <a:t>C++,</a:t>
            </a:r>
          </a:p>
          <a:p>
            <a:pPr algn="ctr" defTabSz="932468">
              <a:lnSpc>
                <a:spcPct val="90000"/>
              </a:lnSpc>
            </a:pPr>
            <a:r>
              <a:rPr lang="en-US" sz="3264" spc="-71" dirty="0" err="1">
                <a:solidFill>
                  <a:srgbClr val="000000"/>
                </a:solidFill>
                <a:latin typeface="Segoe UI Light" pitchFamily="34" charset="0"/>
              </a:rPr>
              <a:t>freakin</a:t>
            </a:r>
            <a:r>
              <a:rPr lang="en-US" sz="3264" spc="-71" dirty="0">
                <a:solidFill>
                  <a:srgbClr val="000000"/>
                </a:solidFill>
                <a:latin typeface="Segoe UI Light" pitchFamily="34" charset="0"/>
              </a:rPr>
              <a:t>’ </a:t>
            </a:r>
            <a:r>
              <a:rPr lang="en-US" sz="3264" spc="-71" dirty="0" err="1">
                <a:solidFill>
                  <a:srgbClr val="000000"/>
                </a:solidFill>
                <a:latin typeface="Segoe UI Light" pitchFamily="34" charset="0"/>
              </a:rPr>
              <a:t>Erlang</a:t>
            </a:r>
            <a:r>
              <a:rPr lang="en-US" sz="3264" spc="-71" dirty="0">
                <a:solidFill>
                  <a:srgbClr val="000000"/>
                </a:solidFill>
                <a:latin typeface="Segoe UI Light" pitchFamily="34" charset="0"/>
              </a:rPr>
              <a:t>…</a:t>
            </a:r>
          </a:p>
        </p:txBody>
      </p:sp>
      <p:sp>
        <p:nvSpPr>
          <p:cNvPr id="13" name="TextBox 12"/>
          <p:cNvSpPr txBox="1"/>
          <p:nvPr/>
        </p:nvSpPr>
        <p:spPr>
          <a:xfrm>
            <a:off x="329642" y="444876"/>
            <a:ext cx="2548005" cy="2074903"/>
          </a:xfrm>
          <a:prstGeom prst="rect">
            <a:avLst/>
          </a:prstGeom>
          <a:noFill/>
        </p:spPr>
        <p:txBody>
          <a:bodyPr wrap="square" lIns="0" tIns="0" rIns="0" bIns="0" rtlCol="0">
            <a:spAutoFit/>
          </a:bodyPr>
          <a:lstStyle/>
          <a:p>
            <a:pPr algn="ctr" defTabSz="932468">
              <a:lnSpc>
                <a:spcPct val="90000"/>
              </a:lnSpc>
            </a:pPr>
            <a:r>
              <a:rPr lang="en-US" sz="3672" spc="-71" dirty="0">
                <a:solidFill>
                  <a:srgbClr val="000000"/>
                </a:solidFill>
                <a:latin typeface="Segoe UI Light" pitchFamily="34" charset="0"/>
              </a:rPr>
              <a:t>.NET,</a:t>
            </a:r>
          </a:p>
          <a:p>
            <a:pPr algn="ctr" defTabSz="932468">
              <a:lnSpc>
                <a:spcPct val="90000"/>
              </a:lnSpc>
            </a:pPr>
            <a:r>
              <a:rPr lang="en-US" sz="3672" spc="-71" dirty="0">
                <a:solidFill>
                  <a:srgbClr val="000000"/>
                </a:solidFill>
                <a:latin typeface="Segoe UI Light" pitchFamily="34" charset="0"/>
              </a:rPr>
              <a:t>node,</a:t>
            </a:r>
          </a:p>
          <a:p>
            <a:pPr algn="ctr" defTabSz="932468">
              <a:lnSpc>
                <a:spcPct val="90000"/>
              </a:lnSpc>
            </a:pPr>
            <a:r>
              <a:rPr lang="en-US" sz="3672" spc="-71" dirty="0">
                <a:solidFill>
                  <a:srgbClr val="000000"/>
                </a:solidFill>
                <a:latin typeface="Segoe UI Light" pitchFamily="34" charset="0"/>
              </a:rPr>
              <a:t>PHP,</a:t>
            </a:r>
          </a:p>
          <a:p>
            <a:pPr algn="ctr" defTabSz="932468">
              <a:lnSpc>
                <a:spcPct val="90000"/>
              </a:lnSpc>
            </a:pPr>
            <a:r>
              <a:rPr lang="en-US" sz="3672" spc="-71" dirty="0">
                <a:solidFill>
                  <a:srgbClr val="000000"/>
                </a:solidFill>
                <a:latin typeface="Segoe UI Light" pitchFamily="34" charset="0"/>
              </a:rPr>
              <a:t>Python</a:t>
            </a:r>
          </a:p>
        </p:txBody>
      </p:sp>
    </p:spTree>
    <p:extLst>
      <p:ext uri="{BB962C8B-B14F-4D97-AF65-F5344CB8AC3E}">
        <p14:creationId xmlns:p14="http://schemas.microsoft.com/office/powerpoint/2010/main" val="376248710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037" y="1058862"/>
            <a:ext cx="12434712" cy="6994525"/>
          </a:xfrm>
          <a:prstGeom prst="rect">
            <a:avLst/>
          </a:prstGeom>
        </p:spPr>
      </p:pic>
      <p:sp>
        <p:nvSpPr>
          <p:cNvPr id="5" name="Title 4"/>
          <p:cNvSpPr>
            <a:spLocks noGrp="1"/>
          </p:cNvSpPr>
          <p:nvPr>
            <p:ph type="title"/>
          </p:nvPr>
        </p:nvSpPr>
        <p:spPr/>
        <p:txBody>
          <a:bodyPr/>
          <a:lstStyle/>
          <a:p>
            <a:pPr algn="ctr"/>
            <a:r>
              <a:rPr lang="en-US" dirty="0" smtClean="0"/>
              <a:t>Nothing but demos</a:t>
            </a:r>
            <a:endParaRPr lang="en-US" dirty="0"/>
          </a:p>
        </p:txBody>
      </p:sp>
    </p:spTree>
    <p:extLst>
      <p:ext uri="{BB962C8B-B14F-4D97-AF65-F5344CB8AC3E}">
        <p14:creationId xmlns:p14="http://schemas.microsoft.com/office/powerpoint/2010/main" val="3073938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274638" y="1545485"/>
            <a:ext cx="11887200" cy="2521716"/>
          </a:xfrm>
        </p:spPr>
        <p:txBody>
          <a:bodyPr lIns="182880" tIns="146304" rIns="182880" bIns="146304"/>
          <a:lstStyle/>
          <a:p>
            <a:pPr marL="457200" indent="-457200">
              <a:spcBef>
                <a:spcPts val="2200"/>
              </a:spcBef>
              <a:buClr>
                <a:schemeClr val="tx2"/>
              </a:buClr>
            </a:pPr>
            <a:r>
              <a:rPr lang="en-US" dirty="0">
                <a:gradFill>
                  <a:gsLst>
                    <a:gs pos="0">
                      <a:schemeClr val="tx1"/>
                    </a:gs>
                    <a:gs pos="100000">
                      <a:schemeClr val="tx1"/>
                    </a:gs>
                  </a:gsLst>
                  <a:lin ang="5400000" scaled="0"/>
                </a:gradFill>
                <a:hlinkClick r:id="rId3"/>
              </a:rPr>
              <a:t>http://www.visualstudio.com</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4"/>
              </a:rPr>
              <a:t>http://blogs.msdn.com/b/developer-tools/</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5"/>
              </a:rPr>
              <a:t>http://msdn.microsoft.com/vstudio</a:t>
            </a:r>
            <a:r>
              <a:rPr lang="en-US" dirty="0">
                <a:gradFill>
                  <a:gsLst>
                    <a:gs pos="0">
                      <a:schemeClr val="tx1"/>
                    </a:gs>
                    <a:gs pos="100000">
                      <a:schemeClr val="tx1"/>
                    </a:gs>
                  </a:gsLst>
                  <a:lin ang="5400000" scaled="0"/>
                </a:gradFill>
              </a:rPr>
              <a:t> </a:t>
            </a:r>
          </a:p>
        </p:txBody>
      </p:sp>
      <p:sp>
        <p:nvSpPr>
          <p:cNvPr id="4" name="Title 3"/>
          <p:cNvSpPr>
            <a:spLocks noGrp="1"/>
          </p:cNvSpPr>
          <p:nvPr>
            <p:ph type="title"/>
          </p:nvPr>
        </p:nvSpPr>
        <p:spPr/>
        <p:txBody>
          <a:bodyPr/>
          <a:lstStyle/>
          <a:p>
            <a:r>
              <a:rPr lang="en-US" dirty="0" smtClean="0"/>
              <a:t>DEV Track Resources</a:t>
            </a:r>
            <a:endParaRPr lang="en-US" dirty="0"/>
          </a:p>
        </p:txBody>
      </p:sp>
      <p:grpSp>
        <p:nvGrpSpPr>
          <p:cNvPr id="3" name="Group 2"/>
          <p:cNvGrpSpPr/>
          <p:nvPr/>
        </p:nvGrpSpPr>
        <p:grpSpPr>
          <a:xfrm>
            <a:off x="8504238" y="4838317"/>
            <a:ext cx="3076577" cy="683264"/>
            <a:chOff x="8297184" y="4389321"/>
            <a:chExt cx="3076577" cy="683264"/>
          </a:xfrm>
        </p:grpSpPr>
        <p:sp>
          <p:nvSpPr>
            <p:cNvPr id="24" name="Oval 23"/>
            <p:cNvSpPr/>
            <p:nvPr/>
          </p:nvSpPr>
          <p:spPr bwMode="auto">
            <a:xfrm>
              <a:off x="8297184" y="4449964"/>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Content Placeholder 4"/>
            <p:cNvSpPr txBox="1">
              <a:spLocks/>
            </p:cNvSpPr>
            <p:nvPr/>
          </p:nvSpPr>
          <p:spPr>
            <a:xfrm>
              <a:off x="8859162" y="4389321"/>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err="1" smtClean="0"/>
                <a:t>visualstudio</a:t>
              </a:r>
              <a:endParaRPr lang="en-US" sz="3600" dirty="0" smtClean="0"/>
            </a:p>
          </p:txBody>
        </p:sp>
        <p:sp useBgFill="1">
          <p:nvSpPr>
            <p:cNvPr id="21" name="Freeform 6"/>
            <p:cNvSpPr>
              <a:spLocks noChangeAspect="1" noEditPoints="1"/>
            </p:cNvSpPr>
            <p:nvPr/>
          </p:nvSpPr>
          <p:spPr bwMode="auto">
            <a:xfrm>
              <a:off x="8428635" y="4624936"/>
              <a:ext cx="299076" cy="212035"/>
            </a:xfrm>
            <a:custGeom>
              <a:avLst/>
              <a:gdLst>
                <a:gd name="T0" fmla="*/ 1856 w 1885"/>
                <a:gd name="T1" fmla="*/ 243 h 1336"/>
                <a:gd name="T2" fmla="*/ 1629 w 1885"/>
                <a:gd name="T3" fmla="*/ 24 h 1336"/>
                <a:gd name="T4" fmla="*/ 942 w 1885"/>
                <a:gd name="T5" fmla="*/ 0 h 1336"/>
                <a:gd name="T6" fmla="*/ 943 w 1885"/>
                <a:gd name="T7" fmla="*/ 0 h 1336"/>
                <a:gd name="T8" fmla="*/ 256 w 1885"/>
                <a:gd name="T9" fmla="*/ 24 h 1336"/>
                <a:gd name="T10" fmla="*/ 29 w 1885"/>
                <a:gd name="T11" fmla="*/ 243 h 1336"/>
                <a:gd name="T12" fmla="*/ 0 w 1885"/>
                <a:gd name="T13" fmla="*/ 657 h 1336"/>
                <a:gd name="T14" fmla="*/ 0 w 1885"/>
                <a:gd name="T15" fmla="*/ 679 h 1336"/>
                <a:gd name="T16" fmla="*/ 29 w 1885"/>
                <a:gd name="T17" fmla="*/ 1093 h 1336"/>
                <a:gd name="T18" fmla="*/ 256 w 1885"/>
                <a:gd name="T19" fmla="*/ 1312 h 1336"/>
                <a:gd name="T20" fmla="*/ 943 w 1885"/>
                <a:gd name="T21" fmla="*/ 1336 h 1336"/>
                <a:gd name="T22" fmla="*/ 942 w 1885"/>
                <a:gd name="T23" fmla="*/ 1336 h 1336"/>
                <a:gd name="T24" fmla="*/ 1629 w 1885"/>
                <a:gd name="T25" fmla="*/ 1312 h 1336"/>
                <a:gd name="T26" fmla="*/ 1856 w 1885"/>
                <a:gd name="T27" fmla="*/ 1093 h 1336"/>
                <a:gd name="T28" fmla="*/ 1885 w 1885"/>
                <a:gd name="T29" fmla="*/ 679 h 1336"/>
                <a:gd name="T30" fmla="*/ 1885 w 1885"/>
                <a:gd name="T31" fmla="*/ 657 h 1336"/>
                <a:gd name="T32" fmla="*/ 1856 w 1885"/>
                <a:gd name="T33" fmla="*/ 243 h 1336"/>
                <a:gd name="T34" fmla="*/ 747 w 1885"/>
                <a:gd name="T35" fmla="*/ 933 h 1336"/>
                <a:gd name="T36" fmla="*/ 747 w 1885"/>
                <a:gd name="T37" fmla="*/ 397 h 1336"/>
                <a:gd name="T38" fmla="*/ 1247 w 1885"/>
                <a:gd name="T39" fmla="*/ 659 h 1336"/>
                <a:gd name="T40" fmla="*/ 747 w 1885"/>
                <a:gd name="T41" fmla="*/ 933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5" h="1336">
                  <a:moveTo>
                    <a:pt x="1856" y="243"/>
                  </a:moveTo>
                  <a:cubicBezTo>
                    <a:pt x="1820" y="99"/>
                    <a:pt x="1753" y="44"/>
                    <a:pt x="1629" y="24"/>
                  </a:cubicBezTo>
                  <a:cubicBezTo>
                    <a:pt x="1557" y="13"/>
                    <a:pt x="1214" y="0"/>
                    <a:pt x="942" y="0"/>
                  </a:cubicBezTo>
                  <a:cubicBezTo>
                    <a:pt x="943" y="0"/>
                    <a:pt x="943" y="0"/>
                    <a:pt x="943" y="0"/>
                  </a:cubicBezTo>
                  <a:cubicBezTo>
                    <a:pt x="671" y="0"/>
                    <a:pt x="328" y="14"/>
                    <a:pt x="256" y="24"/>
                  </a:cubicBezTo>
                  <a:cubicBezTo>
                    <a:pt x="132" y="44"/>
                    <a:pt x="65" y="99"/>
                    <a:pt x="29" y="243"/>
                  </a:cubicBezTo>
                  <a:cubicBezTo>
                    <a:pt x="17" y="291"/>
                    <a:pt x="0" y="556"/>
                    <a:pt x="0" y="657"/>
                  </a:cubicBezTo>
                  <a:cubicBezTo>
                    <a:pt x="0" y="679"/>
                    <a:pt x="0" y="679"/>
                    <a:pt x="0" y="679"/>
                  </a:cubicBezTo>
                  <a:cubicBezTo>
                    <a:pt x="0" y="780"/>
                    <a:pt x="17" y="1045"/>
                    <a:pt x="29" y="1093"/>
                  </a:cubicBezTo>
                  <a:cubicBezTo>
                    <a:pt x="65" y="1237"/>
                    <a:pt x="132" y="1292"/>
                    <a:pt x="256" y="1312"/>
                  </a:cubicBezTo>
                  <a:cubicBezTo>
                    <a:pt x="328" y="1323"/>
                    <a:pt x="671" y="1336"/>
                    <a:pt x="943" y="1336"/>
                  </a:cubicBezTo>
                  <a:cubicBezTo>
                    <a:pt x="942" y="1336"/>
                    <a:pt x="942" y="1336"/>
                    <a:pt x="942" y="1336"/>
                  </a:cubicBezTo>
                  <a:cubicBezTo>
                    <a:pt x="1214" y="1336"/>
                    <a:pt x="1557" y="1323"/>
                    <a:pt x="1629" y="1312"/>
                  </a:cubicBezTo>
                  <a:cubicBezTo>
                    <a:pt x="1753" y="1292"/>
                    <a:pt x="1820" y="1237"/>
                    <a:pt x="1856" y="1093"/>
                  </a:cubicBezTo>
                  <a:cubicBezTo>
                    <a:pt x="1868" y="1045"/>
                    <a:pt x="1885" y="780"/>
                    <a:pt x="1885" y="679"/>
                  </a:cubicBezTo>
                  <a:cubicBezTo>
                    <a:pt x="1885" y="657"/>
                    <a:pt x="1885" y="657"/>
                    <a:pt x="1885" y="657"/>
                  </a:cubicBezTo>
                  <a:cubicBezTo>
                    <a:pt x="1885" y="556"/>
                    <a:pt x="1868" y="291"/>
                    <a:pt x="1856" y="243"/>
                  </a:cubicBezTo>
                  <a:close/>
                  <a:moveTo>
                    <a:pt x="747" y="933"/>
                  </a:moveTo>
                  <a:cubicBezTo>
                    <a:pt x="747" y="397"/>
                    <a:pt x="747" y="397"/>
                    <a:pt x="747" y="397"/>
                  </a:cubicBezTo>
                  <a:cubicBezTo>
                    <a:pt x="1247" y="659"/>
                    <a:pt x="1247" y="659"/>
                    <a:pt x="1247" y="659"/>
                  </a:cubicBezTo>
                  <a:lnTo>
                    <a:pt x="747" y="933"/>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4292682" y="4838317"/>
            <a:ext cx="3503651" cy="683264"/>
            <a:chOff x="4085628" y="4215696"/>
            <a:chExt cx="3503651" cy="683264"/>
          </a:xfrm>
        </p:grpSpPr>
        <p:sp>
          <p:nvSpPr>
            <p:cNvPr id="23" name="Oval 22"/>
            <p:cNvSpPr/>
            <p:nvPr/>
          </p:nvSpPr>
          <p:spPr bwMode="auto">
            <a:xfrm>
              <a:off x="408562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Content Placeholder 4"/>
            <p:cNvSpPr txBox="1">
              <a:spLocks/>
            </p:cNvSpPr>
            <p:nvPr/>
          </p:nvSpPr>
          <p:spPr>
            <a:xfrm>
              <a:off x="4647606" y="4215696"/>
              <a:ext cx="2941673"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smtClean="0"/>
                <a:t>@</a:t>
              </a:r>
              <a:r>
                <a:rPr lang="en-US" sz="3600" dirty="0" err="1" smtClean="0"/>
                <a:t>visualstudio</a:t>
              </a:r>
              <a:endParaRPr lang="en-US" sz="3600" dirty="0" smtClean="0"/>
            </a:p>
          </p:txBody>
        </p:sp>
        <p:sp useBgFill="1">
          <p:nvSpPr>
            <p:cNvPr id="12" name="Freeform 38"/>
            <p:cNvSpPr>
              <a:spLocks noChangeAspect="1"/>
            </p:cNvSpPr>
            <p:nvPr/>
          </p:nvSpPr>
          <p:spPr bwMode="auto">
            <a:xfrm>
              <a:off x="4187808" y="4422273"/>
              <a:ext cx="357619" cy="270110"/>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p:nvPr/>
        </p:nvGrpSpPr>
        <p:grpSpPr>
          <a:xfrm>
            <a:off x="473162" y="4838317"/>
            <a:ext cx="3111615" cy="683264"/>
            <a:chOff x="266108" y="4215696"/>
            <a:chExt cx="3111615" cy="683264"/>
          </a:xfrm>
        </p:grpSpPr>
        <p:sp>
          <p:nvSpPr>
            <p:cNvPr id="10" name="Content Placeholder 4"/>
            <p:cNvSpPr txBox="1">
              <a:spLocks/>
            </p:cNvSpPr>
            <p:nvPr/>
          </p:nvSpPr>
          <p:spPr>
            <a:xfrm>
              <a:off x="863124" y="4215696"/>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err="1" smtClean="0"/>
                <a:t>visualstudio</a:t>
              </a:r>
              <a:endParaRPr lang="en-US" sz="3600" dirty="0" smtClean="0"/>
            </a:p>
          </p:txBody>
        </p:sp>
        <p:grpSp>
          <p:nvGrpSpPr>
            <p:cNvPr id="13" name="Group 12"/>
            <p:cNvGrpSpPr/>
            <p:nvPr/>
          </p:nvGrpSpPr>
          <p:grpSpPr>
            <a:xfrm>
              <a:off x="266108" y="4276339"/>
              <a:ext cx="561978" cy="561978"/>
              <a:chOff x="266108" y="4276339"/>
              <a:chExt cx="561978" cy="561978"/>
            </a:xfrm>
          </p:grpSpPr>
          <p:sp>
            <p:nvSpPr>
              <p:cNvPr id="19" name="Oval 18"/>
              <p:cNvSpPr/>
              <p:nvPr/>
            </p:nvSpPr>
            <p:spPr bwMode="auto">
              <a:xfrm>
                <a:off x="26610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useBgFill="1">
            <p:nvSpPr>
              <p:cNvPr id="9" name="Freeform 5"/>
              <p:cNvSpPr>
                <a:spLocks/>
              </p:cNvSpPr>
              <p:nvPr/>
            </p:nvSpPr>
            <p:spPr bwMode="auto">
              <a:xfrm>
                <a:off x="535461" y="4395075"/>
                <a:ext cx="174625" cy="352425"/>
              </a:xfrm>
              <a:custGeom>
                <a:avLst/>
                <a:gdLst>
                  <a:gd name="T0" fmla="*/ 43 w 44"/>
                  <a:gd name="T1" fmla="*/ 49 h 91"/>
                  <a:gd name="T2" fmla="*/ 27 w 44"/>
                  <a:gd name="T3" fmla="*/ 49 h 91"/>
                  <a:gd name="T4" fmla="*/ 27 w 44"/>
                  <a:gd name="T5" fmla="*/ 91 h 91"/>
                  <a:gd name="T6" fmla="*/ 11 w 44"/>
                  <a:gd name="T7" fmla="*/ 91 h 91"/>
                  <a:gd name="T8" fmla="*/ 11 w 44"/>
                  <a:gd name="T9" fmla="*/ 49 h 91"/>
                  <a:gd name="T10" fmla="*/ 0 w 44"/>
                  <a:gd name="T11" fmla="*/ 49 h 91"/>
                  <a:gd name="T12" fmla="*/ 0 w 44"/>
                  <a:gd name="T13" fmla="*/ 33 h 91"/>
                  <a:gd name="T14" fmla="*/ 11 w 44"/>
                  <a:gd name="T15" fmla="*/ 33 h 91"/>
                  <a:gd name="T16" fmla="*/ 11 w 44"/>
                  <a:gd name="T17" fmla="*/ 20 h 91"/>
                  <a:gd name="T18" fmla="*/ 33 w 44"/>
                  <a:gd name="T19" fmla="*/ 0 h 91"/>
                  <a:gd name="T20" fmla="*/ 44 w 44"/>
                  <a:gd name="T21" fmla="*/ 1 h 91"/>
                  <a:gd name="T22" fmla="*/ 43 w 44"/>
                  <a:gd name="T23" fmla="*/ 15 h 91"/>
                  <a:gd name="T24" fmla="*/ 33 w 44"/>
                  <a:gd name="T25" fmla="*/ 15 h 91"/>
                  <a:gd name="T26" fmla="*/ 27 w 44"/>
                  <a:gd name="T27" fmla="*/ 22 h 91"/>
                  <a:gd name="T28" fmla="*/ 27 w 44"/>
                  <a:gd name="T29" fmla="*/ 23 h 91"/>
                  <a:gd name="T30" fmla="*/ 27 w 44"/>
                  <a:gd name="T31" fmla="*/ 33 h 91"/>
                  <a:gd name="T32" fmla="*/ 44 w 44"/>
                  <a:gd name="T33" fmla="*/ 33 h 91"/>
                  <a:gd name="T34" fmla="*/ 43 w 44"/>
                  <a:gd name="T35" fmla="*/ 49 h 91"/>
                  <a:gd name="T36" fmla="*/ 43 w 44"/>
                  <a:gd name="T37" fmla="*/ 4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91">
                    <a:moveTo>
                      <a:pt x="43" y="49"/>
                    </a:moveTo>
                    <a:cubicBezTo>
                      <a:pt x="27" y="49"/>
                      <a:pt x="27" y="49"/>
                      <a:pt x="27" y="49"/>
                    </a:cubicBezTo>
                    <a:cubicBezTo>
                      <a:pt x="27" y="91"/>
                      <a:pt x="27" y="91"/>
                      <a:pt x="27" y="91"/>
                    </a:cubicBezTo>
                    <a:cubicBezTo>
                      <a:pt x="11" y="91"/>
                      <a:pt x="11" y="91"/>
                      <a:pt x="11" y="91"/>
                    </a:cubicBezTo>
                    <a:cubicBezTo>
                      <a:pt x="11" y="49"/>
                      <a:pt x="11" y="49"/>
                      <a:pt x="11" y="49"/>
                    </a:cubicBezTo>
                    <a:cubicBezTo>
                      <a:pt x="0" y="49"/>
                      <a:pt x="0" y="49"/>
                      <a:pt x="0" y="49"/>
                    </a:cubicBezTo>
                    <a:cubicBezTo>
                      <a:pt x="0" y="33"/>
                      <a:pt x="0" y="33"/>
                      <a:pt x="0" y="33"/>
                    </a:cubicBezTo>
                    <a:cubicBezTo>
                      <a:pt x="11" y="33"/>
                      <a:pt x="11" y="33"/>
                      <a:pt x="11" y="33"/>
                    </a:cubicBezTo>
                    <a:cubicBezTo>
                      <a:pt x="11" y="33"/>
                      <a:pt x="11" y="27"/>
                      <a:pt x="11" y="20"/>
                    </a:cubicBezTo>
                    <a:cubicBezTo>
                      <a:pt x="11" y="10"/>
                      <a:pt x="18" y="0"/>
                      <a:pt x="33" y="0"/>
                    </a:cubicBezTo>
                    <a:cubicBezTo>
                      <a:pt x="39" y="0"/>
                      <a:pt x="44" y="1"/>
                      <a:pt x="44" y="1"/>
                    </a:cubicBezTo>
                    <a:cubicBezTo>
                      <a:pt x="43" y="15"/>
                      <a:pt x="43" y="15"/>
                      <a:pt x="43" y="15"/>
                    </a:cubicBezTo>
                    <a:cubicBezTo>
                      <a:pt x="43" y="15"/>
                      <a:pt x="39" y="15"/>
                      <a:pt x="33" y="15"/>
                    </a:cubicBezTo>
                    <a:cubicBezTo>
                      <a:pt x="28" y="15"/>
                      <a:pt x="27" y="18"/>
                      <a:pt x="27" y="22"/>
                    </a:cubicBezTo>
                    <a:cubicBezTo>
                      <a:pt x="27" y="22"/>
                      <a:pt x="27" y="23"/>
                      <a:pt x="27" y="23"/>
                    </a:cubicBezTo>
                    <a:cubicBezTo>
                      <a:pt x="27" y="24"/>
                      <a:pt x="27" y="27"/>
                      <a:pt x="27" y="33"/>
                    </a:cubicBezTo>
                    <a:cubicBezTo>
                      <a:pt x="44" y="33"/>
                      <a:pt x="44" y="33"/>
                      <a:pt x="44" y="33"/>
                    </a:cubicBezTo>
                    <a:cubicBezTo>
                      <a:pt x="43" y="49"/>
                      <a:pt x="43" y="49"/>
                      <a:pt x="43" y="49"/>
                    </a:cubicBezTo>
                    <a:cubicBezTo>
                      <a:pt x="43" y="49"/>
                      <a:pt x="43" y="49"/>
                      <a:pt x="43" y="49"/>
                    </a:cubicBezTo>
                    <a:close/>
                  </a:path>
                </a:pathLst>
              </a:cu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577127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childTnLst>
                                </p:cTn>
                              </p:par>
                              <p:par>
                                <p:cTn id="8" presetID="63" presetClass="path" presetSubtype="0" decel="100000" fill="hold" grpId="1" nodeType="withEffect">
                                  <p:stCondLst>
                                    <p:cond delay="0"/>
                                  </p:stCondLst>
                                  <p:childTnLst>
                                    <p:animMotion origin="layout" path="M -0.02413 -9.94099E-7 L 0 -9.94099E-7 " pathEditMode="relative" rAng="0" ptsTypes="AA">
                                      <p:cBhvr>
                                        <p:cTn id="9" dur="1000" fill="hold"/>
                                        <p:tgtEl>
                                          <p:spTgt spid="5"/>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600"/>
                                        <p:tgtEl>
                                          <p:spTgt spid="16"/>
                                        </p:tgtEl>
                                      </p:cBhvr>
                                    </p:animEffect>
                                  </p:childTnLst>
                                </p:cTn>
                              </p:par>
                              <p:par>
                                <p:cTn id="13" presetID="63" presetClass="path" presetSubtype="0" decel="100000" fill="hold" nodeType="withEffect">
                                  <p:stCondLst>
                                    <p:cond delay="100"/>
                                  </p:stCondLst>
                                  <p:childTnLst>
                                    <p:animMotion origin="layout" path="M -0.02413 -1.02587E-6 L 4.94766E-6 -1.02587E-6 " pathEditMode="relative" rAng="0" ptsTypes="AA">
                                      <p:cBhvr>
                                        <p:cTn id="14" dur="1000" fill="hold"/>
                                        <p:tgtEl>
                                          <p:spTgt spid="16"/>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600"/>
                                        <p:tgtEl>
                                          <p:spTgt spid="14"/>
                                        </p:tgtEl>
                                      </p:cBhvr>
                                    </p:animEffect>
                                  </p:childTnLst>
                                </p:cTn>
                              </p:par>
                              <p:par>
                                <p:cTn id="18" presetID="63" presetClass="path" presetSubtype="0" decel="100000" fill="hold" nodeType="withEffect">
                                  <p:stCondLst>
                                    <p:cond delay="200"/>
                                  </p:stCondLst>
                                  <p:childTnLst>
                                    <p:animMotion origin="layout" path="M -0.02413 -1.02587E-6 L 1.35818E-6 -1.02587E-6 " pathEditMode="relative" rAng="0" ptsTypes="AA">
                                      <p:cBhvr>
                                        <p:cTn id="19" dur="1000" fill="hold"/>
                                        <p:tgtEl>
                                          <p:spTgt spid="14"/>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600"/>
                                        <p:tgtEl>
                                          <p:spTgt spid="3"/>
                                        </p:tgtEl>
                                      </p:cBhvr>
                                    </p:animEffect>
                                  </p:childTnLst>
                                </p:cTn>
                              </p:par>
                              <p:par>
                                <p:cTn id="23" presetID="63" presetClass="path" presetSubtype="0" decel="100000" fill="hold" nodeType="withEffect">
                                  <p:stCondLst>
                                    <p:cond delay="300"/>
                                  </p:stCondLst>
                                  <p:childTnLst>
                                    <p:animMotion origin="layout" path="M -0.02413 -1.02587E-6 L 4.25581E-6 -1.02587E-6 " pathEditMode="relative" rAng="0" ptsTypes="AA">
                                      <p:cBhvr>
                                        <p:cTn id="24" dur="10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79425"/>
            <a:ext cx="2560638" cy="1175745"/>
          </a:xfrm>
          <a:prstGeom prst="rect">
            <a:avLst/>
          </a:prstGeom>
        </p:spPr>
      </p:pic>
      <p:sp>
        <p:nvSpPr>
          <p:cNvPr id="6" name="Shape 538"/>
          <p:cNvSpPr txBox="1">
            <a:spLocks/>
          </p:cNvSpPr>
          <p:nvPr/>
        </p:nvSpPr>
        <p:spPr>
          <a:xfrm>
            <a:off x="274638" y="2124365"/>
            <a:ext cx="11460162" cy="2111347"/>
          </a:xfrm>
          <a:prstGeom prst="rect">
            <a:avLst/>
          </a:prstGeom>
          <a:ln w="12700">
            <a:miter lim="400000"/>
          </a:ln>
        </p:spPr>
        <p:txBody>
          <a:bodyPr lIns="182880" tIns="146304" rIns="182880" bIns="146304" anchor="t" anchorCtr="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1200"/>
              </a:spcBef>
            </a:pPr>
            <a:r>
              <a:rPr lang="en-US" dirty="0"/>
              <a:t>Claim your Visual Studio Online </a:t>
            </a:r>
            <a:r>
              <a:rPr lang="en-US" dirty="0" smtClean="0"/>
              <a:t>domain</a:t>
            </a:r>
            <a:endParaRPr lang="en-US" dirty="0"/>
          </a:p>
          <a:p>
            <a:pPr marL="457200" indent="-457200">
              <a:spcBef>
                <a:spcPts val="1200"/>
              </a:spcBef>
            </a:pPr>
            <a:r>
              <a:rPr lang="en-US" dirty="0"/>
              <a:t>MSDN </a:t>
            </a:r>
            <a:r>
              <a:rPr lang="en-US" dirty="0" smtClean="0"/>
              <a:t>subscribers, </a:t>
            </a:r>
            <a:r>
              <a:rPr lang="en-US" dirty="0"/>
              <a:t>activate your </a:t>
            </a:r>
            <a:r>
              <a:rPr lang="en-US" dirty="0" smtClean="0"/>
              <a:t>Azure </a:t>
            </a:r>
            <a:br>
              <a:rPr lang="en-US" dirty="0" smtClean="0"/>
            </a:br>
            <a:r>
              <a:rPr lang="en-US" dirty="0" smtClean="0"/>
              <a:t>benefits now</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invGray">
          <a:xfrm>
            <a:off x="10788545" y="6268019"/>
            <a:ext cx="1190730" cy="255073"/>
          </a:xfrm>
          <a:prstGeom prst="rect">
            <a:avLst/>
          </a:prstGeom>
        </p:spPr>
      </p:pic>
      <p:sp>
        <p:nvSpPr>
          <p:cNvPr id="11" name="Shape 538"/>
          <p:cNvSpPr txBox="1">
            <a:spLocks/>
          </p:cNvSpPr>
          <p:nvPr/>
        </p:nvSpPr>
        <p:spPr>
          <a:xfrm>
            <a:off x="274638" y="4414075"/>
            <a:ext cx="11460162" cy="683264"/>
          </a:xfrm>
          <a:prstGeom prst="rect">
            <a:avLst/>
          </a:prstGeom>
          <a:ln w="12700">
            <a:miter lim="400000"/>
          </a:ln>
        </p:spPr>
        <p:txBody>
          <a:bodyPr lIns="182880" tIns="146304" rIns="182880" bIns="146304" anchor="t" anchorCtr="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400"/>
              </a:spcBef>
              <a:buNone/>
            </a:pPr>
            <a:r>
              <a:rPr lang="en-US" sz="2800" b="1" kern="0" dirty="0" smtClean="0"/>
              <a:t>Simply </a:t>
            </a:r>
            <a:r>
              <a:rPr lang="en-US" sz="2800" b="1" kern="0" dirty="0"/>
              <a:t>get started @ </a:t>
            </a:r>
            <a:r>
              <a:rPr lang="en-US" sz="2800" b="1" kern="0" dirty="0">
                <a:hlinkClick r:id="rId6"/>
              </a:rPr>
              <a:t>http://aka.ms/teched-eu</a:t>
            </a:r>
            <a:r>
              <a:rPr lang="en-US" sz="2800" b="1" kern="0" dirty="0"/>
              <a:t> </a:t>
            </a:r>
          </a:p>
        </p:txBody>
      </p:sp>
    </p:spTree>
    <p:extLst>
      <p:ext uri="{BB962C8B-B14F-4D97-AF65-F5344CB8AC3E}">
        <p14:creationId xmlns:p14="http://schemas.microsoft.com/office/powerpoint/2010/main" val="91847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childTnLst>
                                </p:cTn>
                              </p:par>
                              <p:par>
                                <p:cTn id="8" presetID="63" presetClass="path" presetSubtype="0" decel="100000" fill="hold" grpId="1" nodeType="withEffect">
                                  <p:stCondLst>
                                    <p:cond delay="0"/>
                                  </p:stCondLst>
                                  <p:childTnLst>
                                    <p:animMotion origin="layout" path="M -0.02413 2.64639E-6 L 2.57595E-6 2.64639E-6 " pathEditMode="relative" rAng="0" ptsTypes="AA">
                                      <p:cBhvr>
                                        <p:cTn id="9" dur="1000" fill="hold"/>
                                        <p:tgtEl>
                                          <p:spTgt spid="6"/>
                                        </p:tgtEl>
                                        <p:attrNameLst>
                                          <p:attrName>ppt_x</p:attrName>
                                          <p:attrName>ppt_y</p:attrName>
                                        </p:attrNameLst>
                                      </p:cBhvr>
                                      <p:rCtr x="1200" y="0"/>
                                    </p:animMotion>
                                  </p:childTnLst>
                                </p:cTn>
                              </p:par>
                              <p:par>
                                <p:cTn id="10" presetID="10" presetClass="entr" presetSubtype="0" fill="hold" grpId="0" nodeType="withEffect">
                                  <p:stCondLst>
                                    <p:cond delay="1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600"/>
                                        <p:tgtEl>
                                          <p:spTgt spid="11"/>
                                        </p:tgtEl>
                                      </p:cBhvr>
                                    </p:animEffect>
                                  </p:childTnLst>
                                </p:cTn>
                              </p:par>
                              <p:par>
                                <p:cTn id="13" presetID="63" presetClass="path" presetSubtype="0" decel="100000" fill="hold" grpId="1" nodeType="withEffect">
                                  <p:stCondLst>
                                    <p:cond delay="100"/>
                                  </p:stCondLst>
                                  <p:childTnLst>
                                    <p:animMotion origin="layout" path="M -0.02413 -1.84294E-6 L 2.57595E-6 -1.84294E-6 " pathEditMode="relative" rAng="0" ptsTypes="AA">
                                      <p:cBhvr>
                                        <p:cTn id="14" dur="1000" fill="hold"/>
                                        <p:tgtEl>
                                          <p:spTgt spid="11"/>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23401428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86345241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384" y="-1967493"/>
            <a:ext cx="10294737" cy="10294737"/>
          </a:xfrm>
          <a:prstGeom prst="rect">
            <a:avLst/>
          </a:prstGeom>
        </p:spPr>
      </p:pic>
      <p:sp>
        <p:nvSpPr>
          <p:cNvPr id="5" name="TextBox 4"/>
          <p:cNvSpPr txBox="1"/>
          <p:nvPr/>
        </p:nvSpPr>
        <p:spPr>
          <a:xfrm rot="10800000" flipV="1">
            <a:off x="807132" y="5091965"/>
            <a:ext cx="10986668" cy="1150587"/>
          </a:xfrm>
          <a:prstGeom prst="rect">
            <a:avLst/>
          </a:prstGeom>
          <a:noFill/>
        </p:spPr>
        <p:txBody>
          <a:bodyPr wrap="square" rtlCol="0">
            <a:spAutoFit/>
          </a:bodyPr>
          <a:lstStyle/>
          <a:p>
            <a:pPr algn="ctr" defTabSz="932468"/>
            <a:r>
              <a:rPr lang="en-US" sz="6731" dirty="0">
                <a:solidFill>
                  <a:srgbClr val="006699"/>
                </a:solidFill>
              </a:rPr>
              <a:t>http://friday.azure.com</a:t>
            </a:r>
          </a:p>
        </p:txBody>
      </p:sp>
    </p:spTree>
    <p:extLst>
      <p:ext uri="{BB962C8B-B14F-4D97-AF65-F5344CB8AC3E}">
        <p14:creationId xmlns:p14="http://schemas.microsoft.com/office/powerpoint/2010/main" val="110015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26208"/>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20476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4840" y="1439862"/>
            <a:ext cx="4325135" cy="3919398"/>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smtClean="0"/>
              <a:t>  ASP.NET</a:t>
            </a:r>
            <a:endParaRPr lang="en-US" dirty="0"/>
          </a:p>
        </p:txBody>
      </p:sp>
    </p:spTree>
    <p:extLst>
      <p:ext uri="{BB962C8B-B14F-4D97-AF65-F5344CB8AC3E}">
        <p14:creationId xmlns:p14="http://schemas.microsoft.com/office/powerpoint/2010/main" val="2446197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evbdn.eventbrite.com/s3-s3/eventlogos/6338227/microsoftprofessionaldeveloperconferenc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93" y="-1"/>
            <a:ext cx="12575867" cy="838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36218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evbdn.eventbrite.com/s3-s3/eventlogos/6338227/microsoftprofessionaldeveloperconferenc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93" y="-1"/>
            <a:ext cx="12575867" cy="83839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81023" y="230078"/>
            <a:ext cx="2905429" cy="3486515"/>
          </a:xfrm>
          <a:prstGeom prst="rect">
            <a:avLst/>
          </a:prstGeom>
        </p:spPr>
      </p:pic>
    </p:spTree>
    <p:extLst>
      <p:ext uri="{BB962C8B-B14F-4D97-AF65-F5344CB8AC3E}">
        <p14:creationId xmlns:p14="http://schemas.microsoft.com/office/powerpoint/2010/main" val="330329192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4840" y="1439862"/>
            <a:ext cx="4325135" cy="3919398"/>
          </a:xfrm>
        </p:spPr>
        <p:style>
          <a:lnRef idx="3">
            <a:schemeClr val="lt1"/>
          </a:lnRef>
          <a:fillRef idx="1">
            <a:schemeClr val="accent2"/>
          </a:fillRef>
          <a:effectRef idx="1">
            <a:schemeClr val="accent2"/>
          </a:effectRef>
          <a:fontRef idx="minor">
            <a:schemeClr val="lt1"/>
          </a:fontRef>
        </p:style>
        <p:txBody>
          <a:bodyPr/>
          <a:lstStyle/>
          <a:p>
            <a:r>
              <a:rPr lang="en-US" dirty="0" smtClean="0"/>
              <a:t>  ASP.NET</a:t>
            </a:r>
            <a:endParaRPr lang="en-US" dirty="0"/>
          </a:p>
        </p:txBody>
      </p:sp>
      <p:sp>
        <p:nvSpPr>
          <p:cNvPr id="6" name="Title 4"/>
          <p:cNvSpPr txBox="1">
            <a:spLocks/>
          </p:cNvSpPr>
          <p:nvPr/>
        </p:nvSpPr>
        <p:spPr>
          <a:xfrm flipH="1">
            <a:off x="6326440" y="1433696"/>
            <a:ext cx="4325135"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rtlCol="0" anchor="ctr" anchorCtr="0" compatLnSpc="1">
            <a:prstTxWarp prst="textNoShape">
              <a:avLst/>
            </a:prstTxWarp>
            <a:noAutofit/>
          </a:bodyPr>
          <a:lstStyle>
            <a:lvl1pPr algn="l" defTabSz="914166" rtl="0" eaLnBrk="1" latinLnBrk="0" hangingPunct="1">
              <a:lnSpc>
                <a:spcPct val="95000"/>
              </a:lnSpc>
              <a:spcBef>
                <a:spcPct val="0"/>
              </a:spcBef>
              <a:buNone/>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r>
              <a:rPr>
                <a:solidFill>
                  <a:srgbClr val="000000"/>
                </a:solidFill>
              </a:rPr>
              <a:t>      Web Tools</a:t>
            </a:r>
          </a:p>
        </p:txBody>
      </p:sp>
    </p:spTree>
    <p:extLst>
      <p:ext uri="{BB962C8B-B14F-4D97-AF65-F5344CB8AC3E}">
        <p14:creationId xmlns:p14="http://schemas.microsoft.com/office/powerpoint/2010/main" val="31528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ASP.NET</a:t>
            </a:r>
            <a:endParaRPr lang="en-US" dirty="0"/>
          </a:p>
        </p:txBody>
      </p:sp>
      <p:sp>
        <p:nvSpPr>
          <p:cNvPr id="34" name="Rectangle 33"/>
          <p:cNvSpPr/>
          <p:nvPr/>
        </p:nvSpPr>
        <p:spPr bwMode="gray">
          <a:xfrm>
            <a:off x="2115308" y="4989011"/>
            <a:ext cx="8318227" cy="1495964"/>
          </a:xfrm>
          <a:prstGeom prst="rect">
            <a:avLst/>
          </a:prstGeom>
          <a:solidFill>
            <a:srgbClr val="68217A"/>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5507"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ASP.NET</a:t>
            </a:r>
            <a:endParaRPr lang="en-US" sz="5507"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6" name="Rectangle 35"/>
          <p:cNvSpPr/>
          <p:nvPr/>
        </p:nvSpPr>
        <p:spPr bwMode="gray">
          <a:xfrm>
            <a:off x="2115307"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Web</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Forms</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7" name="Rectangle 36"/>
          <p:cNvSpPr/>
          <p:nvPr/>
        </p:nvSpPr>
        <p:spPr bwMode="gray">
          <a:xfrm>
            <a:off x="2115307" y="1736137"/>
            <a:ext cx="5509558" cy="1558789"/>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5507"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Sites</a:t>
            </a:r>
            <a:endParaRPr lang="en-US" sz="5507"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8" name="Rectangle 37"/>
          <p:cNvSpPr/>
          <p:nvPr/>
        </p:nvSpPr>
        <p:spPr bwMode="gray">
          <a:xfrm>
            <a:off x="3519641"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Web</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Pages</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9" name="Rectangle 38"/>
          <p:cNvSpPr/>
          <p:nvPr/>
        </p:nvSpPr>
        <p:spPr bwMode="gray">
          <a:xfrm>
            <a:off x="4923975"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Single</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Page</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Apps</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0" name="Rectangle 39"/>
          <p:cNvSpPr/>
          <p:nvPr/>
        </p:nvSpPr>
        <p:spPr bwMode="gray">
          <a:xfrm>
            <a:off x="6328309"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MVC</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1" name="Rectangle 40"/>
          <p:cNvSpPr/>
          <p:nvPr/>
        </p:nvSpPr>
        <p:spPr bwMode="gray">
          <a:xfrm>
            <a:off x="7732643"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Web</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API</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2" name="Rectangle 41"/>
          <p:cNvSpPr/>
          <p:nvPr/>
        </p:nvSpPr>
        <p:spPr bwMode="gray">
          <a:xfrm>
            <a:off x="9136979"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SignalR</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3" name="Rectangle 42"/>
          <p:cNvSpPr/>
          <p:nvPr/>
        </p:nvSpPr>
        <p:spPr bwMode="gray">
          <a:xfrm>
            <a:off x="7732643" y="1736138"/>
            <a:ext cx="2700892" cy="1558789"/>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5507"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Services</a:t>
            </a:r>
            <a:endParaRPr lang="en-US" sz="5507"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3447451018"/>
      </p:ext>
    </p:extLst>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ASP.NET</a:t>
            </a:r>
            <a:endParaRPr lang="en-US" dirty="0"/>
          </a:p>
        </p:txBody>
      </p:sp>
      <p:sp>
        <p:nvSpPr>
          <p:cNvPr id="34" name="Rectangle 33"/>
          <p:cNvSpPr/>
          <p:nvPr/>
        </p:nvSpPr>
        <p:spPr bwMode="gray">
          <a:xfrm>
            <a:off x="2115308" y="4989011"/>
            <a:ext cx="8318227" cy="1495964"/>
          </a:xfrm>
          <a:prstGeom prst="rect">
            <a:avLst/>
          </a:prstGeom>
          <a:solidFill>
            <a:srgbClr val="68217A"/>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5507"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ASP.NET</a:t>
            </a:r>
            <a:endParaRPr lang="en-US" sz="5507"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6" name="Rectangle 35"/>
          <p:cNvSpPr/>
          <p:nvPr/>
        </p:nvSpPr>
        <p:spPr bwMode="gray">
          <a:xfrm>
            <a:off x="2115307"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Web</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Forms</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7" name="Rectangle 36"/>
          <p:cNvSpPr/>
          <p:nvPr/>
        </p:nvSpPr>
        <p:spPr bwMode="gray">
          <a:xfrm>
            <a:off x="2115307" y="1736137"/>
            <a:ext cx="5509558" cy="1558789"/>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5507"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Sites</a:t>
            </a:r>
            <a:endParaRPr lang="en-US" sz="5507"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8" name="Rectangle 37"/>
          <p:cNvSpPr/>
          <p:nvPr/>
        </p:nvSpPr>
        <p:spPr bwMode="gray">
          <a:xfrm>
            <a:off x="3519641"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Web</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Pages</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39" name="Rectangle 38"/>
          <p:cNvSpPr/>
          <p:nvPr/>
        </p:nvSpPr>
        <p:spPr bwMode="gray">
          <a:xfrm>
            <a:off x="4923975"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Single</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Page</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Apps</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0" name="Rectangle 39"/>
          <p:cNvSpPr/>
          <p:nvPr/>
        </p:nvSpPr>
        <p:spPr bwMode="gray">
          <a:xfrm>
            <a:off x="6328309"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MVC</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1" name="Rectangle 40"/>
          <p:cNvSpPr/>
          <p:nvPr/>
        </p:nvSpPr>
        <p:spPr bwMode="gray">
          <a:xfrm>
            <a:off x="7732643"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Web</a:t>
            </a:r>
          </a:p>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API</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2" name="Rectangle 41"/>
          <p:cNvSpPr/>
          <p:nvPr/>
        </p:nvSpPr>
        <p:spPr bwMode="gray">
          <a:xfrm>
            <a:off x="9136979" y="3404607"/>
            <a:ext cx="1296556" cy="1474722"/>
          </a:xfrm>
          <a:prstGeom prst="rect">
            <a:avLst/>
          </a:prstGeom>
          <a:solidFill>
            <a:srgbClr val="009E49"/>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2856"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SignalR</a:t>
            </a:r>
            <a:endParaRPr lang="en-US" sz="2856"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43" name="Rectangle 42"/>
          <p:cNvSpPr/>
          <p:nvPr/>
        </p:nvSpPr>
        <p:spPr bwMode="gray">
          <a:xfrm>
            <a:off x="7732643" y="1736138"/>
            <a:ext cx="2700892" cy="1558789"/>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5507"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Services</a:t>
            </a:r>
            <a:endParaRPr lang="en-US" sz="5507"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12" name="Rectangle 11"/>
          <p:cNvSpPr/>
          <p:nvPr/>
        </p:nvSpPr>
        <p:spPr bwMode="gray">
          <a:xfrm>
            <a:off x="710971" y="3404607"/>
            <a:ext cx="1296556" cy="1474722"/>
          </a:xfrm>
          <a:prstGeom prst="rect">
            <a:avLst/>
          </a:prstGeom>
          <a:solidFill>
            <a:schemeClr val="accent4">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4000" b="1" kern="0" spc="-52" dirty="0" smtClean="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YOU!</a:t>
            </a:r>
            <a:endParaRPr lang="en-US" sz="4000"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
        <p:nvSpPr>
          <p:cNvPr id="13" name="Rectangle 12"/>
          <p:cNvSpPr/>
          <p:nvPr/>
        </p:nvSpPr>
        <p:spPr bwMode="gray">
          <a:xfrm>
            <a:off x="10541315" y="3404607"/>
            <a:ext cx="1296556" cy="1474722"/>
          </a:xfrm>
          <a:prstGeom prst="rect">
            <a:avLst/>
          </a:prstGeom>
          <a:solidFill>
            <a:schemeClr val="accent4">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46629" tIns="46629" rIns="46629" bIns="46629" numCol="1" spcCol="0" rtlCol="0" fromWordArt="0" anchor="ctr" anchorCtr="0" forceAA="0" compatLnSpc="1">
            <a:prstTxWarp prst="textNoShape">
              <a:avLst/>
            </a:prstTxWarp>
            <a:noAutofit/>
          </a:bodyPr>
          <a:lstStyle/>
          <a:p>
            <a:pPr algn="ctr" defTabSz="932251" fontAlgn="base">
              <a:spcBef>
                <a:spcPct val="0"/>
              </a:spcBef>
              <a:spcAft>
                <a:spcPct val="0"/>
              </a:spcAft>
              <a:defRPr/>
            </a:pPr>
            <a:r>
              <a:rPr lang="en-US" sz="4000" b="1" kern="0" spc="-52" dirty="0" smtClean="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rPr>
              <a:t>YOU!</a:t>
            </a:r>
            <a:endParaRPr lang="en-US" sz="4000" b="1" kern="0" spc="-52"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777037327"/>
      </p:ext>
    </p:extLst>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E14 Speaker PPT Template.potx [Read-Only]" id="{63D6C600-29C2-419B-9E6C-9053CEF08A2D}" vid="{C9BDBD57-0988-4C50-94BE-6B439EDF262D}"/>
    </a:ext>
  </a:extLst>
</a:theme>
</file>

<file path=ppt/theme/theme3.xml><?xml version="1.0" encoding="utf-8"?>
<a:theme xmlns:a="http://schemas.openxmlformats.org/drawingml/2006/main" name="MSVID_White_16x9_2012-08-18">
  <a:themeElements>
    <a:clrScheme name="Custom 9">
      <a:dk1>
        <a:srgbClr val="000000"/>
      </a:dk1>
      <a:lt1>
        <a:srgbClr val="FFFFFF"/>
      </a:lt1>
      <a:dk2>
        <a:srgbClr val="3F3F3F"/>
      </a:dk2>
      <a:lt2>
        <a:srgbClr val="F2F2F2"/>
      </a:lt2>
      <a:accent1>
        <a:srgbClr val="442359"/>
      </a:accent1>
      <a:accent2>
        <a:srgbClr val="68217A"/>
      </a:accent2>
      <a:accent3>
        <a:srgbClr val="55C5E9"/>
      </a:accent3>
      <a:accent4>
        <a:srgbClr val="0072C6"/>
      </a:accent4>
      <a:accent5>
        <a:srgbClr val="7FBA00"/>
      </a:accent5>
      <a:accent6>
        <a:srgbClr val="BAD80A"/>
      </a:accent6>
      <a:hlink>
        <a:srgbClr val="00188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MSVID_White_16x9_2012-08-18">
  <a:themeElements>
    <a:clrScheme name="Custom 9">
      <a:dk1>
        <a:srgbClr val="000000"/>
      </a:dk1>
      <a:lt1>
        <a:srgbClr val="FFFFFF"/>
      </a:lt1>
      <a:dk2>
        <a:srgbClr val="3F3F3F"/>
      </a:dk2>
      <a:lt2>
        <a:srgbClr val="F2F2F2"/>
      </a:lt2>
      <a:accent1>
        <a:srgbClr val="442359"/>
      </a:accent1>
      <a:accent2>
        <a:srgbClr val="68217A"/>
      </a:accent2>
      <a:accent3>
        <a:srgbClr val="55C5E9"/>
      </a:accent3>
      <a:accent4>
        <a:srgbClr val="0072C6"/>
      </a:accent4>
      <a:accent5>
        <a:srgbClr val="7FBA00"/>
      </a:accent5>
      <a:accent6>
        <a:srgbClr val="BAD80A"/>
      </a:accent6>
      <a:hlink>
        <a:srgbClr val="00188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Scott Hunter </External_x0020_Speaker>
    <Session_x0020_Code xmlns="e36bfbf9-5e42-489c-a259-4c54eb22cb57"> DEV-B323</Session_x0020_Code>
    <Presentation_x0020_Date xmlns="e36bfbf9-5e42-489c-a259-4c54eb22cb57">2014-10-28T00:00:00+01:00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36bfbf9-5e42-489c-a259-4c54eb22cb5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1</TotalTime>
  <Words>2041</Words>
  <Application>Microsoft Office PowerPoint</Application>
  <PresentationFormat>Custom</PresentationFormat>
  <Paragraphs>287</Paragraphs>
  <Slides>31</Slides>
  <Notes>12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ＭＳ Ｐゴシック</vt:lpstr>
      <vt:lpstr>Arial</vt:lpstr>
      <vt:lpstr>Calibri</vt:lpstr>
      <vt:lpstr>Segoe UI</vt:lpstr>
      <vt:lpstr>Segoe UI Light</vt:lpstr>
      <vt:lpstr>Wingdings</vt:lpstr>
      <vt:lpstr>TEE14 Speaker PPT Template</vt:lpstr>
      <vt:lpstr>1_TEE14 Speaker PPT Template</vt:lpstr>
      <vt:lpstr>MSVID_White_16x9_2012-08-18</vt:lpstr>
      <vt:lpstr>1_MSVID_White_16x9_2012-08-18</vt:lpstr>
      <vt:lpstr>PowerPoint Presentation</vt:lpstr>
      <vt:lpstr>Building Web Apps Using ASP.NET and Visual Studio 2013 </vt:lpstr>
      <vt:lpstr>PowerPoint Presentation</vt:lpstr>
      <vt:lpstr>  ASP.NET</vt:lpstr>
      <vt:lpstr>PowerPoint Presentation</vt:lpstr>
      <vt:lpstr>PowerPoint Presentation</vt:lpstr>
      <vt:lpstr>  ASP.NET</vt:lpstr>
      <vt:lpstr>One ASP.NET</vt:lpstr>
      <vt:lpstr>One ASP.NET</vt:lpstr>
      <vt:lpstr>One ASP.NET</vt:lpstr>
      <vt:lpstr>One ASP.NET</vt:lpstr>
      <vt:lpstr>ASP.NET and Web Tools Cadence</vt:lpstr>
      <vt:lpstr>ASP.NET and Web Tools Cadence</vt:lpstr>
      <vt:lpstr>ASP.NET and Web Tools Cadence</vt:lpstr>
      <vt:lpstr>ASP.NET and Web Tools Cadence</vt:lpstr>
      <vt:lpstr>PowerPoint Presentation</vt:lpstr>
      <vt:lpstr>From the Web Tools “Labs”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Nothing but demos</vt:lpstr>
      <vt:lpstr>DEV Track Resources</vt:lpstr>
      <vt:lpstr>PowerPoint Presentation</vt:lpstr>
      <vt:lpstr>Resources</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Web Apps Using ASP.NET and Visual Studio 2013</dc:title>
  <dc:subject>TechEd 2014</dc:subject>
  <dc:creator>Sylvia Tedjo</dc:creator>
  <cp:keywords/>
  <dc:description>Template: Jordan Cayabyab, Artitudes Design
Formatting: 
Audience Type:</dc:description>
  <cp:lastModifiedBy>Sylvia Tedjo</cp:lastModifiedBy>
  <cp:revision>4</cp:revision>
  <dcterms:created xsi:type="dcterms:W3CDTF">2014-10-25T15:15:05Z</dcterms:created>
  <dcterms:modified xsi:type="dcterms:W3CDTF">2014-10-28T16:30:48Z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