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6"/>
    <p:sldMasterId id="2147484284" r:id="rId7"/>
    <p:sldMasterId id="2147484319" r:id="rId8"/>
  </p:sldMasterIdLst>
  <p:notesMasterIdLst>
    <p:notesMasterId r:id="rId53"/>
  </p:notesMasterIdLst>
  <p:handoutMasterIdLst>
    <p:handoutMasterId r:id="rId54"/>
  </p:handoutMasterIdLst>
  <p:sldIdLst>
    <p:sldId id="256"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8" r:id="rId48"/>
    <p:sldId id="302" r:id="rId49"/>
    <p:sldId id="299" r:id="rId50"/>
    <p:sldId id="300" r:id="rId51"/>
    <p:sldId id="301" r:id="rId52"/>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C3C00"/>
    <a:srgbClr val="002050"/>
    <a:srgbClr val="009E49"/>
    <a:srgbClr val="0072C6"/>
    <a:srgbClr val="00BCF2"/>
    <a:srgbClr val="7FBA00"/>
    <a:srgbClr val="68217A"/>
    <a:srgbClr val="B40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80673" autoAdjust="0"/>
  </p:normalViewPr>
  <p:slideViewPr>
    <p:cSldViewPr snapToObjects="1">
      <p:cViewPr varScale="1">
        <p:scale>
          <a:sx n="107" d="100"/>
          <a:sy n="107" d="100"/>
        </p:scale>
        <p:origin x="588" y="108"/>
      </p:cViewPr>
      <p:guideLst>
        <p:guide orient="horz" pos="2203"/>
        <p:guide pos="3917"/>
      </p:guideLst>
    </p:cSldViewPr>
  </p:slideViewPr>
  <p:outlineViewPr>
    <p:cViewPr>
      <p:scale>
        <a:sx n="33" d="100"/>
        <a:sy n="33" d="100"/>
      </p:scale>
      <p:origin x="0" y="-2862"/>
    </p:cViewPr>
  </p:outlineViewPr>
  <p:notesTextViewPr>
    <p:cViewPr>
      <p:scale>
        <a:sx n="3" d="2"/>
        <a:sy n="3" d="2"/>
      </p:scale>
      <p:origin x="0" y="0"/>
    </p:cViewPr>
  </p:notesTextViewPr>
  <p:sorterViewPr>
    <p:cViewPr>
      <p:scale>
        <a:sx n="125" d="100"/>
        <a:sy n="125" d="100"/>
      </p:scale>
      <p:origin x="0" y="-13644"/>
    </p:cViewPr>
  </p:sorterViewPr>
  <p:notesViewPr>
    <p:cSldViewPr snapToObjects="1" showGuides="1">
      <p:cViewPr varScale="1">
        <p:scale>
          <a:sx n="81" d="100"/>
          <a:sy n="81" d="100"/>
        </p:scale>
        <p:origin x="31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commentAuthors" Target="commentAuthors.xml"/><Relationship Id="rId7" Type="http://schemas.openxmlformats.org/officeDocument/2006/relationships/slideMaster" Target="slideMasters/slideMaster2.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3.xml"/><Relationship Id="rId51" Type="http://schemas.openxmlformats.org/officeDocument/2006/relationships/slide" Target="slides/slide4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spPr>
            <a:solidFill>
              <a:schemeClr val="accent1"/>
            </a:solidFill>
            <a:ln>
              <a:noFill/>
            </a:ln>
            <a:effectLst/>
          </c:spPr>
          <c:val>
            <c:numRef>
              <c:f>Sheet1!$B$2:$B$16</c:f>
              <c:numCache>
                <c:formatCode>General</c:formatCode>
                <c:ptCount val="15"/>
                <c:pt idx="0">
                  <c:v>280</c:v>
                </c:pt>
                <c:pt idx="1">
                  <c:v>300</c:v>
                </c:pt>
                <c:pt idx="2">
                  <c:v>260</c:v>
                </c:pt>
                <c:pt idx="3">
                  <c:v>238</c:v>
                </c:pt>
                <c:pt idx="4">
                  <c:v>220</c:v>
                </c:pt>
                <c:pt idx="5">
                  <c:v>190</c:v>
                </c:pt>
                <c:pt idx="6">
                  <c:v>158</c:v>
                </c:pt>
                <c:pt idx="7">
                  <c:v>145</c:v>
                </c:pt>
                <c:pt idx="8">
                  <c:v>100</c:v>
                </c:pt>
                <c:pt idx="9">
                  <c:v>90</c:v>
                </c:pt>
                <c:pt idx="10">
                  <c:v>70</c:v>
                </c:pt>
                <c:pt idx="11">
                  <c:v>50</c:v>
                </c:pt>
                <c:pt idx="12">
                  <c:v>40</c:v>
                </c:pt>
                <c:pt idx="13">
                  <c:v>20</c:v>
                </c:pt>
                <c:pt idx="14">
                  <c:v>0</c:v>
                </c:pt>
              </c:numCache>
            </c:numRef>
          </c:val>
          <c:extLst>
            <c:ext xmlns:c16="http://schemas.microsoft.com/office/drawing/2014/chart" uri="{C3380CC4-5D6E-409C-BE32-E72D297353CC}">
              <c16:uniqueId val="{00000000-FAD8-4FC3-B6D3-C5B6D7FB8540}"/>
            </c:ex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Remaining work</c:v>
                      </c:pt>
                    </c:strCache>
                  </c:strRef>
                </c15:tx>
              </c15:filteredSeriesTitle>
            </c:ext>
            <c:ext xmlns:c15="http://schemas.microsoft.com/office/drawing/2012/chart" uri="{02D57815-91ED-43cb-92C2-25804820EDAC}">
              <c15:filteredCategoryTitle>
                <c15:cat>
                  <c:numRef>
                    <c:extLst>
                      <c:ext uri="{02D57815-91ED-43cb-92C2-25804820EDAC}">
                        <c15:formulaRef>
                          <c15:sqref>Sheet1!$A$2:$A$16</c15:sqref>
                        </c15:formulaRef>
                      </c:ext>
                    </c:extLst>
                    <c:numCache>
                      <c:formatCode>m/d/yyyy</c:formatCode>
                      <c:ptCount val="15"/>
                      <c:pt idx="0">
                        <c:v>41913</c:v>
                      </c:pt>
                      <c:pt idx="1">
                        <c:v>41914</c:v>
                      </c:pt>
                      <c:pt idx="2">
                        <c:v>41915</c:v>
                      </c:pt>
                      <c:pt idx="3">
                        <c:v>41916</c:v>
                      </c:pt>
                      <c:pt idx="4">
                        <c:v>41917</c:v>
                      </c:pt>
                      <c:pt idx="5">
                        <c:v>41918</c:v>
                      </c:pt>
                      <c:pt idx="6">
                        <c:v>41919</c:v>
                      </c:pt>
                      <c:pt idx="7">
                        <c:v>41920</c:v>
                      </c:pt>
                      <c:pt idx="8">
                        <c:v>41921</c:v>
                      </c:pt>
                      <c:pt idx="9">
                        <c:v>41922</c:v>
                      </c:pt>
                      <c:pt idx="10" formatCode="d\-mmm">
                        <c:v>41923</c:v>
                      </c:pt>
                      <c:pt idx="11" formatCode="d\-mmm">
                        <c:v>41924</c:v>
                      </c:pt>
                      <c:pt idx="12" formatCode="d\-mmm">
                        <c:v>41925</c:v>
                      </c:pt>
                      <c:pt idx="13" formatCode="d\-mmm">
                        <c:v>41926</c:v>
                      </c:pt>
                      <c:pt idx="14" formatCode="d\-mmm">
                        <c:v>41927</c:v>
                      </c:pt>
                    </c:numCache>
                  </c:numRef>
                </c15:cat>
              </c15:filteredCategoryTitle>
            </c:ext>
          </c:extLst>
        </c:ser>
        <c:dLbls>
          <c:showLegendKey val="0"/>
          <c:showVal val="0"/>
          <c:showCatName val="0"/>
          <c:showSerName val="0"/>
          <c:showPercent val="0"/>
          <c:showBubbleSize val="0"/>
        </c:dLbls>
        <c:axId val="525351288"/>
        <c:axId val="525356776"/>
      </c:areaChart>
      <c:lineChart>
        <c:grouping val="standard"/>
        <c:varyColors val="0"/>
        <c:ser>
          <c:idx val="1"/>
          <c:order val="1"/>
          <c:spPr>
            <a:ln w="28575" cap="rnd">
              <a:solidFill>
                <a:schemeClr val="accent2"/>
              </a:solidFill>
              <a:round/>
            </a:ln>
            <a:effectLst/>
          </c:spPr>
          <c:marker>
            <c:symbol val="none"/>
          </c:marker>
          <c:val>
            <c:numRef>
              <c:f>Sheet1!$C$2:$C$16</c:f>
              <c:numCache>
                <c:formatCode>General</c:formatCode>
                <c:ptCount val="15"/>
                <c:pt idx="0">
                  <c:v>280</c:v>
                </c:pt>
                <c:pt idx="1">
                  <c:v>260</c:v>
                </c:pt>
                <c:pt idx="2">
                  <c:v>240</c:v>
                </c:pt>
                <c:pt idx="3">
                  <c:v>220</c:v>
                </c:pt>
                <c:pt idx="4">
                  <c:v>200</c:v>
                </c:pt>
                <c:pt idx="5">
                  <c:v>180</c:v>
                </c:pt>
                <c:pt idx="6">
                  <c:v>160</c:v>
                </c:pt>
                <c:pt idx="7">
                  <c:v>140</c:v>
                </c:pt>
                <c:pt idx="8">
                  <c:v>120</c:v>
                </c:pt>
                <c:pt idx="9">
                  <c:v>100</c:v>
                </c:pt>
                <c:pt idx="10">
                  <c:v>80</c:v>
                </c:pt>
                <c:pt idx="11">
                  <c:v>60</c:v>
                </c:pt>
                <c:pt idx="12">
                  <c:v>40</c:v>
                </c:pt>
                <c:pt idx="13">
                  <c:v>20</c:v>
                </c:pt>
                <c:pt idx="14">
                  <c:v>0</c:v>
                </c:pt>
              </c:numCache>
            </c:numRef>
          </c:val>
          <c:smooth val="0"/>
          <c:extLst>
            <c:ext xmlns:c16="http://schemas.microsoft.com/office/drawing/2014/chart" uri="{C3380CC4-5D6E-409C-BE32-E72D297353CC}">
              <c16:uniqueId val="{00000001-FAD8-4FC3-B6D3-C5B6D7FB8540}"/>
            </c:ex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Ideal trend</c:v>
                      </c:pt>
                    </c:strCache>
                  </c:strRef>
                </c15:tx>
              </c15:filteredSeriesTitle>
            </c:ext>
            <c:ext xmlns:c15="http://schemas.microsoft.com/office/drawing/2012/chart" uri="{02D57815-91ED-43cb-92C2-25804820EDAC}">
              <c15:filteredCategoryTitle>
                <c15:cat>
                  <c:numRef>
                    <c:extLst>
                      <c:ext uri="{02D57815-91ED-43cb-92C2-25804820EDAC}">
                        <c15:formulaRef>
                          <c15:sqref>Sheet1!$A$2:$A$16</c15:sqref>
                        </c15:formulaRef>
                      </c:ext>
                    </c:extLst>
                    <c:numCache>
                      <c:formatCode>m/d/yyyy</c:formatCode>
                      <c:ptCount val="15"/>
                      <c:pt idx="0">
                        <c:v>41913</c:v>
                      </c:pt>
                      <c:pt idx="1">
                        <c:v>41914</c:v>
                      </c:pt>
                      <c:pt idx="2">
                        <c:v>41915</c:v>
                      </c:pt>
                      <c:pt idx="3">
                        <c:v>41916</c:v>
                      </c:pt>
                      <c:pt idx="4">
                        <c:v>41917</c:v>
                      </c:pt>
                      <c:pt idx="5">
                        <c:v>41918</c:v>
                      </c:pt>
                      <c:pt idx="6">
                        <c:v>41919</c:v>
                      </c:pt>
                      <c:pt idx="7">
                        <c:v>41920</c:v>
                      </c:pt>
                      <c:pt idx="8">
                        <c:v>41921</c:v>
                      </c:pt>
                      <c:pt idx="9">
                        <c:v>41922</c:v>
                      </c:pt>
                      <c:pt idx="10" formatCode="d\-mmm">
                        <c:v>41923</c:v>
                      </c:pt>
                      <c:pt idx="11" formatCode="d\-mmm">
                        <c:v>41924</c:v>
                      </c:pt>
                      <c:pt idx="12" formatCode="d\-mmm">
                        <c:v>41925</c:v>
                      </c:pt>
                      <c:pt idx="13" formatCode="d\-mmm">
                        <c:v>41926</c:v>
                      </c:pt>
                      <c:pt idx="14" formatCode="d\-mmm">
                        <c:v>41927</c:v>
                      </c:pt>
                    </c:numCache>
                  </c:numRef>
                </c15:cat>
              </c15:filteredCategoryTitle>
            </c:ext>
          </c:extLst>
        </c:ser>
        <c:dLbls>
          <c:showLegendKey val="0"/>
          <c:showVal val="0"/>
          <c:showCatName val="0"/>
          <c:showSerName val="0"/>
          <c:showPercent val="0"/>
          <c:showBubbleSize val="0"/>
        </c:dLbls>
        <c:marker val="1"/>
        <c:smooth val="0"/>
        <c:axId val="525351288"/>
        <c:axId val="525356776"/>
      </c:lineChart>
      <c:catAx>
        <c:axId val="525351288"/>
        <c:scaling>
          <c:orientation val="minMax"/>
        </c:scaling>
        <c:delete val="1"/>
        <c:axPos val="b"/>
        <c:numFmt formatCode="m/d/yyyy" sourceLinked="1"/>
        <c:majorTickMark val="out"/>
        <c:minorTickMark val="none"/>
        <c:tickLblPos val="nextTo"/>
        <c:crossAx val="525356776"/>
        <c:crosses val="autoZero"/>
        <c:auto val="1"/>
        <c:lblAlgn val="ctr"/>
        <c:lblOffset val="100"/>
        <c:noMultiLvlLbl val="1"/>
      </c:catAx>
      <c:valAx>
        <c:axId val="525356776"/>
        <c:scaling>
          <c:orientation val="minMax"/>
        </c:scaling>
        <c:delete val="1"/>
        <c:axPos val="l"/>
        <c:numFmt formatCode="General" sourceLinked="1"/>
        <c:majorTickMark val="none"/>
        <c:minorTickMark val="none"/>
        <c:tickLblPos val="nextTo"/>
        <c:crossAx val="525351288"/>
        <c:crosses val="autoZero"/>
        <c:crossBetween val="between"/>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FA7-42BE-8B9C-F2975D8F456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FA7-42BE-8B9C-F2975D8F456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FA7-42BE-8B9C-F2975D8F456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FA7-42BE-8B9C-F2975D8F456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FA7-42BE-8B9C-F2975D8F456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FA7-42BE-8B9C-F2975D8F456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FA7-42BE-8B9C-F2975D8F4567}"/>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2FA7-42BE-8B9C-F2975D8F4567}"/>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2FA7-42BE-8B9C-F2975D8F4567}"/>
              </c:ext>
            </c:extLst>
          </c:dPt>
          <c:val>
            <c:numRef>
              <c:f>Sheet1!$B$2:$B$10</c:f>
              <c:numCache>
                <c:formatCode>General</c:formatCode>
                <c:ptCount val="9"/>
                <c:pt idx="0">
                  <c:v>3</c:v>
                </c:pt>
                <c:pt idx="1">
                  <c:v>4</c:v>
                </c:pt>
                <c:pt idx="2">
                  <c:v>5</c:v>
                </c:pt>
                <c:pt idx="3">
                  <c:v>6</c:v>
                </c:pt>
                <c:pt idx="4">
                  <c:v>8</c:v>
                </c:pt>
                <c:pt idx="5">
                  <c:v>2</c:v>
                </c:pt>
                <c:pt idx="6">
                  <c:v>1</c:v>
                </c:pt>
                <c:pt idx="7">
                  <c:v>3</c:v>
                </c:pt>
                <c:pt idx="8">
                  <c:v>4</c:v>
                </c:pt>
              </c:numCache>
            </c:numRef>
          </c:val>
          <c:extLst>
            <c:ext xmlns:c16="http://schemas.microsoft.com/office/drawing/2014/chart" uri="{C3380CC4-5D6E-409C-BE32-E72D297353CC}">
              <c16:uniqueId val="{00000000-EFF7-4773-BF8A-1EEA2A65B858}"/>
            </c:ex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Bug count</c:v>
                      </c:pt>
                    </c:strCache>
                  </c:strRef>
                </c15:tx>
              </c15:filteredSeriesTitle>
            </c:ext>
            <c:ext xmlns:c15="http://schemas.microsoft.com/office/drawing/2012/chart" uri="{02D57815-91ED-43cb-92C2-25804820EDAC}">
              <c15:filteredCategoryTitle>
                <c15:cat>
                  <c:strRef>
                    <c:extLst>
                      <c:ext uri="{02D57815-91ED-43cb-92C2-25804820EDAC}">
                        <c15:formulaRef>
                          <c15:sqref>Sheet1!$A$2:$A$10</c15:sqref>
                        </c15:formulaRef>
                      </c:ext>
                    </c:extLst>
                    <c:strCache>
                      <c:ptCount val="9"/>
                      <c:pt idx="0">
                        <c:v>Dev1</c:v>
                      </c:pt>
                      <c:pt idx="1">
                        <c:v>Dev2</c:v>
                      </c:pt>
                      <c:pt idx="2">
                        <c:v>Dev3</c:v>
                      </c:pt>
                      <c:pt idx="3">
                        <c:v>Dev4</c:v>
                      </c:pt>
                      <c:pt idx="4">
                        <c:v>Dev5</c:v>
                      </c:pt>
                      <c:pt idx="5">
                        <c:v>QA1</c:v>
                      </c:pt>
                      <c:pt idx="6">
                        <c:v>QA2</c:v>
                      </c:pt>
                      <c:pt idx="7">
                        <c:v>QA3</c:v>
                      </c:pt>
                      <c:pt idx="8">
                        <c:v>PM</c:v>
                      </c:pt>
                    </c:strCache>
                  </c:strRef>
                </c15:cat>
              </c15:filteredCategoryTitl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10/30/2014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10/30/2014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574989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546406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555446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393575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374917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740444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827665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Header Placeholder 3"/>
          <p:cNvSpPr>
            <a:spLocks noGrp="1"/>
          </p:cNvSpPr>
          <p:nvPr>
            <p:ph type="hdr" sz="quarter" idx="10"/>
          </p:nvPr>
        </p:nvSpPr>
        <p:spPr/>
        <p:txBody>
          <a:bodyPr/>
          <a:lstStyle/>
          <a:p>
            <a:r>
              <a:rPr lang="en-US" smtClean="0">
                <a:solidFill>
                  <a:prstClr val="black"/>
                </a:solidFill>
              </a:rPr>
              <a:t>TechEd 2013</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10/30/2014 2:18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626156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38170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TechEd 2013</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10/30/2014 2:18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565899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7068E7C-B8F3-411D-8DBB-21066543BCB2}"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010596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410864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1E5EDDB-E495-4FFA-AD66-CF636DA817FA}"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4270315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1E5EDDB-E495-4FFA-AD66-CF636DA817FA}"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690073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468"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1D07812F-11F8-4CE5-AFB6-BA7F43E23EEF}"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893493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BC28B95C-51EE-4D7A-97F0-5012FDEE6988}"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996176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BC28B95C-51EE-4D7A-97F0-5012FDEE6988}"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156232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062B76A-3123-4860-9632-7CB8EF915820}"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915472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32468" rtl="0" eaLnBrk="1" fontAlgn="auto" latinLnBrk="0" hangingPunct="1">
              <a:lnSpc>
                <a:spcPct val="90000"/>
              </a:lnSpc>
              <a:spcBef>
                <a:spcPts val="0"/>
              </a:spcBef>
              <a:spcAft>
                <a:spcPts val="340"/>
              </a:spcAft>
              <a:buClrTx/>
              <a:buSzTx/>
              <a:buFontTx/>
              <a:buAutoNum type="arabicPeriod"/>
              <a:tabLst/>
              <a:defRPr/>
            </a:pP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1D07812F-11F8-4CE5-AFB6-BA7F43E23EEF}"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2283038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1E5EDDB-E495-4FFA-AD66-CF636DA817FA}"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23062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131B158-57E0-45BA-BBAD-298C74C30575}"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26337703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6272128-2532-43D4-9B79-9E5D49480939}"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265382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8B263312-38AA-4E1E-B2B5-0F8F122B24FE}" type="slidenum">
              <a:rPr lang="en-US" smtClean="0">
                <a:solidFill>
                  <a:prstClr val="black"/>
                </a:solidFill>
              </a:rPr>
              <a:pPr/>
              <a:t>3</a:t>
            </a:fld>
            <a:endParaRPr lang="en-US" dirty="0">
              <a:solidFill>
                <a:prstClr val="black"/>
              </a:solidFill>
            </a:endParaRPr>
          </a:p>
        </p:txBody>
      </p:sp>
      <p:sp>
        <p:nvSpPr>
          <p:cNvPr id="10" name="Slide Image Placeholder 9"/>
          <p:cNvSpPr>
            <a:spLocks noGrp="1" noRot="1" noChangeAspect="1"/>
          </p:cNvSpPr>
          <p:nvPr>
            <p:ph type="sldImg"/>
          </p:nvPr>
        </p:nvSpPr>
        <p:spPr/>
      </p:sp>
      <p:sp>
        <p:nvSpPr>
          <p:cNvPr id="11" name="Notes Placeholder 10"/>
          <p:cNvSpPr>
            <a:spLocks noGrp="1"/>
          </p:cNvSpPr>
          <p:nvPr>
            <p:ph type="body" idx="1"/>
          </p:nvPr>
        </p:nvSpPr>
        <p:spPr/>
        <p:txBody>
          <a:bodyPr/>
          <a:lstStyle/>
          <a:p>
            <a:endParaRPr lang="en-US"/>
          </a:p>
        </p:txBody>
      </p:sp>
      <p:sp>
        <p:nvSpPr>
          <p:cNvPr id="16" name="Date Placeholder 15"/>
          <p:cNvSpPr>
            <a:spLocks noGrp="1"/>
          </p:cNvSpPr>
          <p:nvPr>
            <p:ph type="dt" idx="13"/>
          </p:nvPr>
        </p:nvSpPr>
        <p:spPr/>
        <p:txBody>
          <a:bodyPr/>
          <a:lstStyle/>
          <a:p>
            <a:fld id="{8453B4A1-23F0-4EA8-922A-C21006FB5AB3}" type="datetime1">
              <a:rPr lang="en-US" smtClean="0">
                <a:solidFill>
                  <a:prstClr val="black"/>
                </a:solidFill>
              </a:rPr>
              <a:pPr/>
              <a:t>10/30/2014</a:t>
            </a:fld>
            <a:endParaRPr lang="en-US" dirty="0">
              <a:solidFill>
                <a:prstClr val="black"/>
              </a:solidFill>
            </a:endParaRPr>
          </a:p>
        </p:txBody>
      </p:sp>
      <p:sp>
        <p:nvSpPr>
          <p:cNvPr id="4" name="Footer Placeholder 3"/>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6895077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6272128-2532-43D4-9B79-9E5D49480939}"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4316188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6272128-2532-43D4-9B79-9E5D49480939}"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5331655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TechEd 2013</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10/30/2014 2:18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21485663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34260531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13938155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34194-65CC-47EB-B66E-BE9C153B76F0}" type="slidenum">
              <a:rPr lang="en-US" smtClean="0"/>
              <a:t>41</a:t>
            </a:fld>
            <a:endParaRPr lang="en-US"/>
          </a:p>
        </p:txBody>
      </p:sp>
    </p:spTree>
    <p:extLst>
      <p:ext uri="{BB962C8B-B14F-4D97-AF65-F5344CB8AC3E}">
        <p14:creationId xmlns:p14="http://schemas.microsoft.com/office/powerpoint/2010/main" val="13073134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34965117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121251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44</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481525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826E8EE6-FE91-409B-B631-83FA95B85C99}"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184400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78AF9C-994E-4D31-9FED-25C464A72AF2}"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423694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TechEd 2013</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10/30/2014 2:18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391236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ym typeface="Wingdings" panose="05000000000000000000" pitchFamily="2" charset="2"/>
            </a:endParaRPr>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34313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sym typeface="Wingdings" panose="05000000000000000000" pitchFamily="2" charset="2"/>
            </a:endParaRPr>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862719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7857100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436985647"/>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129756910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344834052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7089906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6646699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3125598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3422975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41176471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49299805"/>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065403744"/>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3920240408"/>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651394709"/>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62727835"/>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91779710"/>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7050702"/>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69020640"/>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46843698"/>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20567047"/>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04565695"/>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4904291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89525726"/>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3413060587"/>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3832453659"/>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3374725093"/>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661197503"/>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2488856559"/>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914620707"/>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1085898389"/>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120203739"/>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079518"/>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654081"/>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1964"/>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443608"/>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00933887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6459540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hree Column Content Ti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3"/>
          <p:cNvSpPr>
            <a:spLocks noGrp="1"/>
          </p:cNvSpPr>
          <p:nvPr>
            <p:ph type="body" sz="quarter" idx="10"/>
          </p:nvPr>
        </p:nvSpPr>
        <p:spPr>
          <a:xfrm>
            <a:off x="274641" y="2124075"/>
            <a:ext cx="3913632" cy="3657600"/>
          </a:xfrm>
          <a:solidFill>
            <a:schemeClr val="accent2"/>
          </a:solidFill>
        </p:spPr>
        <p:txBody>
          <a:bodyPr wrap="square" tIns="146304" bIns="146304">
            <a:noAutofit/>
          </a:bodyPr>
          <a:lstStyle>
            <a:lvl1pPr marL="0" indent="0">
              <a:spcBef>
                <a:spcPts val="1224"/>
              </a:spcBef>
              <a:buClr>
                <a:schemeClr val="tx1"/>
              </a:buClr>
              <a:buFont typeface="Wingdings" pitchFamily="2" charset="2"/>
              <a:buNone/>
              <a:defRPr sz="4000">
                <a:gradFill>
                  <a:gsLst>
                    <a:gs pos="23200">
                      <a:schemeClr val="bg1"/>
                    </a:gs>
                    <a:gs pos="50000">
                      <a:schemeClr val="bg1"/>
                    </a:gs>
                  </a:gsLst>
                  <a:lin ang="5400000" scaled="0"/>
                </a:gradFill>
              </a:defRPr>
            </a:lvl1pPr>
            <a:lvl2pPr marL="0" indent="0">
              <a:spcBef>
                <a:spcPts val="1080"/>
              </a:spcBef>
              <a:buNone/>
              <a:defRPr sz="2000">
                <a:gradFill>
                  <a:gsLst>
                    <a:gs pos="23200">
                      <a:schemeClr val="bg1"/>
                    </a:gs>
                    <a:gs pos="50000">
                      <a:schemeClr val="bg1"/>
                    </a:gs>
                  </a:gsLst>
                  <a:lin ang="5400000" scaled="0"/>
                </a:gradFill>
              </a:defRPr>
            </a:lvl2pPr>
            <a:lvl3pPr marL="231707" indent="0">
              <a:buNone/>
              <a:tabLst/>
              <a:defRPr sz="2000">
                <a:gradFill>
                  <a:gsLst>
                    <a:gs pos="23200">
                      <a:schemeClr val="bg1"/>
                    </a:gs>
                    <a:gs pos="50000">
                      <a:schemeClr val="bg1"/>
                    </a:gs>
                  </a:gsLst>
                  <a:lin ang="5400000" scaled="0"/>
                </a:gradFill>
              </a:defRPr>
            </a:lvl3pPr>
            <a:lvl4pPr marL="460239" indent="0">
              <a:buNone/>
              <a:defRPr>
                <a:gradFill>
                  <a:gsLst>
                    <a:gs pos="23200">
                      <a:schemeClr val="bg1"/>
                    </a:gs>
                    <a:gs pos="50000">
                      <a:schemeClr val="bg1"/>
                    </a:gs>
                  </a:gsLst>
                  <a:lin ang="5400000" scaled="0"/>
                </a:gradFill>
              </a:defRPr>
            </a:lvl4pPr>
            <a:lvl5pPr marL="685598" indent="0">
              <a:buNone/>
              <a:tabLst/>
              <a:defRPr>
                <a:gradFill>
                  <a:gsLst>
                    <a:gs pos="23200">
                      <a:schemeClr val="bg1"/>
                    </a:gs>
                    <a:gs pos="50000">
                      <a:schemeClr val="bg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241641" y="2124075"/>
            <a:ext cx="3913632" cy="3657600"/>
          </a:xfrm>
          <a:solidFill>
            <a:schemeClr val="accent3"/>
          </a:solidFill>
          <a:ln>
            <a:noFill/>
          </a:ln>
        </p:spPr>
        <p:txBody>
          <a:bodyPr wrap="square" tIns="146304" bIns="146304">
            <a:noAutofit/>
          </a:bodyPr>
          <a:lstStyle>
            <a:lvl1pPr marL="0" indent="0">
              <a:spcBef>
                <a:spcPts val="1224"/>
              </a:spcBef>
              <a:buClr>
                <a:schemeClr val="tx1"/>
              </a:buClr>
              <a:buFont typeface="Wingdings" pitchFamily="2" charset="2"/>
              <a:buNone/>
              <a:defRPr sz="4000">
                <a:gradFill>
                  <a:gsLst>
                    <a:gs pos="1250">
                      <a:schemeClr val="tx1"/>
                    </a:gs>
                    <a:gs pos="100000">
                      <a:schemeClr val="tx1"/>
                    </a:gs>
                  </a:gsLst>
                  <a:lin ang="5400000" scaled="0"/>
                </a:gradFill>
              </a:defRPr>
            </a:lvl1pPr>
            <a:lvl2pPr marL="0" indent="0">
              <a:spcBef>
                <a:spcPts val="1080"/>
              </a:spcBef>
              <a:buNone/>
              <a:defRPr sz="2000">
                <a:gradFill>
                  <a:gsLst>
                    <a:gs pos="1250">
                      <a:schemeClr val="tx1"/>
                    </a:gs>
                    <a:gs pos="100000">
                      <a:schemeClr val="tx1"/>
                    </a:gs>
                  </a:gsLst>
                  <a:lin ang="5400000" scaled="0"/>
                </a:gradFill>
              </a:defRPr>
            </a:lvl2pPr>
            <a:lvl3pPr marL="231707" indent="0">
              <a:buNone/>
              <a:tabLst/>
              <a:defRPr sz="2000">
                <a:gradFill>
                  <a:gsLst>
                    <a:gs pos="1250">
                      <a:schemeClr val="tx1"/>
                    </a:gs>
                    <a:gs pos="100000">
                      <a:schemeClr val="tx1"/>
                    </a:gs>
                  </a:gsLst>
                  <a:lin ang="5400000" scaled="0"/>
                </a:gradFill>
              </a:defRPr>
            </a:lvl3pPr>
            <a:lvl4pPr marL="460239" indent="0">
              <a:buNone/>
              <a:defRPr>
                <a:gradFill>
                  <a:gsLst>
                    <a:gs pos="1250">
                      <a:schemeClr val="tx1"/>
                    </a:gs>
                    <a:gs pos="100000">
                      <a:schemeClr val="tx1"/>
                    </a:gs>
                  </a:gsLst>
                  <a:lin ang="5400000" scaled="0"/>
                </a:gradFill>
              </a:defRPr>
            </a:lvl4pPr>
            <a:lvl5pPr marL="685598" indent="0">
              <a:buNone/>
              <a:tabLst/>
              <a:defRPr>
                <a:gradFill>
                  <a:gsLst>
                    <a:gs pos="1250">
                      <a:schemeClr val="tx1"/>
                    </a:gs>
                    <a:gs pos="100000">
                      <a:schemeClr val="tx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3"/>
          <p:cNvSpPr>
            <a:spLocks noGrp="1"/>
          </p:cNvSpPr>
          <p:nvPr>
            <p:ph type="body" sz="quarter" idx="12"/>
          </p:nvPr>
        </p:nvSpPr>
        <p:spPr>
          <a:xfrm>
            <a:off x="8205661" y="2124075"/>
            <a:ext cx="3959352" cy="3657600"/>
          </a:xfrm>
          <a:solidFill>
            <a:schemeClr val="accent1"/>
          </a:solidFill>
        </p:spPr>
        <p:txBody>
          <a:bodyPr wrap="square" tIns="146304" bIns="146304">
            <a:noAutofit/>
          </a:bodyPr>
          <a:lstStyle>
            <a:lvl1pPr marL="0" indent="0">
              <a:spcBef>
                <a:spcPts val="1224"/>
              </a:spcBef>
              <a:buClr>
                <a:schemeClr val="tx1"/>
              </a:buClr>
              <a:buFont typeface="Wingdings" pitchFamily="2" charset="2"/>
              <a:buNone/>
              <a:defRPr sz="4000">
                <a:gradFill>
                  <a:gsLst>
                    <a:gs pos="23200">
                      <a:schemeClr val="bg1"/>
                    </a:gs>
                    <a:gs pos="50000">
                      <a:schemeClr val="bg1"/>
                    </a:gs>
                  </a:gsLst>
                  <a:lin ang="5400000" scaled="0"/>
                </a:gradFill>
              </a:defRPr>
            </a:lvl1pPr>
            <a:lvl2pPr marL="0" indent="0">
              <a:spcBef>
                <a:spcPts val="1080"/>
              </a:spcBef>
              <a:buNone/>
              <a:defRPr sz="2000">
                <a:gradFill>
                  <a:gsLst>
                    <a:gs pos="23200">
                      <a:schemeClr val="bg1"/>
                    </a:gs>
                    <a:gs pos="50000">
                      <a:schemeClr val="bg1"/>
                    </a:gs>
                  </a:gsLst>
                  <a:lin ang="5400000" scaled="0"/>
                </a:gradFill>
              </a:defRPr>
            </a:lvl2pPr>
            <a:lvl3pPr marL="231707" indent="0">
              <a:buNone/>
              <a:tabLst/>
              <a:defRPr sz="2000">
                <a:gradFill>
                  <a:gsLst>
                    <a:gs pos="23200">
                      <a:schemeClr val="bg1"/>
                    </a:gs>
                    <a:gs pos="50000">
                      <a:schemeClr val="bg1"/>
                    </a:gs>
                  </a:gsLst>
                  <a:lin ang="5400000" scaled="0"/>
                </a:gradFill>
              </a:defRPr>
            </a:lvl3pPr>
            <a:lvl4pPr marL="460239" indent="0">
              <a:buNone/>
              <a:defRPr>
                <a:gradFill>
                  <a:gsLst>
                    <a:gs pos="23200">
                      <a:schemeClr val="bg1"/>
                    </a:gs>
                    <a:gs pos="50000">
                      <a:schemeClr val="bg1"/>
                    </a:gs>
                  </a:gsLst>
                  <a:lin ang="5400000" scaled="0"/>
                </a:gradFill>
              </a:defRPr>
            </a:lvl4pPr>
            <a:lvl5pPr marL="685598" indent="0">
              <a:buNone/>
              <a:tabLst/>
              <a:defRPr>
                <a:gradFill>
                  <a:gsLst>
                    <a:gs pos="23200">
                      <a:schemeClr val="bg1"/>
                    </a:gs>
                    <a:gs pos="50000">
                      <a:schemeClr val="bg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2552769"/>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6"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58190" y="448802"/>
            <a:ext cx="2965328" cy="1283012"/>
          </a:xfrm>
          <a:prstGeom prst="rect">
            <a:avLst/>
          </a:prstGeom>
        </p:spPr>
      </p:pic>
    </p:spTree>
    <p:extLst>
      <p:ext uri="{BB962C8B-B14F-4D97-AF65-F5344CB8AC3E}">
        <p14:creationId xmlns:p14="http://schemas.microsoft.com/office/powerpoint/2010/main" val="329634489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1028"/>
            <a:ext cx="12436474" cy="6992469"/>
          </a:xfrm>
          <a:prstGeom prst="rect">
            <a:avLst/>
          </a:prstGeom>
        </p:spPr>
      </p:pic>
      <p:sp>
        <p:nvSpPr>
          <p:cNvPr id="14" name="Dark gradation bottom"/>
          <p:cNvSpPr/>
          <p:nvPr userDrawn="1"/>
        </p:nvSpPr>
        <p:spPr bwMode="gray">
          <a:xfrm flipV="1">
            <a:off x="0" y="-4"/>
            <a:ext cx="12446758" cy="6994525"/>
          </a:xfrm>
          <a:prstGeom prst="rect">
            <a:avLst/>
          </a:prstGeom>
          <a:gradFill flip="none" rotWithShape="1">
            <a:gsLst>
              <a:gs pos="0">
                <a:srgbClr val="000000">
                  <a:alpha val="73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Dark gradation top"/>
          <p:cNvSpPr/>
          <p:nvPr userDrawn="1"/>
        </p:nvSpPr>
        <p:spPr bwMode="gray">
          <a:xfrm>
            <a:off x="0" y="-1028"/>
            <a:ext cx="12446757" cy="6994525"/>
          </a:xfrm>
          <a:prstGeom prst="rect">
            <a:avLst/>
          </a:prstGeom>
          <a:gradFill flip="none" rotWithShape="1">
            <a:gsLst>
              <a:gs pos="0">
                <a:srgbClr val="000000">
                  <a:alpha val="5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userDrawn="1"/>
        </p:nvSpPr>
        <p:spPr bwMode="gray">
          <a:xfrm>
            <a:off x="274638" y="2125663"/>
            <a:ext cx="6400800"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pic>
        <p:nvPicPr>
          <p:cNvPr id="12"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4108" y="448802"/>
            <a:ext cx="2965328" cy="1283012"/>
          </a:xfrm>
          <a:prstGeom prst="rect">
            <a:avLst/>
          </a:prstGeom>
        </p:spPr>
      </p:pic>
    </p:spTree>
    <p:extLst>
      <p:ext uri="{BB962C8B-B14F-4D97-AF65-F5344CB8AC3E}">
        <p14:creationId xmlns:p14="http://schemas.microsoft.com/office/powerpoint/2010/main" val="24446666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rgbClr val="00205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11"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7657221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82296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pic>
        <p:nvPicPr>
          <p:cNvPr id="10" name="TechEd 2014 logo whit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spTree>
    <p:extLst>
      <p:ext uri="{BB962C8B-B14F-4D97-AF65-F5344CB8AC3E}">
        <p14:creationId xmlns:p14="http://schemas.microsoft.com/office/powerpoint/2010/main" val="5205059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6"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33561527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pic>
        <p:nvPicPr>
          <p:cNvPr id="5"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6756867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659146046"/>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943130678"/>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3189295891"/>
      </p:ext>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3295601927"/>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59092009"/>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2"/>
                    </a:gs>
                    <a:gs pos="39000">
                      <a:schemeClr val="tx2"/>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9980594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68402510"/>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79748217"/>
      </p:ext>
    </p:extLst>
  </p:cSld>
  <p:clrMapOvr>
    <a:masterClrMapping/>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64310285"/>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5109">
                      <a:schemeClr val="tx2"/>
                    </a:gs>
                    <a:gs pos="25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00000">
                      <a:schemeClr val="tx2"/>
                    </a:gs>
                    <a:gs pos="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36111026"/>
      </p:ext>
    </p:extLst>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60593069"/>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9411801"/>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95787360"/>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1891953061"/>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1553851242"/>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3975405297"/>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4000693976"/>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957386859"/>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260549184"/>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2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287614"/>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061046"/>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106114"/>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651442"/>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8174363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27630313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image" Target="../media/image2.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image" Target="../media/image1.png"/><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34" Type="http://schemas.openxmlformats.org/officeDocument/2006/relationships/image" Target="../media/image2.png"/><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image" Target="../media/image1.png"/><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slideLayout" Target="../slideLayouts/slideLayout9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theme" Target="../theme/theme3.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5"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283" r:id="rId26"/>
    <p:sldLayoutId id="2147484282" r:id="rId27"/>
    <p:sldLayoutId id="2147484093" r:id="rId28"/>
    <p:sldLayoutId id="2147484127" r:id="rId29"/>
    <p:sldLayoutId id="2147484128" r:id="rId30"/>
    <p:sldLayoutId id="2147484129" r:id="rId31"/>
    <p:sldLayoutId id="2147484203" r:id="rId32"/>
    <p:sldLayoutId id="2147484272" r:id="rId3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6"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478787108"/>
      </p:ext>
    </p:extLst>
  </p:cSld>
  <p:clrMap bg1="dk1" tx1="lt1" bg2="dk2" tx2="lt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 id="2147484297" r:id="rId13"/>
    <p:sldLayoutId id="2147484298" r:id="rId14"/>
    <p:sldLayoutId id="2147484299" r:id="rId15"/>
    <p:sldLayoutId id="2147484300" r:id="rId16"/>
    <p:sldLayoutId id="2147484301" r:id="rId17"/>
    <p:sldLayoutId id="2147484302" r:id="rId18"/>
    <p:sldLayoutId id="2147484303" r:id="rId19"/>
    <p:sldLayoutId id="2147484304" r:id="rId20"/>
    <p:sldLayoutId id="2147484305" r:id="rId21"/>
    <p:sldLayoutId id="2147484306" r:id="rId22"/>
    <p:sldLayoutId id="2147484307" r:id="rId23"/>
    <p:sldLayoutId id="2147484308" r:id="rId24"/>
    <p:sldLayoutId id="2147484309" r:id="rId25"/>
    <p:sldLayoutId id="2147484310" r:id="rId26"/>
    <p:sldLayoutId id="2147484311" r:id="rId27"/>
    <p:sldLayoutId id="2147484312" r:id="rId28"/>
    <p:sldLayoutId id="2147484313" r:id="rId29"/>
    <p:sldLayoutId id="2147484314" r:id="rId30"/>
    <p:sldLayoutId id="2147484315" r:id="rId31"/>
    <p:sldLayoutId id="2147484316" r:id="rId32"/>
    <p:sldLayoutId id="2147484317" r:id="rId33"/>
    <p:sldLayoutId id="2147484318" r:id="rId34"/>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7"/>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7"/>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7"/>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7"/>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7"/>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2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33"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2692228869"/>
      </p:ext>
    </p:extLst>
  </p:cSld>
  <p:clrMap bg1="dk1" tx1="lt1" bg2="dk2" tx2="lt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 id="2147484331" r:id="rId12"/>
    <p:sldLayoutId id="2147484332" r:id="rId13"/>
    <p:sldLayoutId id="2147484333" r:id="rId14"/>
    <p:sldLayoutId id="2147484334" r:id="rId15"/>
    <p:sldLayoutId id="2147484335" r:id="rId16"/>
    <p:sldLayoutId id="2147484336" r:id="rId17"/>
    <p:sldLayoutId id="2147484337" r:id="rId18"/>
    <p:sldLayoutId id="2147484338" r:id="rId19"/>
    <p:sldLayoutId id="2147484339" r:id="rId20"/>
    <p:sldLayoutId id="2147484340" r:id="rId21"/>
    <p:sldLayoutId id="2147484341" r:id="rId22"/>
    <p:sldLayoutId id="2147484342" r:id="rId23"/>
    <p:sldLayoutId id="2147484343" r:id="rId24"/>
    <p:sldLayoutId id="2147484344" r:id="rId25"/>
    <p:sldLayoutId id="2147484345" r:id="rId26"/>
    <p:sldLayoutId id="2147484346" r:id="rId27"/>
    <p:sldLayoutId id="2147484347" r:id="rId28"/>
    <p:sldLayoutId id="2147484348" r:id="rId29"/>
    <p:sldLayoutId id="2147484349" r:id="rId30"/>
    <p:sldLayoutId id="2147484350" r:id="rId31"/>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1.wmv"/><Relationship Id="rId7" Type="http://schemas.openxmlformats.org/officeDocument/2006/relationships/image" Target="../media/image22.png"/><Relationship Id="rId2" Type="http://schemas.openxmlformats.org/officeDocument/2006/relationships/customXml" Target="../../customXml/item3.xml"/><Relationship Id="rId1" Type="http://schemas.openxmlformats.org/officeDocument/2006/relationships/customXml" Target="../../customXml/item4.xml"/><Relationship Id="rId6" Type="http://schemas.openxmlformats.org/officeDocument/2006/relationships/notesSlide" Target="../notesSlides/notesSlide24.xml"/><Relationship Id="rId5" Type="http://schemas.openxmlformats.org/officeDocument/2006/relationships/slideLayout" Target="../slideLayouts/slideLayout52.xml"/><Relationship Id="rId4" Type="http://schemas.openxmlformats.org/officeDocument/2006/relationships/video" Target="../media/media1.wmv"/><Relationship Id="rId9"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47.xml"/><Relationship Id="rId5" Type="http://schemas.openxmlformats.org/officeDocument/2006/relationships/image" Target="../media/image16.jpg"/><Relationship Id="rId4" Type="http://schemas.openxmlformats.org/officeDocument/2006/relationships/image" Target="../media/image15.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4.xml"/><Relationship Id="rId5" Type="http://schemas.openxmlformats.org/officeDocument/2006/relationships/image" Target="../media/image28.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2" Type="http://schemas.openxmlformats.org/officeDocument/2006/relationships/hyperlink" Target="mailto:justin.marks@microsoft.com" TargetMode="Externa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2.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52.xml"/><Relationship Id="rId6" Type="http://schemas.openxmlformats.org/officeDocument/2006/relationships/hyperlink" Target="http://channel9.msdn.com/Events/TechEd" TargetMode="External"/><Relationship Id="rId5" Type="http://schemas.openxmlformats.org/officeDocument/2006/relationships/hyperlink" Target="http://microsoft.com/technet" TargetMode="External"/><Relationship Id="rId4" Type="http://schemas.openxmlformats.org/officeDocument/2006/relationships/hyperlink" Target="http://microsoft.com/msdn"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visualstudio.com/" TargetMode="External"/><Relationship Id="rId2" Type="http://schemas.openxmlformats.org/officeDocument/2006/relationships/notesSlide" Target="../notesSlides/notesSlide35.xml"/><Relationship Id="rId1" Type="http://schemas.openxmlformats.org/officeDocument/2006/relationships/slideLayout" Target="../slideLayouts/slideLayout46.xml"/><Relationship Id="rId6" Type="http://schemas.openxmlformats.org/officeDocument/2006/relationships/image" Target="../media/image2.png"/><Relationship Id="rId5" Type="http://schemas.openxmlformats.org/officeDocument/2006/relationships/hyperlink" Target="http://msdn.microsoft.com/vstudio" TargetMode="External"/><Relationship Id="rId4" Type="http://schemas.openxmlformats.org/officeDocument/2006/relationships/hyperlink" Target="http://blogs.msdn.com/b/developer-tool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52.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6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1.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717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Backlog Linking</a:t>
            </a:r>
            <a:endParaRPr lang="en-US"/>
          </a:p>
        </p:txBody>
      </p:sp>
      <p:grpSp>
        <p:nvGrpSpPr>
          <p:cNvPr id="19" name="Group 18"/>
          <p:cNvGrpSpPr/>
          <p:nvPr/>
        </p:nvGrpSpPr>
        <p:grpSpPr>
          <a:xfrm>
            <a:off x="542925" y="4510875"/>
            <a:ext cx="11353802" cy="1826807"/>
            <a:chOff x="542925" y="4510875"/>
            <a:chExt cx="11353802" cy="1826807"/>
          </a:xfrm>
        </p:grpSpPr>
        <p:grpSp>
          <p:nvGrpSpPr>
            <p:cNvPr id="139" name="Group 138"/>
            <p:cNvGrpSpPr/>
            <p:nvPr/>
          </p:nvGrpSpPr>
          <p:grpSpPr>
            <a:xfrm>
              <a:off x="2005013" y="4933487"/>
              <a:ext cx="640080" cy="747343"/>
              <a:chOff x="495300" y="5482442"/>
              <a:chExt cx="640080" cy="747343"/>
            </a:xfrm>
            <a:solidFill>
              <a:schemeClr val="accent1">
                <a:lumMod val="60000"/>
                <a:lumOff val="40000"/>
              </a:schemeClr>
            </a:solidFill>
          </p:grpSpPr>
          <p:sp>
            <p:nvSpPr>
              <p:cNvPr id="140" name="Rectangle 139"/>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41" name="Rectangle 140"/>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42" name="Rectangle 141"/>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43" name="Rectangle 142"/>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44" name="Rectangle 143"/>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45" name="Rectangle 144"/>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146" name="Group 145"/>
            <p:cNvGrpSpPr/>
            <p:nvPr/>
          </p:nvGrpSpPr>
          <p:grpSpPr>
            <a:xfrm>
              <a:off x="3457575" y="4933487"/>
              <a:ext cx="640080" cy="1141453"/>
              <a:chOff x="495300" y="5482442"/>
              <a:chExt cx="640080" cy="1141453"/>
            </a:xfrm>
            <a:solidFill>
              <a:schemeClr val="accent1">
                <a:lumMod val="60000"/>
                <a:lumOff val="40000"/>
              </a:schemeClr>
            </a:solidFill>
          </p:grpSpPr>
          <p:sp>
            <p:nvSpPr>
              <p:cNvPr id="147" name="Rectangle 146"/>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48" name="Rectangle 147"/>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49" name="Rectangle 148"/>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50" name="Rectangle 149"/>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51" name="Rectangle 150"/>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52" name="Rectangle 151"/>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53" name="Rectangle 152"/>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54" name="Rectangle 153"/>
              <p:cNvSpPr/>
              <p:nvPr/>
            </p:nvSpPr>
            <p:spPr bwMode="auto">
              <a:xfrm>
                <a:off x="502443" y="640203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55" name="Rectangle 154"/>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156" name="Group 155"/>
            <p:cNvGrpSpPr/>
            <p:nvPr/>
          </p:nvGrpSpPr>
          <p:grpSpPr>
            <a:xfrm>
              <a:off x="544824" y="4933487"/>
              <a:ext cx="640080" cy="1141456"/>
              <a:chOff x="544824" y="4933487"/>
              <a:chExt cx="640080" cy="1141456"/>
            </a:xfrm>
            <a:solidFill>
              <a:schemeClr val="accent1">
                <a:lumMod val="60000"/>
                <a:lumOff val="40000"/>
              </a:schemeClr>
            </a:solidFill>
          </p:grpSpPr>
          <p:sp>
            <p:nvSpPr>
              <p:cNvPr id="157" name="Rectangle 156"/>
              <p:cNvSpPr/>
              <p:nvPr/>
            </p:nvSpPr>
            <p:spPr bwMode="auto">
              <a:xfrm>
                <a:off x="544825" y="493348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58" name="Rectangle 157"/>
              <p:cNvSpPr/>
              <p:nvPr/>
            </p:nvSpPr>
            <p:spPr bwMode="auto">
              <a:xfrm>
                <a:off x="544824" y="5064858"/>
                <a:ext cx="45720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59" name="Rectangle 158"/>
              <p:cNvSpPr/>
              <p:nvPr/>
            </p:nvSpPr>
            <p:spPr bwMode="auto">
              <a:xfrm>
                <a:off x="544824" y="5196229"/>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60" name="Rectangle 159"/>
              <p:cNvSpPr/>
              <p:nvPr/>
            </p:nvSpPr>
            <p:spPr bwMode="auto">
              <a:xfrm>
                <a:off x="544824" y="5327600"/>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61" name="Rectangle 160"/>
              <p:cNvSpPr/>
              <p:nvPr/>
            </p:nvSpPr>
            <p:spPr bwMode="auto">
              <a:xfrm>
                <a:off x="544824" y="5458971"/>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62" name="Rectangle 161"/>
              <p:cNvSpPr/>
              <p:nvPr/>
            </p:nvSpPr>
            <p:spPr bwMode="auto">
              <a:xfrm>
                <a:off x="544824" y="5590342"/>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63" name="Rectangle 162"/>
              <p:cNvSpPr/>
              <p:nvPr/>
            </p:nvSpPr>
            <p:spPr bwMode="auto">
              <a:xfrm>
                <a:off x="544824" y="5721713"/>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64" name="Rectangle 163"/>
              <p:cNvSpPr/>
              <p:nvPr/>
            </p:nvSpPr>
            <p:spPr bwMode="auto">
              <a:xfrm>
                <a:off x="544824" y="58530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65" name="Rectangle 164"/>
              <p:cNvSpPr/>
              <p:nvPr/>
            </p:nvSpPr>
            <p:spPr bwMode="auto">
              <a:xfrm>
                <a:off x="544824" y="5984455"/>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5" name="Rectangle 4"/>
            <p:cNvSpPr/>
            <p:nvPr/>
          </p:nvSpPr>
          <p:spPr bwMode="auto">
            <a:xfrm>
              <a:off x="542925"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2000250"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3457575"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p:nvSpPr>
          <p:spPr bwMode="auto">
            <a:xfrm>
              <a:off x="4914900"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60" name="Group 59"/>
            <p:cNvGrpSpPr/>
            <p:nvPr/>
          </p:nvGrpSpPr>
          <p:grpSpPr>
            <a:xfrm>
              <a:off x="4917280" y="4933487"/>
              <a:ext cx="640080" cy="1141453"/>
              <a:chOff x="495300" y="5482442"/>
              <a:chExt cx="640080" cy="1141453"/>
            </a:xfrm>
            <a:solidFill>
              <a:schemeClr val="accent1">
                <a:lumMod val="60000"/>
                <a:lumOff val="40000"/>
              </a:schemeClr>
            </a:solidFill>
          </p:grpSpPr>
          <p:sp>
            <p:nvSpPr>
              <p:cNvPr id="63" name="Rectangle 62"/>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4" name="Rectangle 63"/>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5" name="Rectangle 64"/>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6" name="Rectangle 65"/>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7" name="Rectangle 66"/>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8" name="Rectangle 67"/>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9" name="Rectangle 68"/>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0" name="Rectangle 69"/>
              <p:cNvSpPr/>
              <p:nvPr/>
            </p:nvSpPr>
            <p:spPr bwMode="auto">
              <a:xfrm>
                <a:off x="500062" y="6402039"/>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1" name="Rectangle 70"/>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0" name="Rectangle 9"/>
            <p:cNvSpPr/>
            <p:nvPr/>
          </p:nvSpPr>
          <p:spPr bwMode="auto">
            <a:xfrm>
              <a:off x="6357938"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72" name="Group 71"/>
            <p:cNvGrpSpPr/>
            <p:nvPr/>
          </p:nvGrpSpPr>
          <p:grpSpPr>
            <a:xfrm>
              <a:off x="6357938" y="4933487"/>
              <a:ext cx="640080" cy="1404195"/>
              <a:chOff x="495300" y="5219700"/>
              <a:chExt cx="640080" cy="1404195"/>
            </a:xfrm>
            <a:solidFill>
              <a:schemeClr val="accent1">
                <a:lumMod val="60000"/>
                <a:lumOff val="40000"/>
              </a:schemeClr>
            </a:solidFill>
          </p:grpSpPr>
          <p:sp>
            <p:nvSpPr>
              <p:cNvPr id="73" name="Rectangle 72"/>
              <p:cNvSpPr/>
              <p:nvPr/>
            </p:nvSpPr>
            <p:spPr bwMode="auto">
              <a:xfrm>
                <a:off x="495301" y="5219700"/>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4" name="Rectangle 73"/>
              <p:cNvSpPr/>
              <p:nvPr/>
            </p:nvSpPr>
            <p:spPr bwMode="auto">
              <a:xfrm>
                <a:off x="495300" y="5351071"/>
                <a:ext cx="45720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5" name="Rectangle 74"/>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6" name="Rectangle 75"/>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7" name="Rectangle 76"/>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8" name="Rectangle 77"/>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9" name="Rectangle 78"/>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0" name="Rectangle 79"/>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1" name="Rectangle 80"/>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2" name="Rectangle 81"/>
              <p:cNvSpPr/>
              <p:nvPr/>
            </p:nvSpPr>
            <p:spPr bwMode="auto">
              <a:xfrm>
                <a:off x="495300" y="640203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3" name="Rectangle 82"/>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p:nvSpPr>
          <p:spPr bwMode="auto">
            <a:xfrm>
              <a:off x="7800976"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84" name="Group 83"/>
            <p:cNvGrpSpPr/>
            <p:nvPr/>
          </p:nvGrpSpPr>
          <p:grpSpPr>
            <a:xfrm>
              <a:off x="7796215" y="4933487"/>
              <a:ext cx="553402" cy="1010082"/>
              <a:chOff x="495300" y="5613813"/>
              <a:chExt cx="553402" cy="1010082"/>
            </a:xfrm>
            <a:solidFill>
              <a:schemeClr val="accent1">
                <a:lumMod val="60000"/>
                <a:lumOff val="40000"/>
              </a:schemeClr>
            </a:solidFill>
          </p:grpSpPr>
          <p:sp>
            <p:nvSpPr>
              <p:cNvPr id="88" name="Rectangle 87"/>
              <p:cNvSpPr/>
              <p:nvPr/>
            </p:nvSpPr>
            <p:spPr bwMode="auto">
              <a:xfrm>
                <a:off x="495300" y="5613813"/>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9" name="Rectangle 88"/>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0" name="Rectangle 89"/>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1" name="Rectangle 90"/>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2" name="Rectangle 91"/>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3" name="Rectangle 92"/>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4" name="Rectangle 93"/>
              <p:cNvSpPr/>
              <p:nvPr/>
            </p:nvSpPr>
            <p:spPr bwMode="auto">
              <a:xfrm>
                <a:off x="500062" y="6402039"/>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5" name="Rectangle 94"/>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2" name="Rectangle 11"/>
            <p:cNvSpPr/>
            <p:nvPr/>
          </p:nvSpPr>
          <p:spPr bwMode="auto">
            <a:xfrm>
              <a:off x="9244014"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96" name="Group 95"/>
            <p:cNvGrpSpPr/>
            <p:nvPr/>
          </p:nvGrpSpPr>
          <p:grpSpPr>
            <a:xfrm>
              <a:off x="9239254" y="4933487"/>
              <a:ext cx="640080" cy="1272824"/>
              <a:chOff x="495300" y="5351071"/>
              <a:chExt cx="640080" cy="1272824"/>
            </a:xfrm>
            <a:solidFill>
              <a:schemeClr val="accent1">
                <a:lumMod val="60000"/>
                <a:lumOff val="40000"/>
              </a:schemeClr>
            </a:solidFill>
          </p:grpSpPr>
          <p:sp>
            <p:nvSpPr>
              <p:cNvPr id="98" name="Rectangle 97"/>
              <p:cNvSpPr/>
              <p:nvPr/>
            </p:nvSpPr>
            <p:spPr bwMode="auto">
              <a:xfrm>
                <a:off x="495300" y="5351071"/>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9" name="Rectangle 98"/>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0" name="Rectangle 99"/>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1" name="Rectangle 100"/>
              <p:cNvSpPr/>
              <p:nvPr/>
            </p:nvSpPr>
            <p:spPr bwMode="auto">
              <a:xfrm>
                <a:off x="495300" y="5745184"/>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2" name="Rectangle 101"/>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3" name="Rectangle 102"/>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4" name="Rectangle 103"/>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5" name="Rectangle 104"/>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6" name="Rectangle 105"/>
              <p:cNvSpPr/>
              <p:nvPr/>
            </p:nvSpPr>
            <p:spPr bwMode="auto">
              <a:xfrm>
                <a:off x="500062" y="6402039"/>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7" name="Rectangle 106"/>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3" name="Rectangle 12"/>
            <p:cNvSpPr/>
            <p:nvPr/>
          </p:nvSpPr>
          <p:spPr bwMode="auto">
            <a:xfrm>
              <a:off x="10687052"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08" name="Group 107"/>
            <p:cNvGrpSpPr/>
            <p:nvPr/>
          </p:nvGrpSpPr>
          <p:grpSpPr>
            <a:xfrm>
              <a:off x="10691816" y="4933487"/>
              <a:ext cx="731520" cy="1141453"/>
              <a:chOff x="495300" y="5482442"/>
              <a:chExt cx="731520" cy="1141453"/>
            </a:xfrm>
            <a:solidFill>
              <a:schemeClr val="accent1">
                <a:lumMod val="60000"/>
                <a:lumOff val="40000"/>
              </a:schemeClr>
            </a:solidFill>
          </p:grpSpPr>
          <p:sp>
            <p:nvSpPr>
              <p:cNvPr id="111" name="Rectangle 110"/>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2" name="Rectangle 111"/>
              <p:cNvSpPr/>
              <p:nvPr/>
            </p:nvSpPr>
            <p:spPr bwMode="auto">
              <a:xfrm>
                <a:off x="495300" y="5613813"/>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3" name="Rectangle 112"/>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4" name="Rectangle 113"/>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5" name="Rectangle 114"/>
              <p:cNvSpPr/>
              <p:nvPr/>
            </p:nvSpPr>
            <p:spPr bwMode="auto">
              <a:xfrm>
                <a:off x="495300" y="6007926"/>
                <a:ext cx="7315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6" name="Rectangle 115"/>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7" name="Rectangle 116"/>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8" name="Rectangle 117"/>
              <p:cNvSpPr/>
              <p:nvPr/>
            </p:nvSpPr>
            <p:spPr bwMode="auto">
              <a:xfrm>
                <a:off x="500062" y="6402039"/>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9" name="Rectangle 118"/>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20" name="Group 19"/>
          <p:cNvGrpSpPr/>
          <p:nvPr/>
        </p:nvGrpSpPr>
        <p:grpSpPr>
          <a:xfrm>
            <a:off x="4995801" y="1792643"/>
            <a:ext cx="2446599" cy="1826807"/>
            <a:chOff x="4995801" y="1792643"/>
            <a:chExt cx="2446599" cy="1826807"/>
          </a:xfrm>
        </p:grpSpPr>
        <p:sp>
          <p:nvSpPr>
            <p:cNvPr id="213" name="Rectangle 212"/>
            <p:cNvSpPr/>
            <p:nvPr/>
          </p:nvSpPr>
          <p:spPr bwMode="auto">
            <a:xfrm>
              <a:off x="5941696" y="2346626"/>
              <a:ext cx="45720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4" name="Rectangle 213"/>
            <p:cNvSpPr/>
            <p:nvPr/>
          </p:nvSpPr>
          <p:spPr bwMode="auto">
            <a:xfrm>
              <a:off x="5941696" y="2477997"/>
              <a:ext cx="36576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5" name="Rectangle 214"/>
            <p:cNvSpPr/>
            <p:nvPr/>
          </p:nvSpPr>
          <p:spPr bwMode="auto">
            <a:xfrm>
              <a:off x="5941696" y="2609368"/>
              <a:ext cx="64008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6" name="Rectangle 215"/>
            <p:cNvSpPr/>
            <p:nvPr/>
          </p:nvSpPr>
          <p:spPr bwMode="auto">
            <a:xfrm>
              <a:off x="5941696" y="2740739"/>
              <a:ext cx="36576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7" name="Rectangle 216"/>
            <p:cNvSpPr/>
            <p:nvPr/>
          </p:nvSpPr>
          <p:spPr bwMode="auto">
            <a:xfrm>
              <a:off x="5941696" y="2872110"/>
              <a:ext cx="18288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8" name="Rectangle 217"/>
            <p:cNvSpPr/>
            <p:nvPr/>
          </p:nvSpPr>
          <p:spPr bwMode="auto">
            <a:xfrm>
              <a:off x="5941696" y="3003481"/>
              <a:ext cx="54864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9" name="Rectangle 218"/>
            <p:cNvSpPr/>
            <p:nvPr/>
          </p:nvSpPr>
          <p:spPr bwMode="auto">
            <a:xfrm>
              <a:off x="5941696" y="3134852"/>
              <a:ext cx="18288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20" name="Rectangle 219"/>
            <p:cNvSpPr/>
            <p:nvPr/>
          </p:nvSpPr>
          <p:spPr bwMode="auto">
            <a:xfrm>
              <a:off x="5941696" y="3266223"/>
              <a:ext cx="27432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21" name="Rectangle 220"/>
            <p:cNvSpPr/>
            <p:nvPr/>
          </p:nvSpPr>
          <p:spPr bwMode="auto">
            <a:xfrm>
              <a:off x="5946458" y="3397594"/>
              <a:ext cx="45720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22" name="Rectangle 221"/>
            <p:cNvSpPr/>
            <p:nvPr/>
          </p:nvSpPr>
          <p:spPr bwMode="auto">
            <a:xfrm>
              <a:off x="5941696" y="3528962"/>
              <a:ext cx="27432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28" name="Rectangle 227"/>
            <p:cNvSpPr/>
            <p:nvPr/>
          </p:nvSpPr>
          <p:spPr bwMode="auto">
            <a:xfrm>
              <a:off x="4995801" y="1792643"/>
              <a:ext cx="2446599" cy="36576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4" name="Rectangle 123"/>
            <p:cNvSpPr/>
            <p:nvPr/>
          </p:nvSpPr>
          <p:spPr bwMode="auto">
            <a:xfrm>
              <a:off x="5941697" y="2215255"/>
              <a:ext cx="54864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18" name="Group 17"/>
          <p:cNvGrpSpPr/>
          <p:nvPr/>
        </p:nvGrpSpPr>
        <p:grpSpPr>
          <a:xfrm>
            <a:off x="4917280" y="2346626"/>
            <a:ext cx="3488533" cy="3202833"/>
            <a:chOff x="4917280" y="2346626"/>
            <a:chExt cx="3488533" cy="3202833"/>
          </a:xfrm>
        </p:grpSpPr>
        <p:grpSp>
          <p:nvGrpSpPr>
            <p:cNvPr id="17" name="Group 16"/>
            <p:cNvGrpSpPr/>
            <p:nvPr/>
          </p:nvGrpSpPr>
          <p:grpSpPr>
            <a:xfrm>
              <a:off x="5713095" y="2346626"/>
              <a:ext cx="2692718" cy="2763476"/>
              <a:chOff x="5713095" y="2346626"/>
              <a:chExt cx="2692718" cy="2763476"/>
            </a:xfrm>
          </p:grpSpPr>
          <p:sp>
            <p:nvSpPr>
              <p:cNvPr id="125" name="Rectangle 124"/>
              <p:cNvSpPr/>
              <p:nvPr/>
            </p:nvSpPr>
            <p:spPr bwMode="auto">
              <a:xfrm>
                <a:off x="5941696" y="2346626"/>
                <a:ext cx="45720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135" name="Straight Connector 134"/>
              <p:cNvCxnSpPr>
                <a:endCxn id="125" idx="2"/>
              </p:cNvCxnSpPr>
              <p:nvPr/>
            </p:nvCxnSpPr>
            <p:spPr>
              <a:xfrm flipV="1">
                <a:off x="5713095" y="2437114"/>
                <a:ext cx="457201" cy="2672988"/>
              </a:xfrm>
              <a:prstGeom prst="line">
                <a:avLst/>
              </a:prstGeom>
              <a:noFill/>
              <a:ln w="1905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36" name="Straight Connector 135"/>
              <p:cNvCxnSpPr/>
              <p:nvPr/>
            </p:nvCxnSpPr>
            <p:spPr>
              <a:xfrm flipH="1" flipV="1">
                <a:off x="6188867" y="2441413"/>
                <a:ext cx="945121" cy="2668689"/>
              </a:xfrm>
              <a:prstGeom prst="line">
                <a:avLst/>
              </a:prstGeom>
              <a:noFill/>
              <a:ln w="1905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37" name="Straight Connector 136"/>
              <p:cNvCxnSpPr>
                <a:endCxn id="125" idx="2"/>
              </p:cNvCxnSpPr>
              <p:nvPr/>
            </p:nvCxnSpPr>
            <p:spPr>
              <a:xfrm flipH="1" flipV="1">
                <a:off x="6170296" y="2437114"/>
                <a:ext cx="2235517" cy="2672988"/>
              </a:xfrm>
              <a:prstGeom prst="line">
                <a:avLst/>
              </a:prstGeom>
              <a:noFill/>
              <a:ln w="1905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nvGrpSpPr>
            <p:cNvPr id="166" name="Group 165"/>
            <p:cNvGrpSpPr/>
            <p:nvPr/>
          </p:nvGrpSpPr>
          <p:grpSpPr>
            <a:xfrm>
              <a:off x="4917280" y="4933487"/>
              <a:ext cx="3244695" cy="615972"/>
              <a:chOff x="4917280" y="4933487"/>
              <a:chExt cx="3244695" cy="615972"/>
            </a:xfrm>
          </p:grpSpPr>
          <p:sp>
            <p:nvSpPr>
              <p:cNvPr id="167" name="Rectangle 166"/>
              <p:cNvSpPr/>
              <p:nvPr/>
            </p:nvSpPr>
            <p:spPr bwMode="auto">
              <a:xfrm>
                <a:off x="4917280" y="4933487"/>
                <a:ext cx="36576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68" name="Rectangle 167"/>
              <p:cNvSpPr/>
              <p:nvPr/>
            </p:nvSpPr>
            <p:spPr bwMode="auto">
              <a:xfrm>
                <a:off x="4917280" y="5064858"/>
                <a:ext cx="64008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69" name="Rectangle 168"/>
              <p:cNvSpPr/>
              <p:nvPr/>
            </p:nvSpPr>
            <p:spPr bwMode="auto">
              <a:xfrm>
                <a:off x="4917280" y="5196229"/>
                <a:ext cx="36576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0" name="Rectangle 169"/>
              <p:cNvSpPr/>
              <p:nvPr/>
            </p:nvSpPr>
            <p:spPr bwMode="auto">
              <a:xfrm>
                <a:off x="4917280" y="5327600"/>
                <a:ext cx="18288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1" name="Rectangle 170"/>
              <p:cNvSpPr/>
              <p:nvPr/>
            </p:nvSpPr>
            <p:spPr bwMode="auto">
              <a:xfrm>
                <a:off x="4917280" y="5458971"/>
                <a:ext cx="54864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2" name="Rectangle 171"/>
              <p:cNvSpPr/>
              <p:nvPr/>
            </p:nvSpPr>
            <p:spPr bwMode="auto">
              <a:xfrm>
                <a:off x="6357939" y="4933487"/>
                <a:ext cx="27432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3" name="Rectangle 172"/>
              <p:cNvSpPr/>
              <p:nvPr/>
            </p:nvSpPr>
            <p:spPr bwMode="auto">
              <a:xfrm>
                <a:off x="6357938" y="5064858"/>
                <a:ext cx="45720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4" name="Rectangle 173"/>
              <p:cNvSpPr/>
              <p:nvPr/>
            </p:nvSpPr>
            <p:spPr bwMode="auto">
              <a:xfrm>
                <a:off x="6357938" y="5196229"/>
                <a:ext cx="36576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5" name="Rectangle 174"/>
              <p:cNvSpPr/>
              <p:nvPr/>
            </p:nvSpPr>
            <p:spPr bwMode="auto">
              <a:xfrm>
                <a:off x="7796215" y="4933487"/>
                <a:ext cx="18288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6" name="Rectangle 175"/>
              <p:cNvSpPr/>
              <p:nvPr/>
            </p:nvSpPr>
            <p:spPr bwMode="auto">
              <a:xfrm>
                <a:off x="7796215" y="5064858"/>
                <a:ext cx="36576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7" name="Rectangle 176"/>
              <p:cNvSpPr/>
              <p:nvPr/>
            </p:nvSpPr>
            <p:spPr bwMode="auto">
              <a:xfrm>
                <a:off x="7796215" y="5196229"/>
                <a:ext cx="18288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179" name="Group 178"/>
          <p:cNvGrpSpPr/>
          <p:nvPr/>
        </p:nvGrpSpPr>
        <p:grpSpPr>
          <a:xfrm>
            <a:off x="5941696" y="2477997"/>
            <a:ext cx="5481640" cy="3202833"/>
            <a:chOff x="5941696" y="2477997"/>
            <a:chExt cx="5481640" cy="3202833"/>
          </a:xfrm>
        </p:grpSpPr>
        <p:sp>
          <p:nvSpPr>
            <p:cNvPr id="180" name="Rectangle 179"/>
            <p:cNvSpPr/>
            <p:nvPr/>
          </p:nvSpPr>
          <p:spPr bwMode="auto">
            <a:xfrm>
              <a:off x="5941696" y="2477997"/>
              <a:ext cx="36576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81" name="Group 180"/>
            <p:cNvGrpSpPr/>
            <p:nvPr/>
          </p:nvGrpSpPr>
          <p:grpSpPr>
            <a:xfrm>
              <a:off x="6307456" y="2523241"/>
              <a:ext cx="5115880" cy="3157589"/>
              <a:chOff x="6307456" y="2523241"/>
              <a:chExt cx="5115880" cy="3157589"/>
            </a:xfrm>
          </p:grpSpPr>
          <p:sp>
            <p:nvSpPr>
              <p:cNvPr id="182" name="Rectangle 181"/>
              <p:cNvSpPr/>
              <p:nvPr/>
            </p:nvSpPr>
            <p:spPr bwMode="auto">
              <a:xfrm>
                <a:off x="9239254" y="5064858"/>
                <a:ext cx="36576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83" name="Rectangle 182"/>
              <p:cNvSpPr/>
              <p:nvPr/>
            </p:nvSpPr>
            <p:spPr bwMode="auto">
              <a:xfrm>
                <a:off x="9239254" y="5196229"/>
                <a:ext cx="64008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84" name="Rectangle 183"/>
              <p:cNvSpPr/>
              <p:nvPr/>
            </p:nvSpPr>
            <p:spPr bwMode="auto">
              <a:xfrm>
                <a:off x="9239254" y="5327600"/>
                <a:ext cx="54864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85" name="Rectangle 184"/>
              <p:cNvSpPr/>
              <p:nvPr/>
            </p:nvSpPr>
            <p:spPr bwMode="auto">
              <a:xfrm>
                <a:off x="10691816" y="4933487"/>
                <a:ext cx="36576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86" name="Rectangle 185"/>
              <p:cNvSpPr/>
              <p:nvPr/>
            </p:nvSpPr>
            <p:spPr bwMode="auto">
              <a:xfrm>
                <a:off x="10691816" y="5064858"/>
                <a:ext cx="27432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87" name="Rectangle 186"/>
              <p:cNvSpPr/>
              <p:nvPr/>
            </p:nvSpPr>
            <p:spPr bwMode="auto">
              <a:xfrm>
                <a:off x="10691816" y="5196229"/>
                <a:ext cx="36576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88" name="Rectangle 187"/>
              <p:cNvSpPr/>
              <p:nvPr/>
            </p:nvSpPr>
            <p:spPr bwMode="auto">
              <a:xfrm>
                <a:off x="10691816" y="5327600"/>
                <a:ext cx="18288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89" name="Rectangle 188"/>
              <p:cNvSpPr/>
              <p:nvPr/>
            </p:nvSpPr>
            <p:spPr bwMode="auto">
              <a:xfrm>
                <a:off x="10691816" y="5458971"/>
                <a:ext cx="73152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90" name="Rectangle 189"/>
              <p:cNvSpPr/>
              <p:nvPr/>
            </p:nvSpPr>
            <p:spPr bwMode="auto">
              <a:xfrm>
                <a:off x="10691816" y="5590342"/>
                <a:ext cx="36576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191" name="Straight Connector 190"/>
              <p:cNvCxnSpPr>
                <a:endCxn id="180" idx="3"/>
              </p:cNvCxnSpPr>
              <p:nvPr/>
            </p:nvCxnSpPr>
            <p:spPr>
              <a:xfrm flipH="1" flipV="1">
                <a:off x="6307456" y="2523241"/>
                <a:ext cx="3775328" cy="2672988"/>
              </a:xfrm>
              <a:prstGeom prst="line">
                <a:avLst/>
              </a:prstGeom>
              <a:noFill/>
              <a:ln w="1905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92" name="Straight Connector 191"/>
              <p:cNvCxnSpPr>
                <a:endCxn id="180" idx="3"/>
              </p:cNvCxnSpPr>
              <p:nvPr/>
            </p:nvCxnSpPr>
            <p:spPr>
              <a:xfrm flipH="1" flipV="1">
                <a:off x="6307456" y="2523241"/>
                <a:ext cx="4937762" cy="2672988"/>
              </a:xfrm>
              <a:prstGeom prst="line">
                <a:avLst/>
              </a:prstGeom>
              <a:noFill/>
              <a:ln w="1905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grpSp>
        <p:nvGrpSpPr>
          <p:cNvPr id="15" name="Group 14"/>
          <p:cNvGrpSpPr/>
          <p:nvPr/>
        </p:nvGrpSpPr>
        <p:grpSpPr>
          <a:xfrm>
            <a:off x="544824" y="2215255"/>
            <a:ext cx="5945513" cy="3202833"/>
            <a:chOff x="544824" y="2215255"/>
            <a:chExt cx="5945513" cy="3202833"/>
          </a:xfrm>
        </p:grpSpPr>
        <p:grpSp>
          <p:nvGrpSpPr>
            <p:cNvPr id="14" name="Group 13"/>
            <p:cNvGrpSpPr/>
            <p:nvPr/>
          </p:nvGrpSpPr>
          <p:grpSpPr>
            <a:xfrm>
              <a:off x="544824" y="2260499"/>
              <a:ext cx="5396873" cy="3157589"/>
              <a:chOff x="544824" y="2260499"/>
              <a:chExt cx="5396873" cy="3157589"/>
            </a:xfrm>
          </p:grpSpPr>
          <p:grpSp>
            <p:nvGrpSpPr>
              <p:cNvPr id="3" name="Group 2"/>
              <p:cNvGrpSpPr/>
              <p:nvPr/>
            </p:nvGrpSpPr>
            <p:grpSpPr>
              <a:xfrm>
                <a:off x="544824" y="4933487"/>
                <a:ext cx="3552831" cy="484601"/>
                <a:chOff x="544824" y="4933487"/>
                <a:chExt cx="3552831" cy="484601"/>
              </a:xfrm>
            </p:grpSpPr>
            <p:sp>
              <p:nvSpPr>
                <p:cNvPr id="41" name="Rectangle 40"/>
                <p:cNvSpPr/>
                <p:nvPr/>
              </p:nvSpPr>
              <p:spPr bwMode="auto">
                <a:xfrm>
                  <a:off x="2005013" y="4933487"/>
                  <a:ext cx="36576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1" name="Rectangle 50"/>
                <p:cNvSpPr/>
                <p:nvPr/>
              </p:nvSpPr>
              <p:spPr bwMode="auto">
                <a:xfrm>
                  <a:off x="3457575" y="4933487"/>
                  <a:ext cx="36576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2" name="Rectangle 51"/>
                <p:cNvSpPr/>
                <p:nvPr/>
              </p:nvSpPr>
              <p:spPr bwMode="auto">
                <a:xfrm>
                  <a:off x="3457575" y="5064858"/>
                  <a:ext cx="64008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3" name="Rectangle 52"/>
                <p:cNvSpPr/>
                <p:nvPr/>
              </p:nvSpPr>
              <p:spPr bwMode="auto">
                <a:xfrm>
                  <a:off x="3457575" y="5196229"/>
                  <a:ext cx="36576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4" name="Rectangle 53"/>
                <p:cNvSpPr/>
                <p:nvPr/>
              </p:nvSpPr>
              <p:spPr bwMode="auto">
                <a:xfrm>
                  <a:off x="3457575" y="5327600"/>
                  <a:ext cx="18288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6" name="Rectangle 125"/>
                <p:cNvSpPr/>
                <p:nvPr/>
              </p:nvSpPr>
              <p:spPr bwMode="auto">
                <a:xfrm>
                  <a:off x="544825" y="4933487"/>
                  <a:ext cx="27432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7" name="Rectangle 126"/>
                <p:cNvSpPr/>
                <p:nvPr/>
              </p:nvSpPr>
              <p:spPr bwMode="auto">
                <a:xfrm>
                  <a:off x="544824" y="5064858"/>
                  <a:ext cx="45720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8" name="Rectangle 127"/>
                <p:cNvSpPr/>
                <p:nvPr/>
              </p:nvSpPr>
              <p:spPr bwMode="auto">
                <a:xfrm>
                  <a:off x="544824" y="5196229"/>
                  <a:ext cx="36576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 name="Group 1"/>
              <p:cNvGrpSpPr/>
              <p:nvPr/>
            </p:nvGrpSpPr>
            <p:grpSpPr>
              <a:xfrm>
                <a:off x="1099420" y="2260499"/>
                <a:ext cx="4842277" cy="2894847"/>
                <a:chOff x="1099420" y="2260499"/>
                <a:chExt cx="4842277" cy="2894847"/>
              </a:xfrm>
            </p:grpSpPr>
            <p:cxnSp>
              <p:nvCxnSpPr>
                <p:cNvPr id="109" name="Straight Connector 108"/>
                <p:cNvCxnSpPr/>
                <p:nvPr/>
              </p:nvCxnSpPr>
              <p:spPr>
                <a:xfrm flipV="1">
                  <a:off x="1099420" y="2260499"/>
                  <a:ext cx="4842277" cy="2849603"/>
                </a:xfrm>
                <a:prstGeom prst="line">
                  <a:avLst/>
                </a:prstGeom>
                <a:noFill/>
                <a:ln w="1905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10" name="Straight Connector 109"/>
                <p:cNvCxnSpPr/>
                <p:nvPr/>
              </p:nvCxnSpPr>
              <p:spPr>
                <a:xfrm flipV="1">
                  <a:off x="2520304" y="2260499"/>
                  <a:ext cx="3421393" cy="2718232"/>
                </a:xfrm>
                <a:prstGeom prst="line">
                  <a:avLst/>
                </a:prstGeom>
                <a:noFill/>
                <a:ln w="1905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20" name="Straight Connector 119"/>
                <p:cNvCxnSpPr/>
                <p:nvPr/>
              </p:nvCxnSpPr>
              <p:spPr>
                <a:xfrm flipV="1">
                  <a:off x="4179545" y="2260499"/>
                  <a:ext cx="1762152" cy="2894847"/>
                </a:xfrm>
                <a:prstGeom prst="line">
                  <a:avLst/>
                </a:prstGeom>
                <a:noFill/>
                <a:ln w="1905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sp>
          <p:nvSpPr>
            <p:cNvPr id="212" name="Rectangle 211"/>
            <p:cNvSpPr/>
            <p:nvPr/>
          </p:nvSpPr>
          <p:spPr bwMode="auto">
            <a:xfrm>
              <a:off x="5941697" y="2215255"/>
              <a:ext cx="54864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817328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n Levels</a:t>
            </a:r>
            <a:endParaRPr lang="en-US"/>
          </a:p>
        </p:txBody>
      </p:sp>
      <p:sp>
        <p:nvSpPr>
          <p:cNvPr id="16" name="Rectangle 15"/>
          <p:cNvSpPr/>
          <p:nvPr/>
        </p:nvSpPr>
        <p:spPr bwMode="auto">
          <a:xfrm>
            <a:off x="542925"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p:cNvSpPr/>
          <p:nvPr/>
        </p:nvSpPr>
        <p:spPr bwMode="auto">
          <a:xfrm>
            <a:off x="2000250"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p:nvSpPr>
        <p:spPr bwMode="auto">
          <a:xfrm>
            <a:off x="3457575"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9" name="Group 18"/>
          <p:cNvGrpSpPr/>
          <p:nvPr/>
        </p:nvGrpSpPr>
        <p:grpSpPr>
          <a:xfrm>
            <a:off x="2005013" y="4933487"/>
            <a:ext cx="640080" cy="747343"/>
            <a:chOff x="495300" y="5482442"/>
            <a:chExt cx="640080" cy="747343"/>
          </a:xfrm>
          <a:solidFill>
            <a:schemeClr val="accent1">
              <a:lumMod val="60000"/>
              <a:lumOff val="40000"/>
            </a:schemeClr>
          </a:solidFill>
        </p:grpSpPr>
        <p:sp>
          <p:nvSpPr>
            <p:cNvPr id="20" name="Rectangle 19"/>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2" name="Rectangle 21"/>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4" name="Rectangle 23"/>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5" name="Rectangle 24"/>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6" name="Group 25"/>
          <p:cNvGrpSpPr/>
          <p:nvPr/>
        </p:nvGrpSpPr>
        <p:grpSpPr>
          <a:xfrm>
            <a:off x="3457575" y="4933487"/>
            <a:ext cx="640080" cy="1141453"/>
            <a:chOff x="495300" y="5482442"/>
            <a:chExt cx="640080" cy="1141453"/>
          </a:xfrm>
          <a:solidFill>
            <a:schemeClr val="accent1">
              <a:lumMod val="60000"/>
              <a:lumOff val="40000"/>
            </a:schemeClr>
          </a:solidFill>
        </p:grpSpPr>
        <p:sp>
          <p:nvSpPr>
            <p:cNvPr id="27" name="Rectangle 26"/>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8" name="Rectangle 27"/>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9" name="Rectangle 28"/>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0" name="Rectangle 29"/>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30"/>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2" name="Rectangle 31"/>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3" name="Rectangle 32"/>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4" name="Rectangle 33"/>
            <p:cNvSpPr/>
            <p:nvPr/>
          </p:nvSpPr>
          <p:spPr bwMode="auto">
            <a:xfrm>
              <a:off x="495300" y="640203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5" name="Rectangle 34"/>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36" name="Rectangle 35"/>
          <p:cNvSpPr/>
          <p:nvPr/>
        </p:nvSpPr>
        <p:spPr bwMode="auto">
          <a:xfrm>
            <a:off x="4914900"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37" name="Group 36"/>
          <p:cNvGrpSpPr/>
          <p:nvPr/>
        </p:nvGrpSpPr>
        <p:grpSpPr>
          <a:xfrm>
            <a:off x="4914899" y="4933487"/>
            <a:ext cx="642461" cy="1141453"/>
            <a:chOff x="492919" y="5482442"/>
            <a:chExt cx="642461" cy="1141453"/>
          </a:xfrm>
          <a:solidFill>
            <a:schemeClr val="accent1">
              <a:lumMod val="60000"/>
              <a:lumOff val="40000"/>
            </a:schemeClr>
          </a:solidFill>
        </p:grpSpPr>
        <p:sp>
          <p:nvSpPr>
            <p:cNvPr id="38" name="Rectangle 37"/>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9" name="Rectangle 38"/>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0" name="Rectangle 39"/>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2" name="Rectangle 41"/>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3" name="Rectangle 42"/>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4" name="Rectangle 43"/>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5" name="Rectangle 44"/>
            <p:cNvSpPr/>
            <p:nvPr/>
          </p:nvSpPr>
          <p:spPr bwMode="auto">
            <a:xfrm>
              <a:off x="492919" y="640203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6" name="Rectangle 45"/>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47" name="Rectangle 46"/>
          <p:cNvSpPr/>
          <p:nvPr/>
        </p:nvSpPr>
        <p:spPr bwMode="auto">
          <a:xfrm>
            <a:off x="6357938"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48" name="Group 47"/>
          <p:cNvGrpSpPr/>
          <p:nvPr/>
        </p:nvGrpSpPr>
        <p:grpSpPr>
          <a:xfrm>
            <a:off x="6357938" y="4933487"/>
            <a:ext cx="640080" cy="1404195"/>
            <a:chOff x="495300" y="5219700"/>
            <a:chExt cx="640080" cy="1404195"/>
          </a:xfrm>
          <a:solidFill>
            <a:schemeClr val="accent1">
              <a:lumMod val="60000"/>
              <a:lumOff val="40000"/>
            </a:schemeClr>
          </a:solidFill>
        </p:grpSpPr>
        <p:sp>
          <p:nvSpPr>
            <p:cNvPr id="49" name="Rectangle 48"/>
            <p:cNvSpPr/>
            <p:nvPr/>
          </p:nvSpPr>
          <p:spPr bwMode="auto">
            <a:xfrm>
              <a:off x="495301" y="5219700"/>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0" name="Rectangle 49"/>
            <p:cNvSpPr/>
            <p:nvPr/>
          </p:nvSpPr>
          <p:spPr bwMode="auto">
            <a:xfrm>
              <a:off x="495300" y="5351071"/>
              <a:ext cx="45720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1" name="Rectangle 50"/>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2" name="Rectangle 51"/>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3" name="Rectangle 52"/>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4" name="Rectangle 53"/>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5" name="Rectangle 54"/>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6" name="Rectangle 55"/>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7" name="Rectangle 56"/>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8" name="Rectangle 57"/>
            <p:cNvSpPr/>
            <p:nvPr/>
          </p:nvSpPr>
          <p:spPr bwMode="auto">
            <a:xfrm>
              <a:off x="495300" y="640203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9" name="Rectangle 58"/>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60" name="Rectangle 59"/>
          <p:cNvSpPr/>
          <p:nvPr/>
        </p:nvSpPr>
        <p:spPr bwMode="auto">
          <a:xfrm>
            <a:off x="7800976"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61" name="Group 60"/>
          <p:cNvGrpSpPr/>
          <p:nvPr/>
        </p:nvGrpSpPr>
        <p:grpSpPr>
          <a:xfrm>
            <a:off x="7796215" y="4933487"/>
            <a:ext cx="550545" cy="1010082"/>
            <a:chOff x="495300" y="5613813"/>
            <a:chExt cx="550545" cy="1010082"/>
          </a:xfrm>
          <a:solidFill>
            <a:schemeClr val="accent1">
              <a:lumMod val="60000"/>
              <a:lumOff val="40000"/>
            </a:schemeClr>
          </a:solidFill>
        </p:grpSpPr>
        <p:sp>
          <p:nvSpPr>
            <p:cNvPr id="62" name="Rectangle 61"/>
            <p:cNvSpPr/>
            <p:nvPr/>
          </p:nvSpPr>
          <p:spPr bwMode="auto">
            <a:xfrm>
              <a:off x="495300" y="5613813"/>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3" name="Rectangle 62"/>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4" name="Rectangle 63"/>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5" name="Rectangle 64"/>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6" name="Rectangle 65"/>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7" name="Rectangle 66"/>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8" name="Rectangle 67"/>
            <p:cNvSpPr/>
            <p:nvPr/>
          </p:nvSpPr>
          <p:spPr bwMode="auto">
            <a:xfrm>
              <a:off x="497205" y="640203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9" name="Rectangle 68"/>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70" name="Rectangle 69"/>
          <p:cNvSpPr/>
          <p:nvPr/>
        </p:nvSpPr>
        <p:spPr bwMode="auto">
          <a:xfrm>
            <a:off x="9244014"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71" name="Group 70"/>
          <p:cNvGrpSpPr/>
          <p:nvPr/>
        </p:nvGrpSpPr>
        <p:grpSpPr>
          <a:xfrm>
            <a:off x="9239254" y="4933487"/>
            <a:ext cx="640080" cy="1272824"/>
            <a:chOff x="495300" y="5351071"/>
            <a:chExt cx="640080" cy="1272824"/>
          </a:xfrm>
          <a:solidFill>
            <a:schemeClr val="accent1">
              <a:lumMod val="60000"/>
              <a:lumOff val="40000"/>
            </a:schemeClr>
          </a:solidFill>
        </p:grpSpPr>
        <p:sp>
          <p:nvSpPr>
            <p:cNvPr id="72" name="Rectangle 71"/>
            <p:cNvSpPr/>
            <p:nvPr/>
          </p:nvSpPr>
          <p:spPr bwMode="auto">
            <a:xfrm>
              <a:off x="495300" y="5351071"/>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3" name="Rectangle 72"/>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4" name="Rectangle 73"/>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5" name="Rectangle 74"/>
            <p:cNvSpPr/>
            <p:nvPr/>
          </p:nvSpPr>
          <p:spPr bwMode="auto">
            <a:xfrm>
              <a:off x="495300" y="5745184"/>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6" name="Rectangle 75"/>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7" name="Rectangle 76"/>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8" name="Rectangle 77"/>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9" name="Rectangle 78"/>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0" name="Rectangle 79"/>
            <p:cNvSpPr/>
            <p:nvPr/>
          </p:nvSpPr>
          <p:spPr bwMode="auto">
            <a:xfrm>
              <a:off x="500062" y="6402039"/>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1" name="Rectangle 80"/>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82" name="Rectangle 81"/>
          <p:cNvSpPr/>
          <p:nvPr/>
        </p:nvSpPr>
        <p:spPr bwMode="auto">
          <a:xfrm>
            <a:off x="10687052"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83" name="Group 82"/>
          <p:cNvGrpSpPr/>
          <p:nvPr/>
        </p:nvGrpSpPr>
        <p:grpSpPr>
          <a:xfrm>
            <a:off x="10691816" y="4933487"/>
            <a:ext cx="731520" cy="1141453"/>
            <a:chOff x="495300" y="5482442"/>
            <a:chExt cx="731520" cy="1141453"/>
          </a:xfrm>
          <a:solidFill>
            <a:schemeClr val="accent1">
              <a:lumMod val="60000"/>
              <a:lumOff val="40000"/>
            </a:schemeClr>
          </a:solidFill>
        </p:grpSpPr>
        <p:sp>
          <p:nvSpPr>
            <p:cNvPr id="84" name="Rectangle 83"/>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5" name="Rectangle 84"/>
            <p:cNvSpPr/>
            <p:nvPr/>
          </p:nvSpPr>
          <p:spPr bwMode="auto">
            <a:xfrm>
              <a:off x="495300" y="5613813"/>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6" name="Rectangle 85"/>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7" name="Rectangle 86"/>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8" name="Rectangle 87"/>
            <p:cNvSpPr/>
            <p:nvPr/>
          </p:nvSpPr>
          <p:spPr bwMode="auto">
            <a:xfrm>
              <a:off x="495300" y="6007926"/>
              <a:ext cx="7315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9" name="Rectangle 88"/>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0" name="Rectangle 89"/>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1" name="Rectangle 90"/>
            <p:cNvSpPr/>
            <p:nvPr/>
          </p:nvSpPr>
          <p:spPr bwMode="auto">
            <a:xfrm>
              <a:off x="495300" y="640203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2" name="Rectangle 91"/>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93" name="Group 92"/>
          <p:cNvGrpSpPr/>
          <p:nvPr/>
        </p:nvGrpSpPr>
        <p:grpSpPr>
          <a:xfrm>
            <a:off x="544824" y="4933487"/>
            <a:ext cx="640080" cy="1141456"/>
            <a:chOff x="495300" y="5219700"/>
            <a:chExt cx="640080" cy="1141456"/>
          </a:xfrm>
          <a:solidFill>
            <a:schemeClr val="accent1">
              <a:lumMod val="60000"/>
              <a:lumOff val="40000"/>
            </a:schemeClr>
          </a:solidFill>
        </p:grpSpPr>
        <p:sp>
          <p:nvSpPr>
            <p:cNvPr id="94" name="Rectangle 93"/>
            <p:cNvSpPr/>
            <p:nvPr/>
          </p:nvSpPr>
          <p:spPr bwMode="auto">
            <a:xfrm>
              <a:off x="495301" y="5219700"/>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5" name="Rectangle 94"/>
            <p:cNvSpPr/>
            <p:nvPr/>
          </p:nvSpPr>
          <p:spPr bwMode="auto">
            <a:xfrm>
              <a:off x="495300" y="5351071"/>
              <a:ext cx="45720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6" name="Rectangle 95"/>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7" name="Rectangle 96"/>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8" name="Rectangle 97"/>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9" name="Rectangle 98"/>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0" name="Rectangle 99"/>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1" name="Rectangle 100"/>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2" name="Rectangle 101"/>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172" name="Group 171"/>
          <p:cNvGrpSpPr/>
          <p:nvPr/>
        </p:nvGrpSpPr>
        <p:grpSpPr>
          <a:xfrm>
            <a:off x="3078308" y="3115437"/>
            <a:ext cx="6281587" cy="1169955"/>
            <a:chOff x="3263632" y="3065794"/>
            <a:chExt cx="6281587" cy="1169955"/>
          </a:xfrm>
        </p:grpSpPr>
        <p:grpSp>
          <p:nvGrpSpPr>
            <p:cNvPr id="171" name="Group 170"/>
            <p:cNvGrpSpPr/>
            <p:nvPr/>
          </p:nvGrpSpPr>
          <p:grpSpPr>
            <a:xfrm>
              <a:off x="3263632" y="3065794"/>
              <a:ext cx="1280160" cy="1169955"/>
              <a:chOff x="2768167" y="2993521"/>
              <a:chExt cx="1280160" cy="1169955"/>
            </a:xfrm>
          </p:grpSpPr>
          <p:grpSp>
            <p:nvGrpSpPr>
              <p:cNvPr id="2" name="Group 1"/>
              <p:cNvGrpSpPr/>
              <p:nvPr/>
            </p:nvGrpSpPr>
            <p:grpSpPr>
              <a:xfrm>
                <a:off x="2768167" y="3416133"/>
                <a:ext cx="822960" cy="747343"/>
                <a:chOff x="5941696" y="2215255"/>
                <a:chExt cx="822960" cy="747343"/>
              </a:xfrm>
            </p:grpSpPr>
            <p:sp>
              <p:nvSpPr>
                <p:cNvPr id="3" name="Rectangle 2"/>
                <p:cNvSpPr/>
                <p:nvPr/>
              </p:nvSpPr>
              <p:spPr bwMode="auto">
                <a:xfrm>
                  <a:off x="5941697" y="2215255"/>
                  <a:ext cx="27432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5941696" y="2346626"/>
                  <a:ext cx="45720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5941696" y="2477997"/>
                  <a:ext cx="36576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5941696" y="2609368"/>
                  <a:ext cx="82296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5941696" y="2740739"/>
                  <a:ext cx="45720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p:nvSpPr>
              <p:spPr bwMode="auto">
                <a:xfrm>
                  <a:off x="5941696" y="2872110"/>
                  <a:ext cx="18288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5" name="Rectangle 14"/>
              <p:cNvSpPr/>
              <p:nvPr/>
            </p:nvSpPr>
            <p:spPr bwMode="auto">
              <a:xfrm>
                <a:off x="2768167" y="2993521"/>
                <a:ext cx="1280160" cy="36576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168" name="Group 167"/>
            <p:cNvGrpSpPr/>
            <p:nvPr/>
          </p:nvGrpSpPr>
          <p:grpSpPr>
            <a:xfrm>
              <a:off x="6597916" y="3065794"/>
              <a:ext cx="1280160" cy="907213"/>
              <a:chOff x="5626160" y="2997353"/>
              <a:chExt cx="1280160" cy="907213"/>
            </a:xfrm>
          </p:grpSpPr>
          <p:grpSp>
            <p:nvGrpSpPr>
              <p:cNvPr id="133" name="Group 132"/>
              <p:cNvGrpSpPr/>
              <p:nvPr/>
            </p:nvGrpSpPr>
            <p:grpSpPr>
              <a:xfrm>
                <a:off x="5626160" y="3419965"/>
                <a:ext cx="548641" cy="484601"/>
                <a:chOff x="5941696" y="2215255"/>
                <a:chExt cx="548641" cy="484601"/>
              </a:xfrm>
            </p:grpSpPr>
            <p:sp>
              <p:nvSpPr>
                <p:cNvPr id="135" name="Rectangle 134"/>
                <p:cNvSpPr/>
                <p:nvPr/>
              </p:nvSpPr>
              <p:spPr bwMode="auto">
                <a:xfrm>
                  <a:off x="5941697" y="2215255"/>
                  <a:ext cx="54864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6" name="Rectangle 135"/>
                <p:cNvSpPr/>
                <p:nvPr/>
              </p:nvSpPr>
              <p:spPr bwMode="auto">
                <a:xfrm>
                  <a:off x="5941696" y="2346626"/>
                  <a:ext cx="27432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7" name="Rectangle 136"/>
                <p:cNvSpPr/>
                <p:nvPr/>
              </p:nvSpPr>
              <p:spPr bwMode="auto">
                <a:xfrm>
                  <a:off x="5941696" y="2477997"/>
                  <a:ext cx="36576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8" name="Rectangle 137"/>
                <p:cNvSpPr/>
                <p:nvPr/>
              </p:nvSpPr>
              <p:spPr bwMode="auto">
                <a:xfrm>
                  <a:off x="5941696" y="2609368"/>
                  <a:ext cx="54864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34" name="Rectangle 133"/>
              <p:cNvSpPr/>
              <p:nvPr/>
            </p:nvSpPr>
            <p:spPr bwMode="auto">
              <a:xfrm>
                <a:off x="5626160" y="2997353"/>
                <a:ext cx="1280160" cy="36576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169" name="Group 168"/>
            <p:cNvGrpSpPr/>
            <p:nvPr/>
          </p:nvGrpSpPr>
          <p:grpSpPr>
            <a:xfrm>
              <a:off x="8265059" y="3065794"/>
              <a:ext cx="1280160" cy="1169955"/>
              <a:chOff x="8481068" y="2997353"/>
              <a:chExt cx="1280160" cy="1169955"/>
            </a:xfrm>
          </p:grpSpPr>
          <p:grpSp>
            <p:nvGrpSpPr>
              <p:cNvPr id="147" name="Group 146"/>
              <p:cNvGrpSpPr/>
              <p:nvPr/>
            </p:nvGrpSpPr>
            <p:grpSpPr>
              <a:xfrm>
                <a:off x="8481068" y="3419965"/>
                <a:ext cx="457200" cy="747343"/>
                <a:chOff x="5941696" y="2215255"/>
                <a:chExt cx="457200" cy="747343"/>
              </a:xfrm>
            </p:grpSpPr>
            <p:sp>
              <p:nvSpPr>
                <p:cNvPr id="149" name="Rectangle 148"/>
                <p:cNvSpPr/>
                <p:nvPr/>
              </p:nvSpPr>
              <p:spPr bwMode="auto">
                <a:xfrm>
                  <a:off x="5941697" y="2215255"/>
                  <a:ext cx="18288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50" name="Rectangle 149"/>
                <p:cNvSpPr/>
                <p:nvPr/>
              </p:nvSpPr>
              <p:spPr bwMode="auto">
                <a:xfrm>
                  <a:off x="5941696" y="2346626"/>
                  <a:ext cx="45720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51" name="Rectangle 150"/>
                <p:cNvSpPr/>
                <p:nvPr/>
              </p:nvSpPr>
              <p:spPr bwMode="auto">
                <a:xfrm>
                  <a:off x="5941696" y="2477997"/>
                  <a:ext cx="45720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52" name="Rectangle 151"/>
                <p:cNvSpPr/>
                <p:nvPr/>
              </p:nvSpPr>
              <p:spPr bwMode="auto">
                <a:xfrm>
                  <a:off x="5941696" y="2609368"/>
                  <a:ext cx="36576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53" name="Rectangle 152"/>
                <p:cNvSpPr/>
                <p:nvPr/>
              </p:nvSpPr>
              <p:spPr bwMode="auto">
                <a:xfrm>
                  <a:off x="5941696" y="2740739"/>
                  <a:ext cx="36576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54" name="Rectangle 153"/>
                <p:cNvSpPr/>
                <p:nvPr/>
              </p:nvSpPr>
              <p:spPr bwMode="auto">
                <a:xfrm>
                  <a:off x="5941696" y="2872110"/>
                  <a:ext cx="18288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48" name="Rectangle 147"/>
              <p:cNvSpPr/>
              <p:nvPr/>
            </p:nvSpPr>
            <p:spPr bwMode="auto">
              <a:xfrm>
                <a:off x="8481068" y="2997353"/>
                <a:ext cx="1280160" cy="36576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170" name="Group 169"/>
            <p:cNvGrpSpPr/>
            <p:nvPr/>
          </p:nvGrpSpPr>
          <p:grpSpPr>
            <a:xfrm>
              <a:off x="4930774" y="3065794"/>
              <a:ext cx="1280160" cy="1038584"/>
              <a:chOff x="4317716" y="2993521"/>
              <a:chExt cx="1280160" cy="1038584"/>
            </a:xfrm>
          </p:grpSpPr>
          <p:grpSp>
            <p:nvGrpSpPr>
              <p:cNvPr id="160" name="Group 159"/>
              <p:cNvGrpSpPr/>
              <p:nvPr/>
            </p:nvGrpSpPr>
            <p:grpSpPr>
              <a:xfrm>
                <a:off x="4317716" y="3416133"/>
                <a:ext cx="640081" cy="615972"/>
                <a:chOff x="5941696" y="2215255"/>
                <a:chExt cx="640081" cy="615972"/>
              </a:xfrm>
            </p:grpSpPr>
            <p:sp>
              <p:nvSpPr>
                <p:cNvPr id="161" name="Rectangle 160"/>
                <p:cNvSpPr/>
                <p:nvPr/>
              </p:nvSpPr>
              <p:spPr bwMode="auto">
                <a:xfrm>
                  <a:off x="5941697" y="2215255"/>
                  <a:ext cx="64008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62" name="Rectangle 161"/>
                <p:cNvSpPr/>
                <p:nvPr/>
              </p:nvSpPr>
              <p:spPr bwMode="auto">
                <a:xfrm>
                  <a:off x="5941696" y="2346626"/>
                  <a:ext cx="45720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63" name="Rectangle 162"/>
                <p:cNvSpPr/>
                <p:nvPr/>
              </p:nvSpPr>
              <p:spPr bwMode="auto">
                <a:xfrm>
                  <a:off x="5941696" y="2477997"/>
                  <a:ext cx="36576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64" name="Rectangle 163"/>
                <p:cNvSpPr/>
                <p:nvPr/>
              </p:nvSpPr>
              <p:spPr bwMode="auto">
                <a:xfrm>
                  <a:off x="5941696" y="2609368"/>
                  <a:ext cx="54864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65" name="Rectangle 164"/>
                <p:cNvSpPr/>
                <p:nvPr/>
              </p:nvSpPr>
              <p:spPr bwMode="auto">
                <a:xfrm>
                  <a:off x="5941696" y="2740739"/>
                  <a:ext cx="18288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67" name="Rectangle 166"/>
              <p:cNvSpPr/>
              <p:nvPr/>
            </p:nvSpPr>
            <p:spPr bwMode="auto">
              <a:xfrm>
                <a:off x="4317716" y="2993521"/>
                <a:ext cx="1280160" cy="36576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216" name="Group 215"/>
          <p:cNvGrpSpPr/>
          <p:nvPr/>
        </p:nvGrpSpPr>
        <p:grpSpPr>
          <a:xfrm>
            <a:off x="4745451" y="1866756"/>
            <a:ext cx="1280160" cy="1038584"/>
            <a:chOff x="4745451" y="1719999"/>
            <a:chExt cx="1280160" cy="1038584"/>
          </a:xfrm>
        </p:grpSpPr>
        <p:grpSp>
          <p:nvGrpSpPr>
            <p:cNvPr id="199" name="Group 198"/>
            <p:cNvGrpSpPr/>
            <p:nvPr/>
          </p:nvGrpSpPr>
          <p:grpSpPr>
            <a:xfrm>
              <a:off x="4745451" y="2142611"/>
              <a:ext cx="822960" cy="615972"/>
              <a:chOff x="5941696" y="2215255"/>
              <a:chExt cx="822960" cy="615972"/>
            </a:xfrm>
            <a:solidFill>
              <a:schemeClr val="accent5">
                <a:lumMod val="60000"/>
                <a:lumOff val="40000"/>
              </a:schemeClr>
            </a:solidFill>
          </p:grpSpPr>
          <p:sp>
            <p:nvSpPr>
              <p:cNvPr id="201" name="Rectangle 200"/>
              <p:cNvSpPr/>
              <p:nvPr/>
            </p:nvSpPr>
            <p:spPr bwMode="auto">
              <a:xfrm>
                <a:off x="5941697" y="2215255"/>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02" name="Rectangle 201"/>
              <p:cNvSpPr/>
              <p:nvPr/>
            </p:nvSpPr>
            <p:spPr bwMode="auto">
              <a:xfrm>
                <a:off x="5941696" y="2346626"/>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03" name="Rectangle 202"/>
              <p:cNvSpPr/>
              <p:nvPr/>
            </p:nvSpPr>
            <p:spPr bwMode="auto">
              <a:xfrm>
                <a:off x="5941696" y="2477997"/>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04" name="Rectangle 203"/>
              <p:cNvSpPr/>
              <p:nvPr/>
            </p:nvSpPr>
            <p:spPr bwMode="auto">
              <a:xfrm>
                <a:off x="5941696" y="2609368"/>
                <a:ext cx="8229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05" name="Rectangle 204"/>
              <p:cNvSpPr/>
              <p:nvPr/>
            </p:nvSpPr>
            <p:spPr bwMode="auto">
              <a:xfrm>
                <a:off x="5941696" y="2740739"/>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00" name="Rectangle 199"/>
            <p:cNvSpPr/>
            <p:nvPr/>
          </p:nvSpPr>
          <p:spPr bwMode="auto">
            <a:xfrm>
              <a:off x="4745451" y="1719999"/>
              <a:ext cx="1280160" cy="36576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15" name="Group 214"/>
          <p:cNvGrpSpPr/>
          <p:nvPr/>
        </p:nvGrpSpPr>
        <p:grpSpPr>
          <a:xfrm>
            <a:off x="6412593" y="1866756"/>
            <a:ext cx="1280160" cy="1038584"/>
            <a:chOff x="6412593" y="1719999"/>
            <a:chExt cx="1280160" cy="1038584"/>
          </a:xfrm>
        </p:grpSpPr>
        <p:grpSp>
          <p:nvGrpSpPr>
            <p:cNvPr id="178" name="Group 177"/>
            <p:cNvGrpSpPr/>
            <p:nvPr/>
          </p:nvGrpSpPr>
          <p:grpSpPr>
            <a:xfrm>
              <a:off x="6412593" y="2142611"/>
              <a:ext cx="731520" cy="615972"/>
              <a:chOff x="5941696" y="2215255"/>
              <a:chExt cx="731520" cy="615972"/>
            </a:xfrm>
            <a:solidFill>
              <a:schemeClr val="accent5">
                <a:lumMod val="60000"/>
                <a:lumOff val="40000"/>
              </a:schemeClr>
            </a:solidFill>
          </p:grpSpPr>
          <p:sp>
            <p:nvSpPr>
              <p:cNvPr id="180" name="Rectangle 179"/>
              <p:cNvSpPr/>
              <p:nvPr/>
            </p:nvSpPr>
            <p:spPr bwMode="auto">
              <a:xfrm>
                <a:off x="5941697" y="2215255"/>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81" name="Rectangle 180"/>
              <p:cNvSpPr/>
              <p:nvPr/>
            </p:nvSpPr>
            <p:spPr bwMode="auto">
              <a:xfrm>
                <a:off x="5941696" y="2346626"/>
                <a:ext cx="45720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82" name="Rectangle 181"/>
              <p:cNvSpPr/>
              <p:nvPr/>
            </p:nvSpPr>
            <p:spPr bwMode="auto">
              <a:xfrm>
                <a:off x="5941696" y="2477997"/>
                <a:ext cx="7315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83" name="Rectangle 182"/>
              <p:cNvSpPr/>
              <p:nvPr/>
            </p:nvSpPr>
            <p:spPr bwMode="auto">
              <a:xfrm>
                <a:off x="5941696" y="2609368"/>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84" name="Rectangle 183"/>
              <p:cNvSpPr/>
              <p:nvPr/>
            </p:nvSpPr>
            <p:spPr bwMode="auto">
              <a:xfrm>
                <a:off x="5941696" y="2740739"/>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79" name="Rectangle 178"/>
            <p:cNvSpPr/>
            <p:nvPr/>
          </p:nvSpPr>
          <p:spPr bwMode="auto">
            <a:xfrm>
              <a:off x="6412593" y="1719999"/>
              <a:ext cx="1280160" cy="36576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14" name="Group 213"/>
          <p:cNvGrpSpPr/>
          <p:nvPr/>
        </p:nvGrpSpPr>
        <p:grpSpPr>
          <a:xfrm>
            <a:off x="5681072" y="598427"/>
            <a:ext cx="1280160" cy="1038584"/>
            <a:chOff x="5772512" y="484431"/>
            <a:chExt cx="1280160" cy="1038584"/>
          </a:xfrm>
        </p:grpSpPr>
        <p:grpSp>
          <p:nvGrpSpPr>
            <p:cNvPr id="207" name="Group 206"/>
            <p:cNvGrpSpPr/>
            <p:nvPr/>
          </p:nvGrpSpPr>
          <p:grpSpPr>
            <a:xfrm>
              <a:off x="5772512" y="907043"/>
              <a:ext cx="822960" cy="615972"/>
              <a:chOff x="5941696" y="2215255"/>
              <a:chExt cx="822960" cy="615972"/>
            </a:xfrm>
            <a:solidFill>
              <a:schemeClr val="accent5">
                <a:lumMod val="60000"/>
                <a:lumOff val="40000"/>
              </a:schemeClr>
            </a:solidFill>
          </p:grpSpPr>
          <p:sp>
            <p:nvSpPr>
              <p:cNvPr id="208" name="Rectangle 207"/>
              <p:cNvSpPr/>
              <p:nvPr/>
            </p:nvSpPr>
            <p:spPr bwMode="auto">
              <a:xfrm>
                <a:off x="5941697" y="2215255"/>
                <a:ext cx="274320" cy="90488"/>
              </a:xfrm>
              <a:prstGeom prst="rect">
                <a:avLst/>
              </a:prstGeom>
              <a:solidFill>
                <a:srgbClr val="FF6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09" name="Rectangle 208"/>
              <p:cNvSpPr/>
              <p:nvPr/>
            </p:nvSpPr>
            <p:spPr bwMode="auto">
              <a:xfrm>
                <a:off x="5941696" y="2346626"/>
                <a:ext cx="274320" cy="90488"/>
              </a:xfrm>
              <a:prstGeom prst="rect">
                <a:avLst/>
              </a:prstGeom>
              <a:solidFill>
                <a:srgbClr val="FF6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0" name="Rectangle 209"/>
              <p:cNvSpPr/>
              <p:nvPr/>
            </p:nvSpPr>
            <p:spPr bwMode="auto">
              <a:xfrm>
                <a:off x="5941696" y="2477997"/>
                <a:ext cx="640080" cy="90488"/>
              </a:xfrm>
              <a:prstGeom prst="rect">
                <a:avLst/>
              </a:prstGeom>
              <a:solidFill>
                <a:srgbClr val="FF6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1" name="Rectangle 210"/>
              <p:cNvSpPr/>
              <p:nvPr/>
            </p:nvSpPr>
            <p:spPr bwMode="auto">
              <a:xfrm>
                <a:off x="5941696" y="2609368"/>
                <a:ext cx="822960" cy="90488"/>
              </a:xfrm>
              <a:prstGeom prst="rect">
                <a:avLst/>
              </a:prstGeom>
              <a:solidFill>
                <a:srgbClr val="FF6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2" name="Rectangle 211"/>
              <p:cNvSpPr/>
              <p:nvPr/>
            </p:nvSpPr>
            <p:spPr bwMode="auto">
              <a:xfrm>
                <a:off x="5941696" y="2740739"/>
                <a:ext cx="274320" cy="90488"/>
              </a:xfrm>
              <a:prstGeom prst="rect">
                <a:avLst/>
              </a:prstGeom>
              <a:solidFill>
                <a:srgbClr val="FF6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13" name="Rectangle 212"/>
            <p:cNvSpPr/>
            <p:nvPr/>
          </p:nvSpPr>
          <p:spPr bwMode="auto">
            <a:xfrm>
              <a:off x="5772512" y="484431"/>
              <a:ext cx="1280160" cy="365760"/>
            </a:xfrm>
            <a:prstGeom prst="rect">
              <a:avLst/>
            </a:prstGeom>
            <a:solidFill>
              <a:srgbClr val="CC00C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328257601"/>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Autonomy</a:t>
            </a:r>
            <a:endParaRPr lang="en-US" dirty="0"/>
          </a:p>
        </p:txBody>
      </p:sp>
      <p:sp>
        <p:nvSpPr>
          <p:cNvPr id="5" name="Rectangle 4"/>
          <p:cNvSpPr/>
          <p:nvPr/>
        </p:nvSpPr>
        <p:spPr bwMode="auto">
          <a:xfrm>
            <a:off x="542925"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A</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2000250"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B</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3457575"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C</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38" name="Group 37"/>
          <p:cNvGrpSpPr/>
          <p:nvPr/>
        </p:nvGrpSpPr>
        <p:grpSpPr>
          <a:xfrm>
            <a:off x="2005013" y="4933487"/>
            <a:ext cx="640080" cy="747343"/>
            <a:chOff x="495300" y="5482442"/>
            <a:chExt cx="640080" cy="747343"/>
          </a:xfrm>
          <a:solidFill>
            <a:schemeClr val="accent1">
              <a:lumMod val="60000"/>
              <a:lumOff val="40000"/>
            </a:schemeClr>
          </a:solidFill>
        </p:grpSpPr>
        <p:sp>
          <p:nvSpPr>
            <p:cNvPr id="41" name="Rectangle 40"/>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2" name="Rectangle 41"/>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3" name="Rectangle 42"/>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4" name="Rectangle 43"/>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5" name="Rectangle 44"/>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6" name="Rectangle 45"/>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50" name="Group 49"/>
          <p:cNvGrpSpPr/>
          <p:nvPr/>
        </p:nvGrpSpPr>
        <p:grpSpPr>
          <a:xfrm>
            <a:off x="3457575" y="4933487"/>
            <a:ext cx="640080" cy="1141453"/>
            <a:chOff x="495300" y="5482442"/>
            <a:chExt cx="640080" cy="1141453"/>
          </a:xfrm>
          <a:solidFill>
            <a:schemeClr val="accent1">
              <a:lumMod val="60000"/>
              <a:lumOff val="40000"/>
            </a:schemeClr>
          </a:solidFill>
        </p:grpSpPr>
        <p:sp>
          <p:nvSpPr>
            <p:cNvPr id="51" name="Rectangle 50"/>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2" name="Rectangle 51"/>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3" name="Rectangle 52"/>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4" name="Rectangle 53"/>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5" name="Rectangle 54"/>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6" name="Rectangle 55"/>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7" name="Rectangle 56"/>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8" name="Rectangle 57"/>
            <p:cNvSpPr/>
            <p:nvPr/>
          </p:nvSpPr>
          <p:spPr bwMode="auto">
            <a:xfrm>
              <a:off x="502443" y="640203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9" name="Rectangle 58"/>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9" name="Rectangle 8"/>
          <p:cNvSpPr/>
          <p:nvPr/>
        </p:nvSpPr>
        <p:spPr bwMode="auto">
          <a:xfrm>
            <a:off x="4914900"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D</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60" name="Group 59"/>
          <p:cNvGrpSpPr/>
          <p:nvPr/>
        </p:nvGrpSpPr>
        <p:grpSpPr>
          <a:xfrm>
            <a:off x="4917280" y="4933487"/>
            <a:ext cx="640080" cy="1141453"/>
            <a:chOff x="495300" y="5482442"/>
            <a:chExt cx="640080" cy="1141453"/>
          </a:xfrm>
          <a:solidFill>
            <a:schemeClr val="accent1">
              <a:lumMod val="60000"/>
              <a:lumOff val="40000"/>
            </a:schemeClr>
          </a:solidFill>
        </p:grpSpPr>
        <p:sp>
          <p:nvSpPr>
            <p:cNvPr id="63" name="Rectangle 62"/>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4" name="Rectangle 63"/>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5" name="Rectangle 64"/>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6" name="Rectangle 65"/>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7" name="Rectangle 66"/>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8" name="Rectangle 67"/>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9" name="Rectangle 68"/>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0" name="Rectangle 69"/>
            <p:cNvSpPr/>
            <p:nvPr/>
          </p:nvSpPr>
          <p:spPr bwMode="auto">
            <a:xfrm>
              <a:off x="500062" y="6402039"/>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1" name="Rectangle 70"/>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0" name="Rectangle 9"/>
          <p:cNvSpPr/>
          <p:nvPr/>
        </p:nvSpPr>
        <p:spPr bwMode="auto">
          <a:xfrm>
            <a:off x="6357938"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E</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72" name="Group 71"/>
          <p:cNvGrpSpPr/>
          <p:nvPr/>
        </p:nvGrpSpPr>
        <p:grpSpPr>
          <a:xfrm>
            <a:off x="6357938" y="4933487"/>
            <a:ext cx="640080" cy="1404195"/>
            <a:chOff x="495300" y="5219700"/>
            <a:chExt cx="640080" cy="1404195"/>
          </a:xfrm>
          <a:solidFill>
            <a:schemeClr val="accent1">
              <a:lumMod val="60000"/>
              <a:lumOff val="40000"/>
            </a:schemeClr>
          </a:solidFill>
        </p:grpSpPr>
        <p:sp>
          <p:nvSpPr>
            <p:cNvPr id="73" name="Rectangle 72"/>
            <p:cNvSpPr/>
            <p:nvPr/>
          </p:nvSpPr>
          <p:spPr bwMode="auto">
            <a:xfrm>
              <a:off x="495301" y="5219700"/>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4" name="Rectangle 73"/>
            <p:cNvSpPr/>
            <p:nvPr/>
          </p:nvSpPr>
          <p:spPr bwMode="auto">
            <a:xfrm>
              <a:off x="495300" y="5351071"/>
              <a:ext cx="45720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5" name="Rectangle 74"/>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6" name="Rectangle 75"/>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7" name="Rectangle 76"/>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8" name="Rectangle 77"/>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9" name="Rectangle 78"/>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0" name="Rectangle 79"/>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1" name="Rectangle 80"/>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2" name="Rectangle 81"/>
            <p:cNvSpPr/>
            <p:nvPr/>
          </p:nvSpPr>
          <p:spPr bwMode="auto">
            <a:xfrm>
              <a:off x="500062" y="6402039"/>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3" name="Rectangle 82"/>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p:nvSpPr>
        <p:spPr bwMode="auto">
          <a:xfrm>
            <a:off x="7800976"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F</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84" name="Group 83"/>
          <p:cNvGrpSpPr/>
          <p:nvPr/>
        </p:nvGrpSpPr>
        <p:grpSpPr>
          <a:xfrm>
            <a:off x="7796215" y="4933487"/>
            <a:ext cx="553402" cy="1010082"/>
            <a:chOff x="495300" y="5613813"/>
            <a:chExt cx="553402" cy="1010082"/>
          </a:xfrm>
          <a:solidFill>
            <a:schemeClr val="accent1">
              <a:lumMod val="60000"/>
              <a:lumOff val="40000"/>
            </a:schemeClr>
          </a:solidFill>
        </p:grpSpPr>
        <p:sp>
          <p:nvSpPr>
            <p:cNvPr id="88" name="Rectangle 87"/>
            <p:cNvSpPr/>
            <p:nvPr/>
          </p:nvSpPr>
          <p:spPr bwMode="auto">
            <a:xfrm>
              <a:off x="495300" y="5613813"/>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9" name="Rectangle 88"/>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0" name="Rectangle 89"/>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1" name="Rectangle 90"/>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2" name="Rectangle 91"/>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3" name="Rectangle 92"/>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4" name="Rectangle 93"/>
            <p:cNvSpPr/>
            <p:nvPr/>
          </p:nvSpPr>
          <p:spPr bwMode="auto">
            <a:xfrm>
              <a:off x="500062" y="6402039"/>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5" name="Rectangle 94"/>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2" name="Rectangle 11"/>
          <p:cNvSpPr/>
          <p:nvPr/>
        </p:nvSpPr>
        <p:spPr bwMode="auto">
          <a:xfrm>
            <a:off x="9244014"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G</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96" name="Group 95"/>
          <p:cNvGrpSpPr/>
          <p:nvPr/>
        </p:nvGrpSpPr>
        <p:grpSpPr>
          <a:xfrm>
            <a:off x="9239254" y="4933487"/>
            <a:ext cx="640080" cy="1272824"/>
            <a:chOff x="495300" y="5351071"/>
            <a:chExt cx="640080" cy="1272824"/>
          </a:xfrm>
          <a:solidFill>
            <a:schemeClr val="accent1">
              <a:lumMod val="60000"/>
              <a:lumOff val="40000"/>
            </a:schemeClr>
          </a:solidFill>
        </p:grpSpPr>
        <p:sp>
          <p:nvSpPr>
            <p:cNvPr id="98" name="Rectangle 97"/>
            <p:cNvSpPr/>
            <p:nvPr/>
          </p:nvSpPr>
          <p:spPr bwMode="auto">
            <a:xfrm>
              <a:off x="495300" y="5351071"/>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9" name="Rectangle 98"/>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0" name="Rectangle 99"/>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1" name="Rectangle 100"/>
            <p:cNvSpPr/>
            <p:nvPr/>
          </p:nvSpPr>
          <p:spPr bwMode="auto">
            <a:xfrm>
              <a:off x="495300" y="5745184"/>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2" name="Rectangle 101"/>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3" name="Rectangle 102"/>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4" name="Rectangle 103"/>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5" name="Rectangle 104"/>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6" name="Rectangle 105"/>
            <p:cNvSpPr/>
            <p:nvPr/>
          </p:nvSpPr>
          <p:spPr bwMode="auto">
            <a:xfrm>
              <a:off x="500062" y="6402039"/>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7" name="Rectangle 106"/>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3" name="Rectangle 12"/>
          <p:cNvSpPr/>
          <p:nvPr/>
        </p:nvSpPr>
        <p:spPr bwMode="auto">
          <a:xfrm>
            <a:off x="10687052"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H</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08" name="Group 107"/>
          <p:cNvGrpSpPr/>
          <p:nvPr/>
        </p:nvGrpSpPr>
        <p:grpSpPr>
          <a:xfrm>
            <a:off x="10691816" y="4933487"/>
            <a:ext cx="731520" cy="1141453"/>
            <a:chOff x="495300" y="5482442"/>
            <a:chExt cx="731520" cy="1141453"/>
          </a:xfrm>
          <a:solidFill>
            <a:schemeClr val="accent1">
              <a:lumMod val="60000"/>
              <a:lumOff val="40000"/>
            </a:schemeClr>
          </a:solidFill>
        </p:grpSpPr>
        <p:sp>
          <p:nvSpPr>
            <p:cNvPr id="111" name="Rectangle 110"/>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2" name="Rectangle 111"/>
            <p:cNvSpPr/>
            <p:nvPr/>
          </p:nvSpPr>
          <p:spPr bwMode="auto">
            <a:xfrm>
              <a:off x="495300" y="5613813"/>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3" name="Rectangle 112"/>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4" name="Rectangle 113"/>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5" name="Rectangle 114"/>
            <p:cNvSpPr/>
            <p:nvPr/>
          </p:nvSpPr>
          <p:spPr bwMode="auto">
            <a:xfrm>
              <a:off x="495300" y="6007926"/>
              <a:ext cx="7315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6" name="Rectangle 115"/>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7" name="Rectangle 116"/>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8" name="Rectangle 117"/>
            <p:cNvSpPr/>
            <p:nvPr/>
          </p:nvSpPr>
          <p:spPr bwMode="auto">
            <a:xfrm>
              <a:off x="500062" y="6402039"/>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9" name="Rectangle 118"/>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125" name="Group 124"/>
          <p:cNvGrpSpPr/>
          <p:nvPr/>
        </p:nvGrpSpPr>
        <p:grpSpPr>
          <a:xfrm>
            <a:off x="544824" y="4933487"/>
            <a:ext cx="640080" cy="1141456"/>
            <a:chOff x="495300" y="5219700"/>
            <a:chExt cx="640080" cy="1141456"/>
          </a:xfrm>
          <a:solidFill>
            <a:schemeClr val="accent1">
              <a:lumMod val="60000"/>
              <a:lumOff val="40000"/>
            </a:schemeClr>
          </a:solidFill>
        </p:grpSpPr>
        <p:sp>
          <p:nvSpPr>
            <p:cNvPr id="126" name="Rectangle 125"/>
            <p:cNvSpPr/>
            <p:nvPr/>
          </p:nvSpPr>
          <p:spPr bwMode="auto">
            <a:xfrm>
              <a:off x="495301" y="5219700"/>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7" name="Rectangle 126"/>
            <p:cNvSpPr/>
            <p:nvPr/>
          </p:nvSpPr>
          <p:spPr bwMode="auto">
            <a:xfrm>
              <a:off x="495300" y="5351071"/>
              <a:ext cx="45720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8" name="Rectangle 127"/>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9" name="Rectangle 128"/>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0" name="Rectangle 129"/>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1" name="Rectangle 130"/>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2" name="Rectangle 131"/>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3" name="Rectangle 132"/>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4" name="Rectangle 133"/>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29" name="Group 228"/>
          <p:cNvGrpSpPr/>
          <p:nvPr/>
        </p:nvGrpSpPr>
        <p:grpSpPr>
          <a:xfrm>
            <a:off x="5941696" y="2215255"/>
            <a:ext cx="640080" cy="1404195"/>
            <a:chOff x="5941696" y="2215255"/>
            <a:chExt cx="640080" cy="1404195"/>
          </a:xfrm>
          <a:solidFill>
            <a:schemeClr val="accent2">
              <a:lumMod val="60000"/>
              <a:lumOff val="40000"/>
            </a:schemeClr>
          </a:solidFill>
        </p:grpSpPr>
        <p:sp>
          <p:nvSpPr>
            <p:cNvPr id="212" name="Rectangle 211"/>
            <p:cNvSpPr/>
            <p:nvPr/>
          </p:nvSpPr>
          <p:spPr bwMode="auto">
            <a:xfrm>
              <a:off x="5941697" y="2215255"/>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3" name="Rectangle 212"/>
            <p:cNvSpPr/>
            <p:nvPr/>
          </p:nvSpPr>
          <p:spPr bwMode="auto">
            <a:xfrm>
              <a:off x="5941696" y="2346626"/>
              <a:ext cx="45720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4" name="Rectangle 213"/>
            <p:cNvSpPr/>
            <p:nvPr/>
          </p:nvSpPr>
          <p:spPr bwMode="auto">
            <a:xfrm>
              <a:off x="5941696" y="24779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5" name="Rectangle 214"/>
            <p:cNvSpPr/>
            <p:nvPr/>
          </p:nvSpPr>
          <p:spPr bwMode="auto">
            <a:xfrm>
              <a:off x="5941696" y="2609368"/>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6" name="Rectangle 215"/>
            <p:cNvSpPr/>
            <p:nvPr/>
          </p:nvSpPr>
          <p:spPr bwMode="auto">
            <a:xfrm>
              <a:off x="5941696" y="2740739"/>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7" name="Rectangle 216"/>
            <p:cNvSpPr/>
            <p:nvPr/>
          </p:nvSpPr>
          <p:spPr bwMode="auto">
            <a:xfrm>
              <a:off x="5941696" y="2872110"/>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8" name="Rectangle 217"/>
            <p:cNvSpPr/>
            <p:nvPr/>
          </p:nvSpPr>
          <p:spPr bwMode="auto">
            <a:xfrm>
              <a:off x="5941696" y="3003481"/>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9" name="Rectangle 218"/>
            <p:cNvSpPr/>
            <p:nvPr/>
          </p:nvSpPr>
          <p:spPr bwMode="auto">
            <a:xfrm>
              <a:off x="5941696" y="3134852"/>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20" name="Rectangle 219"/>
            <p:cNvSpPr/>
            <p:nvPr/>
          </p:nvSpPr>
          <p:spPr bwMode="auto">
            <a:xfrm>
              <a:off x="5941696" y="3266223"/>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21" name="Rectangle 220"/>
            <p:cNvSpPr/>
            <p:nvPr/>
          </p:nvSpPr>
          <p:spPr bwMode="auto">
            <a:xfrm>
              <a:off x="5941696" y="3397591"/>
              <a:ext cx="45720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22" name="Rectangle 221"/>
            <p:cNvSpPr/>
            <p:nvPr/>
          </p:nvSpPr>
          <p:spPr bwMode="auto">
            <a:xfrm>
              <a:off x="5941696" y="3528962"/>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28" name="Rectangle 227"/>
          <p:cNvSpPr/>
          <p:nvPr/>
        </p:nvSpPr>
        <p:spPr bwMode="auto">
          <a:xfrm>
            <a:off x="4995801" y="1792643"/>
            <a:ext cx="2446599" cy="36576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Stakeholders</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p:nvSpPr>
        <p:spPr bwMode="auto">
          <a:xfrm>
            <a:off x="427673" y="4379471"/>
            <a:ext cx="1439227" cy="2011680"/>
          </a:xfrm>
          <a:prstGeom prst="rect">
            <a:avLst/>
          </a:prstGeom>
          <a:noFill/>
          <a:ln w="1905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5" name="Rectangle 134"/>
          <p:cNvSpPr/>
          <p:nvPr/>
        </p:nvSpPr>
        <p:spPr bwMode="auto">
          <a:xfrm>
            <a:off x="1868878" y="4379471"/>
            <a:ext cx="1439227" cy="2011680"/>
          </a:xfrm>
          <a:prstGeom prst="rect">
            <a:avLst/>
          </a:prstGeom>
          <a:noFill/>
          <a:ln w="1905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6" name="Rectangle 135"/>
          <p:cNvSpPr/>
          <p:nvPr/>
        </p:nvSpPr>
        <p:spPr bwMode="auto">
          <a:xfrm>
            <a:off x="3308029" y="4379471"/>
            <a:ext cx="1439227" cy="2011680"/>
          </a:xfrm>
          <a:prstGeom prst="rect">
            <a:avLst/>
          </a:prstGeom>
          <a:noFill/>
          <a:ln w="1905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7" name="Rectangle 136"/>
          <p:cNvSpPr/>
          <p:nvPr/>
        </p:nvSpPr>
        <p:spPr bwMode="auto">
          <a:xfrm>
            <a:off x="4746549" y="4379471"/>
            <a:ext cx="1482324" cy="2011680"/>
          </a:xfrm>
          <a:prstGeom prst="rect">
            <a:avLst/>
          </a:prstGeom>
          <a:noFill/>
          <a:ln w="1905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8" name="Rectangle 137"/>
          <p:cNvSpPr/>
          <p:nvPr/>
        </p:nvSpPr>
        <p:spPr bwMode="auto">
          <a:xfrm>
            <a:off x="6233157" y="4379471"/>
            <a:ext cx="1439227" cy="2011680"/>
          </a:xfrm>
          <a:prstGeom prst="rect">
            <a:avLst/>
          </a:prstGeom>
          <a:noFill/>
          <a:ln w="1905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9" name="Rectangle 138"/>
          <p:cNvSpPr/>
          <p:nvPr/>
        </p:nvSpPr>
        <p:spPr bwMode="auto">
          <a:xfrm>
            <a:off x="7667486" y="4379471"/>
            <a:ext cx="1439227" cy="2011680"/>
          </a:xfrm>
          <a:prstGeom prst="rect">
            <a:avLst/>
          </a:prstGeom>
          <a:noFill/>
          <a:ln w="1905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40" name="Rectangle 139"/>
          <p:cNvSpPr/>
          <p:nvPr/>
        </p:nvSpPr>
        <p:spPr bwMode="auto">
          <a:xfrm>
            <a:off x="9106713" y="4379471"/>
            <a:ext cx="1476782" cy="2011680"/>
          </a:xfrm>
          <a:prstGeom prst="rect">
            <a:avLst/>
          </a:prstGeom>
          <a:noFill/>
          <a:ln w="1905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41" name="Rectangle 140"/>
          <p:cNvSpPr/>
          <p:nvPr/>
        </p:nvSpPr>
        <p:spPr bwMode="auto">
          <a:xfrm>
            <a:off x="10580855" y="4379471"/>
            <a:ext cx="1476782" cy="2011680"/>
          </a:xfrm>
          <a:prstGeom prst="rect">
            <a:avLst/>
          </a:prstGeom>
          <a:noFill/>
          <a:ln w="1905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531946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par>
                                <p:cTn id="7" presetID="1" presetClass="entr" presetSubtype="0" fill="hold" grpId="0" nodeType="withEffect">
                                  <p:stCondLst>
                                    <p:cond delay="100"/>
                                  </p:stCondLst>
                                  <p:childTnLst>
                                    <p:set>
                                      <p:cBhvr>
                                        <p:cTn id="8" dur="1" fill="hold">
                                          <p:stCondLst>
                                            <p:cond delay="0"/>
                                          </p:stCondLst>
                                        </p:cTn>
                                        <p:tgtEl>
                                          <p:spTgt spid="136"/>
                                        </p:tgtEl>
                                        <p:attrNameLst>
                                          <p:attrName>style.visibility</p:attrName>
                                        </p:attrNameLst>
                                      </p:cBhvr>
                                      <p:to>
                                        <p:strVal val="visible"/>
                                      </p:to>
                                    </p:set>
                                  </p:childTnLst>
                                </p:cTn>
                              </p:par>
                            </p:childTnLst>
                          </p:cTn>
                        </p:par>
                        <p:par>
                          <p:cTn id="9" fill="hold">
                            <p:stCondLst>
                              <p:cond delay="100"/>
                            </p:stCondLst>
                            <p:childTnLst>
                              <p:par>
                                <p:cTn id="10" presetID="1" presetClass="entr" presetSubtype="0" fill="hold" grpId="0" nodeType="afterEffect">
                                  <p:stCondLst>
                                    <p:cond delay="200"/>
                                  </p:stCondLst>
                                  <p:childTnLst>
                                    <p:set>
                                      <p:cBhvr>
                                        <p:cTn id="11" dur="1" fill="hold">
                                          <p:stCondLst>
                                            <p:cond delay="0"/>
                                          </p:stCondLst>
                                        </p:cTn>
                                        <p:tgtEl>
                                          <p:spTgt spid="137"/>
                                        </p:tgtEl>
                                        <p:attrNameLst>
                                          <p:attrName>style.visibility</p:attrName>
                                        </p:attrNameLst>
                                      </p:cBhvr>
                                      <p:to>
                                        <p:strVal val="visible"/>
                                      </p:to>
                                    </p:set>
                                  </p:childTnLst>
                                </p:cTn>
                              </p:par>
                            </p:childTnLst>
                          </p:cTn>
                        </p:par>
                        <p:par>
                          <p:cTn id="12" fill="hold">
                            <p:stCondLst>
                              <p:cond delay="300"/>
                            </p:stCondLst>
                            <p:childTnLst>
                              <p:par>
                                <p:cTn id="13" presetID="1" presetClass="entr" presetSubtype="0" fill="hold" grpId="0" nodeType="afterEffect">
                                  <p:stCondLst>
                                    <p:cond delay="200"/>
                                  </p:stCondLst>
                                  <p:childTnLst>
                                    <p:set>
                                      <p:cBhvr>
                                        <p:cTn id="14" dur="1" fill="hold">
                                          <p:stCondLst>
                                            <p:cond delay="0"/>
                                          </p:stCondLst>
                                        </p:cTn>
                                        <p:tgtEl>
                                          <p:spTgt spid="138"/>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200"/>
                                  </p:stCondLst>
                                  <p:childTnLst>
                                    <p:set>
                                      <p:cBhvr>
                                        <p:cTn id="17" dur="1" fill="hold">
                                          <p:stCondLst>
                                            <p:cond delay="0"/>
                                          </p:stCondLst>
                                        </p:cTn>
                                        <p:tgtEl>
                                          <p:spTgt spid="139"/>
                                        </p:tgtEl>
                                        <p:attrNameLst>
                                          <p:attrName>style.visibility</p:attrName>
                                        </p:attrNameLst>
                                      </p:cBhvr>
                                      <p:to>
                                        <p:strVal val="visible"/>
                                      </p:to>
                                    </p:set>
                                  </p:childTnLst>
                                </p:cTn>
                              </p:par>
                            </p:childTnLst>
                          </p:cTn>
                        </p:par>
                        <p:par>
                          <p:cTn id="18" fill="hold">
                            <p:stCondLst>
                              <p:cond delay="700"/>
                            </p:stCondLst>
                            <p:childTnLst>
                              <p:par>
                                <p:cTn id="19" presetID="1" presetClass="entr" presetSubtype="0" fill="hold" grpId="0" nodeType="afterEffect">
                                  <p:stCondLst>
                                    <p:cond delay="200"/>
                                  </p:stCondLst>
                                  <p:childTnLst>
                                    <p:set>
                                      <p:cBhvr>
                                        <p:cTn id="20" dur="1" fill="hold">
                                          <p:stCondLst>
                                            <p:cond delay="0"/>
                                          </p:stCondLst>
                                        </p:cTn>
                                        <p:tgtEl>
                                          <p:spTgt spid="140"/>
                                        </p:tgtEl>
                                        <p:attrNameLst>
                                          <p:attrName>style.visibility</p:attrName>
                                        </p:attrNameLst>
                                      </p:cBhvr>
                                      <p:to>
                                        <p:strVal val="visible"/>
                                      </p:to>
                                    </p:set>
                                  </p:childTnLst>
                                </p:cTn>
                              </p:par>
                            </p:childTnLst>
                          </p:cTn>
                        </p:par>
                        <p:par>
                          <p:cTn id="21" fill="hold">
                            <p:stCondLst>
                              <p:cond delay="900"/>
                            </p:stCondLst>
                            <p:childTnLst>
                              <p:par>
                                <p:cTn id="22" presetID="1" presetClass="entr" presetSubtype="0" fill="hold" grpId="0" nodeType="afterEffect">
                                  <p:stCondLst>
                                    <p:cond delay="200"/>
                                  </p:stCondLst>
                                  <p:childTnLst>
                                    <p:set>
                                      <p:cBhvr>
                                        <p:cTn id="23"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37" grpId="0" animBg="1"/>
      <p:bldP spid="138" grpId="0" animBg="1"/>
      <p:bldP spid="139" grpId="0" animBg="1"/>
      <p:bldP spid="140" grpId="0" animBg="1"/>
      <p:bldP spid="1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Drive:  </a:t>
            </a:r>
            <a:endParaRPr lang="en-US"/>
          </a:p>
        </p:txBody>
      </p:sp>
      <p:sp>
        <p:nvSpPr>
          <p:cNvPr id="3" name="Content Placeholder 3"/>
          <p:cNvSpPr txBox="1">
            <a:spLocks/>
          </p:cNvSpPr>
          <p:nvPr/>
        </p:nvSpPr>
        <p:spPr>
          <a:xfrm>
            <a:off x="379475" y="1456944"/>
            <a:ext cx="4929125" cy="1302327"/>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3200" b="1" smtClean="0">
                <a:gradFill>
                  <a:gsLst>
                    <a:gs pos="1250">
                      <a:srgbClr val="FFFFFF"/>
                    </a:gs>
                    <a:gs pos="100000">
                      <a:srgbClr val="FFFFFF"/>
                    </a:gs>
                  </a:gsLst>
                  <a:lin ang="5400000" scaled="0"/>
                </a:gradFill>
              </a:rPr>
              <a:t>Autonomy</a:t>
            </a:r>
          </a:p>
          <a:p>
            <a:pPr marL="0" indent="0">
              <a:buFont typeface="Arial" pitchFamily="34" charset="0"/>
              <a:buNone/>
            </a:pPr>
            <a:r>
              <a:rPr lang="en-US" sz="2400" smtClean="0">
                <a:gradFill>
                  <a:gsLst>
                    <a:gs pos="1250">
                      <a:srgbClr val="FFFFFF"/>
                    </a:gs>
                    <a:gs pos="100000">
                      <a:srgbClr val="FFFFFF"/>
                    </a:gs>
                  </a:gsLst>
                  <a:lin ang="5400000" scaled="0"/>
                </a:gradFill>
                <a:cs typeface="Segoe UI Light" panose="020B0502040204020203" pitchFamily="34" charset="0"/>
              </a:rPr>
              <a:t>the urge to direct our own lives</a:t>
            </a:r>
          </a:p>
          <a:p>
            <a:pPr marL="0" indent="0">
              <a:buFont typeface="Arial" pitchFamily="34" charset="0"/>
              <a:buNone/>
            </a:pPr>
            <a:endParaRPr lang="en-US" sz="4800" b="1" dirty="0">
              <a:gradFill>
                <a:gsLst>
                  <a:gs pos="1250">
                    <a:srgbClr val="FFFFFF"/>
                  </a:gs>
                  <a:gs pos="100000">
                    <a:srgbClr val="FFFFFF"/>
                  </a:gs>
                </a:gsLst>
                <a:lin ang="5400000" scaled="0"/>
              </a:gradFill>
            </a:endParaRPr>
          </a:p>
        </p:txBody>
      </p:sp>
      <p:sp>
        <p:nvSpPr>
          <p:cNvPr id="4" name="Content Placeholder 4"/>
          <p:cNvSpPr txBox="1">
            <a:spLocks/>
          </p:cNvSpPr>
          <p:nvPr/>
        </p:nvSpPr>
        <p:spPr>
          <a:xfrm>
            <a:off x="379475" y="2620870"/>
            <a:ext cx="6810945" cy="1757312"/>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3200" b="1" smtClean="0">
                <a:gradFill>
                  <a:gsLst>
                    <a:gs pos="1250">
                      <a:srgbClr val="FFFFFF"/>
                    </a:gs>
                    <a:gs pos="100000">
                      <a:srgbClr val="FFFFFF"/>
                    </a:gs>
                  </a:gsLst>
                  <a:lin ang="5400000" scaled="0"/>
                </a:gradFill>
              </a:rPr>
              <a:t>Mastery</a:t>
            </a:r>
          </a:p>
          <a:p>
            <a:pPr marL="0" indent="0">
              <a:buFont typeface="Arial" pitchFamily="34" charset="0"/>
              <a:buNone/>
            </a:pPr>
            <a:r>
              <a:rPr lang="en-US" sz="2400" smtClean="0">
                <a:gradFill>
                  <a:gsLst>
                    <a:gs pos="1250">
                      <a:srgbClr val="FFFFFF"/>
                    </a:gs>
                    <a:gs pos="100000">
                      <a:srgbClr val="FFFFFF"/>
                    </a:gs>
                  </a:gsLst>
                  <a:lin ang="5400000" scaled="0"/>
                </a:gradFill>
                <a:cs typeface="Segoe UI Light" panose="020B0502040204020203" pitchFamily="34" charset="0"/>
              </a:rPr>
              <a:t>expert skill: expert knowledge or outstanding ability</a:t>
            </a:r>
            <a:endParaRPr lang="en-US" sz="2400" dirty="0">
              <a:gradFill>
                <a:gsLst>
                  <a:gs pos="1250">
                    <a:srgbClr val="FFFFFF"/>
                  </a:gs>
                  <a:gs pos="100000">
                    <a:srgbClr val="FFFFFF"/>
                  </a:gs>
                </a:gsLst>
                <a:lin ang="5400000" scaled="0"/>
              </a:gradFill>
              <a:cs typeface="Segoe UI Light" panose="020B0502040204020203" pitchFamily="34" charset="0"/>
            </a:endParaRPr>
          </a:p>
        </p:txBody>
      </p:sp>
      <p:sp>
        <p:nvSpPr>
          <p:cNvPr id="5" name="Content Placeholder 5"/>
          <p:cNvSpPr txBox="1">
            <a:spLocks/>
          </p:cNvSpPr>
          <p:nvPr/>
        </p:nvSpPr>
        <p:spPr>
          <a:xfrm>
            <a:off x="379475" y="3886138"/>
            <a:ext cx="5942413" cy="33944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3200" b="1" smtClean="0">
                <a:gradFill>
                  <a:gsLst>
                    <a:gs pos="1250">
                      <a:srgbClr val="FFFFFF"/>
                    </a:gs>
                    <a:gs pos="100000">
                      <a:srgbClr val="FFFFFF"/>
                    </a:gs>
                  </a:gsLst>
                  <a:lin ang="5400000" scaled="0"/>
                </a:gradFill>
              </a:rPr>
              <a:t>Purpose</a:t>
            </a:r>
          </a:p>
          <a:p>
            <a:pPr marL="0" indent="0">
              <a:buFont typeface="Arial" pitchFamily="34" charset="0"/>
              <a:buNone/>
            </a:pPr>
            <a:r>
              <a:rPr lang="en-US" sz="2400" smtClean="0">
                <a:gradFill>
                  <a:gsLst>
                    <a:gs pos="1250">
                      <a:srgbClr val="FFFFFF"/>
                    </a:gs>
                    <a:gs pos="100000">
                      <a:srgbClr val="FFFFFF"/>
                    </a:gs>
                  </a:gsLst>
                  <a:lin ang="5400000" scaled="0"/>
                </a:gradFill>
                <a:cs typeface="Segoe UI Light" panose="020B0502040204020203" pitchFamily="34" charset="0"/>
              </a:rPr>
              <a:t>the reason for which something exists </a:t>
            </a:r>
            <a:endParaRPr lang="en-US" sz="2400" b="1" dirty="0">
              <a:gradFill>
                <a:gsLst>
                  <a:gs pos="1250">
                    <a:srgbClr val="FFFFFF"/>
                  </a:gs>
                  <a:gs pos="100000">
                    <a:srgbClr val="FFFFFF"/>
                  </a:gs>
                </a:gsLst>
                <a:lin ang="5400000" scaled="0"/>
              </a:gradFill>
              <a:cs typeface="Segoe UI Light" panose="020B0502040204020203" pitchFamily="34" charset="0"/>
            </a:endParaRPr>
          </a:p>
        </p:txBody>
      </p:sp>
      <p:pic>
        <p:nvPicPr>
          <p:cNvPr id="6" name="Picture 2" descr="http://ninnypants.com/wp-content/uploads/2012/02/drive-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151" y="1456944"/>
            <a:ext cx="2743049" cy="4110868"/>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375998"/>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Kanban Columns</a:t>
            </a:r>
            <a:endParaRPr lang="en-US"/>
          </a:p>
        </p:txBody>
      </p:sp>
      <p:sp>
        <p:nvSpPr>
          <p:cNvPr id="212" name="Rectangle 211"/>
          <p:cNvSpPr/>
          <p:nvPr/>
        </p:nvSpPr>
        <p:spPr bwMode="auto">
          <a:xfrm>
            <a:off x="5941697" y="2215255"/>
            <a:ext cx="54864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3" name="Rectangle 212"/>
          <p:cNvSpPr/>
          <p:nvPr/>
        </p:nvSpPr>
        <p:spPr bwMode="auto">
          <a:xfrm>
            <a:off x="5941696" y="2346626"/>
            <a:ext cx="45720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4" name="Rectangle 213"/>
          <p:cNvSpPr/>
          <p:nvPr/>
        </p:nvSpPr>
        <p:spPr bwMode="auto">
          <a:xfrm>
            <a:off x="5941696" y="2477997"/>
            <a:ext cx="36576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5" name="Rectangle 214"/>
          <p:cNvSpPr/>
          <p:nvPr/>
        </p:nvSpPr>
        <p:spPr bwMode="auto">
          <a:xfrm>
            <a:off x="5941696" y="2609368"/>
            <a:ext cx="64008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6" name="Rectangle 215"/>
          <p:cNvSpPr/>
          <p:nvPr/>
        </p:nvSpPr>
        <p:spPr bwMode="auto">
          <a:xfrm>
            <a:off x="5941696" y="2740739"/>
            <a:ext cx="36576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7" name="Rectangle 216"/>
          <p:cNvSpPr/>
          <p:nvPr/>
        </p:nvSpPr>
        <p:spPr bwMode="auto">
          <a:xfrm>
            <a:off x="5941696" y="2872110"/>
            <a:ext cx="18288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8" name="Rectangle 217"/>
          <p:cNvSpPr/>
          <p:nvPr/>
        </p:nvSpPr>
        <p:spPr bwMode="auto">
          <a:xfrm>
            <a:off x="5941696" y="3003481"/>
            <a:ext cx="54864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9" name="Rectangle 218"/>
          <p:cNvSpPr/>
          <p:nvPr/>
        </p:nvSpPr>
        <p:spPr bwMode="auto">
          <a:xfrm>
            <a:off x="5941696" y="3134852"/>
            <a:ext cx="18288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20" name="Rectangle 219"/>
          <p:cNvSpPr/>
          <p:nvPr/>
        </p:nvSpPr>
        <p:spPr bwMode="auto">
          <a:xfrm>
            <a:off x="5941696" y="3266223"/>
            <a:ext cx="27432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21" name="Rectangle 220"/>
          <p:cNvSpPr/>
          <p:nvPr/>
        </p:nvSpPr>
        <p:spPr bwMode="auto">
          <a:xfrm>
            <a:off x="5941696" y="3397591"/>
            <a:ext cx="45720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22" name="Rectangle 221"/>
          <p:cNvSpPr/>
          <p:nvPr/>
        </p:nvSpPr>
        <p:spPr bwMode="auto">
          <a:xfrm>
            <a:off x="5941696" y="3528962"/>
            <a:ext cx="27432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28" name="Rectangle 227"/>
          <p:cNvSpPr/>
          <p:nvPr/>
        </p:nvSpPr>
        <p:spPr bwMode="auto">
          <a:xfrm>
            <a:off x="4995801" y="1792643"/>
            <a:ext cx="2446599" cy="36576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Stakeholders</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9" name="Rectangle 108"/>
          <p:cNvSpPr/>
          <p:nvPr/>
        </p:nvSpPr>
        <p:spPr bwMode="auto">
          <a:xfrm>
            <a:off x="398321" y="3990976"/>
            <a:ext cx="1479053" cy="2480184"/>
          </a:xfrm>
          <a:prstGeom prst="rect">
            <a:avLst/>
          </a:prstGeom>
          <a:noFill/>
          <a:ln w="19050">
            <a:solidFill>
              <a:schemeClr val="accent1">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20" name="Rectangle 119"/>
          <p:cNvSpPr/>
          <p:nvPr/>
        </p:nvSpPr>
        <p:spPr bwMode="auto">
          <a:xfrm>
            <a:off x="542925"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A</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1" name="Rectangle 120"/>
          <p:cNvSpPr/>
          <p:nvPr/>
        </p:nvSpPr>
        <p:spPr bwMode="auto">
          <a:xfrm>
            <a:off x="2000250"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B</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2" name="Rectangle 121"/>
          <p:cNvSpPr/>
          <p:nvPr/>
        </p:nvSpPr>
        <p:spPr bwMode="auto">
          <a:xfrm>
            <a:off x="3457575"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C</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23" name="Group 122"/>
          <p:cNvGrpSpPr/>
          <p:nvPr/>
        </p:nvGrpSpPr>
        <p:grpSpPr>
          <a:xfrm>
            <a:off x="2005013" y="4933487"/>
            <a:ext cx="640080" cy="747343"/>
            <a:chOff x="495300" y="5482442"/>
            <a:chExt cx="640080" cy="747343"/>
          </a:xfrm>
          <a:solidFill>
            <a:schemeClr val="accent1">
              <a:lumMod val="60000"/>
              <a:lumOff val="40000"/>
            </a:schemeClr>
          </a:solidFill>
        </p:grpSpPr>
        <p:sp>
          <p:nvSpPr>
            <p:cNvPr id="124" name="Rectangle 123"/>
            <p:cNvSpPr/>
            <p:nvPr/>
          </p:nvSpPr>
          <p:spPr bwMode="auto">
            <a:xfrm>
              <a:off x="495300" y="5482442"/>
              <a:ext cx="36576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5" name="Rectangle 124"/>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5" name="Rectangle 134"/>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6" name="Rectangle 135"/>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7" name="Rectangle 136"/>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8" name="Rectangle 137"/>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139" name="Group 138"/>
          <p:cNvGrpSpPr/>
          <p:nvPr/>
        </p:nvGrpSpPr>
        <p:grpSpPr>
          <a:xfrm>
            <a:off x="3457575" y="4933487"/>
            <a:ext cx="640080" cy="1141453"/>
            <a:chOff x="495300" y="5482442"/>
            <a:chExt cx="640080" cy="1141453"/>
          </a:xfrm>
          <a:solidFill>
            <a:schemeClr val="accent1">
              <a:lumMod val="60000"/>
              <a:lumOff val="40000"/>
            </a:schemeClr>
          </a:solidFill>
        </p:grpSpPr>
        <p:sp>
          <p:nvSpPr>
            <p:cNvPr id="140" name="Rectangle 139"/>
            <p:cNvSpPr/>
            <p:nvPr/>
          </p:nvSpPr>
          <p:spPr bwMode="auto">
            <a:xfrm>
              <a:off x="495300" y="5482442"/>
              <a:ext cx="36576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41" name="Rectangle 140"/>
            <p:cNvSpPr/>
            <p:nvPr/>
          </p:nvSpPr>
          <p:spPr bwMode="auto">
            <a:xfrm>
              <a:off x="495300" y="5613813"/>
              <a:ext cx="64008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42" name="Rectangle 141"/>
            <p:cNvSpPr/>
            <p:nvPr/>
          </p:nvSpPr>
          <p:spPr bwMode="auto">
            <a:xfrm>
              <a:off x="495300" y="5745184"/>
              <a:ext cx="36576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43" name="Rectangle 142"/>
            <p:cNvSpPr/>
            <p:nvPr/>
          </p:nvSpPr>
          <p:spPr bwMode="auto">
            <a:xfrm>
              <a:off x="495300" y="5876555"/>
              <a:ext cx="18288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44" name="Rectangle 143"/>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45" name="Rectangle 144"/>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46" name="Rectangle 145"/>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47" name="Rectangle 146"/>
            <p:cNvSpPr/>
            <p:nvPr/>
          </p:nvSpPr>
          <p:spPr bwMode="auto">
            <a:xfrm>
              <a:off x="495300" y="640203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48" name="Rectangle 147"/>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49" name="Rectangle 148"/>
          <p:cNvSpPr/>
          <p:nvPr/>
        </p:nvSpPr>
        <p:spPr bwMode="auto">
          <a:xfrm>
            <a:off x="4914900"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D</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50" name="Group 149"/>
          <p:cNvGrpSpPr/>
          <p:nvPr/>
        </p:nvGrpSpPr>
        <p:grpSpPr>
          <a:xfrm>
            <a:off x="4914899" y="4933487"/>
            <a:ext cx="642461" cy="1141453"/>
            <a:chOff x="492919" y="5482442"/>
            <a:chExt cx="642461" cy="1141453"/>
          </a:xfrm>
          <a:solidFill>
            <a:schemeClr val="accent1">
              <a:lumMod val="60000"/>
              <a:lumOff val="40000"/>
            </a:schemeClr>
          </a:solidFill>
        </p:grpSpPr>
        <p:sp>
          <p:nvSpPr>
            <p:cNvPr id="151" name="Rectangle 150"/>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52" name="Rectangle 151"/>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53" name="Rectangle 152"/>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54" name="Rectangle 153"/>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55" name="Rectangle 154"/>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56" name="Rectangle 155"/>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57" name="Rectangle 156"/>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58" name="Rectangle 157"/>
            <p:cNvSpPr/>
            <p:nvPr/>
          </p:nvSpPr>
          <p:spPr bwMode="auto">
            <a:xfrm>
              <a:off x="492919" y="640203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59" name="Rectangle 158"/>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60" name="Rectangle 159"/>
          <p:cNvSpPr/>
          <p:nvPr/>
        </p:nvSpPr>
        <p:spPr bwMode="auto">
          <a:xfrm>
            <a:off x="6357938"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E</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61" name="Group 160"/>
          <p:cNvGrpSpPr/>
          <p:nvPr/>
        </p:nvGrpSpPr>
        <p:grpSpPr>
          <a:xfrm>
            <a:off x="6357938" y="4933487"/>
            <a:ext cx="640080" cy="1404195"/>
            <a:chOff x="495300" y="5219700"/>
            <a:chExt cx="640080" cy="1404195"/>
          </a:xfrm>
          <a:solidFill>
            <a:schemeClr val="accent1">
              <a:lumMod val="60000"/>
              <a:lumOff val="40000"/>
            </a:schemeClr>
          </a:solidFill>
        </p:grpSpPr>
        <p:sp>
          <p:nvSpPr>
            <p:cNvPr id="162" name="Rectangle 161"/>
            <p:cNvSpPr/>
            <p:nvPr/>
          </p:nvSpPr>
          <p:spPr bwMode="auto">
            <a:xfrm>
              <a:off x="495301" y="5219700"/>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63" name="Rectangle 162"/>
            <p:cNvSpPr/>
            <p:nvPr/>
          </p:nvSpPr>
          <p:spPr bwMode="auto">
            <a:xfrm>
              <a:off x="495300" y="5351071"/>
              <a:ext cx="45720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64" name="Rectangle 163"/>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65" name="Rectangle 164"/>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66" name="Rectangle 165"/>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67" name="Rectangle 166"/>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68" name="Rectangle 167"/>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69" name="Rectangle 168"/>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0" name="Rectangle 169"/>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1" name="Rectangle 170"/>
            <p:cNvSpPr/>
            <p:nvPr/>
          </p:nvSpPr>
          <p:spPr bwMode="auto">
            <a:xfrm>
              <a:off x="495300" y="640203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2" name="Rectangle 171"/>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73" name="Rectangle 172"/>
          <p:cNvSpPr/>
          <p:nvPr/>
        </p:nvSpPr>
        <p:spPr bwMode="auto">
          <a:xfrm>
            <a:off x="7800976"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F</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74" name="Group 173"/>
          <p:cNvGrpSpPr/>
          <p:nvPr/>
        </p:nvGrpSpPr>
        <p:grpSpPr>
          <a:xfrm>
            <a:off x="7796215" y="4933487"/>
            <a:ext cx="550545" cy="1010082"/>
            <a:chOff x="495300" y="5613813"/>
            <a:chExt cx="550545" cy="1010082"/>
          </a:xfrm>
          <a:solidFill>
            <a:schemeClr val="accent1">
              <a:lumMod val="60000"/>
              <a:lumOff val="40000"/>
            </a:schemeClr>
          </a:solidFill>
        </p:grpSpPr>
        <p:sp>
          <p:nvSpPr>
            <p:cNvPr id="175" name="Rectangle 174"/>
            <p:cNvSpPr/>
            <p:nvPr/>
          </p:nvSpPr>
          <p:spPr bwMode="auto">
            <a:xfrm>
              <a:off x="495300" y="5613813"/>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6" name="Rectangle 175"/>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7" name="Rectangle 176"/>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8" name="Rectangle 177"/>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9" name="Rectangle 178"/>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80" name="Rectangle 179"/>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81" name="Rectangle 180"/>
            <p:cNvSpPr/>
            <p:nvPr/>
          </p:nvSpPr>
          <p:spPr bwMode="auto">
            <a:xfrm>
              <a:off x="497205" y="640203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82" name="Rectangle 181"/>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83" name="Rectangle 182"/>
          <p:cNvSpPr/>
          <p:nvPr/>
        </p:nvSpPr>
        <p:spPr bwMode="auto">
          <a:xfrm>
            <a:off x="9244014"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G</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84" name="Group 183"/>
          <p:cNvGrpSpPr/>
          <p:nvPr/>
        </p:nvGrpSpPr>
        <p:grpSpPr>
          <a:xfrm>
            <a:off x="9239254" y="4933487"/>
            <a:ext cx="640080" cy="1272824"/>
            <a:chOff x="495300" y="5351071"/>
            <a:chExt cx="640080" cy="1272824"/>
          </a:xfrm>
          <a:solidFill>
            <a:schemeClr val="accent1">
              <a:lumMod val="60000"/>
              <a:lumOff val="40000"/>
            </a:schemeClr>
          </a:solidFill>
        </p:grpSpPr>
        <p:sp>
          <p:nvSpPr>
            <p:cNvPr id="185" name="Rectangle 184"/>
            <p:cNvSpPr/>
            <p:nvPr/>
          </p:nvSpPr>
          <p:spPr bwMode="auto">
            <a:xfrm>
              <a:off x="495300" y="5351071"/>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86" name="Rectangle 185"/>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87" name="Rectangle 186"/>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88" name="Rectangle 187"/>
            <p:cNvSpPr/>
            <p:nvPr/>
          </p:nvSpPr>
          <p:spPr bwMode="auto">
            <a:xfrm>
              <a:off x="495300" y="5745184"/>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89" name="Rectangle 188"/>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90" name="Rectangle 189"/>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91" name="Rectangle 190"/>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92" name="Rectangle 191"/>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93" name="Rectangle 192"/>
            <p:cNvSpPr/>
            <p:nvPr/>
          </p:nvSpPr>
          <p:spPr bwMode="auto">
            <a:xfrm>
              <a:off x="500062" y="6402039"/>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94" name="Rectangle 193"/>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95" name="Rectangle 194"/>
          <p:cNvSpPr/>
          <p:nvPr/>
        </p:nvSpPr>
        <p:spPr bwMode="auto">
          <a:xfrm>
            <a:off x="10687052"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H</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96" name="Group 195"/>
          <p:cNvGrpSpPr/>
          <p:nvPr/>
        </p:nvGrpSpPr>
        <p:grpSpPr>
          <a:xfrm>
            <a:off x="10691816" y="4933487"/>
            <a:ext cx="731520" cy="1141453"/>
            <a:chOff x="495300" y="5482442"/>
            <a:chExt cx="731520" cy="1141453"/>
          </a:xfrm>
          <a:solidFill>
            <a:schemeClr val="accent1">
              <a:lumMod val="60000"/>
              <a:lumOff val="40000"/>
            </a:schemeClr>
          </a:solidFill>
        </p:grpSpPr>
        <p:sp>
          <p:nvSpPr>
            <p:cNvPr id="197" name="Rectangle 196"/>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98" name="Rectangle 197"/>
            <p:cNvSpPr/>
            <p:nvPr/>
          </p:nvSpPr>
          <p:spPr bwMode="auto">
            <a:xfrm>
              <a:off x="495300" y="5613813"/>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99" name="Rectangle 198"/>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00" name="Rectangle 199"/>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01" name="Rectangle 200"/>
            <p:cNvSpPr/>
            <p:nvPr/>
          </p:nvSpPr>
          <p:spPr bwMode="auto">
            <a:xfrm>
              <a:off x="495300" y="6007926"/>
              <a:ext cx="7315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02" name="Rectangle 201"/>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03" name="Rectangle 202"/>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04" name="Rectangle 203"/>
            <p:cNvSpPr/>
            <p:nvPr/>
          </p:nvSpPr>
          <p:spPr bwMode="auto">
            <a:xfrm>
              <a:off x="495300" y="640203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05" name="Rectangle 204"/>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06" name="Group 205"/>
          <p:cNvGrpSpPr/>
          <p:nvPr/>
        </p:nvGrpSpPr>
        <p:grpSpPr>
          <a:xfrm>
            <a:off x="544824" y="4933487"/>
            <a:ext cx="640080" cy="1141456"/>
            <a:chOff x="495300" y="5219700"/>
            <a:chExt cx="640080" cy="1141456"/>
          </a:xfrm>
          <a:solidFill>
            <a:schemeClr val="accent1">
              <a:lumMod val="60000"/>
              <a:lumOff val="40000"/>
            </a:schemeClr>
          </a:solidFill>
        </p:grpSpPr>
        <p:sp>
          <p:nvSpPr>
            <p:cNvPr id="207" name="Rectangle 206"/>
            <p:cNvSpPr/>
            <p:nvPr/>
          </p:nvSpPr>
          <p:spPr bwMode="auto">
            <a:xfrm>
              <a:off x="495301" y="5219700"/>
              <a:ext cx="27432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08" name="Rectangle 207"/>
            <p:cNvSpPr/>
            <p:nvPr/>
          </p:nvSpPr>
          <p:spPr bwMode="auto">
            <a:xfrm>
              <a:off x="495300" y="5351071"/>
              <a:ext cx="45720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09" name="Rectangle 208"/>
            <p:cNvSpPr/>
            <p:nvPr/>
          </p:nvSpPr>
          <p:spPr bwMode="auto">
            <a:xfrm>
              <a:off x="495300" y="5482442"/>
              <a:ext cx="36576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0" name="Rectangle 209"/>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1" name="Rectangle 210"/>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29" name="Rectangle 228"/>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30" name="Rectangle 229"/>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31" name="Rectangle 230"/>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32" name="Rectangle 231"/>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05" name="Rectangle 104"/>
          <p:cNvSpPr/>
          <p:nvPr/>
        </p:nvSpPr>
        <p:spPr bwMode="auto">
          <a:xfrm>
            <a:off x="538054" y="4343766"/>
            <a:ext cx="201168" cy="126211"/>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6" name="Rectangle 105"/>
          <p:cNvSpPr/>
          <p:nvPr/>
        </p:nvSpPr>
        <p:spPr bwMode="auto">
          <a:xfrm>
            <a:off x="791398" y="4343766"/>
            <a:ext cx="201168" cy="126211"/>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7" name="Rectangle 106"/>
          <p:cNvSpPr/>
          <p:nvPr/>
        </p:nvSpPr>
        <p:spPr bwMode="auto">
          <a:xfrm>
            <a:off x="1044742" y="4343766"/>
            <a:ext cx="201168" cy="126211"/>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8" name="Rectangle 107"/>
          <p:cNvSpPr/>
          <p:nvPr/>
        </p:nvSpPr>
        <p:spPr bwMode="auto">
          <a:xfrm>
            <a:off x="1298086" y="4343766"/>
            <a:ext cx="201168" cy="126211"/>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0" name="Rectangle 109"/>
          <p:cNvSpPr/>
          <p:nvPr/>
        </p:nvSpPr>
        <p:spPr bwMode="auto">
          <a:xfrm>
            <a:off x="1551432" y="4343217"/>
            <a:ext cx="201168" cy="126211"/>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 name="Group 1"/>
          <p:cNvGrpSpPr/>
          <p:nvPr/>
        </p:nvGrpSpPr>
        <p:grpSpPr>
          <a:xfrm>
            <a:off x="2002368" y="4338563"/>
            <a:ext cx="1207348" cy="127444"/>
            <a:chOff x="2002368" y="4338563"/>
            <a:chExt cx="1207348" cy="127444"/>
          </a:xfrm>
        </p:grpSpPr>
        <p:sp>
          <p:nvSpPr>
            <p:cNvPr id="111" name="Rectangle 110"/>
            <p:cNvSpPr/>
            <p:nvPr/>
          </p:nvSpPr>
          <p:spPr bwMode="auto">
            <a:xfrm>
              <a:off x="2002368" y="4338620"/>
              <a:ext cx="365760" cy="126211"/>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4" name="Rectangle 113"/>
            <p:cNvSpPr/>
            <p:nvPr/>
          </p:nvSpPr>
          <p:spPr bwMode="auto">
            <a:xfrm>
              <a:off x="2422207" y="4338563"/>
              <a:ext cx="365760" cy="126211"/>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5" name="Rectangle 114"/>
            <p:cNvSpPr/>
            <p:nvPr/>
          </p:nvSpPr>
          <p:spPr bwMode="auto">
            <a:xfrm>
              <a:off x="2843956" y="4339796"/>
              <a:ext cx="365760" cy="126211"/>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3" name="Group 2"/>
          <p:cNvGrpSpPr/>
          <p:nvPr/>
        </p:nvGrpSpPr>
        <p:grpSpPr>
          <a:xfrm>
            <a:off x="3453516" y="4338563"/>
            <a:ext cx="1213734" cy="128136"/>
            <a:chOff x="3453516" y="4338563"/>
            <a:chExt cx="1213734" cy="128136"/>
          </a:xfrm>
        </p:grpSpPr>
        <p:sp>
          <p:nvSpPr>
            <p:cNvPr id="116" name="Rectangle 115"/>
            <p:cNvSpPr/>
            <p:nvPr/>
          </p:nvSpPr>
          <p:spPr bwMode="auto">
            <a:xfrm>
              <a:off x="3453516" y="4339681"/>
              <a:ext cx="274320" cy="126211"/>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7" name="Rectangle 116"/>
            <p:cNvSpPr/>
            <p:nvPr/>
          </p:nvSpPr>
          <p:spPr bwMode="auto">
            <a:xfrm>
              <a:off x="3766654" y="4339681"/>
              <a:ext cx="274320" cy="126211"/>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8" name="Rectangle 117"/>
            <p:cNvSpPr/>
            <p:nvPr/>
          </p:nvSpPr>
          <p:spPr bwMode="auto">
            <a:xfrm>
              <a:off x="4079792" y="4340488"/>
              <a:ext cx="274320" cy="126211"/>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9" name="Rectangle 118"/>
            <p:cNvSpPr/>
            <p:nvPr/>
          </p:nvSpPr>
          <p:spPr bwMode="auto">
            <a:xfrm>
              <a:off x="4392930" y="4338563"/>
              <a:ext cx="274320" cy="126211"/>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5" name="Group 4"/>
          <p:cNvGrpSpPr/>
          <p:nvPr/>
        </p:nvGrpSpPr>
        <p:grpSpPr>
          <a:xfrm>
            <a:off x="4995801" y="1614476"/>
            <a:ext cx="2446599" cy="127999"/>
            <a:chOff x="4995801" y="1614476"/>
            <a:chExt cx="2446599" cy="127999"/>
          </a:xfrm>
          <a:solidFill>
            <a:schemeClr val="accent2">
              <a:lumMod val="40000"/>
              <a:lumOff val="60000"/>
            </a:schemeClr>
          </a:solidFill>
        </p:grpSpPr>
        <p:sp>
          <p:nvSpPr>
            <p:cNvPr id="126" name="Rectangle 125"/>
            <p:cNvSpPr/>
            <p:nvPr/>
          </p:nvSpPr>
          <p:spPr bwMode="auto">
            <a:xfrm>
              <a:off x="4995801" y="1614533"/>
              <a:ext cx="365760" cy="12621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7" name="Rectangle 126"/>
            <p:cNvSpPr/>
            <p:nvPr/>
          </p:nvSpPr>
          <p:spPr bwMode="auto">
            <a:xfrm>
              <a:off x="5411969" y="1614476"/>
              <a:ext cx="365760" cy="12621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8" name="Rectangle 127"/>
            <p:cNvSpPr/>
            <p:nvPr/>
          </p:nvSpPr>
          <p:spPr bwMode="auto">
            <a:xfrm>
              <a:off x="5828137" y="1615709"/>
              <a:ext cx="365760" cy="12621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9" name="Rectangle 128"/>
            <p:cNvSpPr/>
            <p:nvPr/>
          </p:nvSpPr>
          <p:spPr bwMode="auto">
            <a:xfrm>
              <a:off x="6244305" y="1614573"/>
              <a:ext cx="365760" cy="12621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0" name="Rectangle 129"/>
            <p:cNvSpPr/>
            <p:nvPr/>
          </p:nvSpPr>
          <p:spPr bwMode="auto">
            <a:xfrm>
              <a:off x="6660473" y="1615806"/>
              <a:ext cx="365760" cy="12621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1" name="Rectangle 130"/>
            <p:cNvSpPr/>
            <p:nvPr/>
          </p:nvSpPr>
          <p:spPr bwMode="auto">
            <a:xfrm>
              <a:off x="7076640" y="1616264"/>
              <a:ext cx="365760" cy="12621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503347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30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60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Work Item Tags</a:t>
            </a:r>
            <a:endParaRPr lang="en-US" dirty="0"/>
          </a:p>
        </p:txBody>
      </p:sp>
      <p:sp>
        <p:nvSpPr>
          <p:cNvPr id="212" name="Rectangle 211"/>
          <p:cNvSpPr/>
          <p:nvPr/>
        </p:nvSpPr>
        <p:spPr bwMode="auto">
          <a:xfrm>
            <a:off x="5941697" y="2215255"/>
            <a:ext cx="54864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3" name="Rectangle 212"/>
          <p:cNvSpPr/>
          <p:nvPr/>
        </p:nvSpPr>
        <p:spPr bwMode="auto">
          <a:xfrm>
            <a:off x="5941696" y="2346626"/>
            <a:ext cx="45720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4" name="Rectangle 213"/>
          <p:cNvSpPr/>
          <p:nvPr/>
        </p:nvSpPr>
        <p:spPr bwMode="auto">
          <a:xfrm>
            <a:off x="5941696" y="2477997"/>
            <a:ext cx="36576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5" name="Rectangle 214"/>
          <p:cNvSpPr/>
          <p:nvPr/>
        </p:nvSpPr>
        <p:spPr bwMode="auto">
          <a:xfrm>
            <a:off x="5941696" y="2609368"/>
            <a:ext cx="64008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6" name="Rectangle 215"/>
          <p:cNvSpPr/>
          <p:nvPr/>
        </p:nvSpPr>
        <p:spPr bwMode="auto">
          <a:xfrm>
            <a:off x="5941696" y="2740739"/>
            <a:ext cx="36576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7" name="Rectangle 216"/>
          <p:cNvSpPr/>
          <p:nvPr/>
        </p:nvSpPr>
        <p:spPr bwMode="auto">
          <a:xfrm>
            <a:off x="5941696" y="2872110"/>
            <a:ext cx="18288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8" name="Rectangle 217"/>
          <p:cNvSpPr/>
          <p:nvPr/>
        </p:nvSpPr>
        <p:spPr bwMode="auto">
          <a:xfrm>
            <a:off x="5941696" y="3003481"/>
            <a:ext cx="54864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9" name="Rectangle 218"/>
          <p:cNvSpPr/>
          <p:nvPr/>
        </p:nvSpPr>
        <p:spPr bwMode="auto">
          <a:xfrm>
            <a:off x="5941696" y="3134852"/>
            <a:ext cx="18288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20" name="Rectangle 219"/>
          <p:cNvSpPr/>
          <p:nvPr/>
        </p:nvSpPr>
        <p:spPr bwMode="auto">
          <a:xfrm>
            <a:off x="5941696" y="3266223"/>
            <a:ext cx="27432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21" name="Rectangle 220"/>
          <p:cNvSpPr/>
          <p:nvPr/>
        </p:nvSpPr>
        <p:spPr bwMode="auto">
          <a:xfrm>
            <a:off x="5941696" y="3397591"/>
            <a:ext cx="45720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22" name="Rectangle 221"/>
          <p:cNvSpPr/>
          <p:nvPr/>
        </p:nvSpPr>
        <p:spPr bwMode="auto">
          <a:xfrm>
            <a:off x="5941696" y="3528962"/>
            <a:ext cx="274320" cy="90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28" name="Rectangle 227"/>
          <p:cNvSpPr/>
          <p:nvPr/>
        </p:nvSpPr>
        <p:spPr bwMode="auto">
          <a:xfrm>
            <a:off x="4995801" y="1792643"/>
            <a:ext cx="2446599" cy="36576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Stakeholders</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0" name="Rectangle 119"/>
          <p:cNvSpPr/>
          <p:nvPr/>
        </p:nvSpPr>
        <p:spPr bwMode="auto">
          <a:xfrm>
            <a:off x="542925"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A</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1" name="Rectangle 120"/>
          <p:cNvSpPr/>
          <p:nvPr/>
        </p:nvSpPr>
        <p:spPr bwMode="auto">
          <a:xfrm>
            <a:off x="2000250"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B</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2" name="Rectangle 121"/>
          <p:cNvSpPr/>
          <p:nvPr/>
        </p:nvSpPr>
        <p:spPr bwMode="auto">
          <a:xfrm>
            <a:off x="3457575"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C</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23" name="Group 122"/>
          <p:cNvGrpSpPr/>
          <p:nvPr/>
        </p:nvGrpSpPr>
        <p:grpSpPr>
          <a:xfrm>
            <a:off x="2005013" y="4933487"/>
            <a:ext cx="640080" cy="747343"/>
            <a:chOff x="495300" y="5482442"/>
            <a:chExt cx="640080" cy="747343"/>
          </a:xfrm>
          <a:solidFill>
            <a:schemeClr val="accent1">
              <a:lumMod val="60000"/>
              <a:lumOff val="40000"/>
            </a:schemeClr>
          </a:solidFill>
        </p:grpSpPr>
        <p:sp>
          <p:nvSpPr>
            <p:cNvPr id="124" name="Rectangle 123"/>
            <p:cNvSpPr/>
            <p:nvPr/>
          </p:nvSpPr>
          <p:spPr bwMode="auto">
            <a:xfrm>
              <a:off x="495300" y="5482442"/>
              <a:ext cx="36576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5" name="Rectangle 124"/>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5" name="Rectangle 134"/>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6" name="Rectangle 135"/>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7" name="Rectangle 136"/>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8" name="Rectangle 137"/>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139" name="Group 138"/>
          <p:cNvGrpSpPr/>
          <p:nvPr/>
        </p:nvGrpSpPr>
        <p:grpSpPr>
          <a:xfrm>
            <a:off x="3457575" y="4933487"/>
            <a:ext cx="640080" cy="1141453"/>
            <a:chOff x="495300" y="5482442"/>
            <a:chExt cx="640080" cy="1141453"/>
          </a:xfrm>
          <a:solidFill>
            <a:schemeClr val="accent1">
              <a:lumMod val="60000"/>
              <a:lumOff val="40000"/>
            </a:schemeClr>
          </a:solidFill>
        </p:grpSpPr>
        <p:sp>
          <p:nvSpPr>
            <p:cNvPr id="140" name="Rectangle 139"/>
            <p:cNvSpPr/>
            <p:nvPr/>
          </p:nvSpPr>
          <p:spPr bwMode="auto">
            <a:xfrm>
              <a:off x="495300" y="5482442"/>
              <a:ext cx="36576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41" name="Rectangle 140"/>
            <p:cNvSpPr/>
            <p:nvPr/>
          </p:nvSpPr>
          <p:spPr bwMode="auto">
            <a:xfrm>
              <a:off x="495300" y="5613813"/>
              <a:ext cx="64008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42" name="Rectangle 141"/>
            <p:cNvSpPr/>
            <p:nvPr/>
          </p:nvSpPr>
          <p:spPr bwMode="auto">
            <a:xfrm>
              <a:off x="495300" y="5745184"/>
              <a:ext cx="36576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43" name="Rectangle 142"/>
            <p:cNvSpPr/>
            <p:nvPr/>
          </p:nvSpPr>
          <p:spPr bwMode="auto">
            <a:xfrm>
              <a:off x="495300" y="5876555"/>
              <a:ext cx="18288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44" name="Rectangle 143"/>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45" name="Rectangle 144"/>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46" name="Rectangle 145"/>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47" name="Rectangle 146"/>
            <p:cNvSpPr/>
            <p:nvPr/>
          </p:nvSpPr>
          <p:spPr bwMode="auto">
            <a:xfrm>
              <a:off x="495300" y="640203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48" name="Rectangle 147"/>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49" name="Rectangle 148"/>
          <p:cNvSpPr/>
          <p:nvPr/>
        </p:nvSpPr>
        <p:spPr bwMode="auto">
          <a:xfrm>
            <a:off x="4914900"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D</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50" name="Group 149"/>
          <p:cNvGrpSpPr/>
          <p:nvPr/>
        </p:nvGrpSpPr>
        <p:grpSpPr>
          <a:xfrm>
            <a:off x="4914899" y="4933487"/>
            <a:ext cx="642461" cy="1141453"/>
            <a:chOff x="492919" y="5482442"/>
            <a:chExt cx="642461" cy="1141453"/>
          </a:xfrm>
          <a:solidFill>
            <a:schemeClr val="accent1">
              <a:lumMod val="60000"/>
              <a:lumOff val="40000"/>
            </a:schemeClr>
          </a:solidFill>
        </p:grpSpPr>
        <p:sp>
          <p:nvSpPr>
            <p:cNvPr id="151" name="Rectangle 150"/>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52" name="Rectangle 151"/>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53" name="Rectangle 152"/>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54" name="Rectangle 153"/>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55" name="Rectangle 154"/>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56" name="Rectangle 155"/>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57" name="Rectangle 156"/>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58" name="Rectangle 157"/>
            <p:cNvSpPr/>
            <p:nvPr/>
          </p:nvSpPr>
          <p:spPr bwMode="auto">
            <a:xfrm>
              <a:off x="492919" y="640203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59" name="Rectangle 158"/>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60" name="Rectangle 159"/>
          <p:cNvSpPr/>
          <p:nvPr/>
        </p:nvSpPr>
        <p:spPr bwMode="auto">
          <a:xfrm>
            <a:off x="6357938"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E</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61" name="Group 160"/>
          <p:cNvGrpSpPr/>
          <p:nvPr/>
        </p:nvGrpSpPr>
        <p:grpSpPr>
          <a:xfrm>
            <a:off x="6357938" y="4933487"/>
            <a:ext cx="640080" cy="1404195"/>
            <a:chOff x="495300" y="5219700"/>
            <a:chExt cx="640080" cy="1404195"/>
          </a:xfrm>
          <a:solidFill>
            <a:schemeClr val="accent1">
              <a:lumMod val="60000"/>
              <a:lumOff val="40000"/>
            </a:schemeClr>
          </a:solidFill>
        </p:grpSpPr>
        <p:sp>
          <p:nvSpPr>
            <p:cNvPr id="162" name="Rectangle 161"/>
            <p:cNvSpPr/>
            <p:nvPr/>
          </p:nvSpPr>
          <p:spPr bwMode="auto">
            <a:xfrm>
              <a:off x="495301" y="5219700"/>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63" name="Rectangle 162"/>
            <p:cNvSpPr/>
            <p:nvPr/>
          </p:nvSpPr>
          <p:spPr bwMode="auto">
            <a:xfrm>
              <a:off x="495300" y="5351071"/>
              <a:ext cx="45720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64" name="Rectangle 163"/>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65" name="Rectangle 164"/>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66" name="Rectangle 165"/>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67" name="Rectangle 166"/>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68" name="Rectangle 167"/>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69" name="Rectangle 168"/>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0" name="Rectangle 169"/>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1" name="Rectangle 170"/>
            <p:cNvSpPr/>
            <p:nvPr/>
          </p:nvSpPr>
          <p:spPr bwMode="auto">
            <a:xfrm>
              <a:off x="495300" y="640203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2" name="Rectangle 171"/>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73" name="Rectangle 172"/>
          <p:cNvSpPr/>
          <p:nvPr/>
        </p:nvSpPr>
        <p:spPr bwMode="auto">
          <a:xfrm>
            <a:off x="7800976"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F</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74" name="Group 173"/>
          <p:cNvGrpSpPr/>
          <p:nvPr/>
        </p:nvGrpSpPr>
        <p:grpSpPr>
          <a:xfrm>
            <a:off x="7796215" y="4933487"/>
            <a:ext cx="550545" cy="1010082"/>
            <a:chOff x="495300" y="5613813"/>
            <a:chExt cx="550545" cy="1010082"/>
          </a:xfrm>
          <a:solidFill>
            <a:schemeClr val="accent1">
              <a:lumMod val="60000"/>
              <a:lumOff val="40000"/>
            </a:schemeClr>
          </a:solidFill>
        </p:grpSpPr>
        <p:sp>
          <p:nvSpPr>
            <p:cNvPr id="175" name="Rectangle 174"/>
            <p:cNvSpPr/>
            <p:nvPr/>
          </p:nvSpPr>
          <p:spPr bwMode="auto">
            <a:xfrm>
              <a:off x="495300" y="5613813"/>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6" name="Rectangle 175"/>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7" name="Rectangle 176"/>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8" name="Rectangle 177"/>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9" name="Rectangle 178"/>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80" name="Rectangle 179"/>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81" name="Rectangle 180"/>
            <p:cNvSpPr/>
            <p:nvPr/>
          </p:nvSpPr>
          <p:spPr bwMode="auto">
            <a:xfrm>
              <a:off x="497205" y="640203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82" name="Rectangle 181"/>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83" name="Rectangle 182"/>
          <p:cNvSpPr/>
          <p:nvPr/>
        </p:nvSpPr>
        <p:spPr bwMode="auto">
          <a:xfrm>
            <a:off x="9244014"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G</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84" name="Group 183"/>
          <p:cNvGrpSpPr/>
          <p:nvPr/>
        </p:nvGrpSpPr>
        <p:grpSpPr>
          <a:xfrm>
            <a:off x="9239254" y="4933487"/>
            <a:ext cx="640080" cy="1272824"/>
            <a:chOff x="495300" y="5351071"/>
            <a:chExt cx="640080" cy="1272824"/>
          </a:xfrm>
          <a:solidFill>
            <a:schemeClr val="accent1">
              <a:lumMod val="60000"/>
              <a:lumOff val="40000"/>
            </a:schemeClr>
          </a:solidFill>
        </p:grpSpPr>
        <p:sp>
          <p:nvSpPr>
            <p:cNvPr id="185" name="Rectangle 184"/>
            <p:cNvSpPr/>
            <p:nvPr/>
          </p:nvSpPr>
          <p:spPr bwMode="auto">
            <a:xfrm>
              <a:off x="495300" y="5351071"/>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86" name="Rectangle 185"/>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87" name="Rectangle 186"/>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88" name="Rectangle 187"/>
            <p:cNvSpPr/>
            <p:nvPr/>
          </p:nvSpPr>
          <p:spPr bwMode="auto">
            <a:xfrm>
              <a:off x="495300" y="5745184"/>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89" name="Rectangle 188"/>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90" name="Rectangle 189"/>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91" name="Rectangle 190"/>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92" name="Rectangle 191"/>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93" name="Rectangle 192"/>
            <p:cNvSpPr/>
            <p:nvPr/>
          </p:nvSpPr>
          <p:spPr bwMode="auto">
            <a:xfrm>
              <a:off x="500062" y="6402039"/>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94" name="Rectangle 193"/>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95" name="Rectangle 194"/>
          <p:cNvSpPr/>
          <p:nvPr/>
        </p:nvSpPr>
        <p:spPr bwMode="auto">
          <a:xfrm>
            <a:off x="10687052"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H</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96" name="Group 195"/>
          <p:cNvGrpSpPr/>
          <p:nvPr/>
        </p:nvGrpSpPr>
        <p:grpSpPr>
          <a:xfrm>
            <a:off x="10691816" y="4933487"/>
            <a:ext cx="731520" cy="1141453"/>
            <a:chOff x="495300" y="5482442"/>
            <a:chExt cx="731520" cy="1141453"/>
          </a:xfrm>
          <a:solidFill>
            <a:schemeClr val="accent1">
              <a:lumMod val="60000"/>
              <a:lumOff val="40000"/>
            </a:schemeClr>
          </a:solidFill>
        </p:grpSpPr>
        <p:sp>
          <p:nvSpPr>
            <p:cNvPr id="197" name="Rectangle 196"/>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98" name="Rectangle 197"/>
            <p:cNvSpPr/>
            <p:nvPr/>
          </p:nvSpPr>
          <p:spPr bwMode="auto">
            <a:xfrm>
              <a:off x="495300" y="5613813"/>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99" name="Rectangle 198"/>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00" name="Rectangle 199"/>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01" name="Rectangle 200"/>
            <p:cNvSpPr/>
            <p:nvPr/>
          </p:nvSpPr>
          <p:spPr bwMode="auto">
            <a:xfrm>
              <a:off x="495300" y="6007926"/>
              <a:ext cx="7315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02" name="Rectangle 201"/>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03" name="Rectangle 202"/>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04" name="Rectangle 203"/>
            <p:cNvSpPr/>
            <p:nvPr/>
          </p:nvSpPr>
          <p:spPr bwMode="auto">
            <a:xfrm>
              <a:off x="495300" y="640203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05" name="Rectangle 204"/>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06" name="Group 205"/>
          <p:cNvGrpSpPr/>
          <p:nvPr/>
        </p:nvGrpSpPr>
        <p:grpSpPr>
          <a:xfrm>
            <a:off x="544824" y="4933487"/>
            <a:ext cx="640080" cy="1141456"/>
            <a:chOff x="495300" y="5219700"/>
            <a:chExt cx="640080" cy="1141456"/>
          </a:xfrm>
          <a:solidFill>
            <a:schemeClr val="accent1">
              <a:lumMod val="60000"/>
              <a:lumOff val="40000"/>
            </a:schemeClr>
          </a:solidFill>
        </p:grpSpPr>
        <p:sp>
          <p:nvSpPr>
            <p:cNvPr id="207" name="Rectangle 206"/>
            <p:cNvSpPr/>
            <p:nvPr/>
          </p:nvSpPr>
          <p:spPr bwMode="auto">
            <a:xfrm>
              <a:off x="495301" y="5219700"/>
              <a:ext cx="27432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08" name="Rectangle 207"/>
            <p:cNvSpPr/>
            <p:nvPr/>
          </p:nvSpPr>
          <p:spPr bwMode="auto">
            <a:xfrm>
              <a:off x="495300" y="5351071"/>
              <a:ext cx="45720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09" name="Rectangle 208"/>
            <p:cNvSpPr/>
            <p:nvPr/>
          </p:nvSpPr>
          <p:spPr bwMode="auto">
            <a:xfrm>
              <a:off x="495300" y="5482442"/>
              <a:ext cx="365760" cy="904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0" name="Rectangle 209"/>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1" name="Rectangle 210"/>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29" name="Rectangle 228"/>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30" name="Rectangle 229"/>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31" name="Rectangle 230"/>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32" name="Rectangle 231"/>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26" name="Rectangle 125"/>
          <p:cNvSpPr/>
          <p:nvPr/>
        </p:nvSpPr>
        <p:spPr bwMode="auto">
          <a:xfrm>
            <a:off x="1569720" y="4931898"/>
            <a:ext cx="182880" cy="91440"/>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1" name="Rectangle 130"/>
          <p:cNvSpPr/>
          <p:nvPr/>
        </p:nvSpPr>
        <p:spPr bwMode="auto">
          <a:xfrm>
            <a:off x="1569720" y="5062793"/>
            <a:ext cx="182880" cy="91440"/>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2" name="Rectangle 131"/>
          <p:cNvSpPr/>
          <p:nvPr/>
        </p:nvSpPr>
        <p:spPr bwMode="auto">
          <a:xfrm>
            <a:off x="1569720" y="5195753"/>
            <a:ext cx="182880" cy="91440"/>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3" name="Rectangle 132"/>
          <p:cNvSpPr/>
          <p:nvPr/>
        </p:nvSpPr>
        <p:spPr bwMode="auto">
          <a:xfrm>
            <a:off x="1565529" y="5327124"/>
            <a:ext cx="182880" cy="91440"/>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23" name="Rectangle 222"/>
          <p:cNvSpPr/>
          <p:nvPr/>
        </p:nvSpPr>
        <p:spPr bwMode="auto">
          <a:xfrm>
            <a:off x="1564957" y="5590342"/>
            <a:ext cx="182880" cy="91440"/>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24" name="Rectangle 223"/>
          <p:cNvSpPr/>
          <p:nvPr/>
        </p:nvSpPr>
        <p:spPr bwMode="auto">
          <a:xfrm>
            <a:off x="1343342" y="4931898"/>
            <a:ext cx="182880" cy="91440"/>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25" name="Rectangle 224"/>
          <p:cNvSpPr/>
          <p:nvPr/>
        </p:nvSpPr>
        <p:spPr bwMode="auto">
          <a:xfrm>
            <a:off x="1343342" y="5195753"/>
            <a:ext cx="182880" cy="91440"/>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27" name="Rectangle 226"/>
          <p:cNvSpPr/>
          <p:nvPr/>
        </p:nvSpPr>
        <p:spPr bwMode="auto">
          <a:xfrm>
            <a:off x="398321" y="4357510"/>
            <a:ext cx="1479053" cy="2113649"/>
          </a:xfrm>
          <a:prstGeom prst="rect">
            <a:avLst/>
          </a:prstGeom>
          <a:noFill/>
          <a:ln w="19050">
            <a:solidFill>
              <a:schemeClr val="accent1">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2" name="Group 1"/>
          <p:cNvGrpSpPr/>
          <p:nvPr/>
        </p:nvGrpSpPr>
        <p:grpSpPr>
          <a:xfrm>
            <a:off x="3022854" y="4935502"/>
            <a:ext cx="187071" cy="486666"/>
            <a:chOff x="3022854" y="4935502"/>
            <a:chExt cx="187071" cy="486666"/>
          </a:xfrm>
        </p:grpSpPr>
        <p:sp>
          <p:nvSpPr>
            <p:cNvPr id="233" name="Rectangle 232"/>
            <p:cNvSpPr/>
            <p:nvPr/>
          </p:nvSpPr>
          <p:spPr bwMode="auto">
            <a:xfrm>
              <a:off x="3027045" y="4935502"/>
              <a:ext cx="182880" cy="91440"/>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34" name="Rectangle 233"/>
            <p:cNvSpPr/>
            <p:nvPr/>
          </p:nvSpPr>
          <p:spPr bwMode="auto">
            <a:xfrm>
              <a:off x="3027045" y="5066397"/>
              <a:ext cx="182880" cy="91440"/>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36" name="Rectangle 235"/>
            <p:cNvSpPr/>
            <p:nvPr/>
          </p:nvSpPr>
          <p:spPr bwMode="auto">
            <a:xfrm>
              <a:off x="3022854" y="5330728"/>
              <a:ext cx="182880" cy="91440"/>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3" name="Group 2"/>
          <p:cNvGrpSpPr/>
          <p:nvPr/>
        </p:nvGrpSpPr>
        <p:grpSpPr>
          <a:xfrm>
            <a:off x="4257992" y="5062793"/>
            <a:ext cx="409258" cy="618989"/>
            <a:chOff x="4257992" y="5062793"/>
            <a:chExt cx="409258" cy="618989"/>
          </a:xfrm>
        </p:grpSpPr>
        <p:sp>
          <p:nvSpPr>
            <p:cNvPr id="241" name="Rectangle 240"/>
            <p:cNvSpPr/>
            <p:nvPr/>
          </p:nvSpPr>
          <p:spPr bwMode="auto">
            <a:xfrm>
              <a:off x="4484370" y="5062793"/>
              <a:ext cx="182880" cy="91440"/>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42" name="Rectangle 241"/>
            <p:cNvSpPr/>
            <p:nvPr/>
          </p:nvSpPr>
          <p:spPr bwMode="auto">
            <a:xfrm>
              <a:off x="4484370" y="5195753"/>
              <a:ext cx="182880" cy="91440"/>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43" name="Rectangle 242"/>
            <p:cNvSpPr/>
            <p:nvPr/>
          </p:nvSpPr>
          <p:spPr bwMode="auto">
            <a:xfrm>
              <a:off x="4484370" y="5327124"/>
              <a:ext cx="182880" cy="91440"/>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44" name="Rectangle 243"/>
            <p:cNvSpPr/>
            <p:nvPr/>
          </p:nvSpPr>
          <p:spPr bwMode="auto">
            <a:xfrm>
              <a:off x="4479607" y="5590342"/>
              <a:ext cx="182880" cy="91440"/>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46" name="Rectangle 245"/>
            <p:cNvSpPr/>
            <p:nvPr/>
          </p:nvSpPr>
          <p:spPr bwMode="auto">
            <a:xfrm>
              <a:off x="4257992" y="5327124"/>
              <a:ext cx="182880" cy="91440"/>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5" name="Group 4"/>
          <p:cNvGrpSpPr/>
          <p:nvPr/>
        </p:nvGrpSpPr>
        <p:grpSpPr>
          <a:xfrm>
            <a:off x="7014592" y="2215465"/>
            <a:ext cx="427808" cy="1009293"/>
            <a:chOff x="7014592" y="2215465"/>
            <a:chExt cx="427808" cy="1009293"/>
          </a:xfrm>
          <a:solidFill>
            <a:schemeClr val="accent2">
              <a:lumMod val="40000"/>
              <a:lumOff val="60000"/>
            </a:schemeClr>
          </a:solidFill>
        </p:grpSpPr>
        <p:grpSp>
          <p:nvGrpSpPr>
            <p:cNvPr id="247" name="Group 246"/>
            <p:cNvGrpSpPr/>
            <p:nvPr/>
          </p:nvGrpSpPr>
          <p:grpSpPr>
            <a:xfrm>
              <a:off x="7255329" y="2215465"/>
              <a:ext cx="187071" cy="486666"/>
              <a:chOff x="3022854" y="4935502"/>
              <a:chExt cx="187071" cy="486666"/>
            </a:xfrm>
            <a:grpFill/>
          </p:grpSpPr>
          <p:sp>
            <p:nvSpPr>
              <p:cNvPr id="248" name="Rectangle 247"/>
              <p:cNvSpPr/>
              <p:nvPr/>
            </p:nvSpPr>
            <p:spPr bwMode="auto">
              <a:xfrm>
                <a:off x="3027045" y="4935502"/>
                <a:ext cx="182880" cy="914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49" name="Rectangle 248"/>
              <p:cNvSpPr/>
              <p:nvPr/>
            </p:nvSpPr>
            <p:spPr bwMode="auto">
              <a:xfrm>
                <a:off x="3027045" y="5066397"/>
                <a:ext cx="182880" cy="914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50" name="Rectangle 249"/>
              <p:cNvSpPr/>
              <p:nvPr/>
            </p:nvSpPr>
            <p:spPr bwMode="auto">
              <a:xfrm>
                <a:off x="3022854" y="5330728"/>
                <a:ext cx="182880" cy="914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52" name="Rectangle 251"/>
            <p:cNvSpPr/>
            <p:nvPr/>
          </p:nvSpPr>
          <p:spPr bwMode="auto">
            <a:xfrm>
              <a:off x="7014592" y="2346150"/>
              <a:ext cx="182880" cy="914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55" name="Group 254"/>
            <p:cNvGrpSpPr/>
            <p:nvPr/>
          </p:nvGrpSpPr>
          <p:grpSpPr>
            <a:xfrm>
              <a:off x="7251138" y="2738092"/>
              <a:ext cx="187071" cy="486666"/>
              <a:chOff x="3022854" y="4935502"/>
              <a:chExt cx="187071" cy="486666"/>
            </a:xfrm>
            <a:grpFill/>
          </p:grpSpPr>
          <p:sp>
            <p:nvSpPr>
              <p:cNvPr id="256" name="Rectangle 255"/>
              <p:cNvSpPr/>
              <p:nvPr/>
            </p:nvSpPr>
            <p:spPr bwMode="auto">
              <a:xfrm>
                <a:off x="3027045" y="4935502"/>
                <a:ext cx="182880" cy="914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57" name="Rectangle 256"/>
              <p:cNvSpPr/>
              <p:nvPr/>
            </p:nvSpPr>
            <p:spPr bwMode="auto">
              <a:xfrm>
                <a:off x="3027045" y="5066397"/>
                <a:ext cx="182880" cy="914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58" name="Rectangle 257"/>
              <p:cNvSpPr/>
              <p:nvPr/>
            </p:nvSpPr>
            <p:spPr bwMode="auto">
              <a:xfrm>
                <a:off x="3022854" y="5330728"/>
                <a:ext cx="182880" cy="914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grpSp>
    </p:spTree>
    <p:extLst>
      <p:ext uri="{BB962C8B-B14F-4D97-AF65-F5344CB8AC3E}">
        <p14:creationId xmlns:p14="http://schemas.microsoft.com/office/powerpoint/2010/main" val="1828260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30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60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Visualizing Progress</a:t>
            </a:r>
            <a:endParaRPr lang="en-US" dirty="0"/>
          </a:p>
        </p:txBody>
      </p:sp>
      <p:grpSp>
        <p:nvGrpSpPr>
          <p:cNvPr id="14" name="Group 13"/>
          <p:cNvGrpSpPr/>
          <p:nvPr/>
        </p:nvGrpSpPr>
        <p:grpSpPr>
          <a:xfrm>
            <a:off x="540060" y="2171675"/>
            <a:ext cx="3052760" cy="3903268"/>
            <a:chOff x="540060" y="2171675"/>
            <a:chExt cx="3052760" cy="3903268"/>
          </a:xfrm>
        </p:grpSpPr>
        <p:sp>
          <p:nvSpPr>
            <p:cNvPr id="3" name="Rectangle 2"/>
            <p:cNvSpPr/>
            <p:nvPr/>
          </p:nvSpPr>
          <p:spPr bwMode="auto">
            <a:xfrm>
              <a:off x="542925" y="2171675"/>
              <a:ext cx="3049895" cy="92217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4" name="Group 3"/>
            <p:cNvGrpSpPr/>
            <p:nvPr/>
          </p:nvGrpSpPr>
          <p:grpSpPr>
            <a:xfrm>
              <a:off x="540060" y="3197045"/>
              <a:ext cx="1613803" cy="2877898"/>
              <a:chOff x="495300" y="5219700"/>
              <a:chExt cx="640080" cy="1141456"/>
            </a:xfrm>
            <a:solidFill>
              <a:schemeClr val="accent1">
                <a:lumMod val="60000"/>
                <a:lumOff val="40000"/>
              </a:schemeClr>
            </a:solidFill>
          </p:grpSpPr>
          <p:sp>
            <p:nvSpPr>
              <p:cNvPr id="5" name="Rectangle 4"/>
              <p:cNvSpPr/>
              <p:nvPr/>
            </p:nvSpPr>
            <p:spPr bwMode="auto">
              <a:xfrm>
                <a:off x="495301" y="5219700"/>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495300" y="5351071"/>
                <a:ext cx="45720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sp>
        <p:nvSpPr>
          <p:cNvPr id="19" name="Right Arrow 18"/>
          <p:cNvSpPr/>
          <p:nvPr/>
        </p:nvSpPr>
        <p:spPr bwMode="auto">
          <a:xfrm>
            <a:off x="4954841" y="3859484"/>
            <a:ext cx="978408" cy="484632"/>
          </a:xfrm>
          <a:prstGeom prst="rightArrow">
            <a:avLst/>
          </a:prstGeom>
          <a:ln>
            <a:noFill/>
            <a:headEnd type="none" w="med" len="med"/>
            <a:tailEnd type="none" w="med" len="med"/>
          </a:ln>
        </p:spPr>
        <p:style>
          <a:lnRef idx="3">
            <a:schemeClr val="lt1"/>
          </a:lnRef>
          <a:fillRef idx="1">
            <a:schemeClr val="accent5"/>
          </a:fillRef>
          <a:effectRef idx="1">
            <a:schemeClr val="accent5"/>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26" name="Chart 25"/>
          <p:cNvGraphicFramePr/>
          <p:nvPr>
            <p:extLst/>
          </p:nvPr>
        </p:nvGraphicFramePr>
        <p:xfrm>
          <a:off x="6789737" y="754062"/>
          <a:ext cx="4572000" cy="3200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1" name="Chart 30"/>
          <p:cNvGraphicFramePr/>
          <p:nvPr>
            <p:extLst/>
          </p:nvPr>
        </p:nvGraphicFramePr>
        <p:xfrm>
          <a:off x="6789737" y="3854529"/>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6553691"/>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Agenda</a:t>
            </a:r>
            <a:endParaRPr lang="en-US"/>
          </a:p>
        </p:txBody>
      </p:sp>
      <p:sp>
        <p:nvSpPr>
          <p:cNvPr id="3" name="Right Arrow 2"/>
          <p:cNvSpPr/>
          <p:nvPr/>
        </p:nvSpPr>
        <p:spPr bwMode="auto">
          <a:xfrm rot="16200000">
            <a:off x="5656262" y="5375216"/>
            <a:ext cx="1123950" cy="628650"/>
          </a:xfrm>
          <a:prstGeom prst="rightArrow">
            <a:avLst>
              <a:gd name="adj1" fmla="val 23333"/>
              <a:gd name="adj2" fmla="val 5000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7" name="Group 6"/>
          <p:cNvGrpSpPr/>
          <p:nvPr/>
        </p:nvGrpSpPr>
        <p:grpSpPr>
          <a:xfrm>
            <a:off x="2019617" y="2538164"/>
            <a:ext cx="8397240" cy="2377440"/>
            <a:chOff x="1790700" y="2538164"/>
            <a:chExt cx="8397240" cy="2377440"/>
          </a:xfrm>
        </p:grpSpPr>
        <p:sp>
          <p:nvSpPr>
            <p:cNvPr id="8" name="Rectangle 7"/>
            <p:cNvSpPr/>
            <p:nvPr/>
          </p:nvSpPr>
          <p:spPr bwMode="auto">
            <a:xfrm>
              <a:off x="1790700" y="2538164"/>
              <a:ext cx="2377440" cy="237744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2600">
                  <a:solidFill>
                    <a:srgbClr val="FFFFFF"/>
                  </a:solidFill>
                </a:rPr>
                <a:t>Agile Portfolio </a:t>
              </a:r>
              <a:r>
                <a:rPr lang="en-US" sz="2600" smtClean="0">
                  <a:solidFill>
                    <a:srgbClr val="FFFFFF"/>
                  </a:solidFill>
                </a:rPr>
                <a:t>Management</a:t>
              </a:r>
              <a:endParaRPr lang="en-US" sz="2600">
                <a:solidFill>
                  <a:srgbClr val="FFFFFF"/>
                </a:solidFill>
              </a:endParaRPr>
            </a:p>
          </p:txBody>
        </p:sp>
        <p:sp>
          <p:nvSpPr>
            <p:cNvPr id="9" name="Rectangle 8"/>
            <p:cNvSpPr/>
            <p:nvPr/>
          </p:nvSpPr>
          <p:spPr bwMode="auto">
            <a:xfrm>
              <a:off x="4800600" y="2538164"/>
              <a:ext cx="2377440" cy="237744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2600" smtClean="0">
                  <a:gradFill>
                    <a:gsLst>
                      <a:gs pos="0">
                        <a:srgbClr val="FFFFFF"/>
                      </a:gs>
                      <a:gs pos="100000">
                        <a:srgbClr val="FFFFFF"/>
                      </a:gs>
                    </a:gsLst>
                    <a:lin ang="5400000" scaled="0"/>
                  </a:gradFill>
                  <a:ea typeface="Segoe UI" pitchFamily="34" charset="0"/>
                  <a:cs typeface="Segoe UI" pitchFamily="34" charset="0"/>
                </a:rPr>
                <a:t>Demo</a:t>
              </a:r>
            </a:p>
            <a:p>
              <a:pPr defTabSz="932472" fontAlgn="base">
                <a:lnSpc>
                  <a:spcPct val="90000"/>
                </a:lnSpc>
                <a:spcBef>
                  <a:spcPct val="0"/>
                </a:spcBef>
                <a:spcAft>
                  <a:spcPct val="0"/>
                </a:spcAft>
              </a:pPr>
              <a:r>
                <a:rPr lang="en-US" sz="2600">
                  <a:gradFill>
                    <a:gsLst>
                      <a:gs pos="0">
                        <a:srgbClr val="FFFFFF"/>
                      </a:gs>
                      <a:gs pos="100000">
                        <a:srgbClr val="FFFFFF"/>
                      </a:gs>
                    </a:gsLst>
                    <a:lin ang="5400000" scaled="0"/>
                  </a:gradFill>
                  <a:ea typeface="Segoe UI" pitchFamily="34" charset="0"/>
                  <a:cs typeface="Segoe UI" pitchFamily="34" charset="0"/>
                </a:rPr>
                <a:t>+</a:t>
              </a:r>
              <a:endParaRPr lang="en-US" sz="2600" smtClean="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r>
                <a:rPr lang="en-US" sz="2600" smtClean="0">
                  <a:gradFill>
                    <a:gsLst>
                      <a:gs pos="0">
                        <a:srgbClr val="FFFFFF"/>
                      </a:gs>
                      <a:gs pos="100000">
                        <a:srgbClr val="FFFFFF"/>
                      </a:gs>
                    </a:gsLst>
                    <a:lin ang="5400000" scaled="0"/>
                  </a:gradFill>
                  <a:ea typeface="Segoe UI" pitchFamily="34" charset="0"/>
                  <a:cs typeface="Segoe UI" pitchFamily="34" charset="0"/>
                </a:rPr>
                <a:t>Example Scenarios</a:t>
              </a:r>
              <a:endParaRPr lang="en-US" sz="26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bwMode="auto">
            <a:xfrm>
              <a:off x="7810500" y="2538164"/>
              <a:ext cx="2377440" cy="237744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2600" smtClean="0">
                  <a:gradFill>
                    <a:gsLst>
                      <a:gs pos="0">
                        <a:srgbClr val="FFFFFF"/>
                      </a:gs>
                      <a:gs pos="100000">
                        <a:srgbClr val="FFFFFF"/>
                      </a:gs>
                    </a:gsLst>
                    <a:lin ang="5400000" scaled="0"/>
                  </a:gradFill>
                  <a:ea typeface="Segoe UI" pitchFamily="34" charset="0"/>
                  <a:cs typeface="Segoe UI" pitchFamily="34" charset="0"/>
                </a:rPr>
                <a:t>Our Process </a:t>
              </a:r>
            </a:p>
            <a:p>
              <a:pPr defTabSz="932472" fontAlgn="base">
                <a:lnSpc>
                  <a:spcPct val="90000"/>
                </a:lnSpc>
                <a:spcBef>
                  <a:spcPct val="0"/>
                </a:spcBef>
                <a:spcAft>
                  <a:spcPct val="0"/>
                </a:spcAft>
              </a:pPr>
              <a:r>
                <a:rPr lang="en-US" sz="2600" smtClean="0">
                  <a:gradFill>
                    <a:gsLst>
                      <a:gs pos="0">
                        <a:srgbClr val="FFFFFF"/>
                      </a:gs>
                      <a:gs pos="100000">
                        <a:srgbClr val="FFFFFF"/>
                      </a:gs>
                    </a:gsLst>
                    <a:lin ang="5400000" scaled="0"/>
                  </a:gradFill>
                  <a:ea typeface="Segoe UI" pitchFamily="34" charset="0"/>
                  <a:cs typeface="Segoe UI" pitchFamily="34" charset="0"/>
                </a:rPr>
                <a:t>+ </a:t>
              </a:r>
            </a:p>
            <a:p>
              <a:pPr defTabSz="932472" fontAlgn="base">
                <a:lnSpc>
                  <a:spcPct val="90000"/>
                </a:lnSpc>
                <a:spcBef>
                  <a:spcPct val="0"/>
                </a:spcBef>
                <a:spcAft>
                  <a:spcPct val="0"/>
                </a:spcAft>
              </a:pPr>
              <a:r>
                <a:rPr lang="en-US" sz="2600" smtClean="0">
                  <a:gradFill>
                    <a:gsLst>
                      <a:gs pos="0">
                        <a:srgbClr val="FFFFFF"/>
                      </a:gs>
                      <a:gs pos="100000">
                        <a:srgbClr val="FFFFFF"/>
                      </a:gs>
                    </a:gsLst>
                    <a:lin ang="5400000" scaled="0"/>
                  </a:gradFill>
                  <a:ea typeface="Segoe UI" pitchFamily="34" charset="0"/>
                  <a:cs typeface="Segoe UI" pitchFamily="34" charset="0"/>
                </a:rPr>
                <a:t>Lessons Learned</a:t>
              </a:r>
            </a:p>
          </p:txBody>
        </p:sp>
      </p:grpSp>
    </p:spTree>
    <p:extLst>
      <p:ext uri="{BB962C8B-B14F-4D97-AF65-F5344CB8AC3E}">
        <p14:creationId xmlns:p14="http://schemas.microsoft.com/office/powerpoint/2010/main" val="1971552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APM with VSO</a:t>
            </a:r>
            <a:endParaRPr lang="en-US" dirty="0"/>
          </a:p>
        </p:txBody>
      </p:sp>
      <p:sp>
        <p:nvSpPr>
          <p:cNvPr id="4" name="Text Placeholder 3"/>
          <p:cNvSpPr>
            <a:spLocks noGrp="1"/>
          </p:cNvSpPr>
          <p:nvPr>
            <p:ph type="body" sz="quarter" idx="12"/>
          </p:nvPr>
        </p:nvSpPr>
        <p:spPr/>
        <p:txBody>
          <a:bodyPr/>
          <a:lstStyle/>
          <a:p>
            <a:r>
              <a:rPr lang="en-US" dirty="0" smtClean="0"/>
              <a:t>Portfolio Backlogs</a:t>
            </a:r>
          </a:p>
          <a:p>
            <a:r>
              <a:rPr lang="en-US" dirty="0" smtClean="0"/>
              <a:t>Backlog linking</a:t>
            </a:r>
          </a:p>
          <a:p>
            <a:r>
              <a:rPr lang="en-US" dirty="0" smtClean="0"/>
              <a:t>Kanban columns</a:t>
            </a:r>
          </a:p>
          <a:p>
            <a:r>
              <a:rPr lang="en-US" dirty="0" smtClean="0"/>
              <a:t>Tags</a:t>
            </a:r>
          </a:p>
          <a:p>
            <a:r>
              <a:rPr lang="en-US" dirty="0" smtClean="0"/>
              <a:t>Charting</a:t>
            </a:r>
            <a:endParaRPr lang="en-US" dirty="0"/>
          </a:p>
        </p:txBody>
      </p:sp>
    </p:spTree>
    <p:extLst>
      <p:ext uri="{BB962C8B-B14F-4D97-AF65-F5344CB8AC3E}">
        <p14:creationId xmlns:p14="http://schemas.microsoft.com/office/powerpoint/2010/main" val="31369731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Agenda</a:t>
            </a:r>
            <a:endParaRPr lang="en-US"/>
          </a:p>
        </p:txBody>
      </p:sp>
      <p:sp>
        <p:nvSpPr>
          <p:cNvPr id="3" name="Right Arrow 2"/>
          <p:cNvSpPr/>
          <p:nvPr/>
        </p:nvSpPr>
        <p:spPr bwMode="auto">
          <a:xfrm rot="16200000">
            <a:off x="8666162" y="5497512"/>
            <a:ext cx="1123950" cy="628650"/>
          </a:xfrm>
          <a:prstGeom prst="rightArrow">
            <a:avLst>
              <a:gd name="adj1" fmla="val 23333"/>
              <a:gd name="adj2" fmla="val 5000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7" name="Group 6"/>
          <p:cNvGrpSpPr/>
          <p:nvPr/>
        </p:nvGrpSpPr>
        <p:grpSpPr>
          <a:xfrm>
            <a:off x="2019617" y="2538164"/>
            <a:ext cx="8397240" cy="2377440"/>
            <a:chOff x="1790700" y="2538164"/>
            <a:chExt cx="8397240" cy="2377440"/>
          </a:xfrm>
        </p:grpSpPr>
        <p:sp>
          <p:nvSpPr>
            <p:cNvPr id="8" name="Rectangle 7"/>
            <p:cNvSpPr/>
            <p:nvPr/>
          </p:nvSpPr>
          <p:spPr bwMode="auto">
            <a:xfrm>
              <a:off x="1790700" y="2538164"/>
              <a:ext cx="2377440" cy="237744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2600">
                  <a:solidFill>
                    <a:srgbClr val="FFFFFF"/>
                  </a:solidFill>
                </a:rPr>
                <a:t>Agile Portfolio </a:t>
              </a:r>
              <a:r>
                <a:rPr lang="en-US" sz="2600" smtClean="0">
                  <a:solidFill>
                    <a:srgbClr val="FFFFFF"/>
                  </a:solidFill>
                </a:rPr>
                <a:t>Management</a:t>
              </a:r>
              <a:endParaRPr lang="en-US" sz="2600">
                <a:solidFill>
                  <a:srgbClr val="FFFFFF"/>
                </a:solidFill>
              </a:endParaRPr>
            </a:p>
          </p:txBody>
        </p:sp>
        <p:sp>
          <p:nvSpPr>
            <p:cNvPr id="9" name="Rectangle 8"/>
            <p:cNvSpPr/>
            <p:nvPr/>
          </p:nvSpPr>
          <p:spPr bwMode="auto">
            <a:xfrm>
              <a:off x="4800600" y="2538164"/>
              <a:ext cx="2377440" cy="237744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2600" smtClean="0">
                  <a:gradFill>
                    <a:gsLst>
                      <a:gs pos="0">
                        <a:srgbClr val="FFFFFF"/>
                      </a:gs>
                      <a:gs pos="100000">
                        <a:srgbClr val="FFFFFF"/>
                      </a:gs>
                    </a:gsLst>
                    <a:lin ang="5400000" scaled="0"/>
                  </a:gradFill>
                  <a:ea typeface="Segoe UI" pitchFamily="34" charset="0"/>
                  <a:cs typeface="Segoe UI" pitchFamily="34" charset="0"/>
                </a:rPr>
                <a:t>Demo</a:t>
              </a:r>
            </a:p>
            <a:p>
              <a:pPr defTabSz="932472" fontAlgn="base">
                <a:lnSpc>
                  <a:spcPct val="90000"/>
                </a:lnSpc>
                <a:spcBef>
                  <a:spcPct val="0"/>
                </a:spcBef>
                <a:spcAft>
                  <a:spcPct val="0"/>
                </a:spcAft>
              </a:pPr>
              <a:r>
                <a:rPr lang="en-US" sz="2600">
                  <a:gradFill>
                    <a:gsLst>
                      <a:gs pos="0">
                        <a:srgbClr val="FFFFFF"/>
                      </a:gs>
                      <a:gs pos="100000">
                        <a:srgbClr val="FFFFFF"/>
                      </a:gs>
                    </a:gsLst>
                    <a:lin ang="5400000" scaled="0"/>
                  </a:gradFill>
                  <a:ea typeface="Segoe UI" pitchFamily="34" charset="0"/>
                  <a:cs typeface="Segoe UI" pitchFamily="34" charset="0"/>
                </a:rPr>
                <a:t>+</a:t>
              </a:r>
              <a:endParaRPr lang="en-US" sz="2600" smtClean="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r>
                <a:rPr lang="en-US" sz="2600" smtClean="0">
                  <a:gradFill>
                    <a:gsLst>
                      <a:gs pos="0">
                        <a:srgbClr val="FFFFFF"/>
                      </a:gs>
                      <a:gs pos="100000">
                        <a:srgbClr val="FFFFFF"/>
                      </a:gs>
                    </a:gsLst>
                    <a:lin ang="5400000" scaled="0"/>
                  </a:gradFill>
                  <a:ea typeface="Segoe UI" pitchFamily="34" charset="0"/>
                  <a:cs typeface="Segoe UI" pitchFamily="34" charset="0"/>
                </a:rPr>
                <a:t>Example Scenarios</a:t>
              </a:r>
              <a:endParaRPr lang="en-US" sz="26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bwMode="auto">
            <a:xfrm>
              <a:off x="7810500" y="2538164"/>
              <a:ext cx="2377440" cy="237744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2600" smtClean="0">
                  <a:gradFill>
                    <a:gsLst>
                      <a:gs pos="0">
                        <a:srgbClr val="FFFFFF"/>
                      </a:gs>
                      <a:gs pos="100000">
                        <a:srgbClr val="FFFFFF"/>
                      </a:gs>
                    </a:gsLst>
                    <a:lin ang="5400000" scaled="0"/>
                  </a:gradFill>
                  <a:ea typeface="Segoe UI" pitchFamily="34" charset="0"/>
                  <a:cs typeface="Segoe UI" pitchFamily="34" charset="0"/>
                </a:rPr>
                <a:t>Our Process </a:t>
              </a:r>
            </a:p>
            <a:p>
              <a:pPr defTabSz="932472" fontAlgn="base">
                <a:lnSpc>
                  <a:spcPct val="90000"/>
                </a:lnSpc>
                <a:spcBef>
                  <a:spcPct val="0"/>
                </a:spcBef>
                <a:spcAft>
                  <a:spcPct val="0"/>
                </a:spcAft>
              </a:pPr>
              <a:r>
                <a:rPr lang="en-US" sz="2600" smtClean="0">
                  <a:gradFill>
                    <a:gsLst>
                      <a:gs pos="0">
                        <a:srgbClr val="FFFFFF"/>
                      </a:gs>
                      <a:gs pos="100000">
                        <a:srgbClr val="FFFFFF"/>
                      </a:gs>
                    </a:gsLst>
                    <a:lin ang="5400000" scaled="0"/>
                  </a:gradFill>
                  <a:ea typeface="Segoe UI" pitchFamily="34" charset="0"/>
                  <a:cs typeface="Segoe UI" pitchFamily="34" charset="0"/>
                </a:rPr>
                <a:t>+ </a:t>
              </a:r>
            </a:p>
            <a:p>
              <a:pPr defTabSz="932472" fontAlgn="base">
                <a:lnSpc>
                  <a:spcPct val="90000"/>
                </a:lnSpc>
                <a:spcBef>
                  <a:spcPct val="0"/>
                </a:spcBef>
                <a:spcAft>
                  <a:spcPct val="0"/>
                </a:spcAft>
              </a:pPr>
              <a:r>
                <a:rPr lang="en-US" sz="2600" smtClean="0">
                  <a:gradFill>
                    <a:gsLst>
                      <a:gs pos="0">
                        <a:srgbClr val="FFFFFF"/>
                      </a:gs>
                      <a:gs pos="100000">
                        <a:srgbClr val="FFFFFF"/>
                      </a:gs>
                    </a:gsLst>
                    <a:lin ang="5400000" scaled="0"/>
                  </a:gradFill>
                  <a:ea typeface="Segoe UI" pitchFamily="34" charset="0"/>
                  <a:cs typeface="Segoe UI" pitchFamily="34" charset="0"/>
                </a:rPr>
                <a:t>Lessons Learned</a:t>
              </a:r>
            </a:p>
          </p:txBody>
        </p:sp>
      </p:grpSp>
    </p:spTree>
    <p:extLst>
      <p:ext uri="{BB962C8B-B14F-4D97-AF65-F5344CB8AC3E}">
        <p14:creationId xmlns:p14="http://schemas.microsoft.com/office/powerpoint/2010/main" val="934510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Deep Dive into Agile Planning for Team Foundation Server 2013 and Visual Studio Online</a:t>
            </a:r>
          </a:p>
        </p:txBody>
      </p:sp>
      <p:sp>
        <p:nvSpPr>
          <p:cNvPr id="3" name="Text Placeholder 2"/>
          <p:cNvSpPr>
            <a:spLocks noGrp="1"/>
          </p:cNvSpPr>
          <p:nvPr>
            <p:ph type="body" sz="quarter" idx="14"/>
          </p:nvPr>
        </p:nvSpPr>
        <p:spPr/>
        <p:txBody>
          <a:bodyPr/>
          <a:lstStyle/>
          <a:p>
            <a:r>
              <a:rPr lang="en-US" sz="2800" dirty="0"/>
              <a:t>Justin Marks, Sr. Program Manager</a:t>
            </a:r>
          </a:p>
          <a:p>
            <a:r>
              <a:rPr lang="en-US" sz="2800" dirty="0"/>
              <a:t>justin.marks@microsoft.com</a:t>
            </a:r>
          </a:p>
        </p:txBody>
      </p:sp>
      <p:sp>
        <p:nvSpPr>
          <p:cNvPr id="4" name="Text Placeholder 2"/>
          <p:cNvSpPr txBox="1">
            <a:spLocks/>
          </p:cNvSpPr>
          <p:nvPr/>
        </p:nvSpPr>
        <p:spPr bwMode="ltGray">
          <a:xfrm>
            <a:off x="274638" y="3725862"/>
            <a:ext cx="6400800" cy="1219200"/>
          </a:xfrm>
          <a:prstGeom prst="rect">
            <a:avLst/>
          </a:prstGeom>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
                <a:schemeClr val="tx1"/>
              </a:buClr>
              <a:buSzPct val="100000"/>
              <a:buFontTx/>
              <a:buNone/>
              <a:tabLst/>
              <a:defRPr sz="3200" kern="1200" spc="0" baseline="0">
                <a:gradFill>
                  <a:gsLst>
                    <a:gs pos="1250">
                      <a:srgbClr val="FFFFFF"/>
                    </a:gs>
                    <a:gs pos="99000">
                      <a:srgbClr val="FFFFFF"/>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FF"/>
              </a:buClr>
            </a:pPr>
            <a:r>
              <a:rPr lang="en-US" dirty="0" smtClean="0"/>
              <a:t>DEV-B327</a:t>
            </a:r>
            <a:endParaRPr lang="en-US" dirty="0"/>
          </a:p>
        </p:txBody>
      </p:sp>
    </p:spTree>
    <p:extLst>
      <p:ext uri="{BB962C8B-B14F-4D97-AF65-F5344CB8AC3E}">
        <p14:creationId xmlns:p14="http://schemas.microsoft.com/office/powerpoint/2010/main" val="406851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How do we do it?</a:t>
            </a:r>
            <a:endParaRPr lang="en-US" dirty="0"/>
          </a:p>
        </p:txBody>
      </p:sp>
      <p:sp>
        <p:nvSpPr>
          <p:cNvPr id="2" name="Content Placeholder 1"/>
          <p:cNvSpPr>
            <a:spLocks noGrp="1"/>
          </p:cNvSpPr>
          <p:nvPr>
            <p:ph sz="quarter" idx="10"/>
          </p:nvPr>
        </p:nvSpPr>
        <p:spPr>
          <a:xfrm>
            <a:off x="274638" y="1214438"/>
            <a:ext cx="11887200" cy="4339650"/>
          </a:xfrm>
        </p:spPr>
        <p:txBody>
          <a:bodyPr/>
          <a:lstStyle/>
          <a:p>
            <a:r>
              <a:rPr lang="en-US" sz="3600" smtClean="0"/>
              <a:t>Roles</a:t>
            </a:r>
          </a:p>
          <a:p>
            <a:r>
              <a:rPr lang="en-US" sz="3600" smtClean="0"/>
              <a:t>Organization</a:t>
            </a:r>
          </a:p>
          <a:p>
            <a:r>
              <a:rPr lang="en-US" sz="3600" smtClean="0"/>
              <a:t>Teams</a:t>
            </a:r>
          </a:p>
          <a:p>
            <a:r>
              <a:rPr lang="en-US" sz="3600" smtClean="0"/>
              <a:t>Cadence</a:t>
            </a:r>
          </a:p>
          <a:p>
            <a:r>
              <a:rPr lang="en-US" sz="3600" smtClean="0"/>
              <a:t>Plan</a:t>
            </a:r>
          </a:p>
          <a:p>
            <a:r>
              <a:rPr lang="en-US" sz="3600" smtClean="0"/>
              <a:t>Practices</a:t>
            </a:r>
          </a:p>
          <a:p>
            <a:endParaRPr lang="en-US" sz="3600" dirty="0"/>
          </a:p>
        </p:txBody>
      </p:sp>
      <p:sp>
        <p:nvSpPr>
          <p:cNvPr id="15" name="Right Brace 14"/>
          <p:cNvSpPr/>
          <p:nvPr/>
        </p:nvSpPr>
        <p:spPr>
          <a:xfrm>
            <a:off x="3297646" y="1214439"/>
            <a:ext cx="398054" cy="2424112"/>
          </a:xfrm>
          <a:prstGeom prst="rightBrace">
            <a:avLst>
              <a:gd name="adj1" fmla="val 19819"/>
              <a:gd name="adj2" fmla="val 50000"/>
            </a:avLst>
          </a:prstGeom>
          <a:noFill/>
          <a:ln w="19050">
            <a:solidFill>
              <a:schemeClr val="accent1">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7" name="Right Brace 16"/>
          <p:cNvSpPr/>
          <p:nvPr/>
        </p:nvSpPr>
        <p:spPr>
          <a:xfrm>
            <a:off x="3297646" y="3729039"/>
            <a:ext cx="398054" cy="1014411"/>
          </a:xfrm>
          <a:prstGeom prst="rightBrace">
            <a:avLst>
              <a:gd name="adj1" fmla="val 19819"/>
              <a:gd name="adj2" fmla="val 50000"/>
            </a:avLst>
          </a:prstGeom>
          <a:noFill/>
          <a:ln w="19050">
            <a:solidFill>
              <a:schemeClr val="accent1">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cxnSp>
        <p:nvCxnSpPr>
          <p:cNvPr id="19" name="Straight Connector 18"/>
          <p:cNvCxnSpPr/>
          <p:nvPr/>
        </p:nvCxnSpPr>
        <p:spPr>
          <a:xfrm>
            <a:off x="369570" y="3686177"/>
            <a:ext cx="2834640" cy="0"/>
          </a:xfrm>
          <a:prstGeom prst="line">
            <a:avLst/>
          </a:prstGeom>
          <a:noFill/>
          <a:ln w="19050">
            <a:solidFill>
              <a:schemeClr val="accent1">
                <a:lumMod val="40000"/>
                <a:lumOff val="60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2" name="Rectangle 21"/>
          <p:cNvSpPr/>
          <p:nvPr/>
        </p:nvSpPr>
        <p:spPr bwMode="auto">
          <a:xfrm>
            <a:off x="3827145" y="2116932"/>
            <a:ext cx="2364105" cy="6191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smtClean="0">
                <a:gradFill>
                  <a:gsLst>
                    <a:gs pos="0">
                      <a:srgbClr val="FFFFFF"/>
                    </a:gs>
                    <a:gs pos="100000">
                      <a:srgbClr val="FFFFFF"/>
                    </a:gs>
                  </a:gsLst>
                  <a:lin ang="5400000" scaled="0"/>
                </a:gradFill>
                <a:latin typeface="Segoe UI Light"/>
                <a:ea typeface="Segoe UI" pitchFamily="34" charset="0"/>
                <a:cs typeface="Segoe UI" pitchFamily="34" charset="0"/>
              </a:rPr>
              <a:t>Alignment</a:t>
            </a:r>
            <a:endParaRPr lang="en-US" sz="2400" dirty="0" smtClean="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3" name="Rectangle 22"/>
          <p:cNvSpPr/>
          <p:nvPr/>
        </p:nvSpPr>
        <p:spPr bwMode="auto">
          <a:xfrm>
            <a:off x="3827145" y="3926681"/>
            <a:ext cx="2364105" cy="6191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smtClean="0">
                <a:gradFill>
                  <a:gsLst>
                    <a:gs pos="0">
                      <a:srgbClr val="FFFFFF"/>
                    </a:gs>
                    <a:gs pos="100000">
                      <a:srgbClr val="FFFFFF"/>
                    </a:gs>
                  </a:gsLst>
                  <a:lin ang="5400000" scaled="0"/>
                </a:gradFill>
                <a:latin typeface="Segoe UI Light"/>
                <a:ea typeface="Segoe UI" pitchFamily="34" charset="0"/>
                <a:cs typeface="Segoe UI" pitchFamily="34" charset="0"/>
              </a:rPr>
              <a:t>Autonomy</a:t>
            </a:r>
            <a:endParaRPr lang="en-US" sz="2400" dirty="0" smtClean="0">
              <a:gradFill>
                <a:gsLst>
                  <a:gs pos="0">
                    <a:srgbClr val="FFFFFF"/>
                  </a:gs>
                  <a:gs pos="100000">
                    <a:srgbClr val="FFFFFF"/>
                  </a:gs>
                </a:gsLst>
                <a:lin ang="5400000" scaled="0"/>
              </a:gradFill>
              <a:latin typeface="Segoe UI Light"/>
              <a:ea typeface="Segoe UI" pitchFamily="34" charset="0"/>
              <a:cs typeface="Segoe UI" pitchFamily="34" charset="0"/>
            </a:endParaRPr>
          </a:p>
        </p:txBody>
      </p:sp>
    </p:spTree>
    <p:extLst>
      <p:ext uri="{BB962C8B-B14F-4D97-AF65-F5344CB8AC3E}">
        <p14:creationId xmlns:p14="http://schemas.microsoft.com/office/powerpoint/2010/main" val="2424815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30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30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Our Roles</a:t>
            </a:r>
            <a:endParaRPr lang="en-US" dirty="0"/>
          </a:p>
        </p:txBody>
      </p:sp>
      <p:sp>
        <p:nvSpPr>
          <p:cNvPr id="7" name="Text Placeholder 2"/>
          <p:cNvSpPr txBox="1">
            <a:spLocks/>
          </p:cNvSpPr>
          <p:nvPr/>
        </p:nvSpPr>
        <p:spPr>
          <a:xfrm>
            <a:off x="1543179" y="1606571"/>
            <a:ext cx="10357444" cy="964866"/>
          </a:xfrm>
          <a:prstGeom prst="rect">
            <a:avLst/>
          </a:prstGeom>
        </p:spPr>
        <p:txBody>
          <a:bodyPr>
            <a:noAutofit/>
          </a:bodyPr>
          <a:lstStyle>
            <a:lvl1pPr marL="306115" indent="-306115" algn="l" defTabSz="408153" rtl="0" eaLnBrk="1" latinLnBrk="0" hangingPunct="1">
              <a:spcBef>
                <a:spcPct val="20000"/>
              </a:spcBef>
              <a:buFont typeface="Arial"/>
              <a:buChar char="•"/>
              <a:defRPr sz="2900" kern="1200">
                <a:solidFill>
                  <a:schemeClr val="tx1"/>
                </a:solidFill>
                <a:latin typeface="+mn-lt"/>
                <a:ea typeface="+mn-ea"/>
                <a:cs typeface="+mn-cs"/>
              </a:defRPr>
            </a:lvl1pPr>
            <a:lvl2pPr marL="663249" indent="-255096" algn="l" defTabSz="408153" rtl="0" eaLnBrk="1" latinLnBrk="0" hangingPunct="1">
              <a:spcBef>
                <a:spcPct val="20000"/>
              </a:spcBef>
              <a:buFont typeface="Arial"/>
              <a:buChar char="–"/>
              <a:defRPr sz="2500" kern="1200">
                <a:solidFill>
                  <a:schemeClr val="tx1"/>
                </a:solidFill>
                <a:latin typeface="+mn-lt"/>
                <a:ea typeface="+mn-ea"/>
                <a:cs typeface="+mn-cs"/>
              </a:defRPr>
            </a:lvl2pPr>
            <a:lvl3pPr marL="1020383" indent="-204076" algn="l" defTabSz="408153" rtl="0" eaLnBrk="1" latinLnBrk="0" hangingPunct="1">
              <a:spcBef>
                <a:spcPct val="20000"/>
              </a:spcBef>
              <a:buFont typeface="Arial"/>
              <a:buChar char="•"/>
              <a:defRPr sz="2100" kern="1200">
                <a:solidFill>
                  <a:schemeClr val="tx1"/>
                </a:solidFill>
                <a:latin typeface="+mn-lt"/>
                <a:ea typeface="+mn-ea"/>
                <a:cs typeface="+mn-cs"/>
              </a:defRPr>
            </a:lvl3pPr>
            <a:lvl4pPr marL="1428536" indent="-204076" algn="l" defTabSz="408153" rtl="0" eaLnBrk="1" latinLnBrk="0" hangingPunct="1">
              <a:spcBef>
                <a:spcPct val="20000"/>
              </a:spcBef>
              <a:buFont typeface="Arial"/>
              <a:buChar char="–"/>
              <a:defRPr sz="1800" kern="1200">
                <a:solidFill>
                  <a:schemeClr val="tx1"/>
                </a:solidFill>
                <a:latin typeface="+mn-lt"/>
                <a:ea typeface="+mn-ea"/>
                <a:cs typeface="+mn-cs"/>
              </a:defRPr>
            </a:lvl4pPr>
            <a:lvl5pPr marL="1836689" indent="-204076" algn="l" defTabSz="408153" rtl="0" eaLnBrk="1" latinLnBrk="0" hangingPunct="1">
              <a:spcBef>
                <a:spcPct val="20000"/>
              </a:spcBef>
              <a:buFont typeface="Arial"/>
              <a:buChar char="»"/>
              <a:defRPr sz="1800" kern="1200">
                <a:solidFill>
                  <a:schemeClr val="tx1"/>
                </a:solidFill>
                <a:latin typeface="+mn-lt"/>
                <a:ea typeface="+mn-ea"/>
                <a:cs typeface="+mn-cs"/>
              </a:defRPr>
            </a:lvl5pPr>
            <a:lvl6pPr marL="2244841" indent="-204076" algn="l" defTabSz="408153" rtl="0" eaLnBrk="1" latinLnBrk="0" hangingPunct="1">
              <a:spcBef>
                <a:spcPct val="20000"/>
              </a:spcBef>
              <a:buFont typeface="Arial"/>
              <a:buChar char="•"/>
              <a:defRPr sz="1800" kern="1200">
                <a:solidFill>
                  <a:schemeClr val="tx1"/>
                </a:solidFill>
                <a:latin typeface="+mn-lt"/>
                <a:ea typeface="+mn-ea"/>
                <a:cs typeface="+mn-cs"/>
              </a:defRPr>
            </a:lvl6pPr>
            <a:lvl7pPr marL="2652994" indent="-204076" algn="l" defTabSz="408153" rtl="0" eaLnBrk="1" latinLnBrk="0" hangingPunct="1">
              <a:spcBef>
                <a:spcPct val="20000"/>
              </a:spcBef>
              <a:buFont typeface="Arial"/>
              <a:buChar char="•"/>
              <a:defRPr sz="1800" kern="1200">
                <a:solidFill>
                  <a:schemeClr val="tx1"/>
                </a:solidFill>
                <a:latin typeface="+mn-lt"/>
                <a:ea typeface="+mn-ea"/>
                <a:cs typeface="+mn-cs"/>
              </a:defRPr>
            </a:lvl7pPr>
            <a:lvl8pPr marL="3061148" indent="-204076" algn="l" defTabSz="408153" rtl="0" eaLnBrk="1" latinLnBrk="0" hangingPunct="1">
              <a:spcBef>
                <a:spcPct val="20000"/>
              </a:spcBef>
              <a:buFont typeface="Arial"/>
              <a:buChar char="•"/>
              <a:defRPr sz="1800" kern="1200">
                <a:solidFill>
                  <a:schemeClr val="tx1"/>
                </a:solidFill>
                <a:latin typeface="+mn-lt"/>
                <a:ea typeface="+mn-ea"/>
                <a:cs typeface="+mn-cs"/>
              </a:defRPr>
            </a:lvl8pPr>
            <a:lvl9pPr marL="3469301" indent="-204076" algn="l" defTabSz="408153" rtl="0" eaLnBrk="1" latinLnBrk="0" hangingPunct="1">
              <a:spcBef>
                <a:spcPct val="20000"/>
              </a:spcBef>
              <a:buFont typeface="Arial"/>
              <a:buChar char="•"/>
              <a:defRPr sz="1800" kern="1200">
                <a:solidFill>
                  <a:schemeClr val="tx1"/>
                </a:solidFill>
                <a:latin typeface="+mn-lt"/>
                <a:ea typeface="+mn-ea"/>
                <a:cs typeface="+mn-cs"/>
              </a:defRPr>
            </a:lvl9pPr>
          </a:lstStyle>
          <a:p>
            <a:pPr marL="0" indent="0">
              <a:buFont typeface="Arial"/>
              <a:buNone/>
            </a:pPr>
            <a:r>
              <a:rPr lang="en-US" sz="3200" b="1" dirty="0">
                <a:solidFill>
                  <a:srgbClr val="FFFFFF"/>
                </a:solidFill>
                <a:latin typeface="Segoe UI Light" panose="020B0502040204020203" pitchFamily="34" charset="0"/>
                <a:cs typeface="Segoe UI Light" panose="020B0502040204020203" pitchFamily="34" charset="0"/>
              </a:rPr>
              <a:t>Program Manager </a:t>
            </a:r>
            <a:r>
              <a:rPr lang="en-US" sz="3200" dirty="0">
                <a:solidFill>
                  <a:srgbClr val="FFFFFF"/>
                </a:solidFill>
                <a:latin typeface="Segoe UI Light" panose="020B0502040204020203" pitchFamily="34" charset="0"/>
                <a:cs typeface="Segoe UI Light" panose="020B0502040204020203" pitchFamily="34" charset="0"/>
              </a:rPr>
              <a:t>– Responsible to ensure </a:t>
            </a:r>
            <a:r>
              <a:rPr lang="en-US" sz="3200" u="sng" dirty="0">
                <a:solidFill>
                  <a:srgbClr val="FFFFFF"/>
                </a:solidFill>
                <a:latin typeface="Segoe UI Light" panose="020B0502040204020203" pitchFamily="34" charset="0"/>
                <a:cs typeface="Segoe UI Light" panose="020B0502040204020203" pitchFamily="34" charset="0"/>
              </a:rPr>
              <a:t>we’re building the right thing</a:t>
            </a:r>
            <a:r>
              <a:rPr lang="en-US" sz="3200" dirty="0">
                <a:solidFill>
                  <a:srgbClr val="FFFFFF"/>
                </a:solidFill>
                <a:latin typeface="Segoe UI Light" panose="020B0502040204020203" pitchFamily="34" charset="0"/>
                <a:cs typeface="Segoe UI Light" panose="020B0502040204020203" pitchFamily="34" charset="0"/>
              </a:rPr>
              <a:t>.</a:t>
            </a:r>
          </a:p>
          <a:p>
            <a:pPr marL="0" indent="0">
              <a:buFont typeface="Arial"/>
              <a:buNone/>
            </a:pPr>
            <a:endParaRPr lang="en-US" sz="3200" dirty="0">
              <a:solidFill>
                <a:srgbClr val="FFFFFF"/>
              </a:solidFill>
              <a:latin typeface="Segoe UI Light" panose="020B0502040204020203" pitchFamily="34" charset="0"/>
              <a:cs typeface="Segoe UI Light" panose="020B0502040204020203" pitchFamily="34" charset="0"/>
            </a:endParaRPr>
          </a:p>
          <a:p>
            <a:pPr marL="0" indent="0">
              <a:buFont typeface="Arial"/>
              <a:buNone/>
            </a:pPr>
            <a:r>
              <a:rPr lang="en-US" sz="3200" b="1" dirty="0">
                <a:solidFill>
                  <a:srgbClr val="FFFFFF"/>
                </a:solidFill>
                <a:latin typeface="Segoe UI Light" panose="020B0502040204020203" pitchFamily="34" charset="0"/>
                <a:cs typeface="Segoe UI Light" panose="020B0502040204020203" pitchFamily="34" charset="0"/>
              </a:rPr>
              <a:t>Development</a:t>
            </a:r>
            <a:r>
              <a:rPr lang="en-US" sz="3200" dirty="0">
                <a:solidFill>
                  <a:srgbClr val="FFFFFF"/>
                </a:solidFill>
                <a:latin typeface="Segoe UI Light" panose="020B0502040204020203" pitchFamily="34" charset="0"/>
                <a:cs typeface="Segoe UI Light" panose="020B0502040204020203" pitchFamily="34" charset="0"/>
              </a:rPr>
              <a:t> – Responsible to ensure we’re building products that are </a:t>
            </a:r>
            <a:r>
              <a:rPr lang="en-US" sz="3200" u="sng" dirty="0">
                <a:solidFill>
                  <a:srgbClr val="FFFFFF"/>
                </a:solidFill>
                <a:latin typeface="Segoe UI Light" panose="020B0502040204020203" pitchFamily="34" charset="0"/>
                <a:cs typeface="Segoe UI Light" panose="020B0502040204020203" pitchFamily="34" charset="0"/>
              </a:rPr>
              <a:t>fast, reliable, and well engineered</a:t>
            </a:r>
            <a:r>
              <a:rPr lang="en-US" sz="3200" dirty="0">
                <a:solidFill>
                  <a:srgbClr val="FFFFFF"/>
                </a:solidFill>
                <a:latin typeface="Segoe UI Light" panose="020B0502040204020203" pitchFamily="34" charset="0"/>
                <a:cs typeface="Segoe UI Light" panose="020B0502040204020203" pitchFamily="34" charset="0"/>
              </a:rPr>
              <a:t>.</a:t>
            </a:r>
          </a:p>
          <a:p>
            <a:pPr marL="0" indent="0">
              <a:buFont typeface="Arial"/>
              <a:buNone/>
            </a:pPr>
            <a:endParaRPr lang="en-US" sz="3200" dirty="0">
              <a:solidFill>
                <a:srgbClr val="FFFFFF"/>
              </a:solidFill>
              <a:latin typeface="Segoe UI Light" panose="020B0502040204020203" pitchFamily="34" charset="0"/>
              <a:cs typeface="Segoe UI Light" panose="020B0502040204020203" pitchFamily="34" charset="0"/>
            </a:endParaRPr>
          </a:p>
          <a:p>
            <a:pPr marL="0" indent="0">
              <a:buFont typeface="Arial"/>
              <a:buNone/>
            </a:pPr>
            <a:r>
              <a:rPr lang="en-US" sz="3200" b="1" dirty="0">
                <a:solidFill>
                  <a:srgbClr val="FFFFFF"/>
                </a:solidFill>
                <a:latin typeface="Segoe UI Light" panose="020B0502040204020203" pitchFamily="34" charset="0"/>
                <a:cs typeface="Segoe UI Light" panose="020B0502040204020203" pitchFamily="34" charset="0"/>
              </a:rPr>
              <a:t>QA </a:t>
            </a:r>
            <a:r>
              <a:rPr lang="en-US" sz="3200" dirty="0">
                <a:solidFill>
                  <a:srgbClr val="FFFFFF"/>
                </a:solidFill>
                <a:latin typeface="Segoe UI Light" panose="020B0502040204020203" pitchFamily="34" charset="0"/>
                <a:cs typeface="Segoe UI Light" panose="020B0502040204020203" pitchFamily="34" charset="0"/>
              </a:rPr>
              <a:t>– Responsible to ensure we’re building </a:t>
            </a:r>
            <a:r>
              <a:rPr lang="en-US" sz="3200" u="sng" dirty="0">
                <a:solidFill>
                  <a:srgbClr val="FFFFFF"/>
                </a:solidFill>
                <a:latin typeface="Segoe UI Light" panose="020B0502040204020203" pitchFamily="34" charset="0"/>
                <a:cs typeface="Segoe UI Light" panose="020B0502040204020203" pitchFamily="34" charset="0"/>
              </a:rPr>
              <a:t>high quality</a:t>
            </a:r>
            <a:r>
              <a:rPr lang="en-US" sz="3200" dirty="0">
                <a:solidFill>
                  <a:srgbClr val="FFFFFF"/>
                </a:solidFill>
                <a:latin typeface="Segoe UI Light" panose="020B0502040204020203" pitchFamily="34" charset="0"/>
                <a:cs typeface="Segoe UI Light" panose="020B0502040204020203" pitchFamily="34" charset="0"/>
              </a:rPr>
              <a:t> products that </a:t>
            </a:r>
            <a:r>
              <a:rPr lang="en-US" sz="3200" u="sng" dirty="0">
                <a:solidFill>
                  <a:srgbClr val="FFFFFF"/>
                </a:solidFill>
                <a:latin typeface="Segoe UI Light" panose="020B0502040204020203" pitchFamily="34" charset="0"/>
                <a:cs typeface="Segoe UI Light" panose="020B0502040204020203" pitchFamily="34" charset="0"/>
              </a:rPr>
              <a:t>meet customers needs</a:t>
            </a:r>
            <a:r>
              <a:rPr lang="en-US" sz="3200" dirty="0">
                <a:solidFill>
                  <a:srgbClr val="FFFFFF"/>
                </a:solidFill>
                <a:latin typeface="Segoe UI Light" panose="020B0502040204020203" pitchFamily="34" charset="0"/>
                <a:cs typeface="Segoe UI Light" panose="020B0502040204020203" pitchFamily="34" charset="0"/>
              </a:rPr>
              <a:t>.</a:t>
            </a:r>
            <a:endParaRPr lang="en-US" sz="3200" b="1" dirty="0">
              <a:solidFill>
                <a:srgbClr val="FFFFFF"/>
              </a:solidFill>
              <a:latin typeface="Segoe UI Light" panose="020B0502040204020203" pitchFamily="34" charset="0"/>
              <a:cs typeface="Segoe UI Light" panose="020B0502040204020203" pitchFamily="34" charset="0"/>
            </a:endParaRPr>
          </a:p>
        </p:txBody>
      </p:sp>
      <p:sp>
        <p:nvSpPr>
          <p:cNvPr id="8" name="Rectangle 7"/>
          <p:cNvSpPr/>
          <p:nvPr/>
        </p:nvSpPr>
        <p:spPr bwMode="auto">
          <a:xfrm>
            <a:off x="631010" y="1744662"/>
            <a:ext cx="652559" cy="65255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p:nvSpPr>
        <p:spPr bwMode="auto">
          <a:xfrm>
            <a:off x="633788" y="3421062"/>
            <a:ext cx="652559" cy="652559"/>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bwMode="auto">
          <a:xfrm>
            <a:off x="631010" y="5097462"/>
            <a:ext cx="652559" cy="65255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740311736"/>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Organization Chart</a:t>
            </a:r>
          </a:p>
        </p:txBody>
      </p:sp>
      <p:grpSp>
        <p:nvGrpSpPr>
          <p:cNvPr id="9" name="Group 8"/>
          <p:cNvGrpSpPr/>
          <p:nvPr/>
        </p:nvGrpSpPr>
        <p:grpSpPr>
          <a:xfrm>
            <a:off x="775619" y="2495851"/>
            <a:ext cx="2491787" cy="3631635"/>
            <a:chOff x="578548" y="2108081"/>
            <a:chExt cx="2491787" cy="3631635"/>
          </a:xfrm>
          <a:solidFill>
            <a:schemeClr val="accent2"/>
          </a:solidFill>
        </p:grpSpPr>
        <p:sp>
          <p:nvSpPr>
            <p:cNvPr id="14" name="Rectangle 13"/>
            <p:cNvSpPr/>
            <p:nvPr/>
          </p:nvSpPr>
          <p:spPr bwMode="auto">
            <a:xfrm>
              <a:off x="2334996" y="3021795"/>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68" name="Rectangle 67"/>
            <p:cNvSpPr/>
            <p:nvPr/>
          </p:nvSpPr>
          <p:spPr bwMode="auto">
            <a:xfrm>
              <a:off x="865035" y="3016264"/>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83" name="Rectangle 82"/>
            <p:cNvSpPr/>
            <p:nvPr/>
          </p:nvSpPr>
          <p:spPr bwMode="auto">
            <a:xfrm>
              <a:off x="1507181" y="2108081"/>
              <a:ext cx="652559" cy="652559"/>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96" name="Rectangle 95"/>
            <p:cNvSpPr/>
            <p:nvPr/>
          </p:nvSpPr>
          <p:spPr bwMode="auto">
            <a:xfrm>
              <a:off x="2045118" y="3586547"/>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97" name="Rectangle 96"/>
            <p:cNvSpPr/>
            <p:nvPr/>
          </p:nvSpPr>
          <p:spPr bwMode="auto">
            <a:xfrm>
              <a:off x="2604221" y="3586547"/>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98" name="Rectangle 97"/>
            <p:cNvSpPr/>
            <p:nvPr/>
          </p:nvSpPr>
          <p:spPr bwMode="auto">
            <a:xfrm>
              <a:off x="2047437" y="4169773"/>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99" name="Rectangle 98"/>
            <p:cNvSpPr/>
            <p:nvPr/>
          </p:nvSpPr>
          <p:spPr bwMode="auto">
            <a:xfrm>
              <a:off x="2604221" y="4169773"/>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00" name="Rectangle 99"/>
            <p:cNvSpPr/>
            <p:nvPr/>
          </p:nvSpPr>
          <p:spPr bwMode="auto">
            <a:xfrm>
              <a:off x="2043146" y="4721687"/>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01" name="Rectangle 100"/>
            <p:cNvSpPr/>
            <p:nvPr/>
          </p:nvSpPr>
          <p:spPr bwMode="auto">
            <a:xfrm>
              <a:off x="2602248" y="4721687"/>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24" name="Rectangle 123"/>
            <p:cNvSpPr/>
            <p:nvPr/>
          </p:nvSpPr>
          <p:spPr bwMode="auto">
            <a:xfrm>
              <a:off x="580518" y="3586547"/>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25" name="Rectangle 124"/>
            <p:cNvSpPr/>
            <p:nvPr/>
          </p:nvSpPr>
          <p:spPr bwMode="auto">
            <a:xfrm>
              <a:off x="1139621" y="3586547"/>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26" name="Rectangle 125"/>
            <p:cNvSpPr/>
            <p:nvPr/>
          </p:nvSpPr>
          <p:spPr bwMode="auto">
            <a:xfrm>
              <a:off x="582838" y="4169773"/>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27" name="Rectangle 126"/>
            <p:cNvSpPr/>
            <p:nvPr/>
          </p:nvSpPr>
          <p:spPr bwMode="auto">
            <a:xfrm>
              <a:off x="1139621" y="4169773"/>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28" name="Rectangle 127"/>
            <p:cNvSpPr/>
            <p:nvPr/>
          </p:nvSpPr>
          <p:spPr bwMode="auto">
            <a:xfrm>
              <a:off x="578548" y="4721687"/>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29" name="Rectangle 128"/>
            <p:cNvSpPr/>
            <p:nvPr/>
          </p:nvSpPr>
          <p:spPr bwMode="auto">
            <a:xfrm>
              <a:off x="1137650" y="4721687"/>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33" name="Rectangle 132"/>
            <p:cNvSpPr/>
            <p:nvPr/>
          </p:nvSpPr>
          <p:spPr bwMode="auto">
            <a:xfrm>
              <a:off x="2602248" y="5273602"/>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grpSp>
      <p:sp>
        <p:nvSpPr>
          <p:cNvPr id="67" name="Rectangle 66"/>
          <p:cNvSpPr/>
          <p:nvPr/>
        </p:nvSpPr>
        <p:spPr>
          <a:xfrm>
            <a:off x="427037" y="1776954"/>
            <a:ext cx="3188950" cy="461665"/>
          </a:xfrm>
          <a:prstGeom prst="rect">
            <a:avLst/>
          </a:prstGeom>
        </p:spPr>
        <p:txBody>
          <a:bodyPr wrap="none">
            <a:spAutoFit/>
          </a:bodyPr>
          <a:lstStyle/>
          <a:p>
            <a:r>
              <a:rPr lang="en-US" sz="2400" b="1" dirty="0">
                <a:solidFill>
                  <a:srgbClr val="FFFFFF"/>
                </a:solidFill>
                <a:latin typeface="Segoe UI Light"/>
              </a:rPr>
              <a:t>Program Management </a:t>
            </a:r>
          </a:p>
        </p:txBody>
      </p:sp>
      <p:sp>
        <p:nvSpPr>
          <p:cNvPr id="69" name="Rectangle 68"/>
          <p:cNvSpPr/>
          <p:nvPr/>
        </p:nvSpPr>
        <p:spPr>
          <a:xfrm>
            <a:off x="4737775" y="1776954"/>
            <a:ext cx="1915909" cy="461665"/>
          </a:xfrm>
          <a:prstGeom prst="rect">
            <a:avLst/>
          </a:prstGeom>
        </p:spPr>
        <p:txBody>
          <a:bodyPr wrap="none">
            <a:spAutoFit/>
          </a:bodyPr>
          <a:lstStyle/>
          <a:p>
            <a:r>
              <a:rPr lang="en-US" sz="2400" b="1" dirty="0">
                <a:solidFill>
                  <a:srgbClr val="FFFFFF"/>
                </a:solidFill>
                <a:latin typeface="Segoe UI Light"/>
              </a:rPr>
              <a:t>Development</a:t>
            </a:r>
          </a:p>
        </p:txBody>
      </p:sp>
      <p:sp>
        <p:nvSpPr>
          <p:cNvPr id="70" name="Rectangle 69"/>
          <p:cNvSpPr/>
          <p:nvPr/>
        </p:nvSpPr>
        <p:spPr>
          <a:xfrm>
            <a:off x="9602830" y="1776954"/>
            <a:ext cx="1061188" cy="461665"/>
          </a:xfrm>
          <a:prstGeom prst="rect">
            <a:avLst/>
          </a:prstGeom>
        </p:spPr>
        <p:txBody>
          <a:bodyPr wrap="none">
            <a:spAutoFit/>
          </a:bodyPr>
          <a:lstStyle/>
          <a:p>
            <a:r>
              <a:rPr lang="en-US" sz="2400" b="1" dirty="0">
                <a:solidFill>
                  <a:srgbClr val="FFFFFF"/>
                </a:solidFill>
                <a:latin typeface="Segoe UI Light"/>
              </a:rPr>
              <a:t>Testing</a:t>
            </a:r>
          </a:p>
        </p:txBody>
      </p:sp>
      <p:grpSp>
        <p:nvGrpSpPr>
          <p:cNvPr id="8" name="Group 7"/>
          <p:cNvGrpSpPr/>
          <p:nvPr/>
        </p:nvGrpSpPr>
        <p:grpSpPr>
          <a:xfrm>
            <a:off x="3760926" y="2495851"/>
            <a:ext cx="3869606" cy="4200305"/>
            <a:chOff x="3641782" y="2108081"/>
            <a:chExt cx="3869606" cy="4200305"/>
          </a:xfrm>
          <a:solidFill>
            <a:schemeClr val="accent6"/>
          </a:solidFill>
        </p:grpSpPr>
        <p:sp>
          <p:nvSpPr>
            <p:cNvPr id="84" name="Rectangle 83"/>
            <p:cNvSpPr/>
            <p:nvPr/>
          </p:nvSpPr>
          <p:spPr bwMode="auto">
            <a:xfrm>
              <a:off x="5135949" y="2108081"/>
              <a:ext cx="652559" cy="652559"/>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grpSp>
          <p:nvGrpSpPr>
            <p:cNvPr id="4" name="Group 3"/>
            <p:cNvGrpSpPr/>
            <p:nvPr/>
          </p:nvGrpSpPr>
          <p:grpSpPr>
            <a:xfrm>
              <a:off x="3641782" y="3586547"/>
              <a:ext cx="3869606" cy="2721839"/>
              <a:chOff x="3509310" y="3531326"/>
              <a:chExt cx="3794076" cy="2668712"/>
            </a:xfrm>
            <a:grpFill/>
          </p:grpSpPr>
          <p:sp>
            <p:nvSpPr>
              <p:cNvPr id="5" name="Rectangle 4"/>
              <p:cNvSpPr/>
              <p:nvPr/>
            </p:nvSpPr>
            <p:spPr bwMode="auto">
              <a:xfrm>
                <a:off x="5112053" y="3534656"/>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4" name="Rectangle 23"/>
              <p:cNvSpPr/>
              <p:nvPr/>
            </p:nvSpPr>
            <p:spPr bwMode="auto">
              <a:xfrm>
                <a:off x="3778295" y="3547347"/>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41" name="Rectangle 40"/>
              <p:cNvSpPr/>
              <p:nvPr/>
            </p:nvSpPr>
            <p:spPr bwMode="auto">
              <a:xfrm>
                <a:off x="6575750" y="3531326"/>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82" name="Rectangle 81"/>
              <p:cNvSpPr/>
              <p:nvPr/>
            </p:nvSpPr>
            <p:spPr bwMode="auto">
              <a:xfrm>
                <a:off x="4862170" y="4088384"/>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86" name="Rectangle 85"/>
              <p:cNvSpPr/>
              <p:nvPr/>
            </p:nvSpPr>
            <p:spPr bwMode="auto">
              <a:xfrm>
                <a:off x="5410359" y="4088384"/>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92" name="Rectangle 91"/>
              <p:cNvSpPr/>
              <p:nvPr/>
            </p:nvSpPr>
            <p:spPr bwMode="auto">
              <a:xfrm>
                <a:off x="4864442" y="4660226"/>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93" name="Rectangle 92"/>
              <p:cNvSpPr/>
              <p:nvPr/>
            </p:nvSpPr>
            <p:spPr bwMode="auto">
              <a:xfrm>
                <a:off x="5410359" y="4660226"/>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94" name="Rectangle 93"/>
              <p:cNvSpPr/>
              <p:nvPr/>
            </p:nvSpPr>
            <p:spPr bwMode="auto">
              <a:xfrm>
                <a:off x="4860236" y="5201368"/>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95" name="Rectangle 94"/>
              <p:cNvSpPr/>
              <p:nvPr/>
            </p:nvSpPr>
            <p:spPr bwMode="auto">
              <a:xfrm>
                <a:off x="5408426" y="5201368"/>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02" name="Rectangle 101"/>
              <p:cNvSpPr/>
              <p:nvPr/>
            </p:nvSpPr>
            <p:spPr bwMode="auto">
              <a:xfrm>
                <a:off x="3511243" y="4101075"/>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03" name="Rectangle 102"/>
              <p:cNvSpPr/>
              <p:nvPr/>
            </p:nvSpPr>
            <p:spPr bwMode="auto">
              <a:xfrm>
                <a:off x="4059433" y="4101075"/>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04" name="Rectangle 103"/>
              <p:cNvSpPr/>
              <p:nvPr/>
            </p:nvSpPr>
            <p:spPr bwMode="auto">
              <a:xfrm>
                <a:off x="3513516" y="4672917"/>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05" name="Rectangle 104"/>
              <p:cNvSpPr/>
              <p:nvPr/>
            </p:nvSpPr>
            <p:spPr bwMode="auto">
              <a:xfrm>
                <a:off x="4059433" y="4672917"/>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06" name="Rectangle 105"/>
              <p:cNvSpPr/>
              <p:nvPr/>
            </p:nvSpPr>
            <p:spPr bwMode="auto">
              <a:xfrm>
                <a:off x="3509310" y="5214059"/>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11" name="Rectangle 110"/>
              <p:cNvSpPr/>
              <p:nvPr/>
            </p:nvSpPr>
            <p:spPr bwMode="auto">
              <a:xfrm>
                <a:off x="6298180" y="4088384"/>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12" name="Rectangle 111"/>
              <p:cNvSpPr/>
              <p:nvPr/>
            </p:nvSpPr>
            <p:spPr bwMode="auto">
              <a:xfrm>
                <a:off x="6846370" y="4088384"/>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13" name="Rectangle 112"/>
              <p:cNvSpPr/>
              <p:nvPr/>
            </p:nvSpPr>
            <p:spPr bwMode="auto">
              <a:xfrm>
                <a:off x="6300454" y="4660226"/>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14" name="Rectangle 113"/>
              <p:cNvSpPr/>
              <p:nvPr/>
            </p:nvSpPr>
            <p:spPr bwMode="auto">
              <a:xfrm>
                <a:off x="6846370" y="4660226"/>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15" name="Rectangle 114"/>
              <p:cNvSpPr/>
              <p:nvPr/>
            </p:nvSpPr>
            <p:spPr bwMode="auto">
              <a:xfrm>
                <a:off x="6844439" y="5201368"/>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61" name="Rectangle 60"/>
              <p:cNvSpPr/>
              <p:nvPr/>
            </p:nvSpPr>
            <p:spPr bwMode="auto">
              <a:xfrm>
                <a:off x="5418608" y="5743022"/>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grpSp>
        <p:sp>
          <p:nvSpPr>
            <p:cNvPr id="65" name="Rectangle 64"/>
            <p:cNvSpPr/>
            <p:nvPr/>
          </p:nvSpPr>
          <p:spPr bwMode="auto">
            <a:xfrm>
              <a:off x="4516981" y="3016264"/>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66" name="Rectangle 65"/>
            <p:cNvSpPr/>
            <p:nvPr/>
          </p:nvSpPr>
          <p:spPr bwMode="auto">
            <a:xfrm>
              <a:off x="5984370" y="3016264"/>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grpSp>
      <p:grpSp>
        <p:nvGrpSpPr>
          <p:cNvPr id="7" name="Group 6"/>
          <p:cNvGrpSpPr/>
          <p:nvPr/>
        </p:nvGrpSpPr>
        <p:grpSpPr>
          <a:xfrm>
            <a:off x="8199607" y="2495851"/>
            <a:ext cx="3867635" cy="3108897"/>
            <a:chOff x="8080463" y="2031997"/>
            <a:chExt cx="3867635" cy="3108897"/>
          </a:xfrm>
          <a:solidFill>
            <a:schemeClr val="accent1"/>
          </a:solidFill>
        </p:grpSpPr>
        <p:sp>
          <p:nvSpPr>
            <p:cNvPr id="75" name="Rectangle 74"/>
            <p:cNvSpPr/>
            <p:nvPr/>
          </p:nvSpPr>
          <p:spPr bwMode="auto">
            <a:xfrm>
              <a:off x="9572658" y="2031997"/>
              <a:ext cx="652559" cy="652559"/>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grpSp>
          <p:nvGrpSpPr>
            <p:cNvPr id="76" name="Group 75"/>
            <p:cNvGrpSpPr/>
            <p:nvPr/>
          </p:nvGrpSpPr>
          <p:grpSpPr>
            <a:xfrm>
              <a:off x="8080463" y="3510463"/>
              <a:ext cx="3867635" cy="1630431"/>
              <a:chOff x="3511243" y="3531326"/>
              <a:chExt cx="3792143" cy="1598607"/>
            </a:xfrm>
            <a:grpFill/>
          </p:grpSpPr>
          <p:sp>
            <p:nvSpPr>
              <p:cNvPr id="77" name="Rectangle 76"/>
              <p:cNvSpPr/>
              <p:nvPr/>
            </p:nvSpPr>
            <p:spPr bwMode="auto">
              <a:xfrm>
                <a:off x="5112053" y="3534656"/>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78" name="Rectangle 77"/>
              <p:cNvSpPr/>
              <p:nvPr/>
            </p:nvSpPr>
            <p:spPr bwMode="auto">
              <a:xfrm>
                <a:off x="3778295" y="3547347"/>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79" name="Rectangle 78"/>
              <p:cNvSpPr/>
              <p:nvPr/>
            </p:nvSpPr>
            <p:spPr bwMode="auto">
              <a:xfrm>
                <a:off x="6575750" y="3531326"/>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80" name="Rectangle 79"/>
              <p:cNvSpPr/>
              <p:nvPr/>
            </p:nvSpPr>
            <p:spPr bwMode="auto">
              <a:xfrm>
                <a:off x="4862170" y="4088384"/>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81" name="Rectangle 80"/>
              <p:cNvSpPr/>
              <p:nvPr/>
            </p:nvSpPr>
            <p:spPr bwMode="auto">
              <a:xfrm>
                <a:off x="5410359" y="4088384"/>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87" name="Rectangle 86"/>
              <p:cNvSpPr/>
              <p:nvPr/>
            </p:nvSpPr>
            <p:spPr bwMode="auto">
              <a:xfrm>
                <a:off x="4864442" y="4660226"/>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34" name="Rectangle 133"/>
              <p:cNvSpPr/>
              <p:nvPr/>
            </p:nvSpPr>
            <p:spPr bwMode="auto">
              <a:xfrm>
                <a:off x="3511243" y="4101075"/>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35" name="Rectangle 134"/>
              <p:cNvSpPr/>
              <p:nvPr/>
            </p:nvSpPr>
            <p:spPr bwMode="auto">
              <a:xfrm>
                <a:off x="4059433" y="4101075"/>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36" name="Rectangle 135"/>
              <p:cNvSpPr/>
              <p:nvPr/>
            </p:nvSpPr>
            <p:spPr bwMode="auto">
              <a:xfrm>
                <a:off x="3513516" y="4672917"/>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37" name="Rectangle 136"/>
              <p:cNvSpPr/>
              <p:nvPr/>
            </p:nvSpPr>
            <p:spPr bwMode="auto">
              <a:xfrm>
                <a:off x="4059433" y="4672917"/>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39" name="Rectangle 138"/>
              <p:cNvSpPr/>
              <p:nvPr/>
            </p:nvSpPr>
            <p:spPr bwMode="auto">
              <a:xfrm>
                <a:off x="6298180" y="4088384"/>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40" name="Rectangle 139"/>
              <p:cNvSpPr/>
              <p:nvPr/>
            </p:nvSpPr>
            <p:spPr bwMode="auto">
              <a:xfrm>
                <a:off x="6846370" y="4088384"/>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41" name="Rectangle 140"/>
              <p:cNvSpPr/>
              <p:nvPr/>
            </p:nvSpPr>
            <p:spPr bwMode="auto">
              <a:xfrm>
                <a:off x="6300454" y="4660226"/>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42" name="Rectangle 141"/>
              <p:cNvSpPr/>
              <p:nvPr/>
            </p:nvSpPr>
            <p:spPr bwMode="auto">
              <a:xfrm>
                <a:off x="6846370" y="4660226"/>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grpSp>
        <p:sp>
          <p:nvSpPr>
            <p:cNvPr id="145" name="Rectangle 144"/>
            <p:cNvSpPr/>
            <p:nvPr/>
          </p:nvSpPr>
          <p:spPr bwMode="auto">
            <a:xfrm>
              <a:off x="8953690" y="2940180"/>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46" name="Rectangle 145"/>
            <p:cNvSpPr/>
            <p:nvPr/>
          </p:nvSpPr>
          <p:spPr bwMode="auto">
            <a:xfrm>
              <a:off x="10421079" y="2940180"/>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2051024372"/>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Teams</a:t>
            </a:r>
            <a:endParaRPr lang="en-US" dirty="0"/>
          </a:p>
        </p:txBody>
      </p:sp>
      <p:grpSp>
        <p:nvGrpSpPr>
          <p:cNvPr id="9" name="Group 8"/>
          <p:cNvGrpSpPr/>
          <p:nvPr/>
        </p:nvGrpSpPr>
        <p:grpSpPr>
          <a:xfrm>
            <a:off x="775619" y="2495851"/>
            <a:ext cx="2491787" cy="3631635"/>
            <a:chOff x="578548" y="2108081"/>
            <a:chExt cx="2491787" cy="3631635"/>
          </a:xfrm>
          <a:solidFill>
            <a:schemeClr val="accent2">
              <a:lumMod val="20000"/>
              <a:lumOff val="80000"/>
            </a:schemeClr>
          </a:solidFill>
        </p:grpSpPr>
        <p:sp>
          <p:nvSpPr>
            <p:cNvPr id="14" name="Rectangle 13"/>
            <p:cNvSpPr/>
            <p:nvPr/>
          </p:nvSpPr>
          <p:spPr bwMode="auto">
            <a:xfrm>
              <a:off x="2334996" y="3021795"/>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68" name="Rectangle 67"/>
            <p:cNvSpPr/>
            <p:nvPr/>
          </p:nvSpPr>
          <p:spPr bwMode="auto">
            <a:xfrm>
              <a:off x="865035" y="3016264"/>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83" name="Rectangle 82"/>
            <p:cNvSpPr/>
            <p:nvPr/>
          </p:nvSpPr>
          <p:spPr bwMode="auto">
            <a:xfrm>
              <a:off x="1507181" y="2108081"/>
              <a:ext cx="652559" cy="652559"/>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96" name="Rectangle 95"/>
            <p:cNvSpPr/>
            <p:nvPr/>
          </p:nvSpPr>
          <p:spPr bwMode="auto">
            <a:xfrm>
              <a:off x="2045118" y="3586547"/>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97" name="Rectangle 96"/>
            <p:cNvSpPr/>
            <p:nvPr/>
          </p:nvSpPr>
          <p:spPr bwMode="auto">
            <a:xfrm>
              <a:off x="2604221" y="3586547"/>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98" name="Rectangle 97"/>
            <p:cNvSpPr/>
            <p:nvPr/>
          </p:nvSpPr>
          <p:spPr bwMode="auto">
            <a:xfrm>
              <a:off x="2047437" y="4169773"/>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99" name="Rectangle 98"/>
            <p:cNvSpPr/>
            <p:nvPr/>
          </p:nvSpPr>
          <p:spPr bwMode="auto">
            <a:xfrm>
              <a:off x="2604221" y="4169773"/>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00" name="Rectangle 99"/>
            <p:cNvSpPr/>
            <p:nvPr/>
          </p:nvSpPr>
          <p:spPr bwMode="auto">
            <a:xfrm>
              <a:off x="2043146" y="4721687"/>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01" name="Rectangle 100"/>
            <p:cNvSpPr/>
            <p:nvPr/>
          </p:nvSpPr>
          <p:spPr bwMode="auto">
            <a:xfrm>
              <a:off x="2602248" y="4721687"/>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24" name="Rectangle 123"/>
            <p:cNvSpPr/>
            <p:nvPr/>
          </p:nvSpPr>
          <p:spPr bwMode="auto">
            <a:xfrm>
              <a:off x="580518" y="3586547"/>
              <a:ext cx="466114" cy="46611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25" name="Rectangle 124"/>
            <p:cNvSpPr/>
            <p:nvPr/>
          </p:nvSpPr>
          <p:spPr bwMode="auto">
            <a:xfrm>
              <a:off x="1139621" y="3586547"/>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26" name="Rectangle 125"/>
            <p:cNvSpPr/>
            <p:nvPr/>
          </p:nvSpPr>
          <p:spPr bwMode="auto">
            <a:xfrm>
              <a:off x="582838" y="4169773"/>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27" name="Rectangle 126"/>
            <p:cNvSpPr/>
            <p:nvPr/>
          </p:nvSpPr>
          <p:spPr bwMode="auto">
            <a:xfrm>
              <a:off x="1139621" y="4169773"/>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28" name="Rectangle 127"/>
            <p:cNvSpPr/>
            <p:nvPr/>
          </p:nvSpPr>
          <p:spPr bwMode="auto">
            <a:xfrm>
              <a:off x="578548" y="4721687"/>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29" name="Rectangle 128"/>
            <p:cNvSpPr/>
            <p:nvPr/>
          </p:nvSpPr>
          <p:spPr bwMode="auto">
            <a:xfrm>
              <a:off x="1137650" y="4721687"/>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33" name="Rectangle 132"/>
            <p:cNvSpPr/>
            <p:nvPr/>
          </p:nvSpPr>
          <p:spPr bwMode="auto">
            <a:xfrm>
              <a:off x="2602248" y="5273602"/>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grpSp>
      <p:sp>
        <p:nvSpPr>
          <p:cNvPr id="67" name="Rectangle 66"/>
          <p:cNvSpPr/>
          <p:nvPr/>
        </p:nvSpPr>
        <p:spPr>
          <a:xfrm>
            <a:off x="427037" y="1776954"/>
            <a:ext cx="3188950" cy="461665"/>
          </a:xfrm>
          <a:prstGeom prst="rect">
            <a:avLst/>
          </a:prstGeom>
        </p:spPr>
        <p:txBody>
          <a:bodyPr wrap="none">
            <a:spAutoFit/>
          </a:bodyPr>
          <a:lstStyle/>
          <a:p>
            <a:r>
              <a:rPr lang="en-US" sz="2400" b="1" dirty="0">
                <a:solidFill>
                  <a:srgbClr val="FFFFFF"/>
                </a:solidFill>
                <a:latin typeface="Segoe UI Light"/>
              </a:rPr>
              <a:t>Program Management </a:t>
            </a:r>
          </a:p>
        </p:txBody>
      </p:sp>
      <p:sp>
        <p:nvSpPr>
          <p:cNvPr id="69" name="Rectangle 68"/>
          <p:cNvSpPr/>
          <p:nvPr/>
        </p:nvSpPr>
        <p:spPr>
          <a:xfrm>
            <a:off x="4737775" y="1776954"/>
            <a:ext cx="1915909" cy="461665"/>
          </a:xfrm>
          <a:prstGeom prst="rect">
            <a:avLst/>
          </a:prstGeom>
        </p:spPr>
        <p:txBody>
          <a:bodyPr wrap="none">
            <a:spAutoFit/>
          </a:bodyPr>
          <a:lstStyle/>
          <a:p>
            <a:r>
              <a:rPr lang="en-US" sz="2400" b="1" dirty="0">
                <a:solidFill>
                  <a:srgbClr val="FFFFFF"/>
                </a:solidFill>
                <a:latin typeface="Segoe UI Light"/>
              </a:rPr>
              <a:t>Development</a:t>
            </a:r>
          </a:p>
        </p:txBody>
      </p:sp>
      <p:sp>
        <p:nvSpPr>
          <p:cNvPr id="70" name="Rectangle 69"/>
          <p:cNvSpPr/>
          <p:nvPr/>
        </p:nvSpPr>
        <p:spPr>
          <a:xfrm>
            <a:off x="9602830" y="1776954"/>
            <a:ext cx="1061188" cy="461665"/>
          </a:xfrm>
          <a:prstGeom prst="rect">
            <a:avLst/>
          </a:prstGeom>
        </p:spPr>
        <p:txBody>
          <a:bodyPr wrap="none">
            <a:spAutoFit/>
          </a:bodyPr>
          <a:lstStyle/>
          <a:p>
            <a:r>
              <a:rPr lang="en-US" sz="2400" b="1" dirty="0">
                <a:solidFill>
                  <a:srgbClr val="FFFFFF"/>
                </a:solidFill>
                <a:latin typeface="Segoe UI Light"/>
              </a:rPr>
              <a:t>Testing</a:t>
            </a:r>
          </a:p>
        </p:txBody>
      </p:sp>
      <p:grpSp>
        <p:nvGrpSpPr>
          <p:cNvPr id="8" name="Group 7"/>
          <p:cNvGrpSpPr/>
          <p:nvPr/>
        </p:nvGrpSpPr>
        <p:grpSpPr>
          <a:xfrm>
            <a:off x="3760926" y="2495851"/>
            <a:ext cx="3869606" cy="4200305"/>
            <a:chOff x="3641782" y="2108081"/>
            <a:chExt cx="3869606" cy="4200305"/>
          </a:xfrm>
          <a:solidFill>
            <a:schemeClr val="accent6">
              <a:lumMod val="20000"/>
              <a:lumOff val="80000"/>
            </a:schemeClr>
          </a:solidFill>
        </p:grpSpPr>
        <p:sp>
          <p:nvSpPr>
            <p:cNvPr id="84" name="Rectangle 83"/>
            <p:cNvSpPr/>
            <p:nvPr/>
          </p:nvSpPr>
          <p:spPr bwMode="auto">
            <a:xfrm>
              <a:off x="5135949" y="2108081"/>
              <a:ext cx="652559" cy="652559"/>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grpSp>
          <p:nvGrpSpPr>
            <p:cNvPr id="4" name="Group 3"/>
            <p:cNvGrpSpPr/>
            <p:nvPr/>
          </p:nvGrpSpPr>
          <p:grpSpPr>
            <a:xfrm>
              <a:off x="3641782" y="3586547"/>
              <a:ext cx="3869606" cy="2721839"/>
              <a:chOff x="3509310" y="3531326"/>
              <a:chExt cx="3794076" cy="2668712"/>
            </a:xfrm>
            <a:grpFill/>
          </p:grpSpPr>
          <p:sp>
            <p:nvSpPr>
              <p:cNvPr id="5" name="Rectangle 4"/>
              <p:cNvSpPr/>
              <p:nvPr/>
            </p:nvSpPr>
            <p:spPr bwMode="auto">
              <a:xfrm>
                <a:off x="5112053" y="3534656"/>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4" name="Rectangle 23"/>
              <p:cNvSpPr/>
              <p:nvPr/>
            </p:nvSpPr>
            <p:spPr bwMode="auto">
              <a:xfrm>
                <a:off x="3778295" y="3547347"/>
                <a:ext cx="457016" cy="45701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41" name="Rectangle 40"/>
              <p:cNvSpPr/>
              <p:nvPr/>
            </p:nvSpPr>
            <p:spPr bwMode="auto">
              <a:xfrm>
                <a:off x="6575750" y="3531326"/>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82" name="Rectangle 81"/>
              <p:cNvSpPr/>
              <p:nvPr/>
            </p:nvSpPr>
            <p:spPr bwMode="auto">
              <a:xfrm>
                <a:off x="4862170" y="4088384"/>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86" name="Rectangle 85"/>
              <p:cNvSpPr/>
              <p:nvPr/>
            </p:nvSpPr>
            <p:spPr bwMode="auto">
              <a:xfrm>
                <a:off x="5410359" y="4088384"/>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92" name="Rectangle 91"/>
              <p:cNvSpPr/>
              <p:nvPr/>
            </p:nvSpPr>
            <p:spPr bwMode="auto">
              <a:xfrm>
                <a:off x="4864442" y="4660226"/>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93" name="Rectangle 92"/>
              <p:cNvSpPr/>
              <p:nvPr/>
            </p:nvSpPr>
            <p:spPr bwMode="auto">
              <a:xfrm>
                <a:off x="5410359" y="4660226"/>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94" name="Rectangle 93"/>
              <p:cNvSpPr/>
              <p:nvPr/>
            </p:nvSpPr>
            <p:spPr bwMode="auto">
              <a:xfrm>
                <a:off x="4860236" y="5201368"/>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95" name="Rectangle 94"/>
              <p:cNvSpPr/>
              <p:nvPr/>
            </p:nvSpPr>
            <p:spPr bwMode="auto">
              <a:xfrm>
                <a:off x="5408426" y="5201368"/>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02" name="Rectangle 101"/>
              <p:cNvSpPr/>
              <p:nvPr/>
            </p:nvSpPr>
            <p:spPr bwMode="auto">
              <a:xfrm>
                <a:off x="3511243" y="4101075"/>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03" name="Rectangle 102"/>
              <p:cNvSpPr/>
              <p:nvPr/>
            </p:nvSpPr>
            <p:spPr bwMode="auto">
              <a:xfrm>
                <a:off x="4059433" y="4101075"/>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04" name="Rectangle 103"/>
              <p:cNvSpPr/>
              <p:nvPr/>
            </p:nvSpPr>
            <p:spPr bwMode="auto">
              <a:xfrm>
                <a:off x="3513516" y="4672917"/>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05" name="Rectangle 104"/>
              <p:cNvSpPr/>
              <p:nvPr/>
            </p:nvSpPr>
            <p:spPr bwMode="auto">
              <a:xfrm>
                <a:off x="4059433" y="4672917"/>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06" name="Rectangle 105"/>
              <p:cNvSpPr/>
              <p:nvPr/>
            </p:nvSpPr>
            <p:spPr bwMode="auto">
              <a:xfrm>
                <a:off x="3509310" y="5214059"/>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11" name="Rectangle 110"/>
              <p:cNvSpPr/>
              <p:nvPr/>
            </p:nvSpPr>
            <p:spPr bwMode="auto">
              <a:xfrm>
                <a:off x="6298180" y="4088384"/>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12" name="Rectangle 111"/>
              <p:cNvSpPr/>
              <p:nvPr/>
            </p:nvSpPr>
            <p:spPr bwMode="auto">
              <a:xfrm>
                <a:off x="6846370" y="4088384"/>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13" name="Rectangle 112"/>
              <p:cNvSpPr/>
              <p:nvPr/>
            </p:nvSpPr>
            <p:spPr bwMode="auto">
              <a:xfrm>
                <a:off x="6300454" y="4660226"/>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14" name="Rectangle 113"/>
              <p:cNvSpPr/>
              <p:nvPr/>
            </p:nvSpPr>
            <p:spPr bwMode="auto">
              <a:xfrm>
                <a:off x="6846370" y="4660226"/>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15" name="Rectangle 114"/>
              <p:cNvSpPr/>
              <p:nvPr/>
            </p:nvSpPr>
            <p:spPr bwMode="auto">
              <a:xfrm>
                <a:off x="6844439" y="5201368"/>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61" name="Rectangle 60"/>
              <p:cNvSpPr/>
              <p:nvPr/>
            </p:nvSpPr>
            <p:spPr bwMode="auto">
              <a:xfrm>
                <a:off x="5418608" y="5743022"/>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grpSp>
        <p:sp>
          <p:nvSpPr>
            <p:cNvPr id="65" name="Rectangle 64"/>
            <p:cNvSpPr/>
            <p:nvPr/>
          </p:nvSpPr>
          <p:spPr bwMode="auto">
            <a:xfrm>
              <a:off x="4516981" y="3016264"/>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66" name="Rectangle 65"/>
            <p:cNvSpPr/>
            <p:nvPr/>
          </p:nvSpPr>
          <p:spPr bwMode="auto">
            <a:xfrm>
              <a:off x="5984370" y="3016264"/>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grpSp>
      <p:grpSp>
        <p:nvGrpSpPr>
          <p:cNvPr id="7" name="Group 6"/>
          <p:cNvGrpSpPr/>
          <p:nvPr/>
        </p:nvGrpSpPr>
        <p:grpSpPr>
          <a:xfrm>
            <a:off x="8199607" y="2495851"/>
            <a:ext cx="3867635" cy="3108897"/>
            <a:chOff x="8080463" y="2031997"/>
            <a:chExt cx="3867635" cy="3108897"/>
          </a:xfrm>
          <a:solidFill>
            <a:schemeClr val="accent1">
              <a:lumMod val="20000"/>
              <a:lumOff val="80000"/>
            </a:schemeClr>
          </a:solidFill>
        </p:grpSpPr>
        <p:sp>
          <p:nvSpPr>
            <p:cNvPr id="75" name="Rectangle 74"/>
            <p:cNvSpPr/>
            <p:nvPr/>
          </p:nvSpPr>
          <p:spPr bwMode="auto">
            <a:xfrm>
              <a:off x="9572658" y="2031997"/>
              <a:ext cx="652559" cy="652559"/>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grpSp>
          <p:nvGrpSpPr>
            <p:cNvPr id="76" name="Group 75"/>
            <p:cNvGrpSpPr/>
            <p:nvPr/>
          </p:nvGrpSpPr>
          <p:grpSpPr>
            <a:xfrm>
              <a:off x="8080463" y="3510463"/>
              <a:ext cx="3867635" cy="1630431"/>
              <a:chOff x="3511243" y="3531326"/>
              <a:chExt cx="3792143" cy="1598607"/>
            </a:xfrm>
            <a:grpFill/>
          </p:grpSpPr>
          <p:sp>
            <p:nvSpPr>
              <p:cNvPr id="77" name="Rectangle 76"/>
              <p:cNvSpPr/>
              <p:nvPr/>
            </p:nvSpPr>
            <p:spPr bwMode="auto">
              <a:xfrm>
                <a:off x="5112053" y="3534656"/>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78" name="Rectangle 77"/>
              <p:cNvSpPr/>
              <p:nvPr/>
            </p:nvSpPr>
            <p:spPr bwMode="auto">
              <a:xfrm>
                <a:off x="3778295" y="3547347"/>
                <a:ext cx="457016" cy="45701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79" name="Rectangle 78"/>
              <p:cNvSpPr/>
              <p:nvPr/>
            </p:nvSpPr>
            <p:spPr bwMode="auto">
              <a:xfrm>
                <a:off x="6575750" y="3531326"/>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80" name="Rectangle 79"/>
              <p:cNvSpPr/>
              <p:nvPr/>
            </p:nvSpPr>
            <p:spPr bwMode="auto">
              <a:xfrm>
                <a:off x="4862170" y="4088384"/>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81" name="Rectangle 80"/>
              <p:cNvSpPr/>
              <p:nvPr/>
            </p:nvSpPr>
            <p:spPr bwMode="auto">
              <a:xfrm>
                <a:off x="5410359" y="4088384"/>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87" name="Rectangle 86"/>
              <p:cNvSpPr/>
              <p:nvPr/>
            </p:nvSpPr>
            <p:spPr bwMode="auto">
              <a:xfrm>
                <a:off x="4864442" y="4660226"/>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34" name="Rectangle 133"/>
              <p:cNvSpPr/>
              <p:nvPr/>
            </p:nvSpPr>
            <p:spPr bwMode="auto">
              <a:xfrm>
                <a:off x="3511243" y="4101075"/>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35" name="Rectangle 134"/>
              <p:cNvSpPr/>
              <p:nvPr/>
            </p:nvSpPr>
            <p:spPr bwMode="auto">
              <a:xfrm>
                <a:off x="4059433" y="4101075"/>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36" name="Rectangle 135"/>
              <p:cNvSpPr/>
              <p:nvPr/>
            </p:nvSpPr>
            <p:spPr bwMode="auto">
              <a:xfrm>
                <a:off x="3513516" y="4672917"/>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37" name="Rectangle 136"/>
              <p:cNvSpPr/>
              <p:nvPr/>
            </p:nvSpPr>
            <p:spPr bwMode="auto">
              <a:xfrm>
                <a:off x="4059433" y="4672917"/>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39" name="Rectangle 138"/>
              <p:cNvSpPr/>
              <p:nvPr/>
            </p:nvSpPr>
            <p:spPr bwMode="auto">
              <a:xfrm>
                <a:off x="6298180" y="4088384"/>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40" name="Rectangle 139"/>
              <p:cNvSpPr/>
              <p:nvPr/>
            </p:nvSpPr>
            <p:spPr bwMode="auto">
              <a:xfrm>
                <a:off x="6846370" y="4088384"/>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41" name="Rectangle 140"/>
              <p:cNvSpPr/>
              <p:nvPr/>
            </p:nvSpPr>
            <p:spPr bwMode="auto">
              <a:xfrm>
                <a:off x="6300454" y="4660226"/>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42" name="Rectangle 141"/>
              <p:cNvSpPr/>
              <p:nvPr/>
            </p:nvSpPr>
            <p:spPr bwMode="auto">
              <a:xfrm>
                <a:off x="6846370" y="4660226"/>
                <a:ext cx="457016" cy="45701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grpSp>
        <p:sp>
          <p:nvSpPr>
            <p:cNvPr id="145" name="Rectangle 144"/>
            <p:cNvSpPr/>
            <p:nvPr/>
          </p:nvSpPr>
          <p:spPr bwMode="auto">
            <a:xfrm>
              <a:off x="8953690" y="2940180"/>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46" name="Rectangle 145"/>
            <p:cNvSpPr/>
            <p:nvPr/>
          </p:nvSpPr>
          <p:spPr bwMode="auto">
            <a:xfrm>
              <a:off x="10421079" y="2940180"/>
              <a:ext cx="466114" cy="46611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grpSp>
      <p:sp>
        <p:nvSpPr>
          <p:cNvPr id="71" name="Rectangle 70"/>
          <p:cNvSpPr/>
          <p:nvPr/>
        </p:nvSpPr>
        <p:spPr>
          <a:xfrm>
            <a:off x="625012" y="3822035"/>
            <a:ext cx="742745" cy="771473"/>
          </a:xfrm>
          <a:prstGeom prst="rect">
            <a:avLst/>
          </a:prstGeom>
          <a:noFill/>
          <a:ln w="57150">
            <a:solidFill>
              <a:schemeClr val="accent1"/>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a:gradFill>
                <a:gsLst>
                  <a:gs pos="0">
                    <a:srgbClr val="FFFFFF"/>
                  </a:gs>
                  <a:gs pos="100000">
                    <a:srgbClr val="FFFFFF"/>
                  </a:gs>
                </a:gsLst>
                <a:lin ang="5400000" scaled="0"/>
              </a:gradFill>
              <a:ea typeface="Segoe UI" pitchFamily="34" charset="0"/>
              <a:cs typeface="Segoe UI" pitchFamily="34" charset="0"/>
            </a:endParaRPr>
          </a:p>
        </p:txBody>
      </p:sp>
      <p:sp>
        <p:nvSpPr>
          <p:cNvPr id="72" name="Rectangle 71"/>
          <p:cNvSpPr/>
          <p:nvPr/>
        </p:nvSpPr>
        <p:spPr>
          <a:xfrm>
            <a:off x="3578066" y="3822035"/>
            <a:ext cx="1375810" cy="2511602"/>
          </a:xfrm>
          <a:prstGeom prst="rect">
            <a:avLst/>
          </a:prstGeom>
          <a:noFill/>
          <a:ln w="57150">
            <a:solidFill>
              <a:schemeClr val="accent1"/>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a:gradFill>
                <a:gsLst>
                  <a:gs pos="0">
                    <a:srgbClr val="FFFFFF"/>
                  </a:gs>
                  <a:gs pos="100000">
                    <a:srgbClr val="FFFFFF"/>
                  </a:gs>
                </a:gsLst>
                <a:lin ang="5400000" scaled="0"/>
              </a:gradFill>
              <a:ea typeface="Segoe UI" pitchFamily="34" charset="0"/>
              <a:cs typeface="Segoe UI" pitchFamily="34" charset="0"/>
            </a:endParaRPr>
          </a:p>
        </p:txBody>
      </p:sp>
      <p:sp>
        <p:nvSpPr>
          <p:cNvPr id="73" name="Rectangle 72"/>
          <p:cNvSpPr/>
          <p:nvPr/>
        </p:nvSpPr>
        <p:spPr>
          <a:xfrm>
            <a:off x="8018543" y="3822035"/>
            <a:ext cx="1374362" cy="2511602"/>
          </a:xfrm>
          <a:prstGeom prst="rect">
            <a:avLst/>
          </a:prstGeom>
          <a:noFill/>
          <a:ln w="57150">
            <a:solidFill>
              <a:schemeClr val="accent1"/>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32518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400"/>
                                  </p:stCondLst>
                                  <p:childTnLst>
                                    <p:set>
                                      <p:cBhvr>
                                        <p:cTn id="9" dur="1" fill="hold">
                                          <p:stCondLst>
                                            <p:cond delay="0"/>
                                          </p:stCondLst>
                                        </p:cTn>
                                        <p:tgtEl>
                                          <p:spTgt spid="72"/>
                                        </p:tgtEl>
                                        <p:attrNameLst>
                                          <p:attrName>style.visibility</p:attrName>
                                        </p:attrNameLst>
                                      </p:cBhvr>
                                      <p:to>
                                        <p:strVal val="visible"/>
                                      </p:to>
                                    </p:set>
                                  </p:childTnLst>
                                </p:cTn>
                              </p:par>
                              <p:par>
                                <p:cTn id="10" presetID="1" presetClass="entr" presetSubtype="0" fill="hold" grpId="0" nodeType="withEffect">
                                  <p:stCondLst>
                                    <p:cond delay="800"/>
                                  </p:stCondLst>
                                  <p:childTnLst>
                                    <p:set>
                                      <p:cBhvr>
                                        <p:cTn id="11"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smtClean="0"/>
              <a:t>Cross-discipline</a:t>
            </a:r>
          </a:p>
          <a:p>
            <a:r>
              <a:rPr lang="en-US" dirty="0" smtClean="0"/>
              <a:t>8-12 people</a:t>
            </a:r>
          </a:p>
          <a:p>
            <a:r>
              <a:rPr lang="en-US" dirty="0" smtClean="0"/>
              <a:t>Led by their triad</a:t>
            </a:r>
          </a:p>
          <a:p>
            <a:r>
              <a:rPr lang="en-US" dirty="0" smtClean="0"/>
              <a:t>Intact for 12-18 months</a:t>
            </a:r>
          </a:p>
          <a:p>
            <a:r>
              <a:rPr lang="en-US" dirty="0" smtClean="0"/>
              <a:t>Autonomous backlog</a:t>
            </a:r>
          </a:p>
        </p:txBody>
      </p:sp>
      <p:sp>
        <p:nvSpPr>
          <p:cNvPr id="6" name="Title 5"/>
          <p:cNvSpPr>
            <a:spLocks noGrp="1"/>
          </p:cNvSpPr>
          <p:nvPr>
            <p:ph type="title"/>
          </p:nvPr>
        </p:nvSpPr>
        <p:spPr/>
        <p:txBody>
          <a:bodyPr/>
          <a:lstStyle/>
          <a:p>
            <a:r>
              <a:rPr lang="en-US" smtClean="0"/>
              <a:t>Teams</a:t>
            </a:r>
            <a:endParaRPr lang="en-US" dirty="0"/>
          </a:p>
        </p:txBody>
      </p:sp>
      <p:grpSp>
        <p:nvGrpSpPr>
          <p:cNvPr id="27" name="Group 26"/>
          <p:cNvGrpSpPr/>
          <p:nvPr/>
        </p:nvGrpSpPr>
        <p:grpSpPr>
          <a:xfrm>
            <a:off x="7578730" y="1108323"/>
            <a:ext cx="4125907" cy="3501778"/>
            <a:chOff x="6770693" y="1108323"/>
            <a:chExt cx="4125907" cy="3501778"/>
          </a:xfrm>
        </p:grpSpPr>
        <p:sp>
          <p:nvSpPr>
            <p:cNvPr id="28" name="Rectangle 27"/>
            <p:cNvSpPr/>
            <p:nvPr/>
          </p:nvSpPr>
          <p:spPr bwMode="auto">
            <a:xfrm>
              <a:off x="7220611" y="2024416"/>
              <a:ext cx="466114" cy="46611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9" name="Rectangle 28"/>
            <p:cNvSpPr/>
            <p:nvPr/>
          </p:nvSpPr>
          <p:spPr bwMode="auto">
            <a:xfrm>
              <a:off x="8411855" y="2027813"/>
              <a:ext cx="466114" cy="4661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30" name="Rectangle 29"/>
            <p:cNvSpPr/>
            <p:nvPr/>
          </p:nvSpPr>
          <p:spPr bwMode="auto">
            <a:xfrm>
              <a:off x="8139487" y="2592564"/>
              <a:ext cx="466114" cy="4661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31" name="Rectangle 30"/>
            <p:cNvSpPr/>
            <p:nvPr/>
          </p:nvSpPr>
          <p:spPr bwMode="auto">
            <a:xfrm>
              <a:off x="8698589" y="2592564"/>
              <a:ext cx="466114" cy="4661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32" name="Rectangle 31"/>
            <p:cNvSpPr/>
            <p:nvPr/>
          </p:nvSpPr>
          <p:spPr bwMode="auto">
            <a:xfrm>
              <a:off x="8141805" y="3175790"/>
              <a:ext cx="466114" cy="4661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33" name="Rectangle 32"/>
            <p:cNvSpPr/>
            <p:nvPr/>
          </p:nvSpPr>
          <p:spPr bwMode="auto">
            <a:xfrm>
              <a:off x="8698589" y="3175790"/>
              <a:ext cx="466114" cy="4661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34" name="Rectangle 33"/>
            <p:cNvSpPr/>
            <p:nvPr/>
          </p:nvSpPr>
          <p:spPr bwMode="auto">
            <a:xfrm>
              <a:off x="8137515" y="3727706"/>
              <a:ext cx="466114" cy="4661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35" name="Rectangle 34"/>
            <p:cNvSpPr/>
            <p:nvPr/>
          </p:nvSpPr>
          <p:spPr bwMode="auto">
            <a:xfrm>
              <a:off x="9603099" y="2024416"/>
              <a:ext cx="466114" cy="4661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36" name="Rectangle 35"/>
            <p:cNvSpPr/>
            <p:nvPr/>
          </p:nvSpPr>
          <p:spPr bwMode="auto">
            <a:xfrm>
              <a:off x="9337515" y="2592564"/>
              <a:ext cx="466114" cy="4661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37" name="Rectangle 36"/>
            <p:cNvSpPr/>
            <p:nvPr/>
          </p:nvSpPr>
          <p:spPr bwMode="auto">
            <a:xfrm>
              <a:off x="9896618" y="2592564"/>
              <a:ext cx="466114" cy="4661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38" name="Rectangle 37"/>
            <p:cNvSpPr/>
            <p:nvPr/>
          </p:nvSpPr>
          <p:spPr bwMode="auto">
            <a:xfrm>
              <a:off x="9339834" y="3175790"/>
              <a:ext cx="466114" cy="4661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41" name="Rectangle 40"/>
            <p:cNvSpPr/>
            <p:nvPr/>
          </p:nvSpPr>
          <p:spPr>
            <a:xfrm>
              <a:off x="6770693" y="1733551"/>
              <a:ext cx="4125907" cy="2876550"/>
            </a:xfrm>
            <a:prstGeom prst="rect">
              <a:avLst/>
            </a:prstGeom>
            <a:noFill/>
            <a:ln w="57150">
              <a:solidFill>
                <a:schemeClr val="accent1"/>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a:gradFill>
                  <a:gsLst>
                    <a:gs pos="0">
                      <a:srgbClr val="FFFFFF"/>
                    </a:gs>
                    <a:gs pos="100000">
                      <a:srgbClr val="FFFFFF"/>
                    </a:gs>
                  </a:gsLst>
                  <a:lin ang="5400000" scaled="0"/>
                </a:gradFill>
                <a:ea typeface="Segoe UI" pitchFamily="34" charset="0"/>
                <a:cs typeface="Segoe UI" pitchFamily="34" charset="0"/>
              </a:endParaRPr>
            </a:p>
          </p:txBody>
        </p:sp>
        <p:sp>
          <p:nvSpPr>
            <p:cNvPr id="42" name="Rectangle 41"/>
            <p:cNvSpPr/>
            <p:nvPr/>
          </p:nvSpPr>
          <p:spPr>
            <a:xfrm>
              <a:off x="7692372" y="1108323"/>
              <a:ext cx="2282548" cy="461665"/>
            </a:xfrm>
            <a:prstGeom prst="rect">
              <a:avLst/>
            </a:prstGeom>
          </p:spPr>
          <p:txBody>
            <a:bodyPr wrap="none">
              <a:spAutoFit/>
            </a:bodyPr>
            <a:lstStyle/>
            <a:p>
              <a:r>
                <a:rPr lang="en-US" sz="2400" dirty="0" smtClean="0">
                  <a:solidFill>
                    <a:srgbClr val="FFFFFF"/>
                  </a:solidFill>
                </a:rPr>
                <a:t>Version Control</a:t>
              </a:r>
              <a:endParaRPr lang="en-US" sz="2400" dirty="0">
                <a:solidFill>
                  <a:srgbClr val="FFFFFF"/>
                </a:solidFill>
              </a:endParaRPr>
            </a:p>
          </p:txBody>
        </p:sp>
      </p:grpSp>
    </p:spTree>
    <p:extLst>
      <p:ext uri="{BB962C8B-B14F-4D97-AF65-F5344CB8AC3E}">
        <p14:creationId xmlns:p14="http://schemas.microsoft.com/office/powerpoint/2010/main" val="2480425225"/>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3-week sprints</a:t>
            </a:r>
            <a:endParaRPr lang="en-US" dirty="0"/>
          </a:p>
        </p:txBody>
      </p:sp>
      <p:sp>
        <p:nvSpPr>
          <p:cNvPr id="80" name="TextBox 79"/>
          <p:cNvSpPr txBox="1"/>
          <p:nvPr/>
        </p:nvSpPr>
        <p:spPr>
          <a:xfrm>
            <a:off x="236021" y="4040743"/>
            <a:ext cx="1808479" cy="738664"/>
          </a:xfrm>
          <a:prstGeom prst="rect">
            <a:avLst/>
          </a:prstGeom>
          <a:noFill/>
        </p:spPr>
        <p:txBody>
          <a:bodyPr wrap="square" lIns="182880" tIns="146304" rIns="182880" bIns="146304" rtlCol="0">
            <a:spAutoFit/>
          </a:bodyPr>
          <a:lstStyle/>
          <a:p>
            <a:pPr algn="ctr">
              <a:lnSpc>
                <a:spcPct val="90000"/>
              </a:lnSpc>
            </a:pPr>
            <a:r>
              <a:rPr lang="en-US" sz="3200" spc="-70" dirty="0" smtClean="0">
                <a:solidFill>
                  <a:srgbClr val="FFFFFF"/>
                </a:solidFill>
                <a:latin typeface="Segoe UI Light"/>
                <a:cs typeface="Segoe UI Semibold" panose="020B0702040204020203" pitchFamily="34" charset="0"/>
              </a:rPr>
              <a:t>Sprint 56</a:t>
            </a:r>
            <a:endParaRPr lang="en-US" sz="3200" spc="-70" dirty="0">
              <a:solidFill>
                <a:srgbClr val="FFFFFF"/>
              </a:solidFill>
              <a:latin typeface="Segoe UI Light"/>
              <a:cs typeface="Segoe UI Semibold" panose="020B0702040204020203" pitchFamily="34" charset="0"/>
            </a:endParaRPr>
          </a:p>
        </p:txBody>
      </p:sp>
      <p:sp>
        <p:nvSpPr>
          <p:cNvPr id="81" name="TextBox 80"/>
          <p:cNvSpPr txBox="1"/>
          <p:nvPr/>
        </p:nvSpPr>
        <p:spPr>
          <a:xfrm>
            <a:off x="10391975" y="4040743"/>
            <a:ext cx="1808479" cy="738664"/>
          </a:xfrm>
          <a:prstGeom prst="rect">
            <a:avLst/>
          </a:prstGeom>
          <a:noFill/>
        </p:spPr>
        <p:txBody>
          <a:bodyPr wrap="square" lIns="182880" tIns="146304" rIns="182880" bIns="146304" rtlCol="0">
            <a:spAutoFit/>
          </a:bodyPr>
          <a:lstStyle/>
          <a:p>
            <a:pPr algn="ctr">
              <a:lnSpc>
                <a:spcPct val="90000"/>
              </a:lnSpc>
            </a:pPr>
            <a:r>
              <a:rPr lang="en-US" sz="3200" spc="-70" dirty="0" smtClean="0">
                <a:solidFill>
                  <a:srgbClr val="FFFFFF"/>
                </a:solidFill>
                <a:latin typeface="Segoe UI Light"/>
                <a:cs typeface="Segoe UI Semibold" panose="020B0702040204020203" pitchFamily="34" charset="0"/>
              </a:rPr>
              <a:t>Sprint 58</a:t>
            </a:r>
            <a:endParaRPr lang="en-US" sz="3200" spc="-70" dirty="0">
              <a:solidFill>
                <a:srgbClr val="FFFFFF"/>
              </a:solidFill>
              <a:latin typeface="Segoe UI Light"/>
              <a:cs typeface="Segoe UI Semibold" panose="020B0702040204020203" pitchFamily="34" charset="0"/>
            </a:endParaRPr>
          </a:p>
        </p:txBody>
      </p:sp>
      <p:cxnSp>
        <p:nvCxnSpPr>
          <p:cNvPr id="110" name="Straight Connector 109"/>
          <p:cNvCxnSpPr/>
          <p:nvPr/>
        </p:nvCxnSpPr>
        <p:spPr>
          <a:xfrm>
            <a:off x="9536206" y="2124075"/>
            <a:ext cx="0" cy="1250875"/>
          </a:xfrm>
          <a:prstGeom prst="line">
            <a:avLst/>
          </a:prstGeom>
          <a:solidFill>
            <a:schemeClr val="tx2">
              <a:lumMod val="75000"/>
            </a:schemeClr>
          </a:solidFill>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111" name="Rectangle 110"/>
          <p:cNvSpPr/>
          <p:nvPr/>
        </p:nvSpPr>
        <p:spPr bwMode="auto">
          <a:xfrm>
            <a:off x="9338493" y="1985407"/>
            <a:ext cx="1463040" cy="777240"/>
          </a:xfrm>
          <a:prstGeom prst="rect">
            <a:avLst/>
          </a:prstGeom>
          <a:solidFill>
            <a:schemeClr val="bg2"/>
          </a:solidFill>
          <a:ln w="31750" cap="sq">
            <a:solidFill>
              <a:schemeClr val="tx2"/>
            </a:solidFill>
            <a:miter lim="800000"/>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0" bIns="146304" numCol="1" spcCol="0" rtlCol="0" fromWordArt="0" anchor="t" anchorCtr="0" forceAA="0" compatLnSpc="1">
            <a:prstTxWarp prst="textNoShape">
              <a:avLst/>
            </a:prstTxWarp>
            <a:noAutofit/>
          </a:bodyPr>
          <a:lstStyle/>
          <a:p>
            <a:pPr>
              <a:lnSpc>
                <a:spcPct val="90000"/>
              </a:lnSpc>
            </a:pPr>
            <a:r>
              <a:rPr lang="en-US" sz="1600" dirty="0" smtClean="0">
                <a:gradFill>
                  <a:gsLst>
                    <a:gs pos="94400">
                      <a:srgbClr val="FFFFFF"/>
                    </a:gs>
                    <a:gs pos="65600">
                      <a:srgbClr val="FFFFFF"/>
                    </a:gs>
                  </a:gsLst>
                  <a:lin ang="5400000" scaled="1"/>
                </a:gradFill>
                <a:latin typeface="Segoe UI Semibold" panose="020B0702040204020203" pitchFamily="34" charset="0"/>
                <a:cs typeface="Segoe UI Semibold" panose="020B0702040204020203" pitchFamily="34" charset="0"/>
              </a:rPr>
              <a:t>Deployment</a:t>
            </a:r>
            <a:endParaRPr lang="en-US" sz="1600" dirty="0">
              <a:gradFill>
                <a:gsLst>
                  <a:gs pos="94400">
                    <a:srgbClr val="FFFFFF"/>
                  </a:gs>
                  <a:gs pos="65600">
                    <a:srgbClr val="FFFFFF"/>
                  </a:gs>
                </a:gsLst>
                <a:lin ang="5400000" scaled="1"/>
              </a:gradFill>
              <a:latin typeface="Segoe UI Semibold" panose="020B0702040204020203" pitchFamily="34" charset="0"/>
              <a:cs typeface="Segoe UI Semibold" panose="020B0702040204020203" pitchFamily="34" charset="0"/>
            </a:endParaRPr>
          </a:p>
        </p:txBody>
      </p:sp>
      <p:cxnSp>
        <p:nvCxnSpPr>
          <p:cNvPr id="107" name="Straight Connector 106"/>
          <p:cNvCxnSpPr/>
          <p:nvPr/>
        </p:nvCxnSpPr>
        <p:spPr>
          <a:xfrm>
            <a:off x="7973957" y="2124075"/>
            <a:ext cx="0" cy="1250875"/>
          </a:xfrm>
          <a:prstGeom prst="line">
            <a:avLst/>
          </a:prstGeom>
          <a:solidFill>
            <a:schemeClr val="tx2">
              <a:lumMod val="75000"/>
            </a:schemeClr>
          </a:solidFill>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108" name="Rectangle 107"/>
          <p:cNvSpPr/>
          <p:nvPr/>
        </p:nvSpPr>
        <p:spPr bwMode="auto">
          <a:xfrm>
            <a:off x="7776244" y="1985407"/>
            <a:ext cx="1463040" cy="777240"/>
          </a:xfrm>
          <a:prstGeom prst="rect">
            <a:avLst/>
          </a:prstGeom>
          <a:solidFill>
            <a:schemeClr val="bg2"/>
          </a:solidFill>
          <a:ln w="31750" cap="sq">
            <a:solidFill>
              <a:schemeClr val="tx2"/>
            </a:solidFill>
            <a:miter lim="800000"/>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0" bIns="146304" numCol="1" spcCol="0" rtlCol="0" fromWordArt="0" anchor="t" anchorCtr="0" forceAA="0" compatLnSpc="1">
            <a:prstTxWarp prst="textNoShape">
              <a:avLst/>
            </a:prstTxWarp>
            <a:noAutofit/>
          </a:bodyPr>
          <a:lstStyle/>
          <a:p>
            <a:pPr>
              <a:lnSpc>
                <a:spcPct val="90000"/>
              </a:lnSpc>
            </a:pPr>
            <a:r>
              <a:rPr lang="en-US" sz="1600" dirty="0" smtClean="0">
                <a:gradFill>
                  <a:gsLst>
                    <a:gs pos="94400">
                      <a:srgbClr val="FFFFFF"/>
                    </a:gs>
                    <a:gs pos="65600">
                      <a:srgbClr val="FFFFFF"/>
                    </a:gs>
                  </a:gsLst>
                  <a:lin ang="5400000" scaled="1"/>
                </a:gradFill>
                <a:latin typeface="Segoe UI Semibold" panose="020B0702040204020203" pitchFamily="34" charset="0"/>
                <a:cs typeface="Segoe UI Semibold" panose="020B0702040204020203" pitchFamily="34" charset="0"/>
              </a:rPr>
              <a:t>Done!</a:t>
            </a:r>
            <a:endParaRPr lang="en-US" sz="1600" dirty="0">
              <a:gradFill>
                <a:gsLst>
                  <a:gs pos="94400">
                    <a:srgbClr val="FFFFFF"/>
                  </a:gs>
                  <a:gs pos="65600">
                    <a:srgbClr val="FFFFFF"/>
                  </a:gs>
                </a:gsLst>
                <a:lin ang="5400000" scaled="1"/>
              </a:gradFill>
              <a:latin typeface="Segoe UI Semibold" panose="020B0702040204020203" pitchFamily="34" charset="0"/>
              <a:cs typeface="Segoe UI Semibold" panose="020B0702040204020203" pitchFamily="34" charset="0"/>
            </a:endParaRPr>
          </a:p>
        </p:txBody>
      </p:sp>
      <p:grpSp>
        <p:nvGrpSpPr>
          <p:cNvPr id="9" name="Group 8"/>
          <p:cNvGrpSpPr/>
          <p:nvPr/>
        </p:nvGrpSpPr>
        <p:grpSpPr>
          <a:xfrm>
            <a:off x="2696042" y="1985408"/>
            <a:ext cx="1463040" cy="1389542"/>
            <a:chOff x="2696042" y="1985408"/>
            <a:chExt cx="1463040" cy="1389542"/>
          </a:xfrm>
        </p:grpSpPr>
        <p:cxnSp>
          <p:nvCxnSpPr>
            <p:cNvPr id="104" name="Straight Connector 103"/>
            <p:cNvCxnSpPr/>
            <p:nvPr/>
          </p:nvCxnSpPr>
          <p:spPr>
            <a:xfrm>
              <a:off x="2893755" y="2124075"/>
              <a:ext cx="0" cy="1250875"/>
            </a:xfrm>
            <a:prstGeom prst="line">
              <a:avLst/>
            </a:prstGeom>
            <a:solidFill>
              <a:schemeClr val="tx2">
                <a:lumMod val="75000"/>
              </a:schemeClr>
            </a:solidFill>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bwMode="auto">
            <a:xfrm>
              <a:off x="2696042" y="1985408"/>
              <a:ext cx="1463040" cy="777240"/>
            </a:xfrm>
            <a:prstGeom prst="rect">
              <a:avLst/>
            </a:prstGeom>
            <a:solidFill>
              <a:schemeClr val="bg2"/>
            </a:solidFill>
            <a:ln w="31750" cap="sq">
              <a:solidFill>
                <a:schemeClr val="tx2"/>
              </a:solidFill>
              <a:miter lim="800000"/>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0" bIns="146304" numCol="1" spcCol="0" rtlCol="0" fromWordArt="0" anchor="t" anchorCtr="0" forceAA="0" compatLnSpc="1">
              <a:prstTxWarp prst="textNoShape">
                <a:avLst/>
              </a:prstTxWarp>
              <a:noAutofit/>
            </a:bodyPr>
            <a:lstStyle/>
            <a:p>
              <a:pPr>
                <a:lnSpc>
                  <a:spcPct val="90000"/>
                </a:lnSpc>
              </a:pPr>
              <a:r>
                <a:rPr lang="en-US" sz="1600" dirty="0" smtClean="0">
                  <a:gradFill>
                    <a:gsLst>
                      <a:gs pos="94400">
                        <a:srgbClr val="FFFFFF"/>
                      </a:gs>
                      <a:gs pos="65600">
                        <a:srgbClr val="FFFFFF"/>
                      </a:gs>
                    </a:gsLst>
                    <a:lin ang="5400000" scaled="1"/>
                  </a:gradFill>
                  <a:latin typeface="Segoe UI Semibold" panose="020B0702040204020203" pitchFamily="34" charset="0"/>
                  <a:cs typeface="Segoe UI Semibold" panose="020B0702040204020203" pitchFamily="34" charset="0"/>
                </a:rPr>
                <a:t>Sprint planning</a:t>
              </a:r>
              <a:endParaRPr lang="en-US" sz="1600" dirty="0">
                <a:gradFill>
                  <a:gsLst>
                    <a:gs pos="94400">
                      <a:srgbClr val="FFFFFF"/>
                    </a:gs>
                    <a:gs pos="65600">
                      <a:srgbClr val="FFFFFF"/>
                    </a:gs>
                  </a:gsLst>
                  <a:lin ang="5400000" scaled="1"/>
                </a:gradFill>
                <a:latin typeface="Segoe UI Semibold" panose="020B0702040204020203" pitchFamily="34" charset="0"/>
                <a:cs typeface="Segoe UI Semibold" panose="020B0702040204020203" pitchFamily="34" charset="0"/>
              </a:endParaRPr>
            </a:p>
          </p:txBody>
        </p:sp>
      </p:grpSp>
      <p:sp>
        <p:nvSpPr>
          <p:cNvPr id="79" name="TextBox 78"/>
          <p:cNvSpPr txBox="1"/>
          <p:nvPr/>
        </p:nvSpPr>
        <p:spPr>
          <a:xfrm>
            <a:off x="5313998" y="4040743"/>
            <a:ext cx="1808479" cy="738664"/>
          </a:xfrm>
          <a:prstGeom prst="rect">
            <a:avLst/>
          </a:prstGeom>
          <a:noFill/>
        </p:spPr>
        <p:txBody>
          <a:bodyPr wrap="square" lIns="182880" tIns="146304" rIns="182880" bIns="146304" rtlCol="0">
            <a:spAutoFit/>
          </a:bodyPr>
          <a:lstStyle>
            <a:defPPr>
              <a:defRPr lang="en-US"/>
            </a:defPPr>
            <a:lvl1pPr algn="ctr">
              <a:lnSpc>
                <a:spcPct val="90000"/>
              </a:lnSpc>
              <a:defRPr sz="3200" spc="-70">
                <a:gradFill>
                  <a:gsLst>
                    <a:gs pos="4000">
                      <a:schemeClr val="accent1"/>
                    </a:gs>
                    <a:gs pos="15000">
                      <a:schemeClr val="accent1"/>
                    </a:gs>
                  </a:gsLst>
                  <a:lin ang="5400000" scaled="0"/>
                </a:gradFill>
                <a:latin typeface="+mj-lt"/>
                <a:cs typeface="Segoe UI Semibold" panose="020B0702040204020203" pitchFamily="34" charset="0"/>
              </a:defRPr>
            </a:lvl1pPr>
          </a:lstStyle>
          <a:p>
            <a:r>
              <a:rPr lang="en-US" dirty="0">
                <a:solidFill>
                  <a:srgbClr val="FFFFFF"/>
                </a:solidFill>
              </a:rPr>
              <a:t>Sprint 57</a:t>
            </a:r>
          </a:p>
        </p:txBody>
      </p:sp>
      <p:grpSp>
        <p:nvGrpSpPr>
          <p:cNvPr id="7" name="Group 6"/>
          <p:cNvGrpSpPr/>
          <p:nvPr/>
        </p:nvGrpSpPr>
        <p:grpSpPr>
          <a:xfrm>
            <a:off x="2856289" y="3035300"/>
            <a:ext cx="6723897" cy="914400"/>
            <a:chOff x="2856289" y="3035300"/>
            <a:chExt cx="6723897" cy="914400"/>
          </a:xfrm>
        </p:grpSpPr>
        <p:sp>
          <p:nvSpPr>
            <p:cNvPr id="90" name="Rectangle 89"/>
            <p:cNvSpPr/>
            <p:nvPr/>
          </p:nvSpPr>
          <p:spPr bwMode="auto">
            <a:xfrm>
              <a:off x="4548948" y="3035300"/>
              <a:ext cx="1645920" cy="91440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42742" fontAlgn="base">
                <a:lnSpc>
                  <a:spcPct val="90000"/>
                </a:lnSpc>
                <a:spcBef>
                  <a:spcPct val="0"/>
                </a:spcBef>
                <a:spcAft>
                  <a:spcPct val="0"/>
                </a:spcAft>
              </a:pPr>
              <a:r>
                <a:rPr lang="en-US" sz="2000" spc="-30" dirty="0" smtClean="0">
                  <a:solidFill>
                    <a:srgbClr val="FFFFFF"/>
                  </a:solidFill>
                  <a:latin typeface="Segoe UI Semibold" panose="020B0702040204020203" pitchFamily="34" charset="0"/>
                  <a:ea typeface="Segoe UI" pitchFamily="34" charset="0"/>
                  <a:cs typeface="Segoe UI Semibold" panose="020B0702040204020203" pitchFamily="34" charset="0"/>
                </a:rPr>
                <a:t>Week 2</a:t>
              </a:r>
              <a:endParaRPr lang="en-US" sz="2000" spc="-30"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94" name="Rectangle 93"/>
            <p:cNvSpPr/>
            <p:nvPr/>
          </p:nvSpPr>
          <p:spPr bwMode="auto">
            <a:xfrm>
              <a:off x="6241607" y="3035300"/>
              <a:ext cx="1645920" cy="91440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42742" fontAlgn="base">
                <a:lnSpc>
                  <a:spcPct val="90000"/>
                </a:lnSpc>
                <a:spcBef>
                  <a:spcPct val="0"/>
                </a:spcBef>
                <a:spcAft>
                  <a:spcPct val="0"/>
                </a:spcAft>
              </a:pPr>
              <a:r>
                <a:rPr lang="en-US" sz="2000" spc="-30" dirty="0" smtClean="0">
                  <a:solidFill>
                    <a:srgbClr val="FFFFFF"/>
                  </a:solidFill>
                  <a:latin typeface="Segoe UI Semibold" panose="020B0702040204020203" pitchFamily="34" charset="0"/>
                  <a:ea typeface="Segoe UI" pitchFamily="34" charset="0"/>
                  <a:cs typeface="Segoe UI Semibold" panose="020B0702040204020203" pitchFamily="34" charset="0"/>
                </a:rPr>
                <a:t>Week 3</a:t>
              </a:r>
              <a:endParaRPr lang="en-US" sz="2000" spc="-30"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95" name="Rectangle 94"/>
            <p:cNvSpPr/>
            <p:nvPr/>
          </p:nvSpPr>
          <p:spPr bwMode="auto">
            <a:xfrm>
              <a:off x="2856289" y="3035300"/>
              <a:ext cx="1645920" cy="91440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42742" fontAlgn="base">
                <a:lnSpc>
                  <a:spcPct val="90000"/>
                </a:lnSpc>
                <a:spcBef>
                  <a:spcPct val="0"/>
                </a:spcBef>
                <a:spcAft>
                  <a:spcPct val="0"/>
                </a:spcAft>
              </a:pPr>
              <a:r>
                <a:rPr lang="en-US" sz="2000" spc="-30" dirty="0" smtClean="0">
                  <a:solidFill>
                    <a:srgbClr val="FFFFFF"/>
                  </a:solidFill>
                  <a:latin typeface="Segoe UI Semibold" panose="020B0702040204020203" pitchFamily="34" charset="0"/>
                  <a:ea typeface="Segoe UI" pitchFamily="34" charset="0"/>
                  <a:cs typeface="Segoe UI Semibold" panose="020B0702040204020203" pitchFamily="34" charset="0"/>
                </a:rPr>
                <a:t>Week 1</a:t>
              </a:r>
              <a:endParaRPr lang="en-US" sz="2000" spc="-30"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96" name="Rectangle 95"/>
            <p:cNvSpPr/>
            <p:nvPr/>
          </p:nvSpPr>
          <p:spPr bwMode="auto">
            <a:xfrm>
              <a:off x="7934266" y="3035300"/>
              <a:ext cx="1645920" cy="91440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42742" fontAlgn="base">
                <a:lnSpc>
                  <a:spcPct val="90000"/>
                </a:lnSpc>
                <a:spcBef>
                  <a:spcPct val="0"/>
                </a:spcBef>
                <a:spcAft>
                  <a:spcPct val="0"/>
                </a:spcAft>
              </a:pPr>
              <a:endParaRPr lang="en-US" sz="2000" spc="-68" dirty="0">
                <a:solidFill>
                  <a:srgbClr val="505050"/>
                </a:solidFill>
                <a:latin typeface="Segoe UI Light" panose="020B0502040204020203" pitchFamily="34" charset="0"/>
                <a:ea typeface="Segoe UI" pitchFamily="34" charset="0"/>
                <a:cs typeface="Segoe UI Light" panose="020B0502040204020203" pitchFamily="34" charset="0"/>
              </a:endParaRPr>
            </a:p>
          </p:txBody>
        </p:sp>
      </p:grpSp>
      <p:grpSp>
        <p:nvGrpSpPr>
          <p:cNvPr id="30" name="Group 29"/>
          <p:cNvGrpSpPr/>
          <p:nvPr/>
        </p:nvGrpSpPr>
        <p:grpSpPr>
          <a:xfrm>
            <a:off x="-2248731" y="4870450"/>
            <a:ext cx="6723897" cy="914400"/>
            <a:chOff x="2856289" y="3035300"/>
            <a:chExt cx="6723897" cy="914400"/>
          </a:xfrm>
        </p:grpSpPr>
        <p:sp>
          <p:nvSpPr>
            <p:cNvPr id="31" name="Rectangle 30"/>
            <p:cNvSpPr/>
            <p:nvPr/>
          </p:nvSpPr>
          <p:spPr bwMode="auto">
            <a:xfrm>
              <a:off x="4548948" y="3035300"/>
              <a:ext cx="1645920" cy="91440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42742" fontAlgn="base">
                <a:lnSpc>
                  <a:spcPct val="90000"/>
                </a:lnSpc>
                <a:spcBef>
                  <a:spcPct val="0"/>
                </a:spcBef>
                <a:spcAft>
                  <a:spcPct val="0"/>
                </a:spcAft>
              </a:pPr>
              <a:r>
                <a:rPr lang="en-US" sz="2000" spc="-30" dirty="0" smtClean="0">
                  <a:solidFill>
                    <a:srgbClr val="FFFFFF"/>
                  </a:solidFill>
                  <a:latin typeface="Segoe UI Semibold" panose="020B0702040204020203" pitchFamily="34" charset="0"/>
                  <a:ea typeface="Segoe UI" pitchFamily="34" charset="0"/>
                  <a:cs typeface="Segoe UI Semibold" panose="020B0702040204020203" pitchFamily="34" charset="0"/>
                </a:rPr>
                <a:t>Week 2</a:t>
              </a:r>
              <a:endParaRPr lang="en-US" sz="2000" spc="-30"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32" name="Rectangle 31"/>
            <p:cNvSpPr/>
            <p:nvPr/>
          </p:nvSpPr>
          <p:spPr bwMode="auto">
            <a:xfrm>
              <a:off x="6241607" y="3035300"/>
              <a:ext cx="1645920" cy="91440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42742" fontAlgn="base">
                <a:lnSpc>
                  <a:spcPct val="90000"/>
                </a:lnSpc>
                <a:spcBef>
                  <a:spcPct val="0"/>
                </a:spcBef>
                <a:spcAft>
                  <a:spcPct val="0"/>
                </a:spcAft>
              </a:pPr>
              <a:r>
                <a:rPr lang="en-US" sz="2000" spc="-30" dirty="0" smtClean="0">
                  <a:solidFill>
                    <a:srgbClr val="FFFFFF"/>
                  </a:solidFill>
                  <a:latin typeface="Segoe UI Semibold" panose="020B0702040204020203" pitchFamily="34" charset="0"/>
                  <a:ea typeface="Segoe UI" pitchFamily="34" charset="0"/>
                  <a:cs typeface="Segoe UI Semibold" panose="020B0702040204020203" pitchFamily="34" charset="0"/>
                </a:rPr>
                <a:t>Week 3</a:t>
              </a:r>
              <a:endParaRPr lang="en-US" sz="2000" spc="-30"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33" name="Rectangle 32"/>
            <p:cNvSpPr/>
            <p:nvPr/>
          </p:nvSpPr>
          <p:spPr bwMode="auto">
            <a:xfrm>
              <a:off x="2856289" y="3035300"/>
              <a:ext cx="1645920" cy="91440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42742" fontAlgn="base">
                <a:lnSpc>
                  <a:spcPct val="90000"/>
                </a:lnSpc>
                <a:spcBef>
                  <a:spcPct val="0"/>
                </a:spcBef>
                <a:spcAft>
                  <a:spcPct val="0"/>
                </a:spcAft>
              </a:pPr>
              <a:r>
                <a:rPr lang="en-US" sz="2000" spc="-30" dirty="0" smtClean="0">
                  <a:solidFill>
                    <a:srgbClr val="FFFFFF"/>
                  </a:solidFill>
                  <a:latin typeface="Segoe UI Semibold" panose="020B0702040204020203" pitchFamily="34" charset="0"/>
                  <a:ea typeface="Segoe UI" pitchFamily="34" charset="0"/>
                  <a:cs typeface="Segoe UI Semibold" panose="020B0702040204020203" pitchFamily="34" charset="0"/>
                </a:rPr>
                <a:t>Week 1</a:t>
              </a:r>
              <a:endParaRPr lang="en-US" sz="2000" spc="-30"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34" name="Rectangle 33"/>
            <p:cNvSpPr/>
            <p:nvPr/>
          </p:nvSpPr>
          <p:spPr bwMode="auto">
            <a:xfrm>
              <a:off x="7934266" y="3035300"/>
              <a:ext cx="1645920" cy="91440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42742" fontAlgn="base">
                <a:lnSpc>
                  <a:spcPct val="90000"/>
                </a:lnSpc>
                <a:spcBef>
                  <a:spcPct val="0"/>
                </a:spcBef>
                <a:spcAft>
                  <a:spcPct val="0"/>
                </a:spcAft>
              </a:pPr>
              <a:endParaRPr lang="en-US" sz="2000" spc="-68" dirty="0">
                <a:solidFill>
                  <a:srgbClr val="505050"/>
                </a:solidFill>
                <a:latin typeface="Segoe UI Light" panose="020B0502040204020203" pitchFamily="34" charset="0"/>
                <a:ea typeface="Segoe UI" pitchFamily="34" charset="0"/>
                <a:cs typeface="Segoe UI Light" panose="020B0502040204020203" pitchFamily="34" charset="0"/>
              </a:endParaRPr>
            </a:p>
          </p:txBody>
        </p:sp>
      </p:grpSp>
      <p:grpSp>
        <p:nvGrpSpPr>
          <p:cNvPr id="35" name="Group 34"/>
          <p:cNvGrpSpPr/>
          <p:nvPr/>
        </p:nvGrpSpPr>
        <p:grpSpPr>
          <a:xfrm>
            <a:off x="7934265" y="4870450"/>
            <a:ext cx="6723897" cy="914400"/>
            <a:chOff x="2856289" y="3035300"/>
            <a:chExt cx="6723897" cy="914400"/>
          </a:xfrm>
        </p:grpSpPr>
        <p:sp>
          <p:nvSpPr>
            <p:cNvPr id="36" name="Rectangle 35"/>
            <p:cNvSpPr/>
            <p:nvPr/>
          </p:nvSpPr>
          <p:spPr bwMode="auto">
            <a:xfrm>
              <a:off x="4548948" y="3035300"/>
              <a:ext cx="1645920" cy="91440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42742" fontAlgn="base">
                <a:lnSpc>
                  <a:spcPct val="90000"/>
                </a:lnSpc>
                <a:spcBef>
                  <a:spcPct val="0"/>
                </a:spcBef>
                <a:spcAft>
                  <a:spcPct val="0"/>
                </a:spcAft>
              </a:pPr>
              <a:r>
                <a:rPr lang="en-US" sz="2000" spc="-30" dirty="0" smtClean="0">
                  <a:solidFill>
                    <a:srgbClr val="FFFFFF"/>
                  </a:solidFill>
                  <a:latin typeface="Segoe UI Semibold" panose="020B0702040204020203" pitchFamily="34" charset="0"/>
                  <a:ea typeface="Segoe UI" pitchFamily="34" charset="0"/>
                  <a:cs typeface="Segoe UI Semibold" panose="020B0702040204020203" pitchFamily="34" charset="0"/>
                </a:rPr>
                <a:t>Week 2</a:t>
              </a:r>
              <a:endParaRPr lang="en-US" sz="2000" spc="-30"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37" name="Rectangle 36"/>
            <p:cNvSpPr/>
            <p:nvPr/>
          </p:nvSpPr>
          <p:spPr bwMode="auto">
            <a:xfrm>
              <a:off x="6241607" y="3035300"/>
              <a:ext cx="1645920" cy="91440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42742" fontAlgn="base">
                <a:lnSpc>
                  <a:spcPct val="90000"/>
                </a:lnSpc>
                <a:spcBef>
                  <a:spcPct val="0"/>
                </a:spcBef>
                <a:spcAft>
                  <a:spcPct val="0"/>
                </a:spcAft>
              </a:pPr>
              <a:r>
                <a:rPr lang="en-US" sz="2000" spc="-30" dirty="0" smtClean="0">
                  <a:solidFill>
                    <a:srgbClr val="FFFFFF"/>
                  </a:solidFill>
                  <a:latin typeface="Segoe UI Semibold" panose="020B0702040204020203" pitchFamily="34" charset="0"/>
                  <a:ea typeface="Segoe UI" pitchFamily="34" charset="0"/>
                  <a:cs typeface="Segoe UI Semibold" panose="020B0702040204020203" pitchFamily="34" charset="0"/>
                </a:rPr>
                <a:t>Week 3</a:t>
              </a:r>
              <a:endParaRPr lang="en-US" sz="2000" spc="-30"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38" name="Rectangle 37"/>
            <p:cNvSpPr/>
            <p:nvPr/>
          </p:nvSpPr>
          <p:spPr bwMode="auto">
            <a:xfrm>
              <a:off x="2856289" y="3035300"/>
              <a:ext cx="1645920" cy="91440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42742" fontAlgn="base">
                <a:lnSpc>
                  <a:spcPct val="90000"/>
                </a:lnSpc>
                <a:spcBef>
                  <a:spcPct val="0"/>
                </a:spcBef>
                <a:spcAft>
                  <a:spcPct val="0"/>
                </a:spcAft>
              </a:pPr>
              <a:r>
                <a:rPr lang="en-US" sz="2000" spc="-30" dirty="0" smtClean="0">
                  <a:solidFill>
                    <a:srgbClr val="FFFFFF"/>
                  </a:solidFill>
                  <a:latin typeface="Segoe UI Semibold" panose="020B0702040204020203" pitchFamily="34" charset="0"/>
                  <a:ea typeface="Segoe UI" pitchFamily="34" charset="0"/>
                  <a:cs typeface="Segoe UI Semibold" panose="020B0702040204020203" pitchFamily="34" charset="0"/>
                </a:rPr>
                <a:t>Week 1</a:t>
              </a:r>
              <a:endParaRPr lang="en-US" sz="2000" spc="-30"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39" name="Rectangle 38"/>
            <p:cNvSpPr/>
            <p:nvPr/>
          </p:nvSpPr>
          <p:spPr bwMode="auto">
            <a:xfrm>
              <a:off x="7934266" y="3035300"/>
              <a:ext cx="1645920" cy="91440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42742" fontAlgn="base">
                <a:lnSpc>
                  <a:spcPct val="90000"/>
                </a:lnSpc>
                <a:spcBef>
                  <a:spcPct val="0"/>
                </a:spcBef>
                <a:spcAft>
                  <a:spcPct val="0"/>
                </a:spcAft>
              </a:pPr>
              <a:endParaRPr lang="en-US" sz="2000" spc="-68" dirty="0">
                <a:solidFill>
                  <a:srgbClr val="505050"/>
                </a:solidFill>
                <a:latin typeface="Segoe UI Light" panose="020B0502040204020203" pitchFamily="34" charset="0"/>
                <a:ea typeface="Segoe UI" pitchFamily="34" charset="0"/>
                <a:cs typeface="Segoe UI Light" panose="020B0502040204020203" pitchFamily="34" charset="0"/>
              </a:endParaRPr>
            </a:p>
          </p:txBody>
        </p:sp>
      </p:grpSp>
      <p:cxnSp>
        <p:nvCxnSpPr>
          <p:cNvPr id="40" name="Straight Connector 39"/>
          <p:cNvCxnSpPr/>
          <p:nvPr/>
        </p:nvCxnSpPr>
        <p:spPr>
          <a:xfrm>
            <a:off x="5196750" y="3949700"/>
            <a:ext cx="0" cy="1223962"/>
          </a:xfrm>
          <a:prstGeom prst="line">
            <a:avLst/>
          </a:prstGeom>
          <a:solidFill>
            <a:schemeClr val="tx2">
              <a:lumMod val="75000"/>
            </a:schemeClr>
          </a:solidFill>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bwMode="auto">
          <a:xfrm>
            <a:off x="4999037" y="4989476"/>
            <a:ext cx="1463040" cy="777240"/>
          </a:xfrm>
          <a:prstGeom prst="rect">
            <a:avLst/>
          </a:prstGeom>
          <a:solidFill>
            <a:schemeClr val="bg2"/>
          </a:solidFill>
          <a:ln w="31750" cap="sq">
            <a:solidFill>
              <a:schemeClr val="tx2"/>
            </a:solidFill>
            <a:miter lim="800000"/>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0" bIns="146304" numCol="1" spcCol="0" rtlCol="0" fromWordArt="0" anchor="t" anchorCtr="0" forceAA="0" compatLnSpc="1">
            <a:prstTxWarp prst="textNoShape">
              <a:avLst/>
            </a:prstTxWarp>
            <a:noAutofit/>
          </a:bodyPr>
          <a:lstStyle/>
          <a:p>
            <a:pPr>
              <a:lnSpc>
                <a:spcPct val="90000"/>
              </a:lnSpc>
            </a:pPr>
            <a:r>
              <a:rPr lang="en-US" sz="1600" dirty="0" smtClean="0">
                <a:gradFill>
                  <a:gsLst>
                    <a:gs pos="94400">
                      <a:srgbClr val="FFFFFF"/>
                    </a:gs>
                    <a:gs pos="65600">
                      <a:srgbClr val="FFFFFF"/>
                    </a:gs>
                  </a:gsLst>
                  <a:lin ang="5400000" scaled="1"/>
                </a:gradFill>
                <a:latin typeface="Segoe UI Semibold" panose="020B0702040204020203" pitchFamily="34" charset="0"/>
                <a:cs typeface="Segoe UI Semibold" panose="020B0702040204020203" pitchFamily="34" charset="0"/>
              </a:rPr>
              <a:t>Backlog grooming</a:t>
            </a:r>
            <a:endParaRPr lang="en-US" sz="1600" dirty="0">
              <a:gradFill>
                <a:gsLst>
                  <a:gs pos="94400">
                    <a:srgbClr val="FFFFFF"/>
                  </a:gs>
                  <a:gs pos="65600">
                    <a:srgbClr val="FFFFFF"/>
                  </a:gs>
                </a:gsLst>
                <a:lin ang="5400000" scaled="1"/>
              </a:gradFill>
              <a:latin typeface="Segoe UI Semibold" panose="020B0702040204020203" pitchFamily="34" charset="0"/>
              <a:cs typeface="Segoe UI Semibold" panose="020B0702040204020203" pitchFamily="34" charset="0"/>
            </a:endParaRPr>
          </a:p>
        </p:txBody>
      </p:sp>
      <p:grpSp>
        <p:nvGrpSpPr>
          <p:cNvPr id="44" name="Group 43"/>
          <p:cNvGrpSpPr/>
          <p:nvPr/>
        </p:nvGrpSpPr>
        <p:grpSpPr>
          <a:xfrm>
            <a:off x="7589837" y="5784850"/>
            <a:ext cx="1463040" cy="1049893"/>
            <a:chOff x="2696042" y="1712755"/>
            <a:chExt cx="1463040" cy="1049893"/>
          </a:xfrm>
        </p:grpSpPr>
        <p:cxnSp>
          <p:nvCxnSpPr>
            <p:cNvPr id="45" name="Straight Connector 44"/>
            <p:cNvCxnSpPr/>
            <p:nvPr/>
          </p:nvCxnSpPr>
          <p:spPr>
            <a:xfrm>
              <a:off x="3095312" y="1712755"/>
              <a:ext cx="0" cy="608012"/>
            </a:xfrm>
            <a:prstGeom prst="line">
              <a:avLst/>
            </a:prstGeom>
            <a:solidFill>
              <a:schemeClr val="tx2">
                <a:lumMod val="75000"/>
              </a:schemeClr>
            </a:solidFill>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bwMode="auto">
            <a:xfrm>
              <a:off x="2696042" y="1985408"/>
              <a:ext cx="1463040" cy="777240"/>
            </a:xfrm>
            <a:prstGeom prst="rect">
              <a:avLst/>
            </a:prstGeom>
            <a:solidFill>
              <a:schemeClr val="bg2"/>
            </a:solidFill>
            <a:ln w="31750" cap="sq">
              <a:solidFill>
                <a:schemeClr val="tx2"/>
              </a:solidFill>
              <a:miter lim="800000"/>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0" bIns="146304" numCol="1" spcCol="0" rtlCol="0" fromWordArt="0" anchor="t" anchorCtr="0" forceAA="0" compatLnSpc="1">
              <a:prstTxWarp prst="textNoShape">
                <a:avLst/>
              </a:prstTxWarp>
              <a:noAutofit/>
            </a:bodyPr>
            <a:lstStyle/>
            <a:p>
              <a:pPr>
                <a:lnSpc>
                  <a:spcPct val="90000"/>
                </a:lnSpc>
              </a:pPr>
              <a:r>
                <a:rPr lang="en-US" sz="1600" dirty="0" smtClean="0">
                  <a:gradFill>
                    <a:gsLst>
                      <a:gs pos="94400">
                        <a:srgbClr val="FFFFFF"/>
                      </a:gs>
                      <a:gs pos="65600">
                        <a:srgbClr val="FFFFFF"/>
                      </a:gs>
                    </a:gsLst>
                    <a:lin ang="5400000" scaled="1"/>
                  </a:gradFill>
                  <a:latin typeface="Segoe UI Semibold" panose="020B0702040204020203" pitchFamily="34" charset="0"/>
                  <a:cs typeface="Segoe UI Semibold" panose="020B0702040204020203" pitchFamily="34" charset="0"/>
                </a:rPr>
                <a:t>Sprint planning</a:t>
              </a:r>
              <a:endParaRPr lang="en-US" sz="1600" dirty="0">
                <a:gradFill>
                  <a:gsLst>
                    <a:gs pos="94400">
                      <a:srgbClr val="FFFFFF"/>
                    </a:gs>
                    <a:gs pos="65600">
                      <a:srgbClr val="FFFFFF"/>
                    </a:gs>
                  </a:gsLst>
                  <a:lin ang="5400000" scaled="1"/>
                </a:gradFill>
                <a:latin typeface="Segoe UI Semibold" panose="020B0702040204020203" pitchFamily="34" charset="0"/>
                <a:cs typeface="Segoe UI Semibold" panose="020B0702040204020203" pitchFamily="34" charset="0"/>
              </a:endParaRPr>
            </a:p>
          </p:txBody>
        </p:sp>
      </p:grpSp>
    </p:spTree>
    <p:extLst>
      <p:ext uri="{BB962C8B-B14F-4D97-AF65-F5344CB8AC3E}">
        <p14:creationId xmlns:p14="http://schemas.microsoft.com/office/powerpoint/2010/main" val="1153226296"/>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Sprint mails</a:t>
            </a:r>
            <a:endParaRPr lang="en-US" dirty="0"/>
          </a:p>
        </p:txBody>
      </p:sp>
      <p:sp>
        <p:nvSpPr>
          <p:cNvPr id="82" name="TextBox 81"/>
          <p:cNvSpPr txBox="1"/>
          <p:nvPr/>
        </p:nvSpPr>
        <p:spPr>
          <a:xfrm>
            <a:off x="2302425" y="1387962"/>
            <a:ext cx="2276919" cy="553998"/>
          </a:xfrm>
          <a:prstGeom prst="rect">
            <a:avLst/>
          </a:prstGeom>
          <a:noFill/>
        </p:spPr>
        <p:txBody>
          <a:bodyPr wrap="square" lIns="0" tIns="91440" rIns="0" bIns="91440" rtlCol="0">
            <a:spAutoFit/>
          </a:bodyPr>
          <a:lstStyle/>
          <a:p>
            <a:r>
              <a:rPr lang="en-US" sz="2400" b="1" spc="-30" dirty="0" smtClean="0">
                <a:solidFill>
                  <a:srgbClr val="FFFFFF"/>
                </a:solidFill>
                <a:latin typeface="Segoe UI Semibold" panose="020B0702040204020203" pitchFamily="34" charset="0"/>
                <a:cs typeface="Segoe UI Semibold" panose="020B0702040204020203" pitchFamily="34" charset="0"/>
              </a:rPr>
              <a:t>The sprint plan</a:t>
            </a:r>
            <a:endParaRPr lang="en-US" sz="2400" b="1" spc="-30" dirty="0">
              <a:solidFill>
                <a:srgbClr val="FFFFFF"/>
              </a:solidFill>
              <a:latin typeface="Segoe UI Semibold" panose="020B0702040204020203" pitchFamily="34" charset="0"/>
              <a:cs typeface="Segoe UI Semibold" panose="020B0702040204020203" pitchFamily="34" charset="0"/>
            </a:endParaRPr>
          </a:p>
        </p:txBody>
      </p:sp>
      <p:sp>
        <p:nvSpPr>
          <p:cNvPr id="83" name="TextBox 82"/>
          <p:cNvSpPr txBox="1"/>
          <p:nvPr/>
        </p:nvSpPr>
        <p:spPr>
          <a:xfrm>
            <a:off x="7357034" y="1387962"/>
            <a:ext cx="3360480" cy="553998"/>
          </a:xfrm>
          <a:prstGeom prst="rect">
            <a:avLst/>
          </a:prstGeom>
          <a:noFill/>
        </p:spPr>
        <p:txBody>
          <a:bodyPr wrap="square" lIns="0" tIns="91440" rIns="0" bIns="91440" rtlCol="0">
            <a:spAutoFit/>
          </a:bodyPr>
          <a:lstStyle/>
          <a:p>
            <a:r>
              <a:rPr lang="en-US" sz="2400" b="1" spc="-30" dirty="0" smtClean="0">
                <a:solidFill>
                  <a:srgbClr val="FFFFFF"/>
                </a:solidFill>
                <a:latin typeface="Segoe UI Semibold" panose="020B0702040204020203" pitchFamily="34" charset="0"/>
                <a:cs typeface="Segoe UI Semibold" panose="020B0702040204020203" pitchFamily="34" charset="0"/>
              </a:rPr>
              <a:t>What we accomplished</a:t>
            </a:r>
            <a:endParaRPr lang="en-US" sz="2400" b="1" spc="-30" dirty="0">
              <a:solidFill>
                <a:srgbClr val="FFFFFF"/>
              </a:solidFill>
              <a:latin typeface="Segoe UI Semibold" panose="020B0702040204020203" pitchFamily="34" charset="0"/>
              <a:cs typeface="Segoe UI Semibold" panose="020B0702040204020203" pitchFamily="34" charset="0"/>
            </a:endParaRPr>
          </a:p>
        </p:txBody>
      </p:sp>
      <p:grpSp>
        <p:nvGrpSpPr>
          <p:cNvPr id="8" name="Group 7"/>
          <p:cNvGrpSpPr/>
          <p:nvPr/>
        </p:nvGrpSpPr>
        <p:grpSpPr>
          <a:xfrm>
            <a:off x="2404025" y="1945052"/>
            <a:ext cx="904526" cy="904526"/>
            <a:chOff x="2404025" y="2008552"/>
            <a:chExt cx="904526" cy="904526"/>
          </a:xfrm>
        </p:grpSpPr>
        <p:sp>
          <p:nvSpPr>
            <p:cNvPr id="6" name="Oval 5"/>
            <p:cNvSpPr/>
            <p:nvPr/>
          </p:nvSpPr>
          <p:spPr bwMode="auto">
            <a:xfrm>
              <a:off x="2404025" y="2008552"/>
              <a:ext cx="904526" cy="904526"/>
            </a:xfrm>
            <a:prstGeom prst="ellipse">
              <a:avLst/>
            </a:prstGeom>
            <a:no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3" name="Freeform 18"/>
            <p:cNvSpPr>
              <a:spLocks noChangeAspect="1" noEditPoints="1"/>
            </p:cNvSpPr>
            <p:nvPr/>
          </p:nvSpPr>
          <p:spPr bwMode="auto">
            <a:xfrm>
              <a:off x="2648361" y="2343570"/>
              <a:ext cx="415855" cy="234490"/>
            </a:xfrm>
            <a:custGeom>
              <a:avLst/>
              <a:gdLst>
                <a:gd name="T0" fmla="*/ 364 w 780"/>
                <a:gd name="T1" fmla="*/ 241 h 440"/>
                <a:gd name="T2" fmla="*/ 5 w 780"/>
                <a:gd name="T3" fmla="*/ 27 h 440"/>
                <a:gd name="T4" fmla="*/ 48 w 780"/>
                <a:gd name="T5" fmla="*/ 0 h 440"/>
                <a:gd name="T6" fmla="*/ 732 w 780"/>
                <a:gd name="T7" fmla="*/ 0 h 440"/>
                <a:gd name="T8" fmla="*/ 775 w 780"/>
                <a:gd name="T9" fmla="*/ 27 h 440"/>
                <a:gd name="T10" fmla="*/ 416 w 780"/>
                <a:gd name="T11" fmla="*/ 240 h 440"/>
                <a:gd name="T12" fmla="*/ 416 w 780"/>
                <a:gd name="T13" fmla="*/ 241 h 440"/>
                <a:gd name="T14" fmla="*/ 390 w 780"/>
                <a:gd name="T15" fmla="*/ 247 h 440"/>
                <a:gd name="T16" fmla="*/ 364 w 780"/>
                <a:gd name="T17" fmla="*/ 241 h 440"/>
                <a:gd name="T18" fmla="*/ 780 w 780"/>
                <a:gd name="T19" fmla="*/ 324 h 440"/>
                <a:gd name="T20" fmla="*/ 780 w 780"/>
                <a:gd name="T21" fmla="*/ 66 h 440"/>
                <a:gd name="T22" fmla="*/ 563 w 780"/>
                <a:gd name="T23" fmla="*/ 195 h 440"/>
                <a:gd name="T24" fmla="*/ 780 w 780"/>
                <a:gd name="T25" fmla="*/ 324 h 440"/>
                <a:gd name="T26" fmla="*/ 0 w 780"/>
                <a:gd name="T27" fmla="*/ 392 h 440"/>
                <a:gd name="T28" fmla="*/ 48 w 780"/>
                <a:gd name="T29" fmla="*/ 440 h 440"/>
                <a:gd name="T30" fmla="*/ 732 w 780"/>
                <a:gd name="T31" fmla="*/ 440 h 440"/>
                <a:gd name="T32" fmla="*/ 780 w 780"/>
                <a:gd name="T33" fmla="*/ 392 h 440"/>
                <a:gd name="T34" fmla="*/ 780 w 780"/>
                <a:gd name="T35" fmla="*/ 366 h 440"/>
                <a:gd name="T36" fmla="*/ 528 w 780"/>
                <a:gd name="T37" fmla="*/ 216 h 440"/>
                <a:gd name="T38" fmla="*/ 435 w 780"/>
                <a:gd name="T39" fmla="*/ 271 h 440"/>
                <a:gd name="T40" fmla="*/ 390 w 780"/>
                <a:gd name="T41" fmla="*/ 283 h 440"/>
                <a:gd name="T42" fmla="*/ 390 w 780"/>
                <a:gd name="T43" fmla="*/ 283 h 440"/>
                <a:gd name="T44" fmla="*/ 344 w 780"/>
                <a:gd name="T45" fmla="*/ 271 h 440"/>
                <a:gd name="T46" fmla="*/ 252 w 780"/>
                <a:gd name="T47" fmla="*/ 216 h 440"/>
                <a:gd name="T48" fmla="*/ 0 w 780"/>
                <a:gd name="T49" fmla="*/ 366 h 440"/>
                <a:gd name="T50" fmla="*/ 0 w 780"/>
                <a:gd name="T51" fmla="*/ 392 h 440"/>
                <a:gd name="T52" fmla="*/ 217 w 780"/>
                <a:gd name="T53" fmla="*/ 195 h 440"/>
                <a:gd name="T54" fmla="*/ 0 w 780"/>
                <a:gd name="T55" fmla="*/ 66 h 440"/>
                <a:gd name="T56" fmla="*/ 0 w 780"/>
                <a:gd name="T57" fmla="*/ 324 h 440"/>
                <a:gd name="T58" fmla="*/ 217 w 780"/>
                <a:gd name="T59" fmla="*/ 19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0" h="440">
                  <a:moveTo>
                    <a:pt x="364" y="241"/>
                  </a:moveTo>
                  <a:cubicBezTo>
                    <a:pt x="5" y="27"/>
                    <a:pt x="5" y="27"/>
                    <a:pt x="5" y="27"/>
                  </a:cubicBezTo>
                  <a:cubicBezTo>
                    <a:pt x="13" y="11"/>
                    <a:pt x="29" y="0"/>
                    <a:pt x="48" y="0"/>
                  </a:cubicBezTo>
                  <a:cubicBezTo>
                    <a:pt x="732" y="0"/>
                    <a:pt x="732" y="0"/>
                    <a:pt x="732" y="0"/>
                  </a:cubicBezTo>
                  <a:cubicBezTo>
                    <a:pt x="751" y="0"/>
                    <a:pt x="767" y="11"/>
                    <a:pt x="775" y="27"/>
                  </a:cubicBezTo>
                  <a:cubicBezTo>
                    <a:pt x="416" y="240"/>
                    <a:pt x="416" y="240"/>
                    <a:pt x="416" y="240"/>
                  </a:cubicBezTo>
                  <a:cubicBezTo>
                    <a:pt x="416" y="241"/>
                    <a:pt x="416" y="241"/>
                    <a:pt x="416" y="241"/>
                  </a:cubicBezTo>
                  <a:cubicBezTo>
                    <a:pt x="409" y="245"/>
                    <a:pt x="400" y="247"/>
                    <a:pt x="390" y="247"/>
                  </a:cubicBezTo>
                  <a:cubicBezTo>
                    <a:pt x="380" y="247"/>
                    <a:pt x="370" y="245"/>
                    <a:pt x="364" y="241"/>
                  </a:cubicBezTo>
                  <a:close/>
                  <a:moveTo>
                    <a:pt x="780" y="324"/>
                  </a:moveTo>
                  <a:cubicBezTo>
                    <a:pt x="780" y="66"/>
                    <a:pt x="780" y="66"/>
                    <a:pt x="780" y="66"/>
                  </a:cubicBezTo>
                  <a:cubicBezTo>
                    <a:pt x="563" y="195"/>
                    <a:pt x="563" y="195"/>
                    <a:pt x="563" y="195"/>
                  </a:cubicBezTo>
                  <a:lnTo>
                    <a:pt x="780" y="324"/>
                  </a:lnTo>
                  <a:close/>
                  <a:moveTo>
                    <a:pt x="0" y="392"/>
                  </a:moveTo>
                  <a:cubicBezTo>
                    <a:pt x="0" y="419"/>
                    <a:pt x="21" y="440"/>
                    <a:pt x="48" y="440"/>
                  </a:cubicBezTo>
                  <a:cubicBezTo>
                    <a:pt x="732" y="440"/>
                    <a:pt x="732" y="440"/>
                    <a:pt x="732" y="440"/>
                  </a:cubicBezTo>
                  <a:cubicBezTo>
                    <a:pt x="758" y="440"/>
                    <a:pt x="780" y="419"/>
                    <a:pt x="780" y="392"/>
                  </a:cubicBezTo>
                  <a:cubicBezTo>
                    <a:pt x="780" y="366"/>
                    <a:pt x="780" y="366"/>
                    <a:pt x="780" y="366"/>
                  </a:cubicBezTo>
                  <a:cubicBezTo>
                    <a:pt x="528" y="216"/>
                    <a:pt x="528" y="216"/>
                    <a:pt x="528" y="216"/>
                  </a:cubicBezTo>
                  <a:cubicBezTo>
                    <a:pt x="435" y="271"/>
                    <a:pt x="435" y="271"/>
                    <a:pt x="435" y="271"/>
                  </a:cubicBezTo>
                  <a:cubicBezTo>
                    <a:pt x="423" y="279"/>
                    <a:pt x="407" y="283"/>
                    <a:pt x="390" y="283"/>
                  </a:cubicBezTo>
                  <a:cubicBezTo>
                    <a:pt x="390" y="283"/>
                    <a:pt x="390" y="283"/>
                    <a:pt x="390" y="283"/>
                  </a:cubicBezTo>
                  <a:cubicBezTo>
                    <a:pt x="373" y="283"/>
                    <a:pt x="357" y="279"/>
                    <a:pt x="344" y="271"/>
                  </a:cubicBezTo>
                  <a:cubicBezTo>
                    <a:pt x="252" y="216"/>
                    <a:pt x="252" y="216"/>
                    <a:pt x="252" y="216"/>
                  </a:cubicBezTo>
                  <a:cubicBezTo>
                    <a:pt x="0" y="366"/>
                    <a:pt x="0" y="366"/>
                    <a:pt x="0" y="366"/>
                  </a:cubicBezTo>
                  <a:lnTo>
                    <a:pt x="0" y="392"/>
                  </a:lnTo>
                  <a:close/>
                  <a:moveTo>
                    <a:pt x="217" y="195"/>
                  </a:moveTo>
                  <a:cubicBezTo>
                    <a:pt x="0" y="66"/>
                    <a:pt x="0" y="66"/>
                    <a:pt x="0" y="66"/>
                  </a:cubicBezTo>
                  <a:cubicBezTo>
                    <a:pt x="0" y="324"/>
                    <a:pt x="0" y="324"/>
                    <a:pt x="0" y="324"/>
                  </a:cubicBezTo>
                  <a:lnTo>
                    <a:pt x="217" y="195"/>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04" name="Group 103"/>
          <p:cNvGrpSpPr/>
          <p:nvPr/>
        </p:nvGrpSpPr>
        <p:grpSpPr>
          <a:xfrm>
            <a:off x="7458634" y="1945052"/>
            <a:ext cx="904526" cy="904526"/>
            <a:chOff x="2404025" y="2008552"/>
            <a:chExt cx="904526" cy="904526"/>
          </a:xfrm>
        </p:grpSpPr>
        <p:sp>
          <p:nvSpPr>
            <p:cNvPr id="105" name="Oval 104"/>
            <p:cNvSpPr/>
            <p:nvPr/>
          </p:nvSpPr>
          <p:spPr bwMode="auto">
            <a:xfrm>
              <a:off x="2404025" y="2008552"/>
              <a:ext cx="904526" cy="904526"/>
            </a:xfrm>
            <a:prstGeom prst="ellipse">
              <a:avLst/>
            </a:prstGeom>
            <a:no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6" name="Freeform 18"/>
            <p:cNvSpPr>
              <a:spLocks noChangeAspect="1" noEditPoints="1"/>
            </p:cNvSpPr>
            <p:nvPr/>
          </p:nvSpPr>
          <p:spPr bwMode="auto">
            <a:xfrm>
              <a:off x="2648361" y="2343570"/>
              <a:ext cx="415855" cy="234490"/>
            </a:xfrm>
            <a:custGeom>
              <a:avLst/>
              <a:gdLst>
                <a:gd name="T0" fmla="*/ 364 w 780"/>
                <a:gd name="T1" fmla="*/ 241 h 440"/>
                <a:gd name="T2" fmla="*/ 5 w 780"/>
                <a:gd name="T3" fmla="*/ 27 h 440"/>
                <a:gd name="T4" fmla="*/ 48 w 780"/>
                <a:gd name="T5" fmla="*/ 0 h 440"/>
                <a:gd name="T6" fmla="*/ 732 w 780"/>
                <a:gd name="T7" fmla="*/ 0 h 440"/>
                <a:gd name="T8" fmla="*/ 775 w 780"/>
                <a:gd name="T9" fmla="*/ 27 h 440"/>
                <a:gd name="T10" fmla="*/ 416 w 780"/>
                <a:gd name="T11" fmla="*/ 240 h 440"/>
                <a:gd name="T12" fmla="*/ 416 w 780"/>
                <a:gd name="T13" fmla="*/ 241 h 440"/>
                <a:gd name="T14" fmla="*/ 390 w 780"/>
                <a:gd name="T15" fmla="*/ 247 h 440"/>
                <a:gd name="T16" fmla="*/ 364 w 780"/>
                <a:gd name="T17" fmla="*/ 241 h 440"/>
                <a:gd name="T18" fmla="*/ 780 w 780"/>
                <a:gd name="T19" fmla="*/ 324 h 440"/>
                <a:gd name="T20" fmla="*/ 780 w 780"/>
                <a:gd name="T21" fmla="*/ 66 h 440"/>
                <a:gd name="T22" fmla="*/ 563 w 780"/>
                <a:gd name="T23" fmla="*/ 195 h 440"/>
                <a:gd name="T24" fmla="*/ 780 w 780"/>
                <a:gd name="T25" fmla="*/ 324 h 440"/>
                <a:gd name="T26" fmla="*/ 0 w 780"/>
                <a:gd name="T27" fmla="*/ 392 h 440"/>
                <a:gd name="T28" fmla="*/ 48 w 780"/>
                <a:gd name="T29" fmla="*/ 440 h 440"/>
                <a:gd name="T30" fmla="*/ 732 w 780"/>
                <a:gd name="T31" fmla="*/ 440 h 440"/>
                <a:gd name="T32" fmla="*/ 780 w 780"/>
                <a:gd name="T33" fmla="*/ 392 h 440"/>
                <a:gd name="T34" fmla="*/ 780 w 780"/>
                <a:gd name="T35" fmla="*/ 366 h 440"/>
                <a:gd name="T36" fmla="*/ 528 w 780"/>
                <a:gd name="T37" fmla="*/ 216 h 440"/>
                <a:gd name="T38" fmla="*/ 435 w 780"/>
                <a:gd name="T39" fmla="*/ 271 h 440"/>
                <a:gd name="T40" fmla="*/ 390 w 780"/>
                <a:gd name="T41" fmla="*/ 283 h 440"/>
                <a:gd name="T42" fmla="*/ 390 w 780"/>
                <a:gd name="T43" fmla="*/ 283 h 440"/>
                <a:gd name="T44" fmla="*/ 344 w 780"/>
                <a:gd name="T45" fmla="*/ 271 h 440"/>
                <a:gd name="T46" fmla="*/ 252 w 780"/>
                <a:gd name="T47" fmla="*/ 216 h 440"/>
                <a:gd name="T48" fmla="*/ 0 w 780"/>
                <a:gd name="T49" fmla="*/ 366 h 440"/>
                <a:gd name="T50" fmla="*/ 0 w 780"/>
                <a:gd name="T51" fmla="*/ 392 h 440"/>
                <a:gd name="T52" fmla="*/ 217 w 780"/>
                <a:gd name="T53" fmla="*/ 195 h 440"/>
                <a:gd name="T54" fmla="*/ 0 w 780"/>
                <a:gd name="T55" fmla="*/ 66 h 440"/>
                <a:gd name="T56" fmla="*/ 0 w 780"/>
                <a:gd name="T57" fmla="*/ 324 h 440"/>
                <a:gd name="T58" fmla="*/ 217 w 780"/>
                <a:gd name="T59" fmla="*/ 19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0" h="440">
                  <a:moveTo>
                    <a:pt x="364" y="241"/>
                  </a:moveTo>
                  <a:cubicBezTo>
                    <a:pt x="5" y="27"/>
                    <a:pt x="5" y="27"/>
                    <a:pt x="5" y="27"/>
                  </a:cubicBezTo>
                  <a:cubicBezTo>
                    <a:pt x="13" y="11"/>
                    <a:pt x="29" y="0"/>
                    <a:pt x="48" y="0"/>
                  </a:cubicBezTo>
                  <a:cubicBezTo>
                    <a:pt x="732" y="0"/>
                    <a:pt x="732" y="0"/>
                    <a:pt x="732" y="0"/>
                  </a:cubicBezTo>
                  <a:cubicBezTo>
                    <a:pt x="751" y="0"/>
                    <a:pt x="767" y="11"/>
                    <a:pt x="775" y="27"/>
                  </a:cubicBezTo>
                  <a:cubicBezTo>
                    <a:pt x="416" y="240"/>
                    <a:pt x="416" y="240"/>
                    <a:pt x="416" y="240"/>
                  </a:cubicBezTo>
                  <a:cubicBezTo>
                    <a:pt x="416" y="241"/>
                    <a:pt x="416" y="241"/>
                    <a:pt x="416" y="241"/>
                  </a:cubicBezTo>
                  <a:cubicBezTo>
                    <a:pt x="409" y="245"/>
                    <a:pt x="400" y="247"/>
                    <a:pt x="390" y="247"/>
                  </a:cubicBezTo>
                  <a:cubicBezTo>
                    <a:pt x="380" y="247"/>
                    <a:pt x="370" y="245"/>
                    <a:pt x="364" y="241"/>
                  </a:cubicBezTo>
                  <a:close/>
                  <a:moveTo>
                    <a:pt x="780" y="324"/>
                  </a:moveTo>
                  <a:cubicBezTo>
                    <a:pt x="780" y="66"/>
                    <a:pt x="780" y="66"/>
                    <a:pt x="780" y="66"/>
                  </a:cubicBezTo>
                  <a:cubicBezTo>
                    <a:pt x="563" y="195"/>
                    <a:pt x="563" y="195"/>
                    <a:pt x="563" y="195"/>
                  </a:cubicBezTo>
                  <a:lnTo>
                    <a:pt x="780" y="324"/>
                  </a:lnTo>
                  <a:close/>
                  <a:moveTo>
                    <a:pt x="0" y="392"/>
                  </a:moveTo>
                  <a:cubicBezTo>
                    <a:pt x="0" y="419"/>
                    <a:pt x="21" y="440"/>
                    <a:pt x="48" y="440"/>
                  </a:cubicBezTo>
                  <a:cubicBezTo>
                    <a:pt x="732" y="440"/>
                    <a:pt x="732" y="440"/>
                    <a:pt x="732" y="440"/>
                  </a:cubicBezTo>
                  <a:cubicBezTo>
                    <a:pt x="758" y="440"/>
                    <a:pt x="780" y="419"/>
                    <a:pt x="780" y="392"/>
                  </a:cubicBezTo>
                  <a:cubicBezTo>
                    <a:pt x="780" y="366"/>
                    <a:pt x="780" y="366"/>
                    <a:pt x="780" y="366"/>
                  </a:cubicBezTo>
                  <a:cubicBezTo>
                    <a:pt x="528" y="216"/>
                    <a:pt x="528" y="216"/>
                    <a:pt x="528" y="216"/>
                  </a:cubicBezTo>
                  <a:cubicBezTo>
                    <a:pt x="435" y="271"/>
                    <a:pt x="435" y="271"/>
                    <a:pt x="435" y="271"/>
                  </a:cubicBezTo>
                  <a:cubicBezTo>
                    <a:pt x="423" y="279"/>
                    <a:pt x="407" y="283"/>
                    <a:pt x="390" y="283"/>
                  </a:cubicBezTo>
                  <a:cubicBezTo>
                    <a:pt x="390" y="283"/>
                    <a:pt x="390" y="283"/>
                    <a:pt x="390" y="283"/>
                  </a:cubicBezTo>
                  <a:cubicBezTo>
                    <a:pt x="373" y="283"/>
                    <a:pt x="357" y="279"/>
                    <a:pt x="344" y="271"/>
                  </a:cubicBezTo>
                  <a:cubicBezTo>
                    <a:pt x="252" y="216"/>
                    <a:pt x="252" y="216"/>
                    <a:pt x="252" y="216"/>
                  </a:cubicBezTo>
                  <a:cubicBezTo>
                    <a:pt x="0" y="366"/>
                    <a:pt x="0" y="366"/>
                    <a:pt x="0" y="366"/>
                  </a:cubicBezTo>
                  <a:lnTo>
                    <a:pt x="0" y="392"/>
                  </a:lnTo>
                  <a:close/>
                  <a:moveTo>
                    <a:pt x="217" y="195"/>
                  </a:moveTo>
                  <a:cubicBezTo>
                    <a:pt x="0" y="66"/>
                    <a:pt x="0" y="66"/>
                    <a:pt x="0" y="66"/>
                  </a:cubicBezTo>
                  <a:cubicBezTo>
                    <a:pt x="0" y="324"/>
                    <a:pt x="0" y="324"/>
                    <a:pt x="0" y="324"/>
                  </a:cubicBezTo>
                  <a:lnTo>
                    <a:pt x="217" y="195"/>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87" name="Freeform 114"/>
          <p:cNvSpPr>
            <a:spLocks noEditPoints="1"/>
          </p:cNvSpPr>
          <p:nvPr>
            <p:custDataLst>
              <p:custData r:id="rId1"/>
              <p:custData r:id="rId2"/>
            </p:custDataLst>
          </p:nvPr>
        </p:nvSpPr>
        <p:spPr bwMode="black">
          <a:xfrm>
            <a:off x="8526421" y="2217345"/>
            <a:ext cx="614009" cy="486941"/>
          </a:xfrm>
          <a:custGeom>
            <a:avLst/>
            <a:gdLst>
              <a:gd name="T0" fmla="*/ 22 w 75"/>
              <a:gd name="T1" fmla="*/ 22 h 59"/>
              <a:gd name="T2" fmla="*/ 33 w 75"/>
              <a:gd name="T3" fmla="*/ 11 h 59"/>
              <a:gd name="T4" fmla="*/ 22 w 75"/>
              <a:gd name="T5" fmla="*/ 0 h 59"/>
              <a:gd name="T6" fmla="*/ 11 w 75"/>
              <a:gd name="T7" fmla="*/ 11 h 59"/>
              <a:gd name="T8" fmla="*/ 22 w 75"/>
              <a:gd name="T9" fmla="*/ 22 h 59"/>
              <a:gd name="T10" fmla="*/ 45 w 75"/>
              <a:gd name="T11" fmla="*/ 22 h 59"/>
              <a:gd name="T12" fmla="*/ 56 w 75"/>
              <a:gd name="T13" fmla="*/ 11 h 59"/>
              <a:gd name="T14" fmla="*/ 45 w 75"/>
              <a:gd name="T15" fmla="*/ 0 h 59"/>
              <a:gd name="T16" fmla="*/ 34 w 75"/>
              <a:gd name="T17" fmla="*/ 11 h 59"/>
              <a:gd name="T18" fmla="*/ 45 w 75"/>
              <a:gd name="T19" fmla="*/ 22 h 59"/>
              <a:gd name="T20" fmla="*/ 3 w 75"/>
              <a:gd name="T21" fmla="*/ 25 h 59"/>
              <a:gd name="T22" fmla="*/ 0 w 75"/>
              <a:gd name="T23" fmla="*/ 27 h 59"/>
              <a:gd name="T24" fmla="*/ 0 w 75"/>
              <a:gd name="T25" fmla="*/ 38 h 59"/>
              <a:gd name="T26" fmla="*/ 3 w 75"/>
              <a:gd name="T27" fmla="*/ 41 h 59"/>
              <a:gd name="T28" fmla="*/ 5 w 75"/>
              <a:gd name="T29" fmla="*/ 38 h 59"/>
              <a:gd name="T30" fmla="*/ 5 w 75"/>
              <a:gd name="T31" fmla="*/ 27 h 59"/>
              <a:gd name="T32" fmla="*/ 3 w 75"/>
              <a:gd name="T33" fmla="*/ 25 h 59"/>
              <a:gd name="T34" fmla="*/ 75 w 75"/>
              <a:gd name="T35" fmla="*/ 23 h 59"/>
              <a:gd name="T36" fmla="*/ 75 w 75"/>
              <a:gd name="T37" fmla="*/ 56 h 59"/>
              <a:gd name="T38" fmla="*/ 73 w 75"/>
              <a:gd name="T39" fmla="*/ 57 h 59"/>
              <a:gd name="T40" fmla="*/ 65 w 75"/>
              <a:gd name="T41" fmla="*/ 51 h 59"/>
              <a:gd name="T42" fmla="*/ 64 w 75"/>
              <a:gd name="T43" fmla="*/ 49 h 59"/>
              <a:gd name="T44" fmla="*/ 60 w 75"/>
              <a:gd name="T45" fmla="*/ 49 h 59"/>
              <a:gd name="T46" fmla="*/ 60 w 75"/>
              <a:gd name="T47" fmla="*/ 56 h 59"/>
              <a:gd name="T48" fmla="*/ 57 w 75"/>
              <a:gd name="T49" fmla="*/ 59 h 59"/>
              <a:gd name="T50" fmla="*/ 11 w 75"/>
              <a:gd name="T51" fmla="*/ 59 h 59"/>
              <a:gd name="T52" fmla="*/ 8 w 75"/>
              <a:gd name="T53" fmla="*/ 55 h 59"/>
              <a:gd name="T54" fmla="*/ 8 w 75"/>
              <a:gd name="T55" fmla="*/ 27 h 59"/>
              <a:gd name="T56" fmla="*/ 11 w 75"/>
              <a:gd name="T57" fmla="*/ 23 h 59"/>
              <a:gd name="T58" fmla="*/ 57 w 75"/>
              <a:gd name="T59" fmla="*/ 23 h 59"/>
              <a:gd name="T60" fmla="*/ 60 w 75"/>
              <a:gd name="T61" fmla="*/ 27 h 59"/>
              <a:gd name="T62" fmla="*/ 60 w 75"/>
              <a:gd name="T63" fmla="*/ 30 h 59"/>
              <a:gd name="T64" fmla="*/ 64 w 75"/>
              <a:gd name="T65" fmla="*/ 30 h 59"/>
              <a:gd name="T66" fmla="*/ 65 w 75"/>
              <a:gd name="T67" fmla="*/ 29 h 59"/>
              <a:gd name="T68" fmla="*/ 73 w 75"/>
              <a:gd name="T69" fmla="*/ 22 h 59"/>
              <a:gd name="T70" fmla="*/ 75 w 75"/>
              <a:gd name="T71" fmla="*/ 2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 h="59">
                <a:moveTo>
                  <a:pt x="22" y="22"/>
                </a:moveTo>
                <a:cubicBezTo>
                  <a:pt x="28" y="22"/>
                  <a:pt x="33" y="17"/>
                  <a:pt x="33" y="11"/>
                </a:cubicBezTo>
                <a:cubicBezTo>
                  <a:pt x="33" y="5"/>
                  <a:pt x="28" y="0"/>
                  <a:pt x="22" y="0"/>
                </a:cubicBezTo>
                <a:cubicBezTo>
                  <a:pt x="16" y="0"/>
                  <a:pt x="11" y="5"/>
                  <a:pt x="11" y="11"/>
                </a:cubicBezTo>
                <a:cubicBezTo>
                  <a:pt x="11" y="17"/>
                  <a:pt x="16" y="22"/>
                  <a:pt x="22" y="22"/>
                </a:cubicBezTo>
                <a:moveTo>
                  <a:pt x="45" y="22"/>
                </a:moveTo>
                <a:cubicBezTo>
                  <a:pt x="51" y="22"/>
                  <a:pt x="56" y="17"/>
                  <a:pt x="56" y="11"/>
                </a:cubicBezTo>
                <a:cubicBezTo>
                  <a:pt x="56" y="5"/>
                  <a:pt x="51" y="0"/>
                  <a:pt x="45" y="0"/>
                </a:cubicBezTo>
                <a:cubicBezTo>
                  <a:pt x="39" y="0"/>
                  <a:pt x="34" y="5"/>
                  <a:pt x="34" y="11"/>
                </a:cubicBezTo>
                <a:cubicBezTo>
                  <a:pt x="34" y="17"/>
                  <a:pt x="39" y="22"/>
                  <a:pt x="45" y="22"/>
                </a:cubicBezTo>
                <a:moveTo>
                  <a:pt x="3" y="25"/>
                </a:moveTo>
                <a:cubicBezTo>
                  <a:pt x="1" y="25"/>
                  <a:pt x="0" y="26"/>
                  <a:pt x="0" y="27"/>
                </a:cubicBezTo>
                <a:cubicBezTo>
                  <a:pt x="0" y="38"/>
                  <a:pt x="0" y="38"/>
                  <a:pt x="0" y="38"/>
                </a:cubicBezTo>
                <a:cubicBezTo>
                  <a:pt x="0" y="39"/>
                  <a:pt x="1" y="41"/>
                  <a:pt x="3" y="41"/>
                </a:cubicBezTo>
                <a:cubicBezTo>
                  <a:pt x="4" y="41"/>
                  <a:pt x="5" y="39"/>
                  <a:pt x="5" y="38"/>
                </a:cubicBezTo>
                <a:cubicBezTo>
                  <a:pt x="5" y="27"/>
                  <a:pt x="5" y="27"/>
                  <a:pt x="5" y="27"/>
                </a:cubicBezTo>
                <a:cubicBezTo>
                  <a:pt x="5" y="26"/>
                  <a:pt x="4" y="25"/>
                  <a:pt x="3" y="25"/>
                </a:cubicBezTo>
                <a:moveTo>
                  <a:pt x="75" y="23"/>
                </a:moveTo>
                <a:cubicBezTo>
                  <a:pt x="75" y="56"/>
                  <a:pt x="75" y="56"/>
                  <a:pt x="75" y="56"/>
                </a:cubicBezTo>
                <a:cubicBezTo>
                  <a:pt x="75" y="58"/>
                  <a:pt x="74" y="58"/>
                  <a:pt x="73" y="57"/>
                </a:cubicBezTo>
                <a:cubicBezTo>
                  <a:pt x="65" y="51"/>
                  <a:pt x="65" y="51"/>
                  <a:pt x="65" y="51"/>
                </a:cubicBezTo>
                <a:cubicBezTo>
                  <a:pt x="64" y="50"/>
                  <a:pt x="64" y="50"/>
                  <a:pt x="64" y="49"/>
                </a:cubicBezTo>
                <a:cubicBezTo>
                  <a:pt x="60" y="49"/>
                  <a:pt x="60" y="49"/>
                  <a:pt x="60" y="49"/>
                </a:cubicBezTo>
                <a:cubicBezTo>
                  <a:pt x="60" y="56"/>
                  <a:pt x="60" y="56"/>
                  <a:pt x="60" y="56"/>
                </a:cubicBezTo>
                <a:cubicBezTo>
                  <a:pt x="60" y="58"/>
                  <a:pt x="59" y="59"/>
                  <a:pt x="57" y="59"/>
                </a:cubicBezTo>
                <a:cubicBezTo>
                  <a:pt x="11" y="59"/>
                  <a:pt x="11" y="59"/>
                  <a:pt x="11" y="59"/>
                </a:cubicBezTo>
                <a:cubicBezTo>
                  <a:pt x="9" y="59"/>
                  <a:pt x="8" y="57"/>
                  <a:pt x="8" y="55"/>
                </a:cubicBezTo>
                <a:cubicBezTo>
                  <a:pt x="8" y="27"/>
                  <a:pt x="8" y="27"/>
                  <a:pt x="8" y="27"/>
                </a:cubicBezTo>
                <a:cubicBezTo>
                  <a:pt x="8" y="25"/>
                  <a:pt x="9" y="23"/>
                  <a:pt x="11" y="23"/>
                </a:cubicBezTo>
                <a:cubicBezTo>
                  <a:pt x="57" y="23"/>
                  <a:pt x="57" y="23"/>
                  <a:pt x="57" y="23"/>
                </a:cubicBezTo>
                <a:cubicBezTo>
                  <a:pt x="59" y="23"/>
                  <a:pt x="60" y="25"/>
                  <a:pt x="60" y="27"/>
                </a:cubicBezTo>
                <a:cubicBezTo>
                  <a:pt x="60" y="30"/>
                  <a:pt x="60" y="30"/>
                  <a:pt x="60" y="30"/>
                </a:cubicBezTo>
                <a:cubicBezTo>
                  <a:pt x="64" y="30"/>
                  <a:pt x="64" y="30"/>
                  <a:pt x="64" y="30"/>
                </a:cubicBezTo>
                <a:cubicBezTo>
                  <a:pt x="64" y="30"/>
                  <a:pt x="64" y="29"/>
                  <a:pt x="65" y="29"/>
                </a:cubicBezTo>
                <a:cubicBezTo>
                  <a:pt x="73" y="22"/>
                  <a:pt x="73" y="22"/>
                  <a:pt x="73" y="22"/>
                </a:cubicBezTo>
                <a:cubicBezTo>
                  <a:pt x="74" y="21"/>
                  <a:pt x="75" y="21"/>
                  <a:pt x="75" y="23"/>
                </a:cubicBezTo>
              </a:path>
            </a:pathLst>
          </a:custGeom>
          <a:solidFill>
            <a:schemeClr val="tx1"/>
          </a:solidFill>
          <a:ln>
            <a:noFill/>
          </a:ln>
          <a:extLst/>
        </p:spPr>
        <p:txBody>
          <a:bodyPr vert="horz" wrap="square" lIns="97576" tIns="48788" rIns="97576" bIns="48788" numCol="1" anchor="t" anchorCtr="0" compatLnSpc="1">
            <a:prstTxWarp prst="textNoShape">
              <a:avLst/>
            </a:prstTxWarp>
          </a:bodyPr>
          <a:lstStyle/>
          <a:p>
            <a:endParaRPr lang="en-US">
              <a:solidFill>
                <a:srgbClr val="FFFFFF"/>
              </a:solidFill>
            </a:endParaRPr>
          </a:p>
        </p:txBody>
      </p:sp>
      <p:grpSp>
        <p:nvGrpSpPr>
          <p:cNvPr id="29" name="Group 28"/>
          <p:cNvGrpSpPr/>
          <p:nvPr/>
        </p:nvGrpSpPr>
        <p:grpSpPr>
          <a:xfrm>
            <a:off x="2856289" y="3035300"/>
            <a:ext cx="6723897" cy="914400"/>
            <a:chOff x="2856289" y="3035300"/>
            <a:chExt cx="6723897" cy="914400"/>
          </a:xfrm>
        </p:grpSpPr>
        <p:sp>
          <p:nvSpPr>
            <p:cNvPr id="30" name="Rectangle 29"/>
            <p:cNvSpPr/>
            <p:nvPr/>
          </p:nvSpPr>
          <p:spPr bwMode="auto">
            <a:xfrm>
              <a:off x="4548948" y="3035300"/>
              <a:ext cx="1645920" cy="91440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42742" fontAlgn="base">
                <a:lnSpc>
                  <a:spcPct val="90000"/>
                </a:lnSpc>
                <a:spcBef>
                  <a:spcPct val="0"/>
                </a:spcBef>
                <a:spcAft>
                  <a:spcPct val="0"/>
                </a:spcAft>
              </a:pPr>
              <a:r>
                <a:rPr lang="en-US" sz="2000" spc="-30" dirty="0" smtClean="0">
                  <a:solidFill>
                    <a:srgbClr val="FFFFFF"/>
                  </a:solidFill>
                  <a:latin typeface="Segoe UI Semibold" panose="020B0702040204020203" pitchFamily="34" charset="0"/>
                  <a:ea typeface="Segoe UI" pitchFamily="34" charset="0"/>
                  <a:cs typeface="Segoe UI Semibold" panose="020B0702040204020203" pitchFamily="34" charset="0"/>
                </a:rPr>
                <a:t>Week 2</a:t>
              </a:r>
              <a:endParaRPr lang="en-US" sz="2000" spc="-30"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31" name="Rectangle 30"/>
            <p:cNvSpPr/>
            <p:nvPr/>
          </p:nvSpPr>
          <p:spPr bwMode="auto">
            <a:xfrm>
              <a:off x="6241607" y="3035300"/>
              <a:ext cx="1645920" cy="91440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42742" fontAlgn="base">
                <a:lnSpc>
                  <a:spcPct val="90000"/>
                </a:lnSpc>
                <a:spcBef>
                  <a:spcPct val="0"/>
                </a:spcBef>
                <a:spcAft>
                  <a:spcPct val="0"/>
                </a:spcAft>
              </a:pPr>
              <a:r>
                <a:rPr lang="en-US" sz="2000" spc="-30" dirty="0" smtClean="0">
                  <a:solidFill>
                    <a:srgbClr val="FFFFFF"/>
                  </a:solidFill>
                  <a:latin typeface="Segoe UI Semibold" panose="020B0702040204020203" pitchFamily="34" charset="0"/>
                  <a:ea typeface="Segoe UI" pitchFamily="34" charset="0"/>
                  <a:cs typeface="Segoe UI Semibold" panose="020B0702040204020203" pitchFamily="34" charset="0"/>
                </a:rPr>
                <a:t>Week 3</a:t>
              </a:r>
              <a:endParaRPr lang="en-US" sz="2000" spc="-30"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32" name="Rectangle 31"/>
            <p:cNvSpPr/>
            <p:nvPr/>
          </p:nvSpPr>
          <p:spPr bwMode="auto">
            <a:xfrm>
              <a:off x="2856289" y="3035300"/>
              <a:ext cx="1645920" cy="91440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42742" fontAlgn="base">
                <a:lnSpc>
                  <a:spcPct val="90000"/>
                </a:lnSpc>
                <a:spcBef>
                  <a:spcPct val="0"/>
                </a:spcBef>
                <a:spcAft>
                  <a:spcPct val="0"/>
                </a:spcAft>
              </a:pPr>
              <a:r>
                <a:rPr lang="en-US" sz="2000" spc="-30" dirty="0" smtClean="0">
                  <a:solidFill>
                    <a:srgbClr val="FFFFFF"/>
                  </a:solidFill>
                  <a:latin typeface="Segoe UI Semibold" panose="020B0702040204020203" pitchFamily="34" charset="0"/>
                  <a:ea typeface="Segoe UI" pitchFamily="34" charset="0"/>
                  <a:cs typeface="Segoe UI Semibold" panose="020B0702040204020203" pitchFamily="34" charset="0"/>
                </a:rPr>
                <a:t>Week 1</a:t>
              </a:r>
              <a:endParaRPr lang="en-US" sz="2000" spc="-30"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33" name="Rectangle 32"/>
            <p:cNvSpPr/>
            <p:nvPr/>
          </p:nvSpPr>
          <p:spPr bwMode="auto">
            <a:xfrm>
              <a:off x="7934266" y="3035300"/>
              <a:ext cx="1645920" cy="91440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42742" fontAlgn="base">
                <a:lnSpc>
                  <a:spcPct val="90000"/>
                </a:lnSpc>
                <a:spcBef>
                  <a:spcPct val="0"/>
                </a:spcBef>
                <a:spcAft>
                  <a:spcPct val="0"/>
                </a:spcAft>
              </a:pPr>
              <a:endParaRPr lang="en-US" sz="2000" spc="-68" dirty="0">
                <a:solidFill>
                  <a:srgbClr val="505050"/>
                </a:solidFill>
                <a:latin typeface="Segoe UI Light" panose="020B0502040204020203" pitchFamily="34" charset="0"/>
                <a:ea typeface="Segoe UI" pitchFamily="34" charset="0"/>
                <a:cs typeface="Segoe UI Light" panose="020B0502040204020203" pitchFamily="34" charset="0"/>
              </a:endParaRPr>
            </a:p>
          </p:txBody>
        </p:sp>
      </p:grpSp>
      <p:grpSp>
        <p:nvGrpSpPr>
          <p:cNvPr id="34" name="Group 33"/>
          <p:cNvGrpSpPr/>
          <p:nvPr/>
        </p:nvGrpSpPr>
        <p:grpSpPr>
          <a:xfrm>
            <a:off x="-2248731" y="4870450"/>
            <a:ext cx="6723897" cy="914400"/>
            <a:chOff x="2856289" y="3035300"/>
            <a:chExt cx="6723897" cy="914400"/>
          </a:xfrm>
        </p:grpSpPr>
        <p:sp>
          <p:nvSpPr>
            <p:cNvPr id="35" name="Rectangle 34"/>
            <p:cNvSpPr/>
            <p:nvPr/>
          </p:nvSpPr>
          <p:spPr bwMode="auto">
            <a:xfrm>
              <a:off x="4548948" y="3035300"/>
              <a:ext cx="1645920" cy="91440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42742" fontAlgn="base">
                <a:lnSpc>
                  <a:spcPct val="90000"/>
                </a:lnSpc>
                <a:spcBef>
                  <a:spcPct val="0"/>
                </a:spcBef>
                <a:spcAft>
                  <a:spcPct val="0"/>
                </a:spcAft>
              </a:pPr>
              <a:r>
                <a:rPr lang="en-US" sz="2000" spc="-30" dirty="0" smtClean="0">
                  <a:solidFill>
                    <a:srgbClr val="FFFFFF"/>
                  </a:solidFill>
                  <a:latin typeface="Segoe UI Semibold" panose="020B0702040204020203" pitchFamily="34" charset="0"/>
                  <a:ea typeface="Segoe UI" pitchFamily="34" charset="0"/>
                  <a:cs typeface="Segoe UI Semibold" panose="020B0702040204020203" pitchFamily="34" charset="0"/>
                </a:rPr>
                <a:t>Week 2</a:t>
              </a:r>
              <a:endParaRPr lang="en-US" sz="2000" spc="-30"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36" name="Rectangle 35"/>
            <p:cNvSpPr/>
            <p:nvPr/>
          </p:nvSpPr>
          <p:spPr bwMode="auto">
            <a:xfrm>
              <a:off x="6241607" y="3035300"/>
              <a:ext cx="1645920" cy="91440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42742" fontAlgn="base">
                <a:lnSpc>
                  <a:spcPct val="90000"/>
                </a:lnSpc>
                <a:spcBef>
                  <a:spcPct val="0"/>
                </a:spcBef>
                <a:spcAft>
                  <a:spcPct val="0"/>
                </a:spcAft>
              </a:pPr>
              <a:r>
                <a:rPr lang="en-US" sz="2000" spc="-30" dirty="0" smtClean="0">
                  <a:solidFill>
                    <a:srgbClr val="FFFFFF"/>
                  </a:solidFill>
                  <a:latin typeface="Segoe UI Semibold" panose="020B0702040204020203" pitchFamily="34" charset="0"/>
                  <a:ea typeface="Segoe UI" pitchFamily="34" charset="0"/>
                  <a:cs typeface="Segoe UI Semibold" panose="020B0702040204020203" pitchFamily="34" charset="0"/>
                </a:rPr>
                <a:t>Week 3</a:t>
              </a:r>
              <a:endParaRPr lang="en-US" sz="2000" spc="-30"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37" name="Rectangle 36"/>
            <p:cNvSpPr/>
            <p:nvPr/>
          </p:nvSpPr>
          <p:spPr bwMode="auto">
            <a:xfrm>
              <a:off x="2856289" y="3035300"/>
              <a:ext cx="1645920" cy="91440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42742" fontAlgn="base">
                <a:lnSpc>
                  <a:spcPct val="90000"/>
                </a:lnSpc>
                <a:spcBef>
                  <a:spcPct val="0"/>
                </a:spcBef>
                <a:spcAft>
                  <a:spcPct val="0"/>
                </a:spcAft>
              </a:pPr>
              <a:r>
                <a:rPr lang="en-US" sz="2000" spc="-30" dirty="0" smtClean="0">
                  <a:solidFill>
                    <a:srgbClr val="FFFFFF"/>
                  </a:solidFill>
                  <a:latin typeface="Segoe UI Semibold" panose="020B0702040204020203" pitchFamily="34" charset="0"/>
                  <a:ea typeface="Segoe UI" pitchFamily="34" charset="0"/>
                  <a:cs typeface="Segoe UI Semibold" panose="020B0702040204020203" pitchFamily="34" charset="0"/>
                </a:rPr>
                <a:t>Week 1</a:t>
              </a:r>
              <a:endParaRPr lang="en-US" sz="2000" spc="-30"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38" name="Rectangle 37"/>
            <p:cNvSpPr/>
            <p:nvPr/>
          </p:nvSpPr>
          <p:spPr bwMode="auto">
            <a:xfrm>
              <a:off x="7934266" y="3035300"/>
              <a:ext cx="1645920" cy="91440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42742" fontAlgn="base">
                <a:lnSpc>
                  <a:spcPct val="90000"/>
                </a:lnSpc>
                <a:spcBef>
                  <a:spcPct val="0"/>
                </a:spcBef>
                <a:spcAft>
                  <a:spcPct val="0"/>
                </a:spcAft>
              </a:pPr>
              <a:endParaRPr lang="en-US" sz="2000" spc="-68" dirty="0">
                <a:solidFill>
                  <a:srgbClr val="505050"/>
                </a:solidFill>
                <a:latin typeface="Segoe UI Light" panose="020B0502040204020203" pitchFamily="34" charset="0"/>
                <a:ea typeface="Segoe UI" pitchFamily="34" charset="0"/>
                <a:cs typeface="Segoe UI Light" panose="020B0502040204020203" pitchFamily="34" charset="0"/>
              </a:endParaRPr>
            </a:p>
          </p:txBody>
        </p:sp>
      </p:grpSp>
      <p:grpSp>
        <p:nvGrpSpPr>
          <p:cNvPr id="39" name="Group 38"/>
          <p:cNvGrpSpPr/>
          <p:nvPr/>
        </p:nvGrpSpPr>
        <p:grpSpPr>
          <a:xfrm>
            <a:off x="7934265" y="4870450"/>
            <a:ext cx="6723897" cy="914400"/>
            <a:chOff x="2856289" y="3035300"/>
            <a:chExt cx="6723897" cy="914400"/>
          </a:xfrm>
        </p:grpSpPr>
        <p:sp>
          <p:nvSpPr>
            <p:cNvPr id="40" name="Rectangle 39"/>
            <p:cNvSpPr/>
            <p:nvPr/>
          </p:nvSpPr>
          <p:spPr bwMode="auto">
            <a:xfrm>
              <a:off x="4548948" y="3035300"/>
              <a:ext cx="1645920" cy="91440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42742" fontAlgn="base">
                <a:lnSpc>
                  <a:spcPct val="90000"/>
                </a:lnSpc>
                <a:spcBef>
                  <a:spcPct val="0"/>
                </a:spcBef>
                <a:spcAft>
                  <a:spcPct val="0"/>
                </a:spcAft>
              </a:pPr>
              <a:r>
                <a:rPr lang="en-US" sz="2000" spc="-30" dirty="0" smtClean="0">
                  <a:solidFill>
                    <a:srgbClr val="FFFFFF"/>
                  </a:solidFill>
                  <a:latin typeface="Segoe UI Semibold" panose="020B0702040204020203" pitchFamily="34" charset="0"/>
                  <a:ea typeface="Segoe UI" pitchFamily="34" charset="0"/>
                  <a:cs typeface="Segoe UI Semibold" panose="020B0702040204020203" pitchFamily="34" charset="0"/>
                </a:rPr>
                <a:t>Week 2</a:t>
              </a:r>
              <a:endParaRPr lang="en-US" sz="2000" spc="-30"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41" name="Rectangle 40"/>
            <p:cNvSpPr/>
            <p:nvPr/>
          </p:nvSpPr>
          <p:spPr bwMode="auto">
            <a:xfrm>
              <a:off x="6241607" y="3035300"/>
              <a:ext cx="1645920" cy="91440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42742" fontAlgn="base">
                <a:lnSpc>
                  <a:spcPct val="90000"/>
                </a:lnSpc>
                <a:spcBef>
                  <a:spcPct val="0"/>
                </a:spcBef>
                <a:spcAft>
                  <a:spcPct val="0"/>
                </a:spcAft>
              </a:pPr>
              <a:r>
                <a:rPr lang="en-US" sz="2000" spc="-30" dirty="0" smtClean="0">
                  <a:solidFill>
                    <a:srgbClr val="FFFFFF"/>
                  </a:solidFill>
                  <a:latin typeface="Segoe UI Semibold" panose="020B0702040204020203" pitchFamily="34" charset="0"/>
                  <a:ea typeface="Segoe UI" pitchFamily="34" charset="0"/>
                  <a:cs typeface="Segoe UI Semibold" panose="020B0702040204020203" pitchFamily="34" charset="0"/>
                </a:rPr>
                <a:t>Week 3</a:t>
              </a:r>
              <a:endParaRPr lang="en-US" sz="2000" spc="-30"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42" name="Rectangle 41"/>
            <p:cNvSpPr/>
            <p:nvPr/>
          </p:nvSpPr>
          <p:spPr bwMode="auto">
            <a:xfrm>
              <a:off x="2856289" y="3035300"/>
              <a:ext cx="1645920" cy="91440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42742" fontAlgn="base">
                <a:lnSpc>
                  <a:spcPct val="90000"/>
                </a:lnSpc>
                <a:spcBef>
                  <a:spcPct val="0"/>
                </a:spcBef>
                <a:spcAft>
                  <a:spcPct val="0"/>
                </a:spcAft>
              </a:pPr>
              <a:r>
                <a:rPr lang="en-US" sz="2000" spc="-30" dirty="0" smtClean="0">
                  <a:solidFill>
                    <a:srgbClr val="FFFFFF"/>
                  </a:solidFill>
                  <a:latin typeface="Segoe UI Semibold" panose="020B0702040204020203" pitchFamily="34" charset="0"/>
                  <a:ea typeface="Segoe UI" pitchFamily="34" charset="0"/>
                  <a:cs typeface="Segoe UI Semibold" panose="020B0702040204020203" pitchFamily="34" charset="0"/>
                </a:rPr>
                <a:t>Week 1</a:t>
              </a:r>
              <a:endParaRPr lang="en-US" sz="2000" spc="-30"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43" name="Rectangle 42"/>
            <p:cNvSpPr/>
            <p:nvPr/>
          </p:nvSpPr>
          <p:spPr bwMode="auto">
            <a:xfrm>
              <a:off x="7934266" y="3035300"/>
              <a:ext cx="1645920" cy="91440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42742" fontAlgn="base">
                <a:lnSpc>
                  <a:spcPct val="90000"/>
                </a:lnSpc>
                <a:spcBef>
                  <a:spcPct val="0"/>
                </a:spcBef>
                <a:spcAft>
                  <a:spcPct val="0"/>
                </a:spcAft>
              </a:pPr>
              <a:endParaRPr lang="en-US" sz="2000" spc="-68" dirty="0">
                <a:solidFill>
                  <a:srgbClr val="505050"/>
                </a:solidFill>
                <a:latin typeface="Segoe UI Light" panose="020B0502040204020203" pitchFamily="34" charset="0"/>
                <a:ea typeface="Segoe UI" pitchFamily="34" charset="0"/>
                <a:cs typeface="Segoe UI Light" panose="020B0502040204020203" pitchFamily="34" charset="0"/>
              </a:endParaRPr>
            </a:p>
          </p:txBody>
        </p:sp>
      </p:grpSp>
      <p:sp>
        <p:nvSpPr>
          <p:cNvPr id="44" name="TextBox 43"/>
          <p:cNvSpPr txBox="1"/>
          <p:nvPr/>
        </p:nvSpPr>
        <p:spPr>
          <a:xfrm>
            <a:off x="236021" y="4040743"/>
            <a:ext cx="1808479" cy="738664"/>
          </a:xfrm>
          <a:prstGeom prst="rect">
            <a:avLst/>
          </a:prstGeom>
          <a:noFill/>
        </p:spPr>
        <p:txBody>
          <a:bodyPr wrap="square" lIns="182880" tIns="146304" rIns="182880" bIns="146304" rtlCol="0">
            <a:spAutoFit/>
          </a:bodyPr>
          <a:lstStyle/>
          <a:p>
            <a:pPr algn="ctr">
              <a:lnSpc>
                <a:spcPct val="90000"/>
              </a:lnSpc>
            </a:pPr>
            <a:r>
              <a:rPr lang="en-US" sz="3200" spc="-70" dirty="0" smtClean="0">
                <a:solidFill>
                  <a:srgbClr val="FFFFFF"/>
                </a:solidFill>
                <a:latin typeface="Segoe UI Light"/>
                <a:cs typeface="Segoe UI Semibold" panose="020B0702040204020203" pitchFamily="34" charset="0"/>
              </a:rPr>
              <a:t>Sprint 56</a:t>
            </a:r>
            <a:endParaRPr lang="en-US" sz="3200" spc="-70" dirty="0">
              <a:solidFill>
                <a:srgbClr val="FFFFFF"/>
              </a:solidFill>
              <a:latin typeface="Segoe UI Light"/>
              <a:cs typeface="Segoe UI Semibold" panose="020B0702040204020203" pitchFamily="34" charset="0"/>
            </a:endParaRPr>
          </a:p>
        </p:txBody>
      </p:sp>
      <p:sp>
        <p:nvSpPr>
          <p:cNvPr id="45" name="TextBox 44"/>
          <p:cNvSpPr txBox="1"/>
          <p:nvPr/>
        </p:nvSpPr>
        <p:spPr>
          <a:xfrm>
            <a:off x="10391975" y="4040743"/>
            <a:ext cx="1808479" cy="738664"/>
          </a:xfrm>
          <a:prstGeom prst="rect">
            <a:avLst/>
          </a:prstGeom>
          <a:noFill/>
        </p:spPr>
        <p:txBody>
          <a:bodyPr wrap="square" lIns="182880" tIns="146304" rIns="182880" bIns="146304" rtlCol="0">
            <a:spAutoFit/>
          </a:bodyPr>
          <a:lstStyle/>
          <a:p>
            <a:pPr algn="ctr">
              <a:lnSpc>
                <a:spcPct val="90000"/>
              </a:lnSpc>
            </a:pPr>
            <a:r>
              <a:rPr lang="en-US" sz="3200" spc="-70" dirty="0" smtClean="0">
                <a:solidFill>
                  <a:srgbClr val="FFFFFF"/>
                </a:solidFill>
                <a:latin typeface="Segoe UI Light"/>
                <a:cs typeface="Segoe UI Semibold" panose="020B0702040204020203" pitchFamily="34" charset="0"/>
              </a:rPr>
              <a:t>Sprint 58</a:t>
            </a:r>
            <a:endParaRPr lang="en-US" sz="3200" spc="-70" dirty="0">
              <a:solidFill>
                <a:srgbClr val="FFFFFF"/>
              </a:solidFill>
              <a:latin typeface="Segoe UI Light"/>
              <a:cs typeface="Segoe UI Semibold" panose="020B0702040204020203" pitchFamily="34" charset="0"/>
            </a:endParaRPr>
          </a:p>
        </p:txBody>
      </p:sp>
      <p:sp>
        <p:nvSpPr>
          <p:cNvPr id="46" name="TextBox 45"/>
          <p:cNvSpPr txBox="1"/>
          <p:nvPr/>
        </p:nvSpPr>
        <p:spPr>
          <a:xfrm>
            <a:off x="5313998" y="4040743"/>
            <a:ext cx="1808479" cy="738664"/>
          </a:xfrm>
          <a:prstGeom prst="rect">
            <a:avLst/>
          </a:prstGeom>
          <a:noFill/>
        </p:spPr>
        <p:txBody>
          <a:bodyPr wrap="square" lIns="182880" tIns="146304" rIns="182880" bIns="146304" rtlCol="0">
            <a:spAutoFit/>
          </a:bodyPr>
          <a:lstStyle>
            <a:defPPr>
              <a:defRPr lang="en-US"/>
            </a:defPPr>
            <a:lvl1pPr algn="ctr">
              <a:lnSpc>
                <a:spcPct val="90000"/>
              </a:lnSpc>
              <a:defRPr sz="3200" spc="-70">
                <a:gradFill>
                  <a:gsLst>
                    <a:gs pos="4000">
                      <a:schemeClr val="accent1"/>
                    </a:gs>
                    <a:gs pos="15000">
                      <a:schemeClr val="accent1"/>
                    </a:gs>
                  </a:gsLst>
                  <a:lin ang="5400000" scaled="0"/>
                </a:gradFill>
                <a:latin typeface="+mj-lt"/>
                <a:cs typeface="Segoe UI Semibold" panose="020B0702040204020203" pitchFamily="34" charset="0"/>
              </a:defRPr>
            </a:lvl1pPr>
          </a:lstStyle>
          <a:p>
            <a:r>
              <a:rPr lang="en-US" dirty="0">
                <a:solidFill>
                  <a:srgbClr val="FFFFFF"/>
                </a:solidFill>
              </a:rPr>
              <a:t>Sprint 57</a:t>
            </a:r>
          </a:p>
        </p:txBody>
      </p:sp>
      <p:pic>
        <p:nvPicPr>
          <p:cNvPr id="47" name="Picture 46"/>
          <p:cNvPicPr>
            <a:picLocks noChangeAspect="1"/>
          </p:cNvPicPr>
          <p:nvPr/>
        </p:nvPicPr>
        <p:blipFill>
          <a:blip r:embed="rId7"/>
          <a:stretch>
            <a:fillRect/>
          </a:stretch>
        </p:blipFill>
        <p:spPr>
          <a:xfrm>
            <a:off x="1646237" y="1417329"/>
            <a:ext cx="3848100" cy="4362450"/>
          </a:xfrm>
          <a:prstGeom prst="rect">
            <a:avLst/>
          </a:prstGeom>
        </p:spPr>
      </p:pic>
      <p:pic>
        <p:nvPicPr>
          <p:cNvPr id="48" name="Picture 47"/>
          <p:cNvPicPr>
            <a:picLocks noChangeAspect="1"/>
          </p:cNvPicPr>
          <p:nvPr/>
        </p:nvPicPr>
        <p:blipFill>
          <a:blip r:embed="rId8"/>
          <a:stretch>
            <a:fillRect/>
          </a:stretch>
        </p:blipFill>
        <p:spPr>
          <a:xfrm>
            <a:off x="6072041" y="1417329"/>
            <a:ext cx="3854760" cy="5437661"/>
          </a:xfrm>
          <a:prstGeom prst="rect">
            <a:avLst/>
          </a:prstGeom>
        </p:spPr>
      </p:pic>
      <p:pic>
        <p:nvPicPr>
          <p:cNvPr id="49" name="Sprint 41 Demo">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2872042" y="1897807"/>
            <a:ext cx="5969276" cy="4476703"/>
          </a:xfrm>
          <a:prstGeom prst="rect">
            <a:avLst/>
          </a:prstGeom>
        </p:spPr>
      </p:pic>
    </p:spTree>
    <p:extLst>
      <p:ext uri="{BB962C8B-B14F-4D97-AF65-F5344CB8AC3E}">
        <p14:creationId xmlns:p14="http://schemas.microsoft.com/office/powerpoint/2010/main" val="3995965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49"/>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Team “chats”</a:t>
            </a:r>
            <a:endParaRPr lang="en-US" dirty="0"/>
          </a:p>
        </p:txBody>
      </p:sp>
      <p:sp>
        <p:nvSpPr>
          <p:cNvPr id="82" name="Rectangle 81"/>
          <p:cNvSpPr/>
          <p:nvPr/>
        </p:nvSpPr>
        <p:spPr bwMode="auto">
          <a:xfrm>
            <a:off x="531947" y="4349498"/>
            <a:ext cx="11123025" cy="640080"/>
          </a:xfrm>
          <a:prstGeom prst="rect">
            <a:avLst/>
          </a:prstGeom>
          <a:solidFill>
            <a:schemeClr val="tx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algn="ctr" defTabSz="1242591" fontAlgn="base">
              <a:spcBef>
                <a:spcPct val="0"/>
              </a:spcBef>
              <a:spcAft>
                <a:spcPct val="0"/>
              </a:spcAft>
            </a:pPr>
            <a:endParaRPr lang="en-US" sz="2400"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sp>
        <p:nvSpPr>
          <p:cNvPr id="118" name="Flowchart: Process 117"/>
          <p:cNvSpPr/>
          <p:nvPr/>
        </p:nvSpPr>
        <p:spPr bwMode="auto">
          <a:xfrm>
            <a:off x="3153329" y="4349498"/>
            <a:ext cx="91440" cy="640080"/>
          </a:xfrm>
          <a:prstGeom prst="flowChartProcess">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9" name="Flowchart: Process 118"/>
          <p:cNvSpPr/>
          <p:nvPr/>
        </p:nvSpPr>
        <p:spPr bwMode="auto">
          <a:xfrm>
            <a:off x="6022903" y="4349498"/>
            <a:ext cx="91440" cy="640080"/>
          </a:xfrm>
          <a:prstGeom prst="flowChartProcess">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0" name="Flowchart: Process 119"/>
          <p:cNvSpPr/>
          <p:nvPr/>
        </p:nvSpPr>
        <p:spPr bwMode="auto">
          <a:xfrm>
            <a:off x="8892476" y="4349498"/>
            <a:ext cx="91440" cy="640080"/>
          </a:xfrm>
          <a:prstGeom prst="flowChartProcess">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83" name="Group 82"/>
          <p:cNvGrpSpPr/>
          <p:nvPr/>
        </p:nvGrpSpPr>
        <p:grpSpPr>
          <a:xfrm>
            <a:off x="531948" y="3798777"/>
            <a:ext cx="835176" cy="273910"/>
            <a:chOff x="531948" y="3798777"/>
            <a:chExt cx="835176" cy="273910"/>
          </a:xfrm>
        </p:grpSpPr>
        <p:sp>
          <p:nvSpPr>
            <p:cNvPr id="88" name="Rectangle 87"/>
            <p:cNvSpPr/>
            <p:nvPr/>
          </p:nvSpPr>
          <p:spPr bwMode="auto">
            <a:xfrm>
              <a:off x="531948" y="3798985"/>
              <a:ext cx="616101" cy="273702"/>
            </a:xfrm>
            <a:prstGeom prst="rect">
              <a:avLst/>
            </a:prstGeom>
            <a:solidFill>
              <a:schemeClr val="accent4"/>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sp>
          <p:nvSpPr>
            <p:cNvPr id="103" name="Rectangle 102"/>
            <p:cNvSpPr/>
            <p:nvPr/>
          </p:nvSpPr>
          <p:spPr bwMode="auto">
            <a:xfrm>
              <a:off x="1148049" y="3798777"/>
              <a:ext cx="219075" cy="273910"/>
            </a:xfrm>
            <a:prstGeom prst="rect">
              <a:avLst/>
            </a:prstGeom>
            <a:solidFill>
              <a:schemeClr val="accent4">
                <a:lumMod val="7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grpSp>
      <p:grpSp>
        <p:nvGrpSpPr>
          <p:cNvPr id="104" name="Group 103"/>
          <p:cNvGrpSpPr/>
          <p:nvPr/>
        </p:nvGrpSpPr>
        <p:grpSpPr>
          <a:xfrm>
            <a:off x="1148049" y="3440589"/>
            <a:ext cx="835176" cy="273910"/>
            <a:chOff x="531948" y="3798777"/>
            <a:chExt cx="835176" cy="273910"/>
          </a:xfrm>
        </p:grpSpPr>
        <p:sp>
          <p:nvSpPr>
            <p:cNvPr id="105" name="Rectangle 104"/>
            <p:cNvSpPr/>
            <p:nvPr/>
          </p:nvSpPr>
          <p:spPr bwMode="auto">
            <a:xfrm>
              <a:off x="531948" y="3798985"/>
              <a:ext cx="616101" cy="273702"/>
            </a:xfrm>
            <a:prstGeom prst="rect">
              <a:avLst/>
            </a:prstGeom>
            <a:solidFill>
              <a:schemeClr val="accent4"/>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sp>
          <p:nvSpPr>
            <p:cNvPr id="106" name="Rectangle 105"/>
            <p:cNvSpPr/>
            <p:nvPr/>
          </p:nvSpPr>
          <p:spPr bwMode="auto">
            <a:xfrm>
              <a:off x="1148049" y="3798777"/>
              <a:ext cx="219075" cy="273910"/>
            </a:xfrm>
            <a:prstGeom prst="rect">
              <a:avLst/>
            </a:prstGeom>
            <a:solidFill>
              <a:schemeClr val="accent4">
                <a:lumMod val="7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grpSp>
      <p:grpSp>
        <p:nvGrpSpPr>
          <p:cNvPr id="107" name="Group 106"/>
          <p:cNvGrpSpPr/>
          <p:nvPr/>
        </p:nvGrpSpPr>
        <p:grpSpPr>
          <a:xfrm>
            <a:off x="1764150" y="3798777"/>
            <a:ext cx="835176" cy="273910"/>
            <a:chOff x="531948" y="3798777"/>
            <a:chExt cx="835176" cy="273910"/>
          </a:xfrm>
        </p:grpSpPr>
        <p:sp>
          <p:nvSpPr>
            <p:cNvPr id="108" name="Rectangle 107"/>
            <p:cNvSpPr/>
            <p:nvPr/>
          </p:nvSpPr>
          <p:spPr bwMode="auto">
            <a:xfrm>
              <a:off x="531948" y="3798985"/>
              <a:ext cx="616101" cy="273702"/>
            </a:xfrm>
            <a:prstGeom prst="rect">
              <a:avLst/>
            </a:prstGeom>
            <a:solidFill>
              <a:schemeClr val="accent4"/>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sp>
          <p:nvSpPr>
            <p:cNvPr id="109" name="Rectangle 108"/>
            <p:cNvSpPr/>
            <p:nvPr/>
          </p:nvSpPr>
          <p:spPr bwMode="auto">
            <a:xfrm>
              <a:off x="1148049" y="3798777"/>
              <a:ext cx="219075" cy="273910"/>
            </a:xfrm>
            <a:prstGeom prst="rect">
              <a:avLst/>
            </a:prstGeom>
            <a:solidFill>
              <a:schemeClr val="accent4">
                <a:lumMod val="7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grpSp>
      <p:grpSp>
        <p:nvGrpSpPr>
          <p:cNvPr id="110" name="Group 109"/>
          <p:cNvGrpSpPr/>
          <p:nvPr/>
        </p:nvGrpSpPr>
        <p:grpSpPr>
          <a:xfrm>
            <a:off x="2380251" y="3440589"/>
            <a:ext cx="835176" cy="273910"/>
            <a:chOff x="531948" y="3798777"/>
            <a:chExt cx="835176" cy="273910"/>
          </a:xfrm>
        </p:grpSpPr>
        <p:sp>
          <p:nvSpPr>
            <p:cNvPr id="111" name="Rectangle 110"/>
            <p:cNvSpPr/>
            <p:nvPr/>
          </p:nvSpPr>
          <p:spPr bwMode="auto">
            <a:xfrm>
              <a:off x="531948" y="3798985"/>
              <a:ext cx="616101" cy="273702"/>
            </a:xfrm>
            <a:prstGeom prst="rect">
              <a:avLst/>
            </a:prstGeom>
            <a:solidFill>
              <a:schemeClr val="accent4"/>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sp>
          <p:nvSpPr>
            <p:cNvPr id="112" name="Rectangle 111"/>
            <p:cNvSpPr/>
            <p:nvPr/>
          </p:nvSpPr>
          <p:spPr bwMode="auto">
            <a:xfrm>
              <a:off x="1148049" y="3798777"/>
              <a:ext cx="219075" cy="273910"/>
            </a:xfrm>
            <a:prstGeom prst="rect">
              <a:avLst/>
            </a:prstGeom>
            <a:solidFill>
              <a:schemeClr val="accent4">
                <a:lumMod val="7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grpSp>
      <p:grpSp>
        <p:nvGrpSpPr>
          <p:cNvPr id="113" name="Group 112"/>
          <p:cNvGrpSpPr/>
          <p:nvPr/>
        </p:nvGrpSpPr>
        <p:grpSpPr>
          <a:xfrm>
            <a:off x="2996352" y="3798777"/>
            <a:ext cx="835176" cy="273910"/>
            <a:chOff x="531948" y="3798777"/>
            <a:chExt cx="835176" cy="273910"/>
          </a:xfrm>
        </p:grpSpPr>
        <p:sp>
          <p:nvSpPr>
            <p:cNvPr id="114" name="Rectangle 113"/>
            <p:cNvSpPr/>
            <p:nvPr/>
          </p:nvSpPr>
          <p:spPr bwMode="auto">
            <a:xfrm>
              <a:off x="531948" y="3798985"/>
              <a:ext cx="616101" cy="273702"/>
            </a:xfrm>
            <a:prstGeom prst="rect">
              <a:avLst/>
            </a:prstGeom>
            <a:solidFill>
              <a:schemeClr val="accent4"/>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sp>
          <p:nvSpPr>
            <p:cNvPr id="115" name="Rectangle 114"/>
            <p:cNvSpPr/>
            <p:nvPr/>
          </p:nvSpPr>
          <p:spPr bwMode="auto">
            <a:xfrm>
              <a:off x="1148049" y="3798777"/>
              <a:ext cx="219075" cy="273910"/>
            </a:xfrm>
            <a:prstGeom prst="rect">
              <a:avLst/>
            </a:prstGeom>
            <a:solidFill>
              <a:schemeClr val="accent4">
                <a:lumMod val="7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grpSp>
      <p:grpSp>
        <p:nvGrpSpPr>
          <p:cNvPr id="116" name="Group 115"/>
          <p:cNvGrpSpPr/>
          <p:nvPr/>
        </p:nvGrpSpPr>
        <p:grpSpPr>
          <a:xfrm>
            <a:off x="3612453" y="3440589"/>
            <a:ext cx="835176" cy="273910"/>
            <a:chOff x="531948" y="3798777"/>
            <a:chExt cx="835176" cy="273910"/>
          </a:xfrm>
        </p:grpSpPr>
        <p:sp>
          <p:nvSpPr>
            <p:cNvPr id="117" name="Rectangle 116"/>
            <p:cNvSpPr/>
            <p:nvPr/>
          </p:nvSpPr>
          <p:spPr bwMode="auto">
            <a:xfrm>
              <a:off x="531948" y="3798985"/>
              <a:ext cx="616101" cy="273702"/>
            </a:xfrm>
            <a:prstGeom prst="rect">
              <a:avLst/>
            </a:prstGeom>
            <a:solidFill>
              <a:schemeClr val="accent4"/>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sp>
          <p:nvSpPr>
            <p:cNvPr id="121" name="Rectangle 120"/>
            <p:cNvSpPr/>
            <p:nvPr/>
          </p:nvSpPr>
          <p:spPr bwMode="auto">
            <a:xfrm>
              <a:off x="1148049" y="3798777"/>
              <a:ext cx="219075" cy="273910"/>
            </a:xfrm>
            <a:prstGeom prst="rect">
              <a:avLst/>
            </a:prstGeom>
            <a:solidFill>
              <a:schemeClr val="accent4">
                <a:lumMod val="7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grpSp>
      <p:grpSp>
        <p:nvGrpSpPr>
          <p:cNvPr id="123" name="Group 122"/>
          <p:cNvGrpSpPr/>
          <p:nvPr/>
        </p:nvGrpSpPr>
        <p:grpSpPr>
          <a:xfrm>
            <a:off x="4228554" y="3798777"/>
            <a:ext cx="835176" cy="273910"/>
            <a:chOff x="531948" y="3798777"/>
            <a:chExt cx="835176" cy="273910"/>
          </a:xfrm>
        </p:grpSpPr>
        <p:sp>
          <p:nvSpPr>
            <p:cNvPr id="124" name="Rectangle 123"/>
            <p:cNvSpPr/>
            <p:nvPr/>
          </p:nvSpPr>
          <p:spPr bwMode="auto">
            <a:xfrm>
              <a:off x="531948" y="3798985"/>
              <a:ext cx="616101" cy="273702"/>
            </a:xfrm>
            <a:prstGeom prst="rect">
              <a:avLst/>
            </a:prstGeom>
            <a:solidFill>
              <a:schemeClr val="accent4"/>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sp>
          <p:nvSpPr>
            <p:cNvPr id="125" name="Rectangle 124"/>
            <p:cNvSpPr/>
            <p:nvPr/>
          </p:nvSpPr>
          <p:spPr bwMode="auto">
            <a:xfrm>
              <a:off x="1148049" y="3798777"/>
              <a:ext cx="219075" cy="273910"/>
            </a:xfrm>
            <a:prstGeom prst="rect">
              <a:avLst/>
            </a:prstGeom>
            <a:solidFill>
              <a:schemeClr val="accent4">
                <a:lumMod val="7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grpSp>
      <p:grpSp>
        <p:nvGrpSpPr>
          <p:cNvPr id="126" name="Group 125"/>
          <p:cNvGrpSpPr/>
          <p:nvPr/>
        </p:nvGrpSpPr>
        <p:grpSpPr>
          <a:xfrm>
            <a:off x="4844655" y="3440589"/>
            <a:ext cx="835176" cy="273910"/>
            <a:chOff x="531948" y="3798777"/>
            <a:chExt cx="835176" cy="273910"/>
          </a:xfrm>
        </p:grpSpPr>
        <p:sp>
          <p:nvSpPr>
            <p:cNvPr id="127" name="Rectangle 126"/>
            <p:cNvSpPr/>
            <p:nvPr/>
          </p:nvSpPr>
          <p:spPr bwMode="auto">
            <a:xfrm>
              <a:off x="531948" y="3798985"/>
              <a:ext cx="616101" cy="273702"/>
            </a:xfrm>
            <a:prstGeom prst="rect">
              <a:avLst/>
            </a:prstGeom>
            <a:solidFill>
              <a:schemeClr val="accent4"/>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sp>
          <p:nvSpPr>
            <p:cNvPr id="128" name="Rectangle 127"/>
            <p:cNvSpPr/>
            <p:nvPr/>
          </p:nvSpPr>
          <p:spPr bwMode="auto">
            <a:xfrm>
              <a:off x="1148049" y="3798777"/>
              <a:ext cx="219075" cy="273910"/>
            </a:xfrm>
            <a:prstGeom prst="rect">
              <a:avLst/>
            </a:prstGeom>
            <a:solidFill>
              <a:schemeClr val="accent4">
                <a:lumMod val="7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grpSp>
      <p:grpSp>
        <p:nvGrpSpPr>
          <p:cNvPr id="129" name="Group 128"/>
          <p:cNvGrpSpPr/>
          <p:nvPr/>
        </p:nvGrpSpPr>
        <p:grpSpPr>
          <a:xfrm>
            <a:off x="5460756" y="3798777"/>
            <a:ext cx="835176" cy="273910"/>
            <a:chOff x="531948" y="3798777"/>
            <a:chExt cx="835176" cy="273910"/>
          </a:xfrm>
        </p:grpSpPr>
        <p:sp>
          <p:nvSpPr>
            <p:cNvPr id="130" name="Rectangle 129"/>
            <p:cNvSpPr/>
            <p:nvPr/>
          </p:nvSpPr>
          <p:spPr bwMode="auto">
            <a:xfrm>
              <a:off x="531948" y="3798985"/>
              <a:ext cx="616101" cy="273702"/>
            </a:xfrm>
            <a:prstGeom prst="rect">
              <a:avLst/>
            </a:prstGeom>
            <a:solidFill>
              <a:schemeClr val="accent4"/>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sp>
          <p:nvSpPr>
            <p:cNvPr id="131" name="Rectangle 130"/>
            <p:cNvSpPr/>
            <p:nvPr/>
          </p:nvSpPr>
          <p:spPr bwMode="auto">
            <a:xfrm>
              <a:off x="1148049" y="3798777"/>
              <a:ext cx="219075" cy="273910"/>
            </a:xfrm>
            <a:prstGeom prst="rect">
              <a:avLst/>
            </a:prstGeom>
            <a:solidFill>
              <a:schemeClr val="accent4">
                <a:lumMod val="7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grpSp>
      <p:grpSp>
        <p:nvGrpSpPr>
          <p:cNvPr id="132" name="Group 131"/>
          <p:cNvGrpSpPr/>
          <p:nvPr/>
        </p:nvGrpSpPr>
        <p:grpSpPr>
          <a:xfrm>
            <a:off x="6076857" y="3440589"/>
            <a:ext cx="835176" cy="273910"/>
            <a:chOff x="531948" y="3798777"/>
            <a:chExt cx="835176" cy="273910"/>
          </a:xfrm>
        </p:grpSpPr>
        <p:sp>
          <p:nvSpPr>
            <p:cNvPr id="133" name="Rectangle 132"/>
            <p:cNvSpPr/>
            <p:nvPr/>
          </p:nvSpPr>
          <p:spPr bwMode="auto">
            <a:xfrm>
              <a:off x="531948" y="3798985"/>
              <a:ext cx="616101" cy="273702"/>
            </a:xfrm>
            <a:prstGeom prst="rect">
              <a:avLst/>
            </a:prstGeom>
            <a:solidFill>
              <a:schemeClr val="accent4"/>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sp>
          <p:nvSpPr>
            <p:cNvPr id="134" name="Rectangle 133"/>
            <p:cNvSpPr/>
            <p:nvPr/>
          </p:nvSpPr>
          <p:spPr bwMode="auto">
            <a:xfrm>
              <a:off x="1148049" y="3798777"/>
              <a:ext cx="219075" cy="273910"/>
            </a:xfrm>
            <a:prstGeom prst="rect">
              <a:avLst/>
            </a:prstGeom>
            <a:solidFill>
              <a:schemeClr val="accent4">
                <a:lumMod val="7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grpSp>
      <p:grpSp>
        <p:nvGrpSpPr>
          <p:cNvPr id="135" name="Group 134"/>
          <p:cNvGrpSpPr/>
          <p:nvPr/>
        </p:nvGrpSpPr>
        <p:grpSpPr>
          <a:xfrm>
            <a:off x="6692958" y="3798777"/>
            <a:ext cx="835176" cy="273910"/>
            <a:chOff x="531948" y="3798777"/>
            <a:chExt cx="835176" cy="273910"/>
          </a:xfrm>
        </p:grpSpPr>
        <p:sp>
          <p:nvSpPr>
            <p:cNvPr id="136" name="Rectangle 135"/>
            <p:cNvSpPr/>
            <p:nvPr/>
          </p:nvSpPr>
          <p:spPr bwMode="auto">
            <a:xfrm>
              <a:off x="531948" y="3798985"/>
              <a:ext cx="616101" cy="273702"/>
            </a:xfrm>
            <a:prstGeom prst="rect">
              <a:avLst/>
            </a:prstGeom>
            <a:solidFill>
              <a:schemeClr val="accent4"/>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sp>
          <p:nvSpPr>
            <p:cNvPr id="137" name="Rectangle 136"/>
            <p:cNvSpPr/>
            <p:nvPr/>
          </p:nvSpPr>
          <p:spPr bwMode="auto">
            <a:xfrm>
              <a:off x="1148049" y="3798777"/>
              <a:ext cx="219075" cy="273910"/>
            </a:xfrm>
            <a:prstGeom prst="rect">
              <a:avLst/>
            </a:prstGeom>
            <a:solidFill>
              <a:schemeClr val="accent4">
                <a:lumMod val="7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grpSp>
      <p:grpSp>
        <p:nvGrpSpPr>
          <p:cNvPr id="138" name="Group 137"/>
          <p:cNvGrpSpPr/>
          <p:nvPr/>
        </p:nvGrpSpPr>
        <p:grpSpPr>
          <a:xfrm>
            <a:off x="7309059" y="3440589"/>
            <a:ext cx="835176" cy="273910"/>
            <a:chOff x="531948" y="3798777"/>
            <a:chExt cx="835176" cy="273910"/>
          </a:xfrm>
        </p:grpSpPr>
        <p:sp>
          <p:nvSpPr>
            <p:cNvPr id="139" name="Rectangle 138"/>
            <p:cNvSpPr/>
            <p:nvPr/>
          </p:nvSpPr>
          <p:spPr bwMode="auto">
            <a:xfrm>
              <a:off x="531948" y="3798985"/>
              <a:ext cx="616101" cy="273702"/>
            </a:xfrm>
            <a:prstGeom prst="rect">
              <a:avLst/>
            </a:prstGeom>
            <a:solidFill>
              <a:schemeClr val="accent4"/>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sp>
          <p:nvSpPr>
            <p:cNvPr id="140" name="Rectangle 139"/>
            <p:cNvSpPr/>
            <p:nvPr/>
          </p:nvSpPr>
          <p:spPr bwMode="auto">
            <a:xfrm>
              <a:off x="1148049" y="3798777"/>
              <a:ext cx="219075" cy="273910"/>
            </a:xfrm>
            <a:prstGeom prst="rect">
              <a:avLst/>
            </a:prstGeom>
            <a:solidFill>
              <a:schemeClr val="accent4">
                <a:lumMod val="7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grpSp>
      <p:grpSp>
        <p:nvGrpSpPr>
          <p:cNvPr id="141" name="Group 140"/>
          <p:cNvGrpSpPr/>
          <p:nvPr/>
        </p:nvGrpSpPr>
        <p:grpSpPr>
          <a:xfrm>
            <a:off x="7925160" y="3798777"/>
            <a:ext cx="835176" cy="273910"/>
            <a:chOff x="531948" y="3798777"/>
            <a:chExt cx="835176" cy="273910"/>
          </a:xfrm>
        </p:grpSpPr>
        <p:sp>
          <p:nvSpPr>
            <p:cNvPr id="142" name="Rectangle 141"/>
            <p:cNvSpPr/>
            <p:nvPr/>
          </p:nvSpPr>
          <p:spPr bwMode="auto">
            <a:xfrm>
              <a:off x="531948" y="3798985"/>
              <a:ext cx="616101" cy="273702"/>
            </a:xfrm>
            <a:prstGeom prst="rect">
              <a:avLst/>
            </a:prstGeom>
            <a:solidFill>
              <a:schemeClr val="accent4"/>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sp>
          <p:nvSpPr>
            <p:cNvPr id="143" name="Rectangle 142"/>
            <p:cNvSpPr/>
            <p:nvPr/>
          </p:nvSpPr>
          <p:spPr bwMode="auto">
            <a:xfrm>
              <a:off x="1148049" y="3798777"/>
              <a:ext cx="219075" cy="273910"/>
            </a:xfrm>
            <a:prstGeom prst="rect">
              <a:avLst/>
            </a:prstGeom>
            <a:solidFill>
              <a:schemeClr val="accent4">
                <a:lumMod val="7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grpSp>
      <p:grpSp>
        <p:nvGrpSpPr>
          <p:cNvPr id="144" name="Group 143"/>
          <p:cNvGrpSpPr/>
          <p:nvPr/>
        </p:nvGrpSpPr>
        <p:grpSpPr>
          <a:xfrm>
            <a:off x="8541261" y="3440589"/>
            <a:ext cx="835176" cy="273910"/>
            <a:chOff x="531948" y="3798777"/>
            <a:chExt cx="835176" cy="273910"/>
          </a:xfrm>
        </p:grpSpPr>
        <p:sp>
          <p:nvSpPr>
            <p:cNvPr id="145" name="Rectangle 144"/>
            <p:cNvSpPr/>
            <p:nvPr/>
          </p:nvSpPr>
          <p:spPr bwMode="auto">
            <a:xfrm>
              <a:off x="531948" y="3798985"/>
              <a:ext cx="616101" cy="273702"/>
            </a:xfrm>
            <a:prstGeom prst="rect">
              <a:avLst/>
            </a:prstGeom>
            <a:solidFill>
              <a:schemeClr val="accent4"/>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sp>
          <p:nvSpPr>
            <p:cNvPr id="146" name="Rectangle 145"/>
            <p:cNvSpPr/>
            <p:nvPr/>
          </p:nvSpPr>
          <p:spPr bwMode="auto">
            <a:xfrm>
              <a:off x="1148049" y="3798777"/>
              <a:ext cx="219075" cy="273910"/>
            </a:xfrm>
            <a:prstGeom prst="rect">
              <a:avLst/>
            </a:prstGeom>
            <a:solidFill>
              <a:schemeClr val="accent4">
                <a:lumMod val="7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grpSp>
      <p:grpSp>
        <p:nvGrpSpPr>
          <p:cNvPr id="147" name="Group 146"/>
          <p:cNvGrpSpPr/>
          <p:nvPr/>
        </p:nvGrpSpPr>
        <p:grpSpPr>
          <a:xfrm>
            <a:off x="9157362" y="3798777"/>
            <a:ext cx="835176" cy="273910"/>
            <a:chOff x="531948" y="3798777"/>
            <a:chExt cx="835176" cy="273910"/>
          </a:xfrm>
        </p:grpSpPr>
        <p:sp>
          <p:nvSpPr>
            <p:cNvPr id="148" name="Rectangle 147"/>
            <p:cNvSpPr/>
            <p:nvPr/>
          </p:nvSpPr>
          <p:spPr bwMode="auto">
            <a:xfrm>
              <a:off x="531948" y="3798985"/>
              <a:ext cx="616101" cy="273702"/>
            </a:xfrm>
            <a:prstGeom prst="rect">
              <a:avLst/>
            </a:prstGeom>
            <a:solidFill>
              <a:schemeClr val="accent4"/>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sp>
          <p:nvSpPr>
            <p:cNvPr id="149" name="Rectangle 148"/>
            <p:cNvSpPr/>
            <p:nvPr/>
          </p:nvSpPr>
          <p:spPr bwMode="auto">
            <a:xfrm>
              <a:off x="1148049" y="3798777"/>
              <a:ext cx="219075" cy="273910"/>
            </a:xfrm>
            <a:prstGeom prst="rect">
              <a:avLst/>
            </a:prstGeom>
            <a:solidFill>
              <a:schemeClr val="accent4">
                <a:lumMod val="7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grpSp>
      <p:grpSp>
        <p:nvGrpSpPr>
          <p:cNvPr id="150" name="Group 149"/>
          <p:cNvGrpSpPr/>
          <p:nvPr/>
        </p:nvGrpSpPr>
        <p:grpSpPr>
          <a:xfrm>
            <a:off x="9773463" y="3440589"/>
            <a:ext cx="835176" cy="273910"/>
            <a:chOff x="531948" y="3798777"/>
            <a:chExt cx="835176" cy="273910"/>
          </a:xfrm>
        </p:grpSpPr>
        <p:sp>
          <p:nvSpPr>
            <p:cNvPr id="151" name="Rectangle 150"/>
            <p:cNvSpPr/>
            <p:nvPr/>
          </p:nvSpPr>
          <p:spPr bwMode="auto">
            <a:xfrm>
              <a:off x="531948" y="3798985"/>
              <a:ext cx="616101" cy="273702"/>
            </a:xfrm>
            <a:prstGeom prst="rect">
              <a:avLst/>
            </a:prstGeom>
            <a:solidFill>
              <a:schemeClr val="accent4"/>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sp>
          <p:nvSpPr>
            <p:cNvPr id="152" name="Rectangle 151"/>
            <p:cNvSpPr/>
            <p:nvPr/>
          </p:nvSpPr>
          <p:spPr bwMode="auto">
            <a:xfrm>
              <a:off x="1148049" y="3798777"/>
              <a:ext cx="219075" cy="273910"/>
            </a:xfrm>
            <a:prstGeom prst="rect">
              <a:avLst/>
            </a:prstGeom>
            <a:solidFill>
              <a:schemeClr val="accent4">
                <a:lumMod val="7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grpSp>
      <p:grpSp>
        <p:nvGrpSpPr>
          <p:cNvPr id="153" name="Group 152"/>
          <p:cNvGrpSpPr/>
          <p:nvPr/>
        </p:nvGrpSpPr>
        <p:grpSpPr>
          <a:xfrm>
            <a:off x="10389564" y="3798777"/>
            <a:ext cx="835176" cy="273910"/>
            <a:chOff x="531948" y="3798777"/>
            <a:chExt cx="835176" cy="273910"/>
          </a:xfrm>
        </p:grpSpPr>
        <p:sp>
          <p:nvSpPr>
            <p:cNvPr id="154" name="Rectangle 153"/>
            <p:cNvSpPr/>
            <p:nvPr/>
          </p:nvSpPr>
          <p:spPr bwMode="auto">
            <a:xfrm>
              <a:off x="531948" y="3798985"/>
              <a:ext cx="616101" cy="273702"/>
            </a:xfrm>
            <a:prstGeom prst="rect">
              <a:avLst/>
            </a:prstGeom>
            <a:solidFill>
              <a:schemeClr val="accent4"/>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sp>
          <p:nvSpPr>
            <p:cNvPr id="155" name="Rectangle 154"/>
            <p:cNvSpPr/>
            <p:nvPr/>
          </p:nvSpPr>
          <p:spPr bwMode="auto">
            <a:xfrm>
              <a:off x="1148049" y="3798777"/>
              <a:ext cx="219075" cy="273910"/>
            </a:xfrm>
            <a:prstGeom prst="rect">
              <a:avLst/>
            </a:prstGeom>
            <a:solidFill>
              <a:schemeClr val="accent4">
                <a:lumMod val="7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grpSp>
      <p:grpSp>
        <p:nvGrpSpPr>
          <p:cNvPr id="156" name="Group 155"/>
          <p:cNvGrpSpPr/>
          <p:nvPr/>
        </p:nvGrpSpPr>
        <p:grpSpPr>
          <a:xfrm>
            <a:off x="11005665" y="3440589"/>
            <a:ext cx="835176" cy="273910"/>
            <a:chOff x="531948" y="3798777"/>
            <a:chExt cx="835176" cy="273910"/>
          </a:xfrm>
        </p:grpSpPr>
        <p:sp>
          <p:nvSpPr>
            <p:cNvPr id="157" name="Rectangle 156"/>
            <p:cNvSpPr/>
            <p:nvPr/>
          </p:nvSpPr>
          <p:spPr bwMode="auto">
            <a:xfrm>
              <a:off x="531948" y="3798985"/>
              <a:ext cx="616101" cy="273702"/>
            </a:xfrm>
            <a:prstGeom prst="rect">
              <a:avLst/>
            </a:prstGeom>
            <a:solidFill>
              <a:schemeClr val="accent4"/>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sp>
          <p:nvSpPr>
            <p:cNvPr id="158" name="Rectangle 157"/>
            <p:cNvSpPr/>
            <p:nvPr/>
          </p:nvSpPr>
          <p:spPr bwMode="auto">
            <a:xfrm>
              <a:off x="1148049" y="3798777"/>
              <a:ext cx="219075" cy="273910"/>
            </a:xfrm>
            <a:prstGeom prst="rect">
              <a:avLst/>
            </a:prstGeom>
            <a:solidFill>
              <a:schemeClr val="accent4">
                <a:lumMod val="7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891" tIns="62146" rIns="124292" bIns="62146" numCol="1" rtlCol="0" anchor="ctr" anchorCtr="0" compatLnSpc="1">
              <a:prstTxWarp prst="textNoShape">
                <a:avLst/>
              </a:prstTxWarp>
            </a:bodyPr>
            <a:lstStyle/>
            <a:p>
              <a:pPr defTabSz="1242591" fontAlgn="base">
                <a:spcBef>
                  <a:spcPct val="0"/>
                </a:spcBef>
                <a:spcAft>
                  <a:spcPct val="0"/>
                </a:spcAft>
              </a:pPr>
              <a:endParaRPr lang="en-US" sz="3198" b="1"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grpSp>
      <p:grpSp>
        <p:nvGrpSpPr>
          <p:cNvPr id="159" name="Group 158"/>
          <p:cNvGrpSpPr/>
          <p:nvPr/>
        </p:nvGrpSpPr>
        <p:grpSpPr>
          <a:xfrm>
            <a:off x="1646237" y="1925418"/>
            <a:ext cx="1231901" cy="1291208"/>
            <a:chOff x="1808357" y="1279552"/>
            <a:chExt cx="906128" cy="949752"/>
          </a:xfrm>
          <a:solidFill>
            <a:schemeClr val="accent6"/>
          </a:solidFill>
        </p:grpSpPr>
        <p:cxnSp>
          <p:nvCxnSpPr>
            <p:cNvPr id="160" name="Straight Connector 159"/>
            <p:cNvCxnSpPr/>
            <p:nvPr/>
          </p:nvCxnSpPr>
          <p:spPr>
            <a:xfrm>
              <a:off x="2257426" y="1402887"/>
              <a:ext cx="0" cy="826417"/>
            </a:xfrm>
            <a:prstGeom prst="line">
              <a:avLst/>
            </a:prstGeom>
            <a:grpFill/>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1" name="Rectangle 160"/>
            <p:cNvSpPr/>
            <p:nvPr/>
          </p:nvSpPr>
          <p:spPr bwMode="auto">
            <a:xfrm>
              <a:off x="1808357" y="1279552"/>
              <a:ext cx="906128" cy="399233"/>
            </a:xfrm>
            <a:prstGeom prst="rect">
              <a:avLst/>
            </a:prstGeom>
            <a:grpFill/>
            <a:ln>
              <a:solidFill>
                <a:schemeClr val="accent6"/>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4314" tIns="62157" rIns="124314" bIns="62157" numCol="1" spcCol="0" rtlCol="0" fromWordArt="0" anchor="ctr" anchorCtr="0" forceAA="0" compatLnSpc="1">
              <a:prstTxWarp prst="textNoShape">
                <a:avLst/>
              </a:prstTxWarp>
              <a:noAutofit/>
            </a:bodyPr>
            <a:lstStyle/>
            <a:p>
              <a:pPr algn="ctr"/>
              <a:r>
                <a:rPr lang="en-US" sz="1632" dirty="0" smtClean="0">
                  <a:solidFill>
                    <a:srgbClr val="FFFFFF"/>
                  </a:solidFill>
                  <a:latin typeface="Segoe UI Light" panose="020B0502040204020203" pitchFamily="34" charset="0"/>
                  <a:cs typeface="Segoe UI Light" panose="020B0502040204020203" pitchFamily="34" charset="0"/>
                </a:rPr>
                <a:t>Chat</a:t>
              </a:r>
              <a:endParaRPr lang="en-US" sz="1632" dirty="0">
                <a:solidFill>
                  <a:srgbClr val="FFFFFF"/>
                </a:solidFill>
                <a:latin typeface="Segoe UI Light" panose="020B0502040204020203" pitchFamily="34" charset="0"/>
                <a:cs typeface="Segoe UI Light" panose="020B0502040204020203" pitchFamily="34" charset="0"/>
              </a:endParaRPr>
            </a:p>
          </p:txBody>
        </p:sp>
      </p:grpSp>
      <p:sp>
        <p:nvSpPr>
          <p:cNvPr id="177" name="TextBox 176"/>
          <p:cNvSpPr txBox="1"/>
          <p:nvPr/>
        </p:nvSpPr>
        <p:spPr>
          <a:xfrm>
            <a:off x="2434281" y="5364327"/>
            <a:ext cx="7408851" cy="1231106"/>
          </a:xfrm>
          <a:prstGeom prst="rect">
            <a:avLst/>
          </a:prstGeom>
          <a:noFill/>
        </p:spPr>
        <p:txBody>
          <a:bodyPr wrap="square" lIns="0" tIns="0" rIns="0" bIns="0" rtlCol="0">
            <a:spAutoFit/>
          </a:bodyPr>
          <a:lstStyle/>
          <a:p>
            <a:pPr algn="ctr"/>
            <a:r>
              <a:rPr lang="en-US" sz="4000" dirty="0" smtClean="0">
                <a:solidFill>
                  <a:srgbClr val="FFFFFF"/>
                </a:solidFill>
                <a:latin typeface="Segoe UI Light" panose="020B0502040204020203" pitchFamily="34" charset="0"/>
                <a:cs typeface="Segoe UI Light" panose="020B0502040204020203" pitchFamily="34" charset="0"/>
              </a:rPr>
              <a:t>Every 3 sprints we sit down with the team for a “chat”</a:t>
            </a:r>
            <a:endParaRPr lang="en-US" sz="4000" dirty="0">
              <a:solidFill>
                <a:srgbClr val="FFFFFF"/>
              </a:solidFill>
              <a:latin typeface="Segoe UI Light" panose="020B0502040204020203" pitchFamily="34" charset="0"/>
              <a:cs typeface="Segoe UI Light" panose="020B0502040204020203" pitchFamily="34" charset="0"/>
            </a:endParaRPr>
          </a:p>
        </p:txBody>
      </p:sp>
      <p:grpSp>
        <p:nvGrpSpPr>
          <p:cNvPr id="80" name="Group 79"/>
          <p:cNvGrpSpPr/>
          <p:nvPr/>
        </p:nvGrpSpPr>
        <p:grpSpPr>
          <a:xfrm>
            <a:off x="8929543" y="1925418"/>
            <a:ext cx="1231901" cy="1291208"/>
            <a:chOff x="1808357" y="1279552"/>
            <a:chExt cx="906128" cy="949752"/>
          </a:xfrm>
          <a:solidFill>
            <a:schemeClr val="accent6"/>
          </a:solidFill>
        </p:grpSpPr>
        <p:cxnSp>
          <p:nvCxnSpPr>
            <p:cNvPr id="81" name="Straight Connector 80"/>
            <p:cNvCxnSpPr/>
            <p:nvPr/>
          </p:nvCxnSpPr>
          <p:spPr>
            <a:xfrm>
              <a:off x="2257426" y="1402887"/>
              <a:ext cx="0" cy="826417"/>
            </a:xfrm>
            <a:prstGeom prst="line">
              <a:avLst/>
            </a:prstGeom>
            <a:grpFill/>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bwMode="auto">
            <a:xfrm>
              <a:off x="1808357" y="1279552"/>
              <a:ext cx="906128" cy="399233"/>
            </a:xfrm>
            <a:prstGeom prst="rect">
              <a:avLst/>
            </a:prstGeom>
            <a:grpFill/>
            <a:ln>
              <a:solidFill>
                <a:schemeClr val="accent6"/>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4314" tIns="62157" rIns="124314" bIns="62157" numCol="1" spcCol="0" rtlCol="0" fromWordArt="0" anchor="ctr" anchorCtr="0" forceAA="0" compatLnSpc="1">
              <a:prstTxWarp prst="textNoShape">
                <a:avLst/>
              </a:prstTxWarp>
              <a:noAutofit/>
            </a:bodyPr>
            <a:lstStyle/>
            <a:p>
              <a:pPr algn="ctr"/>
              <a:r>
                <a:rPr lang="en-US" sz="1632" dirty="0" smtClean="0">
                  <a:solidFill>
                    <a:srgbClr val="FFFFFF"/>
                  </a:solidFill>
                  <a:latin typeface="Segoe UI Light" panose="020B0502040204020203" pitchFamily="34" charset="0"/>
                  <a:cs typeface="Segoe UI Light" panose="020B0502040204020203" pitchFamily="34" charset="0"/>
                </a:rPr>
                <a:t>Chat</a:t>
              </a:r>
              <a:endParaRPr lang="en-US" sz="1632" dirty="0">
                <a:solidFill>
                  <a:srgbClr val="FFFFFF"/>
                </a:solidFill>
                <a:latin typeface="Segoe UI Light" panose="020B0502040204020203" pitchFamily="34" charset="0"/>
                <a:cs typeface="Segoe UI Light" panose="020B0502040204020203" pitchFamily="34" charset="0"/>
              </a:endParaRPr>
            </a:p>
          </p:txBody>
        </p:sp>
      </p:grpSp>
      <p:grpSp>
        <p:nvGrpSpPr>
          <p:cNvPr id="85" name="Group 84"/>
          <p:cNvGrpSpPr/>
          <p:nvPr/>
        </p:nvGrpSpPr>
        <p:grpSpPr>
          <a:xfrm>
            <a:off x="3493537" y="1925418"/>
            <a:ext cx="1231901" cy="1291208"/>
            <a:chOff x="1808357" y="1279552"/>
            <a:chExt cx="906128" cy="949752"/>
          </a:xfrm>
          <a:solidFill>
            <a:schemeClr val="accent6"/>
          </a:solidFill>
        </p:grpSpPr>
        <p:cxnSp>
          <p:nvCxnSpPr>
            <p:cNvPr id="86" name="Straight Connector 85"/>
            <p:cNvCxnSpPr/>
            <p:nvPr/>
          </p:nvCxnSpPr>
          <p:spPr>
            <a:xfrm>
              <a:off x="2257426" y="1402887"/>
              <a:ext cx="0" cy="826417"/>
            </a:xfrm>
            <a:prstGeom prst="line">
              <a:avLst/>
            </a:prstGeom>
            <a:grpFill/>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bwMode="auto">
            <a:xfrm>
              <a:off x="1808357" y="1279552"/>
              <a:ext cx="906128" cy="399233"/>
            </a:xfrm>
            <a:prstGeom prst="rect">
              <a:avLst/>
            </a:prstGeom>
            <a:grpFill/>
            <a:ln>
              <a:solidFill>
                <a:schemeClr val="accent6"/>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4314" tIns="62157" rIns="124314" bIns="62157" numCol="1" spcCol="0" rtlCol="0" fromWordArt="0" anchor="ctr" anchorCtr="0" forceAA="0" compatLnSpc="1">
              <a:prstTxWarp prst="textNoShape">
                <a:avLst/>
              </a:prstTxWarp>
              <a:noAutofit/>
            </a:bodyPr>
            <a:lstStyle/>
            <a:p>
              <a:pPr algn="ctr"/>
              <a:r>
                <a:rPr lang="en-US" sz="1632" dirty="0" smtClean="0">
                  <a:solidFill>
                    <a:srgbClr val="FFFFFF"/>
                  </a:solidFill>
                  <a:latin typeface="Segoe UI Light" panose="020B0502040204020203" pitchFamily="34" charset="0"/>
                  <a:cs typeface="Segoe UI Light" panose="020B0502040204020203" pitchFamily="34" charset="0"/>
                </a:rPr>
                <a:t>Chat</a:t>
              </a:r>
              <a:endParaRPr lang="en-US" sz="1632" dirty="0">
                <a:solidFill>
                  <a:srgbClr val="FFFFFF"/>
                </a:solidFill>
                <a:latin typeface="Segoe UI Light" panose="020B0502040204020203" pitchFamily="34" charset="0"/>
                <a:cs typeface="Segoe UI Light" panose="020B0502040204020203" pitchFamily="34" charset="0"/>
              </a:endParaRPr>
            </a:p>
          </p:txBody>
        </p:sp>
      </p:grpSp>
      <p:grpSp>
        <p:nvGrpSpPr>
          <p:cNvPr id="89" name="Group 88"/>
          <p:cNvGrpSpPr/>
          <p:nvPr/>
        </p:nvGrpSpPr>
        <p:grpSpPr>
          <a:xfrm>
            <a:off x="5233240" y="1925418"/>
            <a:ext cx="1231901" cy="1291208"/>
            <a:chOff x="1808357" y="1279552"/>
            <a:chExt cx="906128" cy="949752"/>
          </a:xfrm>
          <a:solidFill>
            <a:schemeClr val="accent6"/>
          </a:solidFill>
        </p:grpSpPr>
        <p:cxnSp>
          <p:nvCxnSpPr>
            <p:cNvPr id="90" name="Straight Connector 89"/>
            <p:cNvCxnSpPr/>
            <p:nvPr/>
          </p:nvCxnSpPr>
          <p:spPr>
            <a:xfrm>
              <a:off x="2257426" y="1402887"/>
              <a:ext cx="0" cy="826417"/>
            </a:xfrm>
            <a:prstGeom prst="line">
              <a:avLst/>
            </a:prstGeom>
            <a:grpFill/>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bwMode="auto">
            <a:xfrm>
              <a:off x="1808357" y="1279552"/>
              <a:ext cx="906128" cy="399233"/>
            </a:xfrm>
            <a:prstGeom prst="rect">
              <a:avLst/>
            </a:prstGeom>
            <a:grpFill/>
            <a:ln>
              <a:solidFill>
                <a:schemeClr val="accent6"/>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4314" tIns="62157" rIns="124314" bIns="62157" numCol="1" spcCol="0" rtlCol="0" fromWordArt="0" anchor="ctr" anchorCtr="0" forceAA="0" compatLnSpc="1">
              <a:prstTxWarp prst="textNoShape">
                <a:avLst/>
              </a:prstTxWarp>
              <a:noAutofit/>
            </a:bodyPr>
            <a:lstStyle/>
            <a:p>
              <a:pPr algn="ctr"/>
              <a:r>
                <a:rPr lang="en-US" sz="1632" dirty="0" smtClean="0">
                  <a:solidFill>
                    <a:srgbClr val="FFFFFF"/>
                  </a:solidFill>
                  <a:latin typeface="Segoe UI Light" panose="020B0502040204020203" pitchFamily="34" charset="0"/>
                  <a:cs typeface="Segoe UI Light" panose="020B0502040204020203" pitchFamily="34" charset="0"/>
                </a:rPr>
                <a:t>Chat</a:t>
              </a:r>
              <a:endParaRPr lang="en-US" sz="1632" dirty="0">
                <a:solidFill>
                  <a:srgbClr val="FFFFFF"/>
                </a:solidFill>
                <a:latin typeface="Segoe UI Light" panose="020B0502040204020203" pitchFamily="34" charset="0"/>
                <a:cs typeface="Segoe UI Light" panose="020B0502040204020203" pitchFamily="34" charset="0"/>
              </a:endParaRPr>
            </a:p>
          </p:txBody>
        </p:sp>
      </p:grpSp>
      <p:grpSp>
        <p:nvGrpSpPr>
          <p:cNvPr id="74" name="Group 73"/>
          <p:cNvGrpSpPr/>
          <p:nvPr/>
        </p:nvGrpSpPr>
        <p:grpSpPr>
          <a:xfrm>
            <a:off x="7081392" y="1925418"/>
            <a:ext cx="1231901" cy="1291208"/>
            <a:chOff x="1808357" y="1279552"/>
            <a:chExt cx="906128" cy="949752"/>
          </a:xfrm>
          <a:solidFill>
            <a:schemeClr val="accent6"/>
          </a:solidFill>
        </p:grpSpPr>
        <p:cxnSp>
          <p:nvCxnSpPr>
            <p:cNvPr id="75" name="Straight Connector 74"/>
            <p:cNvCxnSpPr/>
            <p:nvPr/>
          </p:nvCxnSpPr>
          <p:spPr>
            <a:xfrm>
              <a:off x="2257426" y="1402887"/>
              <a:ext cx="0" cy="826417"/>
            </a:xfrm>
            <a:prstGeom prst="line">
              <a:avLst/>
            </a:prstGeom>
            <a:grpFill/>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bwMode="auto">
            <a:xfrm>
              <a:off x="1808357" y="1279552"/>
              <a:ext cx="906128" cy="399233"/>
            </a:xfrm>
            <a:prstGeom prst="rect">
              <a:avLst/>
            </a:prstGeom>
            <a:grpFill/>
            <a:ln>
              <a:solidFill>
                <a:schemeClr val="accent6"/>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4314" tIns="62157" rIns="124314" bIns="62157" numCol="1" spcCol="0" rtlCol="0" fromWordArt="0" anchor="ctr" anchorCtr="0" forceAA="0" compatLnSpc="1">
              <a:prstTxWarp prst="textNoShape">
                <a:avLst/>
              </a:prstTxWarp>
              <a:noAutofit/>
            </a:bodyPr>
            <a:lstStyle/>
            <a:p>
              <a:pPr algn="ctr"/>
              <a:r>
                <a:rPr lang="en-US" sz="1632" dirty="0" smtClean="0">
                  <a:solidFill>
                    <a:srgbClr val="FFFFFF"/>
                  </a:solidFill>
                  <a:latin typeface="Segoe UI Light" panose="020B0502040204020203" pitchFamily="34" charset="0"/>
                  <a:cs typeface="Segoe UI Light" panose="020B0502040204020203" pitchFamily="34" charset="0"/>
                </a:rPr>
                <a:t>Chat</a:t>
              </a:r>
              <a:endParaRPr lang="en-US" sz="1632" dirty="0">
                <a:solidFill>
                  <a:srgbClr val="FFFFFF"/>
                </a:solidFill>
                <a:latin typeface="Segoe UI Light" panose="020B0502040204020203" pitchFamily="34" charset="0"/>
                <a:cs typeface="Segoe UI Light" panose="020B0502040204020203" pitchFamily="34" charset="0"/>
              </a:endParaRPr>
            </a:p>
          </p:txBody>
        </p:sp>
      </p:grpSp>
      <p:grpSp>
        <p:nvGrpSpPr>
          <p:cNvPr id="77" name="Group 76"/>
          <p:cNvGrpSpPr/>
          <p:nvPr/>
        </p:nvGrpSpPr>
        <p:grpSpPr>
          <a:xfrm>
            <a:off x="10783124" y="1925418"/>
            <a:ext cx="1231901" cy="1291208"/>
            <a:chOff x="1808357" y="1279552"/>
            <a:chExt cx="906128" cy="949752"/>
          </a:xfrm>
          <a:solidFill>
            <a:schemeClr val="accent6"/>
          </a:solidFill>
        </p:grpSpPr>
        <p:cxnSp>
          <p:nvCxnSpPr>
            <p:cNvPr id="78" name="Straight Connector 77"/>
            <p:cNvCxnSpPr/>
            <p:nvPr/>
          </p:nvCxnSpPr>
          <p:spPr>
            <a:xfrm>
              <a:off x="2257426" y="1402887"/>
              <a:ext cx="0" cy="826417"/>
            </a:xfrm>
            <a:prstGeom prst="line">
              <a:avLst/>
            </a:prstGeom>
            <a:grpFill/>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bwMode="auto">
            <a:xfrm>
              <a:off x="1808357" y="1279552"/>
              <a:ext cx="906128" cy="399233"/>
            </a:xfrm>
            <a:prstGeom prst="rect">
              <a:avLst/>
            </a:prstGeom>
            <a:grpFill/>
            <a:ln>
              <a:solidFill>
                <a:schemeClr val="accent6"/>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4314" tIns="62157" rIns="124314" bIns="62157" numCol="1" spcCol="0" rtlCol="0" fromWordArt="0" anchor="ctr" anchorCtr="0" forceAA="0" compatLnSpc="1">
              <a:prstTxWarp prst="textNoShape">
                <a:avLst/>
              </a:prstTxWarp>
              <a:noAutofit/>
            </a:bodyPr>
            <a:lstStyle/>
            <a:p>
              <a:pPr algn="ctr"/>
              <a:r>
                <a:rPr lang="en-US" sz="1632" dirty="0" smtClean="0">
                  <a:solidFill>
                    <a:srgbClr val="FFFFFF"/>
                  </a:solidFill>
                  <a:latin typeface="Segoe UI Light" panose="020B0502040204020203" pitchFamily="34" charset="0"/>
                  <a:cs typeface="Segoe UI Light" panose="020B0502040204020203" pitchFamily="34" charset="0"/>
                </a:rPr>
                <a:t>Chat</a:t>
              </a:r>
              <a:endParaRPr lang="en-US" sz="1632" dirty="0">
                <a:solidFill>
                  <a:srgbClr val="FFFFFF"/>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26117143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212850"/>
            <a:ext cx="7309830" cy="2646878"/>
          </a:xfrm>
        </p:spPr>
        <p:txBody>
          <a:bodyPr/>
          <a:lstStyle/>
          <a:p>
            <a:r>
              <a:rPr lang="en-US" dirty="0" smtClean="0"/>
              <a:t>What’s next on your backlog?</a:t>
            </a:r>
          </a:p>
          <a:p>
            <a:r>
              <a:rPr lang="en-US" dirty="0" smtClean="0"/>
              <a:t>How are you doing with regards to debt?</a:t>
            </a:r>
          </a:p>
          <a:p>
            <a:r>
              <a:rPr lang="en-US" dirty="0" smtClean="0"/>
              <a:t>Any issues?</a:t>
            </a:r>
            <a:endParaRPr lang="en-US" dirty="0"/>
          </a:p>
        </p:txBody>
      </p:sp>
      <p:sp>
        <p:nvSpPr>
          <p:cNvPr id="6" name="Title 5"/>
          <p:cNvSpPr>
            <a:spLocks noGrp="1"/>
          </p:cNvSpPr>
          <p:nvPr>
            <p:ph type="title"/>
          </p:nvPr>
        </p:nvSpPr>
        <p:spPr/>
        <p:txBody>
          <a:bodyPr/>
          <a:lstStyle/>
          <a:p>
            <a:r>
              <a:rPr lang="en-US" dirty="0" smtClean="0"/>
              <a:t>Team “chats”</a:t>
            </a:r>
            <a:endParaRPr lang="en-US" dirty="0"/>
          </a:p>
        </p:txBody>
      </p:sp>
      <p:grpSp>
        <p:nvGrpSpPr>
          <p:cNvPr id="20" name="Group 19"/>
          <p:cNvGrpSpPr/>
          <p:nvPr/>
        </p:nvGrpSpPr>
        <p:grpSpPr>
          <a:xfrm>
            <a:off x="7578730" y="1108323"/>
            <a:ext cx="4125907" cy="3501778"/>
            <a:chOff x="6770693" y="1108323"/>
            <a:chExt cx="4125907" cy="3501778"/>
          </a:xfrm>
        </p:grpSpPr>
        <p:sp>
          <p:nvSpPr>
            <p:cNvPr id="37" name="Rectangle 36"/>
            <p:cNvSpPr/>
            <p:nvPr/>
          </p:nvSpPr>
          <p:spPr bwMode="auto">
            <a:xfrm>
              <a:off x="7220611" y="2024416"/>
              <a:ext cx="466114" cy="46611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38" name="Rectangle 37"/>
            <p:cNvSpPr/>
            <p:nvPr/>
          </p:nvSpPr>
          <p:spPr bwMode="auto">
            <a:xfrm>
              <a:off x="8411855" y="2027813"/>
              <a:ext cx="466114" cy="4661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39" name="Rectangle 38"/>
            <p:cNvSpPr/>
            <p:nvPr/>
          </p:nvSpPr>
          <p:spPr bwMode="auto">
            <a:xfrm>
              <a:off x="8139487" y="2592564"/>
              <a:ext cx="466114" cy="4661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40" name="Rectangle 39"/>
            <p:cNvSpPr/>
            <p:nvPr/>
          </p:nvSpPr>
          <p:spPr bwMode="auto">
            <a:xfrm>
              <a:off x="8698589" y="2592564"/>
              <a:ext cx="466114" cy="4661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41" name="Rectangle 40"/>
            <p:cNvSpPr/>
            <p:nvPr/>
          </p:nvSpPr>
          <p:spPr bwMode="auto">
            <a:xfrm>
              <a:off x="8141805" y="3175790"/>
              <a:ext cx="466114" cy="4661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42" name="Rectangle 41"/>
            <p:cNvSpPr/>
            <p:nvPr/>
          </p:nvSpPr>
          <p:spPr bwMode="auto">
            <a:xfrm>
              <a:off x="8698589" y="3175790"/>
              <a:ext cx="466114" cy="4661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43" name="Rectangle 42"/>
            <p:cNvSpPr/>
            <p:nvPr/>
          </p:nvSpPr>
          <p:spPr bwMode="auto">
            <a:xfrm>
              <a:off x="8137515" y="3727706"/>
              <a:ext cx="466114" cy="4661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44" name="Rectangle 43"/>
            <p:cNvSpPr/>
            <p:nvPr/>
          </p:nvSpPr>
          <p:spPr bwMode="auto">
            <a:xfrm>
              <a:off x="9603099" y="2024416"/>
              <a:ext cx="466114" cy="4661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45" name="Rectangle 44"/>
            <p:cNvSpPr/>
            <p:nvPr/>
          </p:nvSpPr>
          <p:spPr bwMode="auto">
            <a:xfrm>
              <a:off x="9337515" y="2592564"/>
              <a:ext cx="466114" cy="4661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46" name="Rectangle 45"/>
            <p:cNvSpPr/>
            <p:nvPr/>
          </p:nvSpPr>
          <p:spPr bwMode="auto">
            <a:xfrm>
              <a:off x="9896618" y="2592564"/>
              <a:ext cx="466114" cy="4661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47" name="Rectangle 46"/>
            <p:cNvSpPr/>
            <p:nvPr/>
          </p:nvSpPr>
          <p:spPr bwMode="auto">
            <a:xfrm>
              <a:off x="9339834" y="3175790"/>
              <a:ext cx="466114" cy="4661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48" name="Rectangle 47"/>
            <p:cNvSpPr/>
            <p:nvPr/>
          </p:nvSpPr>
          <p:spPr>
            <a:xfrm>
              <a:off x="6770693" y="1733551"/>
              <a:ext cx="4125907" cy="2876550"/>
            </a:xfrm>
            <a:prstGeom prst="rect">
              <a:avLst/>
            </a:prstGeom>
            <a:noFill/>
            <a:ln w="57150">
              <a:solidFill>
                <a:schemeClr val="accent1"/>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a:gradFill>
                  <a:gsLst>
                    <a:gs pos="0">
                      <a:srgbClr val="FFFFFF"/>
                    </a:gs>
                    <a:gs pos="100000">
                      <a:srgbClr val="FFFFFF"/>
                    </a:gs>
                  </a:gsLst>
                  <a:lin ang="5400000" scaled="0"/>
                </a:gradFill>
                <a:ea typeface="Segoe UI" pitchFamily="34" charset="0"/>
                <a:cs typeface="Segoe UI" pitchFamily="34" charset="0"/>
              </a:endParaRPr>
            </a:p>
          </p:txBody>
        </p:sp>
        <p:sp>
          <p:nvSpPr>
            <p:cNvPr id="49" name="Rectangle 48"/>
            <p:cNvSpPr/>
            <p:nvPr/>
          </p:nvSpPr>
          <p:spPr>
            <a:xfrm>
              <a:off x="7692372" y="1108323"/>
              <a:ext cx="2282548" cy="461665"/>
            </a:xfrm>
            <a:prstGeom prst="rect">
              <a:avLst/>
            </a:prstGeom>
          </p:spPr>
          <p:txBody>
            <a:bodyPr wrap="none">
              <a:spAutoFit/>
            </a:bodyPr>
            <a:lstStyle/>
            <a:p>
              <a:r>
                <a:rPr lang="en-US" sz="2400" dirty="0" smtClean="0">
                  <a:solidFill>
                    <a:srgbClr val="FFFFFF"/>
                  </a:solidFill>
                </a:rPr>
                <a:t>Version Control</a:t>
              </a:r>
              <a:endParaRPr lang="en-US" sz="2400" dirty="0">
                <a:solidFill>
                  <a:srgbClr val="FFFFFF"/>
                </a:solidFill>
              </a:endParaRPr>
            </a:p>
          </p:txBody>
        </p:sp>
      </p:grpSp>
    </p:spTree>
    <p:extLst>
      <p:ext uri="{BB962C8B-B14F-4D97-AF65-F5344CB8AC3E}">
        <p14:creationId xmlns:p14="http://schemas.microsoft.com/office/powerpoint/2010/main" val="1622481394"/>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“chats”</a:t>
            </a:r>
            <a:endParaRPr lang="en-US" dirty="0"/>
          </a:p>
        </p:txBody>
      </p:sp>
      <p:grpSp>
        <p:nvGrpSpPr>
          <p:cNvPr id="13" name="Group 12"/>
          <p:cNvGrpSpPr/>
          <p:nvPr/>
        </p:nvGrpSpPr>
        <p:grpSpPr>
          <a:xfrm>
            <a:off x="5020539" y="2483850"/>
            <a:ext cx="2327273" cy="658918"/>
            <a:chOff x="4260724" y="2495851"/>
            <a:chExt cx="2327273" cy="658918"/>
          </a:xfrm>
        </p:grpSpPr>
        <p:sp>
          <p:nvSpPr>
            <p:cNvPr id="83" name="Rectangle 82"/>
            <p:cNvSpPr/>
            <p:nvPr/>
          </p:nvSpPr>
          <p:spPr bwMode="auto">
            <a:xfrm>
              <a:off x="4260724" y="2502210"/>
              <a:ext cx="652559" cy="65255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84" name="Rectangle 83"/>
            <p:cNvSpPr/>
            <p:nvPr/>
          </p:nvSpPr>
          <p:spPr bwMode="auto">
            <a:xfrm>
              <a:off x="5098081" y="2495851"/>
              <a:ext cx="652559" cy="652559"/>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75" name="Rectangle 74"/>
            <p:cNvSpPr/>
            <p:nvPr/>
          </p:nvSpPr>
          <p:spPr bwMode="auto">
            <a:xfrm>
              <a:off x="5935438" y="2495851"/>
              <a:ext cx="652559" cy="65255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grpSp>
      <p:grpSp>
        <p:nvGrpSpPr>
          <p:cNvPr id="12" name="Group 11"/>
          <p:cNvGrpSpPr/>
          <p:nvPr/>
        </p:nvGrpSpPr>
        <p:grpSpPr>
          <a:xfrm>
            <a:off x="390438" y="4833256"/>
            <a:ext cx="2162629" cy="1596573"/>
            <a:chOff x="420914" y="4833256"/>
            <a:chExt cx="2162629" cy="1596573"/>
          </a:xfrm>
        </p:grpSpPr>
        <p:sp>
          <p:nvSpPr>
            <p:cNvPr id="11" name="Flowchart: Process 10"/>
            <p:cNvSpPr/>
            <p:nvPr/>
          </p:nvSpPr>
          <p:spPr bwMode="auto">
            <a:xfrm>
              <a:off x="420914" y="4833256"/>
              <a:ext cx="2162629" cy="1596573"/>
            </a:xfrm>
            <a:prstGeom prst="flowChartProcess">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6" name="Group 5"/>
            <p:cNvGrpSpPr>
              <a:grpSpLocks noChangeAspect="1"/>
            </p:cNvGrpSpPr>
            <p:nvPr/>
          </p:nvGrpSpPr>
          <p:grpSpPr>
            <a:xfrm>
              <a:off x="597414" y="5035563"/>
              <a:ext cx="1770990" cy="1222739"/>
              <a:chOff x="724560" y="4720666"/>
              <a:chExt cx="3142121" cy="2169404"/>
            </a:xfrm>
          </p:grpSpPr>
          <p:sp>
            <p:nvSpPr>
              <p:cNvPr id="89" name="Rectangle 88"/>
              <p:cNvSpPr/>
              <p:nvPr/>
            </p:nvSpPr>
            <p:spPr bwMode="auto">
              <a:xfrm>
                <a:off x="1645754" y="5872040"/>
                <a:ext cx="466114" cy="4661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grpSp>
            <p:nvGrpSpPr>
              <p:cNvPr id="3" name="Group 2"/>
              <p:cNvGrpSpPr/>
              <p:nvPr/>
            </p:nvGrpSpPr>
            <p:grpSpPr>
              <a:xfrm>
                <a:off x="724560" y="4720666"/>
                <a:ext cx="3142121" cy="2169404"/>
                <a:chOff x="724560" y="4720666"/>
                <a:chExt cx="3142121" cy="2169404"/>
              </a:xfrm>
            </p:grpSpPr>
            <p:sp>
              <p:nvSpPr>
                <p:cNvPr id="73" name="Rectangle 72"/>
                <p:cNvSpPr/>
                <p:nvPr/>
              </p:nvSpPr>
              <p:spPr bwMode="auto">
                <a:xfrm>
                  <a:off x="724560" y="4720666"/>
                  <a:ext cx="466114" cy="46611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74" name="Rectangle 73"/>
                <p:cNvSpPr/>
                <p:nvPr/>
              </p:nvSpPr>
              <p:spPr bwMode="auto">
                <a:xfrm>
                  <a:off x="1915803" y="4724063"/>
                  <a:ext cx="466113" cy="466113"/>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85" name="Rectangle 84"/>
                <p:cNvSpPr/>
                <p:nvPr/>
              </p:nvSpPr>
              <p:spPr bwMode="auto">
                <a:xfrm>
                  <a:off x="1643436" y="5288814"/>
                  <a:ext cx="466114" cy="4661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88" name="Rectangle 87"/>
                <p:cNvSpPr/>
                <p:nvPr/>
              </p:nvSpPr>
              <p:spPr bwMode="auto">
                <a:xfrm>
                  <a:off x="2202538" y="5288814"/>
                  <a:ext cx="466114" cy="4661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90" name="Rectangle 89"/>
                <p:cNvSpPr/>
                <p:nvPr/>
              </p:nvSpPr>
              <p:spPr bwMode="auto">
                <a:xfrm>
                  <a:off x="2202538" y="5872040"/>
                  <a:ext cx="466114" cy="4661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91" name="Rectangle 90"/>
                <p:cNvSpPr/>
                <p:nvPr/>
              </p:nvSpPr>
              <p:spPr bwMode="auto">
                <a:xfrm>
                  <a:off x="1643434" y="6423957"/>
                  <a:ext cx="466113" cy="466113"/>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07" name="Rectangle 106"/>
                <p:cNvSpPr/>
                <p:nvPr/>
              </p:nvSpPr>
              <p:spPr bwMode="auto">
                <a:xfrm>
                  <a:off x="3107048" y="4720666"/>
                  <a:ext cx="466114" cy="4661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08" name="Rectangle 107"/>
                <p:cNvSpPr/>
                <p:nvPr/>
              </p:nvSpPr>
              <p:spPr bwMode="auto">
                <a:xfrm>
                  <a:off x="2841464" y="5288814"/>
                  <a:ext cx="466114" cy="4661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09" name="Rectangle 108"/>
                <p:cNvSpPr/>
                <p:nvPr/>
              </p:nvSpPr>
              <p:spPr bwMode="auto">
                <a:xfrm>
                  <a:off x="3400567" y="5288814"/>
                  <a:ext cx="466114" cy="4661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10" name="Rectangle 109"/>
                <p:cNvSpPr/>
                <p:nvPr/>
              </p:nvSpPr>
              <p:spPr bwMode="auto">
                <a:xfrm>
                  <a:off x="2843783" y="5872040"/>
                  <a:ext cx="466114" cy="4661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grpSp>
        </p:grpSp>
      </p:grpSp>
      <p:grpSp>
        <p:nvGrpSpPr>
          <p:cNvPr id="8" name="Group 7"/>
          <p:cNvGrpSpPr/>
          <p:nvPr/>
        </p:nvGrpSpPr>
        <p:grpSpPr>
          <a:xfrm>
            <a:off x="390438" y="3333355"/>
            <a:ext cx="11562460" cy="1283392"/>
            <a:chOff x="420914" y="3337228"/>
            <a:chExt cx="11562460" cy="1283392"/>
          </a:xfrm>
          <a:solidFill>
            <a:schemeClr val="tx1">
              <a:lumMod val="65000"/>
            </a:schemeClr>
          </a:solidFill>
        </p:grpSpPr>
        <p:sp>
          <p:nvSpPr>
            <p:cNvPr id="229" name="Rectangle 228"/>
            <p:cNvSpPr/>
            <p:nvPr/>
          </p:nvSpPr>
          <p:spPr bwMode="auto">
            <a:xfrm>
              <a:off x="4926537" y="3342364"/>
              <a:ext cx="2540619" cy="127825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grpSp>
          <p:nvGrpSpPr>
            <p:cNvPr id="103" name="Group 102"/>
            <p:cNvGrpSpPr/>
            <p:nvPr/>
          </p:nvGrpSpPr>
          <p:grpSpPr>
            <a:xfrm>
              <a:off x="420914" y="3337228"/>
              <a:ext cx="11562460" cy="1276832"/>
              <a:chOff x="420914" y="3343788"/>
              <a:chExt cx="11562460" cy="1276832"/>
            </a:xfrm>
            <a:grpFill/>
          </p:grpSpPr>
          <p:sp>
            <p:nvSpPr>
              <p:cNvPr id="104" name="Flowchart: Manual Input 17"/>
              <p:cNvSpPr/>
              <p:nvPr/>
            </p:nvSpPr>
            <p:spPr bwMode="auto">
              <a:xfrm>
                <a:off x="420914" y="3343788"/>
                <a:ext cx="4512587" cy="127683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22 w 10000"/>
                  <a:gd name="connsiteY0" fmla="*/ 5979 h 10000"/>
                  <a:gd name="connsiteX1" fmla="*/ 10000 w 10000"/>
                  <a:gd name="connsiteY1" fmla="*/ 0 h 10000"/>
                  <a:gd name="connsiteX2" fmla="*/ 10000 w 10000"/>
                  <a:gd name="connsiteY2" fmla="*/ 10000 h 10000"/>
                  <a:gd name="connsiteX3" fmla="*/ 0 w 10000"/>
                  <a:gd name="connsiteY3" fmla="*/ 10000 h 10000"/>
                  <a:gd name="connsiteX4" fmla="*/ 22 w 10000"/>
                  <a:gd name="connsiteY4" fmla="*/ 597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22" y="5979"/>
                    </a:moveTo>
                    <a:lnTo>
                      <a:pt x="10000" y="0"/>
                    </a:lnTo>
                    <a:lnTo>
                      <a:pt x="10000" y="10000"/>
                    </a:lnTo>
                    <a:lnTo>
                      <a:pt x="0" y="10000"/>
                    </a:lnTo>
                    <a:cubicBezTo>
                      <a:pt x="7" y="8660"/>
                      <a:pt x="15" y="7319"/>
                      <a:pt x="22" y="5979"/>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5" name="Flowchart: Manual Input 17"/>
              <p:cNvSpPr/>
              <p:nvPr/>
            </p:nvSpPr>
            <p:spPr bwMode="auto">
              <a:xfrm flipH="1">
                <a:off x="7467156" y="3343788"/>
                <a:ext cx="4516218" cy="127683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22 w 10000"/>
                  <a:gd name="connsiteY0" fmla="*/ 5979 h 10000"/>
                  <a:gd name="connsiteX1" fmla="*/ 10000 w 10000"/>
                  <a:gd name="connsiteY1" fmla="*/ 0 h 10000"/>
                  <a:gd name="connsiteX2" fmla="*/ 10000 w 10000"/>
                  <a:gd name="connsiteY2" fmla="*/ 10000 h 10000"/>
                  <a:gd name="connsiteX3" fmla="*/ 0 w 10000"/>
                  <a:gd name="connsiteY3" fmla="*/ 10000 h 10000"/>
                  <a:gd name="connsiteX4" fmla="*/ 22 w 10000"/>
                  <a:gd name="connsiteY4" fmla="*/ 597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22" y="5979"/>
                    </a:moveTo>
                    <a:lnTo>
                      <a:pt x="10000" y="0"/>
                    </a:lnTo>
                    <a:lnTo>
                      <a:pt x="10000" y="10000"/>
                    </a:lnTo>
                    <a:lnTo>
                      <a:pt x="0" y="10000"/>
                    </a:lnTo>
                    <a:cubicBezTo>
                      <a:pt x="7" y="8660"/>
                      <a:pt x="15" y="7319"/>
                      <a:pt x="22" y="5979"/>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5" name="Group 4"/>
          <p:cNvGrpSpPr/>
          <p:nvPr/>
        </p:nvGrpSpPr>
        <p:grpSpPr>
          <a:xfrm>
            <a:off x="7064255" y="3596187"/>
            <a:ext cx="1506457" cy="891510"/>
            <a:chOff x="6136159" y="3448457"/>
            <a:chExt cx="1506457" cy="891510"/>
          </a:xfrm>
          <a:solidFill>
            <a:schemeClr val="accent1"/>
          </a:solidFill>
        </p:grpSpPr>
        <p:sp>
          <p:nvSpPr>
            <p:cNvPr id="98" name="Rectangle 97"/>
            <p:cNvSpPr/>
            <p:nvPr/>
          </p:nvSpPr>
          <p:spPr bwMode="auto">
            <a:xfrm>
              <a:off x="6756350" y="3759215"/>
              <a:ext cx="262715" cy="26271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99" name="Rectangle 98"/>
            <p:cNvSpPr/>
            <p:nvPr/>
          </p:nvSpPr>
          <p:spPr bwMode="auto">
            <a:xfrm>
              <a:off x="7068125" y="3759215"/>
              <a:ext cx="262715" cy="26271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00" name="Rectangle 99"/>
            <p:cNvSpPr/>
            <p:nvPr/>
          </p:nvSpPr>
          <p:spPr bwMode="auto">
            <a:xfrm>
              <a:off x="6444574" y="3759215"/>
              <a:ext cx="262715" cy="26271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06" name="Rectangle 105"/>
            <p:cNvSpPr/>
            <p:nvPr/>
          </p:nvSpPr>
          <p:spPr bwMode="auto">
            <a:xfrm>
              <a:off x="6447935" y="4075539"/>
              <a:ext cx="262715" cy="26271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11" name="Rectangle 110"/>
            <p:cNvSpPr/>
            <p:nvPr/>
          </p:nvSpPr>
          <p:spPr bwMode="auto">
            <a:xfrm>
              <a:off x="6759710" y="4075539"/>
              <a:ext cx="262715" cy="26271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12" name="Rectangle 111"/>
            <p:cNvSpPr/>
            <p:nvPr/>
          </p:nvSpPr>
          <p:spPr bwMode="auto">
            <a:xfrm>
              <a:off x="6136159" y="4075539"/>
              <a:ext cx="262715" cy="26271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13" name="Rectangle 112"/>
            <p:cNvSpPr/>
            <p:nvPr/>
          </p:nvSpPr>
          <p:spPr bwMode="auto">
            <a:xfrm>
              <a:off x="7379901" y="4077252"/>
              <a:ext cx="262715" cy="26271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15" name="Rectangle 114"/>
            <p:cNvSpPr/>
            <p:nvPr/>
          </p:nvSpPr>
          <p:spPr bwMode="auto">
            <a:xfrm>
              <a:off x="7068125" y="4077252"/>
              <a:ext cx="262715" cy="26271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grpSp>
          <p:nvGrpSpPr>
            <p:cNvPr id="4" name="Group 3"/>
            <p:cNvGrpSpPr/>
            <p:nvPr/>
          </p:nvGrpSpPr>
          <p:grpSpPr>
            <a:xfrm>
              <a:off x="6602611" y="3448457"/>
              <a:ext cx="559405" cy="263862"/>
              <a:chOff x="6618188" y="3452611"/>
              <a:chExt cx="559405" cy="263862"/>
            </a:xfrm>
            <a:grpFill/>
          </p:grpSpPr>
          <p:sp>
            <p:nvSpPr>
              <p:cNvPr id="97" name="Rectangle 96"/>
              <p:cNvSpPr/>
              <p:nvPr/>
            </p:nvSpPr>
            <p:spPr bwMode="auto">
              <a:xfrm>
                <a:off x="6618188" y="3453758"/>
                <a:ext cx="262715" cy="26271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18" name="Rectangle 117"/>
              <p:cNvSpPr/>
              <p:nvPr/>
            </p:nvSpPr>
            <p:spPr bwMode="auto">
              <a:xfrm>
                <a:off x="6914878" y="3452611"/>
                <a:ext cx="262715" cy="26271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grpSp>
      </p:grpSp>
      <p:grpSp>
        <p:nvGrpSpPr>
          <p:cNvPr id="119" name="Group 118"/>
          <p:cNvGrpSpPr/>
          <p:nvPr/>
        </p:nvGrpSpPr>
        <p:grpSpPr>
          <a:xfrm>
            <a:off x="5420120" y="3596187"/>
            <a:ext cx="1506457" cy="891510"/>
            <a:chOff x="6136159" y="3448457"/>
            <a:chExt cx="1506457" cy="891510"/>
          </a:xfrm>
          <a:solidFill>
            <a:schemeClr val="accent6"/>
          </a:solidFill>
        </p:grpSpPr>
        <p:sp>
          <p:nvSpPr>
            <p:cNvPr id="120" name="Rectangle 119"/>
            <p:cNvSpPr/>
            <p:nvPr/>
          </p:nvSpPr>
          <p:spPr bwMode="auto">
            <a:xfrm>
              <a:off x="6756350" y="3759215"/>
              <a:ext cx="262715" cy="26271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21" name="Rectangle 120"/>
            <p:cNvSpPr/>
            <p:nvPr/>
          </p:nvSpPr>
          <p:spPr bwMode="auto">
            <a:xfrm>
              <a:off x="7068125" y="3759215"/>
              <a:ext cx="262715" cy="26271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22" name="Rectangle 121"/>
            <p:cNvSpPr/>
            <p:nvPr/>
          </p:nvSpPr>
          <p:spPr bwMode="auto">
            <a:xfrm>
              <a:off x="6444574" y="3759215"/>
              <a:ext cx="262715" cy="26271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23" name="Rectangle 122"/>
            <p:cNvSpPr/>
            <p:nvPr/>
          </p:nvSpPr>
          <p:spPr bwMode="auto">
            <a:xfrm>
              <a:off x="6447935" y="4075539"/>
              <a:ext cx="262715" cy="26271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24" name="Rectangle 123"/>
            <p:cNvSpPr/>
            <p:nvPr/>
          </p:nvSpPr>
          <p:spPr bwMode="auto">
            <a:xfrm>
              <a:off x="6759710" y="4075539"/>
              <a:ext cx="262715" cy="26271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25" name="Rectangle 124"/>
            <p:cNvSpPr/>
            <p:nvPr/>
          </p:nvSpPr>
          <p:spPr bwMode="auto">
            <a:xfrm>
              <a:off x="6136159" y="4075539"/>
              <a:ext cx="262715" cy="26271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26" name="Rectangle 125"/>
            <p:cNvSpPr/>
            <p:nvPr/>
          </p:nvSpPr>
          <p:spPr bwMode="auto">
            <a:xfrm>
              <a:off x="7379901" y="4077252"/>
              <a:ext cx="262715" cy="26271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27" name="Rectangle 126"/>
            <p:cNvSpPr/>
            <p:nvPr/>
          </p:nvSpPr>
          <p:spPr bwMode="auto">
            <a:xfrm>
              <a:off x="7068125" y="4077252"/>
              <a:ext cx="262715" cy="26271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grpSp>
          <p:nvGrpSpPr>
            <p:cNvPr id="128" name="Group 127"/>
            <p:cNvGrpSpPr/>
            <p:nvPr/>
          </p:nvGrpSpPr>
          <p:grpSpPr>
            <a:xfrm>
              <a:off x="6602611" y="3448457"/>
              <a:ext cx="559405" cy="263862"/>
              <a:chOff x="6618188" y="3452611"/>
              <a:chExt cx="559405" cy="263862"/>
            </a:xfrm>
            <a:grpFill/>
          </p:grpSpPr>
          <p:sp>
            <p:nvSpPr>
              <p:cNvPr id="129" name="Rectangle 128"/>
              <p:cNvSpPr/>
              <p:nvPr/>
            </p:nvSpPr>
            <p:spPr bwMode="auto">
              <a:xfrm>
                <a:off x="6618188" y="3453758"/>
                <a:ext cx="262715" cy="26271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30" name="Rectangle 129"/>
              <p:cNvSpPr/>
              <p:nvPr/>
            </p:nvSpPr>
            <p:spPr bwMode="auto">
              <a:xfrm>
                <a:off x="6914878" y="3452611"/>
                <a:ext cx="262715" cy="26271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grpSp>
      </p:grpSp>
      <p:grpSp>
        <p:nvGrpSpPr>
          <p:cNvPr id="131" name="Group 130"/>
          <p:cNvGrpSpPr/>
          <p:nvPr/>
        </p:nvGrpSpPr>
        <p:grpSpPr>
          <a:xfrm>
            <a:off x="3775986" y="3596187"/>
            <a:ext cx="1506457" cy="891510"/>
            <a:chOff x="6136159" y="3448457"/>
            <a:chExt cx="1506457" cy="891510"/>
          </a:xfrm>
          <a:solidFill>
            <a:schemeClr val="accent2"/>
          </a:solidFill>
        </p:grpSpPr>
        <p:sp>
          <p:nvSpPr>
            <p:cNvPr id="132" name="Rectangle 131"/>
            <p:cNvSpPr/>
            <p:nvPr/>
          </p:nvSpPr>
          <p:spPr bwMode="auto">
            <a:xfrm>
              <a:off x="6756350" y="3759215"/>
              <a:ext cx="262715" cy="26271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33" name="Rectangle 132"/>
            <p:cNvSpPr/>
            <p:nvPr/>
          </p:nvSpPr>
          <p:spPr bwMode="auto">
            <a:xfrm>
              <a:off x="7068125" y="3759215"/>
              <a:ext cx="262715" cy="26271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34" name="Rectangle 133"/>
            <p:cNvSpPr/>
            <p:nvPr/>
          </p:nvSpPr>
          <p:spPr bwMode="auto">
            <a:xfrm>
              <a:off x="6444574" y="3759215"/>
              <a:ext cx="262715" cy="26271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35" name="Rectangle 134"/>
            <p:cNvSpPr/>
            <p:nvPr/>
          </p:nvSpPr>
          <p:spPr bwMode="auto">
            <a:xfrm>
              <a:off x="6447935" y="4075539"/>
              <a:ext cx="262715" cy="26271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36" name="Rectangle 135"/>
            <p:cNvSpPr/>
            <p:nvPr/>
          </p:nvSpPr>
          <p:spPr bwMode="auto">
            <a:xfrm>
              <a:off x="6759710" y="4075539"/>
              <a:ext cx="262715" cy="26271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37" name="Rectangle 136"/>
            <p:cNvSpPr/>
            <p:nvPr/>
          </p:nvSpPr>
          <p:spPr bwMode="auto">
            <a:xfrm>
              <a:off x="6136159" y="4075539"/>
              <a:ext cx="262715" cy="26271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38" name="Rectangle 137"/>
            <p:cNvSpPr/>
            <p:nvPr/>
          </p:nvSpPr>
          <p:spPr bwMode="auto">
            <a:xfrm>
              <a:off x="7379901" y="4077252"/>
              <a:ext cx="262715" cy="26271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39" name="Rectangle 138"/>
            <p:cNvSpPr/>
            <p:nvPr/>
          </p:nvSpPr>
          <p:spPr bwMode="auto">
            <a:xfrm>
              <a:off x="7068125" y="4077252"/>
              <a:ext cx="262715" cy="26271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grpSp>
          <p:nvGrpSpPr>
            <p:cNvPr id="140" name="Group 139"/>
            <p:cNvGrpSpPr/>
            <p:nvPr/>
          </p:nvGrpSpPr>
          <p:grpSpPr>
            <a:xfrm>
              <a:off x="6602611" y="3448457"/>
              <a:ext cx="559405" cy="263862"/>
              <a:chOff x="6618188" y="3452611"/>
              <a:chExt cx="559405" cy="263862"/>
            </a:xfrm>
            <a:grpFill/>
          </p:grpSpPr>
          <p:sp>
            <p:nvSpPr>
              <p:cNvPr id="141" name="Rectangle 140"/>
              <p:cNvSpPr/>
              <p:nvPr/>
            </p:nvSpPr>
            <p:spPr bwMode="auto">
              <a:xfrm>
                <a:off x="6618188" y="3453758"/>
                <a:ext cx="262715" cy="26271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42" name="Rectangle 141"/>
              <p:cNvSpPr/>
              <p:nvPr/>
            </p:nvSpPr>
            <p:spPr bwMode="auto">
              <a:xfrm>
                <a:off x="6914878" y="3452611"/>
                <a:ext cx="262715" cy="26271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grpSp>
      </p:grpSp>
      <p:sp>
        <p:nvSpPr>
          <p:cNvPr id="143" name="Freeform 142"/>
          <p:cNvSpPr/>
          <p:nvPr/>
        </p:nvSpPr>
        <p:spPr bwMode="auto">
          <a:xfrm>
            <a:off x="2998520" y="3001670"/>
            <a:ext cx="5426180" cy="2211317"/>
          </a:xfrm>
          <a:custGeom>
            <a:avLst/>
            <a:gdLst>
              <a:gd name="connsiteX0" fmla="*/ 1714854 w 9432929"/>
              <a:gd name="connsiteY0" fmla="*/ 3696236 h 3696236"/>
              <a:gd name="connsiteX1" fmla="*/ 2448950 w 9432929"/>
              <a:gd name="connsiteY1" fmla="*/ 3322749 h 3696236"/>
              <a:gd name="connsiteX2" fmla="*/ 2255767 w 9432929"/>
              <a:gd name="connsiteY2" fmla="*/ 2730321 h 3696236"/>
              <a:gd name="connsiteX3" fmla="*/ 66358 w 9432929"/>
              <a:gd name="connsiteY3" fmla="*/ 2176529 h 3696236"/>
              <a:gd name="connsiteX4" fmla="*/ 890606 w 9432929"/>
              <a:gd name="connsiteY4" fmla="*/ 1287887 h 3696236"/>
              <a:gd name="connsiteX5" fmla="*/ 4110324 w 9432929"/>
              <a:gd name="connsiteY5" fmla="*/ 1210614 h 3696236"/>
              <a:gd name="connsiteX6" fmla="*/ 4702752 w 9432929"/>
              <a:gd name="connsiteY6" fmla="*/ 2163651 h 3696236"/>
              <a:gd name="connsiteX7" fmla="*/ 5707305 w 9432929"/>
              <a:gd name="connsiteY7" fmla="*/ 2704563 h 3696236"/>
              <a:gd name="connsiteX8" fmla="*/ 5861851 w 9432929"/>
              <a:gd name="connsiteY8" fmla="*/ 1918952 h 3696236"/>
              <a:gd name="connsiteX9" fmla="*/ 7716409 w 9432929"/>
              <a:gd name="connsiteY9" fmla="*/ 2009104 h 3696236"/>
              <a:gd name="connsiteX10" fmla="*/ 8012623 w 9432929"/>
              <a:gd name="connsiteY10" fmla="*/ 2717442 h 3696236"/>
              <a:gd name="connsiteX11" fmla="*/ 9184600 w 9432929"/>
              <a:gd name="connsiteY11" fmla="*/ 2691684 h 3696236"/>
              <a:gd name="connsiteX12" fmla="*/ 9326268 w 9432929"/>
              <a:gd name="connsiteY12" fmla="*/ 1777284 h 3696236"/>
              <a:gd name="connsiteX13" fmla="*/ 7909592 w 9432929"/>
              <a:gd name="connsiteY13" fmla="*/ 1262129 h 3696236"/>
              <a:gd name="connsiteX14" fmla="*/ 5050482 w 9432929"/>
              <a:gd name="connsiteY14" fmla="*/ 1184856 h 3696236"/>
              <a:gd name="connsiteX15" fmla="*/ 4599721 w 9432929"/>
              <a:gd name="connsiteY15" fmla="*/ 90152 h 3696236"/>
              <a:gd name="connsiteX16" fmla="*/ 3917141 w 9432929"/>
              <a:gd name="connsiteY16" fmla="*/ 785611 h 3696236"/>
              <a:gd name="connsiteX17" fmla="*/ 3852747 w 9432929"/>
              <a:gd name="connsiteY17" fmla="*/ 0 h 3696236"/>
              <a:gd name="connsiteX0" fmla="*/ 1661718 w 9379793"/>
              <a:gd name="connsiteY0" fmla="*/ 3696236 h 3696236"/>
              <a:gd name="connsiteX1" fmla="*/ 2395814 w 9379793"/>
              <a:gd name="connsiteY1" fmla="*/ 3322749 h 3696236"/>
              <a:gd name="connsiteX2" fmla="*/ 2202631 w 9379793"/>
              <a:gd name="connsiteY2" fmla="*/ 2730321 h 3696236"/>
              <a:gd name="connsiteX3" fmla="*/ 13222 w 9379793"/>
              <a:gd name="connsiteY3" fmla="*/ 2176529 h 3696236"/>
              <a:gd name="connsiteX4" fmla="*/ 3362956 w 9379793"/>
              <a:gd name="connsiteY4" fmla="*/ 1941030 h 3696236"/>
              <a:gd name="connsiteX5" fmla="*/ 4057188 w 9379793"/>
              <a:gd name="connsiteY5" fmla="*/ 1210614 h 3696236"/>
              <a:gd name="connsiteX6" fmla="*/ 4649616 w 9379793"/>
              <a:gd name="connsiteY6" fmla="*/ 2163651 h 3696236"/>
              <a:gd name="connsiteX7" fmla="*/ 5654169 w 9379793"/>
              <a:gd name="connsiteY7" fmla="*/ 2704563 h 3696236"/>
              <a:gd name="connsiteX8" fmla="*/ 5808715 w 9379793"/>
              <a:gd name="connsiteY8" fmla="*/ 1918952 h 3696236"/>
              <a:gd name="connsiteX9" fmla="*/ 7663273 w 9379793"/>
              <a:gd name="connsiteY9" fmla="*/ 2009104 h 3696236"/>
              <a:gd name="connsiteX10" fmla="*/ 7959487 w 9379793"/>
              <a:gd name="connsiteY10" fmla="*/ 2717442 h 3696236"/>
              <a:gd name="connsiteX11" fmla="*/ 9131464 w 9379793"/>
              <a:gd name="connsiteY11" fmla="*/ 2691684 h 3696236"/>
              <a:gd name="connsiteX12" fmla="*/ 9273132 w 9379793"/>
              <a:gd name="connsiteY12" fmla="*/ 1777284 h 3696236"/>
              <a:gd name="connsiteX13" fmla="*/ 7856456 w 9379793"/>
              <a:gd name="connsiteY13" fmla="*/ 1262129 h 3696236"/>
              <a:gd name="connsiteX14" fmla="*/ 4997346 w 9379793"/>
              <a:gd name="connsiteY14" fmla="*/ 1184856 h 3696236"/>
              <a:gd name="connsiteX15" fmla="*/ 4546585 w 9379793"/>
              <a:gd name="connsiteY15" fmla="*/ 90152 h 3696236"/>
              <a:gd name="connsiteX16" fmla="*/ 3864005 w 9379793"/>
              <a:gd name="connsiteY16" fmla="*/ 785611 h 3696236"/>
              <a:gd name="connsiteX17" fmla="*/ 3799611 w 9379793"/>
              <a:gd name="connsiteY17" fmla="*/ 0 h 3696236"/>
              <a:gd name="connsiteX0" fmla="*/ 0 w 7718075"/>
              <a:gd name="connsiteY0" fmla="*/ 3696236 h 3696236"/>
              <a:gd name="connsiteX1" fmla="*/ 734096 w 7718075"/>
              <a:gd name="connsiteY1" fmla="*/ 3322749 h 3696236"/>
              <a:gd name="connsiteX2" fmla="*/ 540913 w 7718075"/>
              <a:gd name="connsiteY2" fmla="*/ 2730321 h 3696236"/>
              <a:gd name="connsiteX3" fmla="*/ 238361 w 7718075"/>
              <a:gd name="connsiteY3" fmla="*/ 2191044 h 3696236"/>
              <a:gd name="connsiteX4" fmla="*/ 1701238 w 7718075"/>
              <a:gd name="connsiteY4" fmla="*/ 1941030 h 3696236"/>
              <a:gd name="connsiteX5" fmla="*/ 2395470 w 7718075"/>
              <a:gd name="connsiteY5" fmla="*/ 1210614 h 3696236"/>
              <a:gd name="connsiteX6" fmla="*/ 2987898 w 7718075"/>
              <a:gd name="connsiteY6" fmla="*/ 2163651 h 3696236"/>
              <a:gd name="connsiteX7" fmla="*/ 3992451 w 7718075"/>
              <a:gd name="connsiteY7" fmla="*/ 2704563 h 3696236"/>
              <a:gd name="connsiteX8" fmla="*/ 4146997 w 7718075"/>
              <a:gd name="connsiteY8" fmla="*/ 1918952 h 3696236"/>
              <a:gd name="connsiteX9" fmla="*/ 6001555 w 7718075"/>
              <a:gd name="connsiteY9" fmla="*/ 2009104 h 3696236"/>
              <a:gd name="connsiteX10" fmla="*/ 6297769 w 7718075"/>
              <a:gd name="connsiteY10" fmla="*/ 2717442 h 3696236"/>
              <a:gd name="connsiteX11" fmla="*/ 7469746 w 7718075"/>
              <a:gd name="connsiteY11" fmla="*/ 2691684 h 3696236"/>
              <a:gd name="connsiteX12" fmla="*/ 7611414 w 7718075"/>
              <a:gd name="connsiteY12" fmla="*/ 1777284 h 3696236"/>
              <a:gd name="connsiteX13" fmla="*/ 6194738 w 7718075"/>
              <a:gd name="connsiteY13" fmla="*/ 1262129 h 3696236"/>
              <a:gd name="connsiteX14" fmla="*/ 3335628 w 7718075"/>
              <a:gd name="connsiteY14" fmla="*/ 1184856 h 3696236"/>
              <a:gd name="connsiteX15" fmla="*/ 2884867 w 7718075"/>
              <a:gd name="connsiteY15" fmla="*/ 90152 h 3696236"/>
              <a:gd name="connsiteX16" fmla="*/ 2202287 w 7718075"/>
              <a:gd name="connsiteY16" fmla="*/ 785611 h 3696236"/>
              <a:gd name="connsiteX17" fmla="*/ 2137893 w 7718075"/>
              <a:gd name="connsiteY17" fmla="*/ 0 h 3696236"/>
              <a:gd name="connsiteX0" fmla="*/ 0 w 7718075"/>
              <a:gd name="connsiteY0" fmla="*/ 3696236 h 3696236"/>
              <a:gd name="connsiteX1" fmla="*/ 734096 w 7718075"/>
              <a:gd name="connsiteY1" fmla="*/ 3322749 h 3696236"/>
              <a:gd name="connsiteX2" fmla="*/ 540913 w 7718075"/>
              <a:gd name="connsiteY2" fmla="*/ 2730321 h 3696236"/>
              <a:gd name="connsiteX3" fmla="*/ 238361 w 7718075"/>
              <a:gd name="connsiteY3" fmla="*/ 2191044 h 3696236"/>
              <a:gd name="connsiteX4" fmla="*/ 1701238 w 7718075"/>
              <a:gd name="connsiteY4" fmla="*/ 1941030 h 3696236"/>
              <a:gd name="connsiteX5" fmla="*/ 1698784 w 7718075"/>
              <a:gd name="connsiteY5" fmla="*/ 1587985 h 3696236"/>
              <a:gd name="connsiteX6" fmla="*/ 2987898 w 7718075"/>
              <a:gd name="connsiteY6" fmla="*/ 2163651 h 3696236"/>
              <a:gd name="connsiteX7" fmla="*/ 3992451 w 7718075"/>
              <a:gd name="connsiteY7" fmla="*/ 2704563 h 3696236"/>
              <a:gd name="connsiteX8" fmla="*/ 4146997 w 7718075"/>
              <a:gd name="connsiteY8" fmla="*/ 1918952 h 3696236"/>
              <a:gd name="connsiteX9" fmla="*/ 6001555 w 7718075"/>
              <a:gd name="connsiteY9" fmla="*/ 2009104 h 3696236"/>
              <a:gd name="connsiteX10" fmla="*/ 6297769 w 7718075"/>
              <a:gd name="connsiteY10" fmla="*/ 2717442 h 3696236"/>
              <a:gd name="connsiteX11" fmla="*/ 7469746 w 7718075"/>
              <a:gd name="connsiteY11" fmla="*/ 2691684 h 3696236"/>
              <a:gd name="connsiteX12" fmla="*/ 7611414 w 7718075"/>
              <a:gd name="connsiteY12" fmla="*/ 1777284 h 3696236"/>
              <a:gd name="connsiteX13" fmla="*/ 6194738 w 7718075"/>
              <a:gd name="connsiteY13" fmla="*/ 1262129 h 3696236"/>
              <a:gd name="connsiteX14" fmla="*/ 3335628 w 7718075"/>
              <a:gd name="connsiteY14" fmla="*/ 1184856 h 3696236"/>
              <a:gd name="connsiteX15" fmla="*/ 2884867 w 7718075"/>
              <a:gd name="connsiteY15" fmla="*/ 90152 h 3696236"/>
              <a:gd name="connsiteX16" fmla="*/ 2202287 w 7718075"/>
              <a:gd name="connsiteY16" fmla="*/ 785611 h 3696236"/>
              <a:gd name="connsiteX17" fmla="*/ 2137893 w 7718075"/>
              <a:gd name="connsiteY17" fmla="*/ 0 h 3696236"/>
              <a:gd name="connsiteX0" fmla="*/ 0 w 7718075"/>
              <a:gd name="connsiteY0" fmla="*/ 3696236 h 3696236"/>
              <a:gd name="connsiteX1" fmla="*/ 734096 w 7718075"/>
              <a:gd name="connsiteY1" fmla="*/ 3322749 h 3696236"/>
              <a:gd name="connsiteX2" fmla="*/ 540913 w 7718075"/>
              <a:gd name="connsiteY2" fmla="*/ 2730321 h 3696236"/>
              <a:gd name="connsiteX3" fmla="*/ 238361 w 7718075"/>
              <a:gd name="connsiteY3" fmla="*/ 2191044 h 3696236"/>
              <a:gd name="connsiteX4" fmla="*/ 1367409 w 7718075"/>
              <a:gd name="connsiteY4" fmla="*/ 2071659 h 3696236"/>
              <a:gd name="connsiteX5" fmla="*/ 1698784 w 7718075"/>
              <a:gd name="connsiteY5" fmla="*/ 1587985 h 3696236"/>
              <a:gd name="connsiteX6" fmla="*/ 2987898 w 7718075"/>
              <a:gd name="connsiteY6" fmla="*/ 2163651 h 3696236"/>
              <a:gd name="connsiteX7" fmla="*/ 3992451 w 7718075"/>
              <a:gd name="connsiteY7" fmla="*/ 2704563 h 3696236"/>
              <a:gd name="connsiteX8" fmla="*/ 4146997 w 7718075"/>
              <a:gd name="connsiteY8" fmla="*/ 1918952 h 3696236"/>
              <a:gd name="connsiteX9" fmla="*/ 6001555 w 7718075"/>
              <a:gd name="connsiteY9" fmla="*/ 2009104 h 3696236"/>
              <a:gd name="connsiteX10" fmla="*/ 6297769 w 7718075"/>
              <a:gd name="connsiteY10" fmla="*/ 2717442 h 3696236"/>
              <a:gd name="connsiteX11" fmla="*/ 7469746 w 7718075"/>
              <a:gd name="connsiteY11" fmla="*/ 2691684 h 3696236"/>
              <a:gd name="connsiteX12" fmla="*/ 7611414 w 7718075"/>
              <a:gd name="connsiteY12" fmla="*/ 1777284 h 3696236"/>
              <a:gd name="connsiteX13" fmla="*/ 6194738 w 7718075"/>
              <a:gd name="connsiteY13" fmla="*/ 1262129 h 3696236"/>
              <a:gd name="connsiteX14" fmla="*/ 3335628 w 7718075"/>
              <a:gd name="connsiteY14" fmla="*/ 1184856 h 3696236"/>
              <a:gd name="connsiteX15" fmla="*/ 2884867 w 7718075"/>
              <a:gd name="connsiteY15" fmla="*/ 90152 h 3696236"/>
              <a:gd name="connsiteX16" fmla="*/ 2202287 w 7718075"/>
              <a:gd name="connsiteY16" fmla="*/ 785611 h 3696236"/>
              <a:gd name="connsiteX17" fmla="*/ 2137893 w 7718075"/>
              <a:gd name="connsiteY17" fmla="*/ 0 h 3696236"/>
              <a:gd name="connsiteX0" fmla="*/ 0 w 7718075"/>
              <a:gd name="connsiteY0" fmla="*/ 3696236 h 3696236"/>
              <a:gd name="connsiteX1" fmla="*/ 734096 w 7718075"/>
              <a:gd name="connsiteY1" fmla="*/ 3322749 h 3696236"/>
              <a:gd name="connsiteX2" fmla="*/ 540913 w 7718075"/>
              <a:gd name="connsiteY2" fmla="*/ 2730321 h 3696236"/>
              <a:gd name="connsiteX3" fmla="*/ 238361 w 7718075"/>
              <a:gd name="connsiteY3" fmla="*/ 2191044 h 3696236"/>
              <a:gd name="connsiteX4" fmla="*/ 1367409 w 7718075"/>
              <a:gd name="connsiteY4" fmla="*/ 2071659 h 3696236"/>
              <a:gd name="connsiteX5" fmla="*/ 1698784 w 7718075"/>
              <a:gd name="connsiteY5" fmla="*/ 1587985 h 3696236"/>
              <a:gd name="connsiteX6" fmla="*/ 2712126 w 7718075"/>
              <a:gd name="connsiteY6" fmla="*/ 2207194 h 3696236"/>
              <a:gd name="connsiteX7" fmla="*/ 3992451 w 7718075"/>
              <a:gd name="connsiteY7" fmla="*/ 2704563 h 3696236"/>
              <a:gd name="connsiteX8" fmla="*/ 4146997 w 7718075"/>
              <a:gd name="connsiteY8" fmla="*/ 1918952 h 3696236"/>
              <a:gd name="connsiteX9" fmla="*/ 6001555 w 7718075"/>
              <a:gd name="connsiteY9" fmla="*/ 2009104 h 3696236"/>
              <a:gd name="connsiteX10" fmla="*/ 6297769 w 7718075"/>
              <a:gd name="connsiteY10" fmla="*/ 2717442 h 3696236"/>
              <a:gd name="connsiteX11" fmla="*/ 7469746 w 7718075"/>
              <a:gd name="connsiteY11" fmla="*/ 2691684 h 3696236"/>
              <a:gd name="connsiteX12" fmla="*/ 7611414 w 7718075"/>
              <a:gd name="connsiteY12" fmla="*/ 1777284 h 3696236"/>
              <a:gd name="connsiteX13" fmla="*/ 6194738 w 7718075"/>
              <a:gd name="connsiteY13" fmla="*/ 1262129 h 3696236"/>
              <a:gd name="connsiteX14" fmla="*/ 3335628 w 7718075"/>
              <a:gd name="connsiteY14" fmla="*/ 1184856 h 3696236"/>
              <a:gd name="connsiteX15" fmla="*/ 2884867 w 7718075"/>
              <a:gd name="connsiteY15" fmla="*/ 90152 h 3696236"/>
              <a:gd name="connsiteX16" fmla="*/ 2202287 w 7718075"/>
              <a:gd name="connsiteY16" fmla="*/ 785611 h 3696236"/>
              <a:gd name="connsiteX17" fmla="*/ 2137893 w 7718075"/>
              <a:gd name="connsiteY17" fmla="*/ 0 h 3696236"/>
              <a:gd name="connsiteX0" fmla="*/ 0 w 7718075"/>
              <a:gd name="connsiteY0" fmla="*/ 3696236 h 3696236"/>
              <a:gd name="connsiteX1" fmla="*/ 734096 w 7718075"/>
              <a:gd name="connsiteY1" fmla="*/ 3322749 h 3696236"/>
              <a:gd name="connsiteX2" fmla="*/ 540913 w 7718075"/>
              <a:gd name="connsiteY2" fmla="*/ 2730321 h 3696236"/>
              <a:gd name="connsiteX3" fmla="*/ 238361 w 7718075"/>
              <a:gd name="connsiteY3" fmla="*/ 2191044 h 3696236"/>
              <a:gd name="connsiteX4" fmla="*/ 1367409 w 7718075"/>
              <a:gd name="connsiteY4" fmla="*/ 2071659 h 3696236"/>
              <a:gd name="connsiteX5" fmla="*/ 1698784 w 7718075"/>
              <a:gd name="connsiteY5" fmla="*/ 1587985 h 3696236"/>
              <a:gd name="connsiteX6" fmla="*/ 2712126 w 7718075"/>
              <a:gd name="connsiteY6" fmla="*/ 2207194 h 3696236"/>
              <a:gd name="connsiteX7" fmla="*/ 3571537 w 7718075"/>
              <a:gd name="connsiteY7" fmla="*/ 2196563 h 3696236"/>
              <a:gd name="connsiteX8" fmla="*/ 4146997 w 7718075"/>
              <a:gd name="connsiteY8" fmla="*/ 1918952 h 3696236"/>
              <a:gd name="connsiteX9" fmla="*/ 6001555 w 7718075"/>
              <a:gd name="connsiteY9" fmla="*/ 2009104 h 3696236"/>
              <a:gd name="connsiteX10" fmla="*/ 6297769 w 7718075"/>
              <a:gd name="connsiteY10" fmla="*/ 2717442 h 3696236"/>
              <a:gd name="connsiteX11" fmla="*/ 7469746 w 7718075"/>
              <a:gd name="connsiteY11" fmla="*/ 2691684 h 3696236"/>
              <a:gd name="connsiteX12" fmla="*/ 7611414 w 7718075"/>
              <a:gd name="connsiteY12" fmla="*/ 1777284 h 3696236"/>
              <a:gd name="connsiteX13" fmla="*/ 6194738 w 7718075"/>
              <a:gd name="connsiteY13" fmla="*/ 1262129 h 3696236"/>
              <a:gd name="connsiteX14" fmla="*/ 3335628 w 7718075"/>
              <a:gd name="connsiteY14" fmla="*/ 1184856 h 3696236"/>
              <a:gd name="connsiteX15" fmla="*/ 2884867 w 7718075"/>
              <a:gd name="connsiteY15" fmla="*/ 90152 h 3696236"/>
              <a:gd name="connsiteX16" fmla="*/ 2202287 w 7718075"/>
              <a:gd name="connsiteY16" fmla="*/ 785611 h 3696236"/>
              <a:gd name="connsiteX17" fmla="*/ 2137893 w 7718075"/>
              <a:gd name="connsiteY17" fmla="*/ 0 h 3696236"/>
              <a:gd name="connsiteX0" fmla="*/ 0 w 7718075"/>
              <a:gd name="connsiteY0" fmla="*/ 3696236 h 3696236"/>
              <a:gd name="connsiteX1" fmla="*/ 734096 w 7718075"/>
              <a:gd name="connsiteY1" fmla="*/ 3322749 h 3696236"/>
              <a:gd name="connsiteX2" fmla="*/ 540913 w 7718075"/>
              <a:gd name="connsiteY2" fmla="*/ 2730321 h 3696236"/>
              <a:gd name="connsiteX3" fmla="*/ 238361 w 7718075"/>
              <a:gd name="connsiteY3" fmla="*/ 2191044 h 3696236"/>
              <a:gd name="connsiteX4" fmla="*/ 1367409 w 7718075"/>
              <a:gd name="connsiteY4" fmla="*/ 2071659 h 3696236"/>
              <a:gd name="connsiteX5" fmla="*/ 1698784 w 7718075"/>
              <a:gd name="connsiteY5" fmla="*/ 1587985 h 3696236"/>
              <a:gd name="connsiteX6" fmla="*/ 2712126 w 7718075"/>
              <a:gd name="connsiteY6" fmla="*/ 2207194 h 3696236"/>
              <a:gd name="connsiteX7" fmla="*/ 3571537 w 7718075"/>
              <a:gd name="connsiteY7" fmla="*/ 2196563 h 3696236"/>
              <a:gd name="connsiteX8" fmla="*/ 4146997 w 7718075"/>
              <a:gd name="connsiteY8" fmla="*/ 1918952 h 3696236"/>
              <a:gd name="connsiteX9" fmla="*/ 5116184 w 7718075"/>
              <a:gd name="connsiteY9" fmla="*/ 2023619 h 3696236"/>
              <a:gd name="connsiteX10" fmla="*/ 6297769 w 7718075"/>
              <a:gd name="connsiteY10" fmla="*/ 2717442 h 3696236"/>
              <a:gd name="connsiteX11" fmla="*/ 7469746 w 7718075"/>
              <a:gd name="connsiteY11" fmla="*/ 2691684 h 3696236"/>
              <a:gd name="connsiteX12" fmla="*/ 7611414 w 7718075"/>
              <a:gd name="connsiteY12" fmla="*/ 1777284 h 3696236"/>
              <a:gd name="connsiteX13" fmla="*/ 6194738 w 7718075"/>
              <a:gd name="connsiteY13" fmla="*/ 1262129 h 3696236"/>
              <a:gd name="connsiteX14" fmla="*/ 3335628 w 7718075"/>
              <a:gd name="connsiteY14" fmla="*/ 1184856 h 3696236"/>
              <a:gd name="connsiteX15" fmla="*/ 2884867 w 7718075"/>
              <a:gd name="connsiteY15" fmla="*/ 90152 h 3696236"/>
              <a:gd name="connsiteX16" fmla="*/ 2202287 w 7718075"/>
              <a:gd name="connsiteY16" fmla="*/ 785611 h 3696236"/>
              <a:gd name="connsiteX17" fmla="*/ 2137893 w 7718075"/>
              <a:gd name="connsiteY17" fmla="*/ 0 h 3696236"/>
              <a:gd name="connsiteX0" fmla="*/ 0 w 7761241"/>
              <a:gd name="connsiteY0" fmla="*/ 3696236 h 3696236"/>
              <a:gd name="connsiteX1" fmla="*/ 734096 w 7761241"/>
              <a:gd name="connsiteY1" fmla="*/ 3322749 h 3696236"/>
              <a:gd name="connsiteX2" fmla="*/ 540913 w 7761241"/>
              <a:gd name="connsiteY2" fmla="*/ 2730321 h 3696236"/>
              <a:gd name="connsiteX3" fmla="*/ 238361 w 7761241"/>
              <a:gd name="connsiteY3" fmla="*/ 2191044 h 3696236"/>
              <a:gd name="connsiteX4" fmla="*/ 1367409 w 7761241"/>
              <a:gd name="connsiteY4" fmla="*/ 2071659 h 3696236"/>
              <a:gd name="connsiteX5" fmla="*/ 1698784 w 7761241"/>
              <a:gd name="connsiteY5" fmla="*/ 1587985 h 3696236"/>
              <a:gd name="connsiteX6" fmla="*/ 2712126 w 7761241"/>
              <a:gd name="connsiteY6" fmla="*/ 2207194 h 3696236"/>
              <a:gd name="connsiteX7" fmla="*/ 3571537 w 7761241"/>
              <a:gd name="connsiteY7" fmla="*/ 2196563 h 3696236"/>
              <a:gd name="connsiteX8" fmla="*/ 4146997 w 7761241"/>
              <a:gd name="connsiteY8" fmla="*/ 1918952 h 3696236"/>
              <a:gd name="connsiteX9" fmla="*/ 5116184 w 7761241"/>
              <a:gd name="connsiteY9" fmla="*/ 2023619 h 3696236"/>
              <a:gd name="connsiteX10" fmla="*/ 5397883 w 7761241"/>
              <a:gd name="connsiteY10" fmla="*/ 2238470 h 3696236"/>
              <a:gd name="connsiteX11" fmla="*/ 7469746 w 7761241"/>
              <a:gd name="connsiteY11" fmla="*/ 2691684 h 3696236"/>
              <a:gd name="connsiteX12" fmla="*/ 7611414 w 7761241"/>
              <a:gd name="connsiteY12" fmla="*/ 1777284 h 3696236"/>
              <a:gd name="connsiteX13" fmla="*/ 6194738 w 7761241"/>
              <a:gd name="connsiteY13" fmla="*/ 1262129 h 3696236"/>
              <a:gd name="connsiteX14" fmla="*/ 3335628 w 7761241"/>
              <a:gd name="connsiteY14" fmla="*/ 1184856 h 3696236"/>
              <a:gd name="connsiteX15" fmla="*/ 2884867 w 7761241"/>
              <a:gd name="connsiteY15" fmla="*/ 90152 h 3696236"/>
              <a:gd name="connsiteX16" fmla="*/ 2202287 w 7761241"/>
              <a:gd name="connsiteY16" fmla="*/ 785611 h 3696236"/>
              <a:gd name="connsiteX17" fmla="*/ 2137893 w 7761241"/>
              <a:gd name="connsiteY17" fmla="*/ 0 h 3696236"/>
              <a:gd name="connsiteX0" fmla="*/ 0 w 7761241"/>
              <a:gd name="connsiteY0" fmla="*/ 3696236 h 3696236"/>
              <a:gd name="connsiteX1" fmla="*/ 734096 w 7761241"/>
              <a:gd name="connsiteY1" fmla="*/ 3322749 h 3696236"/>
              <a:gd name="connsiteX2" fmla="*/ 540913 w 7761241"/>
              <a:gd name="connsiteY2" fmla="*/ 2730321 h 3696236"/>
              <a:gd name="connsiteX3" fmla="*/ 238361 w 7761241"/>
              <a:gd name="connsiteY3" fmla="*/ 2191044 h 3696236"/>
              <a:gd name="connsiteX4" fmla="*/ 1367409 w 7761241"/>
              <a:gd name="connsiteY4" fmla="*/ 2071659 h 3696236"/>
              <a:gd name="connsiteX5" fmla="*/ 1698784 w 7761241"/>
              <a:gd name="connsiteY5" fmla="*/ 1587985 h 3696236"/>
              <a:gd name="connsiteX6" fmla="*/ 2712126 w 7761241"/>
              <a:gd name="connsiteY6" fmla="*/ 2207194 h 3696236"/>
              <a:gd name="connsiteX7" fmla="*/ 3571537 w 7761241"/>
              <a:gd name="connsiteY7" fmla="*/ 2196563 h 3696236"/>
              <a:gd name="connsiteX8" fmla="*/ 4146997 w 7761241"/>
              <a:gd name="connsiteY8" fmla="*/ 1918952 h 3696236"/>
              <a:gd name="connsiteX9" fmla="*/ 5116184 w 7761241"/>
              <a:gd name="connsiteY9" fmla="*/ 2023619 h 3696236"/>
              <a:gd name="connsiteX10" fmla="*/ 5397883 w 7761241"/>
              <a:gd name="connsiteY10" fmla="*/ 2238470 h 3696236"/>
              <a:gd name="connsiteX11" fmla="*/ 7469746 w 7761241"/>
              <a:gd name="connsiteY11" fmla="*/ 2691684 h 3696236"/>
              <a:gd name="connsiteX12" fmla="*/ 7611414 w 7761241"/>
              <a:gd name="connsiteY12" fmla="*/ 1777284 h 3696236"/>
              <a:gd name="connsiteX13" fmla="*/ 6194738 w 7761241"/>
              <a:gd name="connsiteY13" fmla="*/ 1262129 h 3696236"/>
              <a:gd name="connsiteX14" fmla="*/ 3335628 w 7761241"/>
              <a:gd name="connsiteY14" fmla="*/ 1184856 h 3696236"/>
              <a:gd name="connsiteX15" fmla="*/ 2884867 w 7761241"/>
              <a:gd name="connsiteY15" fmla="*/ 90152 h 3696236"/>
              <a:gd name="connsiteX16" fmla="*/ 2202287 w 7761241"/>
              <a:gd name="connsiteY16" fmla="*/ 785611 h 3696236"/>
              <a:gd name="connsiteX17" fmla="*/ 2137893 w 7761241"/>
              <a:gd name="connsiteY17" fmla="*/ 0 h 3696236"/>
              <a:gd name="connsiteX0" fmla="*/ 0 w 7625429"/>
              <a:gd name="connsiteY0" fmla="*/ 3696236 h 3696236"/>
              <a:gd name="connsiteX1" fmla="*/ 734096 w 7625429"/>
              <a:gd name="connsiteY1" fmla="*/ 3322749 h 3696236"/>
              <a:gd name="connsiteX2" fmla="*/ 540913 w 7625429"/>
              <a:gd name="connsiteY2" fmla="*/ 2730321 h 3696236"/>
              <a:gd name="connsiteX3" fmla="*/ 238361 w 7625429"/>
              <a:gd name="connsiteY3" fmla="*/ 2191044 h 3696236"/>
              <a:gd name="connsiteX4" fmla="*/ 1367409 w 7625429"/>
              <a:gd name="connsiteY4" fmla="*/ 2071659 h 3696236"/>
              <a:gd name="connsiteX5" fmla="*/ 1698784 w 7625429"/>
              <a:gd name="connsiteY5" fmla="*/ 1587985 h 3696236"/>
              <a:gd name="connsiteX6" fmla="*/ 2712126 w 7625429"/>
              <a:gd name="connsiteY6" fmla="*/ 2207194 h 3696236"/>
              <a:gd name="connsiteX7" fmla="*/ 3571537 w 7625429"/>
              <a:gd name="connsiteY7" fmla="*/ 2196563 h 3696236"/>
              <a:gd name="connsiteX8" fmla="*/ 4146997 w 7625429"/>
              <a:gd name="connsiteY8" fmla="*/ 1918952 h 3696236"/>
              <a:gd name="connsiteX9" fmla="*/ 5116184 w 7625429"/>
              <a:gd name="connsiteY9" fmla="*/ 2023619 h 3696236"/>
              <a:gd name="connsiteX10" fmla="*/ 5397883 w 7625429"/>
              <a:gd name="connsiteY10" fmla="*/ 2238470 h 3696236"/>
              <a:gd name="connsiteX11" fmla="*/ 7611414 w 7625429"/>
              <a:gd name="connsiteY11" fmla="*/ 1777284 h 3696236"/>
              <a:gd name="connsiteX12" fmla="*/ 6194738 w 7625429"/>
              <a:gd name="connsiteY12" fmla="*/ 1262129 h 3696236"/>
              <a:gd name="connsiteX13" fmla="*/ 3335628 w 7625429"/>
              <a:gd name="connsiteY13" fmla="*/ 1184856 h 3696236"/>
              <a:gd name="connsiteX14" fmla="*/ 2884867 w 7625429"/>
              <a:gd name="connsiteY14" fmla="*/ 90152 h 3696236"/>
              <a:gd name="connsiteX15" fmla="*/ 2202287 w 7625429"/>
              <a:gd name="connsiteY15" fmla="*/ 785611 h 3696236"/>
              <a:gd name="connsiteX16" fmla="*/ 2137893 w 7625429"/>
              <a:gd name="connsiteY16" fmla="*/ 0 h 3696236"/>
              <a:gd name="connsiteX0" fmla="*/ 0 w 6268391"/>
              <a:gd name="connsiteY0" fmla="*/ 3696236 h 3696236"/>
              <a:gd name="connsiteX1" fmla="*/ 734096 w 6268391"/>
              <a:gd name="connsiteY1" fmla="*/ 3322749 h 3696236"/>
              <a:gd name="connsiteX2" fmla="*/ 540913 w 6268391"/>
              <a:gd name="connsiteY2" fmla="*/ 2730321 h 3696236"/>
              <a:gd name="connsiteX3" fmla="*/ 238361 w 6268391"/>
              <a:gd name="connsiteY3" fmla="*/ 2191044 h 3696236"/>
              <a:gd name="connsiteX4" fmla="*/ 1367409 w 6268391"/>
              <a:gd name="connsiteY4" fmla="*/ 2071659 h 3696236"/>
              <a:gd name="connsiteX5" fmla="*/ 1698784 w 6268391"/>
              <a:gd name="connsiteY5" fmla="*/ 1587985 h 3696236"/>
              <a:gd name="connsiteX6" fmla="*/ 2712126 w 6268391"/>
              <a:gd name="connsiteY6" fmla="*/ 2207194 h 3696236"/>
              <a:gd name="connsiteX7" fmla="*/ 3571537 w 6268391"/>
              <a:gd name="connsiteY7" fmla="*/ 2196563 h 3696236"/>
              <a:gd name="connsiteX8" fmla="*/ 4146997 w 6268391"/>
              <a:gd name="connsiteY8" fmla="*/ 1918952 h 3696236"/>
              <a:gd name="connsiteX9" fmla="*/ 5116184 w 6268391"/>
              <a:gd name="connsiteY9" fmla="*/ 2023619 h 3696236"/>
              <a:gd name="connsiteX10" fmla="*/ 5397883 w 6268391"/>
              <a:gd name="connsiteY10" fmla="*/ 2238470 h 3696236"/>
              <a:gd name="connsiteX11" fmla="*/ 6194738 w 6268391"/>
              <a:gd name="connsiteY11" fmla="*/ 1262129 h 3696236"/>
              <a:gd name="connsiteX12" fmla="*/ 3335628 w 6268391"/>
              <a:gd name="connsiteY12" fmla="*/ 1184856 h 3696236"/>
              <a:gd name="connsiteX13" fmla="*/ 2884867 w 6268391"/>
              <a:gd name="connsiteY13" fmla="*/ 90152 h 3696236"/>
              <a:gd name="connsiteX14" fmla="*/ 2202287 w 6268391"/>
              <a:gd name="connsiteY14" fmla="*/ 785611 h 3696236"/>
              <a:gd name="connsiteX15" fmla="*/ 2137893 w 6268391"/>
              <a:gd name="connsiteY15" fmla="*/ 0 h 3696236"/>
              <a:gd name="connsiteX0" fmla="*/ 0 w 5398036"/>
              <a:gd name="connsiteY0" fmla="*/ 3696236 h 3696236"/>
              <a:gd name="connsiteX1" fmla="*/ 734096 w 5398036"/>
              <a:gd name="connsiteY1" fmla="*/ 3322749 h 3696236"/>
              <a:gd name="connsiteX2" fmla="*/ 540913 w 5398036"/>
              <a:gd name="connsiteY2" fmla="*/ 2730321 h 3696236"/>
              <a:gd name="connsiteX3" fmla="*/ 238361 w 5398036"/>
              <a:gd name="connsiteY3" fmla="*/ 2191044 h 3696236"/>
              <a:gd name="connsiteX4" fmla="*/ 1367409 w 5398036"/>
              <a:gd name="connsiteY4" fmla="*/ 2071659 h 3696236"/>
              <a:gd name="connsiteX5" fmla="*/ 1698784 w 5398036"/>
              <a:gd name="connsiteY5" fmla="*/ 1587985 h 3696236"/>
              <a:gd name="connsiteX6" fmla="*/ 2712126 w 5398036"/>
              <a:gd name="connsiteY6" fmla="*/ 2207194 h 3696236"/>
              <a:gd name="connsiteX7" fmla="*/ 3571537 w 5398036"/>
              <a:gd name="connsiteY7" fmla="*/ 2196563 h 3696236"/>
              <a:gd name="connsiteX8" fmla="*/ 4146997 w 5398036"/>
              <a:gd name="connsiteY8" fmla="*/ 1918952 h 3696236"/>
              <a:gd name="connsiteX9" fmla="*/ 5116184 w 5398036"/>
              <a:gd name="connsiteY9" fmla="*/ 2023619 h 3696236"/>
              <a:gd name="connsiteX10" fmla="*/ 5397883 w 5398036"/>
              <a:gd name="connsiteY10" fmla="*/ 2238470 h 3696236"/>
              <a:gd name="connsiteX11" fmla="*/ 5091653 w 5398036"/>
              <a:gd name="connsiteY11" fmla="*/ 1349215 h 3696236"/>
              <a:gd name="connsiteX12" fmla="*/ 3335628 w 5398036"/>
              <a:gd name="connsiteY12" fmla="*/ 1184856 h 3696236"/>
              <a:gd name="connsiteX13" fmla="*/ 2884867 w 5398036"/>
              <a:gd name="connsiteY13" fmla="*/ 90152 h 3696236"/>
              <a:gd name="connsiteX14" fmla="*/ 2202287 w 5398036"/>
              <a:gd name="connsiteY14" fmla="*/ 785611 h 3696236"/>
              <a:gd name="connsiteX15" fmla="*/ 2137893 w 5398036"/>
              <a:gd name="connsiteY15" fmla="*/ 0 h 3696236"/>
              <a:gd name="connsiteX0" fmla="*/ 0 w 5419114"/>
              <a:gd name="connsiteY0" fmla="*/ 3696236 h 3696236"/>
              <a:gd name="connsiteX1" fmla="*/ 734096 w 5419114"/>
              <a:gd name="connsiteY1" fmla="*/ 3322749 h 3696236"/>
              <a:gd name="connsiteX2" fmla="*/ 540913 w 5419114"/>
              <a:gd name="connsiteY2" fmla="*/ 2730321 h 3696236"/>
              <a:gd name="connsiteX3" fmla="*/ 238361 w 5419114"/>
              <a:gd name="connsiteY3" fmla="*/ 2191044 h 3696236"/>
              <a:gd name="connsiteX4" fmla="*/ 1367409 w 5419114"/>
              <a:gd name="connsiteY4" fmla="*/ 2071659 h 3696236"/>
              <a:gd name="connsiteX5" fmla="*/ 1698784 w 5419114"/>
              <a:gd name="connsiteY5" fmla="*/ 1587985 h 3696236"/>
              <a:gd name="connsiteX6" fmla="*/ 2712126 w 5419114"/>
              <a:gd name="connsiteY6" fmla="*/ 2207194 h 3696236"/>
              <a:gd name="connsiteX7" fmla="*/ 3571537 w 5419114"/>
              <a:gd name="connsiteY7" fmla="*/ 2196563 h 3696236"/>
              <a:gd name="connsiteX8" fmla="*/ 4146997 w 5419114"/>
              <a:gd name="connsiteY8" fmla="*/ 1918952 h 3696236"/>
              <a:gd name="connsiteX9" fmla="*/ 4796870 w 5419114"/>
              <a:gd name="connsiteY9" fmla="*/ 1631734 h 3696236"/>
              <a:gd name="connsiteX10" fmla="*/ 5397883 w 5419114"/>
              <a:gd name="connsiteY10" fmla="*/ 2238470 h 3696236"/>
              <a:gd name="connsiteX11" fmla="*/ 5091653 w 5419114"/>
              <a:gd name="connsiteY11" fmla="*/ 1349215 h 3696236"/>
              <a:gd name="connsiteX12" fmla="*/ 3335628 w 5419114"/>
              <a:gd name="connsiteY12" fmla="*/ 1184856 h 3696236"/>
              <a:gd name="connsiteX13" fmla="*/ 2884867 w 5419114"/>
              <a:gd name="connsiteY13" fmla="*/ 90152 h 3696236"/>
              <a:gd name="connsiteX14" fmla="*/ 2202287 w 5419114"/>
              <a:gd name="connsiteY14" fmla="*/ 785611 h 3696236"/>
              <a:gd name="connsiteX15" fmla="*/ 2137893 w 5419114"/>
              <a:gd name="connsiteY15" fmla="*/ 0 h 3696236"/>
              <a:gd name="connsiteX0" fmla="*/ 0 w 5415703"/>
              <a:gd name="connsiteY0" fmla="*/ 3696236 h 3696236"/>
              <a:gd name="connsiteX1" fmla="*/ 734096 w 5415703"/>
              <a:gd name="connsiteY1" fmla="*/ 3322749 h 3696236"/>
              <a:gd name="connsiteX2" fmla="*/ 540913 w 5415703"/>
              <a:gd name="connsiteY2" fmla="*/ 2730321 h 3696236"/>
              <a:gd name="connsiteX3" fmla="*/ 238361 w 5415703"/>
              <a:gd name="connsiteY3" fmla="*/ 2191044 h 3696236"/>
              <a:gd name="connsiteX4" fmla="*/ 1367409 w 5415703"/>
              <a:gd name="connsiteY4" fmla="*/ 2071659 h 3696236"/>
              <a:gd name="connsiteX5" fmla="*/ 1698784 w 5415703"/>
              <a:gd name="connsiteY5" fmla="*/ 1587985 h 3696236"/>
              <a:gd name="connsiteX6" fmla="*/ 2712126 w 5415703"/>
              <a:gd name="connsiteY6" fmla="*/ 2207194 h 3696236"/>
              <a:gd name="connsiteX7" fmla="*/ 3571537 w 5415703"/>
              <a:gd name="connsiteY7" fmla="*/ 2196563 h 3696236"/>
              <a:gd name="connsiteX8" fmla="*/ 4146997 w 5415703"/>
              <a:gd name="connsiteY8" fmla="*/ 1918952 h 3696236"/>
              <a:gd name="connsiteX9" fmla="*/ 4796870 w 5415703"/>
              <a:gd name="connsiteY9" fmla="*/ 1631734 h 3696236"/>
              <a:gd name="connsiteX10" fmla="*/ 4845114 w 5415703"/>
              <a:gd name="connsiteY10" fmla="*/ 2058371 h 3696236"/>
              <a:gd name="connsiteX11" fmla="*/ 5397883 w 5415703"/>
              <a:gd name="connsiteY11" fmla="*/ 2238470 h 3696236"/>
              <a:gd name="connsiteX12" fmla="*/ 5091653 w 5415703"/>
              <a:gd name="connsiteY12" fmla="*/ 1349215 h 3696236"/>
              <a:gd name="connsiteX13" fmla="*/ 3335628 w 5415703"/>
              <a:gd name="connsiteY13" fmla="*/ 1184856 h 3696236"/>
              <a:gd name="connsiteX14" fmla="*/ 2884867 w 5415703"/>
              <a:gd name="connsiteY14" fmla="*/ 90152 h 3696236"/>
              <a:gd name="connsiteX15" fmla="*/ 2202287 w 5415703"/>
              <a:gd name="connsiteY15" fmla="*/ 785611 h 3696236"/>
              <a:gd name="connsiteX16" fmla="*/ 2137893 w 5415703"/>
              <a:gd name="connsiteY16" fmla="*/ 0 h 3696236"/>
              <a:gd name="connsiteX0" fmla="*/ 0 w 5415703"/>
              <a:gd name="connsiteY0" fmla="*/ 3696236 h 3696236"/>
              <a:gd name="connsiteX1" fmla="*/ 734096 w 5415703"/>
              <a:gd name="connsiteY1" fmla="*/ 3322749 h 3696236"/>
              <a:gd name="connsiteX2" fmla="*/ 540913 w 5415703"/>
              <a:gd name="connsiteY2" fmla="*/ 2730321 h 3696236"/>
              <a:gd name="connsiteX3" fmla="*/ 238361 w 5415703"/>
              <a:gd name="connsiteY3" fmla="*/ 2191044 h 3696236"/>
              <a:gd name="connsiteX4" fmla="*/ 1367409 w 5415703"/>
              <a:gd name="connsiteY4" fmla="*/ 2071659 h 3696236"/>
              <a:gd name="connsiteX5" fmla="*/ 1698784 w 5415703"/>
              <a:gd name="connsiteY5" fmla="*/ 1587985 h 3696236"/>
              <a:gd name="connsiteX6" fmla="*/ 2712126 w 5415703"/>
              <a:gd name="connsiteY6" fmla="*/ 2207194 h 3696236"/>
              <a:gd name="connsiteX7" fmla="*/ 3571537 w 5415703"/>
              <a:gd name="connsiteY7" fmla="*/ 2196563 h 3696236"/>
              <a:gd name="connsiteX8" fmla="*/ 4364711 w 5415703"/>
              <a:gd name="connsiteY8" fmla="*/ 2093123 h 3696236"/>
              <a:gd name="connsiteX9" fmla="*/ 4796870 w 5415703"/>
              <a:gd name="connsiteY9" fmla="*/ 1631734 h 3696236"/>
              <a:gd name="connsiteX10" fmla="*/ 4845114 w 5415703"/>
              <a:gd name="connsiteY10" fmla="*/ 2058371 h 3696236"/>
              <a:gd name="connsiteX11" fmla="*/ 5397883 w 5415703"/>
              <a:gd name="connsiteY11" fmla="*/ 2238470 h 3696236"/>
              <a:gd name="connsiteX12" fmla="*/ 5091653 w 5415703"/>
              <a:gd name="connsiteY12" fmla="*/ 1349215 h 3696236"/>
              <a:gd name="connsiteX13" fmla="*/ 3335628 w 5415703"/>
              <a:gd name="connsiteY13" fmla="*/ 1184856 h 3696236"/>
              <a:gd name="connsiteX14" fmla="*/ 2884867 w 5415703"/>
              <a:gd name="connsiteY14" fmla="*/ 90152 h 3696236"/>
              <a:gd name="connsiteX15" fmla="*/ 2202287 w 5415703"/>
              <a:gd name="connsiteY15" fmla="*/ 785611 h 3696236"/>
              <a:gd name="connsiteX16" fmla="*/ 2137893 w 5415703"/>
              <a:gd name="connsiteY16" fmla="*/ 0 h 3696236"/>
              <a:gd name="connsiteX0" fmla="*/ 0 w 5415703"/>
              <a:gd name="connsiteY0" fmla="*/ 3696236 h 3696236"/>
              <a:gd name="connsiteX1" fmla="*/ 734096 w 5415703"/>
              <a:gd name="connsiteY1" fmla="*/ 3322749 h 3696236"/>
              <a:gd name="connsiteX2" fmla="*/ 540913 w 5415703"/>
              <a:gd name="connsiteY2" fmla="*/ 2730321 h 3696236"/>
              <a:gd name="connsiteX3" fmla="*/ 238361 w 5415703"/>
              <a:gd name="connsiteY3" fmla="*/ 2191044 h 3696236"/>
              <a:gd name="connsiteX4" fmla="*/ 1367409 w 5415703"/>
              <a:gd name="connsiteY4" fmla="*/ 2071659 h 3696236"/>
              <a:gd name="connsiteX5" fmla="*/ 1698784 w 5415703"/>
              <a:gd name="connsiteY5" fmla="*/ 1587985 h 3696236"/>
              <a:gd name="connsiteX6" fmla="*/ 2712126 w 5415703"/>
              <a:gd name="connsiteY6" fmla="*/ 2207194 h 3696236"/>
              <a:gd name="connsiteX7" fmla="*/ 3571537 w 5415703"/>
              <a:gd name="connsiteY7" fmla="*/ 2196563 h 3696236"/>
              <a:gd name="connsiteX8" fmla="*/ 4364711 w 5415703"/>
              <a:gd name="connsiteY8" fmla="*/ 2093123 h 3696236"/>
              <a:gd name="connsiteX9" fmla="*/ 4724299 w 5415703"/>
              <a:gd name="connsiteY9" fmla="*/ 1573676 h 3696236"/>
              <a:gd name="connsiteX10" fmla="*/ 4845114 w 5415703"/>
              <a:gd name="connsiteY10" fmla="*/ 2058371 h 3696236"/>
              <a:gd name="connsiteX11" fmla="*/ 5397883 w 5415703"/>
              <a:gd name="connsiteY11" fmla="*/ 2238470 h 3696236"/>
              <a:gd name="connsiteX12" fmla="*/ 5091653 w 5415703"/>
              <a:gd name="connsiteY12" fmla="*/ 1349215 h 3696236"/>
              <a:gd name="connsiteX13" fmla="*/ 3335628 w 5415703"/>
              <a:gd name="connsiteY13" fmla="*/ 1184856 h 3696236"/>
              <a:gd name="connsiteX14" fmla="*/ 2884867 w 5415703"/>
              <a:gd name="connsiteY14" fmla="*/ 90152 h 3696236"/>
              <a:gd name="connsiteX15" fmla="*/ 2202287 w 5415703"/>
              <a:gd name="connsiteY15" fmla="*/ 785611 h 3696236"/>
              <a:gd name="connsiteX16" fmla="*/ 2137893 w 5415703"/>
              <a:gd name="connsiteY16" fmla="*/ 0 h 3696236"/>
              <a:gd name="connsiteX0" fmla="*/ 0 w 5415703"/>
              <a:gd name="connsiteY0" fmla="*/ 3696236 h 3696236"/>
              <a:gd name="connsiteX1" fmla="*/ 734096 w 5415703"/>
              <a:gd name="connsiteY1" fmla="*/ 3322749 h 3696236"/>
              <a:gd name="connsiteX2" fmla="*/ 540913 w 5415703"/>
              <a:gd name="connsiteY2" fmla="*/ 2730321 h 3696236"/>
              <a:gd name="connsiteX3" fmla="*/ 238361 w 5415703"/>
              <a:gd name="connsiteY3" fmla="*/ 2191044 h 3696236"/>
              <a:gd name="connsiteX4" fmla="*/ 1367409 w 5415703"/>
              <a:gd name="connsiteY4" fmla="*/ 2071659 h 3696236"/>
              <a:gd name="connsiteX5" fmla="*/ 1698784 w 5415703"/>
              <a:gd name="connsiteY5" fmla="*/ 1587985 h 3696236"/>
              <a:gd name="connsiteX6" fmla="*/ 2712126 w 5415703"/>
              <a:gd name="connsiteY6" fmla="*/ 2207194 h 3696236"/>
              <a:gd name="connsiteX7" fmla="*/ 3074372 w 5415703"/>
              <a:gd name="connsiteY7" fmla="*/ 1579399 h 3696236"/>
              <a:gd name="connsiteX8" fmla="*/ 3571537 w 5415703"/>
              <a:gd name="connsiteY8" fmla="*/ 2196563 h 3696236"/>
              <a:gd name="connsiteX9" fmla="*/ 4364711 w 5415703"/>
              <a:gd name="connsiteY9" fmla="*/ 2093123 h 3696236"/>
              <a:gd name="connsiteX10" fmla="*/ 4724299 w 5415703"/>
              <a:gd name="connsiteY10" fmla="*/ 1573676 h 3696236"/>
              <a:gd name="connsiteX11" fmla="*/ 4845114 w 5415703"/>
              <a:gd name="connsiteY11" fmla="*/ 2058371 h 3696236"/>
              <a:gd name="connsiteX12" fmla="*/ 5397883 w 5415703"/>
              <a:gd name="connsiteY12" fmla="*/ 2238470 h 3696236"/>
              <a:gd name="connsiteX13" fmla="*/ 5091653 w 5415703"/>
              <a:gd name="connsiteY13" fmla="*/ 1349215 h 3696236"/>
              <a:gd name="connsiteX14" fmla="*/ 3335628 w 5415703"/>
              <a:gd name="connsiteY14" fmla="*/ 1184856 h 3696236"/>
              <a:gd name="connsiteX15" fmla="*/ 2884867 w 5415703"/>
              <a:gd name="connsiteY15" fmla="*/ 90152 h 3696236"/>
              <a:gd name="connsiteX16" fmla="*/ 2202287 w 5415703"/>
              <a:gd name="connsiteY16" fmla="*/ 785611 h 3696236"/>
              <a:gd name="connsiteX17" fmla="*/ 2137893 w 5415703"/>
              <a:gd name="connsiteY17" fmla="*/ 0 h 3696236"/>
              <a:gd name="connsiteX0" fmla="*/ 0 w 5409625"/>
              <a:gd name="connsiteY0" fmla="*/ 3696236 h 3696236"/>
              <a:gd name="connsiteX1" fmla="*/ 734096 w 5409625"/>
              <a:gd name="connsiteY1" fmla="*/ 3322749 h 3696236"/>
              <a:gd name="connsiteX2" fmla="*/ 540913 w 5409625"/>
              <a:gd name="connsiteY2" fmla="*/ 2730321 h 3696236"/>
              <a:gd name="connsiteX3" fmla="*/ 238361 w 5409625"/>
              <a:gd name="connsiteY3" fmla="*/ 2191044 h 3696236"/>
              <a:gd name="connsiteX4" fmla="*/ 1367409 w 5409625"/>
              <a:gd name="connsiteY4" fmla="*/ 2071659 h 3696236"/>
              <a:gd name="connsiteX5" fmla="*/ 1698784 w 5409625"/>
              <a:gd name="connsiteY5" fmla="*/ 1587985 h 3696236"/>
              <a:gd name="connsiteX6" fmla="*/ 2712126 w 5409625"/>
              <a:gd name="connsiteY6" fmla="*/ 2207194 h 3696236"/>
              <a:gd name="connsiteX7" fmla="*/ 3074372 w 5409625"/>
              <a:gd name="connsiteY7" fmla="*/ 1579399 h 3696236"/>
              <a:gd name="connsiteX8" fmla="*/ 3571537 w 5409625"/>
              <a:gd name="connsiteY8" fmla="*/ 2196563 h 3696236"/>
              <a:gd name="connsiteX9" fmla="*/ 4364711 w 5409625"/>
              <a:gd name="connsiteY9" fmla="*/ 2093123 h 3696236"/>
              <a:gd name="connsiteX10" fmla="*/ 4724299 w 5409625"/>
              <a:gd name="connsiteY10" fmla="*/ 1573676 h 3696236"/>
              <a:gd name="connsiteX11" fmla="*/ 4932200 w 5409625"/>
              <a:gd name="connsiteY11" fmla="*/ 2058371 h 3696236"/>
              <a:gd name="connsiteX12" fmla="*/ 5397883 w 5409625"/>
              <a:gd name="connsiteY12" fmla="*/ 2238470 h 3696236"/>
              <a:gd name="connsiteX13" fmla="*/ 5091653 w 5409625"/>
              <a:gd name="connsiteY13" fmla="*/ 1349215 h 3696236"/>
              <a:gd name="connsiteX14" fmla="*/ 3335628 w 5409625"/>
              <a:gd name="connsiteY14" fmla="*/ 1184856 h 3696236"/>
              <a:gd name="connsiteX15" fmla="*/ 2884867 w 5409625"/>
              <a:gd name="connsiteY15" fmla="*/ 90152 h 3696236"/>
              <a:gd name="connsiteX16" fmla="*/ 2202287 w 5409625"/>
              <a:gd name="connsiteY16" fmla="*/ 785611 h 3696236"/>
              <a:gd name="connsiteX17" fmla="*/ 2137893 w 5409625"/>
              <a:gd name="connsiteY17" fmla="*/ 0 h 3696236"/>
              <a:gd name="connsiteX0" fmla="*/ 0 w 5397032"/>
              <a:gd name="connsiteY0" fmla="*/ 3696236 h 3696236"/>
              <a:gd name="connsiteX1" fmla="*/ 734096 w 5397032"/>
              <a:gd name="connsiteY1" fmla="*/ 3322749 h 3696236"/>
              <a:gd name="connsiteX2" fmla="*/ 540913 w 5397032"/>
              <a:gd name="connsiteY2" fmla="*/ 2730321 h 3696236"/>
              <a:gd name="connsiteX3" fmla="*/ 238361 w 5397032"/>
              <a:gd name="connsiteY3" fmla="*/ 2191044 h 3696236"/>
              <a:gd name="connsiteX4" fmla="*/ 1367409 w 5397032"/>
              <a:gd name="connsiteY4" fmla="*/ 2071659 h 3696236"/>
              <a:gd name="connsiteX5" fmla="*/ 1698784 w 5397032"/>
              <a:gd name="connsiteY5" fmla="*/ 1587985 h 3696236"/>
              <a:gd name="connsiteX6" fmla="*/ 2712126 w 5397032"/>
              <a:gd name="connsiteY6" fmla="*/ 2207194 h 3696236"/>
              <a:gd name="connsiteX7" fmla="*/ 3074372 w 5397032"/>
              <a:gd name="connsiteY7" fmla="*/ 1579399 h 3696236"/>
              <a:gd name="connsiteX8" fmla="*/ 3571537 w 5397032"/>
              <a:gd name="connsiteY8" fmla="*/ 2196563 h 3696236"/>
              <a:gd name="connsiteX9" fmla="*/ 4364711 w 5397032"/>
              <a:gd name="connsiteY9" fmla="*/ 2093123 h 3696236"/>
              <a:gd name="connsiteX10" fmla="*/ 4724299 w 5397032"/>
              <a:gd name="connsiteY10" fmla="*/ 1573676 h 3696236"/>
              <a:gd name="connsiteX11" fmla="*/ 4932200 w 5397032"/>
              <a:gd name="connsiteY11" fmla="*/ 2058371 h 3696236"/>
              <a:gd name="connsiteX12" fmla="*/ 5383368 w 5397032"/>
              <a:gd name="connsiteY12" fmla="*/ 2165899 h 3696236"/>
              <a:gd name="connsiteX13" fmla="*/ 5091653 w 5397032"/>
              <a:gd name="connsiteY13" fmla="*/ 1349215 h 3696236"/>
              <a:gd name="connsiteX14" fmla="*/ 3335628 w 5397032"/>
              <a:gd name="connsiteY14" fmla="*/ 1184856 h 3696236"/>
              <a:gd name="connsiteX15" fmla="*/ 2884867 w 5397032"/>
              <a:gd name="connsiteY15" fmla="*/ 90152 h 3696236"/>
              <a:gd name="connsiteX16" fmla="*/ 2202287 w 5397032"/>
              <a:gd name="connsiteY16" fmla="*/ 785611 h 3696236"/>
              <a:gd name="connsiteX17" fmla="*/ 2137893 w 5397032"/>
              <a:gd name="connsiteY17" fmla="*/ 0 h 3696236"/>
              <a:gd name="connsiteX0" fmla="*/ 0 w 5421854"/>
              <a:gd name="connsiteY0" fmla="*/ 3696236 h 3696236"/>
              <a:gd name="connsiteX1" fmla="*/ 734096 w 5421854"/>
              <a:gd name="connsiteY1" fmla="*/ 3322749 h 3696236"/>
              <a:gd name="connsiteX2" fmla="*/ 540913 w 5421854"/>
              <a:gd name="connsiteY2" fmla="*/ 2730321 h 3696236"/>
              <a:gd name="connsiteX3" fmla="*/ 238361 w 5421854"/>
              <a:gd name="connsiteY3" fmla="*/ 2191044 h 3696236"/>
              <a:gd name="connsiteX4" fmla="*/ 1367409 w 5421854"/>
              <a:gd name="connsiteY4" fmla="*/ 2071659 h 3696236"/>
              <a:gd name="connsiteX5" fmla="*/ 1698784 w 5421854"/>
              <a:gd name="connsiteY5" fmla="*/ 1587985 h 3696236"/>
              <a:gd name="connsiteX6" fmla="*/ 2712126 w 5421854"/>
              <a:gd name="connsiteY6" fmla="*/ 2207194 h 3696236"/>
              <a:gd name="connsiteX7" fmla="*/ 3074372 w 5421854"/>
              <a:gd name="connsiteY7" fmla="*/ 1579399 h 3696236"/>
              <a:gd name="connsiteX8" fmla="*/ 3571537 w 5421854"/>
              <a:gd name="connsiteY8" fmla="*/ 2196563 h 3696236"/>
              <a:gd name="connsiteX9" fmla="*/ 4364711 w 5421854"/>
              <a:gd name="connsiteY9" fmla="*/ 2093123 h 3696236"/>
              <a:gd name="connsiteX10" fmla="*/ 4724299 w 5421854"/>
              <a:gd name="connsiteY10" fmla="*/ 1573676 h 3696236"/>
              <a:gd name="connsiteX11" fmla="*/ 4932200 w 5421854"/>
              <a:gd name="connsiteY11" fmla="*/ 2058371 h 3696236"/>
              <a:gd name="connsiteX12" fmla="*/ 5383368 w 5421854"/>
              <a:gd name="connsiteY12" fmla="*/ 2165899 h 3696236"/>
              <a:gd name="connsiteX13" fmla="*/ 5091653 w 5421854"/>
              <a:gd name="connsiteY13" fmla="*/ 1349215 h 3696236"/>
              <a:gd name="connsiteX14" fmla="*/ 3335628 w 5421854"/>
              <a:gd name="connsiteY14" fmla="*/ 1184856 h 3696236"/>
              <a:gd name="connsiteX15" fmla="*/ 2884867 w 5421854"/>
              <a:gd name="connsiteY15" fmla="*/ 90152 h 3696236"/>
              <a:gd name="connsiteX16" fmla="*/ 2202287 w 5421854"/>
              <a:gd name="connsiteY16" fmla="*/ 785611 h 3696236"/>
              <a:gd name="connsiteX17" fmla="*/ 2137893 w 5421854"/>
              <a:gd name="connsiteY17" fmla="*/ 0 h 3696236"/>
              <a:gd name="connsiteX0" fmla="*/ 0 w 5421854"/>
              <a:gd name="connsiteY0" fmla="*/ 3696236 h 3696236"/>
              <a:gd name="connsiteX1" fmla="*/ 734096 w 5421854"/>
              <a:gd name="connsiteY1" fmla="*/ 3322749 h 3696236"/>
              <a:gd name="connsiteX2" fmla="*/ 540913 w 5421854"/>
              <a:gd name="connsiteY2" fmla="*/ 2730321 h 3696236"/>
              <a:gd name="connsiteX3" fmla="*/ 238361 w 5421854"/>
              <a:gd name="connsiteY3" fmla="*/ 2191044 h 3696236"/>
              <a:gd name="connsiteX4" fmla="*/ 1367409 w 5421854"/>
              <a:gd name="connsiteY4" fmla="*/ 2071659 h 3696236"/>
              <a:gd name="connsiteX5" fmla="*/ 1698784 w 5421854"/>
              <a:gd name="connsiteY5" fmla="*/ 1587985 h 3696236"/>
              <a:gd name="connsiteX6" fmla="*/ 2712126 w 5421854"/>
              <a:gd name="connsiteY6" fmla="*/ 2207194 h 3696236"/>
              <a:gd name="connsiteX7" fmla="*/ 3074372 w 5421854"/>
              <a:gd name="connsiteY7" fmla="*/ 1579399 h 3696236"/>
              <a:gd name="connsiteX8" fmla="*/ 3571537 w 5421854"/>
              <a:gd name="connsiteY8" fmla="*/ 2196563 h 3696236"/>
              <a:gd name="connsiteX9" fmla="*/ 4364711 w 5421854"/>
              <a:gd name="connsiteY9" fmla="*/ 2093123 h 3696236"/>
              <a:gd name="connsiteX10" fmla="*/ 4724299 w 5421854"/>
              <a:gd name="connsiteY10" fmla="*/ 1573676 h 3696236"/>
              <a:gd name="connsiteX11" fmla="*/ 4932200 w 5421854"/>
              <a:gd name="connsiteY11" fmla="*/ 2058371 h 3696236"/>
              <a:gd name="connsiteX12" fmla="*/ 5383368 w 5421854"/>
              <a:gd name="connsiteY12" fmla="*/ 2165899 h 3696236"/>
              <a:gd name="connsiteX13" fmla="*/ 5091653 w 5421854"/>
              <a:gd name="connsiteY13" fmla="*/ 1349215 h 3696236"/>
              <a:gd name="connsiteX14" fmla="*/ 3335628 w 5421854"/>
              <a:gd name="connsiteY14" fmla="*/ 1184856 h 3696236"/>
              <a:gd name="connsiteX15" fmla="*/ 2202287 w 5421854"/>
              <a:gd name="connsiteY15" fmla="*/ 785611 h 3696236"/>
              <a:gd name="connsiteX16" fmla="*/ 2137893 w 5421854"/>
              <a:gd name="connsiteY16" fmla="*/ 0 h 3696236"/>
              <a:gd name="connsiteX0" fmla="*/ 0 w 5421854"/>
              <a:gd name="connsiteY0" fmla="*/ 3073936 h 3073936"/>
              <a:gd name="connsiteX1" fmla="*/ 734096 w 5421854"/>
              <a:gd name="connsiteY1" fmla="*/ 2700449 h 3073936"/>
              <a:gd name="connsiteX2" fmla="*/ 540913 w 5421854"/>
              <a:gd name="connsiteY2" fmla="*/ 2108021 h 3073936"/>
              <a:gd name="connsiteX3" fmla="*/ 238361 w 5421854"/>
              <a:gd name="connsiteY3" fmla="*/ 1568744 h 3073936"/>
              <a:gd name="connsiteX4" fmla="*/ 1367409 w 5421854"/>
              <a:gd name="connsiteY4" fmla="*/ 1449359 h 3073936"/>
              <a:gd name="connsiteX5" fmla="*/ 1698784 w 5421854"/>
              <a:gd name="connsiteY5" fmla="*/ 965685 h 3073936"/>
              <a:gd name="connsiteX6" fmla="*/ 2712126 w 5421854"/>
              <a:gd name="connsiteY6" fmla="*/ 1584894 h 3073936"/>
              <a:gd name="connsiteX7" fmla="*/ 3074372 w 5421854"/>
              <a:gd name="connsiteY7" fmla="*/ 957099 h 3073936"/>
              <a:gd name="connsiteX8" fmla="*/ 3571537 w 5421854"/>
              <a:gd name="connsiteY8" fmla="*/ 1574263 h 3073936"/>
              <a:gd name="connsiteX9" fmla="*/ 4364711 w 5421854"/>
              <a:gd name="connsiteY9" fmla="*/ 1470823 h 3073936"/>
              <a:gd name="connsiteX10" fmla="*/ 4724299 w 5421854"/>
              <a:gd name="connsiteY10" fmla="*/ 951376 h 3073936"/>
              <a:gd name="connsiteX11" fmla="*/ 4932200 w 5421854"/>
              <a:gd name="connsiteY11" fmla="*/ 1436071 h 3073936"/>
              <a:gd name="connsiteX12" fmla="*/ 5383368 w 5421854"/>
              <a:gd name="connsiteY12" fmla="*/ 1543599 h 3073936"/>
              <a:gd name="connsiteX13" fmla="*/ 5091653 w 5421854"/>
              <a:gd name="connsiteY13" fmla="*/ 726915 h 3073936"/>
              <a:gd name="connsiteX14" fmla="*/ 3335628 w 5421854"/>
              <a:gd name="connsiteY14" fmla="*/ 562556 h 3073936"/>
              <a:gd name="connsiteX15" fmla="*/ 2202287 w 5421854"/>
              <a:gd name="connsiteY15" fmla="*/ 163311 h 3073936"/>
              <a:gd name="connsiteX16" fmla="*/ 3160243 w 5421854"/>
              <a:gd name="connsiteY16" fmla="*/ 0 h 3073936"/>
              <a:gd name="connsiteX0" fmla="*/ 0 w 5421854"/>
              <a:gd name="connsiteY0" fmla="*/ 3073936 h 3073936"/>
              <a:gd name="connsiteX1" fmla="*/ 734096 w 5421854"/>
              <a:gd name="connsiteY1" fmla="*/ 2700449 h 3073936"/>
              <a:gd name="connsiteX2" fmla="*/ 540913 w 5421854"/>
              <a:gd name="connsiteY2" fmla="*/ 2108021 h 3073936"/>
              <a:gd name="connsiteX3" fmla="*/ 238361 w 5421854"/>
              <a:gd name="connsiteY3" fmla="*/ 1568744 h 3073936"/>
              <a:gd name="connsiteX4" fmla="*/ 1367409 w 5421854"/>
              <a:gd name="connsiteY4" fmla="*/ 1449359 h 3073936"/>
              <a:gd name="connsiteX5" fmla="*/ 1698784 w 5421854"/>
              <a:gd name="connsiteY5" fmla="*/ 965685 h 3073936"/>
              <a:gd name="connsiteX6" fmla="*/ 2712126 w 5421854"/>
              <a:gd name="connsiteY6" fmla="*/ 1584894 h 3073936"/>
              <a:gd name="connsiteX7" fmla="*/ 3074372 w 5421854"/>
              <a:gd name="connsiteY7" fmla="*/ 957099 h 3073936"/>
              <a:gd name="connsiteX8" fmla="*/ 3571537 w 5421854"/>
              <a:gd name="connsiteY8" fmla="*/ 1574263 h 3073936"/>
              <a:gd name="connsiteX9" fmla="*/ 4364711 w 5421854"/>
              <a:gd name="connsiteY9" fmla="*/ 1470823 h 3073936"/>
              <a:gd name="connsiteX10" fmla="*/ 4724299 w 5421854"/>
              <a:gd name="connsiteY10" fmla="*/ 951376 h 3073936"/>
              <a:gd name="connsiteX11" fmla="*/ 4932200 w 5421854"/>
              <a:gd name="connsiteY11" fmla="*/ 1436071 h 3073936"/>
              <a:gd name="connsiteX12" fmla="*/ 5383368 w 5421854"/>
              <a:gd name="connsiteY12" fmla="*/ 1543599 h 3073936"/>
              <a:gd name="connsiteX13" fmla="*/ 5091653 w 5421854"/>
              <a:gd name="connsiteY13" fmla="*/ 726915 h 3073936"/>
              <a:gd name="connsiteX14" fmla="*/ 3335628 w 5421854"/>
              <a:gd name="connsiteY14" fmla="*/ 562556 h 3073936"/>
              <a:gd name="connsiteX15" fmla="*/ 2976987 w 5421854"/>
              <a:gd name="connsiteY15" fmla="*/ 525261 h 3073936"/>
              <a:gd name="connsiteX16" fmla="*/ 3160243 w 5421854"/>
              <a:gd name="connsiteY16" fmla="*/ 0 h 3073936"/>
              <a:gd name="connsiteX0" fmla="*/ 0 w 5410273"/>
              <a:gd name="connsiteY0" fmla="*/ 3073936 h 3073936"/>
              <a:gd name="connsiteX1" fmla="*/ 734096 w 5410273"/>
              <a:gd name="connsiteY1" fmla="*/ 2700449 h 3073936"/>
              <a:gd name="connsiteX2" fmla="*/ 540913 w 5410273"/>
              <a:gd name="connsiteY2" fmla="*/ 2108021 h 3073936"/>
              <a:gd name="connsiteX3" fmla="*/ 238361 w 5410273"/>
              <a:gd name="connsiteY3" fmla="*/ 1568744 h 3073936"/>
              <a:gd name="connsiteX4" fmla="*/ 1367409 w 5410273"/>
              <a:gd name="connsiteY4" fmla="*/ 1449359 h 3073936"/>
              <a:gd name="connsiteX5" fmla="*/ 1698784 w 5410273"/>
              <a:gd name="connsiteY5" fmla="*/ 965685 h 3073936"/>
              <a:gd name="connsiteX6" fmla="*/ 2712126 w 5410273"/>
              <a:gd name="connsiteY6" fmla="*/ 1584894 h 3073936"/>
              <a:gd name="connsiteX7" fmla="*/ 3074372 w 5410273"/>
              <a:gd name="connsiteY7" fmla="*/ 957099 h 3073936"/>
              <a:gd name="connsiteX8" fmla="*/ 3571537 w 5410273"/>
              <a:gd name="connsiteY8" fmla="*/ 1574263 h 3073936"/>
              <a:gd name="connsiteX9" fmla="*/ 4364711 w 5410273"/>
              <a:gd name="connsiteY9" fmla="*/ 1470823 h 3073936"/>
              <a:gd name="connsiteX10" fmla="*/ 4724299 w 5410273"/>
              <a:gd name="connsiteY10" fmla="*/ 951376 h 3073936"/>
              <a:gd name="connsiteX11" fmla="*/ 4932200 w 5410273"/>
              <a:gd name="connsiteY11" fmla="*/ 1436071 h 3073936"/>
              <a:gd name="connsiteX12" fmla="*/ 5383368 w 5410273"/>
              <a:gd name="connsiteY12" fmla="*/ 1543599 h 3073936"/>
              <a:gd name="connsiteX13" fmla="*/ 5091653 w 5410273"/>
              <a:gd name="connsiteY13" fmla="*/ 726915 h 3073936"/>
              <a:gd name="connsiteX14" fmla="*/ 3824578 w 5410273"/>
              <a:gd name="connsiteY14" fmla="*/ 670506 h 3073936"/>
              <a:gd name="connsiteX15" fmla="*/ 2976987 w 5410273"/>
              <a:gd name="connsiteY15" fmla="*/ 525261 h 3073936"/>
              <a:gd name="connsiteX16" fmla="*/ 3160243 w 5410273"/>
              <a:gd name="connsiteY16" fmla="*/ 0 h 3073936"/>
              <a:gd name="connsiteX0" fmla="*/ 0 w 5434141"/>
              <a:gd name="connsiteY0" fmla="*/ 3073936 h 3073936"/>
              <a:gd name="connsiteX1" fmla="*/ 734096 w 5434141"/>
              <a:gd name="connsiteY1" fmla="*/ 2700449 h 3073936"/>
              <a:gd name="connsiteX2" fmla="*/ 540913 w 5434141"/>
              <a:gd name="connsiteY2" fmla="*/ 2108021 h 3073936"/>
              <a:gd name="connsiteX3" fmla="*/ 238361 w 5434141"/>
              <a:gd name="connsiteY3" fmla="*/ 1568744 h 3073936"/>
              <a:gd name="connsiteX4" fmla="*/ 1367409 w 5434141"/>
              <a:gd name="connsiteY4" fmla="*/ 1449359 h 3073936"/>
              <a:gd name="connsiteX5" fmla="*/ 1698784 w 5434141"/>
              <a:gd name="connsiteY5" fmla="*/ 965685 h 3073936"/>
              <a:gd name="connsiteX6" fmla="*/ 2712126 w 5434141"/>
              <a:gd name="connsiteY6" fmla="*/ 1584894 h 3073936"/>
              <a:gd name="connsiteX7" fmla="*/ 3074372 w 5434141"/>
              <a:gd name="connsiteY7" fmla="*/ 957099 h 3073936"/>
              <a:gd name="connsiteX8" fmla="*/ 3571537 w 5434141"/>
              <a:gd name="connsiteY8" fmla="*/ 1574263 h 3073936"/>
              <a:gd name="connsiteX9" fmla="*/ 4364711 w 5434141"/>
              <a:gd name="connsiteY9" fmla="*/ 1470823 h 3073936"/>
              <a:gd name="connsiteX10" fmla="*/ 4724299 w 5434141"/>
              <a:gd name="connsiteY10" fmla="*/ 951376 h 3073936"/>
              <a:gd name="connsiteX11" fmla="*/ 4932200 w 5434141"/>
              <a:gd name="connsiteY11" fmla="*/ 1436071 h 3073936"/>
              <a:gd name="connsiteX12" fmla="*/ 5383368 w 5434141"/>
              <a:gd name="connsiteY12" fmla="*/ 1543599 h 3073936"/>
              <a:gd name="connsiteX13" fmla="*/ 5091653 w 5434141"/>
              <a:gd name="connsiteY13" fmla="*/ 726915 h 3073936"/>
              <a:gd name="connsiteX14" fmla="*/ 2976987 w 5434141"/>
              <a:gd name="connsiteY14" fmla="*/ 525261 h 3073936"/>
              <a:gd name="connsiteX15" fmla="*/ 3160243 w 5434141"/>
              <a:gd name="connsiteY15" fmla="*/ 0 h 3073936"/>
              <a:gd name="connsiteX0" fmla="*/ 0 w 5434141"/>
              <a:gd name="connsiteY0" fmla="*/ 3073936 h 3073936"/>
              <a:gd name="connsiteX1" fmla="*/ 734096 w 5434141"/>
              <a:gd name="connsiteY1" fmla="*/ 2700449 h 3073936"/>
              <a:gd name="connsiteX2" fmla="*/ 540913 w 5434141"/>
              <a:gd name="connsiteY2" fmla="*/ 2108021 h 3073936"/>
              <a:gd name="connsiteX3" fmla="*/ 238361 w 5434141"/>
              <a:gd name="connsiteY3" fmla="*/ 1568744 h 3073936"/>
              <a:gd name="connsiteX4" fmla="*/ 1367409 w 5434141"/>
              <a:gd name="connsiteY4" fmla="*/ 1449359 h 3073936"/>
              <a:gd name="connsiteX5" fmla="*/ 1698784 w 5434141"/>
              <a:gd name="connsiteY5" fmla="*/ 965685 h 3073936"/>
              <a:gd name="connsiteX6" fmla="*/ 2712126 w 5434141"/>
              <a:gd name="connsiteY6" fmla="*/ 1584894 h 3073936"/>
              <a:gd name="connsiteX7" fmla="*/ 3074372 w 5434141"/>
              <a:gd name="connsiteY7" fmla="*/ 957099 h 3073936"/>
              <a:gd name="connsiteX8" fmla="*/ 3571537 w 5434141"/>
              <a:gd name="connsiteY8" fmla="*/ 1574263 h 3073936"/>
              <a:gd name="connsiteX9" fmla="*/ 4364711 w 5434141"/>
              <a:gd name="connsiteY9" fmla="*/ 1470823 h 3073936"/>
              <a:gd name="connsiteX10" fmla="*/ 4724299 w 5434141"/>
              <a:gd name="connsiteY10" fmla="*/ 951376 h 3073936"/>
              <a:gd name="connsiteX11" fmla="*/ 4932200 w 5434141"/>
              <a:gd name="connsiteY11" fmla="*/ 1436071 h 3073936"/>
              <a:gd name="connsiteX12" fmla="*/ 5383368 w 5434141"/>
              <a:gd name="connsiteY12" fmla="*/ 1543599 h 3073936"/>
              <a:gd name="connsiteX13" fmla="*/ 5091653 w 5434141"/>
              <a:gd name="connsiteY13" fmla="*/ 726915 h 3073936"/>
              <a:gd name="connsiteX14" fmla="*/ 2976987 w 5434141"/>
              <a:gd name="connsiteY14" fmla="*/ 525261 h 3073936"/>
              <a:gd name="connsiteX15" fmla="*/ 3160243 w 5434141"/>
              <a:gd name="connsiteY15" fmla="*/ 0 h 3073936"/>
              <a:gd name="connsiteX0" fmla="*/ 0 w 5434141"/>
              <a:gd name="connsiteY0" fmla="*/ 3073936 h 3073936"/>
              <a:gd name="connsiteX1" fmla="*/ 734096 w 5434141"/>
              <a:gd name="connsiteY1" fmla="*/ 2700449 h 3073936"/>
              <a:gd name="connsiteX2" fmla="*/ 540913 w 5434141"/>
              <a:gd name="connsiteY2" fmla="*/ 2108021 h 3073936"/>
              <a:gd name="connsiteX3" fmla="*/ 238361 w 5434141"/>
              <a:gd name="connsiteY3" fmla="*/ 1568744 h 3073936"/>
              <a:gd name="connsiteX4" fmla="*/ 1367409 w 5434141"/>
              <a:gd name="connsiteY4" fmla="*/ 1449359 h 3073936"/>
              <a:gd name="connsiteX5" fmla="*/ 1698784 w 5434141"/>
              <a:gd name="connsiteY5" fmla="*/ 965685 h 3073936"/>
              <a:gd name="connsiteX6" fmla="*/ 2712126 w 5434141"/>
              <a:gd name="connsiteY6" fmla="*/ 1584894 h 3073936"/>
              <a:gd name="connsiteX7" fmla="*/ 3074372 w 5434141"/>
              <a:gd name="connsiteY7" fmla="*/ 957099 h 3073936"/>
              <a:gd name="connsiteX8" fmla="*/ 3571537 w 5434141"/>
              <a:gd name="connsiteY8" fmla="*/ 1574263 h 3073936"/>
              <a:gd name="connsiteX9" fmla="*/ 4364711 w 5434141"/>
              <a:gd name="connsiteY9" fmla="*/ 1470823 h 3073936"/>
              <a:gd name="connsiteX10" fmla="*/ 4724299 w 5434141"/>
              <a:gd name="connsiteY10" fmla="*/ 951376 h 3073936"/>
              <a:gd name="connsiteX11" fmla="*/ 4932200 w 5434141"/>
              <a:gd name="connsiteY11" fmla="*/ 1436071 h 3073936"/>
              <a:gd name="connsiteX12" fmla="*/ 5383368 w 5434141"/>
              <a:gd name="connsiteY12" fmla="*/ 1543599 h 3073936"/>
              <a:gd name="connsiteX13" fmla="*/ 5091653 w 5434141"/>
              <a:gd name="connsiteY13" fmla="*/ 726915 h 3073936"/>
              <a:gd name="connsiteX14" fmla="*/ 2976987 w 5434141"/>
              <a:gd name="connsiteY14" fmla="*/ 525261 h 3073936"/>
              <a:gd name="connsiteX15" fmla="*/ 3160243 w 5434141"/>
              <a:gd name="connsiteY15" fmla="*/ 0 h 3073936"/>
              <a:gd name="connsiteX0" fmla="*/ 0 w 5428511"/>
              <a:gd name="connsiteY0" fmla="*/ 3073936 h 3073936"/>
              <a:gd name="connsiteX1" fmla="*/ 734096 w 5428511"/>
              <a:gd name="connsiteY1" fmla="*/ 2700449 h 3073936"/>
              <a:gd name="connsiteX2" fmla="*/ 540913 w 5428511"/>
              <a:gd name="connsiteY2" fmla="*/ 2108021 h 3073936"/>
              <a:gd name="connsiteX3" fmla="*/ 238361 w 5428511"/>
              <a:gd name="connsiteY3" fmla="*/ 1568744 h 3073936"/>
              <a:gd name="connsiteX4" fmla="*/ 1367409 w 5428511"/>
              <a:gd name="connsiteY4" fmla="*/ 1449359 h 3073936"/>
              <a:gd name="connsiteX5" fmla="*/ 1698784 w 5428511"/>
              <a:gd name="connsiteY5" fmla="*/ 965685 h 3073936"/>
              <a:gd name="connsiteX6" fmla="*/ 2712126 w 5428511"/>
              <a:gd name="connsiteY6" fmla="*/ 1584894 h 3073936"/>
              <a:gd name="connsiteX7" fmla="*/ 3074372 w 5428511"/>
              <a:gd name="connsiteY7" fmla="*/ 957099 h 3073936"/>
              <a:gd name="connsiteX8" fmla="*/ 3571537 w 5428511"/>
              <a:gd name="connsiteY8" fmla="*/ 1574263 h 3073936"/>
              <a:gd name="connsiteX9" fmla="*/ 4364711 w 5428511"/>
              <a:gd name="connsiteY9" fmla="*/ 1470823 h 3073936"/>
              <a:gd name="connsiteX10" fmla="*/ 4724299 w 5428511"/>
              <a:gd name="connsiteY10" fmla="*/ 951376 h 3073936"/>
              <a:gd name="connsiteX11" fmla="*/ 4932200 w 5428511"/>
              <a:gd name="connsiteY11" fmla="*/ 1436071 h 3073936"/>
              <a:gd name="connsiteX12" fmla="*/ 5383368 w 5428511"/>
              <a:gd name="connsiteY12" fmla="*/ 1543599 h 3073936"/>
              <a:gd name="connsiteX13" fmla="*/ 5091653 w 5428511"/>
              <a:gd name="connsiteY13" fmla="*/ 726915 h 3073936"/>
              <a:gd name="connsiteX14" fmla="*/ 3129387 w 5428511"/>
              <a:gd name="connsiteY14" fmla="*/ 645911 h 3073936"/>
              <a:gd name="connsiteX15" fmla="*/ 3160243 w 5428511"/>
              <a:gd name="connsiteY15" fmla="*/ 0 h 3073936"/>
              <a:gd name="connsiteX0" fmla="*/ 0 w 5428511"/>
              <a:gd name="connsiteY0" fmla="*/ 2845336 h 2845336"/>
              <a:gd name="connsiteX1" fmla="*/ 734096 w 5428511"/>
              <a:gd name="connsiteY1" fmla="*/ 2471849 h 2845336"/>
              <a:gd name="connsiteX2" fmla="*/ 540913 w 5428511"/>
              <a:gd name="connsiteY2" fmla="*/ 1879421 h 2845336"/>
              <a:gd name="connsiteX3" fmla="*/ 238361 w 5428511"/>
              <a:gd name="connsiteY3" fmla="*/ 1340144 h 2845336"/>
              <a:gd name="connsiteX4" fmla="*/ 1367409 w 5428511"/>
              <a:gd name="connsiteY4" fmla="*/ 1220759 h 2845336"/>
              <a:gd name="connsiteX5" fmla="*/ 1698784 w 5428511"/>
              <a:gd name="connsiteY5" fmla="*/ 737085 h 2845336"/>
              <a:gd name="connsiteX6" fmla="*/ 2712126 w 5428511"/>
              <a:gd name="connsiteY6" fmla="*/ 1356294 h 2845336"/>
              <a:gd name="connsiteX7" fmla="*/ 3074372 w 5428511"/>
              <a:gd name="connsiteY7" fmla="*/ 728499 h 2845336"/>
              <a:gd name="connsiteX8" fmla="*/ 3571537 w 5428511"/>
              <a:gd name="connsiteY8" fmla="*/ 1345663 h 2845336"/>
              <a:gd name="connsiteX9" fmla="*/ 4364711 w 5428511"/>
              <a:gd name="connsiteY9" fmla="*/ 1242223 h 2845336"/>
              <a:gd name="connsiteX10" fmla="*/ 4724299 w 5428511"/>
              <a:gd name="connsiteY10" fmla="*/ 722776 h 2845336"/>
              <a:gd name="connsiteX11" fmla="*/ 4932200 w 5428511"/>
              <a:gd name="connsiteY11" fmla="*/ 1207471 h 2845336"/>
              <a:gd name="connsiteX12" fmla="*/ 5383368 w 5428511"/>
              <a:gd name="connsiteY12" fmla="*/ 1314999 h 2845336"/>
              <a:gd name="connsiteX13" fmla="*/ 5091653 w 5428511"/>
              <a:gd name="connsiteY13" fmla="*/ 498315 h 2845336"/>
              <a:gd name="connsiteX14" fmla="*/ 3129387 w 5428511"/>
              <a:gd name="connsiteY14" fmla="*/ 417311 h 2845336"/>
              <a:gd name="connsiteX15" fmla="*/ 3141193 w 5428511"/>
              <a:gd name="connsiteY15" fmla="*/ 0 h 2845336"/>
              <a:gd name="connsiteX0" fmla="*/ 0 w 5410564"/>
              <a:gd name="connsiteY0" fmla="*/ 2845336 h 2845336"/>
              <a:gd name="connsiteX1" fmla="*/ 734096 w 5410564"/>
              <a:gd name="connsiteY1" fmla="*/ 2471849 h 2845336"/>
              <a:gd name="connsiteX2" fmla="*/ 540913 w 5410564"/>
              <a:gd name="connsiteY2" fmla="*/ 1879421 h 2845336"/>
              <a:gd name="connsiteX3" fmla="*/ 238361 w 5410564"/>
              <a:gd name="connsiteY3" fmla="*/ 1340144 h 2845336"/>
              <a:gd name="connsiteX4" fmla="*/ 1367409 w 5410564"/>
              <a:gd name="connsiteY4" fmla="*/ 1220759 h 2845336"/>
              <a:gd name="connsiteX5" fmla="*/ 1698784 w 5410564"/>
              <a:gd name="connsiteY5" fmla="*/ 737085 h 2845336"/>
              <a:gd name="connsiteX6" fmla="*/ 2712126 w 5410564"/>
              <a:gd name="connsiteY6" fmla="*/ 1356294 h 2845336"/>
              <a:gd name="connsiteX7" fmla="*/ 3074372 w 5410564"/>
              <a:gd name="connsiteY7" fmla="*/ 728499 h 2845336"/>
              <a:gd name="connsiteX8" fmla="*/ 3571537 w 5410564"/>
              <a:gd name="connsiteY8" fmla="*/ 1345663 h 2845336"/>
              <a:gd name="connsiteX9" fmla="*/ 4364711 w 5410564"/>
              <a:gd name="connsiteY9" fmla="*/ 1242223 h 2845336"/>
              <a:gd name="connsiteX10" fmla="*/ 4724299 w 5410564"/>
              <a:gd name="connsiteY10" fmla="*/ 722776 h 2845336"/>
              <a:gd name="connsiteX11" fmla="*/ 4932200 w 5410564"/>
              <a:gd name="connsiteY11" fmla="*/ 1207471 h 2845336"/>
              <a:gd name="connsiteX12" fmla="*/ 5383368 w 5410564"/>
              <a:gd name="connsiteY12" fmla="*/ 1314999 h 2845336"/>
              <a:gd name="connsiteX13" fmla="*/ 5091653 w 5410564"/>
              <a:gd name="connsiteY13" fmla="*/ 498315 h 2845336"/>
              <a:gd name="connsiteX14" fmla="*/ 3808837 w 5410564"/>
              <a:gd name="connsiteY14" fmla="*/ 563361 h 2845336"/>
              <a:gd name="connsiteX15" fmla="*/ 3141193 w 5410564"/>
              <a:gd name="connsiteY15" fmla="*/ 0 h 2845336"/>
              <a:gd name="connsiteX0" fmla="*/ 0 w 5382487"/>
              <a:gd name="connsiteY0" fmla="*/ 2845336 h 2845336"/>
              <a:gd name="connsiteX1" fmla="*/ 734096 w 5382487"/>
              <a:gd name="connsiteY1" fmla="*/ 2471849 h 2845336"/>
              <a:gd name="connsiteX2" fmla="*/ 540913 w 5382487"/>
              <a:gd name="connsiteY2" fmla="*/ 1879421 h 2845336"/>
              <a:gd name="connsiteX3" fmla="*/ 238361 w 5382487"/>
              <a:gd name="connsiteY3" fmla="*/ 1340144 h 2845336"/>
              <a:gd name="connsiteX4" fmla="*/ 1367409 w 5382487"/>
              <a:gd name="connsiteY4" fmla="*/ 1220759 h 2845336"/>
              <a:gd name="connsiteX5" fmla="*/ 1698784 w 5382487"/>
              <a:gd name="connsiteY5" fmla="*/ 737085 h 2845336"/>
              <a:gd name="connsiteX6" fmla="*/ 2712126 w 5382487"/>
              <a:gd name="connsiteY6" fmla="*/ 1356294 h 2845336"/>
              <a:gd name="connsiteX7" fmla="*/ 3074372 w 5382487"/>
              <a:gd name="connsiteY7" fmla="*/ 728499 h 2845336"/>
              <a:gd name="connsiteX8" fmla="*/ 3571537 w 5382487"/>
              <a:gd name="connsiteY8" fmla="*/ 1345663 h 2845336"/>
              <a:gd name="connsiteX9" fmla="*/ 4364711 w 5382487"/>
              <a:gd name="connsiteY9" fmla="*/ 1242223 h 2845336"/>
              <a:gd name="connsiteX10" fmla="*/ 4724299 w 5382487"/>
              <a:gd name="connsiteY10" fmla="*/ 722776 h 2845336"/>
              <a:gd name="connsiteX11" fmla="*/ 4932200 w 5382487"/>
              <a:gd name="connsiteY11" fmla="*/ 1207471 h 2845336"/>
              <a:gd name="connsiteX12" fmla="*/ 5351618 w 5382487"/>
              <a:gd name="connsiteY12" fmla="*/ 1251499 h 2845336"/>
              <a:gd name="connsiteX13" fmla="*/ 5091653 w 5382487"/>
              <a:gd name="connsiteY13" fmla="*/ 498315 h 2845336"/>
              <a:gd name="connsiteX14" fmla="*/ 3808837 w 5382487"/>
              <a:gd name="connsiteY14" fmla="*/ 563361 h 2845336"/>
              <a:gd name="connsiteX15" fmla="*/ 3141193 w 5382487"/>
              <a:gd name="connsiteY15" fmla="*/ 0 h 2845336"/>
              <a:gd name="connsiteX0" fmla="*/ 0 w 5359531"/>
              <a:gd name="connsiteY0" fmla="*/ 2845336 h 2845336"/>
              <a:gd name="connsiteX1" fmla="*/ 734096 w 5359531"/>
              <a:gd name="connsiteY1" fmla="*/ 2471849 h 2845336"/>
              <a:gd name="connsiteX2" fmla="*/ 540913 w 5359531"/>
              <a:gd name="connsiteY2" fmla="*/ 1879421 h 2845336"/>
              <a:gd name="connsiteX3" fmla="*/ 238361 w 5359531"/>
              <a:gd name="connsiteY3" fmla="*/ 1340144 h 2845336"/>
              <a:gd name="connsiteX4" fmla="*/ 1367409 w 5359531"/>
              <a:gd name="connsiteY4" fmla="*/ 1220759 h 2845336"/>
              <a:gd name="connsiteX5" fmla="*/ 1698784 w 5359531"/>
              <a:gd name="connsiteY5" fmla="*/ 737085 h 2845336"/>
              <a:gd name="connsiteX6" fmla="*/ 2712126 w 5359531"/>
              <a:gd name="connsiteY6" fmla="*/ 1356294 h 2845336"/>
              <a:gd name="connsiteX7" fmla="*/ 3074372 w 5359531"/>
              <a:gd name="connsiteY7" fmla="*/ 728499 h 2845336"/>
              <a:gd name="connsiteX8" fmla="*/ 3571537 w 5359531"/>
              <a:gd name="connsiteY8" fmla="*/ 1345663 h 2845336"/>
              <a:gd name="connsiteX9" fmla="*/ 4364711 w 5359531"/>
              <a:gd name="connsiteY9" fmla="*/ 1242223 h 2845336"/>
              <a:gd name="connsiteX10" fmla="*/ 4724299 w 5359531"/>
              <a:gd name="connsiteY10" fmla="*/ 722776 h 2845336"/>
              <a:gd name="connsiteX11" fmla="*/ 4932200 w 5359531"/>
              <a:gd name="connsiteY11" fmla="*/ 1207471 h 2845336"/>
              <a:gd name="connsiteX12" fmla="*/ 5351618 w 5359531"/>
              <a:gd name="connsiteY12" fmla="*/ 1251499 h 2845336"/>
              <a:gd name="connsiteX13" fmla="*/ 5091653 w 5359531"/>
              <a:gd name="connsiteY13" fmla="*/ 549115 h 2845336"/>
              <a:gd name="connsiteX14" fmla="*/ 3808837 w 5359531"/>
              <a:gd name="connsiteY14" fmla="*/ 563361 h 2845336"/>
              <a:gd name="connsiteX15" fmla="*/ 3141193 w 5359531"/>
              <a:gd name="connsiteY15" fmla="*/ 0 h 2845336"/>
              <a:gd name="connsiteX0" fmla="*/ 591154 w 5152399"/>
              <a:gd name="connsiteY0" fmla="*/ 2192193 h 2476177"/>
              <a:gd name="connsiteX1" fmla="*/ 526964 w 5152399"/>
              <a:gd name="connsiteY1" fmla="*/ 2471849 h 2476177"/>
              <a:gd name="connsiteX2" fmla="*/ 333781 w 5152399"/>
              <a:gd name="connsiteY2" fmla="*/ 1879421 h 2476177"/>
              <a:gd name="connsiteX3" fmla="*/ 31229 w 5152399"/>
              <a:gd name="connsiteY3" fmla="*/ 1340144 h 2476177"/>
              <a:gd name="connsiteX4" fmla="*/ 1160277 w 5152399"/>
              <a:gd name="connsiteY4" fmla="*/ 1220759 h 2476177"/>
              <a:gd name="connsiteX5" fmla="*/ 1491652 w 5152399"/>
              <a:gd name="connsiteY5" fmla="*/ 737085 h 2476177"/>
              <a:gd name="connsiteX6" fmla="*/ 2504994 w 5152399"/>
              <a:gd name="connsiteY6" fmla="*/ 1356294 h 2476177"/>
              <a:gd name="connsiteX7" fmla="*/ 2867240 w 5152399"/>
              <a:gd name="connsiteY7" fmla="*/ 728499 h 2476177"/>
              <a:gd name="connsiteX8" fmla="*/ 3364405 w 5152399"/>
              <a:gd name="connsiteY8" fmla="*/ 1345663 h 2476177"/>
              <a:gd name="connsiteX9" fmla="*/ 4157579 w 5152399"/>
              <a:gd name="connsiteY9" fmla="*/ 1242223 h 2476177"/>
              <a:gd name="connsiteX10" fmla="*/ 4517167 w 5152399"/>
              <a:gd name="connsiteY10" fmla="*/ 722776 h 2476177"/>
              <a:gd name="connsiteX11" fmla="*/ 4725068 w 5152399"/>
              <a:gd name="connsiteY11" fmla="*/ 1207471 h 2476177"/>
              <a:gd name="connsiteX12" fmla="*/ 5144486 w 5152399"/>
              <a:gd name="connsiteY12" fmla="*/ 1251499 h 2476177"/>
              <a:gd name="connsiteX13" fmla="*/ 4884521 w 5152399"/>
              <a:gd name="connsiteY13" fmla="*/ 549115 h 2476177"/>
              <a:gd name="connsiteX14" fmla="*/ 3601705 w 5152399"/>
              <a:gd name="connsiteY14" fmla="*/ 563361 h 2476177"/>
              <a:gd name="connsiteX15" fmla="*/ 2934061 w 5152399"/>
              <a:gd name="connsiteY15" fmla="*/ 0 h 2476177"/>
              <a:gd name="connsiteX0" fmla="*/ 824587 w 5385832"/>
              <a:gd name="connsiteY0" fmla="*/ 2192193 h 2473206"/>
              <a:gd name="connsiteX1" fmla="*/ 760397 w 5385832"/>
              <a:gd name="connsiteY1" fmla="*/ 2471849 h 2473206"/>
              <a:gd name="connsiteX2" fmla="*/ 30186 w 5385832"/>
              <a:gd name="connsiteY2" fmla="*/ 2024564 h 2473206"/>
              <a:gd name="connsiteX3" fmla="*/ 264662 w 5385832"/>
              <a:gd name="connsiteY3" fmla="*/ 1340144 h 2473206"/>
              <a:gd name="connsiteX4" fmla="*/ 1393710 w 5385832"/>
              <a:gd name="connsiteY4" fmla="*/ 1220759 h 2473206"/>
              <a:gd name="connsiteX5" fmla="*/ 1725085 w 5385832"/>
              <a:gd name="connsiteY5" fmla="*/ 737085 h 2473206"/>
              <a:gd name="connsiteX6" fmla="*/ 2738427 w 5385832"/>
              <a:gd name="connsiteY6" fmla="*/ 1356294 h 2473206"/>
              <a:gd name="connsiteX7" fmla="*/ 3100673 w 5385832"/>
              <a:gd name="connsiteY7" fmla="*/ 728499 h 2473206"/>
              <a:gd name="connsiteX8" fmla="*/ 3597838 w 5385832"/>
              <a:gd name="connsiteY8" fmla="*/ 1345663 h 2473206"/>
              <a:gd name="connsiteX9" fmla="*/ 4391012 w 5385832"/>
              <a:gd name="connsiteY9" fmla="*/ 1242223 h 2473206"/>
              <a:gd name="connsiteX10" fmla="*/ 4750600 w 5385832"/>
              <a:gd name="connsiteY10" fmla="*/ 722776 h 2473206"/>
              <a:gd name="connsiteX11" fmla="*/ 4958501 w 5385832"/>
              <a:gd name="connsiteY11" fmla="*/ 1207471 h 2473206"/>
              <a:gd name="connsiteX12" fmla="*/ 5377919 w 5385832"/>
              <a:gd name="connsiteY12" fmla="*/ 1251499 h 2473206"/>
              <a:gd name="connsiteX13" fmla="*/ 5117954 w 5385832"/>
              <a:gd name="connsiteY13" fmla="*/ 549115 h 2473206"/>
              <a:gd name="connsiteX14" fmla="*/ 3835138 w 5385832"/>
              <a:gd name="connsiteY14" fmla="*/ 563361 h 2473206"/>
              <a:gd name="connsiteX15" fmla="*/ 3167494 w 5385832"/>
              <a:gd name="connsiteY15" fmla="*/ 0 h 2473206"/>
              <a:gd name="connsiteX0" fmla="*/ 823574 w 5384819"/>
              <a:gd name="connsiteY0" fmla="*/ 2192193 h 2357594"/>
              <a:gd name="connsiteX1" fmla="*/ 744869 w 5384819"/>
              <a:gd name="connsiteY1" fmla="*/ 2355735 h 2357594"/>
              <a:gd name="connsiteX2" fmla="*/ 29173 w 5384819"/>
              <a:gd name="connsiteY2" fmla="*/ 2024564 h 2357594"/>
              <a:gd name="connsiteX3" fmla="*/ 263649 w 5384819"/>
              <a:gd name="connsiteY3" fmla="*/ 1340144 h 2357594"/>
              <a:gd name="connsiteX4" fmla="*/ 1392697 w 5384819"/>
              <a:gd name="connsiteY4" fmla="*/ 1220759 h 2357594"/>
              <a:gd name="connsiteX5" fmla="*/ 1724072 w 5384819"/>
              <a:gd name="connsiteY5" fmla="*/ 737085 h 2357594"/>
              <a:gd name="connsiteX6" fmla="*/ 2737414 w 5384819"/>
              <a:gd name="connsiteY6" fmla="*/ 1356294 h 2357594"/>
              <a:gd name="connsiteX7" fmla="*/ 3099660 w 5384819"/>
              <a:gd name="connsiteY7" fmla="*/ 728499 h 2357594"/>
              <a:gd name="connsiteX8" fmla="*/ 3596825 w 5384819"/>
              <a:gd name="connsiteY8" fmla="*/ 1345663 h 2357594"/>
              <a:gd name="connsiteX9" fmla="*/ 4389999 w 5384819"/>
              <a:gd name="connsiteY9" fmla="*/ 1242223 h 2357594"/>
              <a:gd name="connsiteX10" fmla="*/ 4749587 w 5384819"/>
              <a:gd name="connsiteY10" fmla="*/ 722776 h 2357594"/>
              <a:gd name="connsiteX11" fmla="*/ 4957488 w 5384819"/>
              <a:gd name="connsiteY11" fmla="*/ 1207471 h 2357594"/>
              <a:gd name="connsiteX12" fmla="*/ 5376906 w 5384819"/>
              <a:gd name="connsiteY12" fmla="*/ 1251499 h 2357594"/>
              <a:gd name="connsiteX13" fmla="*/ 5116941 w 5384819"/>
              <a:gd name="connsiteY13" fmla="*/ 549115 h 2357594"/>
              <a:gd name="connsiteX14" fmla="*/ 3834125 w 5384819"/>
              <a:gd name="connsiteY14" fmla="*/ 563361 h 2357594"/>
              <a:gd name="connsiteX15" fmla="*/ 3166481 w 5384819"/>
              <a:gd name="connsiteY15" fmla="*/ 0 h 2357594"/>
              <a:gd name="connsiteX0" fmla="*/ 811636 w 5372881"/>
              <a:gd name="connsiteY0" fmla="*/ 2192193 h 2791942"/>
              <a:gd name="connsiteX1" fmla="*/ 558760 w 5372881"/>
              <a:gd name="connsiteY1" fmla="*/ 2791163 h 2791942"/>
              <a:gd name="connsiteX2" fmla="*/ 17235 w 5372881"/>
              <a:gd name="connsiteY2" fmla="*/ 2024564 h 2791942"/>
              <a:gd name="connsiteX3" fmla="*/ 251711 w 5372881"/>
              <a:gd name="connsiteY3" fmla="*/ 1340144 h 2791942"/>
              <a:gd name="connsiteX4" fmla="*/ 1380759 w 5372881"/>
              <a:gd name="connsiteY4" fmla="*/ 1220759 h 2791942"/>
              <a:gd name="connsiteX5" fmla="*/ 1712134 w 5372881"/>
              <a:gd name="connsiteY5" fmla="*/ 737085 h 2791942"/>
              <a:gd name="connsiteX6" fmla="*/ 2725476 w 5372881"/>
              <a:gd name="connsiteY6" fmla="*/ 1356294 h 2791942"/>
              <a:gd name="connsiteX7" fmla="*/ 3087722 w 5372881"/>
              <a:gd name="connsiteY7" fmla="*/ 728499 h 2791942"/>
              <a:gd name="connsiteX8" fmla="*/ 3584887 w 5372881"/>
              <a:gd name="connsiteY8" fmla="*/ 1345663 h 2791942"/>
              <a:gd name="connsiteX9" fmla="*/ 4378061 w 5372881"/>
              <a:gd name="connsiteY9" fmla="*/ 1242223 h 2791942"/>
              <a:gd name="connsiteX10" fmla="*/ 4737649 w 5372881"/>
              <a:gd name="connsiteY10" fmla="*/ 722776 h 2791942"/>
              <a:gd name="connsiteX11" fmla="*/ 4945550 w 5372881"/>
              <a:gd name="connsiteY11" fmla="*/ 1207471 h 2791942"/>
              <a:gd name="connsiteX12" fmla="*/ 5364968 w 5372881"/>
              <a:gd name="connsiteY12" fmla="*/ 1251499 h 2791942"/>
              <a:gd name="connsiteX13" fmla="*/ 5105003 w 5372881"/>
              <a:gd name="connsiteY13" fmla="*/ 549115 h 2791942"/>
              <a:gd name="connsiteX14" fmla="*/ 3822187 w 5372881"/>
              <a:gd name="connsiteY14" fmla="*/ 563361 h 2791942"/>
              <a:gd name="connsiteX15" fmla="*/ 3154543 w 5372881"/>
              <a:gd name="connsiteY15" fmla="*/ 0 h 2791942"/>
              <a:gd name="connsiteX0" fmla="*/ 1305121 w 5372881"/>
              <a:gd name="connsiteY0" fmla="*/ 2206707 h 2792096"/>
              <a:gd name="connsiteX1" fmla="*/ 558760 w 5372881"/>
              <a:gd name="connsiteY1" fmla="*/ 2791163 h 2792096"/>
              <a:gd name="connsiteX2" fmla="*/ 17235 w 5372881"/>
              <a:gd name="connsiteY2" fmla="*/ 2024564 h 2792096"/>
              <a:gd name="connsiteX3" fmla="*/ 251711 w 5372881"/>
              <a:gd name="connsiteY3" fmla="*/ 1340144 h 2792096"/>
              <a:gd name="connsiteX4" fmla="*/ 1380759 w 5372881"/>
              <a:gd name="connsiteY4" fmla="*/ 1220759 h 2792096"/>
              <a:gd name="connsiteX5" fmla="*/ 1712134 w 5372881"/>
              <a:gd name="connsiteY5" fmla="*/ 737085 h 2792096"/>
              <a:gd name="connsiteX6" fmla="*/ 2725476 w 5372881"/>
              <a:gd name="connsiteY6" fmla="*/ 1356294 h 2792096"/>
              <a:gd name="connsiteX7" fmla="*/ 3087722 w 5372881"/>
              <a:gd name="connsiteY7" fmla="*/ 728499 h 2792096"/>
              <a:gd name="connsiteX8" fmla="*/ 3584887 w 5372881"/>
              <a:gd name="connsiteY8" fmla="*/ 1345663 h 2792096"/>
              <a:gd name="connsiteX9" fmla="*/ 4378061 w 5372881"/>
              <a:gd name="connsiteY9" fmla="*/ 1242223 h 2792096"/>
              <a:gd name="connsiteX10" fmla="*/ 4737649 w 5372881"/>
              <a:gd name="connsiteY10" fmla="*/ 722776 h 2792096"/>
              <a:gd name="connsiteX11" fmla="*/ 4945550 w 5372881"/>
              <a:gd name="connsiteY11" fmla="*/ 1207471 h 2792096"/>
              <a:gd name="connsiteX12" fmla="*/ 5364968 w 5372881"/>
              <a:gd name="connsiteY12" fmla="*/ 1251499 h 2792096"/>
              <a:gd name="connsiteX13" fmla="*/ 5105003 w 5372881"/>
              <a:gd name="connsiteY13" fmla="*/ 549115 h 2792096"/>
              <a:gd name="connsiteX14" fmla="*/ 3822187 w 5372881"/>
              <a:gd name="connsiteY14" fmla="*/ 563361 h 2792096"/>
              <a:gd name="connsiteX15" fmla="*/ 3154543 w 5372881"/>
              <a:gd name="connsiteY15" fmla="*/ 0 h 2792096"/>
              <a:gd name="connsiteX0" fmla="*/ 1318072 w 5385832"/>
              <a:gd name="connsiteY0" fmla="*/ 2206707 h 2206707"/>
              <a:gd name="connsiteX1" fmla="*/ 760397 w 5385832"/>
              <a:gd name="connsiteY1" fmla="*/ 2196077 h 2206707"/>
              <a:gd name="connsiteX2" fmla="*/ 30186 w 5385832"/>
              <a:gd name="connsiteY2" fmla="*/ 2024564 h 2206707"/>
              <a:gd name="connsiteX3" fmla="*/ 264662 w 5385832"/>
              <a:gd name="connsiteY3" fmla="*/ 1340144 h 2206707"/>
              <a:gd name="connsiteX4" fmla="*/ 1393710 w 5385832"/>
              <a:gd name="connsiteY4" fmla="*/ 1220759 h 2206707"/>
              <a:gd name="connsiteX5" fmla="*/ 1725085 w 5385832"/>
              <a:gd name="connsiteY5" fmla="*/ 737085 h 2206707"/>
              <a:gd name="connsiteX6" fmla="*/ 2738427 w 5385832"/>
              <a:gd name="connsiteY6" fmla="*/ 1356294 h 2206707"/>
              <a:gd name="connsiteX7" fmla="*/ 3100673 w 5385832"/>
              <a:gd name="connsiteY7" fmla="*/ 728499 h 2206707"/>
              <a:gd name="connsiteX8" fmla="*/ 3597838 w 5385832"/>
              <a:gd name="connsiteY8" fmla="*/ 1345663 h 2206707"/>
              <a:gd name="connsiteX9" fmla="*/ 4391012 w 5385832"/>
              <a:gd name="connsiteY9" fmla="*/ 1242223 h 2206707"/>
              <a:gd name="connsiteX10" fmla="*/ 4750600 w 5385832"/>
              <a:gd name="connsiteY10" fmla="*/ 722776 h 2206707"/>
              <a:gd name="connsiteX11" fmla="*/ 4958501 w 5385832"/>
              <a:gd name="connsiteY11" fmla="*/ 1207471 h 2206707"/>
              <a:gd name="connsiteX12" fmla="*/ 5377919 w 5385832"/>
              <a:gd name="connsiteY12" fmla="*/ 1251499 h 2206707"/>
              <a:gd name="connsiteX13" fmla="*/ 5117954 w 5385832"/>
              <a:gd name="connsiteY13" fmla="*/ 549115 h 2206707"/>
              <a:gd name="connsiteX14" fmla="*/ 3835138 w 5385832"/>
              <a:gd name="connsiteY14" fmla="*/ 563361 h 2206707"/>
              <a:gd name="connsiteX15" fmla="*/ 3167494 w 5385832"/>
              <a:gd name="connsiteY15" fmla="*/ 0 h 2206707"/>
              <a:gd name="connsiteX0" fmla="*/ 1516192 w 5385832"/>
              <a:gd name="connsiteY0" fmla="*/ 2199087 h 2200364"/>
              <a:gd name="connsiteX1" fmla="*/ 760397 w 5385832"/>
              <a:gd name="connsiteY1" fmla="*/ 2196077 h 2200364"/>
              <a:gd name="connsiteX2" fmla="*/ 30186 w 5385832"/>
              <a:gd name="connsiteY2" fmla="*/ 2024564 h 2200364"/>
              <a:gd name="connsiteX3" fmla="*/ 264662 w 5385832"/>
              <a:gd name="connsiteY3" fmla="*/ 1340144 h 2200364"/>
              <a:gd name="connsiteX4" fmla="*/ 1393710 w 5385832"/>
              <a:gd name="connsiteY4" fmla="*/ 1220759 h 2200364"/>
              <a:gd name="connsiteX5" fmla="*/ 1725085 w 5385832"/>
              <a:gd name="connsiteY5" fmla="*/ 737085 h 2200364"/>
              <a:gd name="connsiteX6" fmla="*/ 2738427 w 5385832"/>
              <a:gd name="connsiteY6" fmla="*/ 1356294 h 2200364"/>
              <a:gd name="connsiteX7" fmla="*/ 3100673 w 5385832"/>
              <a:gd name="connsiteY7" fmla="*/ 728499 h 2200364"/>
              <a:gd name="connsiteX8" fmla="*/ 3597838 w 5385832"/>
              <a:gd name="connsiteY8" fmla="*/ 1345663 h 2200364"/>
              <a:gd name="connsiteX9" fmla="*/ 4391012 w 5385832"/>
              <a:gd name="connsiteY9" fmla="*/ 1242223 h 2200364"/>
              <a:gd name="connsiteX10" fmla="*/ 4750600 w 5385832"/>
              <a:gd name="connsiteY10" fmla="*/ 722776 h 2200364"/>
              <a:gd name="connsiteX11" fmla="*/ 4958501 w 5385832"/>
              <a:gd name="connsiteY11" fmla="*/ 1207471 h 2200364"/>
              <a:gd name="connsiteX12" fmla="*/ 5377919 w 5385832"/>
              <a:gd name="connsiteY12" fmla="*/ 1251499 h 2200364"/>
              <a:gd name="connsiteX13" fmla="*/ 5117954 w 5385832"/>
              <a:gd name="connsiteY13" fmla="*/ 549115 h 2200364"/>
              <a:gd name="connsiteX14" fmla="*/ 3835138 w 5385832"/>
              <a:gd name="connsiteY14" fmla="*/ 563361 h 2200364"/>
              <a:gd name="connsiteX15" fmla="*/ 3167494 w 5385832"/>
              <a:gd name="connsiteY15" fmla="*/ 0 h 2200364"/>
              <a:gd name="connsiteX0" fmla="*/ 1622872 w 5385832"/>
              <a:gd name="connsiteY0" fmla="*/ 2404827 h 2404827"/>
              <a:gd name="connsiteX1" fmla="*/ 760397 w 5385832"/>
              <a:gd name="connsiteY1" fmla="*/ 2196077 h 2404827"/>
              <a:gd name="connsiteX2" fmla="*/ 30186 w 5385832"/>
              <a:gd name="connsiteY2" fmla="*/ 2024564 h 2404827"/>
              <a:gd name="connsiteX3" fmla="*/ 264662 w 5385832"/>
              <a:gd name="connsiteY3" fmla="*/ 1340144 h 2404827"/>
              <a:gd name="connsiteX4" fmla="*/ 1393710 w 5385832"/>
              <a:gd name="connsiteY4" fmla="*/ 1220759 h 2404827"/>
              <a:gd name="connsiteX5" fmla="*/ 1725085 w 5385832"/>
              <a:gd name="connsiteY5" fmla="*/ 737085 h 2404827"/>
              <a:gd name="connsiteX6" fmla="*/ 2738427 w 5385832"/>
              <a:gd name="connsiteY6" fmla="*/ 1356294 h 2404827"/>
              <a:gd name="connsiteX7" fmla="*/ 3100673 w 5385832"/>
              <a:gd name="connsiteY7" fmla="*/ 728499 h 2404827"/>
              <a:gd name="connsiteX8" fmla="*/ 3597838 w 5385832"/>
              <a:gd name="connsiteY8" fmla="*/ 1345663 h 2404827"/>
              <a:gd name="connsiteX9" fmla="*/ 4391012 w 5385832"/>
              <a:gd name="connsiteY9" fmla="*/ 1242223 h 2404827"/>
              <a:gd name="connsiteX10" fmla="*/ 4750600 w 5385832"/>
              <a:gd name="connsiteY10" fmla="*/ 722776 h 2404827"/>
              <a:gd name="connsiteX11" fmla="*/ 4958501 w 5385832"/>
              <a:gd name="connsiteY11" fmla="*/ 1207471 h 2404827"/>
              <a:gd name="connsiteX12" fmla="*/ 5377919 w 5385832"/>
              <a:gd name="connsiteY12" fmla="*/ 1251499 h 2404827"/>
              <a:gd name="connsiteX13" fmla="*/ 5117954 w 5385832"/>
              <a:gd name="connsiteY13" fmla="*/ 549115 h 2404827"/>
              <a:gd name="connsiteX14" fmla="*/ 3835138 w 5385832"/>
              <a:gd name="connsiteY14" fmla="*/ 563361 h 2404827"/>
              <a:gd name="connsiteX15" fmla="*/ 3167494 w 5385832"/>
              <a:gd name="connsiteY15" fmla="*/ 0 h 2404827"/>
              <a:gd name="connsiteX0" fmla="*/ 760397 w 5385832"/>
              <a:gd name="connsiteY0" fmla="*/ 2196077 h 2196077"/>
              <a:gd name="connsiteX1" fmla="*/ 30186 w 5385832"/>
              <a:gd name="connsiteY1" fmla="*/ 2024564 h 2196077"/>
              <a:gd name="connsiteX2" fmla="*/ 264662 w 5385832"/>
              <a:gd name="connsiteY2" fmla="*/ 1340144 h 2196077"/>
              <a:gd name="connsiteX3" fmla="*/ 1393710 w 5385832"/>
              <a:gd name="connsiteY3" fmla="*/ 1220759 h 2196077"/>
              <a:gd name="connsiteX4" fmla="*/ 1725085 w 5385832"/>
              <a:gd name="connsiteY4" fmla="*/ 737085 h 2196077"/>
              <a:gd name="connsiteX5" fmla="*/ 2738427 w 5385832"/>
              <a:gd name="connsiteY5" fmla="*/ 1356294 h 2196077"/>
              <a:gd name="connsiteX6" fmla="*/ 3100673 w 5385832"/>
              <a:gd name="connsiteY6" fmla="*/ 728499 h 2196077"/>
              <a:gd name="connsiteX7" fmla="*/ 3597838 w 5385832"/>
              <a:gd name="connsiteY7" fmla="*/ 1345663 h 2196077"/>
              <a:gd name="connsiteX8" fmla="*/ 4391012 w 5385832"/>
              <a:gd name="connsiteY8" fmla="*/ 1242223 h 2196077"/>
              <a:gd name="connsiteX9" fmla="*/ 4750600 w 5385832"/>
              <a:gd name="connsiteY9" fmla="*/ 722776 h 2196077"/>
              <a:gd name="connsiteX10" fmla="*/ 4958501 w 5385832"/>
              <a:gd name="connsiteY10" fmla="*/ 1207471 h 2196077"/>
              <a:gd name="connsiteX11" fmla="*/ 5377919 w 5385832"/>
              <a:gd name="connsiteY11" fmla="*/ 1251499 h 2196077"/>
              <a:gd name="connsiteX12" fmla="*/ 5117954 w 5385832"/>
              <a:gd name="connsiteY12" fmla="*/ 549115 h 2196077"/>
              <a:gd name="connsiteX13" fmla="*/ 3835138 w 5385832"/>
              <a:gd name="connsiteY13" fmla="*/ 563361 h 2196077"/>
              <a:gd name="connsiteX14" fmla="*/ 3167494 w 5385832"/>
              <a:gd name="connsiteY14" fmla="*/ 0 h 2196077"/>
              <a:gd name="connsiteX0" fmla="*/ 1511750 w 5436145"/>
              <a:gd name="connsiteY0" fmla="*/ 2211317 h 2211317"/>
              <a:gd name="connsiteX1" fmla="*/ 80499 w 5436145"/>
              <a:gd name="connsiteY1" fmla="*/ 2024564 h 2211317"/>
              <a:gd name="connsiteX2" fmla="*/ 314975 w 5436145"/>
              <a:gd name="connsiteY2" fmla="*/ 1340144 h 2211317"/>
              <a:gd name="connsiteX3" fmla="*/ 1444023 w 5436145"/>
              <a:gd name="connsiteY3" fmla="*/ 1220759 h 2211317"/>
              <a:gd name="connsiteX4" fmla="*/ 1775398 w 5436145"/>
              <a:gd name="connsiteY4" fmla="*/ 737085 h 2211317"/>
              <a:gd name="connsiteX5" fmla="*/ 2788740 w 5436145"/>
              <a:gd name="connsiteY5" fmla="*/ 1356294 h 2211317"/>
              <a:gd name="connsiteX6" fmla="*/ 3150986 w 5436145"/>
              <a:gd name="connsiteY6" fmla="*/ 728499 h 2211317"/>
              <a:gd name="connsiteX7" fmla="*/ 3648151 w 5436145"/>
              <a:gd name="connsiteY7" fmla="*/ 1345663 h 2211317"/>
              <a:gd name="connsiteX8" fmla="*/ 4441325 w 5436145"/>
              <a:gd name="connsiteY8" fmla="*/ 1242223 h 2211317"/>
              <a:gd name="connsiteX9" fmla="*/ 4800913 w 5436145"/>
              <a:gd name="connsiteY9" fmla="*/ 722776 h 2211317"/>
              <a:gd name="connsiteX10" fmla="*/ 5008814 w 5436145"/>
              <a:gd name="connsiteY10" fmla="*/ 1207471 h 2211317"/>
              <a:gd name="connsiteX11" fmla="*/ 5428232 w 5436145"/>
              <a:gd name="connsiteY11" fmla="*/ 1251499 h 2211317"/>
              <a:gd name="connsiteX12" fmla="*/ 5168267 w 5436145"/>
              <a:gd name="connsiteY12" fmla="*/ 549115 h 2211317"/>
              <a:gd name="connsiteX13" fmla="*/ 3885451 w 5436145"/>
              <a:gd name="connsiteY13" fmla="*/ 563361 h 2211317"/>
              <a:gd name="connsiteX14" fmla="*/ 3217807 w 5436145"/>
              <a:gd name="connsiteY14" fmla="*/ 0 h 2211317"/>
              <a:gd name="connsiteX0" fmla="*/ 1501785 w 5426180"/>
              <a:gd name="connsiteY0" fmla="*/ 2211317 h 2211317"/>
              <a:gd name="connsiteX1" fmla="*/ 70534 w 5426180"/>
              <a:gd name="connsiteY1" fmla="*/ 2024564 h 2211317"/>
              <a:gd name="connsiteX2" fmla="*/ 305010 w 5426180"/>
              <a:gd name="connsiteY2" fmla="*/ 1340144 h 2211317"/>
              <a:gd name="connsiteX3" fmla="*/ 1434058 w 5426180"/>
              <a:gd name="connsiteY3" fmla="*/ 1220759 h 2211317"/>
              <a:gd name="connsiteX4" fmla="*/ 1765433 w 5426180"/>
              <a:gd name="connsiteY4" fmla="*/ 737085 h 2211317"/>
              <a:gd name="connsiteX5" fmla="*/ 2778775 w 5426180"/>
              <a:gd name="connsiteY5" fmla="*/ 1356294 h 2211317"/>
              <a:gd name="connsiteX6" fmla="*/ 3141021 w 5426180"/>
              <a:gd name="connsiteY6" fmla="*/ 728499 h 2211317"/>
              <a:gd name="connsiteX7" fmla="*/ 3638186 w 5426180"/>
              <a:gd name="connsiteY7" fmla="*/ 1345663 h 2211317"/>
              <a:gd name="connsiteX8" fmla="*/ 4431360 w 5426180"/>
              <a:gd name="connsiteY8" fmla="*/ 1242223 h 2211317"/>
              <a:gd name="connsiteX9" fmla="*/ 4790948 w 5426180"/>
              <a:gd name="connsiteY9" fmla="*/ 722776 h 2211317"/>
              <a:gd name="connsiteX10" fmla="*/ 4998849 w 5426180"/>
              <a:gd name="connsiteY10" fmla="*/ 1207471 h 2211317"/>
              <a:gd name="connsiteX11" fmla="*/ 5418267 w 5426180"/>
              <a:gd name="connsiteY11" fmla="*/ 1251499 h 2211317"/>
              <a:gd name="connsiteX12" fmla="*/ 5158302 w 5426180"/>
              <a:gd name="connsiteY12" fmla="*/ 549115 h 2211317"/>
              <a:gd name="connsiteX13" fmla="*/ 3875486 w 5426180"/>
              <a:gd name="connsiteY13" fmla="*/ 563361 h 2211317"/>
              <a:gd name="connsiteX14" fmla="*/ 3207842 w 5426180"/>
              <a:gd name="connsiteY14" fmla="*/ 0 h 221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26180" h="2211317">
                <a:moveTo>
                  <a:pt x="1501785" y="2211317"/>
                </a:moveTo>
                <a:cubicBezTo>
                  <a:pt x="1236337" y="2147940"/>
                  <a:pt x="247137" y="2169760"/>
                  <a:pt x="70534" y="2024564"/>
                </a:cubicBezTo>
                <a:cubicBezTo>
                  <a:pt x="-106069" y="1879368"/>
                  <a:pt x="77756" y="1474111"/>
                  <a:pt x="305010" y="1340144"/>
                </a:cubicBezTo>
                <a:cubicBezTo>
                  <a:pt x="532264" y="1206177"/>
                  <a:pt x="1190654" y="1321269"/>
                  <a:pt x="1434058" y="1220759"/>
                </a:cubicBezTo>
                <a:cubicBezTo>
                  <a:pt x="1677462" y="1120249"/>
                  <a:pt x="1541313" y="714496"/>
                  <a:pt x="1765433" y="737085"/>
                </a:cubicBezTo>
                <a:cubicBezTo>
                  <a:pt x="1989553" y="759674"/>
                  <a:pt x="2549510" y="1357725"/>
                  <a:pt x="2778775" y="1356294"/>
                </a:cubicBezTo>
                <a:cubicBezTo>
                  <a:pt x="3008040" y="1354863"/>
                  <a:pt x="2997786" y="730271"/>
                  <a:pt x="3141021" y="728499"/>
                </a:cubicBezTo>
                <a:cubicBezTo>
                  <a:pt x="3284256" y="726727"/>
                  <a:pt x="3423130" y="1260042"/>
                  <a:pt x="3638186" y="1345663"/>
                </a:cubicBezTo>
                <a:cubicBezTo>
                  <a:pt x="3853242" y="1431284"/>
                  <a:pt x="4239233" y="1346038"/>
                  <a:pt x="4431360" y="1242223"/>
                </a:cubicBezTo>
                <a:cubicBezTo>
                  <a:pt x="4623487" y="1138409"/>
                  <a:pt x="4696367" y="728568"/>
                  <a:pt x="4790948" y="722776"/>
                </a:cubicBezTo>
                <a:cubicBezTo>
                  <a:pt x="4885530" y="716984"/>
                  <a:pt x="4898680" y="1106348"/>
                  <a:pt x="4998849" y="1207471"/>
                </a:cubicBezTo>
                <a:cubicBezTo>
                  <a:pt x="5099018" y="1308594"/>
                  <a:pt x="5391692" y="1361225"/>
                  <a:pt x="5418267" y="1251499"/>
                </a:cubicBezTo>
                <a:cubicBezTo>
                  <a:pt x="5444842" y="1141773"/>
                  <a:pt x="5415432" y="663805"/>
                  <a:pt x="5158302" y="549115"/>
                </a:cubicBezTo>
                <a:cubicBezTo>
                  <a:pt x="4901172" y="434425"/>
                  <a:pt x="4200563" y="654880"/>
                  <a:pt x="3875486" y="563361"/>
                </a:cubicBezTo>
                <a:cubicBezTo>
                  <a:pt x="3550409" y="471842"/>
                  <a:pt x="3177791" y="385293"/>
                  <a:pt x="3207842" y="0"/>
                </a:cubicBezTo>
              </a:path>
            </a:pathLst>
          </a:custGeom>
          <a:noFill/>
          <a:ln w="57150">
            <a:solidFill>
              <a:schemeClr val="tx1"/>
            </a:solidFill>
            <a:prstDash val="sysDash"/>
            <a:headEnd type="none" w="med" len="med"/>
            <a:tailEnd type="triangle" w="lg" len="lg"/>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a:gradFill>
                <a:gsLst>
                  <a:gs pos="0">
                    <a:srgbClr val="FFFFFF"/>
                  </a:gs>
                  <a:gs pos="100000">
                    <a:srgbClr val="FFFFFF"/>
                  </a:gs>
                </a:gsLst>
                <a:lin ang="5400000" scaled="0"/>
              </a:gradFill>
              <a:ea typeface="Segoe UI" pitchFamily="34" charset="0"/>
              <a:cs typeface="Segoe UI" pitchFamily="34" charset="0"/>
            </a:endParaRPr>
          </a:p>
        </p:txBody>
      </p:sp>
      <p:sp>
        <p:nvSpPr>
          <p:cNvPr id="144" name="&quot;No&quot; Symbol 143"/>
          <p:cNvSpPr/>
          <p:nvPr/>
        </p:nvSpPr>
        <p:spPr bwMode="auto">
          <a:xfrm>
            <a:off x="5080708" y="3337552"/>
            <a:ext cx="2194560" cy="2194560"/>
          </a:xfrm>
          <a:prstGeom prst="noSmoking">
            <a:avLst>
              <a:gd name="adj" fmla="val 6870"/>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45" name="Freeform 144"/>
          <p:cNvSpPr/>
          <p:nvPr/>
        </p:nvSpPr>
        <p:spPr>
          <a:xfrm flipH="1">
            <a:off x="3713381" y="2802721"/>
            <a:ext cx="1089884" cy="1951487"/>
          </a:xfrm>
          <a:custGeom>
            <a:avLst/>
            <a:gdLst>
              <a:gd name="connsiteX0" fmla="*/ 1079500 w 1079500"/>
              <a:gd name="connsiteY0" fmla="*/ 990600 h 990600"/>
              <a:gd name="connsiteX1" fmla="*/ 889000 w 1079500"/>
              <a:gd name="connsiteY1" fmla="*/ 139700 h 990600"/>
              <a:gd name="connsiteX2" fmla="*/ 0 w 1079500"/>
              <a:gd name="connsiteY2" fmla="*/ 0 h 990600"/>
            </a:gdLst>
            <a:ahLst/>
            <a:cxnLst>
              <a:cxn ang="0">
                <a:pos x="connsiteX0" y="connsiteY0"/>
              </a:cxn>
              <a:cxn ang="0">
                <a:pos x="connsiteX1" y="connsiteY1"/>
              </a:cxn>
              <a:cxn ang="0">
                <a:pos x="connsiteX2" y="connsiteY2"/>
              </a:cxn>
            </a:cxnLst>
            <a:rect l="l" t="t" r="r" b="b"/>
            <a:pathLst>
              <a:path w="1079500" h="990600">
                <a:moveTo>
                  <a:pt x="1079500" y="990600"/>
                </a:moveTo>
                <a:cubicBezTo>
                  <a:pt x="1074208" y="647700"/>
                  <a:pt x="1068917" y="304800"/>
                  <a:pt x="889000" y="139700"/>
                </a:cubicBezTo>
                <a:cubicBezTo>
                  <a:pt x="709083" y="-25400"/>
                  <a:pt x="143933" y="25400"/>
                  <a:pt x="0" y="0"/>
                </a:cubicBezTo>
              </a:path>
            </a:pathLst>
          </a:custGeom>
          <a:noFill/>
          <a:ln w="57150">
            <a:solidFill>
              <a:schemeClr val="tx1"/>
            </a:solidFill>
            <a:prstDash val="sysDash"/>
            <a:headEnd type="none" w="med" len="med"/>
            <a:tailEnd type="triangle" w="lg" len="lg"/>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a:gradFill>
                <a:gsLst>
                  <a:gs pos="0">
                    <a:srgbClr val="FFFFFF"/>
                  </a:gs>
                  <a:gs pos="100000">
                    <a:srgbClr val="FFFFFF"/>
                  </a:gs>
                </a:gsLst>
                <a:lin ang="5400000" scaled="0"/>
              </a:gradFill>
              <a:ea typeface="Segoe UI" pitchFamily="34" charset="0"/>
              <a:cs typeface="Segoe UI" pitchFamily="34" charset="0"/>
            </a:endParaRPr>
          </a:p>
        </p:txBody>
      </p:sp>
      <p:grpSp>
        <p:nvGrpSpPr>
          <p:cNvPr id="146" name="Group 145"/>
          <p:cNvGrpSpPr/>
          <p:nvPr/>
        </p:nvGrpSpPr>
        <p:grpSpPr>
          <a:xfrm>
            <a:off x="5090354" y="4833256"/>
            <a:ext cx="2162629" cy="1596573"/>
            <a:chOff x="420914" y="4833256"/>
            <a:chExt cx="2162629" cy="1596573"/>
          </a:xfrm>
        </p:grpSpPr>
        <p:sp>
          <p:nvSpPr>
            <p:cNvPr id="147" name="Flowchart: Process 146"/>
            <p:cNvSpPr/>
            <p:nvPr/>
          </p:nvSpPr>
          <p:spPr bwMode="auto">
            <a:xfrm>
              <a:off x="420914" y="4833256"/>
              <a:ext cx="2162629" cy="1596573"/>
            </a:xfrm>
            <a:prstGeom prst="flowChartProcess">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48" name="Group 147"/>
            <p:cNvGrpSpPr>
              <a:grpSpLocks noChangeAspect="1"/>
            </p:cNvGrpSpPr>
            <p:nvPr/>
          </p:nvGrpSpPr>
          <p:grpSpPr>
            <a:xfrm>
              <a:off x="597414" y="5035563"/>
              <a:ext cx="1770990" cy="1222739"/>
              <a:chOff x="724560" y="4720666"/>
              <a:chExt cx="3142121" cy="2169404"/>
            </a:xfrm>
          </p:grpSpPr>
          <p:sp>
            <p:nvSpPr>
              <p:cNvPr id="149" name="Rectangle 148"/>
              <p:cNvSpPr/>
              <p:nvPr/>
            </p:nvSpPr>
            <p:spPr bwMode="auto">
              <a:xfrm>
                <a:off x="1645754" y="5872040"/>
                <a:ext cx="466114" cy="4661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grpSp>
            <p:nvGrpSpPr>
              <p:cNvPr id="150" name="Group 149"/>
              <p:cNvGrpSpPr/>
              <p:nvPr/>
            </p:nvGrpSpPr>
            <p:grpSpPr>
              <a:xfrm>
                <a:off x="724560" y="4720666"/>
                <a:ext cx="3142121" cy="2169404"/>
                <a:chOff x="724560" y="4720666"/>
                <a:chExt cx="3142121" cy="2169404"/>
              </a:xfrm>
            </p:grpSpPr>
            <p:sp>
              <p:nvSpPr>
                <p:cNvPr id="151" name="Rectangle 150"/>
                <p:cNvSpPr/>
                <p:nvPr/>
              </p:nvSpPr>
              <p:spPr bwMode="auto">
                <a:xfrm>
                  <a:off x="724560" y="4720666"/>
                  <a:ext cx="466114" cy="46611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152" name="Rectangle 151"/>
                <p:cNvSpPr/>
                <p:nvPr/>
              </p:nvSpPr>
              <p:spPr bwMode="auto">
                <a:xfrm>
                  <a:off x="1915803" y="4724063"/>
                  <a:ext cx="466113" cy="466113"/>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21" name="Rectangle 220"/>
                <p:cNvSpPr/>
                <p:nvPr/>
              </p:nvSpPr>
              <p:spPr bwMode="auto">
                <a:xfrm>
                  <a:off x="1643436" y="5288814"/>
                  <a:ext cx="466114" cy="4661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22" name="Rectangle 221"/>
                <p:cNvSpPr/>
                <p:nvPr/>
              </p:nvSpPr>
              <p:spPr bwMode="auto">
                <a:xfrm>
                  <a:off x="2202538" y="5288814"/>
                  <a:ext cx="466114" cy="4661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23" name="Rectangle 222"/>
                <p:cNvSpPr/>
                <p:nvPr/>
              </p:nvSpPr>
              <p:spPr bwMode="auto">
                <a:xfrm>
                  <a:off x="2202538" y="5872040"/>
                  <a:ext cx="466114" cy="4661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24" name="Rectangle 223"/>
                <p:cNvSpPr/>
                <p:nvPr/>
              </p:nvSpPr>
              <p:spPr bwMode="auto">
                <a:xfrm>
                  <a:off x="1643434" y="6423957"/>
                  <a:ext cx="466113" cy="466113"/>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25" name="Rectangle 224"/>
                <p:cNvSpPr/>
                <p:nvPr/>
              </p:nvSpPr>
              <p:spPr bwMode="auto">
                <a:xfrm>
                  <a:off x="3107048" y="4720666"/>
                  <a:ext cx="466114" cy="4661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26" name="Rectangle 225"/>
                <p:cNvSpPr/>
                <p:nvPr/>
              </p:nvSpPr>
              <p:spPr bwMode="auto">
                <a:xfrm>
                  <a:off x="2841464" y="5288814"/>
                  <a:ext cx="466114" cy="4661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27" name="Rectangle 226"/>
                <p:cNvSpPr/>
                <p:nvPr/>
              </p:nvSpPr>
              <p:spPr bwMode="auto">
                <a:xfrm>
                  <a:off x="3400567" y="5288814"/>
                  <a:ext cx="466114" cy="4661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28" name="Rectangle 227"/>
                <p:cNvSpPr/>
                <p:nvPr/>
              </p:nvSpPr>
              <p:spPr bwMode="auto">
                <a:xfrm>
                  <a:off x="2843783" y="5872040"/>
                  <a:ext cx="466114" cy="4661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grpSp>
        </p:grpSp>
      </p:grpSp>
      <p:grpSp>
        <p:nvGrpSpPr>
          <p:cNvPr id="230" name="Group 229"/>
          <p:cNvGrpSpPr/>
          <p:nvPr/>
        </p:nvGrpSpPr>
        <p:grpSpPr>
          <a:xfrm>
            <a:off x="7440312" y="4833256"/>
            <a:ext cx="2162629" cy="1596573"/>
            <a:chOff x="420914" y="4833256"/>
            <a:chExt cx="2162629" cy="1596573"/>
          </a:xfrm>
        </p:grpSpPr>
        <p:sp>
          <p:nvSpPr>
            <p:cNvPr id="231" name="Flowchart: Process 230"/>
            <p:cNvSpPr/>
            <p:nvPr/>
          </p:nvSpPr>
          <p:spPr bwMode="auto">
            <a:xfrm>
              <a:off x="420914" y="4833256"/>
              <a:ext cx="2162629" cy="1596573"/>
            </a:xfrm>
            <a:prstGeom prst="flowChartProcess">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32" name="Group 231"/>
            <p:cNvGrpSpPr>
              <a:grpSpLocks noChangeAspect="1"/>
            </p:cNvGrpSpPr>
            <p:nvPr/>
          </p:nvGrpSpPr>
          <p:grpSpPr>
            <a:xfrm>
              <a:off x="597414" y="5035563"/>
              <a:ext cx="1770990" cy="1222739"/>
              <a:chOff x="724560" y="4720666"/>
              <a:chExt cx="3142121" cy="2169404"/>
            </a:xfrm>
          </p:grpSpPr>
          <p:sp>
            <p:nvSpPr>
              <p:cNvPr id="233" name="Rectangle 232"/>
              <p:cNvSpPr/>
              <p:nvPr/>
            </p:nvSpPr>
            <p:spPr bwMode="auto">
              <a:xfrm>
                <a:off x="1645754" y="5872040"/>
                <a:ext cx="466114" cy="4661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grpSp>
            <p:nvGrpSpPr>
              <p:cNvPr id="234" name="Group 233"/>
              <p:cNvGrpSpPr/>
              <p:nvPr/>
            </p:nvGrpSpPr>
            <p:grpSpPr>
              <a:xfrm>
                <a:off x="724560" y="4720666"/>
                <a:ext cx="3142121" cy="2169404"/>
                <a:chOff x="724560" y="4720666"/>
                <a:chExt cx="3142121" cy="2169404"/>
              </a:xfrm>
            </p:grpSpPr>
            <p:sp>
              <p:nvSpPr>
                <p:cNvPr id="235" name="Rectangle 234"/>
                <p:cNvSpPr/>
                <p:nvPr/>
              </p:nvSpPr>
              <p:spPr bwMode="auto">
                <a:xfrm>
                  <a:off x="724560" y="4720666"/>
                  <a:ext cx="466114" cy="46611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36" name="Rectangle 235"/>
                <p:cNvSpPr/>
                <p:nvPr/>
              </p:nvSpPr>
              <p:spPr bwMode="auto">
                <a:xfrm>
                  <a:off x="1915803" y="4724063"/>
                  <a:ext cx="466113" cy="466113"/>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37" name="Rectangle 236"/>
                <p:cNvSpPr/>
                <p:nvPr/>
              </p:nvSpPr>
              <p:spPr bwMode="auto">
                <a:xfrm>
                  <a:off x="1643436" y="5288814"/>
                  <a:ext cx="466114" cy="4661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38" name="Rectangle 237"/>
                <p:cNvSpPr/>
                <p:nvPr/>
              </p:nvSpPr>
              <p:spPr bwMode="auto">
                <a:xfrm>
                  <a:off x="2202538" y="5288814"/>
                  <a:ext cx="466114" cy="4661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39" name="Rectangle 238"/>
                <p:cNvSpPr/>
                <p:nvPr/>
              </p:nvSpPr>
              <p:spPr bwMode="auto">
                <a:xfrm>
                  <a:off x="2202538" y="5872040"/>
                  <a:ext cx="466114" cy="4661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40" name="Rectangle 239"/>
                <p:cNvSpPr/>
                <p:nvPr/>
              </p:nvSpPr>
              <p:spPr bwMode="auto">
                <a:xfrm>
                  <a:off x="1643434" y="6423957"/>
                  <a:ext cx="466113" cy="466113"/>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41" name="Rectangle 240"/>
                <p:cNvSpPr/>
                <p:nvPr/>
              </p:nvSpPr>
              <p:spPr bwMode="auto">
                <a:xfrm>
                  <a:off x="3107048" y="4720666"/>
                  <a:ext cx="466114" cy="4661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42" name="Rectangle 241"/>
                <p:cNvSpPr/>
                <p:nvPr/>
              </p:nvSpPr>
              <p:spPr bwMode="auto">
                <a:xfrm>
                  <a:off x="2841464" y="5288814"/>
                  <a:ext cx="466114" cy="4661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43" name="Rectangle 242"/>
                <p:cNvSpPr/>
                <p:nvPr/>
              </p:nvSpPr>
              <p:spPr bwMode="auto">
                <a:xfrm>
                  <a:off x="3400567" y="5288814"/>
                  <a:ext cx="466114" cy="4661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44" name="Rectangle 243"/>
                <p:cNvSpPr/>
                <p:nvPr/>
              </p:nvSpPr>
              <p:spPr bwMode="auto">
                <a:xfrm>
                  <a:off x="2843783" y="5872040"/>
                  <a:ext cx="466114" cy="4661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grpSp>
        </p:grpSp>
      </p:grpSp>
      <p:grpSp>
        <p:nvGrpSpPr>
          <p:cNvPr id="245" name="Group 244"/>
          <p:cNvGrpSpPr/>
          <p:nvPr/>
        </p:nvGrpSpPr>
        <p:grpSpPr>
          <a:xfrm>
            <a:off x="9790269" y="4833256"/>
            <a:ext cx="2162629" cy="1596573"/>
            <a:chOff x="420914" y="4833256"/>
            <a:chExt cx="2162629" cy="1596573"/>
          </a:xfrm>
        </p:grpSpPr>
        <p:sp>
          <p:nvSpPr>
            <p:cNvPr id="246" name="Flowchart: Process 245"/>
            <p:cNvSpPr/>
            <p:nvPr/>
          </p:nvSpPr>
          <p:spPr bwMode="auto">
            <a:xfrm>
              <a:off x="420914" y="4833256"/>
              <a:ext cx="2162629" cy="1596573"/>
            </a:xfrm>
            <a:prstGeom prst="flowChartProcess">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47" name="Group 246"/>
            <p:cNvGrpSpPr>
              <a:grpSpLocks noChangeAspect="1"/>
            </p:cNvGrpSpPr>
            <p:nvPr/>
          </p:nvGrpSpPr>
          <p:grpSpPr>
            <a:xfrm>
              <a:off x="597414" y="5035563"/>
              <a:ext cx="1770990" cy="1222739"/>
              <a:chOff x="724560" y="4720666"/>
              <a:chExt cx="3142121" cy="2169404"/>
            </a:xfrm>
          </p:grpSpPr>
          <p:sp>
            <p:nvSpPr>
              <p:cNvPr id="248" name="Rectangle 247"/>
              <p:cNvSpPr/>
              <p:nvPr/>
            </p:nvSpPr>
            <p:spPr bwMode="auto">
              <a:xfrm>
                <a:off x="1645754" y="5872040"/>
                <a:ext cx="466114" cy="4661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grpSp>
            <p:nvGrpSpPr>
              <p:cNvPr id="249" name="Group 248"/>
              <p:cNvGrpSpPr/>
              <p:nvPr/>
            </p:nvGrpSpPr>
            <p:grpSpPr>
              <a:xfrm>
                <a:off x="724560" y="4720666"/>
                <a:ext cx="3142121" cy="2169404"/>
                <a:chOff x="724560" y="4720666"/>
                <a:chExt cx="3142121" cy="2169404"/>
              </a:xfrm>
            </p:grpSpPr>
            <p:sp>
              <p:nvSpPr>
                <p:cNvPr id="250" name="Rectangle 249"/>
                <p:cNvSpPr/>
                <p:nvPr/>
              </p:nvSpPr>
              <p:spPr bwMode="auto">
                <a:xfrm>
                  <a:off x="724560" y="4720666"/>
                  <a:ext cx="466114" cy="46611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51" name="Rectangle 250"/>
                <p:cNvSpPr/>
                <p:nvPr/>
              </p:nvSpPr>
              <p:spPr bwMode="auto">
                <a:xfrm>
                  <a:off x="1915803" y="4724063"/>
                  <a:ext cx="466113" cy="466113"/>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52" name="Rectangle 251"/>
                <p:cNvSpPr/>
                <p:nvPr/>
              </p:nvSpPr>
              <p:spPr bwMode="auto">
                <a:xfrm>
                  <a:off x="1643436" y="5288814"/>
                  <a:ext cx="466114" cy="4661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53" name="Rectangle 252"/>
                <p:cNvSpPr/>
                <p:nvPr/>
              </p:nvSpPr>
              <p:spPr bwMode="auto">
                <a:xfrm>
                  <a:off x="2202538" y="5288814"/>
                  <a:ext cx="466114" cy="4661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54" name="Rectangle 253"/>
                <p:cNvSpPr/>
                <p:nvPr/>
              </p:nvSpPr>
              <p:spPr bwMode="auto">
                <a:xfrm>
                  <a:off x="2202538" y="5872040"/>
                  <a:ext cx="466114" cy="4661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55" name="Rectangle 254"/>
                <p:cNvSpPr/>
                <p:nvPr/>
              </p:nvSpPr>
              <p:spPr bwMode="auto">
                <a:xfrm>
                  <a:off x="1643434" y="6423957"/>
                  <a:ext cx="466113" cy="466113"/>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56" name="Rectangle 255"/>
                <p:cNvSpPr/>
                <p:nvPr/>
              </p:nvSpPr>
              <p:spPr bwMode="auto">
                <a:xfrm>
                  <a:off x="3107048" y="4720666"/>
                  <a:ext cx="466114" cy="4661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57" name="Rectangle 256"/>
                <p:cNvSpPr/>
                <p:nvPr/>
              </p:nvSpPr>
              <p:spPr bwMode="auto">
                <a:xfrm>
                  <a:off x="2841464" y="5288814"/>
                  <a:ext cx="466114" cy="4661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58" name="Rectangle 257"/>
                <p:cNvSpPr/>
                <p:nvPr/>
              </p:nvSpPr>
              <p:spPr bwMode="auto">
                <a:xfrm>
                  <a:off x="3400567" y="5288814"/>
                  <a:ext cx="466114" cy="4661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59" name="Rectangle 258"/>
                <p:cNvSpPr/>
                <p:nvPr/>
              </p:nvSpPr>
              <p:spPr bwMode="auto">
                <a:xfrm>
                  <a:off x="2843783" y="5872040"/>
                  <a:ext cx="466114" cy="4661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grpSp>
        </p:grpSp>
      </p:grpSp>
      <p:grpSp>
        <p:nvGrpSpPr>
          <p:cNvPr id="260" name="Group 259"/>
          <p:cNvGrpSpPr/>
          <p:nvPr/>
        </p:nvGrpSpPr>
        <p:grpSpPr>
          <a:xfrm>
            <a:off x="2740396" y="4833256"/>
            <a:ext cx="2162629" cy="1596573"/>
            <a:chOff x="420914" y="4833256"/>
            <a:chExt cx="2162629" cy="1596573"/>
          </a:xfrm>
        </p:grpSpPr>
        <p:sp>
          <p:nvSpPr>
            <p:cNvPr id="261" name="Flowchart: Process 260"/>
            <p:cNvSpPr/>
            <p:nvPr/>
          </p:nvSpPr>
          <p:spPr bwMode="auto">
            <a:xfrm>
              <a:off x="420914" y="4833256"/>
              <a:ext cx="2162629" cy="1596573"/>
            </a:xfrm>
            <a:prstGeom prst="flowChartProcess">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62" name="Group 261"/>
            <p:cNvGrpSpPr>
              <a:grpSpLocks noChangeAspect="1"/>
            </p:cNvGrpSpPr>
            <p:nvPr/>
          </p:nvGrpSpPr>
          <p:grpSpPr>
            <a:xfrm>
              <a:off x="597414" y="5035563"/>
              <a:ext cx="1770990" cy="1222739"/>
              <a:chOff x="724560" y="4720666"/>
              <a:chExt cx="3142121" cy="2169404"/>
            </a:xfrm>
          </p:grpSpPr>
          <p:sp>
            <p:nvSpPr>
              <p:cNvPr id="263" name="Rectangle 262"/>
              <p:cNvSpPr/>
              <p:nvPr/>
            </p:nvSpPr>
            <p:spPr bwMode="auto">
              <a:xfrm>
                <a:off x="1645754" y="5872040"/>
                <a:ext cx="466114" cy="4661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grpSp>
            <p:nvGrpSpPr>
              <p:cNvPr id="264" name="Group 263"/>
              <p:cNvGrpSpPr/>
              <p:nvPr/>
            </p:nvGrpSpPr>
            <p:grpSpPr>
              <a:xfrm>
                <a:off x="724560" y="4720666"/>
                <a:ext cx="3142121" cy="2169404"/>
                <a:chOff x="724560" y="4720666"/>
                <a:chExt cx="3142121" cy="2169404"/>
              </a:xfrm>
            </p:grpSpPr>
            <p:sp>
              <p:nvSpPr>
                <p:cNvPr id="265" name="Rectangle 264"/>
                <p:cNvSpPr/>
                <p:nvPr/>
              </p:nvSpPr>
              <p:spPr bwMode="auto">
                <a:xfrm>
                  <a:off x="724560" y="4720666"/>
                  <a:ext cx="466114" cy="46611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66" name="Rectangle 265"/>
                <p:cNvSpPr/>
                <p:nvPr/>
              </p:nvSpPr>
              <p:spPr bwMode="auto">
                <a:xfrm>
                  <a:off x="1915803" y="4724063"/>
                  <a:ext cx="466113" cy="466113"/>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67" name="Rectangle 266"/>
                <p:cNvSpPr/>
                <p:nvPr/>
              </p:nvSpPr>
              <p:spPr bwMode="auto">
                <a:xfrm>
                  <a:off x="1643436" y="5288814"/>
                  <a:ext cx="466114" cy="4661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68" name="Rectangle 267"/>
                <p:cNvSpPr/>
                <p:nvPr/>
              </p:nvSpPr>
              <p:spPr bwMode="auto">
                <a:xfrm>
                  <a:off x="2202538" y="5288814"/>
                  <a:ext cx="466114" cy="4661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69" name="Rectangle 268"/>
                <p:cNvSpPr/>
                <p:nvPr/>
              </p:nvSpPr>
              <p:spPr bwMode="auto">
                <a:xfrm>
                  <a:off x="2202538" y="5872040"/>
                  <a:ext cx="466114" cy="4661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70" name="Rectangle 269"/>
                <p:cNvSpPr/>
                <p:nvPr/>
              </p:nvSpPr>
              <p:spPr bwMode="auto">
                <a:xfrm>
                  <a:off x="1643434" y="6423957"/>
                  <a:ext cx="466113" cy="466113"/>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71" name="Rectangle 270"/>
                <p:cNvSpPr/>
                <p:nvPr/>
              </p:nvSpPr>
              <p:spPr bwMode="auto">
                <a:xfrm>
                  <a:off x="3107048" y="4720666"/>
                  <a:ext cx="466114" cy="4661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72" name="Rectangle 271"/>
                <p:cNvSpPr/>
                <p:nvPr/>
              </p:nvSpPr>
              <p:spPr bwMode="auto">
                <a:xfrm>
                  <a:off x="2841464" y="5288814"/>
                  <a:ext cx="466114" cy="4661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73" name="Rectangle 272"/>
                <p:cNvSpPr/>
                <p:nvPr/>
              </p:nvSpPr>
              <p:spPr bwMode="auto">
                <a:xfrm>
                  <a:off x="3400567" y="5288814"/>
                  <a:ext cx="466114" cy="4661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sp>
              <p:nvSpPr>
                <p:cNvPr id="274" name="Rectangle 273"/>
                <p:cNvSpPr/>
                <p:nvPr/>
              </p:nvSpPr>
              <p:spPr bwMode="auto">
                <a:xfrm>
                  <a:off x="2843783" y="5872040"/>
                  <a:ext cx="466114" cy="4661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defTabSz="931943" fontAlgn="base">
                    <a:spcBef>
                      <a:spcPct val="0"/>
                    </a:spcBef>
                    <a:spcAft>
                      <a:spcPct val="0"/>
                    </a:spcAft>
                  </a:pPr>
                  <a:endParaRPr lang="en-US" sz="1632" spc="-52" dirty="0">
                    <a:solidFill>
                      <a:srgbClr val="FFFFFF"/>
                    </a:solidFill>
                    <a:ea typeface="Segoe UI" pitchFamily="34" charset="0"/>
                    <a:cs typeface="Segoe UI" pitchFamily="34" charset="0"/>
                  </a:endParaRPr>
                </a:p>
              </p:txBody>
            </p:sp>
          </p:grpSp>
        </p:grpSp>
      </p:grpSp>
    </p:spTree>
    <p:extLst>
      <p:ext uri="{BB962C8B-B14F-4D97-AF65-F5344CB8AC3E}">
        <p14:creationId xmlns:p14="http://schemas.microsoft.com/office/powerpoint/2010/main" val="4048738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45"/>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P spid="144" grpId="0" animBg="1"/>
      <p:bldP spid="144" grpId="1" animBg="1"/>
      <p:bldP spid="1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212850"/>
            <a:ext cx="11887200" cy="4462760"/>
          </a:xfrm>
        </p:spPr>
        <p:txBody>
          <a:bodyPr/>
          <a:lstStyle/>
          <a:p>
            <a:r>
              <a:rPr lang="en-US" dirty="0" smtClean="0"/>
              <a:t>From Miami, Florida</a:t>
            </a:r>
          </a:p>
          <a:p>
            <a:r>
              <a:rPr lang="en-US" dirty="0" smtClean="0"/>
              <a:t>Married (6 years)</a:t>
            </a:r>
          </a:p>
          <a:p>
            <a:r>
              <a:rPr lang="en-US" dirty="0" smtClean="0"/>
              <a:t>2 kids (5 &amp; 2)</a:t>
            </a:r>
          </a:p>
          <a:p>
            <a:r>
              <a:rPr lang="en-US" dirty="0" smtClean="0"/>
              <a:t>Microsoft 12 years</a:t>
            </a:r>
          </a:p>
          <a:p>
            <a:r>
              <a:rPr lang="en-US" dirty="0" smtClean="0"/>
              <a:t>Program Manager by trade</a:t>
            </a:r>
          </a:p>
          <a:p>
            <a:r>
              <a:rPr lang="en-US" dirty="0" smtClean="0"/>
              <a:t>“Foodie” by passion</a:t>
            </a:r>
          </a:p>
          <a:p>
            <a:pPr lvl="4"/>
            <a:endParaRPr lang="en-US" dirty="0" smtClean="0"/>
          </a:p>
        </p:txBody>
      </p:sp>
      <p:sp>
        <p:nvSpPr>
          <p:cNvPr id="2" name="Title 1"/>
          <p:cNvSpPr>
            <a:spLocks noGrp="1"/>
          </p:cNvSpPr>
          <p:nvPr>
            <p:ph type="title"/>
          </p:nvPr>
        </p:nvSpPr>
        <p:spPr/>
        <p:txBody>
          <a:bodyPr/>
          <a:lstStyle/>
          <a:p>
            <a:r>
              <a:rPr lang="en-US" smtClean="0"/>
              <a:t>Justin Marks</a:t>
            </a:r>
            <a:endParaRPr 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 t="33493" r="23324" b="23122"/>
          <a:stretch/>
        </p:blipFill>
        <p:spPr bwMode="auto">
          <a:xfrm>
            <a:off x="8005136" y="1768854"/>
            <a:ext cx="1874423" cy="18836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0401" t="9169" r="26544" b="14283"/>
          <a:stretch/>
        </p:blipFill>
        <p:spPr>
          <a:xfrm>
            <a:off x="9016516" y="3750852"/>
            <a:ext cx="1881588" cy="1883664"/>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9726" t="28160" r="39411" b="10147"/>
          <a:stretch/>
        </p:blipFill>
        <p:spPr>
          <a:xfrm>
            <a:off x="9988571" y="1768854"/>
            <a:ext cx="1883664" cy="1883664"/>
          </a:xfrm>
          <a:prstGeom prst="rect">
            <a:avLst/>
          </a:prstGeom>
        </p:spPr>
      </p:pic>
    </p:spTree>
    <p:extLst>
      <p:ext uri="{BB962C8B-B14F-4D97-AF65-F5344CB8AC3E}">
        <p14:creationId xmlns:p14="http://schemas.microsoft.com/office/powerpoint/2010/main" val="3761242561"/>
      </p:ext>
    </p:extLst>
  </p:cSld>
  <p:clrMapOvr>
    <a:masterClrMapping/>
  </p:clrMapOvr>
  <p:transition spd="slow">
    <p:push/>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a:t>
            </a:r>
            <a:endParaRPr lang="en-US" dirty="0"/>
          </a:p>
        </p:txBody>
      </p:sp>
      <p:sp>
        <p:nvSpPr>
          <p:cNvPr id="4" name="Text Placeholder 3"/>
          <p:cNvSpPr>
            <a:spLocks noGrp="1"/>
          </p:cNvSpPr>
          <p:nvPr>
            <p:ph type="body" sz="quarter" idx="10"/>
          </p:nvPr>
        </p:nvSpPr>
        <p:spPr>
          <a:xfrm>
            <a:off x="274641" y="2124075"/>
            <a:ext cx="3913632" cy="3657600"/>
          </a:xfrm>
          <a:solidFill>
            <a:schemeClr val="tx2"/>
          </a:solidFill>
        </p:spPr>
        <p:txBody>
          <a:bodyPr/>
          <a:lstStyle/>
          <a:p>
            <a:pPr>
              <a:spcBef>
                <a:spcPts val="600"/>
              </a:spcBef>
            </a:pPr>
            <a:r>
              <a:rPr lang="en-US" sz="5400" dirty="0" smtClean="0">
                <a:solidFill>
                  <a:schemeClr val="tx1"/>
                </a:solidFill>
              </a:rPr>
              <a:t>Sprint</a:t>
            </a:r>
          </a:p>
          <a:p>
            <a:pPr>
              <a:spcBef>
                <a:spcPts val="600"/>
              </a:spcBef>
            </a:pPr>
            <a:r>
              <a:rPr lang="en-US" dirty="0" smtClean="0">
                <a:solidFill>
                  <a:schemeClr val="tx1"/>
                </a:solidFill>
              </a:rPr>
              <a:t>3-week sprints</a:t>
            </a:r>
            <a:endParaRPr lang="en-US" dirty="0">
              <a:solidFill>
                <a:schemeClr val="tx1"/>
              </a:solidFill>
            </a:endParaRPr>
          </a:p>
        </p:txBody>
      </p:sp>
      <p:sp>
        <p:nvSpPr>
          <p:cNvPr id="5" name="Text Placeholder 4"/>
          <p:cNvSpPr>
            <a:spLocks noGrp="1"/>
          </p:cNvSpPr>
          <p:nvPr>
            <p:ph type="body" sz="quarter" idx="11"/>
          </p:nvPr>
        </p:nvSpPr>
        <p:spPr>
          <a:xfrm>
            <a:off x="4241641" y="2124075"/>
            <a:ext cx="3913632" cy="3657600"/>
          </a:xfrm>
          <a:solidFill>
            <a:schemeClr val="accent6"/>
          </a:solidFill>
        </p:spPr>
        <p:txBody>
          <a:bodyPr/>
          <a:lstStyle/>
          <a:p>
            <a:pPr>
              <a:spcBef>
                <a:spcPts val="600"/>
              </a:spcBef>
            </a:pPr>
            <a:r>
              <a:rPr lang="en-US" sz="5400" dirty="0" smtClean="0"/>
              <a:t>Season</a:t>
            </a:r>
            <a:endParaRPr lang="en-US" dirty="0" smtClean="0"/>
          </a:p>
          <a:p>
            <a:pPr>
              <a:spcBef>
                <a:spcPts val="600"/>
              </a:spcBef>
            </a:pPr>
            <a:r>
              <a:rPr lang="en-US" dirty="0" smtClean="0"/>
              <a:t>6-month season</a:t>
            </a:r>
            <a:endParaRPr lang="en-US" dirty="0"/>
          </a:p>
        </p:txBody>
      </p:sp>
      <p:sp>
        <p:nvSpPr>
          <p:cNvPr id="6" name="Text Placeholder 5"/>
          <p:cNvSpPr>
            <a:spLocks noGrp="1"/>
          </p:cNvSpPr>
          <p:nvPr>
            <p:ph type="body" sz="quarter" idx="12"/>
          </p:nvPr>
        </p:nvSpPr>
        <p:spPr>
          <a:xfrm>
            <a:off x="8205661" y="2124075"/>
            <a:ext cx="3959352" cy="3657600"/>
          </a:xfrm>
        </p:spPr>
        <p:txBody>
          <a:bodyPr/>
          <a:lstStyle/>
          <a:p>
            <a:pPr>
              <a:spcBef>
                <a:spcPts val="600"/>
              </a:spcBef>
            </a:pPr>
            <a:r>
              <a:rPr lang="en-US" sz="5400" dirty="0" smtClean="0">
                <a:solidFill>
                  <a:schemeClr val="tx1"/>
                </a:solidFill>
              </a:rPr>
              <a:t>Vision</a:t>
            </a:r>
            <a:endParaRPr lang="en-US" dirty="0" smtClean="0">
              <a:solidFill>
                <a:schemeClr val="tx1"/>
              </a:solidFill>
            </a:endParaRPr>
          </a:p>
          <a:p>
            <a:pPr>
              <a:spcBef>
                <a:spcPts val="600"/>
              </a:spcBef>
            </a:pPr>
            <a:r>
              <a:rPr lang="en-US" dirty="0" smtClean="0">
                <a:solidFill>
                  <a:schemeClr val="tx1"/>
                </a:solidFill>
              </a:rPr>
              <a:t>18-month vision</a:t>
            </a:r>
            <a:endParaRPr lang="en-US" dirty="0">
              <a:solidFill>
                <a:schemeClr val="tx1"/>
              </a:solidFill>
            </a:endParaRPr>
          </a:p>
        </p:txBody>
      </p:sp>
      <p:sp>
        <p:nvSpPr>
          <p:cNvPr id="8" name="Rectangle 7"/>
          <p:cNvSpPr/>
          <p:nvPr/>
        </p:nvSpPr>
        <p:spPr bwMode="auto">
          <a:xfrm>
            <a:off x="325441" y="3507014"/>
            <a:ext cx="1749873" cy="30516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182880" bIns="146304" numCol="1" spcCol="0" rtlCol="0" fromWordArt="0" anchor="t" anchorCtr="0" forceAA="0" compatLnSpc="1">
            <a:prstTxWarp prst="textNoShape">
              <a:avLst/>
            </a:prstTxWarp>
            <a:spAutoFit/>
          </a:bodyPr>
          <a:lstStyle/>
          <a:p>
            <a:pPr defTabSz="932472" fontAlgn="base">
              <a:lnSpc>
                <a:spcPct val="90000"/>
              </a:lnSpc>
              <a:spcBef>
                <a:spcPct val="0"/>
              </a:spcBef>
              <a:spcAft>
                <a:spcPct val="0"/>
              </a:spcAft>
            </a:pPr>
            <a:r>
              <a:rPr lang="en-US" sz="19900" dirty="0" smtClean="0">
                <a:gradFill>
                  <a:gsLst>
                    <a:gs pos="78400">
                      <a:srgbClr val="FFFFFF">
                        <a:alpha val="25000"/>
                      </a:srgbClr>
                    </a:gs>
                    <a:gs pos="62000">
                      <a:srgbClr val="FFFFFF">
                        <a:alpha val="25000"/>
                      </a:srgbClr>
                    </a:gs>
                  </a:gsLst>
                  <a:lin ang="5400000" scaled="0"/>
                </a:gradFill>
                <a:ea typeface="Segoe UI" pitchFamily="34" charset="0"/>
                <a:cs typeface="Segoe UI" pitchFamily="34" charset="0"/>
              </a:rPr>
              <a:t>3</a:t>
            </a:r>
          </a:p>
        </p:txBody>
      </p:sp>
      <p:sp>
        <p:nvSpPr>
          <p:cNvPr id="9" name="Rectangle 8"/>
          <p:cNvSpPr/>
          <p:nvPr/>
        </p:nvSpPr>
        <p:spPr bwMode="auto">
          <a:xfrm>
            <a:off x="4343241" y="3507014"/>
            <a:ext cx="1749873" cy="30516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182880" bIns="146304" numCol="1" spcCol="0" rtlCol="0" fromWordArt="0" anchor="t" anchorCtr="0" forceAA="0" compatLnSpc="1">
            <a:prstTxWarp prst="textNoShape">
              <a:avLst/>
            </a:prstTxWarp>
            <a:spAutoFit/>
          </a:bodyPr>
          <a:lstStyle/>
          <a:p>
            <a:pPr defTabSz="932472" fontAlgn="base">
              <a:lnSpc>
                <a:spcPct val="90000"/>
              </a:lnSpc>
              <a:spcBef>
                <a:spcPct val="0"/>
              </a:spcBef>
              <a:spcAft>
                <a:spcPct val="0"/>
              </a:spcAft>
            </a:pPr>
            <a:r>
              <a:rPr lang="en-US" sz="19900" dirty="0" smtClean="0">
                <a:gradFill>
                  <a:gsLst>
                    <a:gs pos="78400">
                      <a:srgbClr val="FFFFFF">
                        <a:alpha val="25000"/>
                      </a:srgbClr>
                    </a:gs>
                    <a:gs pos="62000">
                      <a:srgbClr val="FFFFFF">
                        <a:alpha val="25000"/>
                      </a:srgbClr>
                    </a:gs>
                  </a:gsLst>
                  <a:lin ang="5400000" scaled="0"/>
                </a:gradFill>
                <a:ea typeface="Segoe UI" pitchFamily="34" charset="0"/>
                <a:cs typeface="Segoe UI" pitchFamily="34" charset="0"/>
              </a:rPr>
              <a:t>6</a:t>
            </a:r>
          </a:p>
        </p:txBody>
      </p:sp>
      <p:sp>
        <p:nvSpPr>
          <p:cNvPr id="10" name="Rectangle 9"/>
          <p:cNvSpPr/>
          <p:nvPr/>
        </p:nvSpPr>
        <p:spPr bwMode="auto">
          <a:xfrm>
            <a:off x="8154861" y="3507014"/>
            <a:ext cx="3187515" cy="30516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182880" bIns="146304" numCol="1" spcCol="0" rtlCol="0" fromWordArt="0" anchor="t" anchorCtr="0" forceAA="0" compatLnSpc="1">
            <a:prstTxWarp prst="textNoShape">
              <a:avLst/>
            </a:prstTxWarp>
            <a:spAutoFit/>
          </a:bodyPr>
          <a:lstStyle/>
          <a:p>
            <a:pPr defTabSz="932472" fontAlgn="base">
              <a:lnSpc>
                <a:spcPct val="90000"/>
              </a:lnSpc>
              <a:spcBef>
                <a:spcPct val="0"/>
              </a:spcBef>
              <a:spcAft>
                <a:spcPct val="0"/>
              </a:spcAft>
            </a:pPr>
            <a:r>
              <a:rPr lang="en-US" sz="19900" spc="-3000" dirty="0" smtClean="0">
                <a:gradFill>
                  <a:gsLst>
                    <a:gs pos="78400">
                      <a:srgbClr val="FFFFFF">
                        <a:alpha val="25000"/>
                      </a:srgbClr>
                    </a:gs>
                    <a:gs pos="62000">
                      <a:srgbClr val="FFFFFF">
                        <a:alpha val="25000"/>
                      </a:srgbClr>
                    </a:gs>
                  </a:gsLst>
                  <a:lin ang="5400000" scaled="0"/>
                </a:gradFill>
                <a:ea typeface="Segoe UI" pitchFamily="34" charset="0"/>
                <a:cs typeface="Segoe UI" pitchFamily="34" charset="0"/>
              </a:rPr>
              <a:t>18</a:t>
            </a:r>
          </a:p>
        </p:txBody>
      </p:sp>
    </p:spTree>
    <p:extLst>
      <p:ext uri="{BB962C8B-B14F-4D97-AF65-F5344CB8AC3E}">
        <p14:creationId xmlns:p14="http://schemas.microsoft.com/office/powerpoint/2010/main" val="803156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800" fill="hold"/>
                                        <p:tgtEl>
                                          <p:spTgt spid="4"/>
                                        </p:tgtEl>
                                        <p:attrNameLst>
                                          <p:attrName>ppt_x</p:attrName>
                                        </p:attrNameLst>
                                      </p:cBhvr>
                                      <p:tavLst>
                                        <p:tav tm="0">
                                          <p:val>
                                            <p:strVal val="#ppt_x"/>
                                          </p:val>
                                        </p:tav>
                                        <p:tav tm="100000">
                                          <p:val>
                                            <p:strVal val="#ppt_x"/>
                                          </p:val>
                                        </p:tav>
                                      </p:tavLst>
                                    </p:anim>
                                    <p:anim calcmode="lin" valueType="num">
                                      <p:cBhvr additive="base">
                                        <p:cTn id="8" dur="8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800" fill="hold"/>
                                        <p:tgtEl>
                                          <p:spTgt spid="5"/>
                                        </p:tgtEl>
                                        <p:attrNameLst>
                                          <p:attrName>ppt_x</p:attrName>
                                        </p:attrNameLst>
                                      </p:cBhvr>
                                      <p:tavLst>
                                        <p:tav tm="0">
                                          <p:val>
                                            <p:strVal val="#ppt_x"/>
                                          </p:val>
                                        </p:tav>
                                        <p:tav tm="100000">
                                          <p:val>
                                            <p:strVal val="#ppt_x"/>
                                          </p:val>
                                        </p:tav>
                                      </p:tavLst>
                                    </p:anim>
                                    <p:anim calcmode="lin" valueType="num">
                                      <p:cBhvr additive="base">
                                        <p:cTn id="12" dur="8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800" fill="hold"/>
                                        <p:tgtEl>
                                          <p:spTgt spid="6"/>
                                        </p:tgtEl>
                                        <p:attrNameLst>
                                          <p:attrName>ppt_x</p:attrName>
                                        </p:attrNameLst>
                                      </p:cBhvr>
                                      <p:tavLst>
                                        <p:tav tm="0">
                                          <p:val>
                                            <p:strVal val="#ppt_x"/>
                                          </p:val>
                                        </p:tav>
                                        <p:tav tm="100000">
                                          <p:val>
                                            <p:strVal val="#ppt_x"/>
                                          </p:val>
                                        </p:tav>
                                      </p:tavLst>
                                    </p:anim>
                                    <p:anim calcmode="lin" valueType="num">
                                      <p:cBhvr additive="base">
                                        <p:cTn id="16" dur="800" fill="hold"/>
                                        <p:tgtEl>
                                          <p:spTgt spid="6"/>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600"/>
                                        <p:tgtEl>
                                          <p:spTgt spid="8"/>
                                        </p:tgtEl>
                                      </p:cBhvr>
                                    </p:animEffect>
                                  </p:childTnLst>
                                </p:cTn>
                              </p:par>
                              <p:par>
                                <p:cTn id="20" presetID="10" presetClass="entr" presetSubtype="0" fill="hold" grpId="0" nodeType="withEffect">
                                  <p:stCondLst>
                                    <p:cond delay="6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600"/>
                                        <p:tgtEl>
                                          <p:spTgt spid="9"/>
                                        </p:tgtEl>
                                      </p:cBhvr>
                                    </p:animEffect>
                                  </p:childTnLst>
                                </p:cTn>
                              </p:par>
                              <p:par>
                                <p:cTn id="23" presetID="10" presetClass="entr" presetSubtype="0" fill="hold" grpId="0" nodeType="withEffect">
                                  <p:stCondLst>
                                    <p:cond delay="7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6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Flowchart: Process 66"/>
          <p:cNvSpPr/>
          <p:nvPr/>
        </p:nvSpPr>
        <p:spPr bwMode="auto">
          <a:xfrm>
            <a:off x="532673" y="4349390"/>
            <a:ext cx="11167319" cy="639998"/>
          </a:xfrm>
          <a:prstGeom prst="flowChartProcess">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Vision</a:t>
            </a:r>
            <a:endParaRPr lang="en-US" dirty="0"/>
          </a:p>
        </p:txBody>
      </p:sp>
      <p:grpSp>
        <p:nvGrpSpPr>
          <p:cNvPr id="19" name="Group 18"/>
          <p:cNvGrpSpPr/>
          <p:nvPr/>
        </p:nvGrpSpPr>
        <p:grpSpPr>
          <a:xfrm>
            <a:off x="6123305" y="5119684"/>
            <a:ext cx="2742850" cy="492950"/>
            <a:chOff x="2995538" y="5108918"/>
            <a:chExt cx="1808479" cy="493013"/>
          </a:xfrm>
        </p:grpSpPr>
        <p:sp>
          <p:nvSpPr>
            <p:cNvPr id="20" name="Left Brace 19"/>
            <p:cNvSpPr/>
            <p:nvPr/>
          </p:nvSpPr>
          <p:spPr>
            <a:xfrm rot="16200000">
              <a:off x="3811540" y="4379791"/>
              <a:ext cx="176476" cy="1634730"/>
            </a:xfrm>
            <a:prstGeom prst="leftBrace">
              <a:avLst>
                <a:gd name="adj1" fmla="val 72244"/>
                <a:gd name="adj2" fmla="val 50702"/>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FFFF"/>
                </a:solidFill>
              </a:endParaRPr>
            </a:p>
          </p:txBody>
        </p:sp>
        <p:sp>
          <p:nvSpPr>
            <p:cNvPr id="21" name="TextBox 20"/>
            <p:cNvSpPr txBox="1"/>
            <p:nvPr/>
          </p:nvSpPr>
          <p:spPr>
            <a:xfrm>
              <a:off x="2995538" y="5324932"/>
              <a:ext cx="1808479" cy="276999"/>
            </a:xfrm>
            <a:prstGeom prst="rect">
              <a:avLst/>
            </a:prstGeom>
            <a:noFill/>
          </p:spPr>
          <p:txBody>
            <a:bodyPr wrap="square" lIns="0" tIns="0" rIns="0" bIns="0" rtlCol="0">
              <a:spAutoFit/>
            </a:bodyPr>
            <a:lstStyle/>
            <a:p>
              <a:pPr algn="ctr"/>
              <a:r>
                <a:rPr lang="en-US" dirty="0">
                  <a:solidFill>
                    <a:srgbClr val="FFFFFF">
                      <a:lumMod val="75000"/>
                      <a:lumOff val="25000"/>
                    </a:srgbClr>
                  </a:solidFill>
                  <a:latin typeface="Segoe UI Light" panose="020B0502040204020203" pitchFamily="34" charset="0"/>
                  <a:cs typeface="Segoe UI Light" panose="020B0502040204020203" pitchFamily="34" charset="0"/>
                </a:rPr>
                <a:t>Spring</a:t>
              </a:r>
            </a:p>
          </p:txBody>
        </p:sp>
      </p:grpSp>
      <p:grpSp>
        <p:nvGrpSpPr>
          <p:cNvPr id="23" name="Group 22"/>
          <p:cNvGrpSpPr/>
          <p:nvPr/>
        </p:nvGrpSpPr>
        <p:grpSpPr>
          <a:xfrm>
            <a:off x="3267088" y="5119684"/>
            <a:ext cx="2742850" cy="492950"/>
            <a:chOff x="2995538" y="5108918"/>
            <a:chExt cx="1808479" cy="493013"/>
          </a:xfrm>
        </p:grpSpPr>
        <p:sp>
          <p:nvSpPr>
            <p:cNvPr id="24" name="Left Brace 23"/>
            <p:cNvSpPr/>
            <p:nvPr/>
          </p:nvSpPr>
          <p:spPr>
            <a:xfrm rot="16200000">
              <a:off x="3811540" y="4379791"/>
              <a:ext cx="176476" cy="1634730"/>
            </a:xfrm>
            <a:prstGeom prst="leftBrace">
              <a:avLst>
                <a:gd name="adj1" fmla="val 72244"/>
                <a:gd name="adj2" fmla="val 50702"/>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FFFF"/>
                </a:solidFill>
              </a:endParaRPr>
            </a:p>
          </p:txBody>
        </p:sp>
        <p:sp>
          <p:nvSpPr>
            <p:cNvPr id="25" name="TextBox 24"/>
            <p:cNvSpPr txBox="1"/>
            <p:nvPr/>
          </p:nvSpPr>
          <p:spPr>
            <a:xfrm>
              <a:off x="2995538" y="5324932"/>
              <a:ext cx="1808479" cy="276999"/>
            </a:xfrm>
            <a:prstGeom prst="rect">
              <a:avLst/>
            </a:prstGeom>
            <a:noFill/>
          </p:spPr>
          <p:txBody>
            <a:bodyPr wrap="square" lIns="0" tIns="0" rIns="0" bIns="0" rtlCol="0">
              <a:spAutoFit/>
            </a:bodyPr>
            <a:lstStyle/>
            <a:p>
              <a:pPr algn="ctr"/>
              <a:r>
                <a:rPr lang="en-US" dirty="0">
                  <a:solidFill>
                    <a:srgbClr val="FFFFFF">
                      <a:lumMod val="75000"/>
                      <a:lumOff val="25000"/>
                    </a:srgbClr>
                  </a:solidFill>
                  <a:latin typeface="Segoe UI Light" panose="020B0502040204020203" pitchFamily="34" charset="0"/>
                  <a:cs typeface="Segoe UI Light" panose="020B0502040204020203" pitchFamily="34" charset="0"/>
                </a:rPr>
                <a:t>Fall</a:t>
              </a:r>
            </a:p>
          </p:txBody>
        </p:sp>
      </p:grpSp>
      <p:grpSp>
        <p:nvGrpSpPr>
          <p:cNvPr id="26" name="Group 25"/>
          <p:cNvGrpSpPr/>
          <p:nvPr/>
        </p:nvGrpSpPr>
        <p:grpSpPr>
          <a:xfrm>
            <a:off x="410870" y="5119684"/>
            <a:ext cx="2742850" cy="492950"/>
            <a:chOff x="2995538" y="5108918"/>
            <a:chExt cx="1808479" cy="493013"/>
          </a:xfrm>
        </p:grpSpPr>
        <p:sp>
          <p:nvSpPr>
            <p:cNvPr id="27" name="Left Brace 26"/>
            <p:cNvSpPr/>
            <p:nvPr/>
          </p:nvSpPr>
          <p:spPr>
            <a:xfrm rot="16200000">
              <a:off x="3811540" y="4379791"/>
              <a:ext cx="176476" cy="1634730"/>
            </a:xfrm>
            <a:prstGeom prst="leftBrace">
              <a:avLst>
                <a:gd name="adj1" fmla="val 72244"/>
                <a:gd name="adj2" fmla="val 50702"/>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FFFF"/>
                </a:solidFill>
              </a:endParaRPr>
            </a:p>
          </p:txBody>
        </p:sp>
        <p:sp>
          <p:nvSpPr>
            <p:cNvPr id="28" name="TextBox 27"/>
            <p:cNvSpPr txBox="1"/>
            <p:nvPr/>
          </p:nvSpPr>
          <p:spPr>
            <a:xfrm>
              <a:off x="2995538" y="5324932"/>
              <a:ext cx="1808479" cy="276999"/>
            </a:xfrm>
            <a:prstGeom prst="rect">
              <a:avLst/>
            </a:prstGeom>
            <a:noFill/>
          </p:spPr>
          <p:txBody>
            <a:bodyPr wrap="square" lIns="0" tIns="0" rIns="0" bIns="0" rtlCol="0">
              <a:spAutoFit/>
            </a:bodyPr>
            <a:lstStyle/>
            <a:p>
              <a:pPr algn="ctr"/>
              <a:r>
                <a:rPr lang="en-US" dirty="0">
                  <a:solidFill>
                    <a:srgbClr val="FFFFFF">
                      <a:lumMod val="75000"/>
                      <a:lumOff val="25000"/>
                    </a:srgbClr>
                  </a:solidFill>
                  <a:latin typeface="Segoe UI Light" panose="020B0502040204020203" pitchFamily="34" charset="0"/>
                  <a:cs typeface="Segoe UI Light" panose="020B0502040204020203" pitchFamily="34" charset="0"/>
                </a:rPr>
                <a:t>Spring</a:t>
              </a:r>
            </a:p>
          </p:txBody>
        </p:sp>
      </p:grpSp>
      <p:grpSp>
        <p:nvGrpSpPr>
          <p:cNvPr id="29" name="Group 28"/>
          <p:cNvGrpSpPr/>
          <p:nvPr/>
        </p:nvGrpSpPr>
        <p:grpSpPr>
          <a:xfrm>
            <a:off x="8979523" y="5119684"/>
            <a:ext cx="2742850" cy="492950"/>
            <a:chOff x="2995538" y="5108918"/>
            <a:chExt cx="1808479" cy="493013"/>
          </a:xfrm>
        </p:grpSpPr>
        <p:sp>
          <p:nvSpPr>
            <p:cNvPr id="30" name="Left Brace 29"/>
            <p:cNvSpPr/>
            <p:nvPr/>
          </p:nvSpPr>
          <p:spPr>
            <a:xfrm rot="16200000">
              <a:off x="3811540" y="4379791"/>
              <a:ext cx="176476" cy="1634730"/>
            </a:xfrm>
            <a:prstGeom prst="leftBrace">
              <a:avLst>
                <a:gd name="adj1" fmla="val 72244"/>
                <a:gd name="adj2" fmla="val 50702"/>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FFFF"/>
                </a:solidFill>
              </a:endParaRPr>
            </a:p>
          </p:txBody>
        </p:sp>
        <p:sp>
          <p:nvSpPr>
            <p:cNvPr id="31" name="TextBox 30"/>
            <p:cNvSpPr txBox="1"/>
            <p:nvPr/>
          </p:nvSpPr>
          <p:spPr>
            <a:xfrm>
              <a:off x="2995538" y="5324932"/>
              <a:ext cx="1808479" cy="276999"/>
            </a:xfrm>
            <a:prstGeom prst="rect">
              <a:avLst/>
            </a:prstGeom>
            <a:noFill/>
          </p:spPr>
          <p:txBody>
            <a:bodyPr wrap="square" lIns="0" tIns="0" rIns="0" bIns="0" rtlCol="0">
              <a:spAutoFit/>
            </a:bodyPr>
            <a:lstStyle/>
            <a:p>
              <a:pPr algn="ctr"/>
              <a:r>
                <a:rPr lang="en-US" dirty="0">
                  <a:solidFill>
                    <a:srgbClr val="FFFFFF">
                      <a:lumMod val="75000"/>
                      <a:lumOff val="25000"/>
                    </a:srgbClr>
                  </a:solidFill>
                  <a:latin typeface="Segoe UI Light" panose="020B0502040204020203" pitchFamily="34" charset="0"/>
                  <a:cs typeface="Segoe UI Light" panose="020B0502040204020203" pitchFamily="34" charset="0"/>
                </a:rPr>
                <a:t>Fall</a:t>
              </a:r>
            </a:p>
          </p:txBody>
        </p:sp>
      </p:grpSp>
      <p:sp>
        <p:nvSpPr>
          <p:cNvPr id="133" name="Flowchart: Process 132"/>
          <p:cNvSpPr/>
          <p:nvPr/>
        </p:nvSpPr>
        <p:spPr bwMode="auto">
          <a:xfrm>
            <a:off x="3153720" y="4349389"/>
            <a:ext cx="91428" cy="639998"/>
          </a:xfrm>
          <a:prstGeom prst="flowChartProcess">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4" name="Flowchart: Process 133"/>
          <p:cNvSpPr/>
          <p:nvPr/>
        </p:nvSpPr>
        <p:spPr bwMode="auto">
          <a:xfrm>
            <a:off x="6022928" y="4349389"/>
            <a:ext cx="91428" cy="639998"/>
          </a:xfrm>
          <a:prstGeom prst="flowChartProcess">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5" name="Flowchart: Process 134"/>
          <p:cNvSpPr/>
          <p:nvPr/>
        </p:nvSpPr>
        <p:spPr bwMode="auto">
          <a:xfrm>
            <a:off x="8892135" y="4349389"/>
            <a:ext cx="91428" cy="639998"/>
          </a:xfrm>
          <a:prstGeom prst="flowChartProcess">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5" name="Group 4"/>
          <p:cNvGrpSpPr/>
          <p:nvPr/>
        </p:nvGrpSpPr>
        <p:grpSpPr>
          <a:xfrm>
            <a:off x="1722437" y="1779499"/>
            <a:ext cx="2589794" cy="2179003"/>
            <a:chOff x="1663588" y="1779498"/>
            <a:chExt cx="2589794" cy="2179003"/>
          </a:xfrm>
        </p:grpSpPr>
        <p:grpSp>
          <p:nvGrpSpPr>
            <p:cNvPr id="74" name="Group 73"/>
            <p:cNvGrpSpPr/>
            <p:nvPr/>
          </p:nvGrpSpPr>
          <p:grpSpPr>
            <a:xfrm>
              <a:off x="1663588" y="1779498"/>
              <a:ext cx="2589794" cy="2179003"/>
              <a:chOff x="1663800" y="1779279"/>
              <a:chExt cx="2590125" cy="2179282"/>
            </a:xfrm>
          </p:grpSpPr>
          <p:sp>
            <p:nvSpPr>
              <p:cNvPr id="45" name="Rectangle 44"/>
              <p:cNvSpPr/>
              <p:nvPr/>
            </p:nvSpPr>
            <p:spPr>
              <a:xfrm>
                <a:off x="1663800" y="1779279"/>
                <a:ext cx="2590125" cy="34535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solidFill>
                      <a:srgbClr val="FFFFFF"/>
                    </a:solidFill>
                    <a:latin typeface="Segoe UI Light" panose="020B0502040204020203" pitchFamily="34" charset="0"/>
                    <a:cs typeface="Segoe UI Light" panose="020B0502040204020203" pitchFamily="34" charset="0"/>
                  </a:rPr>
                  <a:t>6 month plan</a:t>
                </a:r>
              </a:p>
            </p:txBody>
          </p:sp>
          <p:cxnSp>
            <p:nvCxnSpPr>
              <p:cNvPr id="69" name="Straight Connector 68"/>
              <p:cNvCxnSpPr/>
              <p:nvPr/>
            </p:nvCxnSpPr>
            <p:spPr>
              <a:xfrm>
                <a:off x="3128833" y="2952937"/>
                <a:ext cx="0" cy="1005624"/>
              </a:xfrm>
              <a:prstGeom prst="line">
                <a:avLst/>
              </a:prstGeom>
              <a:solidFill>
                <a:schemeClr val="bg1">
                  <a:lumMod val="75000"/>
                </a:schemeClr>
              </a:solidFill>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2366174" y="2204371"/>
              <a:ext cx="1524521" cy="1106383"/>
              <a:chOff x="730523" y="2086079"/>
              <a:chExt cx="1524521" cy="1106383"/>
            </a:xfrm>
          </p:grpSpPr>
          <p:sp>
            <p:nvSpPr>
              <p:cNvPr id="41" name="Rectangle 40"/>
              <p:cNvSpPr/>
              <p:nvPr/>
            </p:nvSpPr>
            <p:spPr bwMode="auto">
              <a:xfrm>
                <a:off x="730523" y="2086079"/>
                <a:ext cx="1209733" cy="867731"/>
              </a:xfrm>
              <a:prstGeom prst="rect">
                <a:avLst/>
              </a:prstGeom>
              <a:solidFill>
                <a:schemeClr val="accent5">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a:gradFill>
                      <a:gsLst>
                        <a:gs pos="0">
                          <a:srgbClr val="FFFFFF"/>
                        </a:gs>
                        <a:gs pos="100000">
                          <a:srgbClr val="FFFFFF"/>
                        </a:gs>
                      </a:gsLst>
                      <a:lin ang="5400000" scaled="0"/>
                    </a:gradFill>
                    <a:latin typeface="Segoe UI Light"/>
                  </a:rPr>
                  <a:t>Specs</a:t>
                </a:r>
              </a:p>
            </p:txBody>
          </p:sp>
          <p:sp>
            <p:nvSpPr>
              <p:cNvPr id="43" name="Rectangle 42"/>
              <p:cNvSpPr/>
              <p:nvPr/>
            </p:nvSpPr>
            <p:spPr bwMode="auto">
              <a:xfrm>
                <a:off x="883444" y="2205405"/>
                <a:ext cx="1209733" cy="867731"/>
              </a:xfrm>
              <a:prstGeom prst="rect">
                <a:avLst/>
              </a:prstGeom>
              <a:solidFill>
                <a:schemeClr val="accent5">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a:gradFill>
                      <a:gsLst>
                        <a:gs pos="0">
                          <a:srgbClr val="FFFFFF"/>
                        </a:gs>
                        <a:gs pos="100000">
                          <a:srgbClr val="FFFFFF"/>
                        </a:gs>
                      </a:gsLst>
                      <a:lin ang="5400000" scaled="0"/>
                    </a:gradFill>
                    <a:latin typeface="Segoe UI Light"/>
                  </a:rPr>
                  <a:t>Specs</a:t>
                </a:r>
              </a:p>
            </p:txBody>
          </p:sp>
          <p:sp>
            <p:nvSpPr>
              <p:cNvPr id="49" name="Rectangle 48"/>
              <p:cNvSpPr/>
              <p:nvPr/>
            </p:nvSpPr>
            <p:spPr bwMode="auto">
              <a:xfrm>
                <a:off x="1045311" y="2324731"/>
                <a:ext cx="1209733" cy="867731"/>
              </a:xfrm>
              <a:prstGeom prst="rect">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a:solidFill>
                      <a:srgbClr val="FFFFFF">
                        <a:lumMod val="75000"/>
                        <a:lumOff val="25000"/>
                      </a:srgbClr>
                    </a:solidFill>
                    <a:latin typeface="Segoe UI Light"/>
                  </a:rPr>
                  <a:t>Experience Reviews</a:t>
                </a:r>
              </a:p>
            </p:txBody>
          </p:sp>
        </p:grpSp>
      </p:grpSp>
      <p:grpSp>
        <p:nvGrpSpPr>
          <p:cNvPr id="3" name="Group 2"/>
          <p:cNvGrpSpPr/>
          <p:nvPr/>
        </p:nvGrpSpPr>
        <p:grpSpPr>
          <a:xfrm>
            <a:off x="7437437" y="1780357"/>
            <a:ext cx="2589794" cy="2178145"/>
            <a:chOff x="7436644" y="1780356"/>
            <a:chExt cx="2589794" cy="2178145"/>
          </a:xfrm>
        </p:grpSpPr>
        <p:grpSp>
          <p:nvGrpSpPr>
            <p:cNvPr id="53" name="Group 52"/>
            <p:cNvGrpSpPr/>
            <p:nvPr/>
          </p:nvGrpSpPr>
          <p:grpSpPr>
            <a:xfrm>
              <a:off x="7436644" y="1780356"/>
              <a:ext cx="2589794" cy="2178145"/>
              <a:chOff x="1639230" y="1780138"/>
              <a:chExt cx="2590125" cy="2178423"/>
            </a:xfrm>
          </p:grpSpPr>
          <p:sp>
            <p:nvSpPr>
              <p:cNvPr id="63" name="Rectangle 62"/>
              <p:cNvSpPr/>
              <p:nvPr/>
            </p:nvSpPr>
            <p:spPr>
              <a:xfrm>
                <a:off x="1639230" y="1780138"/>
                <a:ext cx="2590125" cy="34535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solidFill>
                      <a:srgbClr val="FFFFFF"/>
                    </a:solidFill>
                    <a:latin typeface="Segoe UI Light" panose="020B0502040204020203" pitchFamily="34" charset="0"/>
                    <a:cs typeface="Segoe UI Light" panose="020B0502040204020203" pitchFamily="34" charset="0"/>
                  </a:rPr>
                  <a:t>18 month vision</a:t>
                </a:r>
              </a:p>
            </p:txBody>
          </p:sp>
          <p:cxnSp>
            <p:nvCxnSpPr>
              <p:cNvPr id="55" name="Straight Connector 54"/>
              <p:cNvCxnSpPr/>
              <p:nvPr/>
            </p:nvCxnSpPr>
            <p:spPr>
              <a:xfrm>
                <a:off x="3128833" y="2952937"/>
                <a:ext cx="0" cy="1005624"/>
              </a:xfrm>
              <a:prstGeom prst="line">
                <a:avLst/>
              </a:prstGeom>
              <a:solidFill>
                <a:schemeClr val="bg1">
                  <a:lumMod val="75000"/>
                </a:schemeClr>
              </a:solidFill>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8078473" y="2204370"/>
              <a:ext cx="1524521" cy="1106383"/>
              <a:chOff x="730523" y="2086079"/>
              <a:chExt cx="1524521" cy="1106383"/>
            </a:xfrm>
          </p:grpSpPr>
          <p:sp>
            <p:nvSpPr>
              <p:cNvPr id="51" name="Rectangle 50"/>
              <p:cNvSpPr/>
              <p:nvPr/>
            </p:nvSpPr>
            <p:spPr bwMode="auto">
              <a:xfrm>
                <a:off x="730523" y="2086079"/>
                <a:ext cx="1209733" cy="867731"/>
              </a:xfrm>
              <a:prstGeom prst="rect">
                <a:avLst/>
              </a:prstGeom>
              <a:solidFill>
                <a:schemeClr val="accent6">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a:gradFill>
                      <a:gsLst>
                        <a:gs pos="0">
                          <a:srgbClr val="FFFFFF"/>
                        </a:gs>
                        <a:gs pos="100000">
                          <a:srgbClr val="FFFFFF"/>
                        </a:gs>
                      </a:gsLst>
                      <a:lin ang="5400000" scaled="0"/>
                    </a:gradFill>
                    <a:latin typeface="Segoe UI Light"/>
                  </a:rPr>
                  <a:t>Specs</a:t>
                </a:r>
              </a:p>
            </p:txBody>
          </p:sp>
          <p:sp>
            <p:nvSpPr>
              <p:cNvPr id="52" name="Rectangle 51"/>
              <p:cNvSpPr/>
              <p:nvPr/>
            </p:nvSpPr>
            <p:spPr bwMode="auto">
              <a:xfrm>
                <a:off x="883444" y="2205405"/>
                <a:ext cx="1209733" cy="867731"/>
              </a:xfrm>
              <a:prstGeom prst="rect">
                <a:avLst/>
              </a:prstGeom>
              <a:solidFill>
                <a:schemeClr val="accent6">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a:gradFill>
                      <a:gsLst>
                        <a:gs pos="0">
                          <a:srgbClr val="FFFFFF"/>
                        </a:gs>
                        <a:gs pos="100000">
                          <a:srgbClr val="FFFFFF"/>
                        </a:gs>
                      </a:gsLst>
                      <a:lin ang="5400000" scaled="0"/>
                    </a:gradFill>
                    <a:latin typeface="Segoe UI Light"/>
                  </a:rPr>
                  <a:t>Specs</a:t>
                </a:r>
              </a:p>
            </p:txBody>
          </p:sp>
          <p:sp>
            <p:nvSpPr>
              <p:cNvPr id="56" name="Rectangle 55"/>
              <p:cNvSpPr/>
              <p:nvPr/>
            </p:nvSpPr>
            <p:spPr bwMode="auto">
              <a:xfrm>
                <a:off x="1045311" y="2324731"/>
                <a:ext cx="1209733" cy="867731"/>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a:solidFill>
                      <a:srgbClr val="FFFFFF">
                        <a:lumMod val="75000"/>
                        <a:lumOff val="25000"/>
                      </a:srgbClr>
                    </a:solidFill>
                    <a:latin typeface="Segoe UI Light"/>
                  </a:rPr>
                  <a:t>Scenario Review</a:t>
                </a:r>
              </a:p>
            </p:txBody>
          </p:sp>
        </p:grpSp>
      </p:grpSp>
      <p:sp>
        <p:nvSpPr>
          <p:cNvPr id="58" name="Down Arrow 57"/>
          <p:cNvSpPr/>
          <p:nvPr/>
        </p:nvSpPr>
        <p:spPr bwMode="auto">
          <a:xfrm rot="16200000">
            <a:off x="1195695" y="1922254"/>
            <a:ext cx="303905" cy="1322895"/>
          </a:xfrm>
          <a:prstGeom prst="downArrow">
            <a:avLst>
              <a:gd name="adj1" fmla="val 18658"/>
              <a:gd name="adj2" fmla="val 50000"/>
            </a:avLst>
          </a:prstGeom>
          <a:solidFill>
            <a:schemeClr val="accent6">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59" name="Down Arrow 58"/>
          <p:cNvSpPr/>
          <p:nvPr/>
        </p:nvSpPr>
        <p:spPr bwMode="auto">
          <a:xfrm rot="16200000">
            <a:off x="5790132" y="1031054"/>
            <a:ext cx="303905" cy="3105294"/>
          </a:xfrm>
          <a:prstGeom prst="downArrow">
            <a:avLst>
              <a:gd name="adj1" fmla="val 18658"/>
              <a:gd name="adj2" fmla="val 50000"/>
            </a:avLst>
          </a:prstGeom>
          <a:solidFill>
            <a:schemeClr val="accent6">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60" name="Rectangle 59"/>
          <p:cNvSpPr/>
          <p:nvPr/>
        </p:nvSpPr>
        <p:spPr>
          <a:xfrm>
            <a:off x="410871" y="4274862"/>
            <a:ext cx="8700411" cy="790776"/>
          </a:xfrm>
          <a:prstGeom prst="rect">
            <a:avLst/>
          </a:prstGeom>
          <a:noFill/>
          <a:ln w="38100">
            <a:solidFill>
              <a:schemeClr val="accent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954967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Flowchart: Process 66"/>
          <p:cNvSpPr/>
          <p:nvPr/>
        </p:nvSpPr>
        <p:spPr bwMode="auto">
          <a:xfrm>
            <a:off x="532673" y="4349390"/>
            <a:ext cx="11167319" cy="639998"/>
          </a:xfrm>
          <a:prstGeom prst="flowChartProcess">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Now what?</a:t>
            </a:r>
            <a:endParaRPr lang="en-US" dirty="0"/>
          </a:p>
        </p:txBody>
      </p:sp>
      <p:grpSp>
        <p:nvGrpSpPr>
          <p:cNvPr id="19" name="Group 18"/>
          <p:cNvGrpSpPr/>
          <p:nvPr/>
        </p:nvGrpSpPr>
        <p:grpSpPr>
          <a:xfrm>
            <a:off x="6123305" y="5119684"/>
            <a:ext cx="2742850" cy="492950"/>
            <a:chOff x="2995538" y="5108918"/>
            <a:chExt cx="1808479" cy="493013"/>
          </a:xfrm>
        </p:grpSpPr>
        <p:sp>
          <p:nvSpPr>
            <p:cNvPr id="20" name="Left Brace 19"/>
            <p:cNvSpPr/>
            <p:nvPr/>
          </p:nvSpPr>
          <p:spPr>
            <a:xfrm rot="16200000">
              <a:off x="3811540" y="4379791"/>
              <a:ext cx="176476" cy="1634730"/>
            </a:xfrm>
            <a:prstGeom prst="leftBrace">
              <a:avLst>
                <a:gd name="adj1" fmla="val 72244"/>
                <a:gd name="adj2" fmla="val 50702"/>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FFFF"/>
                </a:solidFill>
              </a:endParaRPr>
            </a:p>
          </p:txBody>
        </p:sp>
        <p:sp>
          <p:nvSpPr>
            <p:cNvPr id="21" name="TextBox 20"/>
            <p:cNvSpPr txBox="1"/>
            <p:nvPr/>
          </p:nvSpPr>
          <p:spPr>
            <a:xfrm>
              <a:off x="2995538" y="5324932"/>
              <a:ext cx="1808479" cy="276999"/>
            </a:xfrm>
            <a:prstGeom prst="rect">
              <a:avLst/>
            </a:prstGeom>
            <a:noFill/>
          </p:spPr>
          <p:txBody>
            <a:bodyPr wrap="square" lIns="0" tIns="0" rIns="0" bIns="0" rtlCol="0">
              <a:spAutoFit/>
            </a:bodyPr>
            <a:lstStyle/>
            <a:p>
              <a:pPr algn="ctr"/>
              <a:r>
                <a:rPr lang="en-US" dirty="0">
                  <a:solidFill>
                    <a:srgbClr val="FFFFFF">
                      <a:lumMod val="75000"/>
                      <a:lumOff val="25000"/>
                    </a:srgbClr>
                  </a:solidFill>
                  <a:latin typeface="Segoe UI Light" panose="020B0502040204020203" pitchFamily="34" charset="0"/>
                  <a:cs typeface="Segoe UI Light" panose="020B0502040204020203" pitchFamily="34" charset="0"/>
                </a:rPr>
                <a:t>Spring</a:t>
              </a:r>
            </a:p>
          </p:txBody>
        </p:sp>
      </p:grpSp>
      <p:grpSp>
        <p:nvGrpSpPr>
          <p:cNvPr id="23" name="Group 22"/>
          <p:cNvGrpSpPr/>
          <p:nvPr/>
        </p:nvGrpSpPr>
        <p:grpSpPr>
          <a:xfrm>
            <a:off x="3267088" y="5119684"/>
            <a:ext cx="2742850" cy="492950"/>
            <a:chOff x="2995538" y="5108918"/>
            <a:chExt cx="1808479" cy="493013"/>
          </a:xfrm>
        </p:grpSpPr>
        <p:sp>
          <p:nvSpPr>
            <p:cNvPr id="24" name="Left Brace 23"/>
            <p:cNvSpPr/>
            <p:nvPr/>
          </p:nvSpPr>
          <p:spPr>
            <a:xfrm rot="16200000">
              <a:off x="3811540" y="4379791"/>
              <a:ext cx="176476" cy="1634730"/>
            </a:xfrm>
            <a:prstGeom prst="leftBrace">
              <a:avLst>
                <a:gd name="adj1" fmla="val 72244"/>
                <a:gd name="adj2" fmla="val 50702"/>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FFFF"/>
                </a:solidFill>
              </a:endParaRPr>
            </a:p>
          </p:txBody>
        </p:sp>
        <p:sp>
          <p:nvSpPr>
            <p:cNvPr id="25" name="TextBox 24"/>
            <p:cNvSpPr txBox="1"/>
            <p:nvPr/>
          </p:nvSpPr>
          <p:spPr>
            <a:xfrm>
              <a:off x="2995538" y="5324932"/>
              <a:ext cx="1808479" cy="276999"/>
            </a:xfrm>
            <a:prstGeom prst="rect">
              <a:avLst/>
            </a:prstGeom>
            <a:noFill/>
          </p:spPr>
          <p:txBody>
            <a:bodyPr wrap="square" lIns="0" tIns="0" rIns="0" bIns="0" rtlCol="0">
              <a:spAutoFit/>
            </a:bodyPr>
            <a:lstStyle/>
            <a:p>
              <a:pPr algn="ctr"/>
              <a:r>
                <a:rPr lang="en-US" dirty="0">
                  <a:solidFill>
                    <a:srgbClr val="FFFFFF">
                      <a:lumMod val="75000"/>
                      <a:lumOff val="25000"/>
                    </a:srgbClr>
                  </a:solidFill>
                  <a:latin typeface="Segoe UI Light" panose="020B0502040204020203" pitchFamily="34" charset="0"/>
                  <a:cs typeface="Segoe UI Light" panose="020B0502040204020203" pitchFamily="34" charset="0"/>
                </a:rPr>
                <a:t>Fall</a:t>
              </a:r>
            </a:p>
          </p:txBody>
        </p:sp>
      </p:grpSp>
      <p:grpSp>
        <p:nvGrpSpPr>
          <p:cNvPr id="26" name="Group 25"/>
          <p:cNvGrpSpPr/>
          <p:nvPr/>
        </p:nvGrpSpPr>
        <p:grpSpPr>
          <a:xfrm>
            <a:off x="410870" y="5119684"/>
            <a:ext cx="2742850" cy="492950"/>
            <a:chOff x="2995538" y="5108918"/>
            <a:chExt cx="1808479" cy="493013"/>
          </a:xfrm>
        </p:grpSpPr>
        <p:sp>
          <p:nvSpPr>
            <p:cNvPr id="27" name="Left Brace 26"/>
            <p:cNvSpPr/>
            <p:nvPr/>
          </p:nvSpPr>
          <p:spPr>
            <a:xfrm rot="16200000">
              <a:off x="3811540" y="4379791"/>
              <a:ext cx="176476" cy="1634730"/>
            </a:xfrm>
            <a:prstGeom prst="leftBrace">
              <a:avLst>
                <a:gd name="adj1" fmla="val 72244"/>
                <a:gd name="adj2" fmla="val 50702"/>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FFFF"/>
                </a:solidFill>
              </a:endParaRPr>
            </a:p>
          </p:txBody>
        </p:sp>
        <p:sp>
          <p:nvSpPr>
            <p:cNvPr id="28" name="TextBox 27"/>
            <p:cNvSpPr txBox="1"/>
            <p:nvPr/>
          </p:nvSpPr>
          <p:spPr>
            <a:xfrm>
              <a:off x="2995538" y="5324932"/>
              <a:ext cx="1808479" cy="276999"/>
            </a:xfrm>
            <a:prstGeom prst="rect">
              <a:avLst/>
            </a:prstGeom>
            <a:noFill/>
          </p:spPr>
          <p:txBody>
            <a:bodyPr wrap="square" lIns="0" tIns="0" rIns="0" bIns="0" rtlCol="0">
              <a:spAutoFit/>
            </a:bodyPr>
            <a:lstStyle/>
            <a:p>
              <a:pPr algn="ctr"/>
              <a:r>
                <a:rPr lang="en-US" dirty="0">
                  <a:solidFill>
                    <a:srgbClr val="FFFFFF">
                      <a:lumMod val="75000"/>
                      <a:lumOff val="25000"/>
                    </a:srgbClr>
                  </a:solidFill>
                  <a:latin typeface="Segoe UI Light" panose="020B0502040204020203" pitchFamily="34" charset="0"/>
                  <a:cs typeface="Segoe UI Light" panose="020B0502040204020203" pitchFamily="34" charset="0"/>
                </a:rPr>
                <a:t>Spring</a:t>
              </a:r>
            </a:p>
          </p:txBody>
        </p:sp>
      </p:grpSp>
      <p:grpSp>
        <p:nvGrpSpPr>
          <p:cNvPr id="29" name="Group 28"/>
          <p:cNvGrpSpPr/>
          <p:nvPr/>
        </p:nvGrpSpPr>
        <p:grpSpPr>
          <a:xfrm>
            <a:off x="8979523" y="5119684"/>
            <a:ext cx="2742850" cy="492950"/>
            <a:chOff x="2995538" y="5108918"/>
            <a:chExt cx="1808479" cy="493013"/>
          </a:xfrm>
        </p:grpSpPr>
        <p:sp>
          <p:nvSpPr>
            <p:cNvPr id="30" name="Left Brace 29"/>
            <p:cNvSpPr/>
            <p:nvPr/>
          </p:nvSpPr>
          <p:spPr>
            <a:xfrm rot="16200000">
              <a:off x="3811540" y="4379791"/>
              <a:ext cx="176476" cy="1634730"/>
            </a:xfrm>
            <a:prstGeom prst="leftBrace">
              <a:avLst>
                <a:gd name="adj1" fmla="val 72244"/>
                <a:gd name="adj2" fmla="val 50702"/>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FFFF"/>
                </a:solidFill>
              </a:endParaRPr>
            </a:p>
          </p:txBody>
        </p:sp>
        <p:sp>
          <p:nvSpPr>
            <p:cNvPr id="31" name="TextBox 30"/>
            <p:cNvSpPr txBox="1"/>
            <p:nvPr/>
          </p:nvSpPr>
          <p:spPr>
            <a:xfrm>
              <a:off x="2995538" y="5324932"/>
              <a:ext cx="1808479" cy="276999"/>
            </a:xfrm>
            <a:prstGeom prst="rect">
              <a:avLst/>
            </a:prstGeom>
            <a:noFill/>
          </p:spPr>
          <p:txBody>
            <a:bodyPr wrap="square" lIns="0" tIns="0" rIns="0" bIns="0" rtlCol="0">
              <a:spAutoFit/>
            </a:bodyPr>
            <a:lstStyle/>
            <a:p>
              <a:pPr algn="ctr"/>
              <a:r>
                <a:rPr lang="en-US" dirty="0">
                  <a:solidFill>
                    <a:srgbClr val="FFFFFF">
                      <a:lumMod val="75000"/>
                      <a:lumOff val="25000"/>
                    </a:srgbClr>
                  </a:solidFill>
                  <a:latin typeface="Segoe UI Light" panose="020B0502040204020203" pitchFamily="34" charset="0"/>
                  <a:cs typeface="Segoe UI Light" panose="020B0502040204020203" pitchFamily="34" charset="0"/>
                </a:rPr>
                <a:t>Fall</a:t>
              </a:r>
            </a:p>
          </p:txBody>
        </p:sp>
      </p:grpSp>
      <p:sp>
        <p:nvSpPr>
          <p:cNvPr id="133" name="Flowchart: Process 132"/>
          <p:cNvSpPr/>
          <p:nvPr/>
        </p:nvSpPr>
        <p:spPr bwMode="auto">
          <a:xfrm>
            <a:off x="3153720" y="4349389"/>
            <a:ext cx="91428" cy="639998"/>
          </a:xfrm>
          <a:prstGeom prst="flowChartProcess">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4" name="Flowchart: Process 133"/>
          <p:cNvSpPr/>
          <p:nvPr/>
        </p:nvSpPr>
        <p:spPr bwMode="auto">
          <a:xfrm>
            <a:off x="6022928" y="4349389"/>
            <a:ext cx="91428" cy="639998"/>
          </a:xfrm>
          <a:prstGeom prst="flowChartProcess">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5" name="Flowchart: Process 134"/>
          <p:cNvSpPr/>
          <p:nvPr/>
        </p:nvSpPr>
        <p:spPr bwMode="auto">
          <a:xfrm>
            <a:off x="8892135" y="4349389"/>
            <a:ext cx="91428" cy="639998"/>
          </a:xfrm>
          <a:prstGeom prst="flowChartProcess">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4" name="Group 3"/>
          <p:cNvGrpSpPr/>
          <p:nvPr/>
        </p:nvGrpSpPr>
        <p:grpSpPr>
          <a:xfrm>
            <a:off x="560130" y="4349389"/>
            <a:ext cx="2621048" cy="639999"/>
            <a:chOff x="531946" y="4638070"/>
            <a:chExt cx="8360530" cy="351508"/>
          </a:xfrm>
          <a:solidFill>
            <a:schemeClr val="accent6">
              <a:lumMod val="60000"/>
              <a:lumOff val="40000"/>
            </a:schemeClr>
          </a:solidFill>
        </p:grpSpPr>
        <p:sp>
          <p:nvSpPr>
            <p:cNvPr id="36" name="Flowchart: Process 35"/>
            <p:cNvSpPr/>
            <p:nvPr/>
          </p:nvSpPr>
          <p:spPr bwMode="auto">
            <a:xfrm>
              <a:off x="531946" y="4638070"/>
              <a:ext cx="8360530" cy="351508"/>
            </a:xfrm>
            <a:prstGeom prst="flowChartProcess">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7" name="TextBox 36"/>
            <p:cNvSpPr txBox="1"/>
            <p:nvPr/>
          </p:nvSpPr>
          <p:spPr>
            <a:xfrm>
              <a:off x="3188262" y="4736747"/>
              <a:ext cx="2743199" cy="152137"/>
            </a:xfrm>
            <a:prstGeom prst="rect">
              <a:avLst/>
            </a:prstGeom>
            <a:grpFill/>
          </p:spPr>
          <p:txBody>
            <a:bodyPr wrap="square" lIns="0" tIns="0" rIns="0" bIns="0" rtlCol="0" anchor="ctr">
              <a:spAutoFit/>
            </a:bodyPr>
            <a:lstStyle/>
            <a:p>
              <a:pPr algn="ctr"/>
              <a:r>
                <a:rPr lang="en-US" dirty="0">
                  <a:solidFill>
                    <a:srgbClr val="FFFFFF">
                      <a:lumMod val="75000"/>
                      <a:lumOff val="25000"/>
                    </a:srgbClr>
                  </a:solidFill>
                  <a:latin typeface="Segoe UI Light" panose="020B0502040204020203" pitchFamily="34" charset="0"/>
                  <a:cs typeface="Segoe UI Light" panose="020B0502040204020203" pitchFamily="34" charset="0"/>
                </a:rPr>
                <a:t>Done!</a:t>
              </a:r>
            </a:p>
          </p:txBody>
        </p:sp>
      </p:grpSp>
      <p:sp>
        <p:nvSpPr>
          <p:cNvPr id="47" name="Rectangle 46"/>
          <p:cNvSpPr/>
          <p:nvPr/>
        </p:nvSpPr>
        <p:spPr bwMode="auto">
          <a:xfrm>
            <a:off x="532672" y="1910047"/>
            <a:ext cx="6889808" cy="91440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defTabSz="932472" fontAlgn="base">
              <a:spcBef>
                <a:spcPct val="0"/>
              </a:spcBef>
              <a:spcAft>
                <a:spcPct val="0"/>
              </a:spcAft>
            </a:pPr>
            <a:r>
              <a:rPr lang="en-US" sz="2800" dirty="0">
                <a:solidFill>
                  <a:srgbClr val="FFFFFF">
                    <a:lumMod val="65000"/>
                    <a:lumOff val="35000"/>
                  </a:srgbClr>
                </a:solidFill>
                <a:latin typeface="Segoe UI Light"/>
              </a:rPr>
              <a:t>What did we </a:t>
            </a:r>
            <a:r>
              <a:rPr lang="en-US" sz="2800" b="1" u="sng" dirty="0">
                <a:solidFill>
                  <a:srgbClr val="FFFFFF">
                    <a:lumMod val="65000"/>
                    <a:lumOff val="35000"/>
                  </a:srgbClr>
                </a:solidFill>
                <a:latin typeface="Segoe UI Light"/>
              </a:rPr>
              <a:t>learn</a:t>
            </a:r>
            <a:r>
              <a:rPr lang="en-US" sz="2800" dirty="0">
                <a:solidFill>
                  <a:srgbClr val="FFFFFF">
                    <a:lumMod val="65000"/>
                    <a:lumOff val="35000"/>
                  </a:srgbClr>
                </a:solidFill>
                <a:latin typeface="Segoe UI Light"/>
              </a:rPr>
              <a:t> over the last 6 months?  </a:t>
            </a:r>
          </a:p>
          <a:p>
            <a:pPr defTabSz="932472" fontAlgn="base">
              <a:spcBef>
                <a:spcPct val="0"/>
              </a:spcBef>
              <a:spcAft>
                <a:spcPct val="0"/>
              </a:spcAft>
            </a:pPr>
            <a:r>
              <a:rPr lang="en-US" sz="2800" dirty="0">
                <a:solidFill>
                  <a:srgbClr val="FFFFFF">
                    <a:lumMod val="65000"/>
                    <a:lumOff val="35000"/>
                  </a:srgbClr>
                </a:solidFill>
                <a:latin typeface="Segoe UI Light"/>
              </a:rPr>
              <a:t>What did </a:t>
            </a:r>
            <a:r>
              <a:rPr lang="en-US" sz="2800" b="1" u="sng" dirty="0">
                <a:solidFill>
                  <a:srgbClr val="FFFFFF">
                    <a:lumMod val="65000"/>
                    <a:lumOff val="35000"/>
                  </a:srgbClr>
                </a:solidFill>
                <a:latin typeface="Segoe UI Light"/>
              </a:rPr>
              <a:t>customers</a:t>
            </a:r>
            <a:r>
              <a:rPr lang="en-US" sz="2800" dirty="0">
                <a:solidFill>
                  <a:srgbClr val="FFFFFF">
                    <a:lumMod val="65000"/>
                    <a:lumOff val="35000"/>
                  </a:srgbClr>
                </a:solidFill>
                <a:latin typeface="Segoe UI Light"/>
              </a:rPr>
              <a:t> tells us?  </a:t>
            </a:r>
          </a:p>
          <a:p>
            <a:pPr defTabSz="932472" fontAlgn="base">
              <a:spcBef>
                <a:spcPct val="0"/>
              </a:spcBef>
              <a:spcAft>
                <a:spcPct val="0"/>
              </a:spcAft>
            </a:pPr>
            <a:r>
              <a:rPr lang="en-US" sz="2800" dirty="0">
                <a:solidFill>
                  <a:srgbClr val="FFFFFF">
                    <a:lumMod val="65000"/>
                    <a:lumOff val="35000"/>
                  </a:srgbClr>
                </a:solidFill>
                <a:latin typeface="Segoe UI Light"/>
              </a:rPr>
              <a:t>What </a:t>
            </a:r>
            <a:r>
              <a:rPr lang="en-US" sz="2800" b="1" u="sng" dirty="0">
                <a:solidFill>
                  <a:srgbClr val="FFFFFF">
                    <a:lumMod val="65000"/>
                    <a:lumOff val="35000"/>
                  </a:srgbClr>
                </a:solidFill>
                <a:latin typeface="Segoe UI Light"/>
              </a:rPr>
              <a:t>changed</a:t>
            </a:r>
            <a:r>
              <a:rPr lang="en-US" sz="2800" dirty="0">
                <a:solidFill>
                  <a:srgbClr val="FFFFFF">
                    <a:lumMod val="65000"/>
                    <a:lumOff val="35000"/>
                  </a:srgbClr>
                </a:solidFill>
                <a:latin typeface="Segoe UI Light"/>
              </a:rPr>
              <a:t> in the marketplace?</a:t>
            </a:r>
          </a:p>
        </p:txBody>
      </p:sp>
    </p:spTree>
    <p:extLst>
      <p:ext uri="{BB962C8B-B14F-4D97-AF65-F5344CB8AC3E}">
        <p14:creationId xmlns:p14="http://schemas.microsoft.com/office/powerpoint/2010/main" val="3614072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Flowchart: Process 66"/>
          <p:cNvSpPr/>
          <p:nvPr/>
        </p:nvSpPr>
        <p:spPr bwMode="auto">
          <a:xfrm>
            <a:off x="532673" y="4349390"/>
            <a:ext cx="11167319" cy="639998"/>
          </a:xfrm>
          <a:prstGeom prst="flowChartProcess">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Planning</a:t>
            </a:r>
            <a:endParaRPr lang="en-US" dirty="0"/>
          </a:p>
        </p:txBody>
      </p:sp>
      <p:grpSp>
        <p:nvGrpSpPr>
          <p:cNvPr id="19" name="Group 18"/>
          <p:cNvGrpSpPr/>
          <p:nvPr/>
        </p:nvGrpSpPr>
        <p:grpSpPr>
          <a:xfrm>
            <a:off x="6123305" y="5119684"/>
            <a:ext cx="2742850" cy="492950"/>
            <a:chOff x="2995538" y="5108918"/>
            <a:chExt cx="1808479" cy="493013"/>
          </a:xfrm>
        </p:grpSpPr>
        <p:sp>
          <p:nvSpPr>
            <p:cNvPr id="20" name="Left Brace 19"/>
            <p:cNvSpPr/>
            <p:nvPr/>
          </p:nvSpPr>
          <p:spPr>
            <a:xfrm rot="16200000">
              <a:off x="3811540" y="4379791"/>
              <a:ext cx="176476" cy="1634730"/>
            </a:xfrm>
            <a:prstGeom prst="leftBrace">
              <a:avLst>
                <a:gd name="adj1" fmla="val 72244"/>
                <a:gd name="adj2" fmla="val 50702"/>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FFFF"/>
                </a:solidFill>
              </a:endParaRPr>
            </a:p>
          </p:txBody>
        </p:sp>
        <p:sp>
          <p:nvSpPr>
            <p:cNvPr id="21" name="TextBox 20"/>
            <p:cNvSpPr txBox="1"/>
            <p:nvPr/>
          </p:nvSpPr>
          <p:spPr>
            <a:xfrm>
              <a:off x="2995538" y="5324932"/>
              <a:ext cx="1808479" cy="276999"/>
            </a:xfrm>
            <a:prstGeom prst="rect">
              <a:avLst/>
            </a:prstGeom>
            <a:noFill/>
          </p:spPr>
          <p:txBody>
            <a:bodyPr wrap="square" lIns="0" tIns="0" rIns="0" bIns="0" rtlCol="0">
              <a:spAutoFit/>
            </a:bodyPr>
            <a:lstStyle/>
            <a:p>
              <a:pPr algn="ctr"/>
              <a:r>
                <a:rPr lang="en-US" dirty="0">
                  <a:solidFill>
                    <a:srgbClr val="FFFFFF">
                      <a:lumMod val="75000"/>
                      <a:lumOff val="25000"/>
                    </a:srgbClr>
                  </a:solidFill>
                  <a:latin typeface="Segoe UI Light" panose="020B0502040204020203" pitchFamily="34" charset="0"/>
                  <a:cs typeface="Segoe UI Light" panose="020B0502040204020203" pitchFamily="34" charset="0"/>
                </a:rPr>
                <a:t>Spring</a:t>
              </a:r>
            </a:p>
          </p:txBody>
        </p:sp>
      </p:grpSp>
      <p:grpSp>
        <p:nvGrpSpPr>
          <p:cNvPr id="23" name="Group 22"/>
          <p:cNvGrpSpPr/>
          <p:nvPr/>
        </p:nvGrpSpPr>
        <p:grpSpPr>
          <a:xfrm>
            <a:off x="3267088" y="5119684"/>
            <a:ext cx="2742850" cy="492950"/>
            <a:chOff x="2995538" y="5108918"/>
            <a:chExt cx="1808479" cy="493013"/>
          </a:xfrm>
        </p:grpSpPr>
        <p:sp>
          <p:nvSpPr>
            <p:cNvPr id="24" name="Left Brace 23"/>
            <p:cNvSpPr/>
            <p:nvPr/>
          </p:nvSpPr>
          <p:spPr>
            <a:xfrm rot="16200000">
              <a:off x="3811540" y="4379791"/>
              <a:ext cx="176476" cy="1634730"/>
            </a:xfrm>
            <a:prstGeom prst="leftBrace">
              <a:avLst>
                <a:gd name="adj1" fmla="val 72244"/>
                <a:gd name="adj2" fmla="val 50702"/>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FFFF"/>
                </a:solidFill>
              </a:endParaRPr>
            </a:p>
          </p:txBody>
        </p:sp>
        <p:sp>
          <p:nvSpPr>
            <p:cNvPr id="25" name="TextBox 24"/>
            <p:cNvSpPr txBox="1"/>
            <p:nvPr/>
          </p:nvSpPr>
          <p:spPr>
            <a:xfrm>
              <a:off x="2995538" y="5324932"/>
              <a:ext cx="1808479" cy="276999"/>
            </a:xfrm>
            <a:prstGeom prst="rect">
              <a:avLst/>
            </a:prstGeom>
            <a:noFill/>
          </p:spPr>
          <p:txBody>
            <a:bodyPr wrap="square" lIns="0" tIns="0" rIns="0" bIns="0" rtlCol="0">
              <a:spAutoFit/>
            </a:bodyPr>
            <a:lstStyle/>
            <a:p>
              <a:pPr algn="ctr"/>
              <a:r>
                <a:rPr lang="en-US" dirty="0">
                  <a:solidFill>
                    <a:srgbClr val="FFFFFF">
                      <a:lumMod val="75000"/>
                      <a:lumOff val="25000"/>
                    </a:srgbClr>
                  </a:solidFill>
                  <a:latin typeface="Segoe UI Light" panose="020B0502040204020203" pitchFamily="34" charset="0"/>
                  <a:cs typeface="Segoe UI Light" panose="020B0502040204020203" pitchFamily="34" charset="0"/>
                </a:rPr>
                <a:t>Fall</a:t>
              </a:r>
            </a:p>
          </p:txBody>
        </p:sp>
      </p:grpSp>
      <p:grpSp>
        <p:nvGrpSpPr>
          <p:cNvPr id="26" name="Group 25"/>
          <p:cNvGrpSpPr/>
          <p:nvPr/>
        </p:nvGrpSpPr>
        <p:grpSpPr>
          <a:xfrm>
            <a:off x="410870" y="5119684"/>
            <a:ext cx="2742850" cy="492950"/>
            <a:chOff x="2995538" y="5108918"/>
            <a:chExt cx="1808479" cy="493013"/>
          </a:xfrm>
        </p:grpSpPr>
        <p:sp>
          <p:nvSpPr>
            <p:cNvPr id="27" name="Left Brace 26"/>
            <p:cNvSpPr/>
            <p:nvPr/>
          </p:nvSpPr>
          <p:spPr>
            <a:xfrm rot="16200000">
              <a:off x="3811540" y="4379791"/>
              <a:ext cx="176476" cy="1634730"/>
            </a:xfrm>
            <a:prstGeom prst="leftBrace">
              <a:avLst>
                <a:gd name="adj1" fmla="val 72244"/>
                <a:gd name="adj2" fmla="val 50702"/>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FFFF"/>
                </a:solidFill>
              </a:endParaRPr>
            </a:p>
          </p:txBody>
        </p:sp>
        <p:sp>
          <p:nvSpPr>
            <p:cNvPr id="28" name="TextBox 27"/>
            <p:cNvSpPr txBox="1"/>
            <p:nvPr/>
          </p:nvSpPr>
          <p:spPr>
            <a:xfrm>
              <a:off x="2995538" y="5324932"/>
              <a:ext cx="1808479" cy="276999"/>
            </a:xfrm>
            <a:prstGeom prst="rect">
              <a:avLst/>
            </a:prstGeom>
            <a:noFill/>
          </p:spPr>
          <p:txBody>
            <a:bodyPr wrap="square" lIns="0" tIns="0" rIns="0" bIns="0" rtlCol="0">
              <a:spAutoFit/>
            </a:bodyPr>
            <a:lstStyle/>
            <a:p>
              <a:pPr algn="ctr"/>
              <a:r>
                <a:rPr lang="en-US" dirty="0">
                  <a:solidFill>
                    <a:srgbClr val="FFFFFF">
                      <a:lumMod val="75000"/>
                      <a:lumOff val="25000"/>
                    </a:srgbClr>
                  </a:solidFill>
                  <a:latin typeface="Segoe UI Light" panose="020B0502040204020203" pitchFamily="34" charset="0"/>
                  <a:cs typeface="Segoe UI Light" panose="020B0502040204020203" pitchFamily="34" charset="0"/>
                </a:rPr>
                <a:t>Spring</a:t>
              </a:r>
            </a:p>
          </p:txBody>
        </p:sp>
      </p:grpSp>
      <p:grpSp>
        <p:nvGrpSpPr>
          <p:cNvPr id="29" name="Group 28"/>
          <p:cNvGrpSpPr/>
          <p:nvPr/>
        </p:nvGrpSpPr>
        <p:grpSpPr>
          <a:xfrm>
            <a:off x="8979523" y="5119684"/>
            <a:ext cx="2742850" cy="492950"/>
            <a:chOff x="2995538" y="5108918"/>
            <a:chExt cx="1808479" cy="493013"/>
          </a:xfrm>
        </p:grpSpPr>
        <p:sp>
          <p:nvSpPr>
            <p:cNvPr id="30" name="Left Brace 29"/>
            <p:cNvSpPr/>
            <p:nvPr/>
          </p:nvSpPr>
          <p:spPr>
            <a:xfrm rot="16200000">
              <a:off x="3811540" y="4379791"/>
              <a:ext cx="176476" cy="1634730"/>
            </a:xfrm>
            <a:prstGeom prst="leftBrace">
              <a:avLst>
                <a:gd name="adj1" fmla="val 72244"/>
                <a:gd name="adj2" fmla="val 50702"/>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FFFF"/>
                </a:solidFill>
              </a:endParaRPr>
            </a:p>
          </p:txBody>
        </p:sp>
        <p:sp>
          <p:nvSpPr>
            <p:cNvPr id="31" name="TextBox 30"/>
            <p:cNvSpPr txBox="1"/>
            <p:nvPr/>
          </p:nvSpPr>
          <p:spPr>
            <a:xfrm>
              <a:off x="2995538" y="5324932"/>
              <a:ext cx="1808479" cy="276999"/>
            </a:xfrm>
            <a:prstGeom prst="rect">
              <a:avLst/>
            </a:prstGeom>
            <a:noFill/>
          </p:spPr>
          <p:txBody>
            <a:bodyPr wrap="square" lIns="0" tIns="0" rIns="0" bIns="0" rtlCol="0">
              <a:spAutoFit/>
            </a:bodyPr>
            <a:lstStyle/>
            <a:p>
              <a:pPr algn="ctr"/>
              <a:r>
                <a:rPr lang="en-US" dirty="0">
                  <a:solidFill>
                    <a:srgbClr val="FFFFFF">
                      <a:lumMod val="75000"/>
                      <a:lumOff val="25000"/>
                    </a:srgbClr>
                  </a:solidFill>
                  <a:latin typeface="Segoe UI Light" panose="020B0502040204020203" pitchFamily="34" charset="0"/>
                  <a:cs typeface="Segoe UI Light" panose="020B0502040204020203" pitchFamily="34" charset="0"/>
                </a:rPr>
                <a:t>Fall</a:t>
              </a:r>
            </a:p>
          </p:txBody>
        </p:sp>
      </p:grpSp>
      <p:sp>
        <p:nvSpPr>
          <p:cNvPr id="133" name="Flowchart: Process 132"/>
          <p:cNvSpPr/>
          <p:nvPr/>
        </p:nvSpPr>
        <p:spPr bwMode="auto">
          <a:xfrm>
            <a:off x="3153720" y="4349389"/>
            <a:ext cx="91428" cy="639998"/>
          </a:xfrm>
          <a:prstGeom prst="flowChartProcess">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4" name="Flowchart: Process 133"/>
          <p:cNvSpPr/>
          <p:nvPr/>
        </p:nvSpPr>
        <p:spPr bwMode="auto">
          <a:xfrm>
            <a:off x="6022928" y="4349389"/>
            <a:ext cx="91428" cy="639998"/>
          </a:xfrm>
          <a:prstGeom prst="flowChartProcess">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5" name="Flowchart: Process 134"/>
          <p:cNvSpPr/>
          <p:nvPr/>
        </p:nvSpPr>
        <p:spPr bwMode="auto">
          <a:xfrm>
            <a:off x="8892135" y="4349389"/>
            <a:ext cx="91428" cy="639998"/>
          </a:xfrm>
          <a:prstGeom prst="flowChartProcess">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8" name="Down Arrow 57"/>
          <p:cNvSpPr/>
          <p:nvPr/>
        </p:nvSpPr>
        <p:spPr bwMode="auto">
          <a:xfrm rot="16200000">
            <a:off x="4052362" y="1922254"/>
            <a:ext cx="303905" cy="1322895"/>
          </a:xfrm>
          <a:prstGeom prst="downArrow">
            <a:avLst>
              <a:gd name="adj1" fmla="val 18658"/>
              <a:gd name="adj2" fmla="val 50000"/>
            </a:avLst>
          </a:prstGeom>
          <a:solidFill>
            <a:schemeClr val="accent6">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59" name="Down Arrow 58"/>
          <p:cNvSpPr/>
          <p:nvPr/>
        </p:nvSpPr>
        <p:spPr bwMode="auto">
          <a:xfrm rot="16200000">
            <a:off x="8800033" y="1297755"/>
            <a:ext cx="303905" cy="2571892"/>
          </a:xfrm>
          <a:prstGeom prst="downArrow">
            <a:avLst>
              <a:gd name="adj1" fmla="val 18658"/>
              <a:gd name="adj2" fmla="val 50000"/>
            </a:avLst>
          </a:prstGeom>
          <a:solidFill>
            <a:schemeClr val="accent6">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62" name="TextBox 61"/>
          <p:cNvSpPr txBox="1"/>
          <p:nvPr/>
        </p:nvSpPr>
        <p:spPr>
          <a:xfrm>
            <a:off x="1392892" y="4529053"/>
            <a:ext cx="860000" cy="276999"/>
          </a:xfrm>
          <a:prstGeom prst="rect">
            <a:avLst/>
          </a:prstGeom>
          <a:solidFill>
            <a:schemeClr val="accent6">
              <a:lumMod val="60000"/>
              <a:lumOff val="40000"/>
            </a:schemeClr>
          </a:solidFill>
        </p:spPr>
        <p:txBody>
          <a:bodyPr wrap="square" lIns="0" tIns="0" rIns="0" bIns="0" rtlCol="0" anchor="ctr">
            <a:spAutoFit/>
          </a:bodyPr>
          <a:lstStyle/>
          <a:p>
            <a:pPr algn="ctr"/>
            <a:r>
              <a:rPr lang="en-US" dirty="0">
                <a:solidFill>
                  <a:srgbClr val="FFFFFF">
                    <a:lumMod val="75000"/>
                    <a:lumOff val="25000"/>
                  </a:srgbClr>
                </a:solidFill>
                <a:latin typeface="Segoe UI Light" panose="020B0502040204020203" pitchFamily="34" charset="0"/>
                <a:cs typeface="Segoe UI Light" panose="020B0502040204020203" pitchFamily="34" charset="0"/>
              </a:rPr>
              <a:t>Done!</a:t>
            </a:r>
          </a:p>
        </p:txBody>
      </p:sp>
      <p:grpSp>
        <p:nvGrpSpPr>
          <p:cNvPr id="64" name="Group 63"/>
          <p:cNvGrpSpPr/>
          <p:nvPr/>
        </p:nvGrpSpPr>
        <p:grpSpPr>
          <a:xfrm>
            <a:off x="560130" y="4349389"/>
            <a:ext cx="2621048" cy="639999"/>
            <a:chOff x="531946" y="4638070"/>
            <a:chExt cx="8360530" cy="351508"/>
          </a:xfrm>
          <a:solidFill>
            <a:schemeClr val="accent6">
              <a:lumMod val="60000"/>
              <a:lumOff val="40000"/>
            </a:schemeClr>
          </a:solidFill>
        </p:grpSpPr>
        <p:sp>
          <p:nvSpPr>
            <p:cNvPr id="65" name="Flowchart: Process 64"/>
            <p:cNvSpPr/>
            <p:nvPr/>
          </p:nvSpPr>
          <p:spPr bwMode="auto">
            <a:xfrm>
              <a:off x="531946" y="4638070"/>
              <a:ext cx="8360530" cy="351508"/>
            </a:xfrm>
            <a:prstGeom prst="flowChartProcess">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66" name="TextBox 65"/>
            <p:cNvSpPr txBox="1"/>
            <p:nvPr/>
          </p:nvSpPr>
          <p:spPr>
            <a:xfrm>
              <a:off x="3188262" y="4736747"/>
              <a:ext cx="2743199" cy="152137"/>
            </a:xfrm>
            <a:prstGeom prst="rect">
              <a:avLst/>
            </a:prstGeom>
            <a:grpFill/>
          </p:spPr>
          <p:txBody>
            <a:bodyPr wrap="square" lIns="0" tIns="0" rIns="0" bIns="0" rtlCol="0" anchor="ctr">
              <a:spAutoFit/>
            </a:bodyPr>
            <a:lstStyle/>
            <a:p>
              <a:pPr algn="ctr"/>
              <a:r>
                <a:rPr lang="en-US" dirty="0">
                  <a:solidFill>
                    <a:srgbClr val="FFFFFF">
                      <a:lumMod val="75000"/>
                      <a:lumOff val="25000"/>
                    </a:srgbClr>
                  </a:solidFill>
                  <a:latin typeface="Segoe UI Light" panose="020B0502040204020203" pitchFamily="34" charset="0"/>
                  <a:cs typeface="Segoe UI Light" panose="020B0502040204020203" pitchFamily="34" charset="0"/>
                </a:rPr>
                <a:t>Done!</a:t>
              </a:r>
            </a:p>
          </p:txBody>
        </p:sp>
      </p:grpSp>
      <p:sp>
        <p:nvSpPr>
          <p:cNvPr id="68" name="Title 1"/>
          <p:cNvSpPr txBox="1">
            <a:spLocks/>
          </p:cNvSpPr>
          <p:nvPr/>
        </p:nvSpPr>
        <p:spPr>
          <a:xfrm>
            <a:off x="2835048" y="302151"/>
            <a:ext cx="3971164" cy="917575"/>
          </a:xfrm>
          <a:prstGeom prst="rect">
            <a:avLst/>
          </a:prstGeom>
        </p:spPr>
        <p:txBody>
          <a:bodyPr vert="horz" wrap="square" lIns="146304" tIns="91440" rIns="146304" bIns="91440" rtlCol="0" anchor="t">
            <a:noAutofit/>
          </a:bodyPr>
          <a:lstStyle>
            <a:lvl1pPr algn="l" defTabSz="932649"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b="1" u="sng">
                <a:gradFill>
                  <a:gsLst>
                    <a:gs pos="1250">
                      <a:srgbClr val="FFFFFF"/>
                    </a:gs>
                    <a:gs pos="100000">
                      <a:srgbClr val="FFFFFF"/>
                    </a:gs>
                  </a:gsLst>
                  <a:lin ang="5400000" scaled="0"/>
                </a:gradFill>
              </a:rPr>
              <a:t>&amp; Learning</a:t>
            </a:r>
          </a:p>
        </p:txBody>
      </p:sp>
      <p:sp>
        <p:nvSpPr>
          <p:cNvPr id="70" name="Rectangle 69"/>
          <p:cNvSpPr/>
          <p:nvPr/>
        </p:nvSpPr>
        <p:spPr>
          <a:xfrm>
            <a:off x="3080427" y="4274862"/>
            <a:ext cx="8700411" cy="790776"/>
          </a:xfrm>
          <a:prstGeom prst="rect">
            <a:avLst/>
          </a:prstGeom>
          <a:noFill/>
          <a:ln w="38100">
            <a:solidFill>
              <a:schemeClr val="accent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a:gradFill>
                <a:gsLst>
                  <a:gs pos="0">
                    <a:srgbClr val="FFFFFF"/>
                  </a:gs>
                  <a:gs pos="100000">
                    <a:srgbClr val="FFFFFF"/>
                  </a:gs>
                </a:gsLst>
                <a:lin ang="5400000" scaled="0"/>
              </a:gradFill>
            </a:endParaRPr>
          </a:p>
        </p:txBody>
      </p:sp>
      <p:grpSp>
        <p:nvGrpSpPr>
          <p:cNvPr id="44" name="Group 43"/>
          <p:cNvGrpSpPr/>
          <p:nvPr/>
        </p:nvGrpSpPr>
        <p:grpSpPr>
          <a:xfrm>
            <a:off x="4695243" y="1779499"/>
            <a:ext cx="2589794" cy="2179003"/>
            <a:chOff x="1663588" y="1779498"/>
            <a:chExt cx="2589794" cy="2179003"/>
          </a:xfrm>
        </p:grpSpPr>
        <p:grpSp>
          <p:nvGrpSpPr>
            <p:cNvPr id="46" name="Group 45"/>
            <p:cNvGrpSpPr/>
            <p:nvPr/>
          </p:nvGrpSpPr>
          <p:grpSpPr>
            <a:xfrm>
              <a:off x="1663588" y="1779498"/>
              <a:ext cx="2589794" cy="2179003"/>
              <a:chOff x="1663800" y="1779279"/>
              <a:chExt cx="2590125" cy="2179282"/>
            </a:xfrm>
          </p:grpSpPr>
          <p:sp>
            <p:nvSpPr>
              <p:cNvPr id="60" name="Rectangle 59"/>
              <p:cNvSpPr/>
              <p:nvPr/>
            </p:nvSpPr>
            <p:spPr>
              <a:xfrm>
                <a:off x="1663800" y="1779279"/>
                <a:ext cx="2590125" cy="34535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solidFill>
                      <a:srgbClr val="FFFFFF"/>
                    </a:solidFill>
                    <a:latin typeface="Segoe UI Light" panose="020B0502040204020203" pitchFamily="34" charset="0"/>
                    <a:cs typeface="Segoe UI Light" panose="020B0502040204020203" pitchFamily="34" charset="0"/>
                  </a:rPr>
                  <a:t>6 month plan</a:t>
                </a:r>
              </a:p>
            </p:txBody>
          </p:sp>
          <p:cxnSp>
            <p:nvCxnSpPr>
              <p:cNvPr id="61" name="Straight Connector 60"/>
              <p:cNvCxnSpPr/>
              <p:nvPr/>
            </p:nvCxnSpPr>
            <p:spPr>
              <a:xfrm>
                <a:off x="3128833" y="2952937"/>
                <a:ext cx="0" cy="1005624"/>
              </a:xfrm>
              <a:prstGeom prst="line">
                <a:avLst/>
              </a:prstGeom>
              <a:solidFill>
                <a:schemeClr val="bg1">
                  <a:lumMod val="75000"/>
                </a:schemeClr>
              </a:solidFill>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2366174" y="2204371"/>
              <a:ext cx="1524521" cy="1106383"/>
              <a:chOff x="730523" y="2086079"/>
              <a:chExt cx="1524521" cy="1106383"/>
            </a:xfrm>
          </p:grpSpPr>
          <p:sp>
            <p:nvSpPr>
              <p:cNvPr id="48" name="Rectangle 47"/>
              <p:cNvSpPr/>
              <p:nvPr/>
            </p:nvSpPr>
            <p:spPr bwMode="auto">
              <a:xfrm>
                <a:off x="730523" y="2086079"/>
                <a:ext cx="1209733" cy="867731"/>
              </a:xfrm>
              <a:prstGeom prst="rect">
                <a:avLst/>
              </a:prstGeom>
              <a:solidFill>
                <a:schemeClr val="accent5">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a:gradFill>
                      <a:gsLst>
                        <a:gs pos="0">
                          <a:srgbClr val="FFFFFF"/>
                        </a:gs>
                        <a:gs pos="100000">
                          <a:srgbClr val="FFFFFF"/>
                        </a:gs>
                      </a:gsLst>
                      <a:lin ang="5400000" scaled="0"/>
                    </a:gradFill>
                    <a:latin typeface="Segoe UI Light"/>
                  </a:rPr>
                  <a:t>Specs</a:t>
                </a:r>
              </a:p>
            </p:txBody>
          </p:sp>
          <p:sp>
            <p:nvSpPr>
              <p:cNvPr id="54" name="Rectangle 53"/>
              <p:cNvSpPr/>
              <p:nvPr/>
            </p:nvSpPr>
            <p:spPr bwMode="auto">
              <a:xfrm>
                <a:off x="883444" y="2205405"/>
                <a:ext cx="1209733" cy="867731"/>
              </a:xfrm>
              <a:prstGeom prst="rect">
                <a:avLst/>
              </a:prstGeom>
              <a:solidFill>
                <a:schemeClr val="accent5">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a:gradFill>
                      <a:gsLst>
                        <a:gs pos="0">
                          <a:srgbClr val="FFFFFF"/>
                        </a:gs>
                        <a:gs pos="100000">
                          <a:srgbClr val="FFFFFF"/>
                        </a:gs>
                      </a:gsLst>
                      <a:lin ang="5400000" scaled="0"/>
                    </a:gradFill>
                    <a:latin typeface="Segoe UI Light"/>
                  </a:rPr>
                  <a:t>Specs</a:t>
                </a:r>
              </a:p>
            </p:txBody>
          </p:sp>
          <p:sp>
            <p:nvSpPr>
              <p:cNvPr id="57" name="Rectangle 56"/>
              <p:cNvSpPr/>
              <p:nvPr/>
            </p:nvSpPr>
            <p:spPr bwMode="auto">
              <a:xfrm>
                <a:off x="1045311" y="2324731"/>
                <a:ext cx="1209733" cy="867731"/>
              </a:xfrm>
              <a:prstGeom prst="rect">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a:solidFill>
                      <a:srgbClr val="FFFFFF">
                        <a:lumMod val="75000"/>
                        <a:lumOff val="25000"/>
                      </a:srgbClr>
                    </a:solidFill>
                    <a:latin typeface="Segoe UI Light"/>
                  </a:rPr>
                  <a:t>Experience Reviews</a:t>
                </a:r>
              </a:p>
            </p:txBody>
          </p:sp>
        </p:grpSp>
      </p:grpSp>
      <p:grpSp>
        <p:nvGrpSpPr>
          <p:cNvPr id="71" name="Group 70"/>
          <p:cNvGrpSpPr/>
          <p:nvPr/>
        </p:nvGrpSpPr>
        <p:grpSpPr>
          <a:xfrm>
            <a:off x="9952037" y="1780357"/>
            <a:ext cx="2589794" cy="2178145"/>
            <a:chOff x="7436644" y="1780356"/>
            <a:chExt cx="2589794" cy="2178145"/>
          </a:xfrm>
        </p:grpSpPr>
        <p:grpSp>
          <p:nvGrpSpPr>
            <p:cNvPr id="72" name="Group 71"/>
            <p:cNvGrpSpPr/>
            <p:nvPr/>
          </p:nvGrpSpPr>
          <p:grpSpPr>
            <a:xfrm>
              <a:off x="7436644" y="1780356"/>
              <a:ext cx="2589794" cy="2178145"/>
              <a:chOff x="1639230" y="1780138"/>
              <a:chExt cx="2590125" cy="2178423"/>
            </a:xfrm>
          </p:grpSpPr>
          <p:sp>
            <p:nvSpPr>
              <p:cNvPr id="78" name="Rectangle 77"/>
              <p:cNvSpPr/>
              <p:nvPr/>
            </p:nvSpPr>
            <p:spPr>
              <a:xfrm>
                <a:off x="1639230" y="1780138"/>
                <a:ext cx="2590125" cy="34535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solidFill>
                      <a:srgbClr val="FFFFFF"/>
                    </a:solidFill>
                    <a:latin typeface="Segoe UI Light" panose="020B0502040204020203" pitchFamily="34" charset="0"/>
                    <a:cs typeface="Segoe UI Light" panose="020B0502040204020203" pitchFamily="34" charset="0"/>
                  </a:rPr>
                  <a:t>18 month vision</a:t>
                </a:r>
              </a:p>
            </p:txBody>
          </p:sp>
          <p:cxnSp>
            <p:nvCxnSpPr>
              <p:cNvPr id="79" name="Straight Connector 78"/>
              <p:cNvCxnSpPr/>
              <p:nvPr/>
            </p:nvCxnSpPr>
            <p:spPr>
              <a:xfrm>
                <a:off x="3128833" y="2952937"/>
                <a:ext cx="0" cy="1005624"/>
              </a:xfrm>
              <a:prstGeom prst="line">
                <a:avLst/>
              </a:prstGeom>
              <a:solidFill>
                <a:schemeClr val="bg1">
                  <a:lumMod val="75000"/>
                </a:schemeClr>
              </a:solidFill>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8078473" y="2204370"/>
              <a:ext cx="1524521" cy="1106383"/>
              <a:chOff x="730523" y="2086079"/>
              <a:chExt cx="1524521" cy="1106383"/>
            </a:xfrm>
          </p:grpSpPr>
          <p:sp>
            <p:nvSpPr>
              <p:cNvPr id="75" name="Rectangle 74"/>
              <p:cNvSpPr/>
              <p:nvPr/>
            </p:nvSpPr>
            <p:spPr bwMode="auto">
              <a:xfrm>
                <a:off x="730523" y="2086079"/>
                <a:ext cx="1209733" cy="867731"/>
              </a:xfrm>
              <a:prstGeom prst="rect">
                <a:avLst/>
              </a:prstGeom>
              <a:solidFill>
                <a:schemeClr val="accent6">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a:gradFill>
                      <a:gsLst>
                        <a:gs pos="0">
                          <a:srgbClr val="FFFFFF"/>
                        </a:gs>
                        <a:gs pos="100000">
                          <a:srgbClr val="FFFFFF"/>
                        </a:gs>
                      </a:gsLst>
                      <a:lin ang="5400000" scaled="0"/>
                    </a:gradFill>
                    <a:latin typeface="Segoe UI Light"/>
                  </a:rPr>
                  <a:t>Specs</a:t>
                </a:r>
              </a:p>
            </p:txBody>
          </p:sp>
          <p:sp>
            <p:nvSpPr>
              <p:cNvPr id="76" name="Rectangle 75"/>
              <p:cNvSpPr/>
              <p:nvPr/>
            </p:nvSpPr>
            <p:spPr bwMode="auto">
              <a:xfrm>
                <a:off x="883444" y="2205405"/>
                <a:ext cx="1209733" cy="867731"/>
              </a:xfrm>
              <a:prstGeom prst="rect">
                <a:avLst/>
              </a:prstGeom>
              <a:solidFill>
                <a:schemeClr val="accent6">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a:gradFill>
                      <a:gsLst>
                        <a:gs pos="0">
                          <a:srgbClr val="FFFFFF"/>
                        </a:gs>
                        <a:gs pos="100000">
                          <a:srgbClr val="FFFFFF"/>
                        </a:gs>
                      </a:gsLst>
                      <a:lin ang="5400000" scaled="0"/>
                    </a:gradFill>
                    <a:latin typeface="Segoe UI Light"/>
                  </a:rPr>
                  <a:t>Specs</a:t>
                </a:r>
              </a:p>
            </p:txBody>
          </p:sp>
          <p:sp>
            <p:nvSpPr>
              <p:cNvPr id="77" name="Rectangle 76"/>
              <p:cNvSpPr/>
              <p:nvPr/>
            </p:nvSpPr>
            <p:spPr bwMode="auto">
              <a:xfrm>
                <a:off x="1045311" y="2324731"/>
                <a:ext cx="1209733" cy="867731"/>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a:solidFill>
                      <a:srgbClr val="FFFFFF">
                        <a:lumMod val="75000"/>
                        <a:lumOff val="25000"/>
                      </a:srgbClr>
                    </a:solidFill>
                    <a:latin typeface="Segoe UI Light"/>
                  </a:rPr>
                  <a:t>Scenario Review</a:t>
                </a:r>
              </a:p>
            </p:txBody>
          </p:sp>
        </p:grpSp>
      </p:grpSp>
    </p:spTree>
    <p:extLst>
      <p:ext uri="{BB962C8B-B14F-4D97-AF65-F5344CB8AC3E}">
        <p14:creationId xmlns:p14="http://schemas.microsoft.com/office/powerpoint/2010/main" val="220545742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Items</a:t>
            </a:r>
            <a:endParaRPr lang="en-US" dirty="0"/>
          </a:p>
        </p:txBody>
      </p:sp>
      <p:sp>
        <p:nvSpPr>
          <p:cNvPr id="11" name="Text Placeholder 2"/>
          <p:cNvSpPr txBox="1">
            <a:spLocks/>
          </p:cNvSpPr>
          <p:nvPr/>
        </p:nvSpPr>
        <p:spPr>
          <a:xfrm>
            <a:off x="5147470" y="1550031"/>
            <a:ext cx="6994525" cy="310866"/>
          </a:xfrm>
          <a:prstGeom prst="rect">
            <a:avLst/>
          </a:prstGeom>
        </p:spPr>
        <p:txBody>
          <a:bodyPr>
            <a:noAutofit/>
          </a:bodyPr>
          <a:lstStyle>
            <a:lvl1pPr marL="346075" indent="-346075" algn="l" defTabSz="914363" rtl="0" eaLnBrk="1" latinLnBrk="0" hangingPunct="1">
              <a:lnSpc>
                <a:spcPct val="90000"/>
              </a:lnSpc>
              <a:spcBef>
                <a:spcPct val="20000"/>
              </a:spcBef>
              <a:buSzPct val="90000"/>
              <a:buFont typeface="Arial" pitchFamily="34" charset="0"/>
              <a:buChar char="•"/>
              <a:defRPr lang="en-US" sz="4000" kern="1200" spc="-100" baseline="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lang="en-US" sz="3600" kern="1200" spc="-100" baseline="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lang="en-US" sz="3200" kern="1200" spc="-100" baseline="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lang="en-US" sz="2800" kern="1200" spc="-100" baseline="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lang="en-US" sz="2400" kern="1200" spc="-100" baseline="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sz="3264">
                <a:solidFill>
                  <a:srgbClr val="FFFFFF"/>
                </a:solidFill>
              </a:rPr>
              <a:t>Scenario – A large initiative in a release.</a:t>
            </a:r>
          </a:p>
          <a:p>
            <a:pPr marL="0" indent="0">
              <a:buFont typeface="Arial" pitchFamily="34" charset="0"/>
              <a:buNone/>
            </a:pPr>
            <a:endParaRPr sz="3264">
              <a:solidFill>
                <a:srgbClr val="FFFFFF"/>
              </a:solidFill>
            </a:endParaRPr>
          </a:p>
          <a:p>
            <a:pPr marL="0" indent="0">
              <a:buFont typeface="Arial" pitchFamily="34" charset="0"/>
              <a:buNone/>
            </a:pPr>
            <a:r>
              <a:rPr sz="3264">
                <a:solidFill>
                  <a:srgbClr val="FFFFFF"/>
                </a:solidFill>
              </a:rPr>
              <a:t>Feature – A shippable unit that provides an end-to-end user experience.</a:t>
            </a:r>
          </a:p>
          <a:p>
            <a:pPr marL="0" indent="0">
              <a:buFont typeface="Arial" pitchFamily="34" charset="0"/>
              <a:buNone/>
            </a:pPr>
            <a:endParaRPr sz="3264">
              <a:solidFill>
                <a:srgbClr val="FFFFFF"/>
              </a:solidFill>
            </a:endParaRPr>
          </a:p>
          <a:p>
            <a:pPr marL="0" indent="0">
              <a:buFont typeface="Arial" pitchFamily="34" charset="0"/>
              <a:buNone/>
            </a:pPr>
            <a:r>
              <a:rPr sz="3264">
                <a:solidFill>
                  <a:srgbClr val="FFFFFF"/>
                </a:solidFill>
              </a:rPr>
              <a:t>User Story – A requirement capturing the role, functionality, and value.</a:t>
            </a:r>
          </a:p>
          <a:p>
            <a:pPr marL="0" indent="0">
              <a:buFont typeface="Arial" pitchFamily="34" charset="0"/>
              <a:buNone/>
            </a:pPr>
            <a:endParaRPr sz="3264">
              <a:solidFill>
                <a:srgbClr val="FFFFFF"/>
              </a:solidFill>
            </a:endParaRPr>
          </a:p>
          <a:p>
            <a:pPr marL="0" indent="0">
              <a:buFont typeface="Arial" pitchFamily="34" charset="0"/>
              <a:buNone/>
            </a:pPr>
            <a:r>
              <a:rPr sz="3264">
                <a:solidFill>
                  <a:srgbClr val="FFFFFF"/>
                </a:solidFill>
              </a:rPr>
              <a:t>Task – Work the team does to fulfill a Story.</a:t>
            </a:r>
          </a:p>
        </p:txBody>
      </p:sp>
      <p:grpSp>
        <p:nvGrpSpPr>
          <p:cNvPr id="27" name="Group 26"/>
          <p:cNvGrpSpPr/>
          <p:nvPr/>
        </p:nvGrpSpPr>
        <p:grpSpPr>
          <a:xfrm>
            <a:off x="1208588" y="1633723"/>
            <a:ext cx="3717195" cy="4759139"/>
            <a:chOff x="1116699" y="1201377"/>
            <a:chExt cx="2733479" cy="3499686"/>
          </a:xfrm>
        </p:grpSpPr>
        <p:sp>
          <p:nvSpPr>
            <p:cNvPr id="4" name="Rectangle 5"/>
            <p:cNvSpPr/>
            <p:nvPr/>
          </p:nvSpPr>
          <p:spPr bwMode="auto">
            <a:xfrm>
              <a:off x="1116699" y="1201377"/>
              <a:ext cx="2733479" cy="457201"/>
            </a:xfrm>
            <a:prstGeom prst="rect">
              <a:avLst/>
            </a:prstGeom>
            <a:solidFill>
              <a:srgbClr val="FF8C00"/>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4342" tIns="62171" rIns="124342" bIns="62171" numCol="1" rtlCol="0" anchor="ctr" anchorCtr="0" compatLnSpc="1">
              <a:prstTxWarp prst="textNoShape">
                <a:avLst/>
              </a:prstTxWarp>
            </a:bodyPr>
            <a:lstStyle/>
            <a:p>
              <a:pPr algn="ctr" defTabSz="1243032" fontAlgn="base">
                <a:spcBef>
                  <a:spcPct val="0"/>
                </a:spcBef>
                <a:spcAft>
                  <a:spcPct val="0"/>
                </a:spcAft>
              </a:pPr>
              <a:r>
                <a:rPr lang="en-US" sz="2176" dirty="0">
                  <a:solidFill>
                    <a:srgbClr val="FFFFFF"/>
                  </a:solidFill>
                  <a:latin typeface="Segoe UI Light"/>
                </a:rPr>
                <a:t>Scenario</a:t>
              </a:r>
            </a:p>
          </p:txBody>
        </p:sp>
        <p:sp>
          <p:nvSpPr>
            <p:cNvPr id="5" name="Rectangle 9"/>
            <p:cNvSpPr/>
            <p:nvPr/>
          </p:nvSpPr>
          <p:spPr bwMode="auto">
            <a:xfrm>
              <a:off x="1510981" y="2114552"/>
              <a:ext cx="1944915" cy="457199"/>
            </a:xfrm>
            <a:prstGeom prst="rect">
              <a:avLst/>
            </a:prstGeom>
            <a:solidFill>
              <a:srgbClr val="009E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42" tIns="62171" rIns="124342" bIns="62171" numCol="1" rtlCol="0" anchor="ctr" anchorCtr="0" compatLnSpc="1">
              <a:prstTxWarp prst="textNoShape">
                <a:avLst/>
              </a:prstTxWarp>
            </a:bodyPr>
            <a:lstStyle/>
            <a:p>
              <a:pPr algn="ctr" defTabSz="1243032" fontAlgn="base">
                <a:spcBef>
                  <a:spcPct val="0"/>
                </a:spcBef>
                <a:spcAft>
                  <a:spcPct val="0"/>
                </a:spcAft>
              </a:pPr>
              <a:r>
                <a:rPr lang="en-US" sz="2176" dirty="0" smtClean="0">
                  <a:solidFill>
                    <a:srgbClr val="FFFFFF"/>
                  </a:solidFill>
                  <a:latin typeface="Segoe UI Light"/>
                </a:rPr>
                <a:t>Feature</a:t>
              </a:r>
              <a:endParaRPr lang="en-US" sz="2176" dirty="0">
                <a:solidFill>
                  <a:srgbClr val="FFFFFF"/>
                </a:solidFill>
                <a:latin typeface="Segoe UI Light"/>
              </a:endParaRPr>
            </a:p>
          </p:txBody>
        </p:sp>
        <p:sp>
          <p:nvSpPr>
            <p:cNvPr id="6" name="Rectangle 31"/>
            <p:cNvSpPr/>
            <p:nvPr/>
          </p:nvSpPr>
          <p:spPr bwMode="auto">
            <a:xfrm>
              <a:off x="1815781" y="3155499"/>
              <a:ext cx="1335314" cy="424873"/>
            </a:xfrm>
            <a:prstGeom prst="rect">
              <a:avLst/>
            </a:prstGeom>
            <a:solidFill>
              <a:schemeClr val="accent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124342" tIns="62171" rIns="124342" bIns="62171" numCol="1" rtlCol="0" anchor="ctr" anchorCtr="0" compatLnSpc="1">
              <a:prstTxWarp prst="textNoShape">
                <a:avLst/>
              </a:prstTxWarp>
            </a:bodyPr>
            <a:lstStyle/>
            <a:p>
              <a:pPr algn="ctr" defTabSz="1243032" fontAlgn="base">
                <a:spcBef>
                  <a:spcPct val="0"/>
                </a:spcBef>
                <a:spcAft>
                  <a:spcPct val="0"/>
                </a:spcAft>
              </a:pPr>
              <a:r>
                <a:rPr lang="en-US" sz="2176" dirty="0">
                  <a:solidFill>
                    <a:srgbClr val="FFFFFF"/>
                  </a:solidFill>
                  <a:latin typeface="Segoe UI Light"/>
                </a:rPr>
                <a:t>User Story</a:t>
              </a:r>
            </a:p>
          </p:txBody>
        </p:sp>
        <p:sp>
          <p:nvSpPr>
            <p:cNvPr id="7" name="Rectangle 6"/>
            <p:cNvSpPr/>
            <p:nvPr/>
          </p:nvSpPr>
          <p:spPr bwMode="auto">
            <a:xfrm>
              <a:off x="2018356" y="4335303"/>
              <a:ext cx="930164" cy="365760"/>
            </a:xfrm>
            <a:prstGeom prst="rect">
              <a:avLst/>
            </a:prstGeom>
            <a:solidFill>
              <a:srgbClr val="FCD016"/>
            </a:solidFill>
            <a:ln>
              <a:noFill/>
              <a:headEnd type="none" w="med" len="med"/>
              <a:tailEnd type="none" w="med" len="med"/>
            </a:ln>
            <a:effectLst/>
          </p:spPr>
          <p:style>
            <a:lnRef idx="2">
              <a:schemeClr val="accent3">
                <a:shade val="50000"/>
              </a:schemeClr>
            </a:lnRef>
            <a:fillRef idx="1">
              <a:schemeClr val="accent3"/>
            </a:fillRef>
            <a:effectRef idx="0">
              <a:schemeClr val="accent3"/>
            </a:effectRef>
            <a:fontRef idx="minor">
              <a:schemeClr val="lt1"/>
            </a:fontRef>
          </p:style>
          <p:txBody>
            <a:bodyPr vert="horz" wrap="square" lIns="124336" tIns="62168" rIns="124336" bIns="62168" numCol="1" rtlCol="0" anchor="ctr" anchorCtr="0" compatLnSpc="1">
              <a:prstTxWarp prst="textNoShape">
                <a:avLst/>
              </a:prstTxWarp>
            </a:bodyPr>
            <a:lstStyle/>
            <a:p>
              <a:pPr algn="ctr" defTabSz="1243032" fontAlgn="base">
                <a:spcBef>
                  <a:spcPct val="0"/>
                </a:spcBef>
                <a:spcAft>
                  <a:spcPct val="0"/>
                </a:spcAft>
              </a:pPr>
              <a:r>
                <a:rPr lang="en-US" sz="2176" dirty="0">
                  <a:solidFill>
                    <a:srgbClr val="FFFFFF"/>
                  </a:solidFill>
                  <a:latin typeface="Segoe UI Light"/>
                </a:rPr>
                <a:t>Task</a:t>
              </a:r>
            </a:p>
          </p:txBody>
        </p:sp>
      </p:grpSp>
      <p:cxnSp>
        <p:nvCxnSpPr>
          <p:cNvPr id="10" name="Straight Arrow Connector 9"/>
          <p:cNvCxnSpPr>
            <a:stCxn id="4" idx="2"/>
            <a:endCxn id="5" idx="0"/>
          </p:cNvCxnSpPr>
          <p:nvPr/>
        </p:nvCxnSpPr>
        <p:spPr>
          <a:xfrm>
            <a:off x="3067186" y="2255460"/>
            <a:ext cx="0" cy="620068"/>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2"/>
            <a:endCxn id="6" idx="0"/>
          </p:cNvCxnSpPr>
          <p:nvPr/>
        </p:nvCxnSpPr>
        <p:spPr>
          <a:xfrm flipH="1">
            <a:off x="3067185" y="3497262"/>
            <a:ext cx="1" cy="793825"/>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2"/>
            <a:endCxn id="7" idx="0"/>
          </p:cNvCxnSpPr>
          <p:nvPr/>
        </p:nvCxnSpPr>
        <p:spPr>
          <a:xfrm>
            <a:off x="3067185" y="4868862"/>
            <a:ext cx="1" cy="1026612"/>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560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Items</a:t>
            </a:r>
            <a:endParaRPr lang="en-US" dirty="0"/>
          </a:p>
        </p:txBody>
      </p:sp>
      <p:grpSp>
        <p:nvGrpSpPr>
          <p:cNvPr id="8" name="Group 7"/>
          <p:cNvGrpSpPr/>
          <p:nvPr/>
        </p:nvGrpSpPr>
        <p:grpSpPr>
          <a:xfrm>
            <a:off x="274639" y="1139808"/>
            <a:ext cx="10744198" cy="5064144"/>
            <a:chOff x="274639" y="1139808"/>
            <a:chExt cx="10744198" cy="5064144"/>
          </a:xfrm>
        </p:grpSpPr>
        <p:pic>
          <p:nvPicPr>
            <p:cNvPr id="7" name="Picture 6"/>
            <p:cNvPicPr>
              <a:picLocks noChangeAspect="1"/>
            </p:cNvPicPr>
            <p:nvPr/>
          </p:nvPicPr>
          <p:blipFill>
            <a:blip r:embed="rId2"/>
            <a:stretch>
              <a:fillRect/>
            </a:stretch>
          </p:blipFill>
          <p:spPr>
            <a:xfrm>
              <a:off x="274639" y="1139808"/>
              <a:ext cx="10744198" cy="5064144"/>
            </a:xfrm>
            <a:prstGeom prst="rect">
              <a:avLst/>
            </a:prstGeom>
          </p:spPr>
        </p:pic>
        <p:sp>
          <p:nvSpPr>
            <p:cNvPr id="24" name="Rectangle 5"/>
            <p:cNvSpPr/>
            <p:nvPr/>
          </p:nvSpPr>
          <p:spPr bwMode="auto">
            <a:xfrm>
              <a:off x="9555797" y="1139808"/>
              <a:ext cx="1463040" cy="621737"/>
            </a:xfrm>
            <a:prstGeom prst="rect">
              <a:avLst/>
            </a:prstGeom>
            <a:solidFill>
              <a:srgbClr val="FF8C00"/>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4342" tIns="62171" rIns="124342" bIns="62171" numCol="1" rtlCol="0" anchor="ctr" anchorCtr="0" compatLnSpc="1">
              <a:prstTxWarp prst="textNoShape">
                <a:avLst/>
              </a:prstTxWarp>
            </a:bodyPr>
            <a:lstStyle/>
            <a:p>
              <a:pPr algn="ctr" defTabSz="1243032" fontAlgn="base">
                <a:spcBef>
                  <a:spcPct val="0"/>
                </a:spcBef>
                <a:spcAft>
                  <a:spcPct val="0"/>
                </a:spcAft>
              </a:pPr>
              <a:r>
                <a:rPr lang="en-US" sz="2176" dirty="0">
                  <a:solidFill>
                    <a:srgbClr val="FFFFFF"/>
                  </a:solidFill>
                  <a:latin typeface="Segoe UI Light"/>
                </a:rPr>
                <a:t>Scenario</a:t>
              </a:r>
            </a:p>
          </p:txBody>
        </p:sp>
      </p:grpSp>
      <p:grpSp>
        <p:nvGrpSpPr>
          <p:cNvPr id="28" name="Group 27"/>
          <p:cNvGrpSpPr/>
          <p:nvPr/>
        </p:nvGrpSpPr>
        <p:grpSpPr>
          <a:xfrm>
            <a:off x="599687" y="1409579"/>
            <a:ext cx="10744200" cy="5148263"/>
            <a:chOff x="599687" y="1409579"/>
            <a:chExt cx="10744200" cy="5148263"/>
          </a:xfrm>
        </p:grpSpPr>
        <p:pic>
          <p:nvPicPr>
            <p:cNvPr id="11" name="Picture 10"/>
            <p:cNvPicPr>
              <a:picLocks noChangeAspect="1"/>
            </p:cNvPicPr>
            <p:nvPr/>
          </p:nvPicPr>
          <p:blipFill>
            <a:blip r:embed="rId3"/>
            <a:stretch>
              <a:fillRect/>
            </a:stretch>
          </p:blipFill>
          <p:spPr>
            <a:xfrm>
              <a:off x="599687" y="1409579"/>
              <a:ext cx="10744200" cy="5148263"/>
            </a:xfrm>
            <a:prstGeom prst="rect">
              <a:avLst/>
            </a:prstGeom>
          </p:spPr>
        </p:pic>
        <p:sp>
          <p:nvSpPr>
            <p:cNvPr id="25" name="Rectangle 9"/>
            <p:cNvSpPr/>
            <p:nvPr/>
          </p:nvSpPr>
          <p:spPr bwMode="auto">
            <a:xfrm>
              <a:off x="9880847" y="1409579"/>
              <a:ext cx="1463040" cy="62173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42" tIns="62171" rIns="124342" bIns="62171" numCol="1" rtlCol="0" anchor="ctr" anchorCtr="0" compatLnSpc="1">
              <a:prstTxWarp prst="textNoShape">
                <a:avLst/>
              </a:prstTxWarp>
            </a:bodyPr>
            <a:lstStyle/>
            <a:p>
              <a:pPr algn="ctr" defTabSz="1243032" fontAlgn="base">
                <a:spcBef>
                  <a:spcPct val="0"/>
                </a:spcBef>
                <a:spcAft>
                  <a:spcPct val="0"/>
                </a:spcAft>
              </a:pPr>
              <a:r>
                <a:rPr lang="en-US" sz="2176" dirty="0" smtClean="0">
                  <a:solidFill>
                    <a:srgbClr val="FFFFFF"/>
                  </a:solidFill>
                  <a:latin typeface="Segoe UI Light"/>
                </a:rPr>
                <a:t>Feature</a:t>
              </a:r>
              <a:endParaRPr lang="en-US" sz="2176" dirty="0">
                <a:solidFill>
                  <a:srgbClr val="FFFFFF"/>
                </a:solidFill>
                <a:latin typeface="Segoe UI Light"/>
              </a:endParaRPr>
            </a:p>
          </p:txBody>
        </p:sp>
      </p:grpSp>
      <p:grpSp>
        <p:nvGrpSpPr>
          <p:cNvPr id="30" name="Group 29"/>
          <p:cNvGrpSpPr/>
          <p:nvPr/>
        </p:nvGrpSpPr>
        <p:grpSpPr>
          <a:xfrm>
            <a:off x="924735" y="1820862"/>
            <a:ext cx="10744200" cy="5818668"/>
            <a:chOff x="924735" y="1820862"/>
            <a:chExt cx="10744200" cy="5818668"/>
          </a:xfrm>
        </p:grpSpPr>
        <p:pic>
          <p:nvPicPr>
            <p:cNvPr id="29" name="Picture 28"/>
            <p:cNvPicPr>
              <a:picLocks noChangeAspect="1"/>
            </p:cNvPicPr>
            <p:nvPr/>
          </p:nvPicPr>
          <p:blipFill rotWithShape="1">
            <a:blip r:embed="rId4"/>
            <a:srcRect t="851"/>
            <a:stretch/>
          </p:blipFill>
          <p:spPr>
            <a:xfrm>
              <a:off x="924735" y="1820862"/>
              <a:ext cx="10744200" cy="5818668"/>
            </a:xfrm>
            <a:prstGeom prst="rect">
              <a:avLst/>
            </a:prstGeom>
          </p:spPr>
        </p:pic>
        <p:sp>
          <p:nvSpPr>
            <p:cNvPr id="26" name="Rectangle 31"/>
            <p:cNvSpPr/>
            <p:nvPr/>
          </p:nvSpPr>
          <p:spPr bwMode="auto">
            <a:xfrm>
              <a:off x="10205895" y="1820862"/>
              <a:ext cx="1463040" cy="577775"/>
            </a:xfrm>
            <a:prstGeom prst="rect">
              <a:avLst/>
            </a:prstGeom>
            <a:solidFill>
              <a:schemeClr val="accent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124342" tIns="62171" rIns="124342" bIns="62171" numCol="1" rtlCol="0" anchor="ctr" anchorCtr="0" compatLnSpc="1">
              <a:prstTxWarp prst="textNoShape">
                <a:avLst/>
              </a:prstTxWarp>
            </a:bodyPr>
            <a:lstStyle/>
            <a:p>
              <a:pPr algn="ctr" defTabSz="1243032" fontAlgn="base">
                <a:spcBef>
                  <a:spcPct val="0"/>
                </a:spcBef>
                <a:spcAft>
                  <a:spcPct val="0"/>
                </a:spcAft>
              </a:pPr>
              <a:r>
                <a:rPr lang="en-US" sz="2176" dirty="0">
                  <a:solidFill>
                    <a:srgbClr val="FFFFFF"/>
                  </a:solidFill>
                  <a:latin typeface="Segoe UI Light"/>
                </a:rPr>
                <a:t>User Story</a:t>
              </a:r>
            </a:p>
          </p:txBody>
        </p:sp>
      </p:grpSp>
      <p:grpSp>
        <p:nvGrpSpPr>
          <p:cNvPr id="32" name="Group 31"/>
          <p:cNvGrpSpPr/>
          <p:nvPr/>
        </p:nvGrpSpPr>
        <p:grpSpPr>
          <a:xfrm>
            <a:off x="1217239" y="2146309"/>
            <a:ext cx="10744200" cy="6502124"/>
            <a:chOff x="1217239" y="2146309"/>
            <a:chExt cx="10744200" cy="6502124"/>
          </a:xfrm>
        </p:grpSpPr>
        <p:pic>
          <p:nvPicPr>
            <p:cNvPr id="31" name="Picture 30"/>
            <p:cNvPicPr>
              <a:picLocks noChangeAspect="1"/>
            </p:cNvPicPr>
            <p:nvPr/>
          </p:nvPicPr>
          <p:blipFill>
            <a:blip r:embed="rId5"/>
            <a:stretch>
              <a:fillRect/>
            </a:stretch>
          </p:blipFill>
          <p:spPr>
            <a:xfrm>
              <a:off x="1217239" y="2146309"/>
              <a:ext cx="10744200" cy="6502124"/>
            </a:xfrm>
            <a:prstGeom prst="rect">
              <a:avLst/>
            </a:prstGeom>
          </p:spPr>
        </p:pic>
        <p:sp>
          <p:nvSpPr>
            <p:cNvPr id="27" name="Rectangle 26"/>
            <p:cNvSpPr/>
            <p:nvPr/>
          </p:nvSpPr>
          <p:spPr bwMode="auto">
            <a:xfrm>
              <a:off x="10498399" y="2146309"/>
              <a:ext cx="1463040" cy="497388"/>
            </a:xfrm>
            <a:prstGeom prst="rect">
              <a:avLst/>
            </a:prstGeom>
            <a:solidFill>
              <a:srgbClr val="FCD016"/>
            </a:solidFill>
            <a:ln>
              <a:noFill/>
              <a:headEnd type="none" w="med" len="med"/>
              <a:tailEnd type="none" w="med" len="med"/>
            </a:ln>
            <a:effectLst/>
          </p:spPr>
          <p:style>
            <a:lnRef idx="2">
              <a:schemeClr val="accent3">
                <a:shade val="50000"/>
              </a:schemeClr>
            </a:lnRef>
            <a:fillRef idx="1">
              <a:schemeClr val="accent3"/>
            </a:fillRef>
            <a:effectRef idx="0">
              <a:schemeClr val="accent3"/>
            </a:effectRef>
            <a:fontRef idx="minor">
              <a:schemeClr val="lt1"/>
            </a:fontRef>
          </p:style>
          <p:txBody>
            <a:bodyPr vert="horz" wrap="square" lIns="124336" tIns="62168" rIns="124336" bIns="62168" numCol="1" rtlCol="0" anchor="ctr" anchorCtr="0" compatLnSpc="1">
              <a:prstTxWarp prst="textNoShape">
                <a:avLst/>
              </a:prstTxWarp>
            </a:bodyPr>
            <a:lstStyle/>
            <a:p>
              <a:pPr algn="ctr" defTabSz="1243032" fontAlgn="base">
                <a:spcBef>
                  <a:spcPct val="0"/>
                </a:spcBef>
                <a:spcAft>
                  <a:spcPct val="0"/>
                </a:spcAft>
              </a:pPr>
              <a:r>
                <a:rPr lang="en-US" sz="2176" dirty="0">
                  <a:solidFill>
                    <a:srgbClr val="FFFFFF"/>
                  </a:solidFill>
                  <a:latin typeface="Segoe UI Light"/>
                </a:rPr>
                <a:t>Task</a:t>
              </a:r>
            </a:p>
          </p:txBody>
        </p:sp>
      </p:grpSp>
    </p:spTree>
    <p:extLst>
      <p:ext uri="{BB962C8B-B14F-4D97-AF65-F5344CB8AC3E}">
        <p14:creationId xmlns:p14="http://schemas.microsoft.com/office/powerpoint/2010/main" val="19192220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4360225" y="324723"/>
            <a:ext cx="3455852" cy="2584594"/>
          </a:xfrm>
          <a:prstGeom prst="rect">
            <a:avLst/>
          </a:prstGeom>
        </p:spPr>
      </p:pic>
      <p:sp>
        <p:nvSpPr>
          <p:cNvPr id="9" name="Rectangle 5"/>
          <p:cNvSpPr/>
          <p:nvPr/>
        </p:nvSpPr>
        <p:spPr bwMode="auto">
          <a:xfrm>
            <a:off x="941396" y="1278119"/>
            <a:ext cx="1926498" cy="621736"/>
          </a:xfrm>
          <a:prstGeom prst="rect">
            <a:avLst/>
          </a:prstGeom>
          <a:solidFill>
            <a:srgbClr val="FF8C00"/>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4342" tIns="62171" rIns="124342" bIns="62171" numCol="1" rtlCol="0" anchor="ctr" anchorCtr="0" compatLnSpc="1">
            <a:prstTxWarp prst="textNoShape">
              <a:avLst/>
            </a:prstTxWarp>
          </a:bodyPr>
          <a:lstStyle/>
          <a:p>
            <a:pPr algn="ctr" defTabSz="1243032" fontAlgn="base">
              <a:spcBef>
                <a:spcPct val="0"/>
              </a:spcBef>
              <a:spcAft>
                <a:spcPct val="0"/>
              </a:spcAft>
            </a:pPr>
            <a:r>
              <a:rPr lang="en-US" sz="2176" dirty="0">
                <a:gradFill>
                  <a:gsLst>
                    <a:gs pos="0">
                      <a:srgbClr val="FFFFFF"/>
                    </a:gs>
                    <a:gs pos="100000">
                      <a:srgbClr val="FFFFFF"/>
                    </a:gs>
                  </a:gsLst>
                  <a:lin ang="5400000" scaled="0"/>
                </a:gradFill>
                <a:latin typeface="Segoe UI Light"/>
              </a:rPr>
              <a:t>Scenario</a:t>
            </a:r>
          </a:p>
        </p:txBody>
      </p:sp>
      <p:cxnSp>
        <p:nvCxnSpPr>
          <p:cNvPr id="11" name="Straight Arrow Connector 10"/>
          <p:cNvCxnSpPr>
            <a:stCxn id="9" idx="3"/>
          </p:cNvCxnSpPr>
          <p:nvPr/>
        </p:nvCxnSpPr>
        <p:spPr>
          <a:xfrm>
            <a:off x="2867894" y="1588987"/>
            <a:ext cx="1492331" cy="4283"/>
          </a:xfrm>
          <a:prstGeom prst="straightConnector1">
            <a:avLst/>
          </a:prstGeom>
          <a:ln>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4" name="Rectangle 5"/>
          <p:cNvSpPr/>
          <p:nvPr/>
        </p:nvSpPr>
        <p:spPr bwMode="auto">
          <a:xfrm>
            <a:off x="484199" y="3566896"/>
            <a:ext cx="1926498" cy="621736"/>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42" tIns="62171" rIns="124342" bIns="62171" numCol="1" rtlCol="0" anchor="ctr" anchorCtr="0" compatLnSpc="1">
            <a:prstTxWarp prst="textNoShape">
              <a:avLst/>
            </a:prstTxWarp>
          </a:bodyPr>
          <a:lstStyle/>
          <a:p>
            <a:pPr algn="ctr" defTabSz="1243032" fontAlgn="base">
              <a:spcBef>
                <a:spcPct val="0"/>
              </a:spcBef>
              <a:spcAft>
                <a:spcPct val="0"/>
              </a:spcAft>
            </a:pPr>
            <a:r>
              <a:rPr lang="en-US" sz="2176" dirty="0">
                <a:solidFill>
                  <a:srgbClr val="FFFFFF"/>
                </a:solidFill>
                <a:latin typeface="Segoe UI Light"/>
              </a:rPr>
              <a:t>Scenario</a:t>
            </a:r>
          </a:p>
        </p:txBody>
      </p:sp>
      <p:cxnSp>
        <p:nvCxnSpPr>
          <p:cNvPr id="15" name="Straight Arrow Connector 14"/>
          <p:cNvCxnSpPr/>
          <p:nvPr/>
        </p:nvCxnSpPr>
        <p:spPr>
          <a:xfrm>
            <a:off x="7816077" y="1617020"/>
            <a:ext cx="1492331" cy="4283"/>
          </a:xfrm>
          <a:prstGeom prst="straightConnector1">
            <a:avLst/>
          </a:prstGeom>
          <a:ln>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7" name="Rectangle 5"/>
          <p:cNvSpPr/>
          <p:nvPr/>
        </p:nvSpPr>
        <p:spPr bwMode="auto">
          <a:xfrm>
            <a:off x="636599" y="3719296"/>
            <a:ext cx="1926498" cy="621736"/>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42" tIns="62171" rIns="124342" bIns="62171" numCol="1" rtlCol="0" anchor="ctr" anchorCtr="0" compatLnSpc="1">
            <a:prstTxWarp prst="textNoShape">
              <a:avLst/>
            </a:prstTxWarp>
          </a:bodyPr>
          <a:lstStyle/>
          <a:p>
            <a:pPr algn="ctr" defTabSz="1243032" fontAlgn="base">
              <a:spcBef>
                <a:spcPct val="0"/>
              </a:spcBef>
              <a:spcAft>
                <a:spcPct val="0"/>
              </a:spcAft>
            </a:pPr>
            <a:r>
              <a:rPr lang="en-US" sz="2176" dirty="0">
                <a:solidFill>
                  <a:srgbClr val="FFFFFF"/>
                </a:solidFill>
                <a:latin typeface="Segoe UI Light"/>
              </a:rPr>
              <a:t>Scenario</a:t>
            </a:r>
          </a:p>
        </p:txBody>
      </p:sp>
      <p:sp>
        <p:nvSpPr>
          <p:cNvPr id="18" name="Rectangle 5"/>
          <p:cNvSpPr/>
          <p:nvPr/>
        </p:nvSpPr>
        <p:spPr bwMode="auto">
          <a:xfrm>
            <a:off x="788999" y="3871696"/>
            <a:ext cx="1926498" cy="621736"/>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42" tIns="62171" rIns="124342" bIns="62171" numCol="1" rtlCol="0" anchor="ctr" anchorCtr="0" compatLnSpc="1">
            <a:prstTxWarp prst="textNoShape">
              <a:avLst/>
            </a:prstTxWarp>
          </a:bodyPr>
          <a:lstStyle/>
          <a:p>
            <a:pPr algn="ctr" defTabSz="1243032" fontAlgn="base">
              <a:spcBef>
                <a:spcPct val="0"/>
              </a:spcBef>
              <a:spcAft>
                <a:spcPct val="0"/>
              </a:spcAft>
            </a:pPr>
            <a:r>
              <a:rPr lang="en-US" sz="2176" dirty="0">
                <a:solidFill>
                  <a:srgbClr val="FFFFFF"/>
                </a:solidFill>
                <a:latin typeface="Segoe UI Light"/>
              </a:rPr>
              <a:t>Scenario</a:t>
            </a:r>
          </a:p>
        </p:txBody>
      </p:sp>
      <p:sp>
        <p:nvSpPr>
          <p:cNvPr id="19" name="Rectangle 5"/>
          <p:cNvSpPr/>
          <p:nvPr/>
        </p:nvSpPr>
        <p:spPr bwMode="auto">
          <a:xfrm>
            <a:off x="941399" y="4024096"/>
            <a:ext cx="1926498" cy="621736"/>
          </a:xfrm>
          <a:prstGeom prst="rect">
            <a:avLst/>
          </a:prstGeom>
          <a:solidFill>
            <a:srgbClr val="009E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42" tIns="62171" rIns="124342" bIns="62171" numCol="1" rtlCol="0" anchor="ctr" anchorCtr="0" compatLnSpc="1">
            <a:prstTxWarp prst="textNoShape">
              <a:avLst/>
            </a:prstTxWarp>
          </a:bodyPr>
          <a:lstStyle/>
          <a:p>
            <a:pPr algn="ctr" defTabSz="1243032" fontAlgn="base">
              <a:spcBef>
                <a:spcPct val="0"/>
              </a:spcBef>
              <a:spcAft>
                <a:spcPct val="0"/>
              </a:spcAft>
            </a:pPr>
            <a:r>
              <a:rPr lang="en-US" sz="2176" dirty="0" smtClean="0">
                <a:solidFill>
                  <a:srgbClr val="FFFFFF"/>
                </a:solidFill>
                <a:latin typeface="Segoe UI Light"/>
              </a:rPr>
              <a:t>Feature</a:t>
            </a:r>
            <a:endParaRPr lang="en-US" sz="2176" dirty="0">
              <a:solidFill>
                <a:srgbClr val="FFFFFF"/>
              </a:solidFill>
              <a:latin typeface="Segoe UI Light"/>
            </a:endParaRPr>
          </a:p>
        </p:txBody>
      </p:sp>
      <p:sp>
        <p:nvSpPr>
          <p:cNvPr id="20" name="Rectangle 5"/>
          <p:cNvSpPr/>
          <p:nvPr/>
        </p:nvSpPr>
        <p:spPr bwMode="auto">
          <a:xfrm>
            <a:off x="4360225" y="5262346"/>
            <a:ext cx="1926498" cy="621736"/>
          </a:xfrm>
          <a:prstGeom prst="rect">
            <a:avLst/>
          </a:prstGeom>
          <a:solidFill>
            <a:schemeClr val="accent1">
              <a:lumMod val="60000"/>
              <a:lumOff val="40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124342" tIns="62171" rIns="124342" bIns="62171" numCol="1" rtlCol="0" anchor="ctr" anchorCtr="0" compatLnSpc="1">
            <a:prstTxWarp prst="textNoShape">
              <a:avLst/>
            </a:prstTxWarp>
          </a:bodyPr>
          <a:lstStyle/>
          <a:p>
            <a:pPr algn="ctr" defTabSz="1243032" fontAlgn="base">
              <a:spcBef>
                <a:spcPct val="0"/>
              </a:spcBef>
              <a:spcAft>
                <a:spcPct val="0"/>
              </a:spcAft>
            </a:pPr>
            <a:r>
              <a:rPr lang="en-US" sz="2176" dirty="0" smtClean="0">
                <a:solidFill>
                  <a:srgbClr val="FFFFFF"/>
                </a:solidFill>
                <a:latin typeface="Segoe UI Light"/>
              </a:rPr>
              <a:t>Stories</a:t>
            </a:r>
            <a:endParaRPr lang="en-US" sz="2176" dirty="0">
              <a:solidFill>
                <a:srgbClr val="FFFFFF"/>
              </a:solidFill>
              <a:latin typeface="Segoe UI Light"/>
            </a:endParaRPr>
          </a:p>
        </p:txBody>
      </p:sp>
      <p:sp>
        <p:nvSpPr>
          <p:cNvPr id="22" name="Rectangle 5"/>
          <p:cNvSpPr/>
          <p:nvPr/>
        </p:nvSpPr>
        <p:spPr bwMode="auto">
          <a:xfrm>
            <a:off x="4512625" y="5414746"/>
            <a:ext cx="1926498" cy="621736"/>
          </a:xfrm>
          <a:prstGeom prst="rect">
            <a:avLst/>
          </a:prstGeom>
          <a:solidFill>
            <a:schemeClr val="accent1">
              <a:lumMod val="60000"/>
              <a:lumOff val="40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124342" tIns="62171" rIns="124342" bIns="62171" numCol="1" rtlCol="0" anchor="ctr" anchorCtr="0" compatLnSpc="1">
            <a:prstTxWarp prst="textNoShape">
              <a:avLst/>
            </a:prstTxWarp>
          </a:bodyPr>
          <a:lstStyle/>
          <a:p>
            <a:pPr algn="ctr" defTabSz="1243032" fontAlgn="base">
              <a:spcBef>
                <a:spcPct val="0"/>
              </a:spcBef>
              <a:spcAft>
                <a:spcPct val="0"/>
              </a:spcAft>
            </a:pPr>
            <a:r>
              <a:rPr lang="en-US" sz="2176" dirty="0" smtClean="0">
                <a:solidFill>
                  <a:srgbClr val="FFFFFF"/>
                </a:solidFill>
                <a:latin typeface="Segoe UI Light"/>
              </a:rPr>
              <a:t>Stories</a:t>
            </a:r>
            <a:endParaRPr lang="en-US" sz="2176" dirty="0">
              <a:solidFill>
                <a:srgbClr val="FFFFFF"/>
              </a:solidFill>
              <a:latin typeface="Segoe UI Light"/>
            </a:endParaRPr>
          </a:p>
        </p:txBody>
      </p:sp>
      <p:sp>
        <p:nvSpPr>
          <p:cNvPr id="23" name="Rectangle 5"/>
          <p:cNvSpPr/>
          <p:nvPr/>
        </p:nvSpPr>
        <p:spPr bwMode="auto">
          <a:xfrm>
            <a:off x="4665025" y="5567146"/>
            <a:ext cx="1926498" cy="621736"/>
          </a:xfrm>
          <a:prstGeom prst="rect">
            <a:avLst/>
          </a:prstGeom>
          <a:solidFill>
            <a:schemeClr val="accent1">
              <a:lumMod val="60000"/>
              <a:lumOff val="40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124342" tIns="62171" rIns="124342" bIns="62171" numCol="1" rtlCol="0" anchor="ctr" anchorCtr="0" compatLnSpc="1">
            <a:prstTxWarp prst="textNoShape">
              <a:avLst/>
            </a:prstTxWarp>
          </a:bodyPr>
          <a:lstStyle/>
          <a:p>
            <a:pPr algn="ctr" defTabSz="1243032" fontAlgn="base">
              <a:spcBef>
                <a:spcPct val="0"/>
              </a:spcBef>
              <a:spcAft>
                <a:spcPct val="0"/>
              </a:spcAft>
            </a:pPr>
            <a:r>
              <a:rPr lang="en-US" sz="2176" dirty="0" smtClean="0">
                <a:solidFill>
                  <a:srgbClr val="FFFFFF"/>
                </a:solidFill>
                <a:latin typeface="Segoe UI Light"/>
              </a:rPr>
              <a:t>Stories</a:t>
            </a:r>
            <a:endParaRPr lang="en-US" sz="2176" dirty="0">
              <a:solidFill>
                <a:srgbClr val="FFFFFF"/>
              </a:solidFill>
              <a:latin typeface="Segoe UI Light"/>
            </a:endParaRPr>
          </a:p>
        </p:txBody>
      </p:sp>
      <p:sp>
        <p:nvSpPr>
          <p:cNvPr id="24" name="Rectangle 5"/>
          <p:cNvSpPr/>
          <p:nvPr/>
        </p:nvSpPr>
        <p:spPr bwMode="auto">
          <a:xfrm>
            <a:off x="4817425" y="5719546"/>
            <a:ext cx="1926498" cy="621736"/>
          </a:xfrm>
          <a:prstGeom prst="rect">
            <a:avLst/>
          </a:prstGeom>
          <a:solidFill>
            <a:schemeClr val="accent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124342" tIns="62171" rIns="124342" bIns="62171" numCol="1" rtlCol="0" anchor="ctr" anchorCtr="0" compatLnSpc="1">
            <a:prstTxWarp prst="textNoShape">
              <a:avLst/>
            </a:prstTxWarp>
          </a:bodyPr>
          <a:lstStyle/>
          <a:p>
            <a:pPr algn="ctr" defTabSz="1243032" fontAlgn="base">
              <a:spcBef>
                <a:spcPct val="0"/>
              </a:spcBef>
              <a:spcAft>
                <a:spcPct val="0"/>
              </a:spcAft>
            </a:pPr>
            <a:r>
              <a:rPr lang="en-US" sz="2176" dirty="0" smtClean="0">
                <a:solidFill>
                  <a:srgbClr val="FFFFFF"/>
                </a:solidFill>
                <a:latin typeface="Segoe UI Light"/>
              </a:rPr>
              <a:t>Stories</a:t>
            </a:r>
            <a:endParaRPr lang="en-US" sz="2176" dirty="0">
              <a:solidFill>
                <a:srgbClr val="FFFFFF"/>
              </a:solidFill>
              <a:latin typeface="Segoe UI Light"/>
            </a:endParaRPr>
          </a:p>
        </p:txBody>
      </p:sp>
      <p:sp>
        <p:nvSpPr>
          <p:cNvPr id="26" name="Rectangle 25"/>
          <p:cNvSpPr/>
          <p:nvPr/>
        </p:nvSpPr>
        <p:spPr bwMode="auto">
          <a:xfrm>
            <a:off x="9308408" y="1152859"/>
            <a:ext cx="1963521" cy="928321"/>
          </a:xfrm>
          <a:prstGeom prst="rect">
            <a:avLst/>
          </a:prstGeom>
          <a:solidFill>
            <a:schemeClr val="bg1">
              <a:lumMod val="50000"/>
              <a:lumOff val="5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4342" tIns="62171" rIns="124342" bIns="62171" numCol="1" rtlCol="0" anchor="ctr" anchorCtr="0" compatLnSpc="1">
            <a:prstTxWarp prst="textNoShape">
              <a:avLst/>
            </a:prstTxWarp>
          </a:bodyPr>
          <a:lstStyle/>
          <a:p>
            <a:pPr algn="ctr" defTabSz="1243032" fontAlgn="base">
              <a:spcBef>
                <a:spcPct val="0"/>
              </a:spcBef>
              <a:spcAft>
                <a:spcPct val="0"/>
              </a:spcAft>
            </a:pPr>
            <a:r>
              <a:rPr lang="en-US" sz="2176" dirty="0">
                <a:gradFill>
                  <a:gsLst>
                    <a:gs pos="0">
                      <a:srgbClr val="FFFFFF"/>
                    </a:gs>
                    <a:gs pos="100000">
                      <a:srgbClr val="FFFFFF"/>
                    </a:gs>
                  </a:gsLst>
                  <a:lin ang="5400000" scaled="0"/>
                </a:gradFill>
                <a:latin typeface="Segoe UI Light"/>
              </a:rPr>
              <a:t>Scenario</a:t>
            </a:r>
          </a:p>
          <a:p>
            <a:pPr algn="ctr" defTabSz="1243032" fontAlgn="base">
              <a:spcBef>
                <a:spcPct val="0"/>
              </a:spcBef>
              <a:spcAft>
                <a:spcPct val="0"/>
              </a:spcAft>
            </a:pPr>
            <a:r>
              <a:rPr lang="en-US" sz="2176" dirty="0">
                <a:gradFill>
                  <a:gsLst>
                    <a:gs pos="0">
                      <a:srgbClr val="FFFFFF"/>
                    </a:gs>
                    <a:gs pos="100000">
                      <a:srgbClr val="FFFFFF"/>
                    </a:gs>
                  </a:gsLst>
                  <a:lin ang="5400000" scaled="0"/>
                </a:gradFill>
                <a:latin typeface="Segoe UI Light"/>
              </a:rPr>
              <a:t>Review</a:t>
            </a:r>
          </a:p>
        </p:txBody>
      </p:sp>
      <p:cxnSp>
        <p:nvCxnSpPr>
          <p:cNvPr id="28" name="Elbow Connector 27"/>
          <p:cNvCxnSpPr>
            <a:stCxn id="26" idx="2"/>
            <a:endCxn id="14" idx="0"/>
          </p:cNvCxnSpPr>
          <p:nvPr/>
        </p:nvCxnSpPr>
        <p:spPr>
          <a:xfrm rot="5400000">
            <a:off x="5125951" y="-1597322"/>
            <a:ext cx="1485716" cy="8842721"/>
          </a:xfrm>
          <a:prstGeom prst="bentConnector3">
            <a:avLst>
              <a:gd name="adj1" fmla="val 69233"/>
            </a:avLst>
          </a:prstGeom>
          <a:ln>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31" name="Rectangle 5"/>
          <p:cNvSpPr/>
          <p:nvPr/>
        </p:nvSpPr>
        <p:spPr bwMode="auto">
          <a:xfrm>
            <a:off x="4360225" y="4616415"/>
            <a:ext cx="1926498" cy="621736"/>
          </a:xfrm>
          <a:prstGeom prst="rect">
            <a:avLst/>
          </a:prstGeom>
          <a:no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4342" tIns="62171" rIns="124342" bIns="62171" numCol="1" rtlCol="0" anchor="ctr" anchorCtr="0" compatLnSpc="1">
            <a:prstTxWarp prst="textNoShape">
              <a:avLst/>
            </a:prstTxWarp>
          </a:bodyPr>
          <a:lstStyle/>
          <a:p>
            <a:pPr algn="ctr" defTabSz="1243032" fontAlgn="base">
              <a:spcBef>
                <a:spcPct val="0"/>
              </a:spcBef>
              <a:spcAft>
                <a:spcPct val="0"/>
              </a:spcAft>
            </a:pPr>
            <a:r>
              <a:rPr lang="en-US" sz="2176" dirty="0" smtClean="0">
                <a:gradFill>
                  <a:gsLst>
                    <a:gs pos="0">
                      <a:srgbClr val="FFFFFF"/>
                    </a:gs>
                    <a:gs pos="100000">
                      <a:srgbClr val="FFFFFF"/>
                    </a:gs>
                  </a:gsLst>
                  <a:lin ang="5400000" scaled="0"/>
                </a:gradFill>
                <a:latin typeface="Segoe UI Light"/>
              </a:rPr>
              <a:t>Team A</a:t>
            </a:r>
            <a:endParaRPr lang="en-US" sz="2176" dirty="0">
              <a:gradFill>
                <a:gsLst>
                  <a:gs pos="0">
                    <a:srgbClr val="FFFFFF"/>
                  </a:gs>
                  <a:gs pos="100000">
                    <a:srgbClr val="FFFFFF"/>
                  </a:gs>
                </a:gsLst>
                <a:lin ang="5400000" scaled="0"/>
              </a:gradFill>
              <a:latin typeface="Segoe UI Light"/>
            </a:endParaRPr>
          </a:p>
        </p:txBody>
      </p:sp>
      <p:sp>
        <p:nvSpPr>
          <p:cNvPr id="32" name="Rectangle 5"/>
          <p:cNvSpPr/>
          <p:nvPr/>
        </p:nvSpPr>
        <p:spPr bwMode="auto">
          <a:xfrm>
            <a:off x="7816077" y="5262346"/>
            <a:ext cx="1926498" cy="621736"/>
          </a:xfrm>
          <a:prstGeom prst="rect">
            <a:avLst/>
          </a:prstGeom>
          <a:solidFill>
            <a:schemeClr val="accent1">
              <a:lumMod val="60000"/>
              <a:lumOff val="40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124342" tIns="62171" rIns="124342" bIns="62171" numCol="1" rtlCol="0" anchor="ctr" anchorCtr="0" compatLnSpc="1">
            <a:prstTxWarp prst="textNoShape">
              <a:avLst/>
            </a:prstTxWarp>
          </a:bodyPr>
          <a:lstStyle/>
          <a:p>
            <a:pPr algn="ctr" defTabSz="1243032" fontAlgn="base">
              <a:spcBef>
                <a:spcPct val="0"/>
              </a:spcBef>
              <a:spcAft>
                <a:spcPct val="0"/>
              </a:spcAft>
            </a:pPr>
            <a:r>
              <a:rPr lang="en-US" sz="2176" dirty="0" smtClean="0">
                <a:solidFill>
                  <a:srgbClr val="FFFFFF"/>
                </a:solidFill>
                <a:latin typeface="Segoe UI Light"/>
              </a:rPr>
              <a:t>Stories</a:t>
            </a:r>
            <a:endParaRPr lang="en-US" sz="2176" dirty="0">
              <a:solidFill>
                <a:srgbClr val="FFFFFF"/>
              </a:solidFill>
              <a:latin typeface="Segoe UI Light"/>
            </a:endParaRPr>
          </a:p>
        </p:txBody>
      </p:sp>
      <p:sp>
        <p:nvSpPr>
          <p:cNvPr id="33" name="Rectangle 5"/>
          <p:cNvSpPr/>
          <p:nvPr/>
        </p:nvSpPr>
        <p:spPr bwMode="auto">
          <a:xfrm>
            <a:off x="7968477" y="5414746"/>
            <a:ext cx="1926498" cy="621736"/>
          </a:xfrm>
          <a:prstGeom prst="rect">
            <a:avLst/>
          </a:prstGeom>
          <a:solidFill>
            <a:schemeClr val="accent1">
              <a:lumMod val="60000"/>
              <a:lumOff val="40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124342" tIns="62171" rIns="124342" bIns="62171" numCol="1" rtlCol="0" anchor="ctr" anchorCtr="0" compatLnSpc="1">
            <a:prstTxWarp prst="textNoShape">
              <a:avLst/>
            </a:prstTxWarp>
          </a:bodyPr>
          <a:lstStyle/>
          <a:p>
            <a:pPr algn="ctr" defTabSz="1243032" fontAlgn="base">
              <a:spcBef>
                <a:spcPct val="0"/>
              </a:spcBef>
              <a:spcAft>
                <a:spcPct val="0"/>
              </a:spcAft>
            </a:pPr>
            <a:r>
              <a:rPr lang="en-US" sz="2176" dirty="0" smtClean="0">
                <a:solidFill>
                  <a:srgbClr val="FFFFFF"/>
                </a:solidFill>
                <a:latin typeface="Segoe UI Light"/>
              </a:rPr>
              <a:t>Stories</a:t>
            </a:r>
            <a:endParaRPr lang="en-US" sz="2176" dirty="0">
              <a:solidFill>
                <a:srgbClr val="FFFFFF"/>
              </a:solidFill>
              <a:latin typeface="Segoe UI Light"/>
            </a:endParaRPr>
          </a:p>
        </p:txBody>
      </p:sp>
      <p:sp>
        <p:nvSpPr>
          <p:cNvPr id="34" name="Rectangle 5"/>
          <p:cNvSpPr/>
          <p:nvPr/>
        </p:nvSpPr>
        <p:spPr bwMode="auto">
          <a:xfrm>
            <a:off x="8120877" y="5567146"/>
            <a:ext cx="1926498" cy="621736"/>
          </a:xfrm>
          <a:prstGeom prst="rect">
            <a:avLst/>
          </a:prstGeom>
          <a:solidFill>
            <a:schemeClr val="accent1">
              <a:lumMod val="60000"/>
              <a:lumOff val="40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124342" tIns="62171" rIns="124342" bIns="62171" numCol="1" rtlCol="0" anchor="ctr" anchorCtr="0" compatLnSpc="1">
            <a:prstTxWarp prst="textNoShape">
              <a:avLst/>
            </a:prstTxWarp>
          </a:bodyPr>
          <a:lstStyle/>
          <a:p>
            <a:pPr algn="ctr" defTabSz="1243032" fontAlgn="base">
              <a:spcBef>
                <a:spcPct val="0"/>
              </a:spcBef>
              <a:spcAft>
                <a:spcPct val="0"/>
              </a:spcAft>
            </a:pPr>
            <a:r>
              <a:rPr lang="en-US" sz="2176" dirty="0" smtClean="0">
                <a:solidFill>
                  <a:srgbClr val="FFFFFF"/>
                </a:solidFill>
                <a:latin typeface="Segoe UI Light"/>
              </a:rPr>
              <a:t>Stories</a:t>
            </a:r>
            <a:endParaRPr lang="en-US" sz="2176" dirty="0">
              <a:solidFill>
                <a:srgbClr val="FFFFFF"/>
              </a:solidFill>
              <a:latin typeface="Segoe UI Light"/>
            </a:endParaRPr>
          </a:p>
        </p:txBody>
      </p:sp>
      <p:sp>
        <p:nvSpPr>
          <p:cNvPr id="35" name="Rectangle 5"/>
          <p:cNvSpPr/>
          <p:nvPr/>
        </p:nvSpPr>
        <p:spPr bwMode="auto">
          <a:xfrm>
            <a:off x="8273277" y="5719546"/>
            <a:ext cx="1926498" cy="621736"/>
          </a:xfrm>
          <a:prstGeom prst="rect">
            <a:avLst/>
          </a:prstGeom>
          <a:solidFill>
            <a:schemeClr val="accent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124342" tIns="62171" rIns="124342" bIns="62171" numCol="1" rtlCol="0" anchor="ctr" anchorCtr="0" compatLnSpc="1">
            <a:prstTxWarp prst="textNoShape">
              <a:avLst/>
            </a:prstTxWarp>
          </a:bodyPr>
          <a:lstStyle/>
          <a:p>
            <a:pPr algn="ctr" defTabSz="1243032" fontAlgn="base">
              <a:spcBef>
                <a:spcPct val="0"/>
              </a:spcBef>
              <a:spcAft>
                <a:spcPct val="0"/>
              </a:spcAft>
            </a:pPr>
            <a:r>
              <a:rPr lang="en-US" sz="2176" dirty="0" smtClean="0">
                <a:solidFill>
                  <a:srgbClr val="FFFFFF"/>
                </a:solidFill>
                <a:latin typeface="Segoe UI Light"/>
              </a:rPr>
              <a:t>Stories</a:t>
            </a:r>
            <a:endParaRPr lang="en-US" sz="2176" dirty="0">
              <a:solidFill>
                <a:srgbClr val="FFFFFF"/>
              </a:solidFill>
              <a:latin typeface="Segoe UI Light"/>
            </a:endParaRPr>
          </a:p>
        </p:txBody>
      </p:sp>
      <p:sp>
        <p:nvSpPr>
          <p:cNvPr id="36" name="Rectangle 5"/>
          <p:cNvSpPr/>
          <p:nvPr/>
        </p:nvSpPr>
        <p:spPr bwMode="auto">
          <a:xfrm>
            <a:off x="7816077" y="4616415"/>
            <a:ext cx="1926498" cy="621736"/>
          </a:xfrm>
          <a:prstGeom prst="rect">
            <a:avLst/>
          </a:prstGeom>
          <a:no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4342" tIns="62171" rIns="124342" bIns="62171" numCol="1" rtlCol="0" anchor="ctr" anchorCtr="0" compatLnSpc="1">
            <a:prstTxWarp prst="textNoShape">
              <a:avLst/>
            </a:prstTxWarp>
          </a:bodyPr>
          <a:lstStyle/>
          <a:p>
            <a:pPr algn="ctr" defTabSz="1243032" fontAlgn="base">
              <a:spcBef>
                <a:spcPct val="0"/>
              </a:spcBef>
              <a:spcAft>
                <a:spcPct val="0"/>
              </a:spcAft>
            </a:pPr>
            <a:r>
              <a:rPr lang="en-US" sz="2176" dirty="0" smtClean="0">
                <a:gradFill>
                  <a:gsLst>
                    <a:gs pos="0">
                      <a:srgbClr val="FFFFFF"/>
                    </a:gs>
                    <a:gs pos="100000">
                      <a:srgbClr val="FFFFFF"/>
                    </a:gs>
                  </a:gsLst>
                  <a:lin ang="5400000" scaled="0"/>
                </a:gradFill>
                <a:latin typeface="Segoe UI Light"/>
              </a:rPr>
              <a:t>Team B</a:t>
            </a:r>
            <a:endParaRPr lang="en-US" sz="2176" dirty="0">
              <a:gradFill>
                <a:gsLst>
                  <a:gs pos="0">
                    <a:srgbClr val="FFFFFF"/>
                  </a:gs>
                  <a:gs pos="100000">
                    <a:srgbClr val="FFFFFF"/>
                  </a:gs>
                </a:gsLst>
                <a:lin ang="5400000" scaled="0"/>
              </a:gradFill>
              <a:latin typeface="Segoe UI Light"/>
            </a:endParaRPr>
          </a:p>
        </p:txBody>
      </p:sp>
      <p:cxnSp>
        <p:nvCxnSpPr>
          <p:cNvPr id="40" name="Elbow Connector 39"/>
          <p:cNvCxnSpPr>
            <a:stCxn id="19" idx="3"/>
            <a:endCxn id="31" idx="0"/>
          </p:cNvCxnSpPr>
          <p:nvPr/>
        </p:nvCxnSpPr>
        <p:spPr>
          <a:xfrm>
            <a:off x="2867897" y="4334964"/>
            <a:ext cx="2455577" cy="281451"/>
          </a:xfrm>
          <a:prstGeom prst="bentConnector2">
            <a:avLst/>
          </a:prstGeom>
          <a:ln>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19" idx="3"/>
            <a:endCxn id="36" idx="0"/>
          </p:cNvCxnSpPr>
          <p:nvPr/>
        </p:nvCxnSpPr>
        <p:spPr>
          <a:xfrm>
            <a:off x="2867897" y="4334964"/>
            <a:ext cx="5911429" cy="281451"/>
          </a:xfrm>
          <a:prstGeom prst="bentConnector2">
            <a:avLst/>
          </a:prstGeom>
          <a:ln>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070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0" grpId="0" animBg="1"/>
      <p:bldP spid="22" grpId="0" animBg="1"/>
      <p:bldP spid="23" grpId="0" animBg="1"/>
      <p:bldP spid="24" grpId="0" animBg="1"/>
      <p:bldP spid="26" grpId="0" animBg="1"/>
      <p:bldP spid="31" grpId="0"/>
      <p:bldP spid="32" grpId="0" animBg="1"/>
      <p:bldP spid="33" grpId="0" animBg="1"/>
      <p:bldP spid="34" grpId="0" animBg="1"/>
      <p:bldP spid="35" grpId="0" animBg="1"/>
      <p:bldP spid="3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Agenda</a:t>
            </a:r>
            <a:endParaRPr lang="en-US"/>
          </a:p>
        </p:txBody>
      </p:sp>
      <p:grpSp>
        <p:nvGrpSpPr>
          <p:cNvPr id="7" name="Group 6"/>
          <p:cNvGrpSpPr/>
          <p:nvPr/>
        </p:nvGrpSpPr>
        <p:grpSpPr>
          <a:xfrm>
            <a:off x="2019617" y="2538164"/>
            <a:ext cx="8397240" cy="2377440"/>
            <a:chOff x="1790700" y="2538164"/>
            <a:chExt cx="8397240" cy="2377440"/>
          </a:xfrm>
        </p:grpSpPr>
        <p:sp>
          <p:nvSpPr>
            <p:cNvPr id="8" name="Rectangle 7"/>
            <p:cNvSpPr/>
            <p:nvPr/>
          </p:nvSpPr>
          <p:spPr bwMode="auto">
            <a:xfrm>
              <a:off x="1790700" y="2538164"/>
              <a:ext cx="2377440" cy="237744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2600">
                  <a:solidFill>
                    <a:srgbClr val="FFFFFF"/>
                  </a:solidFill>
                </a:rPr>
                <a:t>Agile Portfolio </a:t>
              </a:r>
              <a:r>
                <a:rPr lang="en-US" sz="2600" smtClean="0">
                  <a:solidFill>
                    <a:srgbClr val="FFFFFF"/>
                  </a:solidFill>
                </a:rPr>
                <a:t>Management</a:t>
              </a:r>
              <a:endParaRPr lang="en-US" sz="2600">
                <a:solidFill>
                  <a:srgbClr val="FFFFFF"/>
                </a:solidFill>
              </a:endParaRPr>
            </a:p>
          </p:txBody>
        </p:sp>
        <p:sp>
          <p:nvSpPr>
            <p:cNvPr id="9" name="Rectangle 8"/>
            <p:cNvSpPr/>
            <p:nvPr/>
          </p:nvSpPr>
          <p:spPr bwMode="auto">
            <a:xfrm>
              <a:off x="4800600" y="2538164"/>
              <a:ext cx="2377440" cy="237744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2600" smtClean="0">
                  <a:gradFill>
                    <a:gsLst>
                      <a:gs pos="0">
                        <a:srgbClr val="FFFFFF"/>
                      </a:gs>
                      <a:gs pos="100000">
                        <a:srgbClr val="FFFFFF"/>
                      </a:gs>
                    </a:gsLst>
                    <a:lin ang="5400000" scaled="0"/>
                  </a:gradFill>
                  <a:ea typeface="Segoe UI" pitchFamily="34" charset="0"/>
                  <a:cs typeface="Segoe UI" pitchFamily="34" charset="0"/>
                </a:rPr>
                <a:t>Demo</a:t>
              </a:r>
            </a:p>
            <a:p>
              <a:pPr defTabSz="932472" fontAlgn="base">
                <a:lnSpc>
                  <a:spcPct val="90000"/>
                </a:lnSpc>
                <a:spcBef>
                  <a:spcPct val="0"/>
                </a:spcBef>
                <a:spcAft>
                  <a:spcPct val="0"/>
                </a:spcAft>
              </a:pPr>
              <a:r>
                <a:rPr lang="en-US" sz="2600">
                  <a:gradFill>
                    <a:gsLst>
                      <a:gs pos="0">
                        <a:srgbClr val="FFFFFF"/>
                      </a:gs>
                      <a:gs pos="100000">
                        <a:srgbClr val="FFFFFF"/>
                      </a:gs>
                    </a:gsLst>
                    <a:lin ang="5400000" scaled="0"/>
                  </a:gradFill>
                  <a:ea typeface="Segoe UI" pitchFamily="34" charset="0"/>
                  <a:cs typeface="Segoe UI" pitchFamily="34" charset="0"/>
                </a:rPr>
                <a:t>+</a:t>
              </a:r>
              <a:endParaRPr lang="en-US" sz="2600" smtClean="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r>
                <a:rPr lang="en-US" sz="2600" smtClean="0">
                  <a:gradFill>
                    <a:gsLst>
                      <a:gs pos="0">
                        <a:srgbClr val="FFFFFF"/>
                      </a:gs>
                      <a:gs pos="100000">
                        <a:srgbClr val="FFFFFF"/>
                      </a:gs>
                    </a:gsLst>
                    <a:lin ang="5400000" scaled="0"/>
                  </a:gradFill>
                  <a:ea typeface="Segoe UI" pitchFamily="34" charset="0"/>
                  <a:cs typeface="Segoe UI" pitchFamily="34" charset="0"/>
                </a:rPr>
                <a:t>Example Scenarios</a:t>
              </a:r>
              <a:endParaRPr lang="en-US" sz="26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bwMode="auto">
            <a:xfrm>
              <a:off x="7810500" y="2538164"/>
              <a:ext cx="2377440" cy="237744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2600" smtClean="0">
                  <a:gradFill>
                    <a:gsLst>
                      <a:gs pos="0">
                        <a:srgbClr val="FFFFFF"/>
                      </a:gs>
                      <a:gs pos="100000">
                        <a:srgbClr val="FFFFFF"/>
                      </a:gs>
                    </a:gsLst>
                    <a:lin ang="5400000" scaled="0"/>
                  </a:gradFill>
                  <a:ea typeface="Segoe UI" pitchFamily="34" charset="0"/>
                  <a:cs typeface="Segoe UI" pitchFamily="34" charset="0"/>
                </a:rPr>
                <a:t>Our Process </a:t>
              </a:r>
            </a:p>
            <a:p>
              <a:pPr defTabSz="932472" fontAlgn="base">
                <a:lnSpc>
                  <a:spcPct val="90000"/>
                </a:lnSpc>
                <a:spcBef>
                  <a:spcPct val="0"/>
                </a:spcBef>
                <a:spcAft>
                  <a:spcPct val="0"/>
                </a:spcAft>
              </a:pPr>
              <a:r>
                <a:rPr lang="en-US" sz="2600" smtClean="0">
                  <a:gradFill>
                    <a:gsLst>
                      <a:gs pos="0">
                        <a:srgbClr val="FFFFFF"/>
                      </a:gs>
                      <a:gs pos="100000">
                        <a:srgbClr val="FFFFFF"/>
                      </a:gs>
                    </a:gsLst>
                    <a:lin ang="5400000" scaled="0"/>
                  </a:gradFill>
                  <a:ea typeface="Segoe UI" pitchFamily="34" charset="0"/>
                  <a:cs typeface="Segoe UI" pitchFamily="34" charset="0"/>
                </a:rPr>
                <a:t>+ </a:t>
              </a:r>
            </a:p>
            <a:p>
              <a:pPr defTabSz="932472" fontAlgn="base">
                <a:lnSpc>
                  <a:spcPct val="90000"/>
                </a:lnSpc>
                <a:spcBef>
                  <a:spcPct val="0"/>
                </a:spcBef>
                <a:spcAft>
                  <a:spcPct val="0"/>
                </a:spcAft>
              </a:pPr>
              <a:r>
                <a:rPr lang="en-US" sz="2600" smtClean="0">
                  <a:gradFill>
                    <a:gsLst>
                      <a:gs pos="0">
                        <a:srgbClr val="FFFFFF"/>
                      </a:gs>
                      <a:gs pos="100000">
                        <a:srgbClr val="FFFFFF"/>
                      </a:gs>
                    </a:gsLst>
                    <a:lin ang="5400000" scaled="0"/>
                  </a:gradFill>
                  <a:ea typeface="Segoe UI" pitchFamily="34" charset="0"/>
                  <a:cs typeface="Segoe UI" pitchFamily="34" charset="0"/>
                </a:rPr>
                <a:t>Lessons Learned</a:t>
              </a:r>
            </a:p>
          </p:txBody>
        </p:sp>
      </p:grpSp>
    </p:spTree>
    <p:extLst>
      <p:ext uri="{BB962C8B-B14F-4D97-AF65-F5344CB8AC3E}">
        <p14:creationId xmlns:p14="http://schemas.microsoft.com/office/powerpoint/2010/main" val="3740803880"/>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a:off x="655637" y="2739047"/>
            <a:ext cx="1828801" cy="2819400"/>
            <a:chOff x="655637" y="2739047"/>
            <a:chExt cx="1828801" cy="2819400"/>
          </a:xfrm>
          <a:solidFill>
            <a:srgbClr val="FFFFFF"/>
          </a:solidFill>
        </p:grpSpPr>
        <p:sp>
          <p:nvSpPr>
            <p:cNvPr id="51" name="Rectangle 50"/>
            <p:cNvSpPr/>
            <p:nvPr/>
          </p:nvSpPr>
          <p:spPr bwMode="auto">
            <a:xfrm>
              <a:off x="655637" y="2739047"/>
              <a:ext cx="1828800" cy="2819400"/>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000" kern="0" dirty="0" err="1" smtClean="0">
                <a:solidFill>
                  <a:srgbClr val="0072C6"/>
                </a:solidFill>
                <a:ea typeface="Segoe UI" pitchFamily="34" charset="0"/>
                <a:cs typeface="Segoe UI" pitchFamily="34" charset="0"/>
              </a:endParaRPr>
            </a:p>
          </p:txBody>
        </p:sp>
        <p:sp>
          <p:nvSpPr>
            <p:cNvPr id="52" name="Rectangle 51"/>
            <p:cNvSpPr/>
            <p:nvPr/>
          </p:nvSpPr>
          <p:spPr bwMode="auto">
            <a:xfrm>
              <a:off x="655638" y="2739047"/>
              <a:ext cx="1828800" cy="605815"/>
            </a:xfrm>
            <a:prstGeom prst="rect">
              <a:avLst/>
            </a:prstGeom>
            <a:solidFill>
              <a:srgbClr val="68217A"/>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defRPr/>
              </a:pPr>
              <a:r>
                <a:rPr lang="en-US" sz="2000" kern="0" dirty="0" smtClean="0">
                  <a:solidFill>
                    <a:srgbClr val="FFFFFF"/>
                  </a:solidFill>
                  <a:ea typeface="Segoe UI" pitchFamily="34" charset="0"/>
                  <a:cs typeface="Segoe UI" pitchFamily="34" charset="0"/>
                </a:rPr>
                <a:t>To do</a:t>
              </a:r>
            </a:p>
          </p:txBody>
        </p:sp>
      </p:grpSp>
      <p:grpSp>
        <p:nvGrpSpPr>
          <p:cNvPr id="67" name="Group 66"/>
          <p:cNvGrpSpPr/>
          <p:nvPr/>
        </p:nvGrpSpPr>
        <p:grpSpPr>
          <a:xfrm>
            <a:off x="2621019" y="2739047"/>
            <a:ext cx="1828801" cy="2819400"/>
            <a:chOff x="655637" y="2739047"/>
            <a:chExt cx="1828801" cy="2819400"/>
          </a:xfrm>
          <a:solidFill>
            <a:srgbClr val="FFFFFF"/>
          </a:solidFill>
        </p:grpSpPr>
        <p:sp>
          <p:nvSpPr>
            <p:cNvPr id="68" name="Rectangle 67"/>
            <p:cNvSpPr/>
            <p:nvPr/>
          </p:nvSpPr>
          <p:spPr bwMode="auto">
            <a:xfrm>
              <a:off x="655637" y="2739047"/>
              <a:ext cx="1828800" cy="2819400"/>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000" kern="0" dirty="0" err="1" smtClean="0">
                <a:solidFill>
                  <a:srgbClr val="0072C6"/>
                </a:solidFill>
                <a:ea typeface="Segoe UI" pitchFamily="34" charset="0"/>
                <a:cs typeface="Segoe UI" pitchFamily="34" charset="0"/>
              </a:endParaRPr>
            </a:p>
          </p:txBody>
        </p:sp>
        <p:sp>
          <p:nvSpPr>
            <p:cNvPr id="69" name="Rectangle 68"/>
            <p:cNvSpPr/>
            <p:nvPr/>
          </p:nvSpPr>
          <p:spPr bwMode="auto">
            <a:xfrm>
              <a:off x="655638" y="2739047"/>
              <a:ext cx="1828800" cy="605815"/>
            </a:xfrm>
            <a:prstGeom prst="rect">
              <a:avLst/>
            </a:prstGeom>
            <a:solidFill>
              <a:srgbClr val="68217A"/>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defRPr/>
              </a:pPr>
              <a:r>
                <a:rPr lang="en-US" sz="2000" kern="0" dirty="0" smtClean="0">
                  <a:solidFill>
                    <a:srgbClr val="FFFFFF"/>
                  </a:solidFill>
                  <a:ea typeface="Segoe UI" pitchFamily="34" charset="0"/>
                  <a:cs typeface="Segoe UI" pitchFamily="34" charset="0"/>
                </a:rPr>
                <a:t>In progress</a:t>
              </a:r>
            </a:p>
          </p:txBody>
        </p:sp>
      </p:grpSp>
      <p:grpSp>
        <p:nvGrpSpPr>
          <p:cNvPr id="70" name="Group 69"/>
          <p:cNvGrpSpPr/>
          <p:nvPr/>
        </p:nvGrpSpPr>
        <p:grpSpPr>
          <a:xfrm>
            <a:off x="4586399" y="2739047"/>
            <a:ext cx="1828801" cy="2819400"/>
            <a:chOff x="655637" y="2739047"/>
            <a:chExt cx="1828801" cy="2819400"/>
          </a:xfrm>
          <a:solidFill>
            <a:srgbClr val="FFFFFF"/>
          </a:solidFill>
        </p:grpSpPr>
        <p:sp>
          <p:nvSpPr>
            <p:cNvPr id="71" name="Rectangle 70"/>
            <p:cNvSpPr/>
            <p:nvPr/>
          </p:nvSpPr>
          <p:spPr bwMode="auto">
            <a:xfrm>
              <a:off x="655637" y="2739047"/>
              <a:ext cx="1828800" cy="2819400"/>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000" kern="0" dirty="0" err="1" smtClean="0">
                <a:solidFill>
                  <a:srgbClr val="0072C6"/>
                </a:solidFill>
                <a:ea typeface="Segoe UI" pitchFamily="34" charset="0"/>
                <a:cs typeface="Segoe UI" pitchFamily="34" charset="0"/>
              </a:endParaRPr>
            </a:p>
          </p:txBody>
        </p:sp>
        <p:sp>
          <p:nvSpPr>
            <p:cNvPr id="72" name="Rectangle 71"/>
            <p:cNvSpPr/>
            <p:nvPr/>
          </p:nvSpPr>
          <p:spPr bwMode="auto">
            <a:xfrm>
              <a:off x="655638" y="2739047"/>
              <a:ext cx="1828800" cy="605815"/>
            </a:xfrm>
            <a:prstGeom prst="rect">
              <a:avLst/>
            </a:prstGeom>
            <a:solidFill>
              <a:srgbClr val="68217A"/>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defRPr/>
              </a:pPr>
              <a:r>
                <a:rPr lang="en-US" sz="2000" kern="0" dirty="0" smtClean="0">
                  <a:solidFill>
                    <a:srgbClr val="FFFFFF"/>
                  </a:solidFill>
                  <a:ea typeface="Segoe UI" pitchFamily="34" charset="0"/>
                  <a:cs typeface="Segoe UI" pitchFamily="34" charset="0"/>
                </a:rPr>
                <a:t>Done</a:t>
              </a:r>
            </a:p>
          </p:txBody>
        </p:sp>
      </p:grpSp>
      <p:grpSp>
        <p:nvGrpSpPr>
          <p:cNvPr id="73" name="Group 72"/>
          <p:cNvGrpSpPr/>
          <p:nvPr/>
        </p:nvGrpSpPr>
        <p:grpSpPr>
          <a:xfrm>
            <a:off x="1633746" y="3523175"/>
            <a:ext cx="548640" cy="548640"/>
            <a:chOff x="1633746" y="3523175"/>
            <a:chExt cx="548640" cy="548640"/>
          </a:xfrm>
          <a:solidFill>
            <a:srgbClr val="0072C6"/>
          </a:solidFill>
        </p:grpSpPr>
        <p:sp>
          <p:nvSpPr>
            <p:cNvPr id="74" name="Rectangle 73"/>
            <p:cNvSpPr/>
            <p:nvPr/>
          </p:nvSpPr>
          <p:spPr bwMode="auto">
            <a:xfrm>
              <a:off x="1633746" y="3523175"/>
              <a:ext cx="548640" cy="548640"/>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5" name="Rectangle 74"/>
            <p:cNvSpPr/>
            <p:nvPr/>
          </p:nvSpPr>
          <p:spPr bwMode="auto">
            <a:xfrm>
              <a:off x="1674297" y="3523175"/>
              <a:ext cx="508088" cy="548640"/>
            </a:xfrm>
            <a:prstGeom prst="rect">
              <a:avLst/>
            </a:prstGeom>
            <a:solidFill>
              <a:srgbClr val="0072C6">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27432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defRPr/>
              </a:pPr>
              <a:endParaRPr lang="en-US" kern="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76" name="Group 75"/>
          <p:cNvGrpSpPr/>
          <p:nvPr/>
        </p:nvGrpSpPr>
        <p:grpSpPr>
          <a:xfrm>
            <a:off x="953974" y="4164709"/>
            <a:ext cx="548640" cy="548640"/>
            <a:chOff x="1633746" y="3523175"/>
            <a:chExt cx="548640" cy="548640"/>
          </a:xfrm>
          <a:solidFill>
            <a:srgbClr val="0072C6"/>
          </a:solidFill>
        </p:grpSpPr>
        <p:sp>
          <p:nvSpPr>
            <p:cNvPr id="77" name="Rectangle 76"/>
            <p:cNvSpPr/>
            <p:nvPr/>
          </p:nvSpPr>
          <p:spPr bwMode="auto">
            <a:xfrm>
              <a:off x="1633746" y="3523175"/>
              <a:ext cx="548640" cy="548640"/>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8" name="Rectangle 77"/>
            <p:cNvSpPr/>
            <p:nvPr/>
          </p:nvSpPr>
          <p:spPr bwMode="auto">
            <a:xfrm>
              <a:off x="1674297" y="3523175"/>
              <a:ext cx="508088" cy="548640"/>
            </a:xfrm>
            <a:prstGeom prst="rect">
              <a:avLst/>
            </a:prstGeom>
            <a:solidFill>
              <a:srgbClr val="0072C6">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27432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defRPr/>
              </a:pPr>
              <a:endParaRPr lang="en-US" kern="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79" name="Group 78"/>
          <p:cNvGrpSpPr/>
          <p:nvPr/>
        </p:nvGrpSpPr>
        <p:grpSpPr>
          <a:xfrm>
            <a:off x="1633746" y="4163373"/>
            <a:ext cx="548640" cy="548640"/>
            <a:chOff x="1633746" y="3523175"/>
            <a:chExt cx="548640" cy="548640"/>
          </a:xfrm>
          <a:solidFill>
            <a:srgbClr val="0072C6"/>
          </a:solidFill>
        </p:grpSpPr>
        <p:sp>
          <p:nvSpPr>
            <p:cNvPr id="80" name="Rectangle 79"/>
            <p:cNvSpPr/>
            <p:nvPr/>
          </p:nvSpPr>
          <p:spPr bwMode="auto">
            <a:xfrm>
              <a:off x="1633746" y="3523175"/>
              <a:ext cx="548640" cy="548640"/>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1" name="Rectangle 80"/>
            <p:cNvSpPr/>
            <p:nvPr/>
          </p:nvSpPr>
          <p:spPr bwMode="auto">
            <a:xfrm>
              <a:off x="1674297" y="3523175"/>
              <a:ext cx="508088" cy="548640"/>
            </a:xfrm>
            <a:prstGeom prst="rect">
              <a:avLst/>
            </a:prstGeom>
            <a:solidFill>
              <a:srgbClr val="0072C6">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27432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defRPr/>
              </a:pPr>
              <a:endParaRPr lang="en-US" kern="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82" name="Group 81"/>
          <p:cNvGrpSpPr/>
          <p:nvPr/>
        </p:nvGrpSpPr>
        <p:grpSpPr>
          <a:xfrm>
            <a:off x="953974" y="4810791"/>
            <a:ext cx="548640" cy="548640"/>
            <a:chOff x="1633746" y="3523175"/>
            <a:chExt cx="548640" cy="548640"/>
          </a:xfrm>
          <a:solidFill>
            <a:srgbClr val="0072C6"/>
          </a:solidFill>
        </p:grpSpPr>
        <p:sp>
          <p:nvSpPr>
            <p:cNvPr id="83" name="Rectangle 82"/>
            <p:cNvSpPr/>
            <p:nvPr/>
          </p:nvSpPr>
          <p:spPr bwMode="auto">
            <a:xfrm>
              <a:off x="1633746" y="3523175"/>
              <a:ext cx="548640" cy="548640"/>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4" name="Rectangle 83"/>
            <p:cNvSpPr/>
            <p:nvPr/>
          </p:nvSpPr>
          <p:spPr bwMode="auto">
            <a:xfrm>
              <a:off x="1674297" y="3523175"/>
              <a:ext cx="508088" cy="548640"/>
            </a:xfrm>
            <a:prstGeom prst="rect">
              <a:avLst/>
            </a:prstGeom>
            <a:solidFill>
              <a:srgbClr val="0072C6">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27432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defRPr/>
              </a:pPr>
              <a:endParaRPr lang="en-US" kern="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85" name="Group 84"/>
          <p:cNvGrpSpPr/>
          <p:nvPr/>
        </p:nvGrpSpPr>
        <p:grpSpPr>
          <a:xfrm>
            <a:off x="1633746" y="4809455"/>
            <a:ext cx="548640" cy="548640"/>
            <a:chOff x="1633746" y="3523175"/>
            <a:chExt cx="548640" cy="548640"/>
          </a:xfrm>
          <a:solidFill>
            <a:srgbClr val="0072C6"/>
          </a:solidFill>
        </p:grpSpPr>
        <p:sp>
          <p:nvSpPr>
            <p:cNvPr id="86" name="Rectangle 85"/>
            <p:cNvSpPr/>
            <p:nvPr/>
          </p:nvSpPr>
          <p:spPr bwMode="auto">
            <a:xfrm>
              <a:off x="1633746" y="3523175"/>
              <a:ext cx="548640" cy="548640"/>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7" name="Rectangle 86"/>
            <p:cNvSpPr/>
            <p:nvPr/>
          </p:nvSpPr>
          <p:spPr bwMode="auto">
            <a:xfrm>
              <a:off x="1674297" y="3523175"/>
              <a:ext cx="508088" cy="548640"/>
            </a:xfrm>
            <a:prstGeom prst="rect">
              <a:avLst/>
            </a:prstGeom>
            <a:solidFill>
              <a:srgbClr val="0072C6">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27432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defRPr/>
              </a:pPr>
              <a:endParaRPr lang="en-US" kern="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88" name="Group 87"/>
          <p:cNvGrpSpPr/>
          <p:nvPr/>
        </p:nvGrpSpPr>
        <p:grpSpPr>
          <a:xfrm>
            <a:off x="953973" y="3523175"/>
            <a:ext cx="556631" cy="548640"/>
            <a:chOff x="953973" y="3523175"/>
            <a:chExt cx="556631" cy="548640"/>
          </a:xfrm>
          <a:solidFill>
            <a:srgbClr val="0072C6"/>
          </a:solidFill>
        </p:grpSpPr>
        <p:sp>
          <p:nvSpPr>
            <p:cNvPr id="89" name="Rectangle 88"/>
            <p:cNvSpPr/>
            <p:nvPr/>
          </p:nvSpPr>
          <p:spPr bwMode="auto">
            <a:xfrm>
              <a:off x="953973" y="3523175"/>
              <a:ext cx="556631" cy="548640"/>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0" name="Rectangle 89"/>
            <p:cNvSpPr/>
            <p:nvPr/>
          </p:nvSpPr>
          <p:spPr bwMode="auto">
            <a:xfrm>
              <a:off x="1002516" y="3523175"/>
              <a:ext cx="508088" cy="548640"/>
            </a:xfrm>
            <a:prstGeom prst="rect">
              <a:avLst/>
            </a:prstGeom>
            <a:solidFill>
              <a:srgbClr val="0072C6">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27432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defRPr/>
              </a:pPr>
              <a:endParaRPr lang="en-US" kern="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91" name="Group 90"/>
          <p:cNvGrpSpPr/>
          <p:nvPr/>
        </p:nvGrpSpPr>
        <p:grpSpPr>
          <a:xfrm>
            <a:off x="2277005" y="2700489"/>
            <a:ext cx="9122832" cy="3474410"/>
            <a:chOff x="2277005" y="2700489"/>
            <a:chExt cx="9122832" cy="3474410"/>
          </a:xfrm>
        </p:grpSpPr>
        <p:sp>
          <p:nvSpPr>
            <p:cNvPr id="92" name="Trapezoid 91"/>
            <p:cNvSpPr/>
            <p:nvPr/>
          </p:nvSpPr>
          <p:spPr bwMode="auto">
            <a:xfrm rot="16200000">
              <a:off x="3084868" y="1897846"/>
              <a:ext cx="3469190" cy="5084916"/>
            </a:xfrm>
            <a:prstGeom prst="trapezoid">
              <a:avLst>
                <a:gd name="adj" fmla="val 27563"/>
              </a:avLst>
            </a:prstGeom>
            <a:solidFill>
              <a:srgbClr val="FFFFFF">
                <a:lumMod val="75000"/>
                <a:alpha val="27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3" name="Rectangle 92"/>
            <p:cNvSpPr/>
            <p:nvPr/>
          </p:nvSpPr>
          <p:spPr bwMode="auto">
            <a:xfrm>
              <a:off x="7361921" y="2700489"/>
              <a:ext cx="4037916" cy="3474409"/>
            </a:xfrm>
            <a:prstGeom prst="rect">
              <a:avLst/>
            </a:prstGeom>
            <a:solidFill>
              <a:srgbClr val="FFFFFF">
                <a:lumMod val="75000"/>
                <a:alpha val="27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94" name="Rectangle 93"/>
          <p:cNvSpPr/>
          <p:nvPr/>
        </p:nvSpPr>
        <p:spPr bwMode="auto">
          <a:xfrm>
            <a:off x="655639" y="731061"/>
            <a:ext cx="3733798" cy="990600"/>
          </a:xfrm>
          <a:prstGeom prst="rect">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27432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defRPr/>
            </a:pPr>
            <a:r>
              <a:rPr lang="en-US" kern="0" dirty="0" smtClean="0">
                <a:gradFill>
                  <a:gsLst>
                    <a:gs pos="0">
                      <a:srgbClr val="FFFFFF"/>
                    </a:gs>
                    <a:gs pos="100000">
                      <a:srgbClr val="FFFFFF"/>
                    </a:gs>
                  </a:gsLst>
                  <a:lin ang="5400000" scaled="0"/>
                </a:gradFill>
                <a:ea typeface="Segoe UI" pitchFamily="34" charset="0"/>
                <a:cs typeface="Segoe UI" pitchFamily="34" charset="0"/>
              </a:rPr>
              <a:t>Sign up for a Visual Studio Online account</a:t>
            </a:r>
          </a:p>
        </p:txBody>
      </p:sp>
      <p:sp>
        <p:nvSpPr>
          <p:cNvPr id="95" name="Rectangle 94"/>
          <p:cNvSpPr/>
          <p:nvPr/>
        </p:nvSpPr>
        <p:spPr bwMode="auto">
          <a:xfrm>
            <a:off x="655639" y="731061"/>
            <a:ext cx="184036" cy="987324"/>
          </a:xfrm>
          <a:prstGeom prst="rect">
            <a:avLst/>
          </a:prstGeom>
          <a:solidFill>
            <a:srgbClr val="0072C6">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6" name="Bent Arrow 95"/>
          <p:cNvSpPr/>
          <p:nvPr/>
        </p:nvSpPr>
        <p:spPr bwMode="auto">
          <a:xfrm rot="5400000">
            <a:off x="4228767" y="1431593"/>
            <a:ext cx="1432703" cy="717437"/>
          </a:xfrm>
          <a:prstGeom prst="bentArrow">
            <a:avLst>
              <a:gd name="adj1" fmla="val 14852"/>
              <a:gd name="adj2" fmla="val 25000"/>
              <a:gd name="adj3" fmla="val 25000"/>
              <a:gd name="adj4" fmla="val 43750"/>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97" name="Group 96"/>
          <p:cNvGrpSpPr/>
          <p:nvPr/>
        </p:nvGrpSpPr>
        <p:grpSpPr>
          <a:xfrm>
            <a:off x="7485062" y="2882073"/>
            <a:ext cx="3733800" cy="548640"/>
            <a:chOff x="7485062" y="2882073"/>
            <a:chExt cx="3733800" cy="548640"/>
          </a:xfrm>
        </p:grpSpPr>
        <p:sp>
          <p:nvSpPr>
            <p:cNvPr id="98" name="Rectangle 97"/>
            <p:cNvSpPr/>
            <p:nvPr/>
          </p:nvSpPr>
          <p:spPr bwMode="auto">
            <a:xfrm>
              <a:off x="7485062" y="2882073"/>
              <a:ext cx="3733800" cy="548640"/>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27432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defRPr/>
              </a:pPr>
              <a:r>
                <a:rPr lang="en-US" kern="0" dirty="0" smtClean="0">
                  <a:solidFill>
                    <a:srgbClr val="0072C6"/>
                  </a:solidFill>
                  <a:ea typeface="Segoe UI" pitchFamily="34" charset="0"/>
                  <a:cs typeface="Segoe UI" pitchFamily="34" charset="0"/>
                </a:rPr>
                <a:t>Build a backlog</a:t>
              </a:r>
            </a:p>
          </p:txBody>
        </p:sp>
        <p:sp>
          <p:nvSpPr>
            <p:cNvPr id="99" name="Rectangle 98"/>
            <p:cNvSpPr/>
            <p:nvPr/>
          </p:nvSpPr>
          <p:spPr bwMode="auto">
            <a:xfrm>
              <a:off x="7485062" y="2882073"/>
              <a:ext cx="180975" cy="548640"/>
            </a:xfrm>
            <a:prstGeom prst="rect">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27432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defRPr/>
              </a:pPr>
              <a:endParaRPr lang="en-US" sz="2400" kern="0" dirty="0" smtClean="0">
                <a:solidFill>
                  <a:srgbClr val="FFFFFF"/>
                </a:solidFill>
                <a:ea typeface="Segoe UI" pitchFamily="34" charset="0"/>
                <a:cs typeface="Segoe UI" pitchFamily="34" charset="0"/>
              </a:endParaRPr>
            </a:p>
          </p:txBody>
        </p:sp>
      </p:grpSp>
      <p:grpSp>
        <p:nvGrpSpPr>
          <p:cNvPr id="100" name="Group 99"/>
          <p:cNvGrpSpPr/>
          <p:nvPr/>
        </p:nvGrpSpPr>
        <p:grpSpPr>
          <a:xfrm>
            <a:off x="7485062" y="3524979"/>
            <a:ext cx="3733800" cy="550227"/>
            <a:chOff x="7485062" y="3524979"/>
            <a:chExt cx="3733800" cy="550227"/>
          </a:xfrm>
        </p:grpSpPr>
        <p:sp>
          <p:nvSpPr>
            <p:cNvPr id="101" name="Rectangle 100"/>
            <p:cNvSpPr/>
            <p:nvPr/>
          </p:nvSpPr>
          <p:spPr bwMode="auto">
            <a:xfrm>
              <a:off x="7485062" y="3524979"/>
              <a:ext cx="3733800" cy="548640"/>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27432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defRPr/>
              </a:pPr>
              <a:r>
                <a:rPr lang="en-US" kern="0" dirty="0" smtClean="0">
                  <a:solidFill>
                    <a:srgbClr val="0072C6"/>
                  </a:solidFill>
                  <a:ea typeface="Segoe UI" pitchFamily="34" charset="0"/>
                  <a:cs typeface="Segoe UI" pitchFamily="34" charset="0"/>
                </a:rPr>
                <a:t>New website on Azure</a:t>
              </a:r>
            </a:p>
          </p:txBody>
        </p:sp>
        <p:sp>
          <p:nvSpPr>
            <p:cNvPr id="102" name="Rectangle 101"/>
            <p:cNvSpPr/>
            <p:nvPr/>
          </p:nvSpPr>
          <p:spPr bwMode="auto">
            <a:xfrm>
              <a:off x="7485062" y="3526566"/>
              <a:ext cx="180975" cy="548640"/>
            </a:xfrm>
            <a:prstGeom prst="rect">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27432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defRPr/>
              </a:pPr>
              <a:endParaRPr lang="en-US" sz="2400" kern="0" dirty="0" smtClean="0">
                <a:solidFill>
                  <a:srgbClr val="FFFFFF"/>
                </a:solidFill>
                <a:ea typeface="Segoe UI" pitchFamily="34" charset="0"/>
                <a:cs typeface="Segoe UI" pitchFamily="34" charset="0"/>
              </a:endParaRPr>
            </a:p>
          </p:txBody>
        </p:sp>
      </p:grpSp>
      <p:grpSp>
        <p:nvGrpSpPr>
          <p:cNvPr id="103" name="Group 102"/>
          <p:cNvGrpSpPr/>
          <p:nvPr/>
        </p:nvGrpSpPr>
        <p:grpSpPr>
          <a:xfrm>
            <a:off x="7485062" y="4167885"/>
            <a:ext cx="3733800" cy="548640"/>
            <a:chOff x="7485062" y="4167885"/>
            <a:chExt cx="3733800" cy="548640"/>
          </a:xfrm>
        </p:grpSpPr>
        <p:sp>
          <p:nvSpPr>
            <p:cNvPr id="104" name="Rectangle 103"/>
            <p:cNvSpPr/>
            <p:nvPr/>
          </p:nvSpPr>
          <p:spPr bwMode="auto">
            <a:xfrm>
              <a:off x="7485062" y="4167885"/>
              <a:ext cx="3733800" cy="548640"/>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27432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defRPr/>
              </a:pPr>
              <a:r>
                <a:rPr lang="en-US" kern="0" dirty="0" smtClean="0">
                  <a:solidFill>
                    <a:srgbClr val="0072C6"/>
                  </a:solidFill>
                  <a:ea typeface="Segoe UI" pitchFamily="34" charset="0"/>
                  <a:cs typeface="Segoe UI" pitchFamily="34" charset="0"/>
                </a:rPr>
                <a:t>CI &amp; CD</a:t>
              </a:r>
            </a:p>
          </p:txBody>
        </p:sp>
        <p:sp>
          <p:nvSpPr>
            <p:cNvPr id="105" name="Rectangle 104"/>
            <p:cNvSpPr/>
            <p:nvPr/>
          </p:nvSpPr>
          <p:spPr bwMode="auto">
            <a:xfrm>
              <a:off x="7485062" y="4167885"/>
              <a:ext cx="180975" cy="548640"/>
            </a:xfrm>
            <a:prstGeom prst="rect">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27432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defRPr/>
              </a:pPr>
              <a:endParaRPr lang="en-US" sz="2400" kern="0" dirty="0" smtClean="0">
                <a:solidFill>
                  <a:srgbClr val="FFFFFF"/>
                </a:solidFill>
                <a:ea typeface="Segoe UI" pitchFamily="34" charset="0"/>
                <a:cs typeface="Segoe UI" pitchFamily="34" charset="0"/>
              </a:endParaRPr>
            </a:p>
          </p:txBody>
        </p:sp>
      </p:grpSp>
      <p:grpSp>
        <p:nvGrpSpPr>
          <p:cNvPr id="106" name="Group 105"/>
          <p:cNvGrpSpPr/>
          <p:nvPr/>
        </p:nvGrpSpPr>
        <p:grpSpPr>
          <a:xfrm>
            <a:off x="7485062" y="4810791"/>
            <a:ext cx="3733800" cy="548640"/>
            <a:chOff x="7485062" y="4810791"/>
            <a:chExt cx="3733800" cy="548640"/>
          </a:xfrm>
          <a:solidFill>
            <a:srgbClr val="FFFFFF"/>
          </a:solidFill>
        </p:grpSpPr>
        <p:sp>
          <p:nvSpPr>
            <p:cNvPr id="107" name="Rectangle 106"/>
            <p:cNvSpPr/>
            <p:nvPr/>
          </p:nvSpPr>
          <p:spPr bwMode="auto">
            <a:xfrm>
              <a:off x="7485062" y="4810791"/>
              <a:ext cx="3733800" cy="548640"/>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27432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defRPr/>
              </a:pPr>
              <a:r>
                <a:rPr lang="en-US" kern="0" dirty="0" smtClean="0">
                  <a:solidFill>
                    <a:srgbClr val="0072C6"/>
                  </a:solidFill>
                  <a:ea typeface="Segoe UI" pitchFamily="34" charset="0"/>
                  <a:cs typeface="Segoe UI" pitchFamily="34" charset="0"/>
                </a:rPr>
                <a:t>Load test</a:t>
              </a:r>
            </a:p>
          </p:txBody>
        </p:sp>
        <p:sp>
          <p:nvSpPr>
            <p:cNvPr id="108" name="Rectangle 107"/>
            <p:cNvSpPr/>
            <p:nvPr/>
          </p:nvSpPr>
          <p:spPr bwMode="auto">
            <a:xfrm>
              <a:off x="7485062" y="4810791"/>
              <a:ext cx="180975" cy="548640"/>
            </a:xfrm>
            <a:prstGeom prst="rect">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27432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defRPr/>
              </a:pPr>
              <a:endParaRPr lang="en-US" sz="2400" kern="0" dirty="0" smtClean="0">
                <a:solidFill>
                  <a:srgbClr val="0072C6"/>
                </a:solidFill>
                <a:ea typeface="Segoe UI" pitchFamily="34" charset="0"/>
                <a:cs typeface="Segoe UI" pitchFamily="34" charset="0"/>
              </a:endParaRPr>
            </a:p>
          </p:txBody>
        </p:sp>
      </p:grpSp>
      <p:grpSp>
        <p:nvGrpSpPr>
          <p:cNvPr id="109" name="Group 108"/>
          <p:cNvGrpSpPr/>
          <p:nvPr/>
        </p:nvGrpSpPr>
        <p:grpSpPr>
          <a:xfrm>
            <a:off x="7485062" y="5453696"/>
            <a:ext cx="3733800" cy="548641"/>
            <a:chOff x="7485062" y="5453696"/>
            <a:chExt cx="3733800" cy="548641"/>
          </a:xfrm>
          <a:solidFill>
            <a:srgbClr val="FFFFFF"/>
          </a:solidFill>
        </p:grpSpPr>
        <p:sp>
          <p:nvSpPr>
            <p:cNvPr id="110" name="Rectangle 109"/>
            <p:cNvSpPr/>
            <p:nvPr/>
          </p:nvSpPr>
          <p:spPr bwMode="auto">
            <a:xfrm>
              <a:off x="7485062" y="5453697"/>
              <a:ext cx="3733800" cy="548640"/>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27432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defRPr/>
              </a:pPr>
              <a:r>
                <a:rPr lang="en-US" kern="0" dirty="0" smtClean="0">
                  <a:solidFill>
                    <a:srgbClr val="0072C6"/>
                  </a:solidFill>
                  <a:ea typeface="Segoe UI" pitchFamily="34" charset="0"/>
                  <a:cs typeface="Segoe UI" pitchFamily="34" charset="0"/>
                </a:rPr>
                <a:t>Insights</a:t>
              </a:r>
            </a:p>
          </p:txBody>
        </p:sp>
        <p:sp>
          <p:nvSpPr>
            <p:cNvPr id="111" name="Rectangle 110"/>
            <p:cNvSpPr/>
            <p:nvPr/>
          </p:nvSpPr>
          <p:spPr bwMode="auto">
            <a:xfrm>
              <a:off x="7485062" y="5453696"/>
              <a:ext cx="180975" cy="548640"/>
            </a:xfrm>
            <a:prstGeom prst="rect">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27432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defRPr/>
              </a:pPr>
              <a:endParaRPr lang="en-US" sz="2400" kern="0" dirty="0" smtClean="0">
                <a:solidFill>
                  <a:srgbClr val="0072C6"/>
                </a:solidFill>
                <a:ea typeface="Segoe UI" pitchFamily="34" charset="0"/>
                <a:cs typeface="Segoe UI" pitchFamily="34" charset="0"/>
              </a:endParaRPr>
            </a:p>
          </p:txBody>
        </p:sp>
      </p:grpSp>
    </p:spTree>
    <p:extLst>
      <p:ext uri="{BB962C8B-B14F-4D97-AF65-F5344CB8AC3E}">
        <p14:creationId xmlns:p14="http://schemas.microsoft.com/office/powerpoint/2010/main" val="2467245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par>
                                <p:cTn id="7" presetID="1" presetClass="entr" presetSubtype="0" fill="hold" nodeType="withEffect">
                                  <p:stCondLst>
                                    <p:cond delay="40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40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nodeType="withEffect">
                                  <p:stCondLst>
                                    <p:cond delay="400"/>
                                  </p:stCondLst>
                                  <p:childTnLst>
                                    <p:set>
                                      <p:cBhvr>
                                        <p:cTn id="12" dur="1" fill="hold">
                                          <p:stCondLst>
                                            <p:cond delay="0"/>
                                          </p:stCondLst>
                                        </p:cTn>
                                        <p:tgtEl>
                                          <p:spTgt spid="70"/>
                                        </p:tgtEl>
                                        <p:attrNameLst>
                                          <p:attrName>style.visibility</p:attrName>
                                        </p:attrNameLst>
                                      </p:cBhvr>
                                      <p:to>
                                        <p:strVal val="visible"/>
                                      </p:to>
                                    </p:set>
                                  </p:childTnLst>
                                </p:cTn>
                              </p:par>
                              <p:par>
                                <p:cTn id="13" presetID="1" presetClass="entr" presetSubtype="0" fill="hold" nodeType="withEffect">
                                  <p:stCondLst>
                                    <p:cond delay="80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par>
                                <p:cTn id="19" presetID="1" presetClass="entr" presetSubtype="0" fill="hold" nodeType="withEffect">
                                  <p:stCondLst>
                                    <p:cond delay="200"/>
                                  </p:stCondLst>
                                  <p:childTnLst>
                                    <p:set>
                                      <p:cBhvr>
                                        <p:cTn id="20" dur="1" fill="hold">
                                          <p:stCondLst>
                                            <p:cond delay="0"/>
                                          </p:stCondLst>
                                        </p:cTn>
                                        <p:tgtEl>
                                          <p:spTgt spid="76"/>
                                        </p:tgtEl>
                                        <p:attrNameLst>
                                          <p:attrName>style.visibility</p:attrName>
                                        </p:attrNameLst>
                                      </p:cBhvr>
                                      <p:to>
                                        <p:strVal val="visible"/>
                                      </p:to>
                                    </p:set>
                                  </p:childTnLst>
                                </p:cTn>
                              </p:par>
                              <p:par>
                                <p:cTn id="21" presetID="1" presetClass="entr" presetSubtype="0" fill="hold" nodeType="withEffect">
                                  <p:stCondLst>
                                    <p:cond delay="400"/>
                                  </p:stCondLst>
                                  <p:childTnLst>
                                    <p:set>
                                      <p:cBhvr>
                                        <p:cTn id="22" dur="1" fill="hold">
                                          <p:stCondLst>
                                            <p:cond delay="0"/>
                                          </p:stCondLst>
                                        </p:cTn>
                                        <p:tgtEl>
                                          <p:spTgt spid="79"/>
                                        </p:tgtEl>
                                        <p:attrNameLst>
                                          <p:attrName>style.visibility</p:attrName>
                                        </p:attrNameLst>
                                      </p:cBhvr>
                                      <p:to>
                                        <p:strVal val="visible"/>
                                      </p:to>
                                    </p:set>
                                  </p:childTnLst>
                                </p:cTn>
                              </p:par>
                              <p:par>
                                <p:cTn id="23" presetID="1" presetClass="entr" presetSubtype="0" fill="hold" nodeType="withEffect">
                                  <p:stCondLst>
                                    <p:cond delay="600"/>
                                  </p:stCondLst>
                                  <p:childTnLst>
                                    <p:set>
                                      <p:cBhvr>
                                        <p:cTn id="24" dur="1" fill="hold">
                                          <p:stCondLst>
                                            <p:cond delay="0"/>
                                          </p:stCondLst>
                                        </p:cTn>
                                        <p:tgtEl>
                                          <p:spTgt spid="82"/>
                                        </p:tgtEl>
                                        <p:attrNameLst>
                                          <p:attrName>style.visibility</p:attrName>
                                        </p:attrNameLst>
                                      </p:cBhvr>
                                      <p:to>
                                        <p:strVal val="visible"/>
                                      </p:to>
                                    </p:set>
                                  </p:childTnLst>
                                </p:cTn>
                              </p:par>
                              <p:par>
                                <p:cTn id="25" presetID="1" presetClass="entr" presetSubtype="0" fill="hold" nodeType="withEffect">
                                  <p:stCondLst>
                                    <p:cond delay="800"/>
                                  </p:stCondLst>
                                  <p:childTnLst>
                                    <p:set>
                                      <p:cBhvr>
                                        <p:cTn id="26" dur="1" fill="hold">
                                          <p:stCondLst>
                                            <p:cond delay="0"/>
                                          </p:stCondLst>
                                        </p:cTn>
                                        <p:tgtEl>
                                          <p:spTgt spid="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1"/>
                                        </p:tgtEl>
                                        <p:attrNameLst>
                                          <p:attrName>style.visibility</p:attrName>
                                        </p:attrNameLst>
                                      </p:cBhvr>
                                      <p:to>
                                        <p:strVal val="visible"/>
                                      </p:to>
                                    </p:set>
                                  </p:childTnLst>
                                </p:cTn>
                              </p:par>
                              <p:par>
                                <p:cTn id="31" presetID="1" presetClass="entr" presetSubtype="0" fill="hold" nodeType="withEffect">
                                  <p:stCondLst>
                                    <p:cond delay="200"/>
                                  </p:stCondLst>
                                  <p:childTnLst>
                                    <p:set>
                                      <p:cBhvr>
                                        <p:cTn id="32" dur="1" fill="hold">
                                          <p:stCondLst>
                                            <p:cond delay="0"/>
                                          </p:stCondLst>
                                        </p:cTn>
                                        <p:tgtEl>
                                          <p:spTgt spid="97"/>
                                        </p:tgtEl>
                                        <p:attrNameLst>
                                          <p:attrName>style.visibility</p:attrName>
                                        </p:attrNameLst>
                                      </p:cBhvr>
                                      <p:to>
                                        <p:strVal val="visible"/>
                                      </p:to>
                                    </p:set>
                                  </p:childTnLst>
                                </p:cTn>
                              </p:par>
                              <p:par>
                                <p:cTn id="33" presetID="1" presetClass="entr" presetSubtype="0" fill="hold" nodeType="withEffect">
                                  <p:stCondLst>
                                    <p:cond delay="400"/>
                                  </p:stCondLst>
                                  <p:childTnLst>
                                    <p:set>
                                      <p:cBhvr>
                                        <p:cTn id="34" dur="1" fill="hold">
                                          <p:stCondLst>
                                            <p:cond delay="0"/>
                                          </p:stCondLst>
                                        </p:cTn>
                                        <p:tgtEl>
                                          <p:spTgt spid="100"/>
                                        </p:tgtEl>
                                        <p:attrNameLst>
                                          <p:attrName>style.visibility</p:attrName>
                                        </p:attrNameLst>
                                      </p:cBhvr>
                                      <p:to>
                                        <p:strVal val="visible"/>
                                      </p:to>
                                    </p:set>
                                  </p:childTnLst>
                                </p:cTn>
                              </p:par>
                              <p:par>
                                <p:cTn id="35" presetID="1" presetClass="entr" presetSubtype="0" fill="hold" nodeType="withEffect">
                                  <p:stCondLst>
                                    <p:cond delay="600"/>
                                  </p:stCondLst>
                                  <p:childTnLst>
                                    <p:set>
                                      <p:cBhvr>
                                        <p:cTn id="36" dur="1" fill="hold">
                                          <p:stCondLst>
                                            <p:cond delay="0"/>
                                          </p:stCondLst>
                                        </p:cTn>
                                        <p:tgtEl>
                                          <p:spTgt spid="103"/>
                                        </p:tgtEl>
                                        <p:attrNameLst>
                                          <p:attrName>style.visibility</p:attrName>
                                        </p:attrNameLst>
                                      </p:cBhvr>
                                      <p:to>
                                        <p:strVal val="visible"/>
                                      </p:to>
                                    </p:set>
                                  </p:childTnLst>
                                </p:cTn>
                              </p:par>
                              <p:par>
                                <p:cTn id="37" presetID="1" presetClass="entr" presetSubtype="0" fill="hold" nodeType="withEffect">
                                  <p:stCondLst>
                                    <p:cond delay="800"/>
                                  </p:stCondLst>
                                  <p:childTnLst>
                                    <p:set>
                                      <p:cBhvr>
                                        <p:cTn id="38" dur="1" fill="hold">
                                          <p:stCondLst>
                                            <p:cond delay="0"/>
                                          </p:stCondLst>
                                        </p:cTn>
                                        <p:tgtEl>
                                          <p:spTgt spid="106"/>
                                        </p:tgtEl>
                                        <p:attrNameLst>
                                          <p:attrName>style.visibility</p:attrName>
                                        </p:attrNameLst>
                                      </p:cBhvr>
                                      <p:to>
                                        <p:strVal val="visible"/>
                                      </p:to>
                                    </p:set>
                                  </p:childTnLst>
                                </p:cTn>
                              </p:par>
                              <p:par>
                                <p:cTn id="39" presetID="1" presetClass="entr" presetSubtype="0" fill="hold" nodeType="withEffect">
                                  <p:stCondLst>
                                    <p:cond delay="1000"/>
                                  </p:stCondLst>
                                  <p:childTnLst>
                                    <p:set>
                                      <p:cBhvr>
                                        <p:cTn id="40"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2092881"/>
          </a:xfrm>
        </p:spPr>
        <p:txBody>
          <a:bodyPr/>
          <a:lstStyle/>
          <a:p>
            <a:pPr marL="0" indent="0">
              <a:buNone/>
            </a:pPr>
            <a:endParaRPr lang="en-US" dirty="0" smtClean="0"/>
          </a:p>
          <a:p>
            <a:pPr marL="0" indent="0">
              <a:buNone/>
            </a:pPr>
            <a:r>
              <a:rPr lang="en-US" dirty="0" smtClean="0">
                <a:hlinkClick r:id="rId2"/>
              </a:rPr>
              <a:t>justin.marks@microsoft.com</a:t>
            </a:r>
            <a:endParaRPr lang="en-US" dirty="0" smtClean="0"/>
          </a:p>
          <a:p>
            <a:pPr marL="0" indent="0">
              <a:buNone/>
            </a:pPr>
            <a:r>
              <a:rPr lang="en-US" dirty="0" smtClean="0"/>
              <a:t>@</a:t>
            </a:r>
            <a:r>
              <a:rPr lang="en-US" dirty="0" err="1" smtClean="0"/>
              <a:t>justincmarks</a:t>
            </a:r>
            <a:endParaRPr lang="en-US" dirty="0"/>
          </a:p>
        </p:txBody>
      </p:sp>
      <p:sp>
        <p:nvSpPr>
          <p:cNvPr id="3" name="Title 2"/>
          <p:cNvSpPr>
            <a:spLocks noGrp="1"/>
          </p:cNvSpPr>
          <p:nvPr>
            <p:ph type="title"/>
          </p:nvPr>
        </p:nvSpPr>
        <p:spPr/>
        <p:txBody>
          <a:bodyPr/>
          <a:lstStyle/>
          <a:p>
            <a:r>
              <a:rPr lang="en-US" dirty="0" smtClean="0"/>
              <a:t>Thank you!</a:t>
            </a:r>
            <a:endParaRPr lang="en-US" dirty="0"/>
          </a:p>
        </p:txBody>
      </p:sp>
    </p:spTree>
    <p:extLst>
      <p:ext uri="{BB962C8B-B14F-4D97-AF65-F5344CB8AC3E}">
        <p14:creationId xmlns:p14="http://schemas.microsoft.com/office/powerpoint/2010/main" val="179022814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0" name="Straight Connector 179"/>
          <p:cNvCxnSpPr/>
          <p:nvPr/>
        </p:nvCxnSpPr>
        <p:spPr>
          <a:xfrm flipV="1">
            <a:off x="2103438" y="3561674"/>
            <a:ext cx="0" cy="914400"/>
          </a:xfrm>
          <a:prstGeom prst="line">
            <a:avLst/>
          </a:prstGeom>
          <a:ln w="38100">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5037273" y="3561674"/>
            <a:ext cx="0" cy="914400"/>
          </a:xfrm>
          <a:prstGeom prst="line">
            <a:avLst/>
          </a:prstGeom>
          <a:ln w="38100">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V="1">
            <a:off x="9055890" y="3561674"/>
            <a:ext cx="0" cy="914400"/>
          </a:xfrm>
          <a:prstGeom prst="line">
            <a:avLst/>
          </a:prstGeom>
          <a:ln w="38100">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11207192" y="3561674"/>
            <a:ext cx="0" cy="914400"/>
          </a:xfrm>
          <a:prstGeom prst="line">
            <a:avLst/>
          </a:prstGeom>
          <a:ln w="3810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3388878" y="1863074"/>
            <a:ext cx="1884684" cy="1884684"/>
          </a:xfrm>
          <a:prstGeom prst="rect">
            <a:avLst/>
          </a:prstGeom>
          <a:noFill/>
          <a:ln w="38100" cap="sq">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3" name="Rectangle 52"/>
          <p:cNvSpPr/>
          <p:nvPr/>
        </p:nvSpPr>
        <p:spPr bwMode="auto">
          <a:xfrm>
            <a:off x="455043" y="1863074"/>
            <a:ext cx="1884684" cy="1884684"/>
          </a:xfrm>
          <a:prstGeom prst="rect">
            <a:avLst/>
          </a:prstGeom>
          <a:noFill/>
          <a:ln w="38100" cap="sq">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4" name="Rectangle 53"/>
          <p:cNvSpPr/>
          <p:nvPr/>
        </p:nvSpPr>
        <p:spPr bwMode="auto">
          <a:xfrm>
            <a:off x="7407495" y="1863074"/>
            <a:ext cx="1884684" cy="1884684"/>
          </a:xfrm>
          <a:prstGeom prst="rect">
            <a:avLst/>
          </a:prstGeom>
          <a:noFill/>
          <a:ln w="38100" cap="sq">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5" name="Rectangle 54"/>
          <p:cNvSpPr/>
          <p:nvPr/>
        </p:nvSpPr>
        <p:spPr bwMode="auto">
          <a:xfrm>
            <a:off x="9558797" y="1863074"/>
            <a:ext cx="1884684" cy="1884684"/>
          </a:xfrm>
          <a:prstGeom prst="rect">
            <a:avLst/>
          </a:prstGeom>
          <a:noFill/>
          <a:ln w="38100" cap="sq">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3" name="Group 22"/>
          <p:cNvGrpSpPr/>
          <p:nvPr/>
        </p:nvGrpSpPr>
        <p:grpSpPr>
          <a:xfrm>
            <a:off x="7554163" y="2018517"/>
            <a:ext cx="1572922" cy="1550569"/>
            <a:chOff x="7996508" y="2145889"/>
            <a:chExt cx="1572922" cy="1550569"/>
          </a:xfrm>
        </p:grpSpPr>
        <p:sp>
          <p:nvSpPr>
            <p:cNvPr id="160" name="Freeform 5"/>
            <p:cNvSpPr>
              <a:spLocks noChangeAspect="1" noEditPoints="1"/>
            </p:cNvSpPr>
            <p:nvPr/>
          </p:nvSpPr>
          <p:spPr bwMode="auto">
            <a:xfrm>
              <a:off x="8069078" y="2145889"/>
              <a:ext cx="653668" cy="652393"/>
            </a:xfrm>
            <a:custGeom>
              <a:avLst/>
              <a:gdLst>
                <a:gd name="T0" fmla="*/ 1537 w 2052"/>
                <a:gd name="T1" fmla="*/ 0 h 2048"/>
                <a:gd name="T2" fmla="*/ 724 w 2052"/>
                <a:gd name="T3" fmla="*/ 813 h 2048"/>
                <a:gd name="T4" fmla="*/ 204 w 2052"/>
                <a:gd name="T5" fmla="*/ 410 h 2048"/>
                <a:gd name="T6" fmla="*/ 0 w 2052"/>
                <a:gd name="T7" fmla="*/ 512 h 2048"/>
                <a:gd name="T8" fmla="*/ 0 w 2052"/>
                <a:gd name="T9" fmla="*/ 1536 h 2048"/>
                <a:gd name="T10" fmla="*/ 204 w 2052"/>
                <a:gd name="T11" fmla="*/ 1638 h 2048"/>
                <a:gd name="T12" fmla="*/ 724 w 2052"/>
                <a:gd name="T13" fmla="*/ 1235 h 2048"/>
                <a:gd name="T14" fmla="*/ 1537 w 2052"/>
                <a:gd name="T15" fmla="*/ 2048 h 2048"/>
                <a:gd name="T16" fmla="*/ 2052 w 2052"/>
                <a:gd name="T17" fmla="*/ 1844 h 2048"/>
                <a:gd name="T18" fmla="*/ 2052 w 2052"/>
                <a:gd name="T19" fmla="*/ 204 h 2048"/>
                <a:gd name="T20" fmla="*/ 1537 w 2052"/>
                <a:gd name="T21" fmla="*/ 0 h 2048"/>
                <a:gd name="T22" fmla="*/ 204 w 2052"/>
                <a:gd name="T23" fmla="*/ 1332 h 2048"/>
                <a:gd name="T24" fmla="*/ 204 w 2052"/>
                <a:gd name="T25" fmla="*/ 716 h 2048"/>
                <a:gd name="T26" fmla="*/ 512 w 2052"/>
                <a:gd name="T27" fmla="*/ 1024 h 2048"/>
                <a:gd name="T28" fmla="*/ 204 w 2052"/>
                <a:gd name="T29" fmla="*/ 1332 h 2048"/>
                <a:gd name="T30" fmla="*/ 996 w 2052"/>
                <a:gd name="T31" fmla="*/ 1024 h 2048"/>
                <a:gd name="T32" fmla="*/ 1537 w 2052"/>
                <a:gd name="T33" fmla="*/ 602 h 2048"/>
                <a:gd name="T34" fmla="*/ 1537 w 2052"/>
                <a:gd name="T35" fmla="*/ 1446 h 2048"/>
                <a:gd name="T36" fmla="*/ 996 w 2052"/>
                <a:gd name="T37" fmla="*/ 1024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52" h="2048">
                  <a:moveTo>
                    <a:pt x="1537" y="0"/>
                  </a:moveTo>
                  <a:lnTo>
                    <a:pt x="724" y="813"/>
                  </a:lnTo>
                  <a:lnTo>
                    <a:pt x="204" y="410"/>
                  </a:lnTo>
                  <a:lnTo>
                    <a:pt x="0" y="512"/>
                  </a:lnTo>
                  <a:lnTo>
                    <a:pt x="0" y="1536"/>
                  </a:lnTo>
                  <a:lnTo>
                    <a:pt x="204" y="1638"/>
                  </a:lnTo>
                  <a:lnTo>
                    <a:pt x="724" y="1235"/>
                  </a:lnTo>
                  <a:lnTo>
                    <a:pt x="1537" y="2048"/>
                  </a:lnTo>
                  <a:lnTo>
                    <a:pt x="2052" y="1844"/>
                  </a:lnTo>
                  <a:lnTo>
                    <a:pt x="2052" y="204"/>
                  </a:lnTo>
                  <a:lnTo>
                    <a:pt x="1537" y="0"/>
                  </a:lnTo>
                  <a:close/>
                  <a:moveTo>
                    <a:pt x="204" y="1332"/>
                  </a:moveTo>
                  <a:lnTo>
                    <a:pt x="204" y="716"/>
                  </a:lnTo>
                  <a:lnTo>
                    <a:pt x="512" y="1024"/>
                  </a:lnTo>
                  <a:lnTo>
                    <a:pt x="204" y="1332"/>
                  </a:lnTo>
                  <a:close/>
                  <a:moveTo>
                    <a:pt x="996" y="1024"/>
                  </a:moveTo>
                  <a:lnTo>
                    <a:pt x="1537" y="602"/>
                  </a:lnTo>
                  <a:lnTo>
                    <a:pt x="1537" y="1446"/>
                  </a:lnTo>
                  <a:lnTo>
                    <a:pt x="996" y="1024"/>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US">
                <a:solidFill>
                  <a:srgbClr val="FFFFFF"/>
                </a:solidFill>
              </a:endParaRPr>
            </a:p>
          </p:txBody>
        </p:sp>
        <p:sp>
          <p:nvSpPr>
            <p:cNvPr id="166" name="TextBox 165"/>
            <p:cNvSpPr txBox="1"/>
            <p:nvPr/>
          </p:nvSpPr>
          <p:spPr>
            <a:xfrm>
              <a:off x="7996508" y="2791595"/>
              <a:ext cx="1572922" cy="904863"/>
            </a:xfrm>
            <a:prstGeom prst="rect">
              <a:avLst/>
            </a:prstGeom>
            <a:noFill/>
          </p:spPr>
          <p:txBody>
            <a:bodyPr wrap="square" lIns="0" tIns="91440" rIns="91440" bIns="91440" rtlCol="0">
              <a:spAutoFit/>
            </a:bodyPr>
            <a:lstStyle>
              <a:defPPr>
                <a:defRPr lang="en-US"/>
              </a:defPPr>
              <a:lvl1pPr>
                <a:lnSpc>
                  <a:spcPct val="90000"/>
                </a:lnSpc>
                <a:defRPr sz="2000" b="1" spc="-30">
                  <a:gradFill>
                    <a:gsLst>
                      <a:gs pos="34400">
                        <a:schemeClr val="tx2"/>
                      </a:gs>
                      <a:gs pos="15200">
                        <a:schemeClr val="tx2"/>
                      </a:gs>
                    </a:gsLst>
                    <a:lin ang="5400000" scaled="1"/>
                  </a:gradFill>
                  <a:latin typeface="Segoe UI Semibold" panose="020B0702040204020203" pitchFamily="34" charset="0"/>
                  <a:cs typeface="Segoe UI Semibold" panose="020B0702040204020203" pitchFamily="34" charset="0"/>
                </a:defRPr>
              </a:lvl1pPr>
            </a:lstStyle>
            <a:p>
              <a:r>
                <a:rPr lang="en-US" dirty="0">
                  <a:solidFill>
                    <a:srgbClr val="FFFFFF"/>
                  </a:solidFill>
                </a:rPr>
                <a:t>Visual Studio </a:t>
              </a:r>
              <a:r>
                <a:rPr lang="en-US" sz="3200" dirty="0">
                  <a:solidFill>
                    <a:srgbClr val="FFFFFF"/>
                  </a:solidFill>
                  <a:latin typeface="Segoe UI Light"/>
                </a:rPr>
                <a:t>2012</a:t>
              </a:r>
            </a:p>
          </p:txBody>
        </p:sp>
      </p:grpSp>
      <p:grpSp>
        <p:nvGrpSpPr>
          <p:cNvPr id="28" name="Group 27"/>
          <p:cNvGrpSpPr/>
          <p:nvPr/>
        </p:nvGrpSpPr>
        <p:grpSpPr>
          <a:xfrm>
            <a:off x="601711" y="2082799"/>
            <a:ext cx="1543670" cy="1486287"/>
            <a:chOff x="1844630" y="2197471"/>
            <a:chExt cx="1543670" cy="1486287"/>
          </a:xfrm>
        </p:grpSpPr>
        <p:pic>
          <p:nvPicPr>
            <p:cNvPr id="162" name="Picture 1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199" y="2197471"/>
              <a:ext cx="873937" cy="512597"/>
            </a:xfrm>
            <a:prstGeom prst="rect">
              <a:avLst/>
            </a:prstGeom>
            <a:ln>
              <a:noFill/>
            </a:ln>
          </p:spPr>
        </p:pic>
        <p:sp>
          <p:nvSpPr>
            <p:cNvPr id="163" name="TextBox 162"/>
            <p:cNvSpPr txBox="1"/>
            <p:nvPr/>
          </p:nvSpPr>
          <p:spPr>
            <a:xfrm>
              <a:off x="1844630" y="2778895"/>
              <a:ext cx="1543670" cy="904863"/>
            </a:xfrm>
            <a:prstGeom prst="rect">
              <a:avLst/>
            </a:prstGeom>
            <a:noFill/>
            <a:ln>
              <a:noFill/>
            </a:ln>
          </p:spPr>
          <p:txBody>
            <a:bodyPr wrap="square" lIns="0" tIns="91440" rIns="91440" bIns="91440" rtlCol="0">
              <a:spAutoFit/>
            </a:bodyPr>
            <a:lstStyle>
              <a:defPPr>
                <a:defRPr lang="en-US"/>
              </a:defPPr>
              <a:lvl1pPr>
                <a:lnSpc>
                  <a:spcPct val="90000"/>
                </a:lnSpc>
                <a:defRPr sz="2000" b="1" spc="-30">
                  <a:gradFill>
                    <a:gsLst>
                      <a:gs pos="34400">
                        <a:schemeClr val="tx2"/>
                      </a:gs>
                      <a:gs pos="15200">
                        <a:schemeClr val="tx2"/>
                      </a:gs>
                    </a:gsLst>
                    <a:lin ang="5400000" scaled="1"/>
                  </a:gradFill>
                  <a:latin typeface="Segoe UI Semibold" panose="020B0702040204020203" pitchFamily="34" charset="0"/>
                  <a:cs typeface="Segoe UI Semibold" panose="020B0702040204020203" pitchFamily="34" charset="0"/>
                </a:defRPr>
              </a:lvl1pPr>
            </a:lstStyle>
            <a:p>
              <a:r>
                <a:rPr lang="en-US" dirty="0">
                  <a:solidFill>
                    <a:srgbClr val="FFFFFF"/>
                  </a:solidFill>
                </a:rPr>
                <a:t>Visual </a:t>
              </a:r>
              <a:r>
                <a:rPr lang="en-US" dirty="0" smtClean="0">
                  <a:solidFill>
                    <a:srgbClr val="FFFFFF"/>
                  </a:solidFill>
                </a:rPr>
                <a:t>Studio </a:t>
              </a:r>
              <a:r>
                <a:rPr lang="en-US" sz="3200" dirty="0">
                  <a:solidFill>
                    <a:srgbClr val="FFFFFF"/>
                  </a:solidFill>
                  <a:latin typeface="Segoe UI Light"/>
                </a:rPr>
                <a:t>2008</a:t>
              </a:r>
            </a:p>
          </p:txBody>
        </p:sp>
      </p:grpSp>
      <p:grpSp>
        <p:nvGrpSpPr>
          <p:cNvPr id="27" name="Group 26"/>
          <p:cNvGrpSpPr/>
          <p:nvPr/>
        </p:nvGrpSpPr>
        <p:grpSpPr>
          <a:xfrm>
            <a:off x="3535546" y="2095500"/>
            <a:ext cx="1579415" cy="1473586"/>
            <a:chOff x="4766107" y="2210172"/>
            <a:chExt cx="1579415" cy="1473586"/>
          </a:xfrm>
        </p:grpSpPr>
        <p:pic>
          <p:nvPicPr>
            <p:cNvPr id="161" name="Picture 1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8678" y="2210172"/>
              <a:ext cx="987822" cy="499898"/>
            </a:xfrm>
            <a:prstGeom prst="rect">
              <a:avLst/>
            </a:prstGeom>
            <a:ln>
              <a:noFill/>
            </a:ln>
          </p:spPr>
        </p:pic>
        <p:sp>
          <p:nvSpPr>
            <p:cNvPr id="165" name="TextBox 164"/>
            <p:cNvSpPr txBox="1"/>
            <p:nvPr/>
          </p:nvSpPr>
          <p:spPr>
            <a:xfrm>
              <a:off x="4766107" y="2778895"/>
              <a:ext cx="1579415" cy="904863"/>
            </a:xfrm>
            <a:prstGeom prst="rect">
              <a:avLst/>
            </a:prstGeom>
            <a:noFill/>
            <a:ln>
              <a:noFill/>
            </a:ln>
          </p:spPr>
          <p:txBody>
            <a:bodyPr wrap="square" lIns="0" tIns="91440" rIns="91440" bIns="91440" rtlCol="0">
              <a:spAutoFit/>
            </a:bodyPr>
            <a:lstStyle/>
            <a:p>
              <a:pPr>
                <a:lnSpc>
                  <a:spcPct val="90000"/>
                </a:lnSpc>
              </a:pPr>
              <a:r>
                <a:rPr lang="en-US" sz="2000" b="1" spc="-30" dirty="0" smtClean="0">
                  <a:solidFill>
                    <a:srgbClr val="FFFFFF"/>
                  </a:solidFill>
                  <a:latin typeface="Segoe UI Semibold" panose="020B0702040204020203" pitchFamily="34" charset="0"/>
                  <a:cs typeface="Segoe UI Semibold" panose="020B0702040204020203" pitchFamily="34" charset="0"/>
                </a:rPr>
                <a:t>Visual Studio </a:t>
              </a:r>
              <a:r>
                <a:rPr lang="en-US" sz="3200" b="1" spc="-30" dirty="0" smtClean="0">
                  <a:solidFill>
                    <a:srgbClr val="FFFFFF"/>
                  </a:solidFill>
                  <a:latin typeface="Segoe UI Light"/>
                  <a:cs typeface="Segoe UI Semibold" panose="020B0702040204020203" pitchFamily="34" charset="0"/>
                </a:rPr>
                <a:t>2010</a:t>
              </a:r>
              <a:endParaRPr lang="en-US" sz="3200" b="1" spc="-30" dirty="0">
                <a:solidFill>
                  <a:srgbClr val="FFFFFF"/>
                </a:solidFill>
                <a:latin typeface="Segoe UI Light"/>
                <a:cs typeface="Segoe UI Semibold" panose="020B0702040204020203" pitchFamily="34" charset="0"/>
              </a:endParaRPr>
            </a:p>
          </p:txBody>
        </p:sp>
      </p:grpSp>
      <p:grpSp>
        <p:nvGrpSpPr>
          <p:cNvPr id="24" name="Group 23"/>
          <p:cNvGrpSpPr/>
          <p:nvPr/>
        </p:nvGrpSpPr>
        <p:grpSpPr>
          <a:xfrm>
            <a:off x="9705465" y="2018517"/>
            <a:ext cx="1583704" cy="1550569"/>
            <a:chOff x="10092544" y="2145889"/>
            <a:chExt cx="1583704" cy="1550569"/>
          </a:xfrm>
        </p:grpSpPr>
        <p:sp>
          <p:nvSpPr>
            <p:cNvPr id="187" name="TextBox 186"/>
            <p:cNvSpPr txBox="1"/>
            <p:nvPr/>
          </p:nvSpPr>
          <p:spPr>
            <a:xfrm>
              <a:off x="10092544" y="2791595"/>
              <a:ext cx="1583704" cy="904863"/>
            </a:xfrm>
            <a:prstGeom prst="rect">
              <a:avLst/>
            </a:prstGeom>
            <a:noFill/>
          </p:spPr>
          <p:txBody>
            <a:bodyPr wrap="square" lIns="0" tIns="91440" rIns="91440" bIns="91440" rtlCol="0">
              <a:spAutoFit/>
            </a:bodyPr>
            <a:lstStyle>
              <a:defPPr>
                <a:defRPr lang="en-US"/>
              </a:defPPr>
              <a:lvl1pPr>
                <a:lnSpc>
                  <a:spcPct val="90000"/>
                </a:lnSpc>
                <a:defRPr sz="2000" b="1" spc="-30">
                  <a:gradFill>
                    <a:gsLst>
                      <a:gs pos="34400">
                        <a:schemeClr val="tx2"/>
                      </a:gs>
                      <a:gs pos="15200">
                        <a:schemeClr val="tx2"/>
                      </a:gs>
                    </a:gsLst>
                    <a:lin ang="5400000" scaled="1"/>
                  </a:gradFill>
                  <a:latin typeface="Segoe UI Semibold" panose="020B0702040204020203" pitchFamily="34" charset="0"/>
                  <a:cs typeface="Segoe UI Semibold" panose="020B0702040204020203" pitchFamily="34" charset="0"/>
                </a:defRPr>
              </a:lvl1pPr>
            </a:lstStyle>
            <a:p>
              <a:r>
                <a:rPr lang="en-US" dirty="0">
                  <a:solidFill>
                    <a:srgbClr val="FFFFFF"/>
                  </a:solidFill>
                </a:rPr>
                <a:t>Visual Studio </a:t>
              </a:r>
              <a:r>
                <a:rPr lang="en-US" sz="3200" dirty="0">
                  <a:solidFill>
                    <a:srgbClr val="FFFFFF"/>
                  </a:solidFill>
                  <a:latin typeface="Segoe UI Light"/>
                </a:rPr>
                <a:t>2013</a:t>
              </a:r>
            </a:p>
          </p:txBody>
        </p:sp>
        <p:sp>
          <p:nvSpPr>
            <p:cNvPr id="186" name="Freeform 5"/>
            <p:cNvSpPr>
              <a:spLocks noChangeAspect="1" noEditPoints="1"/>
            </p:cNvSpPr>
            <p:nvPr/>
          </p:nvSpPr>
          <p:spPr bwMode="auto">
            <a:xfrm>
              <a:off x="10165114" y="2145889"/>
              <a:ext cx="653669" cy="652394"/>
            </a:xfrm>
            <a:custGeom>
              <a:avLst/>
              <a:gdLst>
                <a:gd name="T0" fmla="*/ 1537 w 2052"/>
                <a:gd name="T1" fmla="*/ 0 h 2048"/>
                <a:gd name="T2" fmla="*/ 724 w 2052"/>
                <a:gd name="T3" fmla="*/ 813 h 2048"/>
                <a:gd name="T4" fmla="*/ 204 w 2052"/>
                <a:gd name="T5" fmla="*/ 410 h 2048"/>
                <a:gd name="T6" fmla="*/ 0 w 2052"/>
                <a:gd name="T7" fmla="*/ 512 h 2048"/>
                <a:gd name="T8" fmla="*/ 0 w 2052"/>
                <a:gd name="T9" fmla="*/ 1536 h 2048"/>
                <a:gd name="T10" fmla="*/ 204 w 2052"/>
                <a:gd name="T11" fmla="*/ 1638 h 2048"/>
                <a:gd name="T12" fmla="*/ 724 w 2052"/>
                <a:gd name="T13" fmla="*/ 1235 h 2048"/>
                <a:gd name="T14" fmla="*/ 1537 w 2052"/>
                <a:gd name="T15" fmla="*/ 2048 h 2048"/>
                <a:gd name="T16" fmla="*/ 2052 w 2052"/>
                <a:gd name="T17" fmla="*/ 1844 h 2048"/>
                <a:gd name="T18" fmla="*/ 2052 w 2052"/>
                <a:gd name="T19" fmla="*/ 204 h 2048"/>
                <a:gd name="T20" fmla="*/ 1537 w 2052"/>
                <a:gd name="T21" fmla="*/ 0 h 2048"/>
                <a:gd name="T22" fmla="*/ 204 w 2052"/>
                <a:gd name="T23" fmla="*/ 1332 h 2048"/>
                <a:gd name="T24" fmla="*/ 204 w 2052"/>
                <a:gd name="T25" fmla="*/ 716 h 2048"/>
                <a:gd name="T26" fmla="*/ 512 w 2052"/>
                <a:gd name="T27" fmla="*/ 1024 h 2048"/>
                <a:gd name="T28" fmla="*/ 204 w 2052"/>
                <a:gd name="T29" fmla="*/ 1332 h 2048"/>
                <a:gd name="T30" fmla="*/ 996 w 2052"/>
                <a:gd name="T31" fmla="*/ 1024 h 2048"/>
                <a:gd name="T32" fmla="*/ 1537 w 2052"/>
                <a:gd name="T33" fmla="*/ 602 h 2048"/>
                <a:gd name="T34" fmla="*/ 1537 w 2052"/>
                <a:gd name="T35" fmla="*/ 1446 h 2048"/>
                <a:gd name="T36" fmla="*/ 996 w 2052"/>
                <a:gd name="T37" fmla="*/ 1024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52" h="2048">
                  <a:moveTo>
                    <a:pt x="1537" y="0"/>
                  </a:moveTo>
                  <a:lnTo>
                    <a:pt x="724" y="813"/>
                  </a:lnTo>
                  <a:lnTo>
                    <a:pt x="204" y="410"/>
                  </a:lnTo>
                  <a:lnTo>
                    <a:pt x="0" y="512"/>
                  </a:lnTo>
                  <a:lnTo>
                    <a:pt x="0" y="1536"/>
                  </a:lnTo>
                  <a:lnTo>
                    <a:pt x="204" y="1638"/>
                  </a:lnTo>
                  <a:lnTo>
                    <a:pt x="724" y="1235"/>
                  </a:lnTo>
                  <a:lnTo>
                    <a:pt x="1537" y="2048"/>
                  </a:lnTo>
                  <a:lnTo>
                    <a:pt x="2052" y="1844"/>
                  </a:lnTo>
                  <a:lnTo>
                    <a:pt x="2052" y="204"/>
                  </a:lnTo>
                  <a:lnTo>
                    <a:pt x="1537" y="0"/>
                  </a:lnTo>
                  <a:close/>
                  <a:moveTo>
                    <a:pt x="204" y="1332"/>
                  </a:moveTo>
                  <a:lnTo>
                    <a:pt x="204" y="716"/>
                  </a:lnTo>
                  <a:lnTo>
                    <a:pt x="512" y="1024"/>
                  </a:lnTo>
                  <a:lnTo>
                    <a:pt x="204" y="1332"/>
                  </a:lnTo>
                  <a:close/>
                  <a:moveTo>
                    <a:pt x="996" y="1024"/>
                  </a:moveTo>
                  <a:lnTo>
                    <a:pt x="1537" y="602"/>
                  </a:lnTo>
                  <a:lnTo>
                    <a:pt x="1537" y="1446"/>
                  </a:lnTo>
                  <a:lnTo>
                    <a:pt x="996" y="1024"/>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US">
                <a:solidFill>
                  <a:srgbClr val="FFFFFF"/>
                </a:solidFill>
              </a:endParaRPr>
            </a:p>
          </p:txBody>
        </p:sp>
      </p:grpSp>
      <p:sp>
        <p:nvSpPr>
          <p:cNvPr id="2" name="Rectangle 1"/>
          <p:cNvSpPr/>
          <p:nvPr/>
        </p:nvSpPr>
        <p:spPr bwMode="auto">
          <a:xfrm>
            <a:off x="274642" y="1736435"/>
            <a:ext cx="11704633" cy="2704386"/>
          </a:xfrm>
          <a:prstGeom prst="rect">
            <a:avLst/>
          </a:prstGeom>
          <a:solidFill>
            <a:schemeClr val="bg1">
              <a:alpha val="9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itle 2"/>
          <p:cNvSpPr>
            <a:spLocks noGrp="1"/>
          </p:cNvSpPr>
          <p:nvPr>
            <p:ph type="title"/>
          </p:nvPr>
        </p:nvSpPr>
        <p:spPr/>
        <p:txBody>
          <a:bodyPr/>
          <a:lstStyle/>
          <a:p>
            <a:r>
              <a:rPr lang="en-US" dirty="0" smtClean="0"/>
              <a:t>The journey</a:t>
            </a:r>
            <a:endParaRPr lang="en-US" dirty="0"/>
          </a:p>
        </p:txBody>
      </p:sp>
      <p:grpSp>
        <p:nvGrpSpPr>
          <p:cNvPr id="15" name="Group 14"/>
          <p:cNvGrpSpPr/>
          <p:nvPr/>
        </p:nvGrpSpPr>
        <p:grpSpPr>
          <a:xfrm>
            <a:off x="6380622" y="1859406"/>
            <a:ext cx="1371600" cy="2239984"/>
            <a:chOff x="6380622" y="1884806"/>
            <a:chExt cx="1371600" cy="2239984"/>
          </a:xfrm>
          <a:noFill/>
        </p:grpSpPr>
        <p:cxnSp>
          <p:nvCxnSpPr>
            <p:cNvPr id="13" name="Straight Connector 12"/>
            <p:cNvCxnSpPr/>
            <p:nvPr/>
          </p:nvCxnSpPr>
          <p:spPr>
            <a:xfrm>
              <a:off x="7498222" y="3164966"/>
              <a:ext cx="0" cy="959824"/>
            </a:xfrm>
            <a:prstGeom prst="line">
              <a:avLst/>
            </a:prstGeom>
            <a:grpFill/>
            <a:ln w="38100" cap="flat">
              <a:solidFill>
                <a:schemeClr val="accent6"/>
              </a:solidFill>
              <a:prstDash val="solid"/>
              <a:miter lim="800000"/>
              <a:headEnd/>
              <a:tailEnd/>
            </a:ln>
            <a:extLst/>
          </p:spPr>
        </p:cxnSp>
        <p:sp>
          <p:nvSpPr>
            <p:cNvPr id="45" name="Rectangle 44"/>
            <p:cNvSpPr/>
            <p:nvPr/>
          </p:nvSpPr>
          <p:spPr bwMode="auto">
            <a:xfrm>
              <a:off x="6380622" y="1884806"/>
              <a:ext cx="1371600" cy="1280160"/>
            </a:xfrm>
            <a:prstGeom prst="rect">
              <a:avLst/>
            </a:prstGeom>
            <a:grpFill/>
            <a:ln w="31750">
              <a:solidFill>
                <a:schemeClr val="accent6"/>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91440" numCol="1" spcCol="0" rtlCol="0" fromWordArt="0" anchor="t" anchorCtr="0" forceAA="0" compatLnSpc="1">
              <a:prstTxWarp prst="textNoShape">
                <a:avLst/>
              </a:prstTxWarp>
              <a:noAutofit/>
            </a:bodyPr>
            <a:lstStyle/>
            <a:p>
              <a:pPr>
                <a:lnSpc>
                  <a:spcPct val="90000"/>
                </a:lnSpc>
              </a:pPr>
              <a:r>
                <a:rPr lang="en-US" dirty="0">
                  <a:solidFill>
                    <a:srgbClr val="0072C6"/>
                  </a:solidFill>
                  <a:latin typeface="Segoe UI Semibold" panose="020B0702040204020203" pitchFamily="34" charset="0"/>
                  <a:cs typeface="Segoe UI Semibold" panose="020B0702040204020203" pitchFamily="34" charset="0"/>
                </a:rPr>
                <a:t>Limited </a:t>
              </a:r>
              <a:r>
                <a:rPr lang="en-US" dirty="0" smtClean="0">
                  <a:solidFill>
                    <a:srgbClr val="0072C6"/>
                  </a:solidFill>
                  <a:latin typeface="Segoe UI Semibold" panose="020B0702040204020203" pitchFamily="34" charset="0"/>
                  <a:cs typeface="Segoe UI Semibold" panose="020B0702040204020203" pitchFamily="34" charset="0"/>
                </a:rPr>
                <a:t>Preview</a:t>
              </a:r>
            </a:p>
            <a:p>
              <a:pPr>
                <a:lnSpc>
                  <a:spcPct val="90000"/>
                </a:lnSpc>
                <a:spcBef>
                  <a:spcPts val="200"/>
                </a:spcBef>
              </a:pPr>
              <a:r>
                <a:rPr lang="en-US" sz="2800" b="1" dirty="0">
                  <a:solidFill>
                    <a:srgbClr val="0072C6"/>
                  </a:solidFill>
                  <a:latin typeface="Segoe UI Light"/>
                  <a:cs typeface="Segoe UI Semibold" panose="020B0702040204020203" pitchFamily="34" charset="0"/>
                </a:rPr>
                <a:t>09/11</a:t>
              </a:r>
            </a:p>
          </p:txBody>
        </p:sp>
      </p:grpSp>
      <p:grpSp>
        <p:nvGrpSpPr>
          <p:cNvPr id="18" name="Group 17"/>
          <p:cNvGrpSpPr/>
          <p:nvPr/>
        </p:nvGrpSpPr>
        <p:grpSpPr>
          <a:xfrm>
            <a:off x="9556155" y="1859406"/>
            <a:ext cx="1371600" cy="2239984"/>
            <a:chOff x="9568855" y="1884806"/>
            <a:chExt cx="1371600" cy="2239984"/>
          </a:xfrm>
          <a:noFill/>
        </p:grpSpPr>
        <p:cxnSp>
          <p:nvCxnSpPr>
            <p:cNvPr id="57" name="Straight Connector 56"/>
            <p:cNvCxnSpPr/>
            <p:nvPr/>
          </p:nvCxnSpPr>
          <p:spPr>
            <a:xfrm>
              <a:off x="9822855" y="3164966"/>
              <a:ext cx="0" cy="959824"/>
            </a:xfrm>
            <a:prstGeom prst="line">
              <a:avLst/>
            </a:prstGeom>
            <a:grpFill/>
            <a:ln w="38100" cap="flat">
              <a:solidFill>
                <a:schemeClr val="accent6"/>
              </a:solidFill>
              <a:prstDash val="solid"/>
              <a:miter lim="800000"/>
              <a:headEnd/>
              <a:tailEnd/>
            </a:ln>
            <a:extLst/>
          </p:spPr>
        </p:cxnSp>
        <p:sp>
          <p:nvSpPr>
            <p:cNvPr id="51" name="Rectangle 50"/>
            <p:cNvSpPr/>
            <p:nvPr/>
          </p:nvSpPr>
          <p:spPr bwMode="auto">
            <a:xfrm>
              <a:off x="9568855" y="1884806"/>
              <a:ext cx="1371600" cy="1280160"/>
            </a:xfrm>
            <a:prstGeom prst="rect">
              <a:avLst/>
            </a:prstGeom>
            <a:grpFill/>
            <a:ln w="31750">
              <a:solidFill>
                <a:schemeClr val="accent6"/>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91440" numCol="1" spcCol="0" rtlCol="0" fromWordArt="0" anchor="t" anchorCtr="0" forceAA="0" compatLnSpc="1">
              <a:prstTxWarp prst="textNoShape">
                <a:avLst/>
              </a:prstTxWarp>
              <a:noAutofit/>
            </a:bodyPr>
            <a:lstStyle/>
            <a:p>
              <a:pPr>
                <a:lnSpc>
                  <a:spcPct val="90000"/>
                </a:lnSpc>
              </a:pPr>
              <a:r>
                <a:rPr lang="en-US" dirty="0" smtClean="0">
                  <a:solidFill>
                    <a:srgbClr val="0072C6"/>
                  </a:solidFill>
                  <a:latin typeface="Segoe UI Semibold" panose="020B0702040204020203" pitchFamily="34" charset="0"/>
                  <a:cs typeface="Segoe UI Semibold" panose="020B0702040204020203" pitchFamily="34" charset="0"/>
                </a:rPr>
                <a:t>Released!</a:t>
              </a:r>
            </a:p>
            <a:p>
              <a:pPr>
                <a:lnSpc>
                  <a:spcPct val="90000"/>
                </a:lnSpc>
                <a:spcBef>
                  <a:spcPts val="200"/>
                </a:spcBef>
              </a:pPr>
              <a:r>
                <a:rPr lang="en-US" sz="2800" b="1" dirty="0">
                  <a:solidFill>
                    <a:srgbClr val="0072C6"/>
                  </a:solidFill>
                  <a:latin typeface="Segoe UI Light"/>
                  <a:cs typeface="Segoe UI Semibold" panose="020B0702040204020203" pitchFamily="34" charset="0"/>
                </a:rPr>
                <a:t>10/12</a:t>
              </a:r>
            </a:p>
          </p:txBody>
        </p:sp>
      </p:grpSp>
      <p:grpSp>
        <p:nvGrpSpPr>
          <p:cNvPr id="16" name="Group 15"/>
          <p:cNvGrpSpPr/>
          <p:nvPr/>
        </p:nvGrpSpPr>
        <p:grpSpPr>
          <a:xfrm>
            <a:off x="7997032" y="1859406"/>
            <a:ext cx="1371600" cy="2239984"/>
            <a:chOff x="7981157" y="1884806"/>
            <a:chExt cx="1371600" cy="2239984"/>
          </a:xfrm>
          <a:noFill/>
        </p:grpSpPr>
        <p:cxnSp>
          <p:nvCxnSpPr>
            <p:cNvPr id="56" name="Straight Connector 55"/>
            <p:cNvCxnSpPr/>
            <p:nvPr/>
          </p:nvCxnSpPr>
          <p:spPr>
            <a:xfrm>
              <a:off x="9098757" y="3164966"/>
              <a:ext cx="0" cy="959824"/>
            </a:xfrm>
            <a:prstGeom prst="line">
              <a:avLst/>
            </a:prstGeom>
            <a:grpFill/>
            <a:ln w="38100" cap="flat">
              <a:solidFill>
                <a:schemeClr val="accent6"/>
              </a:solidFill>
              <a:prstDash val="solid"/>
              <a:miter lim="800000"/>
              <a:headEnd/>
              <a:tailEnd/>
            </a:ln>
            <a:extLst/>
          </p:spPr>
        </p:cxnSp>
        <p:sp>
          <p:nvSpPr>
            <p:cNvPr id="48" name="Rectangle 47"/>
            <p:cNvSpPr/>
            <p:nvPr/>
          </p:nvSpPr>
          <p:spPr bwMode="auto">
            <a:xfrm>
              <a:off x="7981157" y="1884806"/>
              <a:ext cx="1371600" cy="1280160"/>
            </a:xfrm>
            <a:prstGeom prst="rect">
              <a:avLst/>
            </a:prstGeom>
            <a:grpFill/>
            <a:ln w="31750">
              <a:solidFill>
                <a:schemeClr val="accent6"/>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91440" numCol="1" spcCol="0" rtlCol="0" fromWordArt="0" anchor="t" anchorCtr="0" forceAA="0" compatLnSpc="1">
              <a:prstTxWarp prst="textNoShape">
                <a:avLst/>
              </a:prstTxWarp>
              <a:noAutofit/>
            </a:bodyPr>
            <a:lstStyle/>
            <a:p>
              <a:pPr>
                <a:lnSpc>
                  <a:spcPct val="90000"/>
                </a:lnSpc>
              </a:pPr>
              <a:r>
                <a:rPr lang="en-US" dirty="0">
                  <a:solidFill>
                    <a:srgbClr val="0072C6"/>
                  </a:solidFill>
                  <a:latin typeface="Segoe UI Semibold" panose="020B0702040204020203" pitchFamily="34" charset="0"/>
                  <a:cs typeface="Segoe UI Semibold" panose="020B0702040204020203" pitchFamily="34" charset="0"/>
                </a:rPr>
                <a:t>Public </a:t>
              </a:r>
              <a:r>
                <a:rPr lang="en-US" dirty="0" smtClean="0">
                  <a:solidFill>
                    <a:srgbClr val="0072C6"/>
                  </a:solidFill>
                  <a:latin typeface="Segoe UI Semibold" panose="020B0702040204020203" pitchFamily="34" charset="0"/>
                  <a:cs typeface="Segoe UI Semibold" panose="020B0702040204020203" pitchFamily="34" charset="0"/>
                </a:rPr>
                <a:t>Preview</a:t>
              </a:r>
            </a:p>
            <a:p>
              <a:pPr>
                <a:lnSpc>
                  <a:spcPct val="90000"/>
                </a:lnSpc>
                <a:spcBef>
                  <a:spcPts val="200"/>
                </a:spcBef>
              </a:pPr>
              <a:r>
                <a:rPr lang="en-US" sz="2800" b="1" dirty="0">
                  <a:solidFill>
                    <a:srgbClr val="0072C6"/>
                  </a:solidFill>
                  <a:latin typeface="Segoe UI Light"/>
                  <a:cs typeface="Segoe UI Semibold" panose="020B0702040204020203" pitchFamily="34" charset="0"/>
                </a:rPr>
                <a:t>06/12</a:t>
              </a:r>
            </a:p>
          </p:txBody>
        </p:sp>
      </p:grpSp>
      <p:sp>
        <p:nvSpPr>
          <p:cNvPr id="52" name="Rectangle 51"/>
          <p:cNvSpPr/>
          <p:nvPr/>
        </p:nvSpPr>
        <p:spPr bwMode="auto">
          <a:xfrm>
            <a:off x="7407496" y="3896987"/>
            <a:ext cx="3836768" cy="544765"/>
          </a:xfrm>
          <a:prstGeom prst="rect">
            <a:avLst/>
          </a:prstGeom>
          <a:solidFill>
            <a:schemeClr val="accent6"/>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944" tIns="146304" rIns="124309" bIns="146304" numCol="1" rtlCol="0" anchor="ctr" anchorCtr="0" compatLnSpc="1">
            <a:prstTxWarp prst="textNoShape">
              <a:avLst/>
            </a:prstTxWarp>
            <a:spAutoFit/>
          </a:bodyPr>
          <a:lstStyle/>
          <a:p>
            <a:pPr defTabSz="1242742" fontAlgn="base">
              <a:lnSpc>
                <a:spcPct val="90000"/>
              </a:lnSpc>
              <a:spcBef>
                <a:spcPct val="0"/>
              </a:spcBef>
              <a:spcAft>
                <a:spcPct val="0"/>
              </a:spcAft>
            </a:pPr>
            <a:r>
              <a:rPr lang="en-US" b="1"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Visual Studio Online</a:t>
            </a:r>
          </a:p>
        </p:txBody>
      </p:sp>
      <p:sp useBgFill="1">
        <p:nvSpPr>
          <p:cNvPr id="22" name="Rectangle 21"/>
          <p:cNvSpPr/>
          <p:nvPr/>
        </p:nvSpPr>
        <p:spPr bwMode="auto">
          <a:xfrm>
            <a:off x="5749826" y="4954956"/>
            <a:ext cx="5845274" cy="2039569"/>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TextBox 3"/>
          <p:cNvSpPr txBox="1"/>
          <p:nvPr/>
        </p:nvSpPr>
        <p:spPr>
          <a:xfrm>
            <a:off x="3829481" y="5455004"/>
            <a:ext cx="936822" cy="249299"/>
          </a:xfrm>
          <a:prstGeom prst="rect">
            <a:avLst/>
          </a:prstGeom>
          <a:noFill/>
        </p:spPr>
        <p:txBody>
          <a:bodyPr wrap="square" lIns="0" tIns="0" rIns="0" bIns="0" rtlCol="0">
            <a:spAutoFit/>
          </a:bodyPr>
          <a:lstStyle/>
          <a:p>
            <a:pPr algn="ctr">
              <a:lnSpc>
                <a:spcPct val="90000"/>
              </a:lnSpc>
            </a:pPr>
            <a:r>
              <a:rPr lang="en-US" dirty="0" smtClean="0">
                <a:solidFill>
                  <a:srgbClr val="FFFFFF"/>
                </a:solidFill>
                <a:latin typeface="Segoe UI Semibold" panose="020B0702040204020203" pitchFamily="34" charset="0"/>
                <a:cs typeface="Segoe UI Semibold" panose="020B0702040204020203" pitchFamily="34" charset="0"/>
              </a:rPr>
              <a:t>2010</a:t>
            </a:r>
            <a:endParaRPr lang="en-US" dirty="0">
              <a:solidFill>
                <a:srgbClr val="FFFFFF"/>
              </a:solidFill>
              <a:latin typeface="Segoe UI Semibold" panose="020B0702040204020203" pitchFamily="34" charset="0"/>
              <a:cs typeface="Segoe UI Semibold" panose="020B0702040204020203" pitchFamily="34" charset="0"/>
            </a:endParaRPr>
          </a:p>
        </p:txBody>
      </p:sp>
      <p:sp>
        <p:nvSpPr>
          <p:cNvPr id="5" name="TextBox 4"/>
          <p:cNvSpPr txBox="1"/>
          <p:nvPr/>
        </p:nvSpPr>
        <p:spPr>
          <a:xfrm>
            <a:off x="0" y="5455004"/>
            <a:ext cx="936822" cy="249299"/>
          </a:xfrm>
          <a:prstGeom prst="rect">
            <a:avLst/>
          </a:prstGeom>
          <a:noFill/>
        </p:spPr>
        <p:txBody>
          <a:bodyPr wrap="square" lIns="0" tIns="0" rIns="0" bIns="0" rtlCol="0">
            <a:spAutoFit/>
          </a:bodyPr>
          <a:lstStyle/>
          <a:p>
            <a:pPr algn="ctr">
              <a:lnSpc>
                <a:spcPct val="90000"/>
              </a:lnSpc>
            </a:pPr>
            <a:r>
              <a:rPr lang="en-US" dirty="0" smtClean="0">
                <a:solidFill>
                  <a:srgbClr val="FFFFFF"/>
                </a:solidFill>
                <a:latin typeface="Segoe UI Semibold" panose="020B0702040204020203" pitchFamily="34" charset="0"/>
                <a:cs typeface="Segoe UI Semibold" panose="020B0702040204020203" pitchFamily="34" charset="0"/>
              </a:rPr>
              <a:t>2008</a:t>
            </a:r>
            <a:endParaRPr lang="en-US" dirty="0">
              <a:solidFill>
                <a:srgbClr val="FFFFFF"/>
              </a:solidFill>
              <a:latin typeface="Segoe UI Semibold" panose="020B0702040204020203" pitchFamily="34" charset="0"/>
              <a:cs typeface="Segoe UI Semibold" panose="020B0702040204020203" pitchFamily="34" charset="0"/>
            </a:endParaRPr>
          </a:p>
        </p:txBody>
      </p:sp>
      <p:cxnSp>
        <p:nvCxnSpPr>
          <p:cNvPr id="6" name="Straight Connector 5"/>
          <p:cNvCxnSpPr/>
          <p:nvPr/>
        </p:nvCxnSpPr>
        <p:spPr>
          <a:xfrm flipV="1">
            <a:off x="11211" y="5370950"/>
            <a:ext cx="1243647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457200" y="5216103"/>
            <a:ext cx="0" cy="15484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297892" y="5216103"/>
            <a:ext cx="0" cy="15484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138584" y="5216103"/>
            <a:ext cx="0" cy="15484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85458" y="5455004"/>
            <a:ext cx="936822" cy="249299"/>
          </a:xfrm>
          <a:prstGeom prst="rect">
            <a:avLst/>
          </a:prstGeom>
          <a:noFill/>
        </p:spPr>
        <p:txBody>
          <a:bodyPr wrap="square" lIns="0" tIns="0" rIns="0" bIns="0" rtlCol="0">
            <a:spAutoFit/>
          </a:bodyPr>
          <a:lstStyle/>
          <a:p>
            <a:pPr algn="ctr">
              <a:lnSpc>
                <a:spcPct val="90000"/>
              </a:lnSpc>
            </a:pPr>
            <a:r>
              <a:rPr lang="en-US" dirty="0" smtClean="0">
                <a:solidFill>
                  <a:srgbClr val="FFFFFF"/>
                </a:solidFill>
                <a:latin typeface="Segoe UI Semibold" panose="020B0702040204020203" pitchFamily="34" charset="0"/>
                <a:cs typeface="Segoe UI Semibold" panose="020B0702040204020203" pitchFamily="34" charset="0"/>
              </a:rPr>
              <a:t>2012</a:t>
            </a:r>
            <a:endParaRPr lang="en-US" dirty="0">
              <a:solidFill>
                <a:srgbClr val="FFFFFF"/>
              </a:solidFill>
              <a:latin typeface="Segoe UI Semibold" panose="020B0702040204020203" pitchFamily="34" charset="0"/>
              <a:cs typeface="Segoe UI Semibold" panose="020B0702040204020203" pitchFamily="34" charset="0"/>
            </a:endParaRPr>
          </a:p>
        </p:txBody>
      </p:sp>
      <p:cxnSp>
        <p:nvCxnSpPr>
          <p:cNvPr id="14" name="Straight Connector 13"/>
          <p:cNvCxnSpPr/>
          <p:nvPr/>
        </p:nvCxnSpPr>
        <p:spPr>
          <a:xfrm flipV="1">
            <a:off x="11979275" y="5216103"/>
            <a:ext cx="0" cy="15484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3" name="TextBox 152"/>
          <p:cNvSpPr txBox="1"/>
          <p:nvPr/>
        </p:nvSpPr>
        <p:spPr>
          <a:xfrm>
            <a:off x="1909135" y="5455004"/>
            <a:ext cx="936822" cy="249299"/>
          </a:xfrm>
          <a:prstGeom prst="rect">
            <a:avLst/>
          </a:prstGeom>
          <a:noFill/>
        </p:spPr>
        <p:txBody>
          <a:bodyPr wrap="square" lIns="0" tIns="0" rIns="0" bIns="0" rtlCol="0">
            <a:spAutoFit/>
          </a:bodyPr>
          <a:lstStyle/>
          <a:p>
            <a:pPr algn="ctr">
              <a:lnSpc>
                <a:spcPct val="90000"/>
              </a:lnSpc>
            </a:pPr>
            <a:r>
              <a:rPr lang="en-US" dirty="0" smtClean="0">
                <a:solidFill>
                  <a:srgbClr val="FFFFFF"/>
                </a:solidFill>
                <a:latin typeface="Segoe UI Semibold" panose="020B0702040204020203" pitchFamily="34" charset="0"/>
                <a:cs typeface="Segoe UI Semibold" panose="020B0702040204020203" pitchFamily="34" charset="0"/>
              </a:rPr>
              <a:t>2009</a:t>
            </a:r>
            <a:endParaRPr lang="en-US" dirty="0">
              <a:solidFill>
                <a:srgbClr val="FFFFFF"/>
              </a:solidFill>
              <a:latin typeface="Segoe UI Semibold" panose="020B0702040204020203" pitchFamily="34" charset="0"/>
              <a:cs typeface="Segoe UI Semibold" panose="020B0702040204020203" pitchFamily="34" charset="0"/>
            </a:endParaRPr>
          </a:p>
        </p:txBody>
      </p:sp>
      <p:sp>
        <p:nvSpPr>
          <p:cNvPr id="154" name="TextBox 153"/>
          <p:cNvSpPr txBox="1"/>
          <p:nvPr/>
        </p:nvSpPr>
        <p:spPr>
          <a:xfrm>
            <a:off x="5749826" y="5455004"/>
            <a:ext cx="936822" cy="249299"/>
          </a:xfrm>
          <a:prstGeom prst="rect">
            <a:avLst/>
          </a:prstGeom>
          <a:noFill/>
        </p:spPr>
        <p:txBody>
          <a:bodyPr wrap="square" lIns="0" tIns="0" rIns="0" bIns="0" rtlCol="0">
            <a:spAutoFit/>
          </a:bodyPr>
          <a:lstStyle/>
          <a:p>
            <a:pPr algn="ctr">
              <a:lnSpc>
                <a:spcPct val="90000"/>
              </a:lnSpc>
            </a:pPr>
            <a:r>
              <a:rPr lang="en-US" dirty="0" smtClean="0">
                <a:solidFill>
                  <a:srgbClr val="FFFFFF"/>
                </a:solidFill>
                <a:latin typeface="Segoe UI Semibold" panose="020B0702040204020203" pitchFamily="34" charset="0"/>
                <a:cs typeface="Segoe UI Semibold" panose="020B0702040204020203" pitchFamily="34" charset="0"/>
              </a:rPr>
              <a:t>2011</a:t>
            </a:r>
            <a:endParaRPr lang="en-US" dirty="0">
              <a:solidFill>
                <a:srgbClr val="FFFFFF"/>
              </a:solidFill>
              <a:latin typeface="Segoe UI Semibold" panose="020B0702040204020203" pitchFamily="34" charset="0"/>
              <a:cs typeface="Segoe UI Semibold" panose="020B0702040204020203" pitchFamily="34" charset="0"/>
            </a:endParaRPr>
          </a:p>
        </p:txBody>
      </p:sp>
      <p:sp>
        <p:nvSpPr>
          <p:cNvPr id="155" name="TextBox 154"/>
          <p:cNvSpPr txBox="1"/>
          <p:nvPr/>
        </p:nvSpPr>
        <p:spPr>
          <a:xfrm>
            <a:off x="9590519" y="5455004"/>
            <a:ext cx="936822" cy="249299"/>
          </a:xfrm>
          <a:prstGeom prst="rect">
            <a:avLst/>
          </a:prstGeom>
          <a:noFill/>
        </p:spPr>
        <p:txBody>
          <a:bodyPr wrap="square" lIns="0" tIns="0" rIns="0" bIns="0" rtlCol="0">
            <a:spAutoFit/>
          </a:bodyPr>
          <a:lstStyle/>
          <a:p>
            <a:pPr algn="ctr">
              <a:lnSpc>
                <a:spcPct val="90000"/>
              </a:lnSpc>
            </a:pPr>
            <a:r>
              <a:rPr lang="en-US" dirty="0" smtClean="0">
                <a:solidFill>
                  <a:srgbClr val="FFFFFF"/>
                </a:solidFill>
                <a:latin typeface="Segoe UI Semibold" panose="020B0702040204020203" pitchFamily="34" charset="0"/>
                <a:cs typeface="Segoe UI Semibold" panose="020B0702040204020203" pitchFamily="34" charset="0"/>
              </a:rPr>
              <a:t>2013</a:t>
            </a:r>
            <a:endParaRPr lang="en-US" dirty="0">
              <a:solidFill>
                <a:srgbClr val="FFFFFF"/>
              </a:solidFill>
              <a:latin typeface="Segoe UI Semibold" panose="020B0702040204020203" pitchFamily="34" charset="0"/>
              <a:cs typeface="Segoe UI Semibold" panose="020B0702040204020203" pitchFamily="34" charset="0"/>
            </a:endParaRPr>
          </a:p>
        </p:txBody>
      </p:sp>
      <p:sp>
        <p:nvSpPr>
          <p:cNvPr id="156" name="TextBox 155"/>
          <p:cNvSpPr txBox="1"/>
          <p:nvPr/>
        </p:nvSpPr>
        <p:spPr>
          <a:xfrm>
            <a:off x="11510864" y="5455004"/>
            <a:ext cx="936822" cy="249299"/>
          </a:xfrm>
          <a:prstGeom prst="rect">
            <a:avLst/>
          </a:prstGeom>
          <a:noFill/>
        </p:spPr>
        <p:txBody>
          <a:bodyPr wrap="square" lIns="0" tIns="0" rIns="0" bIns="0" rtlCol="0">
            <a:spAutoFit/>
          </a:bodyPr>
          <a:lstStyle/>
          <a:p>
            <a:pPr algn="ctr">
              <a:lnSpc>
                <a:spcPct val="90000"/>
              </a:lnSpc>
            </a:pPr>
            <a:r>
              <a:rPr lang="en-US" dirty="0" smtClean="0">
                <a:solidFill>
                  <a:srgbClr val="FFFFFF"/>
                </a:solidFill>
                <a:latin typeface="Segoe UI Semibold" panose="020B0702040204020203" pitchFamily="34" charset="0"/>
                <a:cs typeface="Segoe UI Semibold" panose="020B0702040204020203" pitchFamily="34" charset="0"/>
              </a:rPr>
              <a:t>2014</a:t>
            </a:r>
            <a:endParaRPr lang="en-US" dirty="0">
              <a:solidFill>
                <a:srgbClr val="FFFFFF"/>
              </a:solidFill>
              <a:latin typeface="Segoe UI Semibold" panose="020B0702040204020203" pitchFamily="34" charset="0"/>
              <a:cs typeface="Segoe UI Semibold" panose="020B0702040204020203" pitchFamily="34" charset="0"/>
            </a:endParaRPr>
          </a:p>
        </p:txBody>
      </p:sp>
      <p:cxnSp>
        <p:nvCxnSpPr>
          <p:cNvPr id="157" name="Straight Connector 156"/>
          <p:cNvCxnSpPr/>
          <p:nvPr/>
        </p:nvCxnSpPr>
        <p:spPr>
          <a:xfrm flipV="1">
            <a:off x="2377546" y="5216103"/>
            <a:ext cx="0" cy="15484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V="1">
            <a:off x="6218238" y="5216103"/>
            <a:ext cx="0" cy="15484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10058930" y="5216103"/>
            <a:ext cx="0" cy="15484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8" name="Rectangle 187"/>
          <p:cNvSpPr/>
          <p:nvPr/>
        </p:nvSpPr>
        <p:spPr bwMode="auto">
          <a:xfrm>
            <a:off x="0" y="4440957"/>
            <a:ext cx="11244263" cy="544765"/>
          </a:xfrm>
          <a:prstGeom prst="rect">
            <a:avLst/>
          </a:prstGeom>
          <a:solidFill>
            <a:schemeClr val="tx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72944" tIns="146304" rIns="124309" bIns="146304" numCol="1" rtlCol="0" anchor="ctr" anchorCtr="0" compatLnSpc="1">
            <a:prstTxWarp prst="textNoShape">
              <a:avLst/>
            </a:prstTxWarp>
            <a:spAutoFit/>
          </a:bodyPr>
          <a:lstStyle/>
          <a:p>
            <a:pPr defTabSz="1242742" fontAlgn="base">
              <a:lnSpc>
                <a:spcPct val="90000"/>
              </a:lnSpc>
              <a:spcBef>
                <a:spcPct val="0"/>
              </a:spcBef>
              <a:spcAft>
                <a:spcPct val="0"/>
              </a:spcAft>
            </a:pPr>
            <a:r>
              <a:rPr lang="en-US" b="1" dirty="0" smtClean="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Visual Studio</a:t>
            </a:r>
            <a:endParaRPr lang="en-US" b="1"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614750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fill="hold"/>
                                        <p:tgtEl>
                                          <p:spTgt spid="52"/>
                                        </p:tgtEl>
                                        <p:attrNameLst>
                                          <p:attrName>ppt_x</p:attrName>
                                        </p:attrNameLst>
                                      </p:cBhvr>
                                      <p:tavLst>
                                        <p:tav tm="0">
                                          <p:val>
                                            <p:strVal val="#ppt_x"/>
                                          </p:val>
                                        </p:tav>
                                        <p:tav tm="100000">
                                          <p:val>
                                            <p:strVal val="#ppt_x"/>
                                          </p:val>
                                        </p:tav>
                                      </p:tavLst>
                                    </p:anim>
                                    <p:anim calcmode="lin" valueType="num">
                                      <p:cBhvr additive="base">
                                        <p:cTn id="8" dur="1000" fill="hold"/>
                                        <p:tgtEl>
                                          <p:spTgt spid="52"/>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2" presetClass="entr" presetSubtype="4" decel="100000" fill="hold" nodeType="withEffect">
                                  <p:stCondLst>
                                    <p:cond delay="100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1250" fill="hold"/>
                                        <p:tgtEl>
                                          <p:spTgt spid="15"/>
                                        </p:tgtEl>
                                        <p:attrNameLst>
                                          <p:attrName>ppt_x</p:attrName>
                                        </p:attrNameLst>
                                      </p:cBhvr>
                                      <p:tavLst>
                                        <p:tav tm="0">
                                          <p:val>
                                            <p:strVal val="#ppt_x"/>
                                          </p:val>
                                        </p:tav>
                                        <p:tav tm="100000">
                                          <p:val>
                                            <p:strVal val="#ppt_x"/>
                                          </p:val>
                                        </p:tav>
                                      </p:tavLst>
                                    </p:anim>
                                    <p:anim calcmode="lin" valueType="num">
                                      <p:cBhvr additive="base">
                                        <p:cTn id="15" dur="1250" fill="hold"/>
                                        <p:tgtEl>
                                          <p:spTgt spid="15"/>
                                        </p:tgtEl>
                                        <p:attrNameLst>
                                          <p:attrName>ppt_y</p:attrName>
                                        </p:attrNameLst>
                                      </p:cBhvr>
                                      <p:tavLst>
                                        <p:tav tm="0">
                                          <p:val>
                                            <p:strVal val="1+#ppt_h/2"/>
                                          </p:val>
                                        </p:tav>
                                        <p:tav tm="100000">
                                          <p:val>
                                            <p:strVal val="#ppt_y"/>
                                          </p:val>
                                        </p:tav>
                                      </p:tavLst>
                                    </p:anim>
                                  </p:childTnLst>
                                </p:cTn>
                              </p:par>
                              <p:par>
                                <p:cTn id="16" presetID="2" presetClass="entr" presetSubtype="4" decel="100000" fill="hold" nodeType="withEffect">
                                  <p:stCondLst>
                                    <p:cond delay="110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1250" fill="hold"/>
                                        <p:tgtEl>
                                          <p:spTgt spid="16"/>
                                        </p:tgtEl>
                                        <p:attrNameLst>
                                          <p:attrName>ppt_x</p:attrName>
                                        </p:attrNameLst>
                                      </p:cBhvr>
                                      <p:tavLst>
                                        <p:tav tm="0">
                                          <p:val>
                                            <p:strVal val="#ppt_x"/>
                                          </p:val>
                                        </p:tav>
                                        <p:tav tm="100000">
                                          <p:val>
                                            <p:strVal val="#ppt_x"/>
                                          </p:val>
                                        </p:tav>
                                      </p:tavLst>
                                    </p:anim>
                                    <p:anim calcmode="lin" valueType="num">
                                      <p:cBhvr additive="base">
                                        <p:cTn id="19" dur="1250" fill="hold"/>
                                        <p:tgtEl>
                                          <p:spTgt spid="16"/>
                                        </p:tgtEl>
                                        <p:attrNameLst>
                                          <p:attrName>ppt_y</p:attrName>
                                        </p:attrNameLst>
                                      </p:cBhvr>
                                      <p:tavLst>
                                        <p:tav tm="0">
                                          <p:val>
                                            <p:strVal val="1+#ppt_h/2"/>
                                          </p:val>
                                        </p:tav>
                                        <p:tav tm="100000">
                                          <p:val>
                                            <p:strVal val="#ppt_y"/>
                                          </p:val>
                                        </p:tav>
                                      </p:tavLst>
                                    </p:anim>
                                  </p:childTnLst>
                                </p:cTn>
                              </p:par>
                              <p:par>
                                <p:cTn id="20" presetID="2" presetClass="entr" presetSubtype="4" decel="100000" fill="hold" nodeType="withEffect">
                                  <p:stCondLst>
                                    <p:cond delay="130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250" fill="hold"/>
                                        <p:tgtEl>
                                          <p:spTgt spid="18"/>
                                        </p:tgtEl>
                                        <p:attrNameLst>
                                          <p:attrName>ppt_x</p:attrName>
                                        </p:attrNameLst>
                                      </p:cBhvr>
                                      <p:tavLst>
                                        <p:tav tm="0">
                                          <p:val>
                                            <p:strVal val="#ppt_x"/>
                                          </p:val>
                                        </p:tav>
                                        <p:tav tm="100000">
                                          <p:val>
                                            <p:strVal val="#ppt_x"/>
                                          </p:val>
                                        </p:tav>
                                      </p:tavLst>
                                    </p:anim>
                                    <p:anim calcmode="lin" valueType="num">
                                      <p:cBhvr additive="base">
                                        <p:cTn id="23"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solidFill>
                  <a:srgbClr val="FFFFFF"/>
                </a:solidFill>
              </a:endParaRPr>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Developer Network</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4"/>
                </a:rPr>
                <a:t>http</a:t>
              </a:r>
              <a:r>
                <a:rPr lang="en-US" dirty="0" smtClean="0">
                  <a:solidFill>
                    <a:srgbClr val="FFFFFF"/>
                  </a:solidFill>
                  <a:hlinkClick r:id="rId4"/>
                </a:rPr>
                <a:t>://developer.microsoft.com </a:t>
              </a:r>
              <a:endParaRPr lang="en-US" dirty="0">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a:spcBef>
                  <a:spcPts val="600"/>
                </a:spcBef>
                <a:buSzPct val="120000"/>
                <a:tabLst>
                  <a:tab pos="1828800" algn="l"/>
                </a:tabLst>
                <a:defRPr/>
              </a:pPr>
              <a:r>
                <a:rPr lang="en-US" dirty="0">
                  <a:solidFill>
                    <a:srgbClr val="FFFFFF"/>
                  </a:solidFill>
                  <a:hlinkClick r:id="rId5"/>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rgbClr val="505050"/>
                      </a:gs>
                      <a:gs pos="100000">
                        <a:srgbClr val="505050"/>
                      </a:gs>
                    </a:gsLst>
                    <a:lin ang="5400000" scaled="0"/>
                  </a:gradFill>
                  <a:ea typeface="Segoe UI" pitchFamily="34" charset="0"/>
                  <a:cs typeface="Segoe UI" pitchFamily="34" charset="0"/>
                </a:rPr>
                <a:t>Sessions on Demand</a:t>
              </a:r>
              <a:endParaRPr lang="en-US" sz="1600" dirty="0">
                <a:gradFill>
                  <a:gsLst>
                    <a:gs pos="1250">
                      <a:srgbClr val="505050"/>
                    </a:gs>
                    <a:gs pos="100000">
                      <a:srgbClr val="505050"/>
                    </a:gs>
                  </a:gsLst>
                  <a:lin ang="5400000" scaled="0"/>
                </a:gradFill>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solidFill>
                    <a:srgbClr val="FFFFFF"/>
                  </a:solidFill>
                  <a:hlinkClick r:id="rId6"/>
                </a:rPr>
                <a:t>http://channel9.msdn.com/Events/TechEd</a:t>
              </a:r>
              <a:endParaRPr lang="en-US" dirty="0">
                <a:solidFill>
                  <a:srgbClr val="FFFFFF"/>
                </a:solidFill>
              </a:endParaRPr>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sp>
        <p:nvSpPr>
          <p:cNvPr id="37" name="Freeform 54"/>
          <p:cNvSpPr>
            <a:spLocks noEditPoints="1"/>
          </p:cNvSpPr>
          <p:nvPr/>
        </p:nvSpPr>
        <p:spPr bwMode="black">
          <a:xfrm>
            <a:off x="6121301" y="6038298"/>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92718969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19"/>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0"/>
          </p:nvPr>
        </p:nvSpPr>
        <p:spPr>
          <a:xfrm>
            <a:off x="274638" y="1545485"/>
            <a:ext cx="11887200" cy="2521716"/>
          </a:xfrm>
        </p:spPr>
        <p:txBody>
          <a:bodyPr lIns="182880" tIns="146304" rIns="182880" bIns="146304"/>
          <a:lstStyle/>
          <a:p>
            <a:pPr marL="457200" indent="-457200">
              <a:spcBef>
                <a:spcPts val="2200"/>
              </a:spcBef>
              <a:buClr>
                <a:schemeClr val="tx2"/>
              </a:buClr>
            </a:pPr>
            <a:r>
              <a:rPr lang="en-US" dirty="0">
                <a:gradFill>
                  <a:gsLst>
                    <a:gs pos="0">
                      <a:schemeClr val="tx1"/>
                    </a:gs>
                    <a:gs pos="100000">
                      <a:schemeClr val="tx1"/>
                    </a:gs>
                  </a:gsLst>
                  <a:lin ang="5400000" scaled="0"/>
                </a:gradFill>
                <a:hlinkClick r:id="rId3"/>
              </a:rPr>
              <a:t>http://www.visualstudio.com</a:t>
            </a:r>
            <a:endParaRPr lang="en-US" dirty="0">
              <a:gradFill>
                <a:gsLst>
                  <a:gs pos="0">
                    <a:schemeClr val="tx1"/>
                  </a:gs>
                  <a:gs pos="100000">
                    <a:schemeClr val="tx1"/>
                  </a:gs>
                </a:gsLst>
                <a:lin ang="5400000" scaled="0"/>
              </a:gradFill>
            </a:endParaRPr>
          </a:p>
          <a:p>
            <a:pPr marL="457200" indent="-457200">
              <a:spcBef>
                <a:spcPts val="2200"/>
              </a:spcBef>
              <a:buClr>
                <a:schemeClr val="tx2"/>
              </a:buClr>
            </a:pPr>
            <a:r>
              <a:rPr lang="en-US" dirty="0">
                <a:gradFill>
                  <a:gsLst>
                    <a:gs pos="0">
                      <a:schemeClr val="tx1"/>
                    </a:gs>
                    <a:gs pos="100000">
                      <a:schemeClr val="tx1"/>
                    </a:gs>
                  </a:gsLst>
                  <a:lin ang="5400000" scaled="0"/>
                </a:gradFill>
                <a:hlinkClick r:id="rId4"/>
              </a:rPr>
              <a:t>http://blogs.msdn.com/b/developer-tools/</a:t>
            </a:r>
            <a:endParaRPr lang="en-US" dirty="0">
              <a:gradFill>
                <a:gsLst>
                  <a:gs pos="0">
                    <a:schemeClr val="tx1"/>
                  </a:gs>
                  <a:gs pos="100000">
                    <a:schemeClr val="tx1"/>
                  </a:gs>
                </a:gsLst>
                <a:lin ang="5400000" scaled="0"/>
              </a:gradFill>
            </a:endParaRPr>
          </a:p>
          <a:p>
            <a:pPr marL="457200" indent="-457200">
              <a:spcBef>
                <a:spcPts val="2200"/>
              </a:spcBef>
              <a:buClr>
                <a:schemeClr val="tx2"/>
              </a:buClr>
            </a:pPr>
            <a:r>
              <a:rPr lang="en-US" dirty="0">
                <a:gradFill>
                  <a:gsLst>
                    <a:gs pos="0">
                      <a:schemeClr val="tx1"/>
                    </a:gs>
                    <a:gs pos="100000">
                      <a:schemeClr val="tx1"/>
                    </a:gs>
                  </a:gsLst>
                  <a:lin ang="5400000" scaled="0"/>
                </a:gradFill>
                <a:hlinkClick r:id="rId5"/>
              </a:rPr>
              <a:t>http://msdn.microsoft.com/vstudio</a:t>
            </a:r>
            <a:r>
              <a:rPr lang="en-US" dirty="0">
                <a:gradFill>
                  <a:gsLst>
                    <a:gs pos="0">
                      <a:schemeClr val="tx1"/>
                    </a:gs>
                    <a:gs pos="100000">
                      <a:schemeClr val="tx1"/>
                    </a:gs>
                  </a:gsLst>
                  <a:lin ang="5400000" scaled="0"/>
                </a:gradFill>
              </a:rPr>
              <a:t> </a:t>
            </a:r>
          </a:p>
        </p:txBody>
      </p:sp>
      <p:sp>
        <p:nvSpPr>
          <p:cNvPr id="4" name="Title 3"/>
          <p:cNvSpPr>
            <a:spLocks noGrp="1"/>
          </p:cNvSpPr>
          <p:nvPr>
            <p:ph type="title"/>
          </p:nvPr>
        </p:nvSpPr>
        <p:spPr/>
        <p:txBody>
          <a:bodyPr/>
          <a:lstStyle/>
          <a:p>
            <a:r>
              <a:rPr lang="en-US" dirty="0" smtClean="0"/>
              <a:t>DEV Track Resources</a:t>
            </a:r>
            <a:endParaRPr lang="en-US" dirty="0"/>
          </a:p>
        </p:txBody>
      </p:sp>
      <p:grpSp>
        <p:nvGrpSpPr>
          <p:cNvPr id="3" name="Group 2"/>
          <p:cNvGrpSpPr/>
          <p:nvPr/>
        </p:nvGrpSpPr>
        <p:grpSpPr>
          <a:xfrm>
            <a:off x="8504238" y="4838317"/>
            <a:ext cx="3076577" cy="683264"/>
            <a:chOff x="8297184" y="4389321"/>
            <a:chExt cx="3076577" cy="683264"/>
          </a:xfrm>
        </p:grpSpPr>
        <p:sp>
          <p:nvSpPr>
            <p:cNvPr id="24" name="Oval 23"/>
            <p:cNvSpPr/>
            <p:nvPr/>
          </p:nvSpPr>
          <p:spPr bwMode="auto">
            <a:xfrm>
              <a:off x="8297184" y="4449964"/>
              <a:ext cx="561978" cy="561978"/>
            </a:xfrm>
            <a:prstGeom prst="ellipse">
              <a:avLst/>
            </a:prstGeom>
            <a:solidFill>
              <a:srgbClr val="FFFFFF"/>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6" name="Content Placeholder 4"/>
            <p:cNvSpPr txBox="1">
              <a:spLocks/>
            </p:cNvSpPr>
            <p:nvPr/>
          </p:nvSpPr>
          <p:spPr>
            <a:xfrm>
              <a:off x="8859162" y="4389321"/>
              <a:ext cx="2514599" cy="6832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sz="3600" dirty="0" err="1" smtClean="0"/>
                <a:t>visualstudio</a:t>
              </a:r>
              <a:endParaRPr lang="en-US" sz="3600" dirty="0" smtClean="0"/>
            </a:p>
          </p:txBody>
        </p:sp>
        <p:sp useBgFill="1">
          <p:nvSpPr>
            <p:cNvPr id="21" name="Freeform 6"/>
            <p:cNvSpPr>
              <a:spLocks noChangeAspect="1" noEditPoints="1"/>
            </p:cNvSpPr>
            <p:nvPr/>
          </p:nvSpPr>
          <p:spPr bwMode="auto">
            <a:xfrm>
              <a:off x="8428635" y="4624936"/>
              <a:ext cx="299076" cy="212035"/>
            </a:xfrm>
            <a:custGeom>
              <a:avLst/>
              <a:gdLst>
                <a:gd name="T0" fmla="*/ 1856 w 1885"/>
                <a:gd name="T1" fmla="*/ 243 h 1336"/>
                <a:gd name="T2" fmla="*/ 1629 w 1885"/>
                <a:gd name="T3" fmla="*/ 24 h 1336"/>
                <a:gd name="T4" fmla="*/ 942 w 1885"/>
                <a:gd name="T5" fmla="*/ 0 h 1336"/>
                <a:gd name="T6" fmla="*/ 943 w 1885"/>
                <a:gd name="T7" fmla="*/ 0 h 1336"/>
                <a:gd name="T8" fmla="*/ 256 w 1885"/>
                <a:gd name="T9" fmla="*/ 24 h 1336"/>
                <a:gd name="T10" fmla="*/ 29 w 1885"/>
                <a:gd name="T11" fmla="*/ 243 h 1336"/>
                <a:gd name="T12" fmla="*/ 0 w 1885"/>
                <a:gd name="T13" fmla="*/ 657 h 1336"/>
                <a:gd name="T14" fmla="*/ 0 w 1885"/>
                <a:gd name="T15" fmla="*/ 679 h 1336"/>
                <a:gd name="T16" fmla="*/ 29 w 1885"/>
                <a:gd name="T17" fmla="*/ 1093 h 1336"/>
                <a:gd name="T18" fmla="*/ 256 w 1885"/>
                <a:gd name="T19" fmla="*/ 1312 h 1336"/>
                <a:gd name="T20" fmla="*/ 943 w 1885"/>
                <a:gd name="T21" fmla="*/ 1336 h 1336"/>
                <a:gd name="T22" fmla="*/ 942 w 1885"/>
                <a:gd name="T23" fmla="*/ 1336 h 1336"/>
                <a:gd name="T24" fmla="*/ 1629 w 1885"/>
                <a:gd name="T25" fmla="*/ 1312 h 1336"/>
                <a:gd name="T26" fmla="*/ 1856 w 1885"/>
                <a:gd name="T27" fmla="*/ 1093 h 1336"/>
                <a:gd name="T28" fmla="*/ 1885 w 1885"/>
                <a:gd name="T29" fmla="*/ 679 h 1336"/>
                <a:gd name="T30" fmla="*/ 1885 w 1885"/>
                <a:gd name="T31" fmla="*/ 657 h 1336"/>
                <a:gd name="T32" fmla="*/ 1856 w 1885"/>
                <a:gd name="T33" fmla="*/ 243 h 1336"/>
                <a:gd name="T34" fmla="*/ 747 w 1885"/>
                <a:gd name="T35" fmla="*/ 933 h 1336"/>
                <a:gd name="T36" fmla="*/ 747 w 1885"/>
                <a:gd name="T37" fmla="*/ 397 h 1336"/>
                <a:gd name="T38" fmla="*/ 1247 w 1885"/>
                <a:gd name="T39" fmla="*/ 659 h 1336"/>
                <a:gd name="T40" fmla="*/ 747 w 1885"/>
                <a:gd name="T41" fmla="*/ 933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85" h="1336">
                  <a:moveTo>
                    <a:pt x="1856" y="243"/>
                  </a:moveTo>
                  <a:cubicBezTo>
                    <a:pt x="1820" y="99"/>
                    <a:pt x="1753" y="44"/>
                    <a:pt x="1629" y="24"/>
                  </a:cubicBezTo>
                  <a:cubicBezTo>
                    <a:pt x="1557" y="13"/>
                    <a:pt x="1214" y="0"/>
                    <a:pt x="942" y="0"/>
                  </a:cubicBezTo>
                  <a:cubicBezTo>
                    <a:pt x="943" y="0"/>
                    <a:pt x="943" y="0"/>
                    <a:pt x="943" y="0"/>
                  </a:cubicBezTo>
                  <a:cubicBezTo>
                    <a:pt x="671" y="0"/>
                    <a:pt x="328" y="14"/>
                    <a:pt x="256" y="24"/>
                  </a:cubicBezTo>
                  <a:cubicBezTo>
                    <a:pt x="132" y="44"/>
                    <a:pt x="65" y="99"/>
                    <a:pt x="29" y="243"/>
                  </a:cubicBezTo>
                  <a:cubicBezTo>
                    <a:pt x="17" y="291"/>
                    <a:pt x="0" y="556"/>
                    <a:pt x="0" y="657"/>
                  </a:cubicBezTo>
                  <a:cubicBezTo>
                    <a:pt x="0" y="679"/>
                    <a:pt x="0" y="679"/>
                    <a:pt x="0" y="679"/>
                  </a:cubicBezTo>
                  <a:cubicBezTo>
                    <a:pt x="0" y="780"/>
                    <a:pt x="17" y="1045"/>
                    <a:pt x="29" y="1093"/>
                  </a:cubicBezTo>
                  <a:cubicBezTo>
                    <a:pt x="65" y="1237"/>
                    <a:pt x="132" y="1292"/>
                    <a:pt x="256" y="1312"/>
                  </a:cubicBezTo>
                  <a:cubicBezTo>
                    <a:pt x="328" y="1323"/>
                    <a:pt x="671" y="1336"/>
                    <a:pt x="943" y="1336"/>
                  </a:cubicBezTo>
                  <a:cubicBezTo>
                    <a:pt x="942" y="1336"/>
                    <a:pt x="942" y="1336"/>
                    <a:pt x="942" y="1336"/>
                  </a:cubicBezTo>
                  <a:cubicBezTo>
                    <a:pt x="1214" y="1336"/>
                    <a:pt x="1557" y="1323"/>
                    <a:pt x="1629" y="1312"/>
                  </a:cubicBezTo>
                  <a:cubicBezTo>
                    <a:pt x="1753" y="1292"/>
                    <a:pt x="1820" y="1237"/>
                    <a:pt x="1856" y="1093"/>
                  </a:cubicBezTo>
                  <a:cubicBezTo>
                    <a:pt x="1868" y="1045"/>
                    <a:pt x="1885" y="780"/>
                    <a:pt x="1885" y="679"/>
                  </a:cubicBezTo>
                  <a:cubicBezTo>
                    <a:pt x="1885" y="657"/>
                    <a:pt x="1885" y="657"/>
                    <a:pt x="1885" y="657"/>
                  </a:cubicBezTo>
                  <a:cubicBezTo>
                    <a:pt x="1885" y="556"/>
                    <a:pt x="1868" y="291"/>
                    <a:pt x="1856" y="243"/>
                  </a:cubicBezTo>
                  <a:close/>
                  <a:moveTo>
                    <a:pt x="747" y="933"/>
                  </a:moveTo>
                  <a:cubicBezTo>
                    <a:pt x="747" y="397"/>
                    <a:pt x="747" y="397"/>
                    <a:pt x="747" y="397"/>
                  </a:cubicBezTo>
                  <a:cubicBezTo>
                    <a:pt x="1247" y="659"/>
                    <a:pt x="1247" y="659"/>
                    <a:pt x="1247" y="659"/>
                  </a:cubicBezTo>
                  <a:lnTo>
                    <a:pt x="747" y="933"/>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 name="Group 13"/>
          <p:cNvGrpSpPr/>
          <p:nvPr/>
        </p:nvGrpSpPr>
        <p:grpSpPr>
          <a:xfrm>
            <a:off x="4292682" y="4838317"/>
            <a:ext cx="3503651" cy="683264"/>
            <a:chOff x="4085628" y="4215696"/>
            <a:chExt cx="3503651" cy="683264"/>
          </a:xfrm>
        </p:grpSpPr>
        <p:sp>
          <p:nvSpPr>
            <p:cNvPr id="23" name="Oval 22"/>
            <p:cNvSpPr/>
            <p:nvPr/>
          </p:nvSpPr>
          <p:spPr bwMode="auto">
            <a:xfrm>
              <a:off x="4085628" y="4276339"/>
              <a:ext cx="561978" cy="561978"/>
            </a:xfrm>
            <a:prstGeom prst="ellipse">
              <a:avLst/>
            </a:prstGeom>
            <a:solidFill>
              <a:srgbClr val="FFFFFF"/>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5" name="Content Placeholder 4"/>
            <p:cNvSpPr txBox="1">
              <a:spLocks/>
            </p:cNvSpPr>
            <p:nvPr/>
          </p:nvSpPr>
          <p:spPr>
            <a:xfrm>
              <a:off x="4647606" y="4215696"/>
              <a:ext cx="2941673" cy="6832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sz="3600" dirty="0" smtClean="0"/>
                <a:t>@</a:t>
              </a:r>
              <a:r>
                <a:rPr lang="en-US" sz="3600" dirty="0" err="1" smtClean="0"/>
                <a:t>visualstudio</a:t>
              </a:r>
              <a:endParaRPr lang="en-US" sz="3600" dirty="0" smtClean="0"/>
            </a:p>
          </p:txBody>
        </p:sp>
        <p:sp useBgFill="1">
          <p:nvSpPr>
            <p:cNvPr id="12" name="Freeform 38"/>
            <p:cNvSpPr>
              <a:spLocks noChangeAspect="1"/>
            </p:cNvSpPr>
            <p:nvPr/>
          </p:nvSpPr>
          <p:spPr bwMode="auto">
            <a:xfrm>
              <a:off x="4187808" y="4422273"/>
              <a:ext cx="357619" cy="270110"/>
            </a:xfrm>
            <a:custGeom>
              <a:avLst/>
              <a:gdLst>
                <a:gd name="T0" fmla="*/ 544 w 1126"/>
                <a:gd name="T1" fmla="*/ 300 h 849"/>
                <a:gd name="T2" fmla="*/ 674 w 1126"/>
                <a:gd name="T3" fmla="*/ 61 h 849"/>
                <a:gd name="T4" fmla="*/ 710 w 1126"/>
                <a:gd name="T5" fmla="*/ 53 h 849"/>
                <a:gd name="T6" fmla="*/ 744 w 1126"/>
                <a:gd name="T7" fmla="*/ 29 h 849"/>
                <a:gd name="T8" fmla="*/ 759 w 1126"/>
                <a:gd name="T9" fmla="*/ 50 h 849"/>
                <a:gd name="T10" fmla="*/ 748 w 1126"/>
                <a:gd name="T11" fmla="*/ 88 h 849"/>
                <a:gd name="T12" fmla="*/ 985 w 1126"/>
                <a:gd name="T13" fmla="*/ 288 h 849"/>
                <a:gd name="T14" fmla="*/ 1003 w 1126"/>
                <a:gd name="T15" fmla="*/ 308 h 849"/>
                <a:gd name="T16" fmla="*/ 1121 w 1126"/>
                <a:gd name="T17" fmla="*/ 303 h 849"/>
                <a:gd name="T18" fmla="*/ 1023 w 1126"/>
                <a:gd name="T19" fmla="*/ 361 h 849"/>
                <a:gd name="T20" fmla="*/ 1022 w 1126"/>
                <a:gd name="T21" fmla="*/ 370 h 849"/>
                <a:gd name="T22" fmla="*/ 1126 w 1126"/>
                <a:gd name="T23" fmla="*/ 377 h 849"/>
                <a:gd name="T24" fmla="*/ 994 w 1126"/>
                <a:gd name="T25" fmla="*/ 429 h 849"/>
                <a:gd name="T26" fmla="*/ 773 w 1126"/>
                <a:gd name="T27" fmla="*/ 711 h 849"/>
                <a:gd name="T28" fmla="*/ 0 w 1126"/>
                <a:gd name="T29" fmla="*/ 579 h 849"/>
                <a:gd name="T30" fmla="*/ 416 w 1126"/>
                <a:gd name="T31" fmla="*/ 563 h 849"/>
                <a:gd name="T32" fmla="*/ 377 w 1126"/>
                <a:gd name="T33" fmla="*/ 466 h 849"/>
                <a:gd name="T34" fmla="*/ 251 w 1126"/>
                <a:gd name="T35" fmla="*/ 410 h 849"/>
                <a:gd name="T36" fmla="*/ 256 w 1126"/>
                <a:gd name="T37" fmla="*/ 384 h 849"/>
                <a:gd name="T38" fmla="*/ 316 w 1126"/>
                <a:gd name="T39" fmla="*/ 366 h 849"/>
                <a:gd name="T40" fmla="*/ 198 w 1126"/>
                <a:gd name="T41" fmla="*/ 268 h 849"/>
                <a:gd name="T42" fmla="*/ 208 w 1126"/>
                <a:gd name="T43" fmla="*/ 249 h 849"/>
                <a:gd name="T44" fmla="*/ 259 w 1126"/>
                <a:gd name="T45" fmla="*/ 243 h 849"/>
                <a:gd name="T46" fmla="*/ 170 w 1126"/>
                <a:gd name="T47" fmla="*/ 132 h 849"/>
                <a:gd name="T48" fmla="*/ 200 w 1126"/>
                <a:gd name="T49" fmla="*/ 113 h 849"/>
                <a:gd name="T50" fmla="*/ 544 w 1126"/>
                <a:gd name="T51" fmla="*/ 30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849">
                  <a:moveTo>
                    <a:pt x="544" y="300"/>
                  </a:moveTo>
                  <a:cubicBezTo>
                    <a:pt x="580" y="187"/>
                    <a:pt x="624" y="114"/>
                    <a:pt x="674" y="61"/>
                  </a:cubicBezTo>
                  <a:cubicBezTo>
                    <a:pt x="712" y="22"/>
                    <a:pt x="732" y="9"/>
                    <a:pt x="710" y="53"/>
                  </a:cubicBezTo>
                  <a:cubicBezTo>
                    <a:pt x="719" y="45"/>
                    <a:pt x="733" y="34"/>
                    <a:pt x="744" y="29"/>
                  </a:cubicBezTo>
                  <a:cubicBezTo>
                    <a:pt x="806" y="0"/>
                    <a:pt x="801" y="24"/>
                    <a:pt x="759" y="50"/>
                  </a:cubicBezTo>
                  <a:cubicBezTo>
                    <a:pt x="874" y="9"/>
                    <a:pt x="870" y="61"/>
                    <a:pt x="748" y="88"/>
                  </a:cubicBezTo>
                  <a:cubicBezTo>
                    <a:pt x="848" y="90"/>
                    <a:pt x="954" y="153"/>
                    <a:pt x="985" y="288"/>
                  </a:cubicBezTo>
                  <a:cubicBezTo>
                    <a:pt x="989" y="307"/>
                    <a:pt x="984" y="305"/>
                    <a:pt x="1003" y="308"/>
                  </a:cubicBezTo>
                  <a:cubicBezTo>
                    <a:pt x="1044" y="316"/>
                    <a:pt x="1083" y="315"/>
                    <a:pt x="1121" y="303"/>
                  </a:cubicBezTo>
                  <a:cubicBezTo>
                    <a:pt x="1117" y="331"/>
                    <a:pt x="1080" y="349"/>
                    <a:pt x="1023" y="361"/>
                  </a:cubicBezTo>
                  <a:cubicBezTo>
                    <a:pt x="1001" y="366"/>
                    <a:pt x="997" y="364"/>
                    <a:pt x="1022" y="370"/>
                  </a:cubicBezTo>
                  <a:cubicBezTo>
                    <a:pt x="1054" y="377"/>
                    <a:pt x="1089" y="379"/>
                    <a:pt x="1126" y="377"/>
                  </a:cubicBezTo>
                  <a:cubicBezTo>
                    <a:pt x="1097" y="411"/>
                    <a:pt x="1051" y="428"/>
                    <a:pt x="994" y="429"/>
                  </a:cubicBezTo>
                  <a:cubicBezTo>
                    <a:pt x="958" y="559"/>
                    <a:pt x="877" y="653"/>
                    <a:pt x="773" y="711"/>
                  </a:cubicBezTo>
                  <a:cubicBezTo>
                    <a:pt x="530" y="849"/>
                    <a:pt x="177" y="829"/>
                    <a:pt x="0" y="579"/>
                  </a:cubicBezTo>
                  <a:cubicBezTo>
                    <a:pt x="116" y="670"/>
                    <a:pt x="288" y="690"/>
                    <a:pt x="416" y="563"/>
                  </a:cubicBezTo>
                  <a:cubicBezTo>
                    <a:pt x="332" y="563"/>
                    <a:pt x="311" y="500"/>
                    <a:pt x="377" y="466"/>
                  </a:cubicBezTo>
                  <a:cubicBezTo>
                    <a:pt x="314" y="465"/>
                    <a:pt x="274" y="446"/>
                    <a:pt x="251" y="410"/>
                  </a:cubicBezTo>
                  <a:cubicBezTo>
                    <a:pt x="242" y="396"/>
                    <a:pt x="242" y="395"/>
                    <a:pt x="256" y="384"/>
                  </a:cubicBezTo>
                  <a:cubicBezTo>
                    <a:pt x="272" y="373"/>
                    <a:pt x="294" y="368"/>
                    <a:pt x="316" y="366"/>
                  </a:cubicBezTo>
                  <a:cubicBezTo>
                    <a:pt x="251" y="347"/>
                    <a:pt x="212" y="313"/>
                    <a:pt x="198" y="268"/>
                  </a:cubicBezTo>
                  <a:cubicBezTo>
                    <a:pt x="193" y="252"/>
                    <a:pt x="192" y="253"/>
                    <a:pt x="208" y="249"/>
                  </a:cubicBezTo>
                  <a:cubicBezTo>
                    <a:pt x="223" y="246"/>
                    <a:pt x="242" y="243"/>
                    <a:pt x="259" y="243"/>
                  </a:cubicBezTo>
                  <a:cubicBezTo>
                    <a:pt x="208" y="212"/>
                    <a:pt x="178" y="174"/>
                    <a:pt x="170" y="132"/>
                  </a:cubicBezTo>
                  <a:cubicBezTo>
                    <a:pt x="163" y="92"/>
                    <a:pt x="170" y="102"/>
                    <a:pt x="200" y="113"/>
                  </a:cubicBezTo>
                  <a:cubicBezTo>
                    <a:pt x="333" y="164"/>
                    <a:pt x="465" y="219"/>
                    <a:pt x="544" y="300"/>
                  </a:cubicBezTo>
                  <a:close/>
                </a:path>
              </a:pathLst>
            </a:custGeom>
            <a:ln>
              <a:noFill/>
            </a:ln>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15"/>
          <p:cNvGrpSpPr/>
          <p:nvPr/>
        </p:nvGrpSpPr>
        <p:grpSpPr>
          <a:xfrm>
            <a:off x="473162" y="4838317"/>
            <a:ext cx="3111615" cy="683264"/>
            <a:chOff x="266108" y="4215696"/>
            <a:chExt cx="3111615" cy="683264"/>
          </a:xfrm>
        </p:grpSpPr>
        <p:sp>
          <p:nvSpPr>
            <p:cNvPr id="10" name="Content Placeholder 4"/>
            <p:cNvSpPr txBox="1">
              <a:spLocks/>
            </p:cNvSpPr>
            <p:nvPr/>
          </p:nvSpPr>
          <p:spPr>
            <a:xfrm>
              <a:off x="863124" y="4215696"/>
              <a:ext cx="2514599" cy="6832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sz="3600" dirty="0" err="1" smtClean="0"/>
                <a:t>visualstudio</a:t>
              </a:r>
              <a:endParaRPr lang="en-US" sz="3600" dirty="0" smtClean="0"/>
            </a:p>
          </p:txBody>
        </p:sp>
        <p:grpSp>
          <p:nvGrpSpPr>
            <p:cNvPr id="13" name="Group 12"/>
            <p:cNvGrpSpPr/>
            <p:nvPr/>
          </p:nvGrpSpPr>
          <p:grpSpPr>
            <a:xfrm>
              <a:off x="266108" y="4276339"/>
              <a:ext cx="561978" cy="561978"/>
              <a:chOff x="266108" y="4276339"/>
              <a:chExt cx="561978" cy="561978"/>
            </a:xfrm>
          </p:grpSpPr>
          <p:sp>
            <p:nvSpPr>
              <p:cNvPr id="19" name="Oval 18"/>
              <p:cNvSpPr/>
              <p:nvPr/>
            </p:nvSpPr>
            <p:spPr bwMode="auto">
              <a:xfrm>
                <a:off x="266108" y="4276339"/>
                <a:ext cx="561978" cy="561978"/>
              </a:xfrm>
              <a:prstGeom prst="ellipse">
                <a:avLst/>
              </a:prstGeom>
              <a:solidFill>
                <a:srgbClr val="FFFFFF"/>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useBgFill="1">
            <p:nvSpPr>
              <p:cNvPr id="9" name="Freeform 5"/>
              <p:cNvSpPr>
                <a:spLocks/>
              </p:cNvSpPr>
              <p:nvPr/>
            </p:nvSpPr>
            <p:spPr bwMode="auto">
              <a:xfrm>
                <a:off x="535461" y="4395075"/>
                <a:ext cx="174625" cy="352425"/>
              </a:xfrm>
              <a:custGeom>
                <a:avLst/>
                <a:gdLst>
                  <a:gd name="T0" fmla="*/ 43 w 44"/>
                  <a:gd name="T1" fmla="*/ 49 h 91"/>
                  <a:gd name="T2" fmla="*/ 27 w 44"/>
                  <a:gd name="T3" fmla="*/ 49 h 91"/>
                  <a:gd name="T4" fmla="*/ 27 w 44"/>
                  <a:gd name="T5" fmla="*/ 91 h 91"/>
                  <a:gd name="T6" fmla="*/ 11 w 44"/>
                  <a:gd name="T7" fmla="*/ 91 h 91"/>
                  <a:gd name="T8" fmla="*/ 11 w 44"/>
                  <a:gd name="T9" fmla="*/ 49 h 91"/>
                  <a:gd name="T10" fmla="*/ 0 w 44"/>
                  <a:gd name="T11" fmla="*/ 49 h 91"/>
                  <a:gd name="T12" fmla="*/ 0 w 44"/>
                  <a:gd name="T13" fmla="*/ 33 h 91"/>
                  <a:gd name="T14" fmla="*/ 11 w 44"/>
                  <a:gd name="T15" fmla="*/ 33 h 91"/>
                  <a:gd name="T16" fmla="*/ 11 w 44"/>
                  <a:gd name="T17" fmla="*/ 20 h 91"/>
                  <a:gd name="T18" fmla="*/ 33 w 44"/>
                  <a:gd name="T19" fmla="*/ 0 h 91"/>
                  <a:gd name="T20" fmla="*/ 44 w 44"/>
                  <a:gd name="T21" fmla="*/ 1 h 91"/>
                  <a:gd name="T22" fmla="*/ 43 w 44"/>
                  <a:gd name="T23" fmla="*/ 15 h 91"/>
                  <a:gd name="T24" fmla="*/ 33 w 44"/>
                  <a:gd name="T25" fmla="*/ 15 h 91"/>
                  <a:gd name="T26" fmla="*/ 27 w 44"/>
                  <a:gd name="T27" fmla="*/ 22 h 91"/>
                  <a:gd name="T28" fmla="*/ 27 w 44"/>
                  <a:gd name="T29" fmla="*/ 23 h 91"/>
                  <a:gd name="T30" fmla="*/ 27 w 44"/>
                  <a:gd name="T31" fmla="*/ 33 h 91"/>
                  <a:gd name="T32" fmla="*/ 44 w 44"/>
                  <a:gd name="T33" fmla="*/ 33 h 91"/>
                  <a:gd name="T34" fmla="*/ 43 w 44"/>
                  <a:gd name="T35" fmla="*/ 49 h 91"/>
                  <a:gd name="T36" fmla="*/ 43 w 44"/>
                  <a:gd name="T37" fmla="*/ 4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91">
                    <a:moveTo>
                      <a:pt x="43" y="49"/>
                    </a:moveTo>
                    <a:cubicBezTo>
                      <a:pt x="27" y="49"/>
                      <a:pt x="27" y="49"/>
                      <a:pt x="27" y="49"/>
                    </a:cubicBezTo>
                    <a:cubicBezTo>
                      <a:pt x="27" y="91"/>
                      <a:pt x="27" y="91"/>
                      <a:pt x="27" y="91"/>
                    </a:cubicBezTo>
                    <a:cubicBezTo>
                      <a:pt x="11" y="91"/>
                      <a:pt x="11" y="91"/>
                      <a:pt x="11" y="91"/>
                    </a:cubicBezTo>
                    <a:cubicBezTo>
                      <a:pt x="11" y="49"/>
                      <a:pt x="11" y="49"/>
                      <a:pt x="11" y="49"/>
                    </a:cubicBezTo>
                    <a:cubicBezTo>
                      <a:pt x="0" y="49"/>
                      <a:pt x="0" y="49"/>
                      <a:pt x="0" y="49"/>
                    </a:cubicBezTo>
                    <a:cubicBezTo>
                      <a:pt x="0" y="33"/>
                      <a:pt x="0" y="33"/>
                      <a:pt x="0" y="33"/>
                    </a:cubicBezTo>
                    <a:cubicBezTo>
                      <a:pt x="11" y="33"/>
                      <a:pt x="11" y="33"/>
                      <a:pt x="11" y="33"/>
                    </a:cubicBezTo>
                    <a:cubicBezTo>
                      <a:pt x="11" y="33"/>
                      <a:pt x="11" y="27"/>
                      <a:pt x="11" y="20"/>
                    </a:cubicBezTo>
                    <a:cubicBezTo>
                      <a:pt x="11" y="10"/>
                      <a:pt x="18" y="0"/>
                      <a:pt x="33" y="0"/>
                    </a:cubicBezTo>
                    <a:cubicBezTo>
                      <a:pt x="39" y="0"/>
                      <a:pt x="44" y="1"/>
                      <a:pt x="44" y="1"/>
                    </a:cubicBezTo>
                    <a:cubicBezTo>
                      <a:pt x="43" y="15"/>
                      <a:pt x="43" y="15"/>
                      <a:pt x="43" y="15"/>
                    </a:cubicBezTo>
                    <a:cubicBezTo>
                      <a:pt x="43" y="15"/>
                      <a:pt x="39" y="15"/>
                      <a:pt x="33" y="15"/>
                    </a:cubicBezTo>
                    <a:cubicBezTo>
                      <a:pt x="28" y="15"/>
                      <a:pt x="27" y="18"/>
                      <a:pt x="27" y="22"/>
                    </a:cubicBezTo>
                    <a:cubicBezTo>
                      <a:pt x="27" y="22"/>
                      <a:pt x="27" y="23"/>
                      <a:pt x="27" y="23"/>
                    </a:cubicBezTo>
                    <a:cubicBezTo>
                      <a:pt x="27" y="24"/>
                      <a:pt x="27" y="27"/>
                      <a:pt x="27" y="33"/>
                    </a:cubicBezTo>
                    <a:cubicBezTo>
                      <a:pt x="44" y="33"/>
                      <a:pt x="44" y="33"/>
                      <a:pt x="44" y="33"/>
                    </a:cubicBezTo>
                    <a:cubicBezTo>
                      <a:pt x="43" y="49"/>
                      <a:pt x="43" y="49"/>
                      <a:pt x="43" y="49"/>
                    </a:cubicBezTo>
                    <a:cubicBezTo>
                      <a:pt x="43" y="49"/>
                      <a:pt x="43" y="49"/>
                      <a:pt x="43" y="49"/>
                    </a:cubicBezTo>
                    <a:close/>
                  </a:path>
                </a:pathLst>
              </a:custGeom>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grpSp>
    </p:spTree>
    <p:extLst>
      <p:ext uri="{BB962C8B-B14F-4D97-AF65-F5344CB8AC3E}">
        <p14:creationId xmlns:p14="http://schemas.microsoft.com/office/powerpoint/2010/main" val="1227570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
                                        <p:tgtEl>
                                          <p:spTgt spid="5"/>
                                        </p:tgtEl>
                                      </p:cBhvr>
                                    </p:animEffect>
                                  </p:childTnLst>
                                </p:cTn>
                              </p:par>
                              <p:par>
                                <p:cTn id="8" presetID="63" presetClass="path" presetSubtype="0" decel="100000" fill="hold" grpId="1" nodeType="withEffect">
                                  <p:stCondLst>
                                    <p:cond delay="0"/>
                                  </p:stCondLst>
                                  <p:childTnLst>
                                    <p:animMotion origin="layout" path="M -0.02413 -9.94099E-7 L 0 -9.94099E-7 " pathEditMode="relative" rAng="0" ptsTypes="AA">
                                      <p:cBhvr>
                                        <p:cTn id="9" dur="1000" fill="hold"/>
                                        <p:tgtEl>
                                          <p:spTgt spid="5"/>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600"/>
                                        <p:tgtEl>
                                          <p:spTgt spid="16"/>
                                        </p:tgtEl>
                                      </p:cBhvr>
                                    </p:animEffect>
                                  </p:childTnLst>
                                </p:cTn>
                              </p:par>
                              <p:par>
                                <p:cTn id="13" presetID="63" presetClass="path" presetSubtype="0" decel="100000" fill="hold" nodeType="withEffect">
                                  <p:stCondLst>
                                    <p:cond delay="100"/>
                                  </p:stCondLst>
                                  <p:childTnLst>
                                    <p:animMotion origin="layout" path="M -0.02413 -1.02587E-6 L 4.94766E-6 -1.02587E-6 " pathEditMode="relative" rAng="0" ptsTypes="AA">
                                      <p:cBhvr>
                                        <p:cTn id="14" dur="1000" fill="hold"/>
                                        <p:tgtEl>
                                          <p:spTgt spid="16"/>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600"/>
                                        <p:tgtEl>
                                          <p:spTgt spid="14"/>
                                        </p:tgtEl>
                                      </p:cBhvr>
                                    </p:animEffect>
                                  </p:childTnLst>
                                </p:cTn>
                              </p:par>
                              <p:par>
                                <p:cTn id="18" presetID="63" presetClass="path" presetSubtype="0" decel="100000" fill="hold" nodeType="withEffect">
                                  <p:stCondLst>
                                    <p:cond delay="200"/>
                                  </p:stCondLst>
                                  <p:childTnLst>
                                    <p:animMotion origin="layout" path="M -0.02413 -1.02587E-6 L 1.35818E-6 -1.02587E-6 " pathEditMode="relative" rAng="0" ptsTypes="AA">
                                      <p:cBhvr>
                                        <p:cTn id="19" dur="1000" fill="hold"/>
                                        <p:tgtEl>
                                          <p:spTgt spid="14"/>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600"/>
                                        <p:tgtEl>
                                          <p:spTgt spid="3"/>
                                        </p:tgtEl>
                                      </p:cBhvr>
                                    </p:animEffect>
                                  </p:childTnLst>
                                </p:cTn>
                              </p:par>
                              <p:par>
                                <p:cTn id="23" presetID="63" presetClass="path" presetSubtype="0" decel="100000" fill="hold" nodeType="withEffect">
                                  <p:stCondLst>
                                    <p:cond delay="300"/>
                                  </p:stCondLst>
                                  <p:childTnLst>
                                    <p:animMotion origin="layout" path="M -0.02413 -1.02587E-6 L 4.25581E-6 -1.02587E-6 " pathEditMode="relative" rAng="0" ptsTypes="AA">
                                      <p:cBhvr>
                                        <p:cTn id="24" dur="1000" fill="hold"/>
                                        <p:tgtEl>
                                          <p:spTgt spid="3"/>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Complete An Evaluation Form</a:t>
            </a:r>
            <a:br>
              <a:rPr lang="en-US" dirty="0"/>
            </a:br>
            <a:r>
              <a:rPr lang="en-US" sz="4400" dirty="0"/>
              <a:t>Your input is important</a:t>
            </a:r>
            <a:r>
              <a:rPr lang="en-US" sz="4400" dirty="0" smtClean="0"/>
              <a:t>!</a:t>
            </a:r>
            <a:endParaRPr lang="en-US" dirty="0"/>
          </a:p>
        </p:txBody>
      </p:sp>
      <p:sp>
        <p:nvSpPr>
          <p:cNvPr id="9" name="Text Placeholder 2"/>
          <p:cNvSpPr txBox="1">
            <a:spLocks/>
          </p:cNvSpPr>
          <p:nvPr/>
        </p:nvSpPr>
        <p:spPr>
          <a:xfrm>
            <a:off x="207934" y="2568267"/>
            <a:ext cx="4023956" cy="12937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spcBef>
                <a:spcPts val="0"/>
              </a:spcBef>
              <a:buClr>
                <a:srgbClr val="FFFFFF"/>
              </a:buClr>
              <a:buFontTx/>
              <a:buNone/>
            </a:pPr>
            <a:r>
              <a:rPr lang="en-US" sz="2800" u="sng" dirty="0">
                <a:gradFill>
                  <a:gsLst>
                    <a:gs pos="1250">
                      <a:srgbClr val="FFFFFF"/>
                    </a:gs>
                    <a:gs pos="100000">
                      <a:srgbClr val="FFFFFF"/>
                    </a:gs>
                  </a:gsLst>
                  <a:lin ang="5400000" scaled="0"/>
                </a:gradFill>
              </a:rPr>
              <a:t>TechEd Schedule Builder </a:t>
            </a:r>
            <a:endParaRPr lang="en-US" sz="2800" u="sng" dirty="0" smtClean="0">
              <a:gradFill>
                <a:gsLst>
                  <a:gs pos="1250">
                    <a:srgbClr val="FFFFFF"/>
                  </a:gs>
                  <a:gs pos="100000">
                    <a:srgbClr val="FFFFFF"/>
                  </a:gs>
                </a:gsLst>
                <a:lin ang="5400000" scaled="0"/>
              </a:gradFill>
            </a:endParaRPr>
          </a:p>
          <a:p>
            <a:pPr marL="101600" indent="0" algn="ctr">
              <a:spcBef>
                <a:spcPts val="0"/>
              </a:spcBef>
              <a:buClr>
                <a:srgbClr val="FFFFFF"/>
              </a:buClr>
              <a:buFontTx/>
              <a:buNone/>
            </a:pPr>
            <a:r>
              <a:rPr lang="en-US" sz="2400" dirty="0" smtClean="0">
                <a:gradFill>
                  <a:gsLst>
                    <a:gs pos="1250">
                      <a:srgbClr val="FFFFFF"/>
                    </a:gs>
                    <a:gs pos="100000">
                      <a:srgbClr val="FFFFFF"/>
                    </a:gs>
                  </a:gsLst>
                  <a:lin ang="5400000" scaled="0"/>
                </a:gradFill>
              </a:rPr>
              <a:t>CommNet </a:t>
            </a:r>
            <a:r>
              <a:rPr lang="en-US" sz="2400" dirty="0">
                <a:gradFill>
                  <a:gsLst>
                    <a:gs pos="1250">
                      <a:srgbClr val="FFFFFF"/>
                    </a:gs>
                    <a:gs pos="100000">
                      <a:srgbClr val="FFFFFF"/>
                    </a:gs>
                  </a:gsLst>
                  <a:lin ang="5400000" scaled="0"/>
                </a:gradFill>
              </a:rPr>
              <a:t>station </a:t>
            </a:r>
            <a:r>
              <a:rPr lang="en-US" sz="2400" dirty="0" smtClean="0">
                <a:gradFill>
                  <a:gsLst>
                    <a:gs pos="1250">
                      <a:srgbClr val="FFFFFF"/>
                    </a:gs>
                    <a:gs pos="100000">
                      <a:srgbClr val="FFFFFF"/>
                    </a:gs>
                  </a:gsLst>
                  <a:lin ang="5400000" scaled="0"/>
                </a:gradFill>
              </a:rPr>
              <a:t>or PC</a:t>
            </a: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b="48042"/>
          <a:stretch/>
        </p:blipFill>
        <p:spPr>
          <a:xfrm>
            <a:off x="4954934" y="3581319"/>
            <a:ext cx="3390998" cy="3421143"/>
          </a:xfrm>
          <a:prstGeom prst="rect">
            <a:avLst/>
          </a:prstGeom>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986982" y="3581318"/>
            <a:ext cx="3119115" cy="311911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2"/>
          <p:cNvSpPr txBox="1">
            <a:spLocks/>
          </p:cNvSpPr>
          <p:nvPr/>
        </p:nvSpPr>
        <p:spPr>
          <a:xfrm>
            <a:off x="4769627" y="2496990"/>
            <a:ext cx="3588183" cy="1548427"/>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lnSpc>
                <a:spcPct val="100000"/>
              </a:lnSpc>
              <a:spcBef>
                <a:spcPts val="0"/>
              </a:spcBef>
              <a:buClr>
                <a:srgbClr val="FFFFFF"/>
              </a:buClr>
              <a:buFontTx/>
              <a:buNone/>
            </a:pPr>
            <a:r>
              <a:rPr lang="en-US" sz="2800" u="sng" dirty="0">
                <a:gradFill>
                  <a:gsLst>
                    <a:gs pos="1250">
                      <a:srgbClr val="FFFFFF"/>
                    </a:gs>
                    <a:gs pos="100000">
                      <a:srgbClr val="FFFFFF"/>
                    </a:gs>
                  </a:gsLst>
                  <a:lin ang="5400000" scaled="0"/>
                </a:gradFill>
              </a:rPr>
              <a:t>TechEd Mobile </a:t>
            </a:r>
            <a:r>
              <a:rPr lang="en-US" sz="2800" u="sng" dirty="0" smtClean="0">
                <a:gradFill>
                  <a:gsLst>
                    <a:gs pos="1250">
                      <a:srgbClr val="FFFFFF"/>
                    </a:gs>
                    <a:gs pos="100000">
                      <a:srgbClr val="FFFFFF"/>
                    </a:gs>
                  </a:gsLst>
                  <a:lin ang="5400000" scaled="0"/>
                </a:gradFill>
              </a:rPr>
              <a:t>app</a:t>
            </a:r>
          </a:p>
          <a:p>
            <a:pPr marL="101600" indent="0" algn="ctr">
              <a:lnSpc>
                <a:spcPct val="100000"/>
              </a:lnSpc>
              <a:spcBef>
                <a:spcPts val="0"/>
              </a:spcBef>
              <a:buClr>
                <a:srgbClr val="FFFFFF"/>
              </a:buClr>
              <a:buFontTx/>
              <a:buNone/>
            </a:pPr>
            <a:r>
              <a:rPr lang="en-US" sz="2400" dirty="0" smtClean="0">
                <a:gradFill>
                  <a:gsLst>
                    <a:gs pos="1250">
                      <a:srgbClr val="FFFFFF"/>
                    </a:gs>
                    <a:gs pos="100000">
                      <a:srgbClr val="FFFFFF"/>
                    </a:gs>
                  </a:gsLst>
                  <a:lin ang="5400000" scaled="0"/>
                </a:gradFill>
              </a:rPr>
              <a:t>Phone or Tablet</a:t>
            </a:r>
            <a:r>
              <a:rPr lang="en-US" sz="2800" u="sng" dirty="0" smtClean="0">
                <a:gradFill>
                  <a:gsLst>
                    <a:gs pos="1250">
                      <a:srgbClr val="FFFFFF"/>
                    </a:gs>
                    <a:gs pos="100000">
                      <a:srgbClr val="FFFFFF"/>
                    </a:gs>
                  </a:gsLst>
                  <a:lin ang="5400000" scaled="0"/>
                </a:gradFill>
              </a:rPr>
              <a:t> </a:t>
            </a:r>
          </a:p>
        </p:txBody>
      </p:sp>
      <p:sp>
        <p:nvSpPr>
          <p:cNvPr id="18" name="Text Placeholder 2"/>
          <p:cNvSpPr txBox="1">
            <a:spLocks/>
          </p:cNvSpPr>
          <p:nvPr/>
        </p:nvSpPr>
        <p:spPr>
          <a:xfrm>
            <a:off x="9036053" y="2495478"/>
            <a:ext cx="3150539" cy="6289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spcAft>
                <a:spcPts val="600"/>
              </a:spcAft>
              <a:buClr>
                <a:srgbClr val="FFFFFF"/>
              </a:buClr>
              <a:buFontTx/>
              <a:buNone/>
            </a:pPr>
            <a:r>
              <a:rPr lang="en-US" sz="2800" u="sng" dirty="0" smtClean="0">
                <a:gradFill>
                  <a:gsLst>
                    <a:gs pos="1250">
                      <a:srgbClr val="FFFFFF"/>
                    </a:gs>
                    <a:gs pos="100000">
                      <a:srgbClr val="FFFFFF"/>
                    </a:gs>
                  </a:gsLst>
                  <a:lin ang="5400000" scaled="0"/>
                </a:gradFill>
              </a:rPr>
              <a:t>QR code</a:t>
            </a:r>
          </a:p>
        </p:txBody>
      </p:sp>
      <p:grpSp>
        <p:nvGrpSpPr>
          <p:cNvPr id="5" name="Group 4"/>
          <p:cNvGrpSpPr/>
          <p:nvPr/>
        </p:nvGrpSpPr>
        <p:grpSpPr>
          <a:xfrm>
            <a:off x="387213" y="3526770"/>
            <a:ext cx="4060839" cy="3475692"/>
            <a:chOff x="328598" y="3526770"/>
            <a:chExt cx="4060839" cy="3475692"/>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598" y="3526870"/>
              <a:ext cx="4060839" cy="3475492"/>
            </a:xfrm>
            <a:prstGeom prst="rect">
              <a:avLst/>
            </a:prstGeom>
          </p:spPr>
        </p:pic>
        <p:sp>
          <p:nvSpPr>
            <p:cNvPr id="4" name="Rectangle 3"/>
            <p:cNvSpPr/>
            <p:nvPr/>
          </p:nvSpPr>
          <p:spPr bwMode="auto">
            <a:xfrm>
              <a:off x="328598" y="3526770"/>
              <a:ext cx="4060839" cy="3475692"/>
            </a:xfrm>
            <a:prstGeom prst="rect">
              <a:avLst/>
            </a:prstGeom>
            <a:gradFill flip="none" rotWithShape="1">
              <a:gsLst>
                <a:gs pos="18000">
                  <a:schemeClr val="bg2">
                    <a:alpha val="0"/>
                  </a:schemeClr>
                </a:gs>
                <a:gs pos="59000">
                  <a:srgbClr val="442359">
                    <a:alpha val="50000"/>
                  </a:srgbClr>
                </a:gs>
                <a:gs pos="92000">
                  <a:schemeClr val="bg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184308559"/>
      </p:ext>
    </p:extLst>
  </p:cSld>
  <p:clrMapOvr>
    <a:masterClrMapping/>
  </p:clrMapOvr>
  <p:transition spd="slow">
    <p:push/>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this session</a:t>
            </a:r>
            <a:endParaRPr lang="en-US"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75830" y="1212849"/>
            <a:ext cx="5484814" cy="548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975632"/>
      </p:ext>
    </p:extLst>
  </p:cSld>
  <p:clrMapOvr>
    <a:masterClrMapping/>
  </p:clrMapOvr>
  <p:transition spd="slow">
    <p:push/>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2792817"/>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2014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46755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noChangeAspect="1"/>
          </p:cNvGrpSpPr>
          <p:nvPr/>
        </p:nvGrpSpPr>
        <p:grpSpPr>
          <a:xfrm>
            <a:off x="1646237" y="1904414"/>
            <a:ext cx="8644341" cy="4301266"/>
            <a:chOff x="1079715" y="1330106"/>
            <a:chExt cx="10549467" cy="5249222"/>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715" y="2071466"/>
              <a:ext cx="10549467" cy="3771435"/>
            </a:xfrm>
            <a:prstGeom prst="rect">
              <a:avLst/>
            </a:prstGeom>
          </p:spPr>
        </p:pic>
        <p:sp>
          <p:nvSpPr>
            <p:cNvPr id="8" name="Pentagon 7"/>
            <p:cNvSpPr/>
            <p:nvPr/>
          </p:nvSpPr>
          <p:spPr bwMode="auto">
            <a:xfrm>
              <a:off x="1388016" y="4518530"/>
              <a:ext cx="914400" cy="796401"/>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defRPr/>
              </a:pPr>
              <a:r>
                <a:rPr lang="en-US" sz="2800" kern="0" dirty="0" smtClean="0">
                  <a:solidFill>
                    <a:srgbClr val="FFFFFF"/>
                  </a:solidFill>
                  <a:latin typeface="Segoe UI Light" pitchFamily="34" charset="0"/>
                </a:rPr>
                <a:t>Agile</a:t>
              </a:r>
              <a:endParaRPr lang="en-US" sz="2800" kern="0" dirty="0">
                <a:solidFill>
                  <a:srgbClr val="FFFFFF"/>
                </a:solidFill>
                <a:latin typeface="Segoe UI Light" pitchFamily="34" charset="0"/>
              </a:endParaRPr>
            </a:p>
          </p:txBody>
        </p:sp>
        <p:sp>
          <p:nvSpPr>
            <p:cNvPr id="9" name="Pentagon 8"/>
            <p:cNvSpPr/>
            <p:nvPr/>
          </p:nvSpPr>
          <p:spPr bwMode="auto">
            <a:xfrm>
              <a:off x="3964641" y="5782927"/>
              <a:ext cx="914400" cy="796401"/>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defRPr/>
              </a:pPr>
              <a:r>
                <a:rPr lang="en-US" sz="2800" kern="0" dirty="0" smtClean="0">
                  <a:solidFill>
                    <a:srgbClr val="FFFFFF"/>
                  </a:solidFill>
                  <a:latin typeface="Segoe UI Light" pitchFamily="34" charset="0"/>
                </a:rPr>
                <a:t>Build</a:t>
              </a:r>
              <a:endParaRPr lang="en-US" sz="2800" kern="0" dirty="0">
                <a:solidFill>
                  <a:srgbClr val="FFFFFF"/>
                </a:solidFill>
                <a:latin typeface="Segoe UI Light" pitchFamily="34" charset="0"/>
              </a:endParaRPr>
            </a:p>
          </p:txBody>
        </p:sp>
        <p:sp>
          <p:nvSpPr>
            <p:cNvPr id="10" name="Pentagon 9"/>
            <p:cNvSpPr/>
            <p:nvPr/>
          </p:nvSpPr>
          <p:spPr bwMode="auto">
            <a:xfrm>
              <a:off x="7810605" y="5782926"/>
              <a:ext cx="914400" cy="796401"/>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defRPr/>
              </a:pPr>
              <a:r>
                <a:rPr lang="en-US" sz="2800" kern="0" dirty="0" smtClean="0">
                  <a:solidFill>
                    <a:srgbClr val="FFFFFF"/>
                  </a:solidFill>
                  <a:latin typeface="Segoe UI Light" pitchFamily="34" charset="0"/>
                </a:rPr>
                <a:t>Test</a:t>
              </a:r>
              <a:endParaRPr lang="en-US" sz="2800" kern="0" dirty="0">
                <a:solidFill>
                  <a:srgbClr val="FFFFFF"/>
                </a:solidFill>
                <a:latin typeface="Segoe UI Light" pitchFamily="34" charset="0"/>
              </a:endParaRPr>
            </a:p>
          </p:txBody>
        </p:sp>
        <p:sp>
          <p:nvSpPr>
            <p:cNvPr id="11" name="Pentagon 10"/>
            <p:cNvSpPr/>
            <p:nvPr/>
          </p:nvSpPr>
          <p:spPr bwMode="auto">
            <a:xfrm>
              <a:off x="10341163" y="4468724"/>
              <a:ext cx="914400" cy="796401"/>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defRPr/>
              </a:pPr>
              <a:r>
                <a:rPr lang="en-US" sz="2800" kern="0" dirty="0" smtClean="0">
                  <a:solidFill>
                    <a:srgbClr val="FFFFFF"/>
                  </a:solidFill>
                  <a:latin typeface="Segoe UI Light" pitchFamily="34" charset="0"/>
                </a:rPr>
                <a:t>Deploy</a:t>
              </a:r>
              <a:endParaRPr lang="en-US" sz="2800" kern="0" dirty="0">
                <a:solidFill>
                  <a:srgbClr val="FFFFFF"/>
                </a:solidFill>
                <a:latin typeface="Segoe UI Light" pitchFamily="34" charset="0"/>
              </a:endParaRPr>
            </a:p>
          </p:txBody>
        </p:sp>
        <p:sp>
          <p:nvSpPr>
            <p:cNvPr id="12" name="Pentagon 11"/>
            <p:cNvSpPr/>
            <p:nvPr/>
          </p:nvSpPr>
          <p:spPr bwMode="auto">
            <a:xfrm>
              <a:off x="8436376" y="1330106"/>
              <a:ext cx="914400" cy="796401"/>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defRPr/>
              </a:pPr>
              <a:r>
                <a:rPr lang="en-US" sz="2800" kern="0" dirty="0" smtClean="0">
                  <a:solidFill>
                    <a:srgbClr val="FFFFFF"/>
                  </a:solidFill>
                  <a:latin typeface="Segoe UI Light" pitchFamily="34" charset="0"/>
                </a:rPr>
                <a:t>Insights</a:t>
              </a:r>
              <a:endParaRPr lang="en-US" sz="2800" kern="0" dirty="0">
                <a:solidFill>
                  <a:srgbClr val="FFFFFF"/>
                </a:solidFill>
                <a:latin typeface="Segoe UI Light" pitchFamily="34" charset="0"/>
              </a:endParaRPr>
            </a:p>
          </p:txBody>
        </p:sp>
        <p:sp>
          <p:nvSpPr>
            <p:cNvPr id="13" name="Pentagon 12"/>
            <p:cNvSpPr/>
            <p:nvPr/>
          </p:nvSpPr>
          <p:spPr bwMode="auto">
            <a:xfrm>
              <a:off x="3328205" y="1347195"/>
              <a:ext cx="914400" cy="796401"/>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defRPr/>
              </a:pPr>
              <a:r>
                <a:rPr lang="en-US" sz="2800" kern="0" dirty="0" smtClean="0">
                  <a:solidFill>
                    <a:srgbClr val="FFFFFF"/>
                  </a:solidFill>
                  <a:latin typeface="Segoe UI Light" pitchFamily="34" charset="0"/>
                </a:rPr>
                <a:t>Code</a:t>
              </a:r>
              <a:endParaRPr lang="en-US" sz="2800" kern="0" dirty="0">
                <a:solidFill>
                  <a:srgbClr val="FFFFFF"/>
                </a:solidFill>
                <a:latin typeface="Segoe UI Light" pitchFamily="34" charset="0"/>
              </a:endParaRPr>
            </a:p>
          </p:txBody>
        </p:sp>
      </p:grpSp>
      <p:grpSp>
        <p:nvGrpSpPr>
          <p:cNvPr id="18" name="Group 17"/>
          <p:cNvGrpSpPr>
            <a:grpSpLocks noChangeAspect="1"/>
          </p:cNvGrpSpPr>
          <p:nvPr/>
        </p:nvGrpSpPr>
        <p:grpSpPr>
          <a:xfrm>
            <a:off x="427036" y="321343"/>
            <a:ext cx="4855594" cy="993632"/>
            <a:chOff x="4525322" y="3699615"/>
            <a:chExt cx="3883467" cy="794700"/>
          </a:xfrm>
        </p:grpSpPr>
        <p:pic>
          <p:nvPicPr>
            <p:cNvPr id="19" name="Picture 1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25322" y="3699615"/>
              <a:ext cx="2805942" cy="7947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0" name="TextBox 19"/>
            <p:cNvSpPr txBox="1">
              <a:spLocks noChangeAspect="1"/>
            </p:cNvSpPr>
            <p:nvPr/>
          </p:nvSpPr>
          <p:spPr>
            <a:xfrm>
              <a:off x="7183511" y="3930626"/>
              <a:ext cx="1225278" cy="387698"/>
            </a:xfrm>
            <a:prstGeom prst="rect">
              <a:avLst/>
            </a:prstGeom>
            <a:noFill/>
          </p:spPr>
          <p:txBody>
            <a:bodyPr wrap="square" lIns="0" tIns="0" rIns="0" bIns="0" rtlCol="0">
              <a:spAutoFit/>
            </a:bodyPr>
            <a:lstStyle/>
            <a:p>
              <a:pPr>
                <a:lnSpc>
                  <a:spcPct val="90000"/>
                </a:lnSpc>
              </a:pPr>
              <a:r>
                <a:rPr lang="en-US" sz="3500" spc="-140" dirty="0" smtClean="0">
                  <a:gradFill>
                    <a:gsLst>
                      <a:gs pos="100000">
                        <a:srgbClr val="68217A"/>
                      </a:gs>
                      <a:gs pos="0">
                        <a:srgbClr val="68217A"/>
                      </a:gs>
                    </a:gsLst>
                    <a:lin ang="5400000" scaled="0"/>
                  </a:gradFill>
                </a:rPr>
                <a:t>Online</a:t>
              </a:r>
              <a:endParaRPr lang="en-US" sz="3500" spc="-140" dirty="0">
                <a:gradFill>
                  <a:gsLst>
                    <a:gs pos="100000">
                      <a:srgbClr val="68217A"/>
                    </a:gs>
                    <a:gs pos="0">
                      <a:srgbClr val="68217A"/>
                    </a:gs>
                  </a:gsLst>
                  <a:lin ang="5400000" scaled="0"/>
                </a:gradFill>
              </a:endParaRPr>
            </a:p>
          </p:txBody>
        </p:sp>
      </p:grpSp>
    </p:spTree>
    <p:extLst>
      <p:ext uri="{BB962C8B-B14F-4D97-AF65-F5344CB8AC3E}">
        <p14:creationId xmlns:p14="http://schemas.microsoft.com/office/powerpoint/2010/main" val="3644760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Agenda</a:t>
            </a:r>
            <a:endParaRPr lang="en-US"/>
          </a:p>
        </p:txBody>
      </p:sp>
      <p:sp>
        <p:nvSpPr>
          <p:cNvPr id="3" name="Right Arrow 2"/>
          <p:cNvSpPr/>
          <p:nvPr/>
        </p:nvSpPr>
        <p:spPr bwMode="auto">
          <a:xfrm rot="16200000">
            <a:off x="2646362" y="5362996"/>
            <a:ext cx="1123950" cy="628650"/>
          </a:xfrm>
          <a:prstGeom prst="rightArrow">
            <a:avLst>
              <a:gd name="adj1" fmla="val 23333"/>
              <a:gd name="adj2" fmla="val 5000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8" name="Group 7"/>
          <p:cNvGrpSpPr/>
          <p:nvPr/>
        </p:nvGrpSpPr>
        <p:grpSpPr>
          <a:xfrm>
            <a:off x="2019617" y="2538164"/>
            <a:ext cx="8397240" cy="2377440"/>
            <a:chOff x="1790700" y="2538164"/>
            <a:chExt cx="8397240" cy="2377440"/>
          </a:xfrm>
        </p:grpSpPr>
        <p:sp>
          <p:nvSpPr>
            <p:cNvPr id="9" name="Rectangle 8"/>
            <p:cNvSpPr/>
            <p:nvPr/>
          </p:nvSpPr>
          <p:spPr bwMode="auto">
            <a:xfrm>
              <a:off x="1790700" y="2538164"/>
              <a:ext cx="2377440" cy="237744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2600">
                  <a:solidFill>
                    <a:srgbClr val="FFFFFF"/>
                  </a:solidFill>
                </a:rPr>
                <a:t>Agile Portfolio </a:t>
              </a:r>
              <a:r>
                <a:rPr lang="en-US" sz="2600" smtClean="0">
                  <a:solidFill>
                    <a:srgbClr val="FFFFFF"/>
                  </a:solidFill>
                </a:rPr>
                <a:t>Management</a:t>
              </a:r>
              <a:endParaRPr lang="en-US" sz="2600">
                <a:solidFill>
                  <a:srgbClr val="FFFFFF"/>
                </a:solidFill>
              </a:endParaRPr>
            </a:p>
          </p:txBody>
        </p:sp>
        <p:sp>
          <p:nvSpPr>
            <p:cNvPr id="10" name="Rectangle 9"/>
            <p:cNvSpPr/>
            <p:nvPr/>
          </p:nvSpPr>
          <p:spPr bwMode="auto">
            <a:xfrm>
              <a:off x="4800600" y="2538164"/>
              <a:ext cx="2377440" cy="237744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2600" smtClean="0">
                  <a:gradFill>
                    <a:gsLst>
                      <a:gs pos="0">
                        <a:srgbClr val="FFFFFF"/>
                      </a:gs>
                      <a:gs pos="100000">
                        <a:srgbClr val="FFFFFF"/>
                      </a:gs>
                    </a:gsLst>
                    <a:lin ang="5400000" scaled="0"/>
                  </a:gradFill>
                  <a:ea typeface="Segoe UI" pitchFamily="34" charset="0"/>
                  <a:cs typeface="Segoe UI" pitchFamily="34" charset="0"/>
                </a:rPr>
                <a:t>Demo</a:t>
              </a:r>
            </a:p>
            <a:p>
              <a:pPr defTabSz="932472" fontAlgn="base">
                <a:lnSpc>
                  <a:spcPct val="90000"/>
                </a:lnSpc>
                <a:spcBef>
                  <a:spcPct val="0"/>
                </a:spcBef>
                <a:spcAft>
                  <a:spcPct val="0"/>
                </a:spcAft>
              </a:pPr>
              <a:r>
                <a:rPr lang="en-US" sz="2600">
                  <a:gradFill>
                    <a:gsLst>
                      <a:gs pos="0">
                        <a:srgbClr val="FFFFFF"/>
                      </a:gs>
                      <a:gs pos="100000">
                        <a:srgbClr val="FFFFFF"/>
                      </a:gs>
                    </a:gsLst>
                    <a:lin ang="5400000" scaled="0"/>
                  </a:gradFill>
                  <a:ea typeface="Segoe UI" pitchFamily="34" charset="0"/>
                  <a:cs typeface="Segoe UI" pitchFamily="34" charset="0"/>
                </a:rPr>
                <a:t>+</a:t>
              </a:r>
              <a:endParaRPr lang="en-US" sz="2600" smtClean="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r>
                <a:rPr lang="en-US" sz="2600" smtClean="0">
                  <a:gradFill>
                    <a:gsLst>
                      <a:gs pos="0">
                        <a:srgbClr val="FFFFFF"/>
                      </a:gs>
                      <a:gs pos="100000">
                        <a:srgbClr val="FFFFFF"/>
                      </a:gs>
                    </a:gsLst>
                    <a:lin ang="5400000" scaled="0"/>
                  </a:gradFill>
                  <a:ea typeface="Segoe UI" pitchFamily="34" charset="0"/>
                  <a:cs typeface="Segoe UI" pitchFamily="34" charset="0"/>
                </a:rPr>
                <a:t>Example Scenarios</a:t>
              </a:r>
              <a:endParaRPr lang="en-US" sz="26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7810500" y="2538164"/>
              <a:ext cx="2377440" cy="237744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r>
                <a:rPr lang="en-US" sz="2600" smtClean="0">
                  <a:gradFill>
                    <a:gsLst>
                      <a:gs pos="0">
                        <a:srgbClr val="FFFFFF"/>
                      </a:gs>
                      <a:gs pos="100000">
                        <a:srgbClr val="FFFFFF"/>
                      </a:gs>
                    </a:gsLst>
                    <a:lin ang="5400000" scaled="0"/>
                  </a:gradFill>
                  <a:ea typeface="Segoe UI" pitchFamily="34" charset="0"/>
                  <a:cs typeface="Segoe UI" pitchFamily="34" charset="0"/>
                </a:rPr>
                <a:t>Our Process </a:t>
              </a:r>
            </a:p>
            <a:p>
              <a:pPr defTabSz="932472" fontAlgn="base">
                <a:lnSpc>
                  <a:spcPct val="90000"/>
                </a:lnSpc>
                <a:spcBef>
                  <a:spcPct val="0"/>
                </a:spcBef>
                <a:spcAft>
                  <a:spcPct val="0"/>
                </a:spcAft>
              </a:pPr>
              <a:r>
                <a:rPr lang="en-US" sz="2600" smtClean="0">
                  <a:gradFill>
                    <a:gsLst>
                      <a:gs pos="0">
                        <a:srgbClr val="FFFFFF"/>
                      </a:gs>
                      <a:gs pos="100000">
                        <a:srgbClr val="FFFFFF"/>
                      </a:gs>
                    </a:gsLst>
                    <a:lin ang="5400000" scaled="0"/>
                  </a:gradFill>
                  <a:ea typeface="Segoe UI" pitchFamily="34" charset="0"/>
                  <a:cs typeface="Segoe UI" pitchFamily="34" charset="0"/>
                </a:rPr>
                <a:t>+ </a:t>
              </a:r>
            </a:p>
            <a:p>
              <a:pPr defTabSz="932472" fontAlgn="base">
                <a:lnSpc>
                  <a:spcPct val="90000"/>
                </a:lnSpc>
                <a:spcBef>
                  <a:spcPct val="0"/>
                </a:spcBef>
                <a:spcAft>
                  <a:spcPct val="0"/>
                </a:spcAft>
              </a:pPr>
              <a:r>
                <a:rPr lang="en-US" sz="2600" smtClean="0">
                  <a:gradFill>
                    <a:gsLst>
                      <a:gs pos="0">
                        <a:srgbClr val="FFFFFF"/>
                      </a:gs>
                      <a:gs pos="100000">
                        <a:srgbClr val="FFFFFF"/>
                      </a:gs>
                    </a:gsLst>
                    <a:lin ang="5400000" scaled="0"/>
                  </a:gradFill>
                  <a:ea typeface="Segoe UI" pitchFamily="34" charset="0"/>
                  <a:cs typeface="Segoe UI" pitchFamily="34" charset="0"/>
                </a:rPr>
                <a:t>Lessons Learned</a:t>
              </a:r>
            </a:p>
          </p:txBody>
        </p:sp>
      </p:grpSp>
    </p:spTree>
    <p:extLst>
      <p:ext uri="{BB962C8B-B14F-4D97-AF65-F5344CB8AC3E}">
        <p14:creationId xmlns:p14="http://schemas.microsoft.com/office/powerpoint/2010/main" val="1445357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The Problem</a:t>
            </a:r>
            <a:endParaRPr lang="en-US"/>
          </a:p>
        </p:txBody>
      </p:sp>
      <p:grpSp>
        <p:nvGrpSpPr>
          <p:cNvPr id="47" name="Group 46"/>
          <p:cNvGrpSpPr/>
          <p:nvPr/>
        </p:nvGrpSpPr>
        <p:grpSpPr>
          <a:xfrm>
            <a:off x="578165" y="3084823"/>
            <a:ext cx="1209675" cy="1169955"/>
            <a:chOff x="2000250" y="4510875"/>
            <a:chExt cx="1209675" cy="1169955"/>
          </a:xfrm>
        </p:grpSpPr>
        <p:sp>
          <p:nvSpPr>
            <p:cNvPr id="7" name="Rectangle 6"/>
            <p:cNvSpPr/>
            <p:nvPr/>
          </p:nvSpPr>
          <p:spPr bwMode="auto">
            <a:xfrm>
              <a:off x="2000250"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B</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4" name="Group 13"/>
            <p:cNvGrpSpPr/>
            <p:nvPr/>
          </p:nvGrpSpPr>
          <p:grpSpPr>
            <a:xfrm>
              <a:off x="2005013" y="4933487"/>
              <a:ext cx="640080" cy="747343"/>
              <a:chOff x="495300" y="5482442"/>
              <a:chExt cx="640080" cy="747343"/>
            </a:xfrm>
          </p:grpSpPr>
          <p:sp>
            <p:nvSpPr>
              <p:cNvPr id="15" name="Rectangle 14"/>
              <p:cNvSpPr/>
              <p:nvPr/>
            </p:nvSpPr>
            <p:spPr bwMode="auto">
              <a:xfrm>
                <a:off x="495300" y="5482442"/>
                <a:ext cx="36576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p:nvSpPr>
            <p:spPr bwMode="auto">
              <a:xfrm>
                <a:off x="495300" y="5613813"/>
                <a:ext cx="64008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p:cNvSpPr/>
              <p:nvPr/>
            </p:nvSpPr>
            <p:spPr bwMode="auto">
              <a:xfrm>
                <a:off x="495300" y="5745184"/>
                <a:ext cx="36576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p:nvSpPr>
            <p:spPr bwMode="auto">
              <a:xfrm>
                <a:off x="495300" y="5876555"/>
                <a:ext cx="18288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p:cNvSpPr/>
              <p:nvPr/>
            </p:nvSpPr>
            <p:spPr bwMode="auto">
              <a:xfrm>
                <a:off x="495300" y="6007926"/>
                <a:ext cx="54864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p:cNvSpPr/>
              <p:nvPr/>
            </p:nvSpPr>
            <p:spPr bwMode="auto">
              <a:xfrm>
                <a:off x="495300" y="6139297"/>
                <a:ext cx="36576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48" name="Group 47"/>
          <p:cNvGrpSpPr/>
          <p:nvPr/>
        </p:nvGrpSpPr>
        <p:grpSpPr>
          <a:xfrm>
            <a:off x="542924" y="4504684"/>
            <a:ext cx="1209675" cy="1564065"/>
            <a:chOff x="3457575" y="4510875"/>
            <a:chExt cx="1209675" cy="1564065"/>
          </a:xfrm>
        </p:grpSpPr>
        <p:sp>
          <p:nvSpPr>
            <p:cNvPr id="8" name="Rectangle 7"/>
            <p:cNvSpPr/>
            <p:nvPr/>
          </p:nvSpPr>
          <p:spPr bwMode="auto">
            <a:xfrm>
              <a:off x="3457575"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C</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4" name="Group 23"/>
            <p:cNvGrpSpPr/>
            <p:nvPr/>
          </p:nvGrpSpPr>
          <p:grpSpPr>
            <a:xfrm>
              <a:off x="3457575" y="4933487"/>
              <a:ext cx="640080" cy="1141453"/>
              <a:chOff x="495300" y="5482442"/>
              <a:chExt cx="640080" cy="1141453"/>
            </a:xfrm>
          </p:grpSpPr>
          <p:sp>
            <p:nvSpPr>
              <p:cNvPr id="25" name="Rectangle 24"/>
              <p:cNvSpPr/>
              <p:nvPr/>
            </p:nvSpPr>
            <p:spPr bwMode="auto">
              <a:xfrm>
                <a:off x="495300" y="5482442"/>
                <a:ext cx="36576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p:nvSpPr>
            <p:spPr bwMode="auto">
              <a:xfrm>
                <a:off x="495300" y="5613813"/>
                <a:ext cx="64008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26"/>
              <p:cNvSpPr/>
              <p:nvPr/>
            </p:nvSpPr>
            <p:spPr bwMode="auto">
              <a:xfrm>
                <a:off x="495300" y="5745184"/>
                <a:ext cx="36576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8" name="Rectangle 27"/>
              <p:cNvSpPr/>
              <p:nvPr/>
            </p:nvSpPr>
            <p:spPr bwMode="auto">
              <a:xfrm>
                <a:off x="495300" y="5876555"/>
                <a:ext cx="18288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9" name="Rectangle 28"/>
              <p:cNvSpPr/>
              <p:nvPr/>
            </p:nvSpPr>
            <p:spPr bwMode="auto">
              <a:xfrm>
                <a:off x="495300" y="6007926"/>
                <a:ext cx="54864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0" name="Rectangle 29"/>
              <p:cNvSpPr/>
              <p:nvPr/>
            </p:nvSpPr>
            <p:spPr bwMode="auto">
              <a:xfrm>
                <a:off x="495300" y="6139297"/>
                <a:ext cx="36576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30"/>
              <p:cNvSpPr/>
              <p:nvPr/>
            </p:nvSpPr>
            <p:spPr bwMode="auto">
              <a:xfrm>
                <a:off x="495300" y="6270668"/>
                <a:ext cx="27432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2" name="Rectangle 31"/>
              <p:cNvSpPr/>
              <p:nvPr/>
            </p:nvSpPr>
            <p:spPr bwMode="auto">
              <a:xfrm>
                <a:off x="500062" y="6402039"/>
                <a:ext cx="54864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3" name="Rectangle 32"/>
              <p:cNvSpPr/>
              <p:nvPr/>
            </p:nvSpPr>
            <p:spPr bwMode="auto">
              <a:xfrm>
                <a:off x="495300" y="6533407"/>
                <a:ext cx="27432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46" name="Group 45"/>
          <p:cNvGrpSpPr/>
          <p:nvPr/>
        </p:nvGrpSpPr>
        <p:grpSpPr>
          <a:xfrm>
            <a:off x="578165" y="1295510"/>
            <a:ext cx="1209675" cy="1564068"/>
            <a:chOff x="542925" y="4510875"/>
            <a:chExt cx="1209675" cy="1564068"/>
          </a:xfrm>
        </p:grpSpPr>
        <p:sp>
          <p:nvSpPr>
            <p:cNvPr id="6" name="Rectangle 5"/>
            <p:cNvSpPr/>
            <p:nvPr/>
          </p:nvSpPr>
          <p:spPr bwMode="auto">
            <a:xfrm>
              <a:off x="542925"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A</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34" name="Group 33"/>
            <p:cNvGrpSpPr/>
            <p:nvPr/>
          </p:nvGrpSpPr>
          <p:grpSpPr>
            <a:xfrm>
              <a:off x="544824" y="4933487"/>
              <a:ext cx="640080" cy="1141456"/>
              <a:chOff x="495300" y="5219700"/>
              <a:chExt cx="640080" cy="1141456"/>
            </a:xfrm>
          </p:grpSpPr>
          <p:sp>
            <p:nvSpPr>
              <p:cNvPr id="35" name="Rectangle 34"/>
              <p:cNvSpPr/>
              <p:nvPr/>
            </p:nvSpPr>
            <p:spPr bwMode="auto">
              <a:xfrm>
                <a:off x="495301" y="5219700"/>
                <a:ext cx="27432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6" name="Rectangle 35"/>
              <p:cNvSpPr/>
              <p:nvPr/>
            </p:nvSpPr>
            <p:spPr bwMode="auto">
              <a:xfrm>
                <a:off x="495300" y="5351071"/>
                <a:ext cx="45720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7" name="Rectangle 36"/>
              <p:cNvSpPr/>
              <p:nvPr/>
            </p:nvSpPr>
            <p:spPr bwMode="auto">
              <a:xfrm>
                <a:off x="495300" y="5482442"/>
                <a:ext cx="36576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p:cNvSpPr/>
              <p:nvPr/>
            </p:nvSpPr>
            <p:spPr bwMode="auto">
              <a:xfrm>
                <a:off x="495300" y="5613813"/>
                <a:ext cx="64008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9" name="Rectangle 38"/>
              <p:cNvSpPr/>
              <p:nvPr/>
            </p:nvSpPr>
            <p:spPr bwMode="auto">
              <a:xfrm>
                <a:off x="495300" y="5745184"/>
                <a:ext cx="36576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0" name="Rectangle 39"/>
              <p:cNvSpPr/>
              <p:nvPr/>
            </p:nvSpPr>
            <p:spPr bwMode="auto">
              <a:xfrm>
                <a:off x="495300" y="5876555"/>
                <a:ext cx="18288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p:nvSpPr>
            <p:spPr bwMode="auto">
              <a:xfrm>
                <a:off x="495300" y="6007926"/>
                <a:ext cx="54864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2" name="Rectangle 41"/>
              <p:cNvSpPr/>
              <p:nvPr/>
            </p:nvSpPr>
            <p:spPr bwMode="auto">
              <a:xfrm>
                <a:off x="495300" y="6139297"/>
                <a:ext cx="36576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3" name="Rectangle 42"/>
              <p:cNvSpPr/>
              <p:nvPr/>
            </p:nvSpPr>
            <p:spPr bwMode="auto">
              <a:xfrm>
                <a:off x="495300" y="6270668"/>
                <a:ext cx="27432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spTree>
    <p:extLst>
      <p:ext uri="{BB962C8B-B14F-4D97-AF65-F5344CB8AC3E}">
        <p14:creationId xmlns:p14="http://schemas.microsoft.com/office/powerpoint/2010/main" val="3861254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78708E-8 2.43759E-6 L 0.23462 0.00159 " pathEditMode="relative" rAng="0" ptsTypes="AA">
                                      <p:cBhvr>
                                        <p:cTn id="6" dur="1000" fill="hold"/>
                                        <p:tgtEl>
                                          <p:spTgt spid="48"/>
                                        </p:tgtEl>
                                        <p:attrNameLst>
                                          <p:attrName>ppt_x</p:attrName>
                                          <p:attrName>ppt_y</p:attrName>
                                        </p:attrNameLst>
                                      </p:cBhvr>
                                      <p:rCtr x="11731" y="68"/>
                                    </p:animMotion>
                                  </p:childTnLst>
                                </p:cTn>
                              </p:par>
                              <p:par>
                                <p:cTn id="7" presetID="42" presetClass="path" presetSubtype="0" accel="50000" decel="50000" fill="hold" nodeType="withEffect">
                                  <p:stCondLst>
                                    <p:cond delay="0"/>
                                  </p:stCondLst>
                                  <p:childTnLst>
                                    <p:animMotion origin="layout" path="M 1.71049E-6 2.0926E-6 L -0.00281 0.45892 " pathEditMode="relative" rAng="0" ptsTypes="AA">
                                      <p:cBhvr>
                                        <p:cTn id="8" dur="1000" fill="hold"/>
                                        <p:tgtEl>
                                          <p:spTgt spid="46"/>
                                        </p:tgtEl>
                                        <p:attrNameLst>
                                          <p:attrName>ppt_x</p:attrName>
                                          <p:attrName>ppt_y</p:attrName>
                                        </p:attrNameLst>
                                      </p:cBhvr>
                                      <p:rCtr x="-140" y="22901"/>
                                    </p:animMotion>
                                  </p:childTnLst>
                                </p:cTn>
                              </p:par>
                              <p:par>
                                <p:cTn id="9" presetID="42" presetClass="path" presetSubtype="0" accel="50000" decel="50000" fill="hold" nodeType="withEffect">
                                  <p:stCondLst>
                                    <p:cond delay="0"/>
                                  </p:stCondLst>
                                  <p:childTnLst>
                                    <p:animMotion origin="layout" path="M 1.71049E-6 -2.02905E-6 L 0.11437 0.20404 " pathEditMode="relative" rAng="0" ptsTypes="AA">
                                      <p:cBhvr>
                                        <p:cTn id="10" dur="1000" fill="hold"/>
                                        <p:tgtEl>
                                          <p:spTgt spid="47"/>
                                        </p:tgtEl>
                                        <p:attrNameLst>
                                          <p:attrName>ppt_x</p:attrName>
                                          <p:attrName>ppt_y</p:attrName>
                                        </p:attrNameLst>
                                      </p:cBhvr>
                                      <p:rCtr x="5719" y="101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The Problem</a:t>
            </a:r>
            <a:endParaRPr lang="en-US"/>
          </a:p>
        </p:txBody>
      </p:sp>
      <p:sp>
        <p:nvSpPr>
          <p:cNvPr id="5" name="Rectangle 4"/>
          <p:cNvSpPr/>
          <p:nvPr/>
        </p:nvSpPr>
        <p:spPr bwMode="auto">
          <a:xfrm>
            <a:off x="542925"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A</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2000250"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B</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3457575"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C</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38" name="Group 37"/>
          <p:cNvGrpSpPr/>
          <p:nvPr/>
        </p:nvGrpSpPr>
        <p:grpSpPr>
          <a:xfrm>
            <a:off x="2005013" y="4933487"/>
            <a:ext cx="640080" cy="747343"/>
            <a:chOff x="495300" y="5482442"/>
            <a:chExt cx="640080" cy="747343"/>
          </a:xfrm>
          <a:solidFill>
            <a:schemeClr val="accent1">
              <a:lumMod val="60000"/>
              <a:lumOff val="40000"/>
            </a:schemeClr>
          </a:solidFill>
        </p:grpSpPr>
        <p:sp>
          <p:nvSpPr>
            <p:cNvPr id="41" name="Rectangle 40"/>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2" name="Rectangle 41"/>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3" name="Rectangle 42"/>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4" name="Rectangle 43"/>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5" name="Rectangle 44"/>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6" name="Rectangle 45"/>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50" name="Group 49"/>
          <p:cNvGrpSpPr/>
          <p:nvPr/>
        </p:nvGrpSpPr>
        <p:grpSpPr>
          <a:xfrm>
            <a:off x="3457098" y="4933487"/>
            <a:ext cx="640557" cy="1141453"/>
            <a:chOff x="494823" y="5482442"/>
            <a:chExt cx="640557" cy="1141453"/>
          </a:xfrm>
          <a:solidFill>
            <a:schemeClr val="accent1">
              <a:lumMod val="60000"/>
              <a:lumOff val="40000"/>
            </a:schemeClr>
          </a:solidFill>
        </p:grpSpPr>
        <p:sp>
          <p:nvSpPr>
            <p:cNvPr id="51" name="Rectangle 50"/>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2" name="Rectangle 51"/>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3" name="Rectangle 52"/>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4" name="Rectangle 53"/>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5" name="Rectangle 54"/>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6" name="Rectangle 55"/>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7" name="Rectangle 56"/>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8" name="Rectangle 57"/>
            <p:cNvSpPr/>
            <p:nvPr/>
          </p:nvSpPr>
          <p:spPr bwMode="auto">
            <a:xfrm>
              <a:off x="494823" y="640203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9" name="Rectangle 58"/>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23" name="Group 222"/>
          <p:cNvGrpSpPr/>
          <p:nvPr/>
        </p:nvGrpSpPr>
        <p:grpSpPr>
          <a:xfrm>
            <a:off x="4914422" y="4510875"/>
            <a:ext cx="1210153" cy="1564065"/>
            <a:chOff x="4914422" y="4510875"/>
            <a:chExt cx="1210153" cy="1564065"/>
          </a:xfrm>
        </p:grpSpPr>
        <p:sp>
          <p:nvSpPr>
            <p:cNvPr id="9" name="Rectangle 8"/>
            <p:cNvSpPr/>
            <p:nvPr/>
          </p:nvSpPr>
          <p:spPr bwMode="auto">
            <a:xfrm>
              <a:off x="4914900"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D</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60" name="Group 59"/>
            <p:cNvGrpSpPr/>
            <p:nvPr/>
          </p:nvGrpSpPr>
          <p:grpSpPr>
            <a:xfrm>
              <a:off x="4914422" y="4933487"/>
              <a:ext cx="642938" cy="1141453"/>
              <a:chOff x="492442" y="5482442"/>
              <a:chExt cx="642938" cy="1141453"/>
            </a:xfrm>
          </p:grpSpPr>
          <p:sp>
            <p:nvSpPr>
              <p:cNvPr id="63" name="Rectangle 62"/>
              <p:cNvSpPr/>
              <p:nvPr/>
            </p:nvSpPr>
            <p:spPr bwMode="auto">
              <a:xfrm>
                <a:off x="495300" y="5482442"/>
                <a:ext cx="36576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4" name="Rectangle 63"/>
              <p:cNvSpPr/>
              <p:nvPr/>
            </p:nvSpPr>
            <p:spPr bwMode="auto">
              <a:xfrm>
                <a:off x="495300" y="5613813"/>
                <a:ext cx="64008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5" name="Rectangle 64"/>
              <p:cNvSpPr/>
              <p:nvPr/>
            </p:nvSpPr>
            <p:spPr bwMode="auto">
              <a:xfrm>
                <a:off x="495300" y="5745184"/>
                <a:ext cx="36576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6" name="Rectangle 65"/>
              <p:cNvSpPr/>
              <p:nvPr/>
            </p:nvSpPr>
            <p:spPr bwMode="auto">
              <a:xfrm>
                <a:off x="495300" y="5876555"/>
                <a:ext cx="18288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7" name="Rectangle 66"/>
              <p:cNvSpPr/>
              <p:nvPr/>
            </p:nvSpPr>
            <p:spPr bwMode="auto">
              <a:xfrm>
                <a:off x="495300" y="6007926"/>
                <a:ext cx="54864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8" name="Rectangle 67"/>
              <p:cNvSpPr/>
              <p:nvPr/>
            </p:nvSpPr>
            <p:spPr bwMode="auto">
              <a:xfrm>
                <a:off x="495300" y="6139297"/>
                <a:ext cx="36576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9" name="Rectangle 68"/>
              <p:cNvSpPr/>
              <p:nvPr/>
            </p:nvSpPr>
            <p:spPr bwMode="auto">
              <a:xfrm>
                <a:off x="495300" y="6270668"/>
                <a:ext cx="27432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0" name="Rectangle 69"/>
              <p:cNvSpPr/>
              <p:nvPr/>
            </p:nvSpPr>
            <p:spPr bwMode="auto">
              <a:xfrm>
                <a:off x="492442" y="6402039"/>
                <a:ext cx="54864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1" name="Rectangle 70"/>
              <p:cNvSpPr/>
              <p:nvPr/>
            </p:nvSpPr>
            <p:spPr bwMode="auto">
              <a:xfrm>
                <a:off x="495300" y="6533407"/>
                <a:ext cx="27432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224" name="Group 223"/>
          <p:cNvGrpSpPr/>
          <p:nvPr/>
        </p:nvGrpSpPr>
        <p:grpSpPr>
          <a:xfrm>
            <a:off x="6357938" y="4510875"/>
            <a:ext cx="1209675" cy="1826807"/>
            <a:chOff x="6357938" y="4510875"/>
            <a:chExt cx="1209675" cy="1826807"/>
          </a:xfrm>
        </p:grpSpPr>
        <p:sp>
          <p:nvSpPr>
            <p:cNvPr id="10" name="Rectangle 9"/>
            <p:cNvSpPr/>
            <p:nvPr/>
          </p:nvSpPr>
          <p:spPr bwMode="auto">
            <a:xfrm>
              <a:off x="6357938"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E</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72" name="Group 71"/>
            <p:cNvGrpSpPr/>
            <p:nvPr/>
          </p:nvGrpSpPr>
          <p:grpSpPr>
            <a:xfrm>
              <a:off x="6357938" y="4933487"/>
              <a:ext cx="640080" cy="1404195"/>
              <a:chOff x="495300" y="5219700"/>
              <a:chExt cx="640080" cy="1404195"/>
            </a:xfrm>
          </p:grpSpPr>
          <p:sp>
            <p:nvSpPr>
              <p:cNvPr id="73" name="Rectangle 72"/>
              <p:cNvSpPr/>
              <p:nvPr/>
            </p:nvSpPr>
            <p:spPr bwMode="auto">
              <a:xfrm>
                <a:off x="495301" y="5219700"/>
                <a:ext cx="27432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4" name="Rectangle 73"/>
              <p:cNvSpPr/>
              <p:nvPr/>
            </p:nvSpPr>
            <p:spPr bwMode="auto">
              <a:xfrm>
                <a:off x="495300" y="5351071"/>
                <a:ext cx="45720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5" name="Rectangle 74"/>
              <p:cNvSpPr/>
              <p:nvPr/>
            </p:nvSpPr>
            <p:spPr bwMode="auto">
              <a:xfrm>
                <a:off x="495300" y="5482442"/>
                <a:ext cx="36576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6" name="Rectangle 75"/>
              <p:cNvSpPr/>
              <p:nvPr/>
            </p:nvSpPr>
            <p:spPr bwMode="auto">
              <a:xfrm>
                <a:off x="495300" y="5613813"/>
                <a:ext cx="64008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7" name="Rectangle 76"/>
              <p:cNvSpPr/>
              <p:nvPr/>
            </p:nvSpPr>
            <p:spPr bwMode="auto">
              <a:xfrm>
                <a:off x="495300" y="5745184"/>
                <a:ext cx="36576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8" name="Rectangle 77"/>
              <p:cNvSpPr/>
              <p:nvPr/>
            </p:nvSpPr>
            <p:spPr bwMode="auto">
              <a:xfrm>
                <a:off x="495300" y="5876555"/>
                <a:ext cx="18288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9" name="Rectangle 78"/>
              <p:cNvSpPr/>
              <p:nvPr/>
            </p:nvSpPr>
            <p:spPr bwMode="auto">
              <a:xfrm>
                <a:off x="495300" y="6007926"/>
                <a:ext cx="54864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0" name="Rectangle 79"/>
              <p:cNvSpPr/>
              <p:nvPr/>
            </p:nvSpPr>
            <p:spPr bwMode="auto">
              <a:xfrm>
                <a:off x="495300" y="6139297"/>
                <a:ext cx="36576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1" name="Rectangle 80"/>
              <p:cNvSpPr/>
              <p:nvPr/>
            </p:nvSpPr>
            <p:spPr bwMode="auto">
              <a:xfrm>
                <a:off x="495300" y="6270668"/>
                <a:ext cx="27432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2" name="Rectangle 81"/>
              <p:cNvSpPr/>
              <p:nvPr/>
            </p:nvSpPr>
            <p:spPr bwMode="auto">
              <a:xfrm>
                <a:off x="495300" y="6402036"/>
                <a:ext cx="54864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3" name="Rectangle 82"/>
              <p:cNvSpPr/>
              <p:nvPr/>
            </p:nvSpPr>
            <p:spPr bwMode="auto">
              <a:xfrm>
                <a:off x="495300" y="6533407"/>
                <a:ext cx="27432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225" name="Group 224"/>
          <p:cNvGrpSpPr/>
          <p:nvPr/>
        </p:nvGrpSpPr>
        <p:grpSpPr>
          <a:xfrm>
            <a:off x="7793357" y="4510875"/>
            <a:ext cx="1217294" cy="1432694"/>
            <a:chOff x="7793357" y="4510875"/>
            <a:chExt cx="1217294" cy="1432694"/>
          </a:xfrm>
        </p:grpSpPr>
        <p:sp>
          <p:nvSpPr>
            <p:cNvPr id="11" name="Rectangle 10"/>
            <p:cNvSpPr/>
            <p:nvPr/>
          </p:nvSpPr>
          <p:spPr bwMode="auto">
            <a:xfrm>
              <a:off x="7800976"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F</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84" name="Group 83"/>
            <p:cNvGrpSpPr/>
            <p:nvPr/>
          </p:nvGrpSpPr>
          <p:grpSpPr>
            <a:xfrm>
              <a:off x="7793357" y="4933487"/>
              <a:ext cx="551498" cy="1010082"/>
              <a:chOff x="492442" y="5613813"/>
              <a:chExt cx="551498" cy="1010082"/>
            </a:xfrm>
          </p:grpSpPr>
          <p:sp>
            <p:nvSpPr>
              <p:cNvPr id="88" name="Rectangle 87"/>
              <p:cNvSpPr/>
              <p:nvPr/>
            </p:nvSpPr>
            <p:spPr bwMode="auto">
              <a:xfrm>
                <a:off x="495300" y="5613813"/>
                <a:ext cx="18288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9" name="Rectangle 88"/>
              <p:cNvSpPr/>
              <p:nvPr/>
            </p:nvSpPr>
            <p:spPr bwMode="auto">
              <a:xfrm>
                <a:off x="495300" y="5745184"/>
                <a:ext cx="36576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0" name="Rectangle 89"/>
              <p:cNvSpPr/>
              <p:nvPr/>
            </p:nvSpPr>
            <p:spPr bwMode="auto">
              <a:xfrm>
                <a:off x="495300" y="5876555"/>
                <a:ext cx="18288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1" name="Rectangle 90"/>
              <p:cNvSpPr/>
              <p:nvPr/>
            </p:nvSpPr>
            <p:spPr bwMode="auto">
              <a:xfrm>
                <a:off x="495300" y="6007926"/>
                <a:ext cx="54864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2" name="Rectangle 91"/>
              <p:cNvSpPr/>
              <p:nvPr/>
            </p:nvSpPr>
            <p:spPr bwMode="auto">
              <a:xfrm>
                <a:off x="495300" y="6139297"/>
                <a:ext cx="36576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3" name="Rectangle 92"/>
              <p:cNvSpPr/>
              <p:nvPr/>
            </p:nvSpPr>
            <p:spPr bwMode="auto">
              <a:xfrm>
                <a:off x="495300" y="6270668"/>
                <a:ext cx="27432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4" name="Rectangle 93"/>
              <p:cNvSpPr/>
              <p:nvPr/>
            </p:nvSpPr>
            <p:spPr bwMode="auto">
              <a:xfrm>
                <a:off x="492442" y="6402039"/>
                <a:ext cx="54864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5" name="Rectangle 94"/>
              <p:cNvSpPr/>
              <p:nvPr/>
            </p:nvSpPr>
            <p:spPr bwMode="auto">
              <a:xfrm>
                <a:off x="495300" y="6533407"/>
                <a:ext cx="27432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226" name="Group 225"/>
          <p:cNvGrpSpPr/>
          <p:nvPr/>
        </p:nvGrpSpPr>
        <p:grpSpPr>
          <a:xfrm>
            <a:off x="9239254" y="4510875"/>
            <a:ext cx="1214435" cy="1695436"/>
            <a:chOff x="9239254" y="4510875"/>
            <a:chExt cx="1214435" cy="1695436"/>
          </a:xfrm>
        </p:grpSpPr>
        <p:sp>
          <p:nvSpPr>
            <p:cNvPr id="12" name="Rectangle 11"/>
            <p:cNvSpPr/>
            <p:nvPr/>
          </p:nvSpPr>
          <p:spPr bwMode="auto">
            <a:xfrm>
              <a:off x="9244014"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G</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96" name="Group 95"/>
            <p:cNvGrpSpPr/>
            <p:nvPr/>
          </p:nvGrpSpPr>
          <p:grpSpPr>
            <a:xfrm>
              <a:off x="9239254" y="4933487"/>
              <a:ext cx="640080" cy="1272824"/>
              <a:chOff x="495300" y="5351071"/>
              <a:chExt cx="640080" cy="1272824"/>
            </a:xfrm>
          </p:grpSpPr>
          <p:sp>
            <p:nvSpPr>
              <p:cNvPr id="98" name="Rectangle 97"/>
              <p:cNvSpPr/>
              <p:nvPr/>
            </p:nvSpPr>
            <p:spPr bwMode="auto">
              <a:xfrm>
                <a:off x="495300" y="5351071"/>
                <a:ext cx="36576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9" name="Rectangle 98"/>
              <p:cNvSpPr/>
              <p:nvPr/>
            </p:nvSpPr>
            <p:spPr bwMode="auto">
              <a:xfrm>
                <a:off x="495300" y="5482442"/>
                <a:ext cx="36576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0" name="Rectangle 99"/>
              <p:cNvSpPr/>
              <p:nvPr/>
            </p:nvSpPr>
            <p:spPr bwMode="auto">
              <a:xfrm>
                <a:off x="495300" y="5613813"/>
                <a:ext cx="64008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1" name="Rectangle 100"/>
              <p:cNvSpPr/>
              <p:nvPr/>
            </p:nvSpPr>
            <p:spPr bwMode="auto">
              <a:xfrm>
                <a:off x="495300" y="5745184"/>
                <a:ext cx="54864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2" name="Rectangle 101"/>
              <p:cNvSpPr/>
              <p:nvPr/>
            </p:nvSpPr>
            <p:spPr bwMode="auto">
              <a:xfrm>
                <a:off x="495300" y="5876555"/>
                <a:ext cx="18288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3" name="Rectangle 102"/>
              <p:cNvSpPr/>
              <p:nvPr/>
            </p:nvSpPr>
            <p:spPr bwMode="auto">
              <a:xfrm>
                <a:off x="495300" y="6007926"/>
                <a:ext cx="54864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4" name="Rectangle 103"/>
              <p:cNvSpPr/>
              <p:nvPr/>
            </p:nvSpPr>
            <p:spPr bwMode="auto">
              <a:xfrm>
                <a:off x="495300" y="6139297"/>
                <a:ext cx="36576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5" name="Rectangle 104"/>
              <p:cNvSpPr/>
              <p:nvPr/>
            </p:nvSpPr>
            <p:spPr bwMode="auto">
              <a:xfrm>
                <a:off x="495300" y="6270668"/>
                <a:ext cx="27432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6" name="Rectangle 105"/>
              <p:cNvSpPr/>
              <p:nvPr/>
            </p:nvSpPr>
            <p:spPr bwMode="auto">
              <a:xfrm>
                <a:off x="500062" y="6402039"/>
                <a:ext cx="54864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7" name="Rectangle 106"/>
              <p:cNvSpPr/>
              <p:nvPr/>
            </p:nvSpPr>
            <p:spPr bwMode="auto">
              <a:xfrm>
                <a:off x="495300" y="6533407"/>
                <a:ext cx="27432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227" name="Group 226"/>
          <p:cNvGrpSpPr/>
          <p:nvPr/>
        </p:nvGrpSpPr>
        <p:grpSpPr>
          <a:xfrm>
            <a:off x="10687052" y="4510875"/>
            <a:ext cx="1209675" cy="1564065"/>
            <a:chOff x="10687052" y="4510875"/>
            <a:chExt cx="1209675" cy="1564065"/>
          </a:xfrm>
        </p:grpSpPr>
        <p:sp>
          <p:nvSpPr>
            <p:cNvPr id="13" name="Rectangle 12"/>
            <p:cNvSpPr/>
            <p:nvPr/>
          </p:nvSpPr>
          <p:spPr bwMode="auto">
            <a:xfrm>
              <a:off x="10687052"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H</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08" name="Group 107"/>
            <p:cNvGrpSpPr/>
            <p:nvPr/>
          </p:nvGrpSpPr>
          <p:grpSpPr>
            <a:xfrm>
              <a:off x="10691816" y="4933487"/>
              <a:ext cx="731520" cy="1141453"/>
              <a:chOff x="495300" y="5482442"/>
              <a:chExt cx="731520" cy="1141453"/>
            </a:xfrm>
          </p:grpSpPr>
          <p:sp>
            <p:nvSpPr>
              <p:cNvPr id="111" name="Rectangle 110"/>
              <p:cNvSpPr/>
              <p:nvPr/>
            </p:nvSpPr>
            <p:spPr bwMode="auto">
              <a:xfrm>
                <a:off x="495300" y="5482442"/>
                <a:ext cx="36576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2" name="Rectangle 111"/>
              <p:cNvSpPr/>
              <p:nvPr/>
            </p:nvSpPr>
            <p:spPr bwMode="auto">
              <a:xfrm>
                <a:off x="495300" y="5613813"/>
                <a:ext cx="27432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3" name="Rectangle 112"/>
              <p:cNvSpPr/>
              <p:nvPr/>
            </p:nvSpPr>
            <p:spPr bwMode="auto">
              <a:xfrm>
                <a:off x="495300" y="5745184"/>
                <a:ext cx="36576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4" name="Rectangle 113"/>
              <p:cNvSpPr/>
              <p:nvPr/>
            </p:nvSpPr>
            <p:spPr bwMode="auto">
              <a:xfrm>
                <a:off x="495300" y="5876555"/>
                <a:ext cx="18288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5" name="Rectangle 114"/>
              <p:cNvSpPr/>
              <p:nvPr/>
            </p:nvSpPr>
            <p:spPr bwMode="auto">
              <a:xfrm>
                <a:off x="495300" y="6007926"/>
                <a:ext cx="73152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6" name="Rectangle 115"/>
              <p:cNvSpPr/>
              <p:nvPr/>
            </p:nvSpPr>
            <p:spPr bwMode="auto">
              <a:xfrm>
                <a:off x="495300" y="6139297"/>
                <a:ext cx="36576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7" name="Rectangle 116"/>
              <p:cNvSpPr/>
              <p:nvPr/>
            </p:nvSpPr>
            <p:spPr bwMode="auto">
              <a:xfrm>
                <a:off x="495300" y="6270668"/>
                <a:ext cx="27432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8" name="Rectangle 117"/>
              <p:cNvSpPr/>
              <p:nvPr/>
            </p:nvSpPr>
            <p:spPr bwMode="auto">
              <a:xfrm>
                <a:off x="500062" y="6402039"/>
                <a:ext cx="54864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9" name="Rectangle 118"/>
              <p:cNvSpPr/>
              <p:nvPr/>
            </p:nvSpPr>
            <p:spPr bwMode="auto">
              <a:xfrm>
                <a:off x="495300" y="6533407"/>
                <a:ext cx="274320" cy="90488"/>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125" name="Group 124"/>
          <p:cNvGrpSpPr/>
          <p:nvPr/>
        </p:nvGrpSpPr>
        <p:grpSpPr>
          <a:xfrm>
            <a:off x="544824" y="4933487"/>
            <a:ext cx="640080" cy="1141456"/>
            <a:chOff x="495300" y="5219700"/>
            <a:chExt cx="640080" cy="1141456"/>
          </a:xfrm>
          <a:solidFill>
            <a:schemeClr val="accent1">
              <a:lumMod val="60000"/>
              <a:lumOff val="40000"/>
            </a:schemeClr>
          </a:solidFill>
        </p:grpSpPr>
        <p:sp>
          <p:nvSpPr>
            <p:cNvPr id="126" name="Rectangle 125"/>
            <p:cNvSpPr/>
            <p:nvPr/>
          </p:nvSpPr>
          <p:spPr bwMode="auto">
            <a:xfrm>
              <a:off x="495301" y="5219700"/>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7" name="Rectangle 126"/>
            <p:cNvSpPr/>
            <p:nvPr/>
          </p:nvSpPr>
          <p:spPr bwMode="auto">
            <a:xfrm>
              <a:off x="495300" y="5351071"/>
              <a:ext cx="45720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8" name="Rectangle 127"/>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9" name="Rectangle 128"/>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0" name="Rectangle 129"/>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1" name="Rectangle 130"/>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2" name="Rectangle 131"/>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3" name="Rectangle 132"/>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4" name="Rectangle 133"/>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 name="TextBox 1"/>
          <p:cNvSpPr txBox="1"/>
          <p:nvPr/>
        </p:nvSpPr>
        <p:spPr>
          <a:xfrm>
            <a:off x="5084730" y="1974402"/>
            <a:ext cx="2268743" cy="1625060"/>
          </a:xfrm>
          <a:prstGeom prst="rect">
            <a:avLst/>
          </a:prstGeom>
          <a:noFill/>
        </p:spPr>
        <p:txBody>
          <a:bodyPr wrap="square" lIns="182880" tIns="146304" rIns="182880" bIns="146304" rtlCol="0">
            <a:spAutoFit/>
          </a:bodyPr>
          <a:lstStyle/>
          <a:p>
            <a:pPr algn="ctr">
              <a:lnSpc>
                <a:spcPct val="90000"/>
              </a:lnSpc>
              <a:spcAft>
                <a:spcPts val="600"/>
              </a:spcAft>
            </a:pPr>
            <a:r>
              <a:rPr lang="en-US" sz="9600" smtClean="0">
                <a:gradFill>
                  <a:gsLst>
                    <a:gs pos="2917">
                      <a:srgbClr val="FFFFFF"/>
                    </a:gs>
                    <a:gs pos="30000">
                      <a:srgbClr val="FFFFFF"/>
                    </a:gs>
                  </a:gsLst>
                  <a:lin ang="5400000" scaled="0"/>
                </a:gradFill>
              </a:rPr>
              <a:t>?</a:t>
            </a:r>
            <a:endParaRPr lang="en-US" sz="9600" dirty="0" err="1" smtClean="0">
              <a:gradFill>
                <a:gsLst>
                  <a:gs pos="2917">
                    <a:srgbClr val="FFFFFF"/>
                  </a:gs>
                  <a:gs pos="30000">
                    <a:srgbClr val="FFFFFF"/>
                  </a:gs>
                </a:gsLst>
                <a:lin ang="5400000" scaled="0"/>
              </a:gradFill>
            </a:endParaRPr>
          </a:p>
        </p:txBody>
      </p:sp>
      <p:sp>
        <p:nvSpPr>
          <p:cNvPr id="121" name="Rectangle 120"/>
          <p:cNvSpPr/>
          <p:nvPr/>
        </p:nvSpPr>
        <p:spPr bwMode="auto">
          <a:xfrm>
            <a:off x="4995801" y="1792643"/>
            <a:ext cx="2446599" cy="36576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smtClean="0">
                <a:gradFill>
                  <a:gsLst>
                    <a:gs pos="0">
                      <a:srgbClr val="FFFFFF"/>
                    </a:gs>
                    <a:gs pos="100000">
                      <a:srgbClr val="FFFFFF"/>
                    </a:gs>
                  </a:gsLst>
                  <a:lin ang="5400000" scaled="0"/>
                </a:gradFill>
                <a:ea typeface="Segoe UI" pitchFamily="34" charset="0"/>
                <a:cs typeface="Segoe UI" pitchFamily="34" charset="0"/>
              </a:rPr>
              <a:t>Stakeholders</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p:nvSpPr>
        <p:spPr bwMode="auto">
          <a:xfrm>
            <a:off x="880029" y="3790645"/>
            <a:ext cx="535465" cy="7202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3600" smtClean="0">
                <a:gradFill>
                  <a:gsLst>
                    <a:gs pos="0">
                      <a:srgbClr val="FFFFFF"/>
                    </a:gs>
                    <a:gs pos="100000">
                      <a:srgbClr val="FFFFFF"/>
                    </a:gs>
                  </a:gsLst>
                  <a:lin ang="5400000" scaled="0"/>
                </a:gradFill>
                <a:ea typeface="Segoe UI" pitchFamily="34" charset="0"/>
                <a:cs typeface="Segoe UI" pitchFamily="34" charset="0"/>
              </a:rPr>
              <a:t>?</a:t>
            </a:r>
            <a:endParaRPr lang="en-US" sz="36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5" name="Rectangle 134"/>
          <p:cNvSpPr/>
          <p:nvPr/>
        </p:nvSpPr>
        <p:spPr bwMode="auto">
          <a:xfrm>
            <a:off x="2337354" y="3790645"/>
            <a:ext cx="535465" cy="7202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3600" smtClean="0">
                <a:gradFill>
                  <a:gsLst>
                    <a:gs pos="0">
                      <a:srgbClr val="FFFFFF"/>
                    </a:gs>
                    <a:gs pos="100000">
                      <a:srgbClr val="FFFFFF"/>
                    </a:gs>
                  </a:gsLst>
                  <a:lin ang="5400000" scaled="0"/>
                </a:gradFill>
                <a:ea typeface="Segoe UI" pitchFamily="34" charset="0"/>
                <a:cs typeface="Segoe UI" pitchFamily="34" charset="0"/>
              </a:rPr>
              <a:t>?</a:t>
            </a:r>
            <a:endParaRPr lang="en-US" sz="36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6" name="Rectangle 135"/>
          <p:cNvSpPr/>
          <p:nvPr/>
        </p:nvSpPr>
        <p:spPr bwMode="auto">
          <a:xfrm>
            <a:off x="3794679" y="3790645"/>
            <a:ext cx="535465" cy="7202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3600" smtClean="0">
                <a:gradFill>
                  <a:gsLst>
                    <a:gs pos="0">
                      <a:srgbClr val="FFFFFF"/>
                    </a:gs>
                    <a:gs pos="100000">
                      <a:srgbClr val="FFFFFF"/>
                    </a:gs>
                  </a:gsLst>
                  <a:lin ang="5400000" scaled="0"/>
                </a:gradFill>
                <a:ea typeface="Segoe UI" pitchFamily="34" charset="0"/>
                <a:cs typeface="Segoe UI" pitchFamily="34" charset="0"/>
              </a:rPr>
              <a:t>?</a:t>
            </a:r>
            <a:endParaRPr lang="en-US" sz="36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7" name="Rectangle 136"/>
          <p:cNvSpPr/>
          <p:nvPr/>
        </p:nvSpPr>
        <p:spPr bwMode="auto">
          <a:xfrm>
            <a:off x="5252004" y="3790645"/>
            <a:ext cx="535465" cy="7202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3600" smtClean="0">
                <a:gradFill>
                  <a:gsLst>
                    <a:gs pos="0">
                      <a:srgbClr val="FFFFFF"/>
                    </a:gs>
                    <a:gs pos="100000">
                      <a:srgbClr val="FFFFFF"/>
                    </a:gs>
                  </a:gsLst>
                  <a:lin ang="5400000" scaled="0"/>
                </a:gradFill>
                <a:ea typeface="Segoe UI" pitchFamily="34" charset="0"/>
                <a:cs typeface="Segoe UI" pitchFamily="34" charset="0"/>
              </a:rPr>
              <a:t>?</a:t>
            </a:r>
            <a:endParaRPr lang="en-US" sz="36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8" name="Rectangle 137"/>
          <p:cNvSpPr/>
          <p:nvPr/>
        </p:nvSpPr>
        <p:spPr bwMode="auto">
          <a:xfrm>
            <a:off x="6695042" y="3790645"/>
            <a:ext cx="535465" cy="7202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3600" smtClean="0">
                <a:gradFill>
                  <a:gsLst>
                    <a:gs pos="0">
                      <a:srgbClr val="FFFFFF"/>
                    </a:gs>
                    <a:gs pos="100000">
                      <a:srgbClr val="FFFFFF"/>
                    </a:gs>
                  </a:gsLst>
                  <a:lin ang="5400000" scaled="0"/>
                </a:gradFill>
                <a:ea typeface="Segoe UI" pitchFamily="34" charset="0"/>
                <a:cs typeface="Segoe UI" pitchFamily="34" charset="0"/>
              </a:rPr>
              <a:t>?</a:t>
            </a:r>
            <a:endParaRPr lang="en-US" sz="36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9" name="Rectangle 138"/>
          <p:cNvSpPr/>
          <p:nvPr/>
        </p:nvSpPr>
        <p:spPr bwMode="auto">
          <a:xfrm>
            <a:off x="8138080" y="3790645"/>
            <a:ext cx="535465" cy="7202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3600" smtClean="0">
                <a:gradFill>
                  <a:gsLst>
                    <a:gs pos="0">
                      <a:srgbClr val="FFFFFF"/>
                    </a:gs>
                    <a:gs pos="100000">
                      <a:srgbClr val="FFFFFF"/>
                    </a:gs>
                  </a:gsLst>
                  <a:lin ang="5400000" scaled="0"/>
                </a:gradFill>
                <a:ea typeface="Segoe UI" pitchFamily="34" charset="0"/>
                <a:cs typeface="Segoe UI" pitchFamily="34" charset="0"/>
              </a:rPr>
              <a:t>?</a:t>
            </a:r>
            <a:endParaRPr lang="en-US" sz="36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40" name="Rectangle 139"/>
          <p:cNvSpPr/>
          <p:nvPr/>
        </p:nvSpPr>
        <p:spPr bwMode="auto">
          <a:xfrm>
            <a:off x="9586912" y="3790645"/>
            <a:ext cx="535465" cy="7202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3600" smtClean="0">
                <a:gradFill>
                  <a:gsLst>
                    <a:gs pos="0">
                      <a:srgbClr val="FFFFFF"/>
                    </a:gs>
                    <a:gs pos="100000">
                      <a:srgbClr val="FFFFFF"/>
                    </a:gs>
                  </a:gsLst>
                  <a:lin ang="5400000" scaled="0"/>
                </a:gradFill>
                <a:ea typeface="Segoe UI" pitchFamily="34" charset="0"/>
                <a:cs typeface="Segoe UI" pitchFamily="34" charset="0"/>
              </a:rPr>
              <a:t>?</a:t>
            </a:r>
            <a:endParaRPr lang="en-US" sz="36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41" name="Rectangle 140"/>
          <p:cNvSpPr/>
          <p:nvPr/>
        </p:nvSpPr>
        <p:spPr bwMode="auto">
          <a:xfrm>
            <a:off x="11024156" y="3790645"/>
            <a:ext cx="535465" cy="7202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3600" smtClean="0">
                <a:gradFill>
                  <a:gsLst>
                    <a:gs pos="0">
                      <a:srgbClr val="FFFFFF"/>
                    </a:gs>
                    <a:gs pos="100000">
                      <a:srgbClr val="FFFFFF"/>
                    </a:gs>
                  </a:gsLst>
                  <a:lin ang="5400000" scaled="0"/>
                </a:gradFill>
                <a:ea typeface="Segoe UI" pitchFamily="34" charset="0"/>
                <a:cs typeface="Segoe UI" pitchFamily="34" charset="0"/>
              </a:rPr>
              <a:t>?</a:t>
            </a:r>
            <a:endParaRPr lang="en-US" sz="36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578543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200"/>
                                  </p:stCondLst>
                                  <p:childTnLst>
                                    <p:set>
                                      <p:cBhvr>
                                        <p:cTn id="6" dur="1" fill="hold">
                                          <p:stCondLst>
                                            <p:cond delay="0"/>
                                          </p:stCondLst>
                                        </p:cTn>
                                        <p:tgtEl>
                                          <p:spTgt spid="223"/>
                                        </p:tgtEl>
                                        <p:attrNameLst>
                                          <p:attrName>style.visibility</p:attrName>
                                        </p:attrNameLst>
                                      </p:cBhvr>
                                      <p:to>
                                        <p:strVal val="visible"/>
                                      </p:to>
                                    </p:set>
                                    <p:anim calcmode="lin" valueType="num">
                                      <p:cBhvr additive="base">
                                        <p:cTn id="7" dur="800" fill="hold"/>
                                        <p:tgtEl>
                                          <p:spTgt spid="223"/>
                                        </p:tgtEl>
                                        <p:attrNameLst>
                                          <p:attrName>ppt_x</p:attrName>
                                        </p:attrNameLst>
                                      </p:cBhvr>
                                      <p:tavLst>
                                        <p:tav tm="0">
                                          <p:val>
                                            <p:strVal val="#ppt_x"/>
                                          </p:val>
                                        </p:tav>
                                        <p:tav tm="100000">
                                          <p:val>
                                            <p:strVal val="#ppt_x"/>
                                          </p:val>
                                        </p:tav>
                                      </p:tavLst>
                                    </p:anim>
                                    <p:anim calcmode="lin" valueType="num">
                                      <p:cBhvr additive="base">
                                        <p:cTn id="8" dur="800" fill="hold"/>
                                        <p:tgtEl>
                                          <p:spTgt spid="22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4"/>
                                        </p:tgtEl>
                                        <p:attrNameLst>
                                          <p:attrName>style.visibility</p:attrName>
                                        </p:attrNameLst>
                                      </p:cBhvr>
                                      <p:to>
                                        <p:strVal val="visible"/>
                                      </p:to>
                                    </p:set>
                                    <p:anim calcmode="lin" valueType="num">
                                      <p:cBhvr additive="base">
                                        <p:cTn id="11" dur="1000" fill="hold"/>
                                        <p:tgtEl>
                                          <p:spTgt spid="224"/>
                                        </p:tgtEl>
                                        <p:attrNameLst>
                                          <p:attrName>ppt_x</p:attrName>
                                        </p:attrNameLst>
                                      </p:cBhvr>
                                      <p:tavLst>
                                        <p:tav tm="0">
                                          <p:val>
                                            <p:strVal val="#ppt_x"/>
                                          </p:val>
                                        </p:tav>
                                        <p:tav tm="100000">
                                          <p:val>
                                            <p:strVal val="#ppt_x"/>
                                          </p:val>
                                        </p:tav>
                                      </p:tavLst>
                                    </p:anim>
                                    <p:anim calcmode="lin" valueType="num">
                                      <p:cBhvr additive="base">
                                        <p:cTn id="12" dur="1000" fill="hold"/>
                                        <p:tgtEl>
                                          <p:spTgt spid="224"/>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200"/>
                                  </p:stCondLst>
                                  <p:childTnLst>
                                    <p:set>
                                      <p:cBhvr>
                                        <p:cTn id="14" dur="1" fill="hold">
                                          <p:stCondLst>
                                            <p:cond delay="0"/>
                                          </p:stCondLst>
                                        </p:cTn>
                                        <p:tgtEl>
                                          <p:spTgt spid="225"/>
                                        </p:tgtEl>
                                        <p:attrNameLst>
                                          <p:attrName>style.visibility</p:attrName>
                                        </p:attrNameLst>
                                      </p:cBhvr>
                                      <p:to>
                                        <p:strVal val="visible"/>
                                      </p:to>
                                    </p:set>
                                    <p:anim calcmode="lin" valueType="num">
                                      <p:cBhvr additive="base">
                                        <p:cTn id="15" dur="800" fill="hold"/>
                                        <p:tgtEl>
                                          <p:spTgt spid="225"/>
                                        </p:tgtEl>
                                        <p:attrNameLst>
                                          <p:attrName>ppt_x</p:attrName>
                                        </p:attrNameLst>
                                      </p:cBhvr>
                                      <p:tavLst>
                                        <p:tav tm="0">
                                          <p:val>
                                            <p:strVal val="#ppt_x"/>
                                          </p:val>
                                        </p:tav>
                                        <p:tav tm="100000">
                                          <p:val>
                                            <p:strVal val="#ppt_x"/>
                                          </p:val>
                                        </p:tav>
                                      </p:tavLst>
                                    </p:anim>
                                    <p:anim calcmode="lin" valueType="num">
                                      <p:cBhvr additive="base">
                                        <p:cTn id="16" dur="800" fill="hold"/>
                                        <p:tgtEl>
                                          <p:spTgt spid="225"/>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26"/>
                                        </p:tgtEl>
                                        <p:attrNameLst>
                                          <p:attrName>style.visibility</p:attrName>
                                        </p:attrNameLst>
                                      </p:cBhvr>
                                      <p:to>
                                        <p:strVal val="visible"/>
                                      </p:to>
                                    </p:set>
                                    <p:anim calcmode="lin" valueType="num">
                                      <p:cBhvr additive="base">
                                        <p:cTn id="19" dur="1000" fill="hold"/>
                                        <p:tgtEl>
                                          <p:spTgt spid="226"/>
                                        </p:tgtEl>
                                        <p:attrNameLst>
                                          <p:attrName>ppt_x</p:attrName>
                                        </p:attrNameLst>
                                      </p:cBhvr>
                                      <p:tavLst>
                                        <p:tav tm="0">
                                          <p:val>
                                            <p:strVal val="#ppt_x"/>
                                          </p:val>
                                        </p:tav>
                                        <p:tav tm="100000">
                                          <p:val>
                                            <p:strVal val="#ppt_x"/>
                                          </p:val>
                                        </p:tav>
                                      </p:tavLst>
                                    </p:anim>
                                    <p:anim calcmode="lin" valueType="num">
                                      <p:cBhvr additive="base">
                                        <p:cTn id="20" dur="1000" fill="hold"/>
                                        <p:tgtEl>
                                          <p:spTgt spid="226"/>
                                        </p:tgtEl>
                                        <p:attrNameLst>
                                          <p:attrName>ppt_y</p:attrName>
                                        </p:attrNameLst>
                                      </p:cBhvr>
                                      <p:tavLst>
                                        <p:tav tm="0">
                                          <p:val>
                                            <p:strVal val="1+#ppt_h/2"/>
                                          </p:val>
                                        </p:tav>
                                        <p:tav tm="100000">
                                          <p:val>
                                            <p:strVal val="#ppt_y"/>
                                          </p:val>
                                        </p:tav>
                                      </p:tavLst>
                                    </p:anim>
                                  </p:childTnLst>
                                </p:cTn>
                              </p:par>
                              <p:par>
                                <p:cTn id="21" presetID="2" presetClass="entr" presetSubtype="1" fill="hold" nodeType="withEffect">
                                  <p:stCondLst>
                                    <p:cond delay="200"/>
                                  </p:stCondLst>
                                  <p:childTnLst>
                                    <p:set>
                                      <p:cBhvr>
                                        <p:cTn id="22" dur="1" fill="hold">
                                          <p:stCondLst>
                                            <p:cond delay="0"/>
                                          </p:stCondLst>
                                        </p:cTn>
                                        <p:tgtEl>
                                          <p:spTgt spid="227"/>
                                        </p:tgtEl>
                                        <p:attrNameLst>
                                          <p:attrName>style.visibility</p:attrName>
                                        </p:attrNameLst>
                                      </p:cBhvr>
                                      <p:to>
                                        <p:strVal val="visible"/>
                                      </p:to>
                                    </p:set>
                                    <p:anim calcmode="lin" valueType="num">
                                      <p:cBhvr additive="base">
                                        <p:cTn id="23" dur="800" fill="hold"/>
                                        <p:tgtEl>
                                          <p:spTgt spid="227"/>
                                        </p:tgtEl>
                                        <p:attrNameLst>
                                          <p:attrName>ppt_x</p:attrName>
                                        </p:attrNameLst>
                                      </p:cBhvr>
                                      <p:tavLst>
                                        <p:tav tm="0">
                                          <p:val>
                                            <p:strVal val="#ppt_x"/>
                                          </p:val>
                                        </p:tav>
                                        <p:tav tm="100000">
                                          <p:val>
                                            <p:strVal val="#ppt_x"/>
                                          </p:val>
                                        </p:tav>
                                      </p:tavLst>
                                    </p:anim>
                                    <p:anim calcmode="lin" valueType="num">
                                      <p:cBhvr additive="base">
                                        <p:cTn id="24" dur="800" fill="hold"/>
                                        <p:tgtEl>
                                          <p:spTgt spid="227"/>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1"/>
                                        </p:tgtEl>
                                        <p:attrNameLst>
                                          <p:attrName>style.visibility</p:attrName>
                                        </p:attrNameLst>
                                      </p:cBhvr>
                                      <p:to>
                                        <p:strVal val="visible"/>
                                      </p:to>
                                    </p:set>
                                  </p:childTnLst>
                                </p:cTn>
                              </p:par>
                              <p:par>
                                <p:cTn id="31" presetID="1" presetClass="entr" presetSubtype="0" fill="hold" grpId="0" nodeType="withEffect">
                                  <p:stCondLst>
                                    <p:cond delay="200"/>
                                  </p:stCondLst>
                                  <p:childTnLst>
                                    <p:set>
                                      <p:cBhvr>
                                        <p:cTn id="32" dur="1" fill="hold">
                                          <p:stCondLst>
                                            <p:cond delay="0"/>
                                          </p:stCondLst>
                                        </p:cTn>
                                        <p:tgtEl>
                                          <p:spTgt spid="3"/>
                                        </p:tgtEl>
                                        <p:attrNameLst>
                                          <p:attrName>style.visibility</p:attrName>
                                        </p:attrNameLst>
                                      </p:cBhvr>
                                      <p:to>
                                        <p:strVal val="visible"/>
                                      </p:to>
                                    </p:set>
                                  </p:childTnLst>
                                </p:cTn>
                              </p:par>
                            </p:childTnLst>
                          </p:cTn>
                        </p:par>
                        <p:par>
                          <p:cTn id="33" fill="hold">
                            <p:stCondLst>
                              <p:cond delay="200"/>
                            </p:stCondLst>
                            <p:childTnLst>
                              <p:par>
                                <p:cTn id="34" presetID="1" presetClass="entr" presetSubtype="0" fill="hold" grpId="0" nodeType="afterEffect">
                                  <p:stCondLst>
                                    <p:cond delay="200"/>
                                  </p:stCondLst>
                                  <p:childTnLst>
                                    <p:set>
                                      <p:cBhvr>
                                        <p:cTn id="35" dur="1" fill="hold">
                                          <p:stCondLst>
                                            <p:cond delay="0"/>
                                          </p:stCondLst>
                                        </p:cTn>
                                        <p:tgtEl>
                                          <p:spTgt spid="135"/>
                                        </p:tgtEl>
                                        <p:attrNameLst>
                                          <p:attrName>style.visibility</p:attrName>
                                        </p:attrNameLst>
                                      </p:cBhvr>
                                      <p:to>
                                        <p:strVal val="visible"/>
                                      </p:to>
                                    </p:set>
                                  </p:childTnLst>
                                </p:cTn>
                              </p:par>
                            </p:childTnLst>
                          </p:cTn>
                        </p:par>
                        <p:par>
                          <p:cTn id="36" fill="hold">
                            <p:stCondLst>
                              <p:cond delay="400"/>
                            </p:stCondLst>
                            <p:childTnLst>
                              <p:par>
                                <p:cTn id="37" presetID="1" presetClass="entr" presetSubtype="0" fill="hold" grpId="0" nodeType="afterEffect">
                                  <p:stCondLst>
                                    <p:cond delay="200"/>
                                  </p:stCondLst>
                                  <p:childTnLst>
                                    <p:set>
                                      <p:cBhvr>
                                        <p:cTn id="38" dur="1" fill="hold">
                                          <p:stCondLst>
                                            <p:cond delay="0"/>
                                          </p:stCondLst>
                                        </p:cTn>
                                        <p:tgtEl>
                                          <p:spTgt spid="136"/>
                                        </p:tgtEl>
                                        <p:attrNameLst>
                                          <p:attrName>style.visibility</p:attrName>
                                        </p:attrNameLst>
                                      </p:cBhvr>
                                      <p:to>
                                        <p:strVal val="visible"/>
                                      </p:to>
                                    </p:set>
                                  </p:childTnLst>
                                </p:cTn>
                              </p:par>
                            </p:childTnLst>
                          </p:cTn>
                        </p:par>
                        <p:par>
                          <p:cTn id="39" fill="hold">
                            <p:stCondLst>
                              <p:cond delay="600"/>
                            </p:stCondLst>
                            <p:childTnLst>
                              <p:par>
                                <p:cTn id="40" presetID="1" presetClass="entr" presetSubtype="0" fill="hold" grpId="0" nodeType="afterEffect">
                                  <p:stCondLst>
                                    <p:cond delay="200"/>
                                  </p:stCondLst>
                                  <p:childTnLst>
                                    <p:set>
                                      <p:cBhvr>
                                        <p:cTn id="41" dur="1" fill="hold">
                                          <p:stCondLst>
                                            <p:cond delay="0"/>
                                          </p:stCondLst>
                                        </p:cTn>
                                        <p:tgtEl>
                                          <p:spTgt spid="137"/>
                                        </p:tgtEl>
                                        <p:attrNameLst>
                                          <p:attrName>style.visibility</p:attrName>
                                        </p:attrNameLst>
                                      </p:cBhvr>
                                      <p:to>
                                        <p:strVal val="visible"/>
                                      </p:to>
                                    </p:set>
                                  </p:childTnLst>
                                </p:cTn>
                              </p:par>
                            </p:childTnLst>
                          </p:cTn>
                        </p:par>
                        <p:par>
                          <p:cTn id="42" fill="hold">
                            <p:stCondLst>
                              <p:cond delay="800"/>
                            </p:stCondLst>
                            <p:childTnLst>
                              <p:par>
                                <p:cTn id="43" presetID="1" presetClass="entr" presetSubtype="0" fill="hold" grpId="0" nodeType="afterEffect">
                                  <p:stCondLst>
                                    <p:cond delay="200"/>
                                  </p:stCondLst>
                                  <p:childTnLst>
                                    <p:set>
                                      <p:cBhvr>
                                        <p:cTn id="44" dur="1" fill="hold">
                                          <p:stCondLst>
                                            <p:cond delay="0"/>
                                          </p:stCondLst>
                                        </p:cTn>
                                        <p:tgtEl>
                                          <p:spTgt spid="138"/>
                                        </p:tgtEl>
                                        <p:attrNameLst>
                                          <p:attrName>style.visibility</p:attrName>
                                        </p:attrNameLst>
                                      </p:cBhvr>
                                      <p:to>
                                        <p:strVal val="visible"/>
                                      </p:to>
                                    </p:set>
                                  </p:childTnLst>
                                </p:cTn>
                              </p:par>
                            </p:childTnLst>
                          </p:cTn>
                        </p:par>
                        <p:par>
                          <p:cTn id="45" fill="hold">
                            <p:stCondLst>
                              <p:cond delay="1000"/>
                            </p:stCondLst>
                            <p:childTnLst>
                              <p:par>
                                <p:cTn id="46" presetID="1" presetClass="entr" presetSubtype="0" fill="hold" grpId="0" nodeType="afterEffect">
                                  <p:stCondLst>
                                    <p:cond delay="200"/>
                                  </p:stCondLst>
                                  <p:childTnLst>
                                    <p:set>
                                      <p:cBhvr>
                                        <p:cTn id="47" dur="1" fill="hold">
                                          <p:stCondLst>
                                            <p:cond delay="0"/>
                                          </p:stCondLst>
                                        </p:cTn>
                                        <p:tgtEl>
                                          <p:spTgt spid="139"/>
                                        </p:tgtEl>
                                        <p:attrNameLst>
                                          <p:attrName>style.visibility</p:attrName>
                                        </p:attrNameLst>
                                      </p:cBhvr>
                                      <p:to>
                                        <p:strVal val="visible"/>
                                      </p:to>
                                    </p:set>
                                  </p:childTnLst>
                                </p:cTn>
                              </p:par>
                            </p:childTnLst>
                          </p:cTn>
                        </p:par>
                        <p:par>
                          <p:cTn id="48" fill="hold">
                            <p:stCondLst>
                              <p:cond delay="1200"/>
                            </p:stCondLst>
                            <p:childTnLst>
                              <p:par>
                                <p:cTn id="49" presetID="1" presetClass="entr" presetSubtype="0" fill="hold" grpId="0" nodeType="afterEffect">
                                  <p:stCondLst>
                                    <p:cond delay="200"/>
                                  </p:stCondLst>
                                  <p:childTnLst>
                                    <p:set>
                                      <p:cBhvr>
                                        <p:cTn id="50" dur="1" fill="hold">
                                          <p:stCondLst>
                                            <p:cond delay="0"/>
                                          </p:stCondLst>
                                        </p:cTn>
                                        <p:tgtEl>
                                          <p:spTgt spid="140"/>
                                        </p:tgtEl>
                                        <p:attrNameLst>
                                          <p:attrName>style.visibility</p:attrName>
                                        </p:attrNameLst>
                                      </p:cBhvr>
                                      <p:to>
                                        <p:strVal val="visible"/>
                                      </p:to>
                                    </p:set>
                                  </p:childTnLst>
                                </p:cTn>
                              </p:par>
                            </p:childTnLst>
                          </p:cTn>
                        </p:par>
                        <p:par>
                          <p:cTn id="51" fill="hold">
                            <p:stCondLst>
                              <p:cond delay="1400"/>
                            </p:stCondLst>
                            <p:childTnLst>
                              <p:par>
                                <p:cTn id="52" presetID="1" presetClass="entr" presetSubtype="0" fill="hold" grpId="0" nodeType="afterEffect">
                                  <p:stCondLst>
                                    <p:cond delay="200"/>
                                  </p:stCondLst>
                                  <p:childTnLst>
                                    <p:set>
                                      <p:cBhvr>
                                        <p:cTn id="53"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1" grpId="0" animBg="1"/>
      <p:bldP spid="3" grpId="0"/>
      <p:bldP spid="135" grpId="0"/>
      <p:bldP spid="136" grpId="0"/>
      <p:bldP spid="137" grpId="0"/>
      <p:bldP spid="138" grpId="0"/>
      <p:bldP spid="139" grpId="0"/>
      <p:bldP spid="140" grpId="0"/>
      <p:bldP spid="1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Portfolio Backlogs</a:t>
            </a:r>
            <a:endParaRPr lang="en-US"/>
          </a:p>
        </p:txBody>
      </p:sp>
      <p:sp>
        <p:nvSpPr>
          <p:cNvPr id="5" name="Rectangle 4"/>
          <p:cNvSpPr/>
          <p:nvPr/>
        </p:nvSpPr>
        <p:spPr bwMode="auto">
          <a:xfrm>
            <a:off x="542925"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2000250"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3457575"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38" name="Group 37"/>
          <p:cNvGrpSpPr/>
          <p:nvPr/>
        </p:nvGrpSpPr>
        <p:grpSpPr>
          <a:xfrm>
            <a:off x="2005013" y="4933487"/>
            <a:ext cx="640080" cy="747343"/>
            <a:chOff x="495300" y="5482442"/>
            <a:chExt cx="640080" cy="747343"/>
          </a:xfrm>
          <a:solidFill>
            <a:schemeClr val="accent1">
              <a:lumMod val="60000"/>
              <a:lumOff val="40000"/>
            </a:schemeClr>
          </a:solidFill>
        </p:grpSpPr>
        <p:sp>
          <p:nvSpPr>
            <p:cNvPr id="41" name="Rectangle 40"/>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2" name="Rectangle 41"/>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3" name="Rectangle 42"/>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4" name="Rectangle 43"/>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5" name="Rectangle 44"/>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6" name="Rectangle 45"/>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50" name="Group 49"/>
          <p:cNvGrpSpPr/>
          <p:nvPr/>
        </p:nvGrpSpPr>
        <p:grpSpPr>
          <a:xfrm>
            <a:off x="3457575" y="4933487"/>
            <a:ext cx="640080" cy="1141453"/>
            <a:chOff x="495300" y="5482442"/>
            <a:chExt cx="640080" cy="1141453"/>
          </a:xfrm>
          <a:solidFill>
            <a:schemeClr val="accent1">
              <a:lumMod val="60000"/>
              <a:lumOff val="40000"/>
            </a:schemeClr>
          </a:solidFill>
        </p:grpSpPr>
        <p:sp>
          <p:nvSpPr>
            <p:cNvPr id="51" name="Rectangle 50"/>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2" name="Rectangle 51"/>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3" name="Rectangle 52"/>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4" name="Rectangle 53"/>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5" name="Rectangle 54"/>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6" name="Rectangle 55"/>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7" name="Rectangle 56"/>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8" name="Rectangle 57"/>
            <p:cNvSpPr/>
            <p:nvPr/>
          </p:nvSpPr>
          <p:spPr bwMode="auto">
            <a:xfrm>
              <a:off x="502443" y="640203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9" name="Rectangle 58"/>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9" name="Rectangle 8"/>
          <p:cNvSpPr/>
          <p:nvPr/>
        </p:nvSpPr>
        <p:spPr bwMode="auto">
          <a:xfrm>
            <a:off x="4914900"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60" name="Group 59"/>
          <p:cNvGrpSpPr/>
          <p:nvPr/>
        </p:nvGrpSpPr>
        <p:grpSpPr>
          <a:xfrm>
            <a:off x="4917280" y="4933487"/>
            <a:ext cx="640080" cy="1141453"/>
            <a:chOff x="495300" y="5482442"/>
            <a:chExt cx="640080" cy="1141453"/>
          </a:xfrm>
          <a:solidFill>
            <a:schemeClr val="accent1">
              <a:lumMod val="60000"/>
              <a:lumOff val="40000"/>
            </a:schemeClr>
          </a:solidFill>
        </p:grpSpPr>
        <p:sp>
          <p:nvSpPr>
            <p:cNvPr id="63" name="Rectangle 62"/>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4" name="Rectangle 63"/>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5" name="Rectangle 64"/>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6" name="Rectangle 65"/>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7" name="Rectangle 66"/>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8" name="Rectangle 67"/>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9" name="Rectangle 68"/>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0" name="Rectangle 69"/>
            <p:cNvSpPr/>
            <p:nvPr/>
          </p:nvSpPr>
          <p:spPr bwMode="auto">
            <a:xfrm>
              <a:off x="500062" y="6402039"/>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1" name="Rectangle 70"/>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0" name="Rectangle 9"/>
          <p:cNvSpPr/>
          <p:nvPr/>
        </p:nvSpPr>
        <p:spPr bwMode="auto">
          <a:xfrm>
            <a:off x="6357938"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72" name="Group 71"/>
          <p:cNvGrpSpPr/>
          <p:nvPr/>
        </p:nvGrpSpPr>
        <p:grpSpPr>
          <a:xfrm>
            <a:off x="6357938" y="4933487"/>
            <a:ext cx="640080" cy="1404195"/>
            <a:chOff x="495300" y="5219700"/>
            <a:chExt cx="640080" cy="1404195"/>
          </a:xfrm>
          <a:solidFill>
            <a:schemeClr val="accent1">
              <a:lumMod val="60000"/>
              <a:lumOff val="40000"/>
            </a:schemeClr>
          </a:solidFill>
        </p:grpSpPr>
        <p:sp>
          <p:nvSpPr>
            <p:cNvPr id="73" name="Rectangle 72"/>
            <p:cNvSpPr/>
            <p:nvPr/>
          </p:nvSpPr>
          <p:spPr bwMode="auto">
            <a:xfrm>
              <a:off x="495301" y="5219700"/>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4" name="Rectangle 73"/>
            <p:cNvSpPr/>
            <p:nvPr/>
          </p:nvSpPr>
          <p:spPr bwMode="auto">
            <a:xfrm>
              <a:off x="495300" y="5351071"/>
              <a:ext cx="45720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5" name="Rectangle 74"/>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6" name="Rectangle 75"/>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7" name="Rectangle 76"/>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8" name="Rectangle 77"/>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9" name="Rectangle 78"/>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0" name="Rectangle 79"/>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1" name="Rectangle 80"/>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2" name="Rectangle 81"/>
            <p:cNvSpPr/>
            <p:nvPr/>
          </p:nvSpPr>
          <p:spPr bwMode="auto">
            <a:xfrm>
              <a:off x="495300" y="640203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3" name="Rectangle 82"/>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p:nvSpPr>
        <p:spPr bwMode="auto">
          <a:xfrm>
            <a:off x="7800976"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84" name="Group 83"/>
          <p:cNvGrpSpPr/>
          <p:nvPr/>
        </p:nvGrpSpPr>
        <p:grpSpPr>
          <a:xfrm>
            <a:off x="7796215" y="4933487"/>
            <a:ext cx="553402" cy="1010082"/>
            <a:chOff x="495300" y="5613813"/>
            <a:chExt cx="553402" cy="1010082"/>
          </a:xfrm>
          <a:solidFill>
            <a:schemeClr val="accent1">
              <a:lumMod val="60000"/>
              <a:lumOff val="40000"/>
            </a:schemeClr>
          </a:solidFill>
        </p:grpSpPr>
        <p:sp>
          <p:nvSpPr>
            <p:cNvPr id="88" name="Rectangle 87"/>
            <p:cNvSpPr/>
            <p:nvPr/>
          </p:nvSpPr>
          <p:spPr bwMode="auto">
            <a:xfrm>
              <a:off x="495300" y="5613813"/>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9" name="Rectangle 88"/>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0" name="Rectangle 89"/>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1" name="Rectangle 90"/>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2" name="Rectangle 91"/>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3" name="Rectangle 92"/>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4" name="Rectangle 93"/>
            <p:cNvSpPr/>
            <p:nvPr/>
          </p:nvSpPr>
          <p:spPr bwMode="auto">
            <a:xfrm>
              <a:off x="500062" y="6402039"/>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5" name="Rectangle 94"/>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2" name="Rectangle 11"/>
          <p:cNvSpPr/>
          <p:nvPr/>
        </p:nvSpPr>
        <p:spPr bwMode="auto">
          <a:xfrm>
            <a:off x="9244014"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96" name="Group 95"/>
          <p:cNvGrpSpPr/>
          <p:nvPr/>
        </p:nvGrpSpPr>
        <p:grpSpPr>
          <a:xfrm>
            <a:off x="9239254" y="4933487"/>
            <a:ext cx="640080" cy="1272824"/>
            <a:chOff x="495300" y="5351071"/>
            <a:chExt cx="640080" cy="1272824"/>
          </a:xfrm>
          <a:solidFill>
            <a:schemeClr val="accent1">
              <a:lumMod val="60000"/>
              <a:lumOff val="40000"/>
            </a:schemeClr>
          </a:solidFill>
        </p:grpSpPr>
        <p:sp>
          <p:nvSpPr>
            <p:cNvPr id="98" name="Rectangle 97"/>
            <p:cNvSpPr/>
            <p:nvPr/>
          </p:nvSpPr>
          <p:spPr bwMode="auto">
            <a:xfrm>
              <a:off x="495300" y="5351071"/>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9" name="Rectangle 98"/>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0" name="Rectangle 99"/>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1" name="Rectangle 100"/>
            <p:cNvSpPr/>
            <p:nvPr/>
          </p:nvSpPr>
          <p:spPr bwMode="auto">
            <a:xfrm>
              <a:off x="495300" y="5745184"/>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2" name="Rectangle 101"/>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3" name="Rectangle 102"/>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4" name="Rectangle 103"/>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5" name="Rectangle 104"/>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6" name="Rectangle 105"/>
            <p:cNvSpPr/>
            <p:nvPr/>
          </p:nvSpPr>
          <p:spPr bwMode="auto">
            <a:xfrm>
              <a:off x="500062" y="6402039"/>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7" name="Rectangle 106"/>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3" name="Rectangle 12"/>
          <p:cNvSpPr/>
          <p:nvPr/>
        </p:nvSpPr>
        <p:spPr bwMode="auto">
          <a:xfrm>
            <a:off x="10687052" y="4510875"/>
            <a:ext cx="1209675" cy="3657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08" name="Group 107"/>
          <p:cNvGrpSpPr/>
          <p:nvPr/>
        </p:nvGrpSpPr>
        <p:grpSpPr>
          <a:xfrm>
            <a:off x="10691816" y="4933487"/>
            <a:ext cx="731520" cy="1141453"/>
            <a:chOff x="495300" y="5482442"/>
            <a:chExt cx="731520" cy="1141453"/>
          </a:xfrm>
          <a:solidFill>
            <a:schemeClr val="accent1">
              <a:lumMod val="60000"/>
              <a:lumOff val="40000"/>
            </a:schemeClr>
          </a:solidFill>
        </p:grpSpPr>
        <p:sp>
          <p:nvSpPr>
            <p:cNvPr id="111" name="Rectangle 110"/>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2" name="Rectangle 111"/>
            <p:cNvSpPr/>
            <p:nvPr/>
          </p:nvSpPr>
          <p:spPr bwMode="auto">
            <a:xfrm>
              <a:off x="495300" y="5613813"/>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3" name="Rectangle 112"/>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4" name="Rectangle 113"/>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5" name="Rectangle 114"/>
            <p:cNvSpPr/>
            <p:nvPr/>
          </p:nvSpPr>
          <p:spPr bwMode="auto">
            <a:xfrm>
              <a:off x="495300" y="6007926"/>
              <a:ext cx="7315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6" name="Rectangle 115"/>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7" name="Rectangle 116"/>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8" name="Rectangle 117"/>
            <p:cNvSpPr/>
            <p:nvPr/>
          </p:nvSpPr>
          <p:spPr bwMode="auto">
            <a:xfrm>
              <a:off x="500062" y="6402039"/>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9" name="Rectangle 118"/>
            <p:cNvSpPr/>
            <p:nvPr/>
          </p:nvSpPr>
          <p:spPr bwMode="auto">
            <a:xfrm>
              <a:off x="495300" y="6533407"/>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125" name="Group 124"/>
          <p:cNvGrpSpPr/>
          <p:nvPr/>
        </p:nvGrpSpPr>
        <p:grpSpPr>
          <a:xfrm>
            <a:off x="544824" y="4933487"/>
            <a:ext cx="640080" cy="1141456"/>
            <a:chOff x="495300" y="5219700"/>
            <a:chExt cx="640080" cy="1141456"/>
          </a:xfrm>
          <a:solidFill>
            <a:schemeClr val="accent1">
              <a:lumMod val="60000"/>
              <a:lumOff val="40000"/>
            </a:schemeClr>
          </a:solidFill>
        </p:grpSpPr>
        <p:sp>
          <p:nvSpPr>
            <p:cNvPr id="126" name="Rectangle 125"/>
            <p:cNvSpPr/>
            <p:nvPr/>
          </p:nvSpPr>
          <p:spPr bwMode="auto">
            <a:xfrm>
              <a:off x="495301" y="5219700"/>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7" name="Rectangle 126"/>
            <p:cNvSpPr/>
            <p:nvPr/>
          </p:nvSpPr>
          <p:spPr bwMode="auto">
            <a:xfrm>
              <a:off x="495300" y="5351071"/>
              <a:ext cx="45720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8" name="Rectangle 127"/>
            <p:cNvSpPr/>
            <p:nvPr/>
          </p:nvSpPr>
          <p:spPr bwMode="auto">
            <a:xfrm>
              <a:off x="495300" y="5482442"/>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9" name="Rectangle 128"/>
            <p:cNvSpPr/>
            <p:nvPr/>
          </p:nvSpPr>
          <p:spPr bwMode="auto">
            <a:xfrm>
              <a:off x="495300" y="5613813"/>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0" name="Rectangle 129"/>
            <p:cNvSpPr/>
            <p:nvPr/>
          </p:nvSpPr>
          <p:spPr bwMode="auto">
            <a:xfrm>
              <a:off x="495300" y="5745184"/>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1" name="Rectangle 130"/>
            <p:cNvSpPr/>
            <p:nvPr/>
          </p:nvSpPr>
          <p:spPr bwMode="auto">
            <a:xfrm>
              <a:off x="495300" y="5876555"/>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2" name="Rectangle 131"/>
            <p:cNvSpPr/>
            <p:nvPr/>
          </p:nvSpPr>
          <p:spPr bwMode="auto">
            <a:xfrm>
              <a:off x="495300" y="6007926"/>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3" name="Rectangle 132"/>
            <p:cNvSpPr/>
            <p:nvPr/>
          </p:nvSpPr>
          <p:spPr bwMode="auto">
            <a:xfrm>
              <a:off x="495300" y="61392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4" name="Rectangle 133"/>
            <p:cNvSpPr/>
            <p:nvPr/>
          </p:nvSpPr>
          <p:spPr bwMode="auto">
            <a:xfrm>
              <a:off x="495300" y="6270668"/>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29" name="Group 228"/>
          <p:cNvGrpSpPr/>
          <p:nvPr/>
        </p:nvGrpSpPr>
        <p:grpSpPr>
          <a:xfrm>
            <a:off x="5941696" y="2215255"/>
            <a:ext cx="640080" cy="1404195"/>
            <a:chOff x="5941696" y="2215255"/>
            <a:chExt cx="640080" cy="1404195"/>
          </a:xfrm>
          <a:solidFill>
            <a:schemeClr val="accent2">
              <a:lumMod val="60000"/>
              <a:lumOff val="40000"/>
            </a:schemeClr>
          </a:solidFill>
        </p:grpSpPr>
        <p:sp>
          <p:nvSpPr>
            <p:cNvPr id="212" name="Rectangle 211"/>
            <p:cNvSpPr/>
            <p:nvPr/>
          </p:nvSpPr>
          <p:spPr bwMode="auto">
            <a:xfrm>
              <a:off x="5941697" y="2215255"/>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3" name="Rectangle 212"/>
            <p:cNvSpPr/>
            <p:nvPr/>
          </p:nvSpPr>
          <p:spPr bwMode="auto">
            <a:xfrm>
              <a:off x="5941696" y="2346626"/>
              <a:ext cx="45720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4" name="Rectangle 213"/>
            <p:cNvSpPr/>
            <p:nvPr/>
          </p:nvSpPr>
          <p:spPr bwMode="auto">
            <a:xfrm>
              <a:off x="5941696" y="2477997"/>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5" name="Rectangle 214"/>
            <p:cNvSpPr/>
            <p:nvPr/>
          </p:nvSpPr>
          <p:spPr bwMode="auto">
            <a:xfrm>
              <a:off x="5941696" y="2609368"/>
              <a:ext cx="6400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6" name="Rectangle 215"/>
            <p:cNvSpPr/>
            <p:nvPr/>
          </p:nvSpPr>
          <p:spPr bwMode="auto">
            <a:xfrm>
              <a:off x="5941696" y="2740739"/>
              <a:ext cx="36576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7" name="Rectangle 216"/>
            <p:cNvSpPr/>
            <p:nvPr/>
          </p:nvSpPr>
          <p:spPr bwMode="auto">
            <a:xfrm>
              <a:off x="5941696" y="2872110"/>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8" name="Rectangle 217"/>
            <p:cNvSpPr/>
            <p:nvPr/>
          </p:nvSpPr>
          <p:spPr bwMode="auto">
            <a:xfrm>
              <a:off x="5941696" y="3003481"/>
              <a:ext cx="54864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9" name="Rectangle 218"/>
            <p:cNvSpPr/>
            <p:nvPr/>
          </p:nvSpPr>
          <p:spPr bwMode="auto">
            <a:xfrm>
              <a:off x="5941696" y="3134852"/>
              <a:ext cx="18288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20" name="Rectangle 219"/>
            <p:cNvSpPr/>
            <p:nvPr/>
          </p:nvSpPr>
          <p:spPr bwMode="auto">
            <a:xfrm>
              <a:off x="5941696" y="3266223"/>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21" name="Rectangle 220"/>
            <p:cNvSpPr/>
            <p:nvPr/>
          </p:nvSpPr>
          <p:spPr bwMode="auto">
            <a:xfrm>
              <a:off x="5946458" y="3397594"/>
              <a:ext cx="45720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22" name="Rectangle 221"/>
            <p:cNvSpPr/>
            <p:nvPr/>
          </p:nvSpPr>
          <p:spPr bwMode="auto">
            <a:xfrm>
              <a:off x="5941696" y="3528962"/>
              <a:ext cx="274320" cy="904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28" name="Rectangle 227"/>
          <p:cNvSpPr/>
          <p:nvPr/>
        </p:nvSpPr>
        <p:spPr bwMode="auto">
          <a:xfrm>
            <a:off x="4995801" y="1792643"/>
            <a:ext cx="2446599" cy="36576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9" name="Rectangle 108"/>
          <p:cNvSpPr/>
          <p:nvPr/>
        </p:nvSpPr>
        <p:spPr bwMode="auto">
          <a:xfrm>
            <a:off x="4516120" y="1487425"/>
            <a:ext cx="3429955" cy="2506628"/>
          </a:xfrm>
          <a:prstGeom prst="rect">
            <a:avLst/>
          </a:prstGeom>
          <a:noFill/>
          <a:ln w="19050">
            <a:solidFill>
              <a:schemeClr val="accent1">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8512070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childTnLst>
                                </p:cTn>
                              </p:par>
                              <p:par>
                                <p:cTn id="7" presetID="1" presetClass="entr" presetSubtype="0" fill="hold" grpId="0" nodeType="withEffect">
                                  <p:stCondLst>
                                    <p:cond delay="400"/>
                                  </p:stCondLst>
                                  <p:childTnLst>
                                    <p:set>
                                      <p:cBhvr>
                                        <p:cTn id="8"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Lst>
  </p:timing>
</p:sld>
</file>

<file path=ppt/theme/theme1.xml><?xml version="1.0" encoding="utf-8"?>
<a:theme xmlns:a="http://schemas.openxmlformats.org/drawingml/2006/main" name="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E14 Speaker PPT Template_v02.potx" id="{1DC5CB81-1092-4D98-82FC-5A51789E423C}" vid="{8D4EAD8D-F2B6-4BBA-B857-867178C2DA62}"/>
    </a:ext>
  </a:extLst>
</a:theme>
</file>

<file path=ppt/theme/theme2.xml><?xml version="1.0" encoding="utf-8"?>
<a:theme xmlns:a="http://schemas.openxmlformats.org/drawingml/2006/main" name="1_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 Europe 2014 - Dev-B327 Deep Dive into Agile Planning for Team Foundation Server 2013 and Visual Studio Online" id="{0E73A02E-98BA-4278-94B0-ED80E4F0FC6F}" vid="{F076B549-85F3-4F0B-B4D5-612BEBD42437}"/>
    </a:ext>
  </a:extLst>
</a:theme>
</file>

<file path=ppt/theme/theme3.xml><?xml version="1.0" encoding="utf-8"?>
<a:theme xmlns:a="http://schemas.openxmlformats.org/drawingml/2006/main" name="TechEd 2014 Dk Blue">
  <a:themeElements>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 Europe 2014 - Dev-B327 Deep Dive into Agile Planning for Team Foundation Server 2013 and Visual Studio Online" id="{0E73A02E-98BA-4278-94B0-ED80E4F0FC6F}" vid="{B5A8D2CD-08D7-4727-A26F-990AB01321A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404</Value>
      <Value>403</Value>
      <Value>9</Value>
    </TaxCatchAll>
    <Event_x0020_End_x0020_Date xmlns="e36bfbf9-5e42-489c-a259-4c54eb22cb57">2014-10-31T07:00:00+00:00</Event_x0020_End_x0020_Date>
    <Event_x0020_Start_x0020_Date xmlns="e36bfbf9-5e42-489c-a259-4c54eb22cb57">2014-10-27T07:00:00+00:00</Event_x0020_Start_x0020_Date>
    <MS_x0020_Speaker xmlns="e36bfbf9-5e42-489c-a259-4c54eb22cb57">
      <UserInfo>
        <DisplayName/>
        <AccountId xsi:nil="true"/>
        <AccountType/>
      </UserInfo>
    </MS_x0020_Speaker>
    <External_x0020_Speaker xmlns="e36bfbf9-5e42-489c-a259-4c54eb22cb57">Justin Marks</External_x0020_Speaker>
    <Session_x0020_Code xmlns="e36bfbf9-5e42-489c-a259-4c54eb22cb57">DEV-B327</Session_x0020_Code>
    <Presentation_x0020_Date xmlns="e36bfbf9-5e42-489c-a259-4c54eb22cb57">2014-10-30T00:00:00+01:00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 Europe</TermName>
          <TermId xmlns="http://schemas.microsoft.com/office/infopath/2007/PartnerControls">2ad4cbe5-cbd8-4c11-b9ea-b3b61d12fe53</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Barcelona (city)</TermName>
          <TermId xmlns="http://schemas.microsoft.com/office/infopath/2007/PartnerControls">213d5e7e-dd18-4cc5-88dd-2ae8743b9c93</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Control xmlns="http://schemas.microsoft.com/VisualStudio/2011/storyboarding/control">
  <Id Name="7a37efb4-5e92-49fc-adf4-ed5da2bf7329" RevisionId="bfb921f7-882f-44b9-90d5-6465cb8e50f3" Stencil="172d6d98-e5c9-42e9-a209-79f7a94bbd38" StencilRevisionId="00000000-0000-0000-0000-000000000000" StencilVersion="0.0"/>
</Control>
</file>

<file path=customXml/item5.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811ef41e954035cd29ce0c884bac93e3">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9c578a67b7ebda485b9f38997ab9a609"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http://schemas.microsoft.com/office/2006/documentManagement/types"/>
    <ds:schemaRef ds:uri="e36bfbf9-5e42-489c-a259-4c54eb22cb57"/>
    <ds:schemaRef ds:uri="http://schemas.microsoft.com/sharepoint/v3"/>
    <ds:schemaRef ds:uri="http://purl.org/dc/elements/1.1/"/>
    <ds:schemaRef ds:uri="http://purl.org/dc/terms/"/>
    <ds:schemaRef ds:uri="http://purl.org/dc/dcmitype/"/>
    <ds:schemaRef ds:uri="http://schemas.microsoft.com/office/infopath/2007/PartnerControls"/>
    <ds:schemaRef ds:uri="http://schemas.openxmlformats.org/package/2006/metadata/core-properties"/>
    <ds:schemaRef ds:uri="230e9df3-be65-4c73-a93b-d1236ebd677e"/>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20DBBE4-D2EE-4DB4-82AB-E09B97C5AC2A}">
  <ds:schemaRefs>
    <ds:schemaRef ds:uri="http://schemas.microsoft.com/sharepoint/events"/>
  </ds:schemaRefs>
</ds:datastoreItem>
</file>

<file path=customXml/itemProps4.xml><?xml version="1.0" encoding="utf-8"?>
<ds:datastoreItem xmlns:ds="http://schemas.openxmlformats.org/officeDocument/2006/customXml" ds:itemID="{BBF0E078-2291-43E7-A716-DCD28462345D}">
  <ds:schemaRefs>
    <ds:schemaRef ds:uri="http://schemas.microsoft.com/VisualStudio/2011/storyboarding/control"/>
  </ds:schemaRefs>
</ds:datastoreItem>
</file>

<file path=customXml/itemProps5.xml><?xml version="1.0" encoding="utf-8"?>
<ds:datastoreItem xmlns:ds="http://schemas.openxmlformats.org/officeDocument/2006/customXml" ds:itemID="{EB2BAF43-38DA-445C-8D99-C946FB2BF1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Template</Template>
  <TotalTime>2</TotalTime>
  <Words>5134</Words>
  <Application>Microsoft Office PowerPoint</Application>
  <PresentationFormat>Custom</PresentationFormat>
  <Paragraphs>467</Paragraphs>
  <Slides>44</Slides>
  <Notes>38</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44</vt:i4>
      </vt:variant>
    </vt:vector>
  </HeadingPairs>
  <TitlesOfParts>
    <vt:vector size="53" baseType="lpstr">
      <vt:lpstr>Arial</vt:lpstr>
      <vt:lpstr>Calibri</vt:lpstr>
      <vt:lpstr>Segoe UI</vt:lpstr>
      <vt:lpstr>Segoe UI Light</vt:lpstr>
      <vt:lpstr>Segoe UI Semibold</vt:lpstr>
      <vt:lpstr>Wingdings</vt:lpstr>
      <vt:lpstr>TEE14 Speaker PPT Template</vt:lpstr>
      <vt:lpstr>1_TEE14 Speaker PPT Template</vt:lpstr>
      <vt:lpstr>TechEd 2014 Dk Blue</vt:lpstr>
      <vt:lpstr>PowerPoint Presentation</vt:lpstr>
      <vt:lpstr>Deep Dive into Agile Planning for Team Foundation Server 2013 and Visual Studio Online</vt:lpstr>
      <vt:lpstr>Justin Marks</vt:lpstr>
      <vt:lpstr>The journey</vt:lpstr>
      <vt:lpstr>PowerPoint Presentation</vt:lpstr>
      <vt:lpstr>Agenda</vt:lpstr>
      <vt:lpstr>The Problem</vt:lpstr>
      <vt:lpstr>The Problem</vt:lpstr>
      <vt:lpstr>Portfolio Backlogs</vt:lpstr>
      <vt:lpstr>Backlog Linking</vt:lpstr>
      <vt:lpstr>n Levels</vt:lpstr>
      <vt:lpstr>Autonomy</vt:lpstr>
      <vt:lpstr>Drive:  </vt:lpstr>
      <vt:lpstr>Kanban Columns</vt:lpstr>
      <vt:lpstr>Work Item Tags</vt:lpstr>
      <vt:lpstr>Visualizing Progress</vt:lpstr>
      <vt:lpstr>Agenda</vt:lpstr>
      <vt:lpstr>APM with VSO</vt:lpstr>
      <vt:lpstr>Agenda</vt:lpstr>
      <vt:lpstr>How do we do it?</vt:lpstr>
      <vt:lpstr>Our Roles</vt:lpstr>
      <vt:lpstr>Organization Chart</vt:lpstr>
      <vt:lpstr>Teams</vt:lpstr>
      <vt:lpstr>Teams</vt:lpstr>
      <vt:lpstr>3-week sprints</vt:lpstr>
      <vt:lpstr>Sprint mails</vt:lpstr>
      <vt:lpstr>Team “chats”</vt:lpstr>
      <vt:lpstr>Team “chats”</vt:lpstr>
      <vt:lpstr>Team “chats”</vt:lpstr>
      <vt:lpstr>Planning</vt:lpstr>
      <vt:lpstr>Vision</vt:lpstr>
      <vt:lpstr>Now what?</vt:lpstr>
      <vt:lpstr>Planning</vt:lpstr>
      <vt:lpstr>Work Items</vt:lpstr>
      <vt:lpstr>Work Items</vt:lpstr>
      <vt:lpstr>PowerPoint Presentation</vt:lpstr>
      <vt:lpstr>Agenda</vt:lpstr>
      <vt:lpstr>PowerPoint Presentation</vt:lpstr>
      <vt:lpstr>Thank you!</vt:lpstr>
      <vt:lpstr>Resources</vt:lpstr>
      <vt:lpstr>DEV Track Resources</vt:lpstr>
      <vt:lpstr>Please Complete An Evaluation Form Your input is important!</vt:lpstr>
      <vt:lpstr>Evaluate this session</vt:lpstr>
      <vt:lpstr>PowerPoint Presentation</vt:lpstr>
    </vt:vector>
  </TitlesOfParts>
  <Manager>&lt;Speech writer name goes here&gt;</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Dive into Agile Planning for Team Foundation Server 2013 and Visual Studio Online</dc:title>
  <dc:subject>TechEd 2014</dc:subject>
  <dc:creator>Shows</dc:creator>
  <cp:keywords/>
  <dc:description>Template: Jordan Cayabyab, Artitudes Design
Formatting: 
Audience Type:</dc:description>
  <cp:lastModifiedBy>Sylvia Tedjo</cp:lastModifiedBy>
  <cp:revision>4</cp:revision>
  <dcterms:created xsi:type="dcterms:W3CDTF">2014-10-26T07:51:43Z</dcterms:created>
  <dcterms:modified xsi:type="dcterms:W3CDTF">2014-10-30T13:19:03Z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404;#Barcelona (city)|213d5e7e-dd18-4cc5-88dd-2ae8743b9c93</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403;#Microsoft Tech Ed Europe|2ad4cbe5-cbd8-4c11-b9ea-b3b61d12fe53</vt:lpwstr>
  </property>
  <property fmtid="{D5CDD505-2E9C-101B-9397-08002B2CF9AE}" pid="12" name="TaxKeyword">
    <vt:lpwstr/>
  </property>
</Properties>
</file>