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2.xml" ContentType="application/vnd.openxmlformats-officedocument.theme+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082" r:id="rId4"/>
    <p:sldMasterId id="2147484284" r:id="rId5"/>
    <p:sldMasterId id="2147484322" r:id="rId6"/>
  </p:sldMasterIdLst>
  <p:notesMasterIdLst>
    <p:notesMasterId r:id="rId30"/>
  </p:notesMasterIdLst>
  <p:handoutMasterIdLst>
    <p:handoutMasterId r:id="rId31"/>
  </p:handoutMasterIdLst>
  <p:sldIdLst>
    <p:sldId id="256" r:id="rId7"/>
    <p:sldId id="257" r:id="rId8"/>
    <p:sldId id="278"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7" r:id="rId26"/>
    <p:sldId id="280" r:id="rId27"/>
    <p:sldId id="279" r:id="rId28"/>
    <p:sldId id="276" r:id="rId29"/>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3">
          <p15:clr>
            <a:srgbClr val="A4A3A4"/>
          </p15:clr>
        </p15:guide>
        <p15:guide id="2" pos="3917">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a:srgbClr val="DC3C00"/>
    <a:srgbClr val="002050"/>
    <a:srgbClr val="009E49"/>
    <a:srgbClr val="0072C6"/>
    <a:srgbClr val="00BCF2"/>
    <a:srgbClr val="7FBA00"/>
    <a:srgbClr val="68217A"/>
    <a:srgbClr val="B4009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80673" autoAdjust="0"/>
  </p:normalViewPr>
  <p:slideViewPr>
    <p:cSldViewPr snapToObjects="1">
      <p:cViewPr varScale="1">
        <p:scale>
          <a:sx n="107" d="100"/>
          <a:sy n="107" d="100"/>
        </p:scale>
        <p:origin x="588" y="108"/>
      </p:cViewPr>
      <p:guideLst>
        <p:guide orient="horz" pos="2203"/>
        <p:guide pos="3917"/>
      </p:guideLst>
    </p:cSldViewPr>
  </p:slideViewPr>
  <p:outlineViewPr>
    <p:cViewPr>
      <p:scale>
        <a:sx n="33" d="100"/>
        <a:sy n="33" d="100"/>
      </p:scale>
      <p:origin x="0" y="-2862"/>
    </p:cViewPr>
  </p:outlineViewPr>
  <p:notesTextViewPr>
    <p:cViewPr>
      <p:scale>
        <a:sx n="3" d="2"/>
        <a:sy n="3" d="2"/>
      </p:scale>
      <p:origin x="0" y="0"/>
    </p:cViewPr>
  </p:notesTextViewPr>
  <p:sorterViewPr>
    <p:cViewPr>
      <p:scale>
        <a:sx n="125" d="100"/>
        <a:sy n="125" d="100"/>
      </p:scale>
      <p:origin x="0" y="-5184"/>
    </p:cViewPr>
  </p:sorterViewPr>
  <p:notesViewPr>
    <p:cSldViewPr snapToObjects="1" showGuides="1">
      <p:cViewPr varScale="1">
        <p:scale>
          <a:sx n="81" d="100"/>
          <a:sy n="81" d="100"/>
        </p:scale>
        <p:origin x="3174" y="9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notesMaster" Target="notesMasters/notesMaster1.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27AAADD-8F94-4863-AB67-1D448E3F1BC3}" type="datetime1">
              <a:rPr lang="en-US" smtClean="0">
                <a:latin typeface="Segoe UI" pitchFamily="34" charset="0"/>
              </a:rPr>
              <a:t>10/30/2014</a:t>
            </a:fld>
            <a:endParaRPr lang="en-US" dirty="0">
              <a:latin typeface="Segoe UI" pitchFamily="34" charset="0"/>
            </a:endParaRP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
        <p:nvSpPr>
          <p:cNvPr id="3" name="Footer Placeholder 2"/>
          <p:cNvSpPr>
            <a:spLocks noGrp="1"/>
          </p:cNvSpPr>
          <p:nvPr>
            <p:ph type="ftr" sz="quarter" idx="2"/>
          </p:nvPr>
        </p:nvSpPr>
        <p:spPr>
          <a:xfrm>
            <a:off x="320074" y="8685213"/>
            <a:ext cx="5463504" cy="458787"/>
          </a:xfrm>
          <a:prstGeom prst="rect">
            <a:avLst/>
          </a:prstGeom>
        </p:spPr>
        <p:txBody>
          <a:bodyPr vert="horz" lIns="91440" tIns="45720" rIns="91440" bIns="45720" rtlCol="0" anchor="b"/>
          <a:lstStyle>
            <a:lvl1pPr algn="l">
              <a:defRPr sz="1200"/>
            </a:lvl1pPr>
          </a:lstStyle>
          <a:p>
            <a:r>
              <a:rPr lang="en-US" sz="500" dirty="0" smtClean="0"/>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500" dirty="0"/>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E74353ED-ACB2-44BF-A903-985B0AF962B7}" type="datetime1">
              <a:rPr lang="en-US" smtClean="0"/>
              <a:t>10/30/2014</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hdr="0"/>
  <p:notesStyle>
    <a:lvl1pPr marL="0" algn="l" defTabSz="932742" rtl="0" eaLnBrk="1" latinLnBrk="0" hangingPunct="1">
      <a:lnSpc>
        <a:spcPct val="90000"/>
      </a:lnSpc>
      <a:spcAft>
        <a:spcPts val="340"/>
      </a:spcAft>
      <a:defRPr sz="900" kern="1200">
        <a:solidFill>
          <a:schemeClr val="tx1"/>
        </a:solidFill>
        <a:latin typeface="Segoe UI Light"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Light"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10/30/2014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35380666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5" name="Date Placeholder 4"/>
          <p:cNvSpPr>
            <a:spLocks noGrp="1"/>
          </p:cNvSpPr>
          <p:nvPr>
            <p:ph type="dt" idx="11"/>
          </p:nvPr>
        </p:nvSpPr>
        <p:spPr/>
        <p:txBody>
          <a:bodyPr/>
          <a:lstStyle/>
          <a:p>
            <a:fld id="{0E82BC82-8750-4FBE-93D3-93C35779230C}" type="datetime1">
              <a:rPr lang="en-US" smtClean="0">
                <a:solidFill>
                  <a:prstClr val="black"/>
                </a:solidFill>
              </a:rPr>
              <a:t>10/30/2014</a:t>
            </a:fld>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23</a:t>
            </a:fld>
            <a:endParaRPr lang="en-US" dirty="0">
              <a:solidFill>
                <a:prstClr val="black"/>
              </a:solidFill>
            </a:endParaRPr>
          </a:p>
        </p:txBody>
      </p:sp>
      <p:sp>
        <p:nvSpPr>
          <p:cNvPr id="10" name="Footer Placeholder 9"/>
          <p:cNvSpPr>
            <a:spLocks noGrp="1"/>
          </p:cNvSpPr>
          <p:nvPr>
            <p:ph type="ftr" sz="quarter" idx="14"/>
          </p:nvPr>
        </p:nvSpPr>
        <p:spPr/>
        <p:txBody>
          <a:bodyPr/>
          <a:lstStyle/>
          <a:p>
            <a:pPr defTabSz="914099" eaLnBrk="0" hangingPunct="0"/>
            <a:r>
              <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spTree>
    <p:extLst>
      <p:ext uri="{BB962C8B-B14F-4D97-AF65-F5344CB8AC3E}">
        <p14:creationId xmlns:p14="http://schemas.microsoft.com/office/powerpoint/2010/main" val="10468738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A92F39-2811-4AA3-B9F7-AC30787B90F8}"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552484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A92F39-2811-4AA3-B9F7-AC30787B90F8}"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150907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A92F39-2811-4AA3-B9F7-AC30787B90F8}"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17937237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A92F39-2811-4AA3-B9F7-AC30787B90F8}"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5969534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10/30/2014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728132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3634194-65CC-47EB-B66E-BE9C153B76F0}" type="slidenum">
              <a:rPr lang="en-US" smtClean="0"/>
              <a:t>20</a:t>
            </a:fld>
            <a:endParaRPr lang="en-US"/>
          </a:p>
        </p:txBody>
      </p:sp>
    </p:spTree>
    <p:extLst>
      <p:ext uri="{BB962C8B-B14F-4D97-AF65-F5344CB8AC3E}">
        <p14:creationId xmlns:p14="http://schemas.microsoft.com/office/powerpoint/2010/main" val="19663200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solidFill>
                  <a:prstClr val="black"/>
                </a:solidFill>
              </a:rPr>
              <a:pPr/>
              <a:t>10/30/2014</a:t>
            </a:fld>
            <a:endParaRPr lang="en-US" dirty="0">
              <a:solidFill>
                <a:prstClr val="black"/>
              </a:solidFill>
            </a:endParaRPr>
          </a:p>
        </p:txBody>
      </p:sp>
      <p:sp>
        <p:nvSpPr>
          <p:cNvPr id="6" name="Slide Number Placeholder 5"/>
          <p:cNvSpPr>
            <a:spLocks noGrp="1"/>
          </p:cNvSpPr>
          <p:nvPr>
            <p:ph type="sldNum" sz="quarter" idx="12"/>
          </p:nvPr>
        </p:nvSpPr>
        <p:spPr/>
        <p:txBody>
          <a:bodyPr/>
          <a:lstStyle/>
          <a:p>
            <a:fld id="{B4008EB6-D09E-4580-8CD6-DDB14511944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6569195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defTabSz="914099" eaLnBrk="0" hangingPunct="0"/>
            <a:r>
              <a:rPr lang="en-US" sz="400" smtClean="0">
                <a:gradFill>
                  <a:gsLst>
                    <a:gs pos="0">
                      <a:prstClr val="black"/>
                    </a:gs>
                    <a:gs pos="100000">
                      <a:prstClr val="black"/>
                    </a:gs>
                  </a:gsLst>
                  <a:lin ang="5400000" scaled="0"/>
                </a:gradFill>
                <a:latin typeface="Segoe UI" pitchFamily="34" charset="0"/>
                <a:ea typeface="Segoe UI" pitchFamily="34" charset="0"/>
                <a:cs typeface="Segoe UI" pitchFamily="34" charset="0"/>
              </a:rPr>
              <a:t>© 2014 Microsoft Corporation. All rights reserved. Microsoft, Windows, and other product names are or may be registered trademarks and/or trademarks in the U.S. and/or other countries. 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endParaRPr lang="en-US" sz="400" dirty="0" smtClean="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5" name="Date Placeholder 4"/>
          <p:cNvSpPr>
            <a:spLocks noGrp="1"/>
          </p:cNvSpPr>
          <p:nvPr>
            <p:ph type="dt" idx="11"/>
          </p:nvPr>
        </p:nvSpPr>
        <p:spPr/>
        <p:txBody>
          <a:bodyPr/>
          <a:lstStyle/>
          <a:p>
            <a:fld id="{E74353ED-ACB2-44BF-A903-985B0AF962B7}" type="datetime1">
              <a:rPr lang="en-US" smtClean="0"/>
              <a:t>10/30/2014</a:t>
            </a:fld>
            <a:endParaRPr lang="en-US" dirty="0"/>
          </a:p>
        </p:txBody>
      </p:sp>
      <p:sp>
        <p:nvSpPr>
          <p:cNvPr id="6" name="Slide Number Placeholder 5"/>
          <p:cNvSpPr>
            <a:spLocks noGrp="1"/>
          </p:cNvSpPr>
          <p:nvPr>
            <p:ph type="sldNum" sz="quarter" idx="12"/>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40834077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5" Type="http://schemas.openxmlformats.org/officeDocument/2006/relationships/image" Target="../media/image9.jpg"/><Relationship Id="rId4" Type="http://schemas.openxmlformats.org/officeDocument/2006/relationships/image" Target="../media/image8.jp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10.jp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2.xml"/><Relationship Id="rId4" Type="http://schemas.openxmlformats.org/officeDocument/2006/relationships/image" Target="../media/image5.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8.jp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5" Type="http://schemas.openxmlformats.org/officeDocument/2006/relationships/image" Target="../media/image9.jpg"/><Relationship Id="rId4" Type="http://schemas.openxmlformats.org/officeDocument/2006/relationships/image" Target="../media/image8.jpg"/></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10.jpg"/></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 Id="rId4"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 Id="rId5" Type="http://schemas.openxmlformats.org/officeDocument/2006/relationships/image" Target="../media/image9.jpg"/><Relationship Id="rId4" Type="http://schemas.openxmlformats.org/officeDocument/2006/relationships/image" Target="../media/image8.jpg"/></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Master" Target="../slideMasters/slideMaster3.xml"/><Relationship Id="rId4" Type="http://schemas.openxmlformats.org/officeDocument/2006/relationships/image" Target="../media/image10.jpg"/></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07"/>
            <a:ext cx="12436475" cy="6993118"/>
          </a:xfrm>
          <a:prstGeom prst="rect">
            <a:avLst/>
          </a:prstGeom>
        </p:spPr>
      </p:pic>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1227595789"/>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472271686"/>
      </p:ext>
    </p:extLst>
  </p:cSld>
  <p:clrMapOvr>
    <a:masterClrMapping/>
  </p:clrMapOvr>
  <p:transition>
    <p:fade/>
  </p:transition>
  <p:timing>
    <p:tnLst>
      <p:par>
        <p:cTn id="1" dur="indefinite" restart="never" nodeType="tmRoot"/>
      </p:par>
    </p:tnLst>
  </p:timing>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99653080"/>
      </p:ext>
    </p:extLst>
  </p:cSld>
  <p:clrMapOvr>
    <a:masterClrMapping/>
  </p:clrMapOvr>
  <p:transition>
    <p:fade/>
  </p:transition>
  <p:timing>
    <p:tnLst>
      <p:par>
        <p:cTn id="1" dur="indefinite" restart="never" nodeType="tmRoot"/>
      </p:par>
    </p:tn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9804435"/>
      </p:ext>
    </p:extLst>
  </p:cSld>
  <p:clrMapOvr>
    <a:masterClrMapping/>
  </p:clrMapOvr>
  <p:transition>
    <p:fade/>
  </p:transition>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082899926"/>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372225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398522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1"/>
                    </a:gs>
                    <a:gs pos="100000">
                      <a:schemeClr val="tx1"/>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42648731"/>
      </p:ext>
    </p:extLst>
  </p:cSld>
  <p:clrMapOvr>
    <a:masterClrMapping/>
  </p:clrMapOvr>
  <p:transition>
    <p:fade/>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53196831"/>
      </p:ext>
    </p:extLst>
  </p:cSld>
  <p:clrMapOvr>
    <a:masterClrMapping/>
  </p:clrMapOvr>
  <p:transition>
    <p:fade/>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2-color bulleted">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0">
                      <a:schemeClr val="tx1"/>
                    </a:gs>
                    <a:gs pos="100000">
                      <a:schemeClr val="tx1"/>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25470771"/>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18839873"/>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22516827"/>
      </p:ext>
    </p:extLst>
  </p:cSld>
  <p:clrMapOvr>
    <a:masterClrMapping/>
  </p:clrMapOvr>
  <p:transition>
    <p:fade/>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62577"/>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lumn 2-color Bullet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65292402"/>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1135705"/>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5937" r="3431" b="2608"/>
          <a:stretch/>
        </p:blipFill>
        <p:spPr>
          <a:xfrm>
            <a:off x="0" y="-7938"/>
            <a:ext cx="12466637" cy="7010400"/>
          </a:xfrm>
          <a:prstGeom prst="rect">
            <a:avLst/>
          </a:prstGeom>
        </p:spPr>
      </p:pic>
      <p:sp>
        <p:nvSpPr>
          <p:cNvPr id="19" name="Dark gradation top"/>
          <p:cNvSpPr/>
          <p:nvPr userDrawn="1"/>
        </p:nvSpPr>
        <p:spPr bwMode="gray">
          <a:xfrm>
            <a:off x="0" y="-7938"/>
            <a:ext cx="12348978" cy="6699372"/>
          </a:xfrm>
          <a:prstGeom prst="rect">
            <a:avLst/>
          </a:prstGeom>
          <a:gradFill flip="none" rotWithShape="1">
            <a:gsLst>
              <a:gs pos="0">
                <a:srgbClr val="000000">
                  <a:alpha val="7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18" name="Rectangle 17"/>
          <p:cNvSpPr/>
          <p:nvPr userDrawn="1"/>
        </p:nvSpPr>
        <p:spPr bwMode="gray">
          <a:xfrm>
            <a:off x="274638" y="2125663"/>
            <a:ext cx="6019799"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021387"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019799"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146500361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2915293295"/>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39016138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538603404"/>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3183363366"/>
      </p:ext>
    </p:extLst>
  </p:cSld>
  <p:clrMapOvr>
    <a:masterClrMapping/>
  </p:clrMapOvr>
  <p:transition>
    <p:fade/>
  </p:transition>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bg2"/>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243333861"/>
      </p:ext>
    </p:extLst>
  </p:cSld>
  <p:clrMapOvr>
    <a:masterClrMapping/>
  </p:clrMapOvr>
  <p:transition>
    <p:fade/>
  </p:transition>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g Idea &amp; 3 Points">
    <p:bg>
      <p:bgPr>
        <a:solidFill>
          <a:schemeClr val="bg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80330917"/>
      </p:ext>
    </p:extLst>
  </p:cSld>
  <p:clrMapOvr>
    <a:masterClrMapping/>
  </p:clrMapOvr>
  <p:transition>
    <p:fade/>
  </p:transition>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50-50 Right Photo Layout_02">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23279" r="17893"/>
          <a:stretch/>
        </p:blipFill>
        <p:spPr>
          <a:xfrm>
            <a:off x="6294437" y="0"/>
            <a:ext cx="6172200" cy="6994525"/>
          </a:xfrm>
          <a:prstGeom prst="rect">
            <a:avLst/>
          </a:prstGeom>
        </p:spPr>
      </p:pic>
      <p:pic>
        <p:nvPicPr>
          <p:cNvPr id="9" name="Picture Placeholder 4"/>
          <p:cNvPicPr>
            <a:picLocks noChangeAspect="1"/>
          </p:cNvPicPr>
          <p:nvPr userDrawn="1"/>
        </p:nvPicPr>
        <p:blipFill rotWithShape="1">
          <a:blip r:embed="rId5">
            <a:extLst>
              <a:ext uri="{28A0092B-C50C-407E-A947-70E740481C1C}">
                <a14:useLocalDpi xmlns:a14="http://schemas.microsoft.com/office/drawing/2010/main" val="0"/>
              </a:ext>
            </a:extLst>
          </a:blip>
          <a:srcRect l="-503" t="26090" r="67" b="-1"/>
          <a:stretch/>
        </p:blipFill>
        <p:spPr>
          <a:xfrm>
            <a:off x="6270259" y="-7938"/>
            <a:ext cx="6196378" cy="7010400"/>
          </a:xfrm>
          <a:prstGeom prst="rect">
            <a:avLst/>
          </a:prstGeom>
        </p:spPr>
      </p:pic>
    </p:spTree>
    <p:extLst>
      <p:ext uri="{BB962C8B-B14F-4D97-AF65-F5344CB8AC3E}">
        <p14:creationId xmlns:p14="http://schemas.microsoft.com/office/powerpoint/2010/main" val="436985647"/>
      </p:ext>
    </p:extLst>
  </p:cSld>
  <p:clrMapOvr>
    <a:masterClrMapping/>
  </p:clrMapOvr>
  <p:transition>
    <p:fade/>
  </p:transition>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50-50 Right Photo Layout_03">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1536" t="114" r="36245" b="-114"/>
          <a:stretch/>
        </p:blipFill>
        <p:spPr>
          <a:xfrm>
            <a:off x="6294436" y="1"/>
            <a:ext cx="6172201" cy="6994524"/>
          </a:xfrm>
          <a:prstGeom prst="rect">
            <a:avLst/>
          </a:prstGeom>
        </p:spPr>
      </p:pic>
    </p:spTree>
    <p:extLst>
      <p:ext uri="{BB962C8B-B14F-4D97-AF65-F5344CB8AC3E}">
        <p14:creationId xmlns:p14="http://schemas.microsoft.com/office/powerpoint/2010/main" val="1297569102"/>
      </p:ext>
    </p:extLst>
  </p:cSld>
  <p:clrMapOvr>
    <a:masterClrMapping/>
  </p:clrMapOvr>
  <p:transition>
    <p:fade/>
  </p:transition>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89526804"/>
      </p:ext>
    </p:extLst>
  </p:cSld>
  <p:clrMapOvr>
    <a:masterClrMapping/>
  </p:clrMapOvr>
  <p:transition>
    <p:fade/>
  </p:transition>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78450787"/>
      </p:ext>
    </p:extLst>
  </p:cSld>
  <p:clrMapOvr>
    <a:masterClrMapping/>
  </p:clrMapOvr>
  <p:transition>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8860535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4" orient="horz" pos="4406" userDrawn="1">
          <p15:clr>
            <a:srgbClr val="C35EA4"/>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Blank Accent Color 2">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9344578"/>
      </p:ext>
    </p:extLst>
  </p:cSld>
  <p:clrMapOvr>
    <a:masterClrMapping/>
  </p:clrMapOvr>
  <p:transition>
    <p:fade/>
  </p:transition>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Blank Accent Color 3">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8305"/>
      </p:ext>
    </p:extLst>
  </p:cSld>
  <p:clrMapOvr>
    <a:masterClrMapping/>
  </p:clrMapOvr>
  <p:transition>
    <p:fade/>
  </p:transition>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1"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700"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478965689"/>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8" y="1212850"/>
            <a:ext cx="11887200" cy="2443746"/>
          </a:xfrm>
          <a:prstGeom prst="rect">
            <a:avLst/>
          </a:prstGeom>
        </p:spPr>
        <p:txBody>
          <a:bodyPr/>
          <a:lstStyle>
            <a:lvl1pPr marL="290513" indent="-290513">
              <a:buClr>
                <a:schemeClr val="tx1"/>
              </a:buClr>
              <a:buSzPct val="90000"/>
              <a:buFont typeface="Wingdings" panose="05000000000000000000" pitchFamily="2" charset="2"/>
              <a:buChar char="§"/>
              <a:defRPr sz="3600">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500" indent="-280988">
              <a:buClr>
                <a:schemeClr val="tx1"/>
              </a:buClr>
              <a:buSzPct val="90000"/>
              <a:buFont typeface="Wingdings" panose="05000000000000000000" pitchFamily="2" charset="2"/>
              <a:buChar char="§"/>
              <a:defRPr sz="3200">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2013" indent="-290513">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613" indent="-228600">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9213" indent="-228600">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193523202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Walkin">
    <p:bg bwMode="gray">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07"/>
            <a:ext cx="12436475" cy="6993118"/>
          </a:xfrm>
          <a:prstGeom prst="rect">
            <a:avLst/>
          </a:prstGeom>
        </p:spPr>
      </p:pic>
      <p:pic>
        <p:nvPicPr>
          <p:cNvPr id="4" name="MS logo whit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gray">
          <a:xfrm>
            <a:off x="471539" y="483677"/>
            <a:ext cx="1811112" cy="387966"/>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2520070597"/>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15937" r="3431" b="2608"/>
          <a:stretch/>
        </p:blipFill>
        <p:spPr>
          <a:xfrm>
            <a:off x="1" y="-7938"/>
            <a:ext cx="12466637" cy="7010400"/>
          </a:xfrm>
          <a:prstGeom prst="rect">
            <a:avLst/>
          </a:prstGeom>
        </p:spPr>
      </p:pic>
      <p:sp>
        <p:nvSpPr>
          <p:cNvPr id="19" name="Dark gradation top"/>
          <p:cNvSpPr/>
          <p:nvPr/>
        </p:nvSpPr>
        <p:spPr bwMode="gray">
          <a:xfrm>
            <a:off x="1" y="-7938"/>
            <a:ext cx="12348978" cy="6699372"/>
          </a:xfrm>
          <a:prstGeom prst="rect">
            <a:avLst/>
          </a:prstGeom>
          <a:gradFill flip="none" rotWithShape="1">
            <a:gsLst>
              <a:gs pos="0">
                <a:srgbClr val="000000">
                  <a:alpha val="7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18" name="Rectangle 17"/>
          <p:cNvSpPr/>
          <p:nvPr/>
        </p:nvSpPr>
        <p:spPr bwMode="gray">
          <a:xfrm>
            <a:off x="274639" y="2125663"/>
            <a:ext cx="6019799"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1" y="2125662"/>
            <a:ext cx="6021387" cy="2103119"/>
          </a:xfrm>
          <a:noFill/>
        </p:spPr>
        <p:txBody>
          <a:bodyPr vert="horz" wrap="square" lIns="146304" tIns="91440" rIns="146304" bIns="91440" rtlCol="0" anchor="t" anchorCtr="0">
            <a:noAutofit/>
          </a:bodyPr>
          <a:lstStyle>
            <a:lvl1pPr>
              <a:defRPr lang="en-US" sz="5999"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9" y="4228783"/>
            <a:ext cx="6019799" cy="1554478"/>
          </a:xfrm>
        </p:spPr>
        <p:txBody>
          <a:bodyPr tIns="109728" bIns="109728">
            <a:noAutofit/>
          </a:bodyPr>
          <a:lstStyle>
            <a:lvl1pPr marL="0" indent="0">
              <a:spcBef>
                <a:spcPts val="0"/>
              </a:spcBef>
              <a:buNone/>
              <a:defRPr sz="3199">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gray">
          <a:xfrm>
            <a:off x="458332" y="6182441"/>
            <a:ext cx="1552931" cy="332660"/>
          </a:xfrm>
          <a:prstGeom prst="rect">
            <a:avLst/>
          </a:prstGeom>
        </p:spPr>
      </p:pic>
    </p:spTree>
    <p:extLst>
      <p:ext uri="{BB962C8B-B14F-4D97-AF65-F5344CB8AC3E}">
        <p14:creationId xmlns:p14="http://schemas.microsoft.com/office/powerpoint/2010/main" val="141889927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Title Slide 1">
    <p:bg bwMode="auto">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5" name="Text Placeholder 4"/>
          <p:cNvSpPr>
            <a:spLocks noGrp="1"/>
          </p:cNvSpPr>
          <p:nvPr>
            <p:ph type="body" sz="quarter" idx="12" hasCustomPrompt="1"/>
          </p:nvPr>
        </p:nvSpPr>
        <p:spPr>
          <a:xfrm>
            <a:off x="276540" y="3954458"/>
            <a:ext cx="6399213" cy="1830388"/>
          </a:xfrm>
          <a:noFill/>
        </p:spPr>
        <p:txBody>
          <a:bodyPr lIns="146304" tIns="109728" rIns="146304" bIns="109728">
            <a:noAutofit/>
          </a:bodyPr>
          <a:lstStyle>
            <a:lvl1pPr marL="0" indent="0">
              <a:spcBef>
                <a:spcPts val="0"/>
              </a:spcBef>
              <a:buNone/>
              <a:defRPr sz="3599"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5999"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MS logo whit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gray">
          <a:xfrm>
            <a:off x="458332" y="6182441"/>
            <a:ext cx="1552931" cy="332660"/>
          </a:xfrm>
          <a:prstGeom prst="rect">
            <a:avLst/>
          </a:prstGeom>
        </p:spPr>
      </p:pic>
    </p:spTree>
    <p:extLst>
      <p:ext uri="{BB962C8B-B14F-4D97-AF65-F5344CB8AC3E}">
        <p14:creationId xmlns:p14="http://schemas.microsoft.com/office/powerpoint/2010/main" val="399226165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Title Slide 2">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3" name="Rectangle 2"/>
          <p:cNvSpPr/>
          <p:nvPr/>
        </p:nvSpPr>
        <p:spPr bwMode="auto">
          <a:xfrm>
            <a:off x="274638" y="2125663"/>
            <a:ext cx="8229600" cy="36576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3" y="2125678"/>
            <a:ext cx="8229536" cy="1828786"/>
          </a:xfrm>
          <a:noFill/>
        </p:spPr>
        <p:txBody>
          <a:bodyPr lIns="146304" tIns="91440" rIns="146304" bIns="91440" anchor="t" anchorCtr="0"/>
          <a:lstStyle>
            <a:lvl1pPr>
              <a:defRPr sz="5999"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599"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458332" y="6182441"/>
            <a:ext cx="1552931" cy="332660"/>
          </a:xfrm>
          <a:prstGeom prst="rect">
            <a:avLst/>
          </a:prstGeom>
        </p:spPr>
      </p:pic>
    </p:spTree>
    <p:extLst>
      <p:ext uri="{BB962C8B-B14F-4D97-AF65-F5344CB8AC3E}">
        <p14:creationId xmlns:p14="http://schemas.microsoft.com/office/powerpoint/2010/main" val="33490016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Demo slide">
    <p:bg bwMode="auto">
      <p:bgPr>
        <a:solidFill>
          <a:schemeClr val="bg2"/>
        </a:solidFill>
        <a:effectLst/>
      </p:bgPr>
    </p:bg>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p:nvSpPr>
        <p:spPr bwMode="auto">
          <a:xfrm>
            <a:off x="274703"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40" y="1209973"/>
            <a:ext cx="8229599"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9" y="3954464"/>
            <a:ext cx="8229589" cy="1829593"/>
          </a:xfrm>
          <a:noFill/>
        </p:spPr>
        <p:txBody>
          <a:bodyPr lIns="182880" tIns="146304" rIns="182880" bIns="146304">
            <a:noAutofit/>
          </a:bodyPr>
          <a:lstStyle>
            <a:lvl1pPr marL="0" indent="0">
              <a:spcBef>
                <a:spcPts val="0"/>
              </a:spcBef>
              <a:buNone/>
              <a:defRPr sz="3599" spc="0" baseline="0">
                <a:gradFill>
                  <a:gsLst>
                    <a:gs pos="0">
                      <a:srgbClr val="FFFFFF"/>
                    </a:gs>
                    <a:gs pos="10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416415535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Video slid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p:nvSpPr>
        <p:spPr bwMode="auto">
          <a:xfrm>
            <a:off x="274703"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t" anchorCtr="0" forceAA="0" compatLnSpc="1">
            <a:prstTxWarp prst="textNoShape">
              <a:avLst/>
            </a:prstTxWarp>
            <a:noAutofit/>
          </a:bodyPr>
          <a:lstStyle/>
          <a:p>
            <a:pPr algn="ctr" defTabSz="932293"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40" y="1209973"/>
            <a:ext cx="8229599" cy="2751698"/>
          </a:xfrm>
          <a:noFill/>
        </p:spPr>
        <p:txBody>
          <a:bodyPr tIns="91440" bIns="91440" anchor="t" anchorCtr="0"/>
          <a:lstStyle>
            <a:lvl1pPr>
              <a:defRPr sz="7198"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78885016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3" name="Rectangle 2"/>
          <p:cNvSpPr/>
          <p:nvPr userDrawn="1"/>
        </p:nvSpPr>
        <p:spPr bwMode="auto">
          <a:xfrm>
            <a:off x="274638" y="2125663"/>
            <a:ext cx="8229600" cy="36576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spTree>
    <p:extLst>
      <p:ext uri="{BB962C8B-B14F-4D97-AF65-F5344CB8AC3E}">
        <p14:creationId xmlns:p14="http://schemas.microsoft.com/office/powerpoint/2010/main" val="13412447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Section Title">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1163957996"/>
      </p:ext>
    </p:extLst>
  </p:cSld>
  <p:clrMapOvr>
    <a:masterClrMapping/>
  </p:clrMapOvr>
  <p:transition>
    <p:fade/>
  </p:transition>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ection Title Accent Color 1">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9" y="2125663"/>
            <a:ext cx="11887200" cy="1831975"/>
          </a:xfrm>
          <a:noFill/>
        </p:spPr>
        <p:txBody>
          <a:bodyPr tIns="91440" bIns="91440" anchor="t" anchorCtr="0"/>
          <a:lstStyle>
            <a:lvl1pPr>
              <a:defRPr sz="8799"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810919790"/>
      </p:ext>
    </p:extLst>
  </p:cSld>
  <p:clrMapOvr>
    <a:masterClrMapping/>
  </p:clrMapOvr>
  <p:transition>
    <p:fade/>
  </p:transition>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ection Title Accent Color 2">
    <p:bg>
      <p:bgPr>
        <a:solidFill>
          <a:schemeClr val="accent2"/>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715178435"/>
      </p:ext>
    </p:extLst>
  </p:cSld>
  <p:clrMapOvr>
    <a:masterClrMapping/>
  </p:clrMapOvr>
  <p:transition>
    <p:fade/>
  </p:transition>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ection Title Accent Color 3">
    <p:bg>
      <p:bgPr>
        <a:solidFill>
          <a:schemeClr val="accent3"/>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9" y="2125663"/>
            <a:ext cx="11887200" cy="1831975"/>
          </a:xfrm>
          <a:noFill/>
        </p:spPr>
        <p:txBody>
          <a:bodyPr tIns="91440" bIns="91440" anchor="t" anchorCtr="0"/>
          <a:lstStyle>
            <a:lvl1pPr algn="l" defTabSz="932563" rtl="0" eaLnBrk="1" latinLnBrk="0" hangingPunct="1">
              <a:lnSpc>
                <a:spcPct val="90000"/>
              </a:lnSpc>
              <a:spcBef>
                <a:spcPct val="0"/>
              </a:spcBef>
              <a:buNone/>
              <a:defRPr lang="en-US" sz="8799"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997453031"/>
      </p:ext>
    </p:extLst>
  </p:cSld>
  <p:clrMapOvr>
    <a:masterClrMapping/>
  </p:clrMapOvr>
  <p:transition>
    <p:fade/>
  </p:transition>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mp;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537166227"/>
      </p:ext>
    </p:extLst>
  </p:cSld>
  <p:clrMapOvr>
    <a:masterClrMapping/>
  </p:clrMapOvr>
  <p:transition>
    <p:fade/>
  </p:transition>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Title &amp;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50"/>
            <a:ext cx="11889564" cy="2059025"/>
          </a:xfrm>
        </p:spPr>
        <p:txBody>
          <a:bodyPr/>
          <a:lstStyle>
            <a:lvl1pPr marL="0" indent="0">
              <a:buNone/>
              <a:defRPr>
                <a:gradFill>
                  <a:gsLst>
                    <a:gs pos="2920">
                      <a:schemeClr val="tx1"/>
                    </a:gs>
                    <a:gs pos="100000">
                      <a:schemeClr val="tx1"/>
                    </a:gs>
                  </a:gsLst>
                  <a:lin ang="5400000" scaled="0"/>
                </a:gradFill>
              </a:defRPr>
            </a:lvl1pPr>
            <a:lvl2pPr marL="28569" indent="0">
              <a:buNone/>
              <a:defRPr sz="2000"/>
            </a:lvl2pPr>
            <a:lvl3pPr marL="223795" indent="0">
              <a:buNone/>
              <a:defRPr sz="2000"/>
            </a:lvl3pPr>
            <a:lvl4pPr marL="476159" indent="0">
              <a:buNone/>
              <a:defRPr sz="1800"/>
            </a:lvl4pPr>
            <a:lvl5pPr marL="739632"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59039741"/>
      </p:ext>
    </p:extLst>
  </p:cSld>
  <p:clrMapOvr>
    <a:masterClrMapping/>
  </p:clrMapOvr>
  <p:transition>
    <p:fade/>
  </p:transition>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17242132"/>
      </p:ext>
    </p:extLst>
  </p:cSld>
  <p:clrMapOvr>
    <a:masterClrMapping/>
  </p:clrMapOvr>
  <p:transition>
    <p:fade/>
  </p:transition>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Title and 2-color bulleted">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9" y="1212850"/>
            <a:ext cx="11887200" cy="2228302"/>
          </a:xfrm>
        </p:spPr>
        <p:txBody>
          <a:bodyPr>
            <a:spAutoFit/>
          </a:bodyPr>
          <a:lstStyle>
            <a:lvl1pPr>
              <a:buClr>
                <a:schemeClr val="tx2"/>
              </a:buClr>
              <a:defRPr>
                <a:gradFill>
                  <a:gsLst>
                    <a:gs pos="0">
                      <a:schemeClr val="tx1"/>
                    </a:gs>
                    <a:gs pos="100000">
                      <a:schemeClr val="tx1"/>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20809785"/>
      </p:ext>
    </p:extLst>
  </p:cSld>
  <p:clrMapOvr>
    <a:masterClrMapping/>
  </p:clrMapOvr>
  <p:transition>
    <p:fade/>
  </p:transition>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Two Column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9349"/>
          </a:xfrm>
        </p:spPr>
        <p:txBody>
          <a:bodyPr wrap="square">
            <a:spAutoFit/>
          </a:bodyPr>
          <a:lstStyle>
            <a:lvl1pPr marL="0" indent="0">
              <a:spcBef>
                <a:spcPts val="1224"/>
              </a:spcBef>
              <a:buClr>
                <a:schemeClr val="tx1"/>
              </a:buClr>
              <a:buFont typeface="Wingdings" pitchFamily="2" charset="2"/>
              <a:buNone/>
              <a:defRPr sz="3599"/>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86128474"/>
      </p:ext>
    </p:extLst>
  </p:cSld>
  <p:clrMapOvr>
    <a:masterClrMapping/>
  </p:clrMapOvr>
  <p:transition>
    <p:fade/>
  </p:transition>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Two Column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536079"/>
          </a:xfrm>
        </p:spPr>
        <p:txBody>
          <a:bodyPr wrap="square">
            <a:spAutoFit/>
          </a:bodyPr>
          <a:lstStyle>
            <a:lvl1pPr marL="0" indent="0">
              <a:spcBef>
                <a:spcPts val="1224"/>
              </a:spcBef>
              <a:buClr>
                <a:schemeClr val="tx1"/>
              </a:buClr>
              <a:buFont typeface="Wingdings" pitchFamily="2" charset="2"/>
              <a:buNone/>
              <a:defRPr sz="3599">
                <a:solidFill>
                  <a:schemeClr val="tx1"/>
                </a:soli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536079"/>
          </a:xfrm>
        </p:spPr>
        <p:txBody>
          <a:bodyPr wrap="square">
            <a:spAutoFit/>
          </a:bodyPr>
          <a:lstStyle>
            <a:lvl1pPr marL="0" indent="0">
              <a:spcBef>
                <a:spcPts val="1224"/>
              </a:spcBef>
              <a:buClr>
                <a:schemeClr val="tx1"/>
              </a:buClr>
              <a:buFont typeface="Wingdings" pitchFamily="2" charset="2"/>
              <a:buNone/>
              <a:defRPr sz="3599">
                <a:solidFill>
                  <a:schemeClr val="tx1"/>
                </a:solidFill>
              </a:defRPr>
            </a:lvl1pPr>
            <a:lvl2pPr marL="0" indent="0">
              <a:buNone/>
              <a:defRPr sz="2000"/>
            </a:lvl2pPr>
            <a:lvl3pPr marL="231730" indent="0">
              <a:buNone/>
              <a:tabLst/>
              <a:defRPr sz="2000"/>
            </a:lvl3pPr>
            <a:lvl4pPr marL="460287" indent="0">
              <a:buNone/>
              <a:defRPr/>
            </a:lvl4pPr>
            <a:lvl5pPr marL="685669"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62857165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bg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92386190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282" indent="-287282">
              <a:spcBef>
                <a:spcPts val="1224"/>
              </a:spcBef>
              <a:buClr>
                <a:schemeClr val="tx1"/>
              </a:buClr>
              <a:buFontTx/>
              <a:buBlip>
                <a:blip r:embed="rId2"/>
              </a:buBlip>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3790"/>
          </a:xfrm>
        </p:spPr>
        <p:txBody>
          <a:bodyPr wrap="square">
            <a:spAutoFit/>
          </a:bodyPr>
          <a:lstStyle>
            <a:lvl1pPr marL="287282" indent="-287282">
              <a:spcBef>
                <a:spcPts val="1224"/>
              </a:spcBef>
              <a:buClr>
                <a:schemeClr val="tx1"/>
              </a:buClr>
              <a:buFontTx/>
              <a:buBlip>
                <a:blip r:embed="rId2"/>
              </a:buBlip>
              <a:defRPr sz="3599"/>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68524344"/>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Two Column 2-color Bullet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40" y="1212850"/>
            <a:ext cx="5486399" cy="2603790"/>
          </a:xfrm>
        </p:spPr>
        <p:txBody>
          <a:bodyPr wrap="square">
            <a:spAutoFit/>
          </a:bodyPr>
          <a:lstStyle>
            <a:lvl1pPr marL="287282" indent="-287282">
              <a:spcBef>
                <a:spcPts val="1224"/>
              </a:spcBef>
              <a:buClr>
                <a:schemeClr val="tx2"/>
              </a:buClr>
              <a:buFontTx/>
              <a:buBlip>
                <a:blip r:embed="rId2"/>
              </a:buBlip>
              <a:defRPr sz="3599">
                <a:solidFill>
                  <a:schemeClr val="tx1"/>
                </a:soli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50"/>
            <a:ext cx="5486399" cy="2603790"/>
          </a:xfrm>
        </p:spPr>
        <p:txBody>
          <a:bodyPr wrap="square">
            <a:spAutoFit/>
          </a:bodyPr>
          <a:lstStyle>
            <a:lvl1pPr marL="287282" indent="-287282">
              <a:spcBef>
                <a:spcPts val="1224"/>
              </a:spcBef>
              <a:buClr>
                <a:schemeClr val="tx2"/>
              </a:buClr>
              <a:buFontTx/>
              <a:buBlip>
                <a:blip r:embed="rId2"/>
              </a:buBlip>
              <a:defRPr sz="3599">
                <a:solidFill>
                  <a:schemeClr val="tx1"/>
                </a:solidFill>
              </a:defRPr>
            </a:lvl1pPr>
            <a:lvl2pPr marL="531064" indent="-233150">
              <a:defRPr sz="2400"/>
            </a:lvl2pPr>
            <a:lvl3pPr marL="699450" indent="-168387">
              <a:tabLst/>
              <a:defRPr sz="2000"/>
            </a:lvl3pPr>
            <a:lvl4pPr marL="880789" indent="-181339">
              <a:defRPr/>
            </a:lvl4pPr>
            <a:lvl5pPr marL="1049175" indent="-168387">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744563921"/>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4896608"/>
      </p:ext>
    </p:extLst>
  </p:cSld>
  <p:clrMapOvr>
    <a:masterClrMapping/>
  </p:clrMapOvr>
  <p:transition>
    <p:fade/>
  </p:transition>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4"/>
            <a:ext cx="11889564" cy="917575"/>
          </a:xfrm>
        </p:spPr>
        <p:txBody>
          <a:bodyPr/>
          <a:lstStyle>
            <a:lvl1pPr>
              <a:defRPr sz="7198" baseline="0"/>
            </a:lvl1pPr>
          </a:lstStyle>
          <a:p>
            <a:r>
              <a:rPr lang="en-US" smtClean="0"/>
              <a:t>Click to edit Master title style</a:t>
            </a:r>
            <a:endParaRPr lang="en-US" dirty="0"/>
          </a:p>
        </p:txBody>
      </p:sp>
    </p:spTree>
    <p:extLst>
      <p:ext uri="{BB962C8B-B14F-4D97-AF65-F5344CB8AC3E}">
        <p14:creationId xmlns:p14="http://schemas.microsoft.com/office/powerpoint/2010/main" val="838870226"/>
      </p:ext>
    </p:extLst>
  </p:cSld>
  <p:clrMapOvr>
    <a:masterClrMapping/>
  </p:clrMapOvr>
  <p:transition>
    <p:fade/>
  </p:transition>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2463213705"/>
      </p:ext>
    </p:extLst>
  </p:cSld>
  <p:clrMapOvr>
    <a:masterClrMapping/>
  </p:clrMapOvr>
  <p:transition>
    <p:fade/>
  </p:transition>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Fact Layout_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6" y="2125664"/>
            <a:ext cx="8219813" cy="1828800"/>
          </a:xfrm>
        </p:spPr>
        <p:txBody>
          <a:bodyPr/>
          <a:lstStyle>
            <a:lvl1pPr>
              <a:defRPr sz="5999" baseline="0"/>
            </a:lvl1pPr>
          </a:lstStyle>
          <a:p>
            <a:r>
              <a:rPr lang="en-US" smtClean="0"/>
              <a:t>Click to edit Master title style</a:t>
            </a:r>
            <a:endParaRPr lang="en-US" dirty="0"/>
          </a:p>
        </p:txBody>
      </p:sp>
    </p:spTree>
    <p:extLst>
      <p:ext uri="{BB962C8B-B14F-4D97-AF65-F5344CB8AC3E}">
        <p14:creationId xmlns:p14="http://schemas.microsoft.com/office/powerpoint/2010/main" val="3505890503"/>
      </p:ext>
    </p:extLst>
  </p:cSld>
  <p:clrMapOvr>
    <a:masterClrMapping/>
  </p:clrMapOvr>
  <p:transition>
    <p:fade/>
  </p:transition>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7"/>
            <a:ext cx="10058399" cy="917575"/>
          </a:xfrm>
        </p:spPr>
        <p:txBody>
          <a:bodyPr/>
          <a:lstStyle>
            <a:lvl1pPr marL="233318" indent="-233318">
              <a:defRPr sz="5999"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199"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4043763420"/>
      </p:ext>
    </p:extLst>
  </p:cSld>
  <p:clrMapOvr>
    <a:masterClrMapping/>
  </p:clrMapOvr>
  <p:transition>
    <p:fade/>
  </p:transition>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Quote Layout_Accent Color 2">
    <p:bg>
      <p:bgPr>
        <a:solidFill>
          <a:schemeClr val="bg2"/>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4"/>
            <a:ext cx="10058399" cy="917575"/>
          </a:xfrm>
        </p:spPr>
        <p:txBody>
          <a:bodyPr/>
          <a:lstStyle>
            <a:lvl1pPr marL="282520" indent="-282520">
              <a:tabLst>
                <a:tab pos="282520" algn="l"/>
              </a:tabLst>
              <a:defRPr sz="5999"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199"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2210385369"/>
      </p:ext>
    </p:extLst>
  </p:cSld>
  <p:clrMapOvr>
    <a:masterClrMapping/>
  </p:clrMapOvr>
  <p:transition>
    <p:fade/>
  </p:transition>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Big Idea &amp; 3 Points">
    <p:bg>
      <p:bgPr>
        <a:solidFill>
          <a:schemeClr val="bg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7" y="2430463"/>
            <a:ext cx="11887200" cy="932563"/>
          </a:xfrm>
        </p:spPr>
        <p:txBody>
          <a:bodyPr/>
          <a:lstStyle>
            <a:lvl1pPr marL="0" indent="0">
              <a:buNone/>
              <a:defRPr sz="5399">
                <a:gradFill>
                  <a:gsLst>
                    <a:gs pos="3333">
                      <a:schemeClr val="tx1"/>
                    </a:gs>
                    <a:gs pos="39000">
                      <a:schemeClr val="tx1"/>
                    </a:gs>
                  </a:gsLst>
                  <a:lin ang="5400000" scaled="0"/>
                </a:gradFill>
              </a:defRPr>
            </a:lvl1pPr>
            <a:lvl2pPr marL="0" indent="0">
              <a:buFontTx/>
              <a:buNone/>
              <a:defRPr sz="2000"/>
            </a:lvl2pPr>
            <a:lvl3pPr marL="228557" indent="0">
              <a:buNone/>
              <a:defRPr/>
            </a:lvl3pPr>
            <a:lvl4pPr marL="457112" indent="0">
              <a:buNone/>
              <a:defRPr/>
            </a:lvl4pPr>
            <a:lvl5pPr marL="685669" indent="0">
              <a:buNone/>
              <a:defRPr/>
            </a:lvl5pPr>
          </a:lstStyle>
          <a:p>
            <a:pPr lvl="0"/>
            <a:r>
              <a:rPr lang="en-US" smtClean="0"/>
              <a:t>Click to edit Master text styles</a:t>
            </a:r>
          </a:p>
        </p:txBody>
      </p:sp>
      <p:sp>
        <p:nvSpPr>
          <p:cNvPr id="4" name="Title 1"/>
          <p:cNvSpPr>
            <a:spLocks noGrp="1"/>
          </p:cNvSpPr>
          <p:nvPr>
            <p:ph type="title"/>
          </p:nvPr>
        </p:nvSpPr>
        <p:spPr>
          <a:xfrm>
            <a:off x="282576" y="1211264"/>
            <a:ext cx="11889564" cy="917575"/>
          </a:xfrm>
        </p:spPr>
        <p:txBody>
          <a:bodyPr/>
          <a:lstStyle>
            <a:lvl1pPr>
              <a:defRPr sz="7198"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1811612331"/>
      </p:ext>
    </p:extLst>
  </p:cSld>
  <p:clrMapOvr>
    <a:masterClrMapping/>
  </p:clrMapOvr>
  <p:transition>
    <p:fade/>
  </p:transition>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cSld name="50-50 Right Photo Layout">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6"/>
            <a:ext cx="5486400" cy="2731168"/>
          </a:xfrm>
          <a:noFill/>
        </p:spPr>
        <p:txBody>
          <a:bodyPr vert="horz" wrap="square" lIns="146304" tIns="91440" rIns="146304" bIns="91440" rtlCol="0" anchor="t" anchorCtr="0">
            <a:noAutofit/>
          </a:bodyPr>
          <a:lstStyle>
            <a:lvl1pPr>
              <a:defRPr lang="en-US" sz="5999"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3" y="4868864"/>
            <a:ext cx="5485039" cy="914399"/>
          </a:xfrm>
        </p:spPr>
        <p:txBody>
          <a:bodyPr tIns="109728" bIns="109728">
            <a:noAutofit/>
          </a:bodyPr>
          <a:lstStyle>
            <a:lvl1pPr marL="0" indent="0">
              <a:spcBef>
                <a:spcPts val="0"/>
              </a:spcBef>
              <a:buNone/>
              <a:defRPr sz="3199">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7201" y="6182441"/>
            <a:ext cx="1552931" cy="332660"/>
          </a:xfrm>
          <a:prstGeom prst="rect">
            <a:avLst/>
          </a:prstGeom>
        </p:spPr>
      </p:pic>
      <p:pic>
        <p:nvPicPr>
          <p:cNvPr id="8" name="Picture Placeholder 4"/>
          <p:cNvPicPr>
            <a:picLocks noChangeAspect="1"/>
          </p:cNvPicPr>
          <p:nvPr/>
        </p:nvPicPr>
        <p:blipFill rotWithShape="1">
          <a:blip r:embed="rId4">
            <a:extLst>
              <a:ext uri="{28A0092B-C50C-407E-A947-70E740481C1C}">
                <a14:useLocalDpi xmlns:a14="http://schemas.microsoft.com/office/drawing/2010/main" val="0"/>
              </a:ext>
            </a:extLst>
          </a:blip>
          <a:srcRect l="23279" r="17893"/>
          <a:stretch/>
        </p:blipFill>
        <p:spPr>
          <a:xfrm>
            <a:off x="6294436" y="0"/>
            <a:ext cx="6172201" cy="6994525"/>
          </a:xfrm>
          <a:prstGeom prst="rect">
            <a:avLst/>
          </a:prstGeom>
        </p:spPr>
      </p:pic>
    </p:spTree>
    <p:extLst>
      <p:ext uri="{BB962C8B-B14F-4D97-AF65-F5344CB8AC3E}">
        <p14:creationId xmlns:p14="http://schemas.microsoft.com/office/powerpoint/2010/main" val="3924473956"/>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2159412218"/>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1_50-50 Right Photo Layout_02">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6"/>
            <a:ext cx="5486400" cy="2731168"/>
          </a:xfrm>
          <a:noFill/>
        </p:spPr>
        <p:txBody>
          <a:bodyPr vert="horz" wrap="square" lIns="146304" tIns="91440" rIns="146304" bIns="91440" rtlCol="0" anchor="t" anchorCtr="0">
            <a:noAutofit/>
          </a:bodyPr>
          <a:lstStyle>
            <a:lvl1pPr>
              <a:defRPr lang="en-US" sz="5999"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3" y="4868864"/>
            <a:ext cx="5485039" cy="914399"/>
          </a:xfrm>
        </p:spPr>
        <p:txBody>
          <a:bodyPr tIns="109728" bIns="109728">
            <a:noAutofit/>
          </a:bodyPr>
          <a:lstStyle>
            <a:lvl1pPr marL="0" indent="0">
              <a:spcBef>
                <a:spcPts val="0"/>
              </a:spcBef>
              <a:buNone/>
              <a:defRPr sz="3199">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7201" y="6182441"/>
            <a:ext cx="1552931" cy="332660"/>
          </a:xfrm>
          <a:prstGeom prst="rect">
            <a:avLst/>
          </a:prstGeom>
        </p:spPr>
      </p:pic>
      <p:pic>
        <p:nvPicPr>
          <p:cNvPr id="8" name="Picture Placeholder 4"/>
          <p:cNvPicPr>
            <a:picLocks noChangeAspect="1"/>
          </p:cNvPicPr>
          <p:nvPr/>
        </p:nvPicPr>
        <p:blipFill rotWithShape="1">
          <a:blip r:embed="rId4">
            <a:extLst>
              <a:ext uri="{28A0092B-C50C-407E-A947-70E740481C1C}">
                <a14:useLocalDpi xmlns:a14="http://schemas.microsoft.com/office/drawing/2010/main" val="0"/>
              </a:ext>
            </a:extLst>
          </a:blip>
          <a:srcRect l="23279" r="17893"/>
          <a:stretch/>
        </p:blipFill>
        <p:spPr>
          <a:xfrm>
            <a:off x="6294436" y="0"/>
            <a:ext cx="6172201" cy="6994525"/>
          </a:xfrm>
          <a:prstGeom prst="rect">
            <a:avLst/>
          </a:prstGeom>
        </p:spPr>
      </p:pic>
      <p:pic>
        <p:nvPicPr>
          <p:cNvPr id="9" name="Picture Placeholder 4"/>
          <p:cNvPicPr>
            <a:picLocks noChangeAspect="1"/>
          </p:cNvPicPr>
          <p:nvPr/>
        </p:nvPicPr>
        <p:blipFill rotWithShape="1">
          <a:blip r:embed="rId5">
            <a:extLst>
              <a:ext uri="{28A0092B-C50C-407E-A947-70E740481C1C}">
                <a14:useLocalDpi xmlns:a14="http://schemas.microsoft.com/office/drawing/2010/main" val="0"/>
              </a:ext>
            </a:extLst>
          </a:blip>
          <a:srcRect l="-503" t="26090" r="67" b="-1"/>
          <a:stretch/>
        </p:blipFill>
        <p:spPr>
          <a:xfrm>
            <a:off x="6270259" y="-7938"/>
            <a:ext cx="6196378" cy="7010400"/>
          </a:xfrm>
          <a:prstGeom prst="rect">
            <a:avLst/>
          </a:prstGeom>
        </p:spPr>
      </p:pic>
    </p:spTree>
    <p:extLst>
      <p:ext uri="{BB962C8B-B14F-4D97-AF65-F5344CB8AC3E}">
        <p14:creationId xmlns:p14="http://schemas.microsoft.com/office/powerpoint/2010/main" val="1926329772"/>
      </p:ext>
    </p:extLst>
  </p:cSld>
  <p:clrMapOvr>
    <a:masterClrMapping/>
  </p:clrMapOvr>
  <p:transition>
    <p:fade/>
  </p:transition>
  <p:timing>
    <p:tnLst>
      <p:par>
        <p:cTn id="1" dur="indefinite" restart="never" nodeType="tmRoot"/>
      </p:par>
    </p:tn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1_50-50 Right Photo Layout_03">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6"/>
            <a:ext cx="5486400" cy="2731168"/>
          </a:xfrm>
          <a:noFill/>
        </p:spPr>
        <p:txBody>
          <a:bodyPr vert="horz" wrap="square" lIns="146304" tIns="91440" rIns="146304" bIns="91440" rtlCol="0" anchor="t" anchorCtr="0">
            <a:noAutofit/>
          </a:bodyPr>
          <a:lstStyle>
            <a:lvl1pPr>
              <a:defRPr lang="en-US" sz="5999"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3" y="4868864"/>
            <a:ext cx="5485039" cy="914399"/>
          </a:xfrm>
        </p:spPr>
        <p:txBody>
          <a:bodyPr tIns="109728" bIns="109728">
            <a:noAutofit/>
          </a:bodyPr>
          <a:lstStyle>
            <a:lvl1pPr marL="0" indent="0">
              <a:spcBef>
                <a:spcPts val="0"/>
              </a:spcBef>
              <a:buNone/>
              <a:defRPr sz="3199">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7201" y="6182441"/>
            <a:ext cx="1552931" cy="332660"/>
          </a:xfrm>
          <a:prstGeom prst="rect">
            <a:avLst/>
          </a:prstGeom>
        </p:spPr>
      </p:pic>
      <p:pic>
        <p:nvPicPr>
          <p:cNvPr id="8" name="Picture Placeholder 4"/>
          <p:cNvPicPr>
            <a:picLocks noChangeAspect="1"/>
          </p:cNvPicPr>
          <p:nvPr/>
        </p:nvPicPr>
        <p:blipFill rotWithShape="1">
          <a:blip r:embed="rId4">
            <a:extLst>
              <a:ext uri="{28A0092B-C50C-407E-A947-70E740481C1C}">
                <a14:useLocalDpi xmlns:a14="http://schemas.microsoft.com/office/drawing/2010/main" val="0"/>
              </a:ext>
            </a:extLst>
          </a:blip>
          <a:srcRect l="1536" t="114" r="36245" b="-114"/>
          <a:stretch/>
        </p:blipFill>
        <p:spPr>
          <a:xfrm>
            <a:off x="6294436" y="2"/>
            <a:ext cx="6172201" cy="6994524"/>
          </a:xfrm>
          <a:prstGeom prst="rect">
            <a:avLst/>
          </a:prstGeom>
        </p:spPr>
      </p:pic>
    </p:spTree>
    <p:extLst>
      <p:ext uri="{BB962C8B-B14F-4D97-AF65-F5344CB8AC3E}">
        <p14:creationId xmlns:p14="http://schemas.microsoft.com/office/powerpoint/2010/main" val="3395084602"/>
      </p:ext>
    </p:extLst>
  </p:cSld>
  <p:clrMapOvr>
    <a:masterClrMapping/>
  </p:clrMapOvr>
  <p:transition>
    <p:fade/>
  </p:transition>
  <p:timing>
    <p:tnLst>
      <p:par>
        <p:cTn id="1" dur="indefinite" restart="never" nodeType="tmRoot"/>
      </p:par>
    </p:tn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424689"/>
      </p:ext>
    </p:extLst>
  </p:cSld>
  <p:clrMapOvr>
    <a:masterClrMapping/>
  </p:clrMapOvr>
  <p:transition>
    <p:fade/>
  </p:transition>
  <p:timing>
    <p:tnLst>
      <p:par>
        <p:cTn id="1" dur="indefinite" restart="never" nodeType="tmRoot"/>
      </p:par>
    </p:tn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83833642"/>
      </p:ext>
    </p:extLst>
  </p:cSld>
  <p:clrMapOvr>
    <a:masterClrMapping/>
  </p:clrMapOvr>
  <p:transition>
    <p:fade/>
  </p:transition>
  <p:timing>
    <p:tnLst>
      <p:par>
        <p:cTn id="1" dur="indefinite" restart="never" nodeType="tmRoot"/>
      </p:par>
    </p:tn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Blank Accent Color 2">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04559608"/>
      </p:ext>
    </p:extLst>
  </p:cSld>
  <p:clrMapOvr>
    <a:masterClrMapping/>
  </p:clrMapOvr>
  <p:transition>
    <p:fade/>
  </p:transition>
  <p:timing>
    <p:tnLst>
      <p:par>
        <p:cTn id="1" dur="indefinite" restart="never" nodeType="tmRoot"/>
      </p:par>
    </p:tn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p:cSld name="Blank Accent Color 3">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75621386"/>
      </p:ext>
    </p:extLst>
  </p:cSld>
  <p:clrMapOvr>
    <a:masterClrMapping/>
  </p:clrMapOvr>
  <p:transition>
    <p:fade/>
  </p:transition>
  <p:timing>
    <p:tnLst>
      <p:par>
        <p:cTn id="1" dur="indefinite" restart="never" nodeType="tmRoot"/>
      </p:par>
    </p:tn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cSld name="Developer Code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aseline="0"/>
            </a:lvl1pPr>
          </a:lstStyle>
          <a:p>
            <a:r>
              <a:rPr lang="en-US" dirty="0" smtClean="0"/>
              <a:t>Slide for Developer Code</a:t>
            </a:r>
            <a:endParaRPr lang="en-US" dirty="0"/>
          </a:p>
        </p:txBody>
      </p:sp>
      <p:sp>
        <p:nvSpPr>
          <p:cNvPr id="3" name="Rectangle 2"/>
          <p:cNvSpPr/>
          <p:nvPr/>
        </p:nvSpPr>
        <p:spPr bwMode="hidden">
          <a:xfrm>
            <a:off x="1" y="1212849"/>
            <a:ext cx="12436475" cy="5781676"/>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46632" tIns="46632" rIns="46632" bIns="46632" numCol="1" spcCol="0" rtlCol="0" fromWordArt="0" anchor="ctr" anchorCtr="0" forceAA="0" compatLnSpc="1">
            <a:prstTxWarp prst="textNoShape">
              <a:avLst/>
            </a:prstTxWarp>
            <a:noAutofit/>
          </a:bodyPr>
          <a:lstStyle/>
          <a:p>
            <a:pPr algn="ctr" defTabSz="932293" fontAlgn="base">
              <a:spcBef>
                <a:spcPct val="0"/>
              </a:spcBef>
              <a:spcAft>
                <a:spcPct val="0"/>
              </a:spcAft>
            </a:pPr>
            <a:endParaRPr lang="en-US" sz="1800" dirty="0" smtClean="0">
              <a:gradFill>
                <a:gsLst>
                  <a:gs pos="0">
                    <a:srgbClr val="FFFFFF"/>
                  </a:gs>
                  <a:gs pos="100000">
                    <a:srgbClr val="FFFFFF"/>
                  </a:gs>
                </a:gsLst>
                <a:lin ang="5400000" scaled="0"/>
              </a:gradFill>
              <a:ea typeface="Segoe UI" pitchFamily="34" charset="0"/>
              <a:cs typeface="Segoe UI" pitchFamily="34" charset="0"/>
            </a:endParaRPr>
          </a:p>
        </p:txBody>
      </p:sp>
      <p:sp>
        <p:nvSpPr>
          <p:cNvPr id="5" name="Text Placeholder 4"/>
          <p:cNvSpPr>
            <a:spLocks noGrp="1"/>
          </p:cNvSpPr>
          <p:nvPr>
            <p:ph type="body" sz="quarter" idx="10"/>
          </p:nvPr>
        </p:nvSpPr>
        <p:spPr>
          <a:xfrm>
            <a:off x="274638" y="1216153"/>
            <a:ext cx="11887199" cy="2131353"/>
          </a:xfrm>
        </p:spPr>
        <p:txBody>
          <a:bodyPr/>
          <a:lstStyle>
            <a:lvl1pPr marL="0" indent="0">
              <a:buNone/>
              <a:defRPr sz="3299">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1pPr>
            <a:lvl2pPr marL="346487"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2pPr>
            <a:lvl3pPr marL="584494"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3pPr>
            <a:lvl4pPr marL="814406"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4pPr>
            <a:lvl5pPr marL="1050795" indent="0">
              <a:buNone/>
              <a:defRPr>
                <a:gradFill>
                  <a:gsLst>
                    <a:gs pos="1250">
                      <a:srgbClr val="000000"/>
                    </a:gs>
                    <a:gs pos="100000">
                      <a:srgbClr val="000000"/>
                    </a:gs>
                  </a:gsLst>
                  <a:lin ang="5400000" scaled="0"/>
                </a:gradFill>
                <a:latin typeface="Consolas" panose="020B0609020204030204" pitchFamily="49" charset="0"/>
                <a:cs typeface="Consolas" panose="020B0609020204030204" pitchFamily="49"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93939578"/>
      </p:ext>
    </p:extLst>
  </p:cSld>
  <p:clrMapOvr>
    <a:masterClrMapping/>
  </p:clrMapOvr>
  <p:transition>
    <p:fade/>
  </p:transition>
  <p:timing>
    <p:tnLst>
      <p:par>
        <p:cTn id="1" dur="indefinite" restart="never" nodeType="tmRoot"/>
      </p:par>
    </p:tn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Wingdings" panose="05000000000000000000" pitchFamily="2" charset="2"/>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Wingdings" panose="05000000000000000000" pitchFamily="2" charset="2"/>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6"/>
          <p:cNvSpPr>
            <a:spLocks noGrp="1"/>
          </p:cNvSpPr>
          <p:nvPr>
            <p:ph type="body" sz="quarter" idx="11" hasCustomPrompt="1"/>
          </p:nvPr>
        </p:nvSpPr>
        <p:spPr>
          <a:xfrm>
            <a:off x="2" y="6363076"/>
            <a:ext cx="12436476" cy="631450"/>
          </a:xfrm>
          <a:prstGeom prst="rect">
            <a:avLst/>
          </a:prstGeom>
          <a:solidFill>
            <a:srgbClr val="FFFC9E"/>
          </a:solidFill>
        </p:spPr>
        <p:txBody>
          <a:bodyPr wrap="square" lIns="155457" tIns="77729" rIns="155457" bIns="77729" anchor="b" anchorCtr="0">
            <a:noAutofit/>
          </a:bodyPr>
          <a:lstStyle>
            <a:lvl1pPr algn="r">
              <a:buFont typeface="Arial" pitchFamily="34" charset="0"/>
              <a:buNone/>
              <a:defRPr sz="3699" spc="-51" baseline="0">
                <a:gradFill>
                  <a:gsLst>
                    <a:gs pos="0">
                      <a:srgbClr val="000000"/>
                    </a:gs>
                    <a:gs pos="100000">
                      <a:srgbClr val="000000"/>
                    </a:gs>
                  </a:gsLst>
                  <a:lin ang="5400000" scaled="0"/>
                </a:gradFill>
                <a:effectLst/>
                <a:latin typeface="Segoe UI" pitchFamily="34" charset="0"/>
                <a:ea typeface="Segoe UI" pitchFamily="34" charset="0"/>
                <a:cs typeface="Segoe UI" pitchFamily="34" charset="0"/>
              </a:defRPr>
            </a:lvl1pPr>
          </a:lstStyle>
          <a:p>
            <a:pPr lvl="0"/>
            <a:r>
              <a:rPr lang="en-US" dirty="0" smtClean="0"/>
              <a:t>Next:</a:t>
            </a:r>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785045457"/>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lack slide Layout">
    <p:bg bwMode="black">
      <p:bgPr>
        <a:solidFill>
          <a:srgbClr val="0000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hasCustomPrompt="1"/>
          </p:nvPr>
        </p:nvSpPr>
        <p:spPr bwMode="white">
          <a:xfrm>
            <a:off x="274639" y="1212851"/>
            <a:ext cx="11887200" cy="2443746"/>
          </a:xfrm>
          <a:prstGeom prst="rect">
            <a:avLst/>
          </a:prstGeom>
        </p:spPr>
        <p:txBody>
          <a:bodyPr/>
          <a:lstStyle>
            <a:lvl1pPr marL="290457" indent="-290457">
              <a:buClr>
                <a:schemeClr val="tx1"/>
              </a:buClr>
              <a:buSzPct val="90000"/>
              <a:buFont typeface="Wingdings" panose="05000000000000000000" pitchFamily="2" charset="2"/>
              <a:buChar char="§"/>
              <a:defRPr sz="3599">
                <a:gradFill>
                  <a:gsLst>
                    <a:gs pos="1250">
                      <a:schemeClr val="tx1"/>
                    </a:gs>
                    <a:gs pos="100000">
                      <a:schemeClr val="tx1"/>
                    </a:gs>
                  </a:gsLst>
                  <a:lin ang="5400000" scaled="0"/>
                </a:gradFill>
                <a:latin typeface="Segoe UI" pitchFamily="34" charset="0"/>
                <a:ea typeface="Segoe UI" pitchFamily="34" charset="0"/>
                <a:cs typeface="Segoe UI" pitchFamily="34" charset="0"/>
              </a:defRPr>
            </a:lvl1pPr>
            <a:lvl2pPr marL="571390" indent="-280935">
              <a:buClr>
                <a:schemeClr val="tx1"/>
              </a:buClr>
              <a:buSzPct val="90000"/>
              <a:buFont typeface="Wingdings" panose="05000000000000000000" pitchFamily="2" charset="2"/>
              <a:buChar char="§"/>
              <a:defRPr sz="3199">
                <a:gradFill>
                  <a:gsLst>
                    <a:gs pos="1250">
                      <a:schemeClr val="tx1"/>
                    </a:gs>
                    <a:gs pos="100000">
                      <a:schemeClr val="tx1"/>
                    </a:gs>
                  </a:gsLst>
                  <a:lin ang="5400000" scaled="0"/>
                </a:gradFill>
                <a:latin typeface="Segoe UI" pitchFamily="34" charset="0"/>
                <a:ea typeface="Segoe UI" pitchFamily="34" charset="0"/>
                <a:cs typeface="Segoe UI" pitchFamily="34" charset="0"/>
              </a:defRPr>
            </a:lvl2pPr>
            <a:lvl3pPr marL="861847" indent="-290457">
              <a:buClr>
                <a:schemeClr val="tx1"/>
              </a:buClr>
              <a:buSzPct val="90000"/>
              <a:buFont typeface="Wingdings" panose="05000000000000000000" pitchFamily="2" charset="2"/>
              <a:buChar char="§"/>
              <a:defRPr sz="2800">
                <a:gradFill>
                  <a:gsLst>
                    <a:gs pos="1250">
                      <a:schemeClr val="tx1"/>
                    </a:gs>
                    <a:gs pos="100000">
                      <a:schemeClr val="tx1"/>
                    </a:gs>
                  </a:gsLst>
                  <a:lin ang="5400000" scaled="0"/>
                </a:gradFill>
                <a:latin typeface="Segoe UI" pitchFamily="34" charset="0"/>
                <a:ea typeface="Segoe UI" pitchFamily="34" charset="0"/>
                <a:cs typeface="Segoe UI" pitchFamily="34" charset="0"/>
              </a:defRPr>
            </a:lvl3pPr>
            <a:lvl4pPr marL="1090404" indent="-228557">
              <a:buClr>
                <a:schemeClr val="tx1"/>
              </a:buClr>
              <a:buSzPct val="90000"/>
              <a:buFont typeface="Wingdings" panose="05000000000000000000" pitchFamily="2" charset="2"/>
              <a:buChar char="§"/>
              <a:defRPr sz="2400">
                <a:gradFill>
                  <a:gsLst>
                    <a:gs pos="1250">
                      <a:schemeClr val="tx1"/>
                    </a:gs>
                    <a:gs pos="100000">
                      <a:schemeClr val="tx1"/>
                    </a:gs>
                  </a:gsLst>
                  <a:lin ang="5400000" scaled="0"/>
                </a:gradFill>
                <a:latin typeface="Segoe UI" pitchFamily="34" charset="0"/>
                <a:ea typeface="Segoe UI" pitchFamily="34" charset="0"/>
                <a:cs typeface="Segoe UI" pitchFamily="34" charset="0"/>
              </a:defRPr>
            </a:lvl4pPr>
            <a:lvl5pPr marL="1318960" indent="-228557">
              <a:buClr>
                <a:schemeClr val="tx1"/>
              </a:buClr>
              <a:buSzPct val="90000"/>
              <a:buFont typeface="Wingdings" panose="05000000000000000000" pitchFamily="2" charset="2"/>
              <a:buChar char="§"/>
              <a:defRPr sz="2000">
                <a:gradFill>
                  <a:gsLst>
                    <a:gs pos="1250">
                      <a:schemeClr val="tx1"/>
                    </a:gs>
                    <a:gs pos="100000">
                      <a:schemeClr val="tx1"/>
                    </a:gs>
                  </a:gsLst>
                  <a:lin ang="5400000" scaled="0"/>
                </a:gradFill>
                <a:latin typeface="Segoe UI" pitchFamily="34" charset="0"/>
                <a:ea typeface="Segoe UI" pitchFamily="34" charset="0"/>
                <a:cs typeface="Segoe UI" pitchFamily="34" charset="0"/>
              </a:defRPr>
            </a:lvl5pPr>
          </a:lstStyle>
          <a:p>
            <a:pPr lvl="0"/>
            <a:r>
              <a:rPr lang="en-US" dirty="0" smtClean="0"/>
              <a:t>Use this Layout for Speaker Notes slides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3" name="Title 2"/>
          <p:cNvSpPr>
            <a:spLocks noGrp="1"/>
          </p:cNvSpPr>
          <p:nvPr>
            <p:ph type="title"/>
          </p:nvPr>
        </p:nvSpPr>
        <p:spPr bwMode="white"/>
        <p:txBody>
          <a:bodyPr/>
          <a:lstStyle>
            <a:lvl1pPr>
              <a:defRPr>
                <a:gradFill>
                  <a:gsLst>
                    <a:gs pos="1250">
                      <a:schemeClr val="tx1"/>
                    </a:gs>
                    <a:gs pos="100000">
                      <a:schemeClr val="tx1"/>
                    </a:gs>
                  </a:gsLst>
                  <a:lin ang="5400000" scaled="0"/>
                </a:gradFill>
                <a:latin typeface="+mj-lt"/>
                <a:ea typeface="Segoe UI" pitchFamily="34" charset="0"/>
                <a:cs typeface="Segoe UI" pitchFamily="34" charset="0"/>
              </a:defRPr>
            </a:lvl1pPr>
          </a:lstStyle>
          <a:p>
            <a:r>
              <a:rPr lang="en-US" smtClean="0"/>
              <a:t>Click to edit Master title style</a:t>
            </a:r>
            <a:endParaRPr lang="en-US" dirty="0"/>
          </a:p>
        </p:txBody>
      </p:sp>
    </p:spTree>
    <p:extLst>
      <p:ext uri="{BB962C8B-B14F-4D97-AF65-F5344CB8AC3E}">
        <p14:creationId xmlns:p14="http://schemas.microsoft.com/office/powerpoint/2010/main" val="3499230604"/>
      </p:ext>
    </p:extLst>
  </p:cSld>
  <p:clrMapOvr>
    <a:overrideClrMapping bg1="dk1" tx1="lt1" bg2="dk2" tx2="lt2" accent1="accent1" accent2="accent2" accent3="accent3" accent4="accent4" accent5="accent5" accent6="accent6" hlink="hlink" folHlink="folHlink"/>
  </p:clrMapOvr>
  <p:transition>
    <p:fade/>
  </p:transition>
  <p:timing>
    <p:tnLst>
      <p:par>
        <p:cTn id="1" dur="indefinite" restart="never" nodeType="tmRoot"/>
      </p:par>
    </p:tn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29661" y="1476622"/>
            <a:ext cx="11375536" cy="2228302"/>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986085522"/>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715399378"/>
      </p:ext>
    </p:extLst>
  </p:cSld>
  <p:clrMapOvr>
    <a:masterClrMapping/>
  </p:clrMapOvr>
  <p:transition>
    <p:fade/>
  </p:transition>
  <p:timing>
    <p:tnLst>
      <p:par>
        <p:cTn id="1" dur="indefinite" restart="never" nodeType="tmRoot"/>
      </p:par>
    </p:tn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54560" y="1144706"/>
            <a:ext cx="9327356" cy="2435131"/>
          </a:xfrm>
        </p:spPr>
        <p:txBody>
          <a:bodyPr anchor="b"/>
          <a:lstStyle>
            <a:lvl1pPr algn="ctr">
              <a:defRPr sz="6119"/>
            </a:lvl1pPr>
          </a:lstStyle>
          <a:p>
            <a:r>
              <a:rPr lang="en-US" smtClean="0"/>
              <a:t>Click to edit Master title style</a:t>
            </a:r>
            <a:endParaRPr lang="en-US"/>
          </a:p>
        </p:txBody>
      </p:sp>
      <p:sp>
        <p:nvSpPr>
          <p:cNvPr id="3" name="Subtitle 2"/>
          <p:cNvSpPr>
            <a:spLocks noGrp="1"/>
          </p:cNvSpPr>
          <p:nvPr>
            <p:ph type="subTitle" idx="1"/>
          </p:nvPr>
        </p:nvSpPr>
        <p:spPr>
          <a:xfrm>
            <a:off x="1554560" y="3673745"/>
            <a:ext cx="9327356" cy="523733"/>
          </a:xfrm>
        </p:spPr>
        <p:txBody>
          <a:bodyPr/>
          <a:lstStyle>
            <a:lvl1pPr marL="0" indent="0" algn="ctr">
              <a:buNone/>
              <a:defRPr sz="2448"/>
            </a:lvl1pPr>
            <a:lvl2pPr marL="466298" indent="0" algn="ctr">
              <a:buNone/>
              <a:defRPr sz="2040"/>
            </a:lvl2pPr>
            <a:lvl3pPr marL="932597" indent="0" algn="ctr">
              <a:buNone/>
              <a:defRPr sz="1836"/>
            </a:lvl3pPr>
            <a:lvl4pPr marL="1398895" indent="0" algn="ctr">
              <a:buNone/>
              <a:defRPr sz="1632"/>
            </a:lvl4pPr>
            <a:lvl5pPr marL="1865193" indent="0" algn="ctr">
              <a:buNone/>
              <a:defRPr sz="1632"/>
            </a:lvl5pPr>
            <a:lvl6pPr marL="2331491" indent="0" algn="ctr">
              <a:buNone/>
              <a:defRPr sz="1632"/>
            </a:lvl6pPr>
            <a:lvl7pPr marL="2797790" indent="0" algn="ctr">
              <a:buNone/>
              <a:defRPr sz="1632"/>
            </a:lvl7pPr>
            <a:lvl8pPr marL="3264088" indent="0" algn="ctr">
              <a:buNone/>
              <a:defRPr sz="1632"/>
            </a:lvl8pPr>
            <a:lvl9pPr marL="3730386" indent="0" algn="ctr">
              <a:buNone/>
              <a:defRPr sz="1632"/>
            </a:lvl9pPr>
          </a:lstStyle>
          <a:p>
            <a:r>
              <a:rPr lang="en-US" smtClean="0"/>
              <a:t>Click to edit Master subtitle style</a:t>
            </a:r>
            <a:endParaRPr lang="en-US"/>
          </a:p>
        </p:txBody>
      </p:sp>
      <p:sp>
        <p:nvSpPr>
          <p:cNvPr id="4" name="Date Placeholder 3"/>
          <p:cNvSpPr>
            <a:spLocks noGrp="1"/>
          </p:cNvSpPr>
          <p:nvPr>
            <p:ph type="dt" sz="half" idx="10"/>
          </p:nvPr>
        </p:nvSpPr>
        <p:spPr>
          <a:xfrm>
            <a:off x="855008" y="6482889"/>
            <a:ext cx="2798207" cy="372394"/>
          </a:xfrm>
          <a:prstGeom prst="rect">
            <a:avLst/>
          </a:prstGeom>
        </p:spPr>
        <p:txBody>
          <a:bodyPr/>
          <a:lstStyle/>
          <a:p>
            <a:pPr defTabSz="932597"/>
            <a:fld id="{0D31CF7C-9B00-4D9B-AA08-9188459154C7}" type="datetimeFigureOut">
              <a:rPr lang="en-US" smtClean="0">
                <a:solidFill>
                  <a:srgbClr val="FFFFFF"/>
                </a:solidFill>
              </a:rPr>
              <a:pPr defTabSz="932597"/>
              <a:t>10/30/2014</a:t>
            </a:fld>
            <a:endParaRPr lang="en-US">
              <a:solidFill>
                <a:srgbClr val="FFFFFF"/>
              </a:solidFill>
            </a:endParaRPr>
          </a:p>
        </p:txBody>
      </p:sp>
      <p:sp>
        <p:nvSpPr>
          <p:cNvPr id="5" name="Footer Placeholder 4"/>
          <p:cNvSpPr>
            <a:spLocks noGrp="1"/>
          </p:cNvSpPr>
          <p:nvPr>
            <p:ph type="ftr" sz="quarter" idx="11"/>
          </p:nvPr>
        </p:nvSpPr>
        <p:spPr>
          <a:xfrm>
            <a:off x="4119583" y="6482889"/>
            <a:ext cx="4197310" cy="372394"/>
          </a:xfrm>
          <a:prstGeom prst="rect">
            <a:avLst/>
          </a:prstGeom>
        </p:spPr>
        <p:txBody>
          <a:bodyPr/>
          <a:lstStyle/>
          <a:p>
            <a:pPr defTabSz="932597"/>
            <a:endParaRPr lang="en-US">
              <a:solidFill>
                <a:srgbClr val="FFFFFF"/>
              </a:solidFill>
            </a:endParaRPr>
          </a:p>
        </p:txBody>
      </p:sp>
      <p:sp>
        <p:nvSpPr>
          <p:cNvPr id="6" name="Slide Number Placeholder 5"/>
          <p:cNvSpPr>
            <a:spLocks noGrp="1"/>
          </p:cNvSpPr>
          <p:nvPr>
            <p:ph type="sldNum" sz="quarter" idx="12"/>
          </p:nvPr>
        </p:nvSpPr>
        <p:spPr>
          <a:xfrm>
            <a:off x="8783260" y="6482889"/>
            <a:ext cx="2798207" cy="372394"/>
          </a:xfrm>
          <a:prstGeom prst="rect">
            <a:avLst/>
          </a:prstGeom>
        </p:spPr>
        <p:txBody>
          <a:bodyPr/>
          <a:lstStyle/>
          <a:p>
            <a:pPr defTabSz="932597"/>
            <a:fld id="{60F81240-B041-42E6-A3DE-D0E5003EC038}" type="slidenum">
              <a:rPr lang="en-US" smtClean="0">
                <a:solidFill>
                  <a:srgbClr val="FFFFFF"/>
                </a:solidFill>
              </a:rPr>
              <a:pPr defTabSz="932597"/>
              <a:t>‹#›</a:t>
            </a:fld>
            <a:endParaRPr lang="en-US">
              <a:solidFill>
                <a:srgbClr val="FFFFFF"/>
              </a:solidFill>
            </a:endParaRPr>
          </a:p>
        </p:txBody>
      </p:sp>
    </p:spTree>
    <p:extLst>
      <p:ext uri="{BB962C8B-B14F-4D97-AF65-F5344CB8AC3E}">
        <p14:creationId xmlns:p14="http://schemas.microsoft.com/office/powerpoint/2010/main" val="2315154930"/>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Walkin">
    <p:bg bwMode="gray">
      <p:bgPr>
        <a:solidFill>
          <a:srgbClr val="00000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407"/>
            <a:ext cx="12436475" cy="6993118"/>
          </a:xfrm>
          <a:prstGeom prst="rect">
            <a:avLst/>
          </a:prstGeom>
        </p:spPr>
      </p:pic>
      <p:pic>
        <p:nvPicPr>
          <p:cNvPr id="4"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71538" y="483677"/>
            <a:ext cx="1811112" cy="387966"/>
          </a:xfrm>
          <a:prstGeom prst="rect">
            <a:avLst/>
          </a:prstGeom>
        </p:spPr>
      </p:pic>
      <p:pic>
        <p:nvPicPr>
          <p:cNvPr id="11" name="Picture 10"/>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1972961633"/>
      </p:ext>
    </p:extLst>
  </p:cSld>
  <p:clrMapOvr>
    <a:masterClrMapping/>
  </p:clrMapOvr>
  <p:transition>
    <p:fade/>
  </p:transition>
  <p:timing>
    <p:tnLst>
      <p:par>
        <p:cTn id="1" dur="indefinite" restart="never" nodeType="tmRoot"/>
      </p:par>
    </p:tnLst>
  </p:timing>
  <p:extLst mod="1">
    <p:ext uri="{DCECCB84-F9BA-43D5-87BE-67443E8EF086}">
      <p15:sldGuideLst xmlns:p15="http://schemas.microsoft.com/office/powerpoint/2012/main">
        <p15:guide id="1" pos="288">
          <p15:clr>
            <a:srgbClr val="C35EA4"/>
          </p15:clr>
        </p15:guide>
        <p15:guide id="2" pos="7546">
          <p15:clr>
            <a:srgbClr val="C35EA4"/>
          </p15:clr>
        </p15:guide>
        <p15:guide id="3" orient="horz" pos="302">
          <p15:clr>
            <a:srgbClr val="C35EA4"/>
          </p15:clr>
        </p15:guide>
        <p15:guide id="4" orient="horz" pos="4104">
          <p15:clr>
            <a:srgbClr val="C35EA4"/>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itle Slide Photo Layout">
    <p:bg bwMode="gray">
      <p:bgPr>
        <a:solidFill>
          <a:srgbClr val="002050"/>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a:extLst>
              <a:ext uri="{28A0092B-C50C-407E-A947-70E740481C1C}">
                <a14:useLocalDpi xmlns:a14="http://schemas.microsoft.com/office/drawing/2010/main" val="0"/>
              </a:ext>
            </a:extLst>
          </a:blip>
          <a:srcRect t="15937" r="3431" b="2608"/>
          <a:stretch/>
        </p:blipFill>
        <p:spPr>
          <a:xfrm>
            <a:off x="0" y="-7938"/>
            <a:ext cx="12466637" cy="7010400"/>
          </a:xfrm>
          <a:prstGeom prst="rect">
            <a:avLst/>
          </a:prstGeom>
        </p:spPr>
      </p:pic>
      <p:sp>
        <p:nvSpPr>
          <p:cNvPr id="19" name="Dark gradation top"/>
          <p:cNvSpPr/>
          <p:nvPr userDrawn="1"/>
        </p:nvSpPr>
        <p:spPr bwMode="gray">
          <a:xfrm>
            <a:off x="0" y="-7938"/>
            <a:ext cx="12348978" cy="6699372"/>
          </a:xfrm>
          <a:prstGeom prst="rect">
            <a:avLst/>
          </a:prstGeom>
          <a:gradFill flip="none" rotWithShape="1">
            <a:gsLst>
              <a:gs pos="0">
                <a:srgbClr val="000000">
                  <a:alpha val="70000"/>
                </a:srgbClr>
              </a:gs>
              <a:gs pos="40000">
                <a:srgbClr val="000000">
                  <a:alpha val="0"/>
                </a:srgbClr>
              </a:gs>
            </a:gsLst>
            <a:lin ang="2700000" scaled="1"/>
            <a:tileRect/>
          </a:gra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18" name="Rectangle 17"/>
          <p:cNvSpPr/>
          <p:nvPr userDrawn="1"/>
        </p:nvSpPr>
        <p:spPr bwMode="gray">
          <a:xfrm>
            <a:off x="274638" y="2125663"/>
            <a:ext cx="6019799" cy="3657600"/>
          </a:xfrm>
          <a:prstGeom prst="rect">
            <a:avLst/>
          </a:prstGeom>
          <a:solidFill>
            <a:schemeClr val="bg2">
              <a:alpha val="9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bwMode="ltGray">
          <a:xfrm>
            <a:off x="273050" y="2125661"/>
            <a:ext cx="6021387" cy="2103119"/>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Presentation title</a:t>
            </a:r>
            <a:endParaRPr lang="en-US" dirty="0"/>
          </a:p>
        </p:txBody>
      </p:sp>
      <p:sp>
        <p:nvSpPr>
          <p:cNvPr id="3" name="Text Placeholder 2"/>
          <p:cNvSpPr>
            <a:spLocks noGrp="1"/>
          </p:cNvSpPr>
          <p:nvPr>
            <p:ph type="body" sz="quarter" idx="14" hasCustomPrompt="1"/>
          </p:nvPr>
        </p:nvSpPr>
        <p:spPr bwMode="ltGray">
          <a:xfrm>
            <a:off x="274638" y="4228783"/>
            <a:ext cx="6019799" cy="1554478"/>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1" name="MS logo white"/>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257030575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Title Slide 1">
    <p:bg bwMode="auto">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5" name="Text Placeholder 4"/>
          <p:cNvSpPr>
            <a:spLocks noGrp="1"/>
          </p:cNvSpPr>
          <p:nvPr>
            <p:ph type="body" sz="quarter" idx="12" hasCustomPrompt="1"/>
          </p:nvPr>
        </p:nvSpPr>
        <p:spPr>
          <a:xfrm>
            <a:off x="276540" y="3954457"/>
            <a:ext cx="6399213" cy="1830388"/>
          </a:xfrm>
          <a:noFill/>
        </p:spPr>
        <p:txBody>
          <a:bodyPr lIns="146304" tIns="109728" rIns="146304" bIns="109728">
            <a:noAutofit/>
          </a:bodyPr>
          <a:lstStyle>
            <a:lvl1pPr marL="0" indent="0">
              <a:spcBef>
                <a:spcPts val="0"/>
              </a:spcBef>
              <a:buNone/>
              <a:defRPr sz="3600" spc="0" baseline="0">
                <a:gradFill>
                  <a:gsLst>
                    <a:gs pos="0">
                      <a:schemeClr val="tx1"/>
                    </a:gs>
                    <a:gs pos="100000">
                      <a:schemeClr val="tx1"/>
                    </a:gs>
                  </a:gsLst>
                  <a:lin ang="5400000" scaled="0"/>
                </a:gradFill>
                <a:latin typeface="+mj-lt"/>
              </a:defRPr>
            </a:lvl1pPr>
          </a:lstStyle>
          <a:p>
            <a:pPr lvl="0"/>
            <a:r>
              <a:rPr lang="en-US" dirty="0" smtClean="0"/>
              <a:t>Speaker Name</a:t>
            </a:r>
          </a:p>
        </p:txBody>
      </p:sp>
      <p:sp>
        <p:nvSpPr>
          <p:cNvPr id="9" name="Title 1"/>
          <p:cNvSpPr>
            <a:spLocks noGrp="1"/>
          </p:cNvSpPr>
          <p:nvPr>
            <p:ph type="title" hasCustomPrompt="1"/>
          </p:nvPr>
        </p:nvSpPr>
        <p:spPr>
          <a:xfrm>
            <a:off x="274703" y="2117165"/>
            <a:ext cx="8229535" cy="1837298"/>
          </a:xfrm>
          <a:noFill/>
        </p:spPr>
        <p:txBody>
          <a:bodyPr lIns="146304" tIns="91440" rIns="146304" bIns="91440" anchor="t" anchorCtr="0"/>
          <a:lstStyle>
            <a:lvl1pPr>
              <a:defRPr sz="6000" spc="-100" baseline="0">
                <a:gradFill>
                  <a:gsLst>
                    <a:gs pos="3333">
                      <a:schemeClr val="tx1"/>
                    </a:gs>
                    <a:gs pos="39000">
                      <a:schemeClr val="tx1"/>
                    </a:gs>
                  </a:gsLst>
                  <a:lin ang="5400000" scaled="0"/>
                </a:gradFill>
              </a:defRPr>
            </a:lvl1pPr>
          </a:lstStyle>
          <a:p>
            <a:r>
              <a:rPr lang="en-US" dirty="0" smtClean="0"/>
              <a:t>Presentation title</a:t>
            </a:r>
            <a:endParaRPr lang="en-US" dirty="0"/>
          </a:p>
        </p:txBody>
      </p:sp>
      <p:pic>
        <p:nvPicPr>
          <p:cNvPr id="8"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gray">
          <a:xfrm>
            <a:off x="458332" y="6182440"/>
            <a:ext cx="1552931" cy="332660"/>
          </a:xfrm>
          <a:prstGeom prst="rect">
            <a:avLst/>
          </a:prstGeom>
        </p:spPr>
      </p:pic>
    </p:spTree>
    <p:extLst>
      <p:ext uri="{BB962C8B-B14F-4D97-AF65-F5344CB8AC3E}">
        <p14:creationId xmlns:p14="http://schemas.microsoft.com/office/powerpoint/2010/main" val="372418853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extLst mod="1">
    <p:ext uri="{DCECCB84-F9BA-43D5-87BE-67443E8EF086}">
      <p15:sldGuideLst xmlns:p15="http://schemas.microsoft.com/office/powerpoint/2012/main">
        <p15:guide id="1" orient="horz" pos="4406">
          <p15:clr>
            <a:srgbClr val="C35EA4"/>
          </p15:clr>
        </p15:guide>
      </p15:sldGuideLst>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Title Slide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3" name="Rectangle 2"/>
          <p:cNvSpPr/>
          <p:nvPr userDrawn="1"/>
        </p:nvSpPr>
        <p:spPr bwMode="auto">
          <a:xfrm>
            <a:off x="274638" y="2125663"/>
            <a:ext cx="8229600" cy="3657600"/>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9" name="Title 1"/>
          <p:cNvSpPr>
            <a:spLocks noGrp="1"/>
          </p:cNvSpPr>
          <p:nvPr>
            <p:ph type="title" hasCustomPrompt="1"/>
          </p:nvPr>
        </p:nvSpPr>
        <p:spPr>
          <a:xfrm>
            <a:off x="274702" y="2125678"/>
            <a:ext cx="8229536" cy="1828786"/>
          </a:xfrm>
          <a:noFill/>
        </p:spPr>
        <p:txBody>
          <a:bodyPr lIns="146304" tIns="91440" rIns="146304" bIns="91440" anchor="t" anchorCtr="0"/>
          <a:lstStyle>
            <a:lvl1pPr>
              <a:defRPr sz="6000" spc="-100" baseline="0">
                <a:gradFill>
                  <a:gsLst>
                    <a:gs pos="5833">
                      <a:srgbClr val="FFFFFF"/>
                    </a:gs>
                    <a:gs pos="18000">
                      <a:srgbClr val="FFFFFF"/>
                    </a:gs>
                  </a:gsLst>
                  <a:lin ang="5400000" scaled="0"/>
                </a:gradFill>
              </a:defRPr>
            </a:lvl1pPr>
          </a:lstStyle>
          <a:p>
            <a:r>
              <a:rPr lang="en-US" dirty="0" smtClean="0"/>
              <a:t>Presentation title</a:t>
            </a:r>
            <a:endParaRPr lang="en-US" dirty="0"/>
          </a:p>
        </p:txBody>
      </p:sp>
      <p:sp>
        <p:nvSpPr>
          <p:cNvPr id="5" name="Text Placeholder 4"/>
          <p:cNvSpPr>
            <a:spLocks noGrp="1"/>
          </p:cNvSpPr>
          <p:nvPr>
            <p:ph type="body" sz="quarter" idx="12" hasCustomPrompt="1"/>
          </p:nvPr>
        </p:nvSpPr>
        <p:spPr>
          <a:xfrm>
            <a:off x="274701" y="3955786"/>
            <a:ext cx="8229537" cy="1828007"/>
          </a:xfrm>
          <a:noFill/>
        </p:spPr>
        <p:txBody>
          <a:bodyPr lIns="146304" tIns="109728" rIns="146304" bIns="109728">
            <a:noAutofit/>
          </a:bodyPr>
          <a:lstStyle>
            <a:lvl1pPr marL="0" indent="0">
              <a:spcBef>
                <a:spcPts val="0"/>
              </a:spcBef>
              <a:buNone/>
              <a:defRPr sz="3600" spc="0" baseline="0">
                <a:gradFill>
                  <a:gsLst>
                    <a:gs pos="2917">
                      <a:srgbClr val="FFFFFF"/>
                    </a:gs>
                    <a:gs pos="30000">
                      <a:srgbClr val="FFFFFF"/>
                    </a:gs>
                  </a:gsLst>
                  <a:lin ang="5400000" scaled="0"/>
                </a:gradFill>
                <a:latin typeface="+mj-lt"/>
              </a:defRPr>
            </a:lvl1pPr>
          </a:lstStyle>
          <a:p>
            <a:pPr lvl="0"/>
            <a:r>
              <a:rPr lang="en-US" dirty="0" smtClean="0"/>
              <a:t>Speaker Name</a:t>
            </a:r>
          </a:p>
        </p:txBody>
      </p:sp>
      <p:pic>
        <p:nvPicPr>
          <p:cNvPr id="7" name="Picture 6"/>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bwMode="invGray">
          <a:xfrm>
            <a:off x="458332" y="6182440"/>
            <a:ext cx="1552931" cy="332660"/>
          </a:xfrm>
          <a:prstGeom prst="rect">
            <a:avLst/>
          </a:prstGeom>
        </p:spPr>
      </p:pic>
    </p:spTree>
    <p:extLst>
      <p:ext uri="{BB962C8B-B14F-4D97-AF65-F5344CB8AC3E}">
        <p14:creationId xmlns:p14="http://schemas.microsoft.com/office/powerpoint/2010/main" val="1229972889"/>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Demo slide">
    <p:bg bwMode="auto">
      <p:bgPr>
        <a:solidFill>
          <a:schemeClr val="bg2"/>
        </a:solidFill>
        <a:effectLst/>
      </p:bgPr>
    </p:bg>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Demo title</a:t>
            </a:r>
            <a:endParaRPr lang="en-US" dirty="0"/>
          </a:p>
        </p:txBody>
      </p:sp>
      <p:sp>
        <p:nvSpPr>
          <p:cNvPr id="5" name="Text Placeholder 4"/>
          <p:cNvSpPr>
            <a:spLocks noGrp="1"/>
          </p:cNvSpPr>
          <p:nvPr>
            <p:ph type="body" sz="quarter" idx="12" hasCustomPrompt="1"/>
          </p:nvPr>
        </p:nvSpPr>
        <p:spPr>
          <a:xfrm>
            <a:off x="274638" y="3954463"/>
            <a:ext cx="8229589" cy="1829593"/>
          </a:xfrm>
          <a:noFill/>
        </p:spPr>
        <p:txBody>
          <a:bodyPr lIns="182880" tIns="146304" rIns="182880" bIns="146304">
            <a:noAutofit/>
          </a:bodyPr>
          <a:lstStyle>
            <a:lvl1pPr marL="0" indent="0">
              <a:spcBef>
                <a:spcPts val="0"/>
              </a:spcBef>
              <a:buNone/>
              <a:defRPr sz="3600" spc="0" baseline="0">
                <a:gradFill>
                  <a:gsLst>
                    <a:gs pos="0">
                      <a:srgbClr val="FFFFFF"/>
                    </a:gs>
                    <a:gs pos="100000">
                      <a:srgbClr val="FFFFFF"/>
                    </a:gs>
                  </a:gsLst>
                  <a:lin ang="5400000" scaled="0"/>
                </a:gradFill>
                <a:latin typeface="+mj-lt"/>
              </a:defRPr>
            </a:lvl1pPr>
          </a:lstStyle>
          <a:p>
            <a:pPr lvl="0"/>
            <a:r>
              <a:rPr lang="en-US" dirty="0" smtClean="0"/>
              <a:t>Speaker Name</a:t>
            </a:r>
          </a:p>
        </p:txBody>
      </p:sp>
    </p:spTree>
    <p:extLst>
      <p:ext uri="{BB962C8B-B14F-4D97-AF65-F5344CB8AC3E}">
        <p14:creationId xmlns:p14="http://schemas.microsoft.com/office/powerpoint/2010/main" val="269221647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Video slid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4" name="Rectangle 3"/>
          <p:cNvSpPr/>
          <p:nvPr userDrawn="1"/>
        </p:nvSpPr>
        <p:spPr bwMode="auto">
          <a:xfrm>
            <a:off x="274702" y="1211287"/>
            <a:ext cx="8229536" cy="2743176"/>
          </a:xfrm>
          <a:prstGeom prst="rect">
            <a:avLst/>
          </a:prstGeom>
          <a:no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 name="Title 1"/>
          <p:cNvSpPr>
            <a:spLocks noGrp="1"/>
          </p:cNvSpPr>
          <p:nvPr>
            <p:ph type="title" hasCustomPrompt="1"/>
          </p:nvPr>
        </p:nvSpPr>
        <p:spPr>
          <a:xfrm>
            <a:off x="274639" y="1209973"/>
            <a:ext cx="8229599" cy="2751698"/>
          </a:xfrm>
          <a:noFill/>
        </p:spPr>
        <p:txBody>
          <a:bodyPr tIns="91440" bIns="91440" anchor="t" anchorCtr="0"/>
          <a:lstStyle>
            <a:lvl1pPr>
              <a:defRPr sz="7200" spc="-100" baseline="0">
                <a:gradFill>
                  <a:gsLst>
                    <a:gs pos="5833">
                      <a:srgbClr val="FFFFFF"/>
                    </a:gs>
                    <a:gs pos="18000">
                      <a:srgbClr val="FFFFFF"/>
                    </a:gs>
                  </a:gsLst>
                  <a:lin ang="5400000" scaled="0"/>
                </a:gradFill>
              </a:defRPr>
            </a:lvl1pPr>
          </a:lstStyle>
          <a:p>
            <a:r>
              <a:rPr lang="en-US" dirty="0" smtClean="0"/>
              <a:t>Video title</a:t>
            </a:r>
            <a:endParaRPr lang="en-US" dirty="0"/>
          </a:p>
        </p:txBody>
      </p:sp>
    </p:spTree>
    <p:extLst>
      <p:ext uri="{BB962C8B-B14F-4D97-AF65-F5344CB8AC3E}">
        <p14:creationId xmlns:p14="http://schemas.microsoft.com/office/powerpoint/2010/main" val="124616617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Section Title">
    <p:bg>
      <p:bgPr>
        <a:solidFill>
          <a:schemeClr val="bg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2838383117"/>
      </p:ext>
    </p:extLst>
  </p:cSld>
  <p:clrMapOvr>
    <a:masterClrMapping/>
  </p:clrMapOvr>
  <p:transition>
    <p:fade/>
  </p:transition>
  <p:timing>
    <p:tnLst>
      <p:par>
        <p:cTn id="1" dur="indefinite" restart="never" nodeType="tmRoot"/>
      </p:par>
    </p:tn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78410712"/>
      </p:ext>
    </p:extLst>
  </p:cSld>
  <p:clrMapOvr>
    <a:masterClrMapping/>
  </p:clrMapOvr>
  <p:transition>
    <p:fade/>
  </p:transition>
  <p:timing>
    <p:tnLst>
      <p:par>
        <p:cTn id="1" dur="indefinite" restart="never" nodeType="tmRoot"/>
      </p:par>
    </p:tn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2623577514"/>
      </p:ext>
    </p:extLst>
  </p:cSld>
  <p:clrMapOvr>
    <a:masterClrMapping/>
  </p:clrMapOvr>
  <p:transition>
    <p:fade/>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Section Title Accent Color 1">
    <p:bg>
      <p:bgPr>
        <a:solidFill>
          <a:schemeClr val="accent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defRPr sz="8800" spc="-100" baseline="0">
                <a:gradFill>
                  <a:gsLst>
                    <a:gs pos="87586">
                      <a:srgbClr val="FFFFFF"/>
                    </a:gs>
                    <a:gs pos="52000">
                      <a:srgbClr val="FFFFFF"/>
                    </a:gs>
                  </a:gsLst>
                  <a:lin ang="5400000" scaled="0"/>
                </a:gradFill>
              </a:defRPr>
            </a:lvl1pPr>
          </a:lstStyle>
          <a:p>
            <a:r>
              <a:rPr lang="en-US" dirty="0" smtClean="0"/>
              <a:t>Section title</a:t>
            </a:r>
            <a:endParaRPr lang="en-US" dirty="0"/>
          </a:p>
        </p:txBody>
      </p:sp>
    </p:spTree>
    <p:extLst>
      <p:ext uri="{BB962C8B-B14F-4D97-AF65-F5344CB8AC3E}">
        <p14:creationId xmlns:p14="http://schemas.microsoft.com/office/powerpoint/2010/main" val="4075357253"/>
      </p:ext>
    </p:extLst>
  </p:cSld>
  <p:clrMapOvr>
    <a:masterClrMapping/>
  </p:clrMapOvr>
  <p:transition>
    <p:fade/>
  </p:transition>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Section Title Accent Color 3">
    <p:bg>
      <p:bgPr>
        <a:solidFill>
          <a:schemeClr val="accent3"/>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3448">
                      <a:schemeClr val="tx1"/>
                    </a:gs>
                    <a:gs pos="53000">
                      <a:schemeClr val="tx1"/>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3150022752"/>
      </p:ext>
    </p:extLst>
  </p:cSld>
  <p:clrMapOvr>
    <a:masterClrMapping/>
  </p:clrMapOvr>
  <p:transition>
    <p:fade/>
  </p:transition>
  <p:timing>
    <p:tnLst>
      <p:par>
        <p:cTn id="1" dur="indefinite" restart="never" nodeType="tmRoot"/>
      </p:par>
    </p:tn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amp;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31731724"/>
      </p:ext>
    </p:extLst>
  </p:cSld>
  <p:clrMapOvr>
    <a:masterClrMapping/>
  </p:clrMapOvr>
  <p:transition>
    <p:fade/>
  </p:transition>
  <p:timing>
    <p:tnLst>
      <p:par>
        <p:cTn id="1" dur="indefinite" restart="never" nodeType="tmRoot"/>
      </p:par>
    </p:tn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itle &amp;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1"/>
          </p:nvPr>
        </p:nvSpPr>
        <p:spPr>
          <a:xfrm>
            <a:off x="274639" y="1212849"/>
            <a:ext cx="11889564" cy="2059025"/>
          </a:xfrm>
        </p:spPr>
        <p:txBody>
          <a:bodyPr/>
          <a:lstStyle>
            <a:lvl1pPr marL="0" indent="0">
              <a:buNone/>
              <a:defRPr>
                <a:gradFill>
                  <a:gsLst>
                    <a:gs pos="2920">
                      <a:schemeClr val="tx1"/>
                    </a:gs>
                    <a:gs pos="100000">
                      <a:schemeClr val="tx1"/>
                    </a:gs>
                  </a:gsLst>
                  <a:lin ang="5400000" scaled="0"/>
                </a:gradFill>
              </a:defRPr>
            </a:lvl1pPr>
            <a:lvl2pPr marL="28575" indent="0">
              <a:buNone/>
              <a:defRPr sz="2000"/>
            </a:lvl2pPr>
            <a:lvl3pPr marL="223838" indent="0">
              <a:buNone/>
              <a:defRPr sz="2000"/>
            </a:lvl3pPr>
            <a:lvl4pPr marL="476250" indent="0">
              <a:buNone/>
              <a:defRPr sz="1800"/>
            </a:lvl4pPr>
            <a:lvl5pPr marL="739775" indent="0">
              <a:buNone/>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33548147"/>
      </p:ext>
    </p:extLst>
  </p:cSld>
  <p:clrMapOvr>
    <a:masterClrMapping/>
  </p:clrMapOvr>
  <p:transition>
    <p:fade/>
  </p:transition>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itle and Content">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7915893"/>
      </p:ext>
    </p:extLst>
  </p:cSld>
  <p:clrMapOvr>
    <a:masterClrMapping/>
  </p:clrMapOvr>
  <p:transition>
    <p:fade/>
  </p:transition>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Title and 2-color bulleted">
    <p:bg>
      <p:bgPr>
        <a:solidFill>
          <a:schemeClr val="bg2"/>
        </a:solidFill>
        <a:effectLst/>
      </p:bgPr>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274638" y="1212850"/>
            <a:ext cx="11887200" cy="2228302"/>
          </a:xfrm>
        </p:spPr>
        <p:txBody>
          <a:bodyPr>
            <a:spAutoFit/>
          </a:bodyPr>
          <a:lstStyle>
            <a:lvl1pPr>
              <a:buClr>
                <a:schemeClr val="tx2"/>
              </a:buClr>
              <a:defRPr>
                <a:gradFill>
                  <a:gsLst>
                    <a:gs pos="0">
                      <a:schemeClr val="tx1"/>
                    </a:gs>
                    <a:gs pos="100000">
                      <a:schemeClr val="tx1"/>
                    </a:gs>
                  </a:gsLst>
                  <a:lin ang="5400000" scaled="0"/>
                </a:gradFill>
              </a:defRPr>
            </a:lvl1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17235989"/>
      </p:ext>
    </p:extLst>
  </p:cSld>
  <p:clrMapOvr>
    <a:masterClrMapping/>
  </p:clrMapOvr>
  <p:transition>
    <p:fade/>
  </p:transition>
  <p:timing>
    <p:tnLst>
      <p:par>
        <p:cTn id="1" dur="indefinite" restart="never" nodeType="tmRoot"/>
      </p:par>
    </p:tn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Two Column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468368"/>
          </a:xfrm>
        </p:spPr>
        <p:txBody>
          <a:bodyPr wrap="square">
            <a:spAutoFit/>
          </a:bodyPr>
          <a:lstStyle>
            <a:lvl1pPr marL="0" indent="0">
              <a:spcBef>
                <a:spcPts val="1224"/>
              </a:spcBef>
              <a:buClr>
                <a:schemeClr val="tx1"/>
              </a:buClr>
              <a:buFont typeface="Wingdings" pitchFamily="2" charset="2"/>
              <a:buNone/>
              <a:defRPr sz="3600"/>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216954493"/>
      </p:ext>
    </p:extLst>
  </p:cSld>
  <p:clrMapOvr>
    <a:masterClrMapping/>
  </p:clrMapOvr>
  <p:transition>
    <p:fade/>
  </p:transition>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Two Column 2-color Non-bulleted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536079"/>
          </a:xfrm>
        </p:spPr>
        <p:txBody>
          <a:bodyPr wrap="square">
            <a:spAutoFit/>
          </a:bodyPr>
          <a:lstStyle>
            <a:lvl1pPr marL="0" indent="0">
              <a:spcBef>
                <a:spcPts val="1224"/>
              </a:spcBef>
              <a:buClr>
                <a:schemeClr val="tx1"/>
              </a:buClr>
              <a:buFont typeface="Wingdings" pitchFamily="2" charset="2"/>
              <a:buNone/>
              <a:defRPr sz="3600">
                <a:solidFill>
                  <a:schemeClr val="tx1"/>
                </a:solidFill>
              </a:defRPr>
            </a:lvl1pPr>
            <a:lvl2pPr marL="0" indent="0">
              <a:buNone/>
              <a:defRPr sz="2000"/>
            </a:lvl2pPr>
            <a:lvl3pPr marL="231775" indent="0">
              <a:buNone/>
              <a:tabLst/>
              <a:defRPr sz="2000"/>
            </a:lvl3pPr>
            <a:lvl4pPr marL="460375" indent="0">
              <a:buNone/>
              <a:defRPr/>
            </a:lvl4pPr>
            <a:lvl5pPr marL="685800" indent="0">
              <a:buNone/>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8421951"/>
      </p:ext>
    </p:extLst>
  </p:cSld>
  <p:clrMapOvr>
    <a:masterClrMapping/>
  </p:clrMapOvr>
  <p:transition>
    <p:fade/>
  </p:transition>
  <p:timing>
    <p:tnLst>
      <p:par>
        <p:cTn id="1" dur="indefinite" restart="never" nodeType="tmRoot"/>
      </p:par>
    </p:tn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Two Column Bullet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1"/>
              </a:buClr>
              <a:buFontTx/>
              <a:buBlip>
                <a:blip r:embed="rId2"/>
              </a:buBlip>
              <a:defRPr sz="3600"/>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73570455"/>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wo Column 2-color Bullet text">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Text Placeholder 3"/>
          <p:cNvSpPr>
            <a:spLocks noGrp="1"/>
          </p:cNvSpPr>
          <p:nvPr>
            <p:ph type="body" sz="quarter" idx="10"/>
          </p:nvPr>
        </p:nvSpPr>
        <p:spPr>
          <a:xfrm>
            <a:off x="2746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6675439" y="1212849"/>
            <a:ext cx="5486399" cy="2603790"/>
          </a:xfrm>
        </p:spPr>
        <p:txBody>
          <a:bodyPr wrap="square">
            <a:spAutoFit/>
          </a:bodyPr>
          <a:lstStyle>
            <a:lvl1pPr marL="287338" indent="-287338">
              <a:spcBef>
                <a:spcPts val="1224"/>
              </a:spcBef>
              <a:buClr>
                <a:schemeClr val="tx2"/>
              </a:buClr>
              <a:buFontTx/>
              <a:buBlip>
                <a:blip r:embed="rId2"/>
              </a:buBlip>
              <a:defRPr sz="3600">
                <a:solidFill>
                  <a:schemeClr val="tx1"/>
                </a:solidFill>
              </a:defRPr>
            </a:lvl1pPr>
            <a:lvl2pPr marL="531166" indent="-233195">
              <a:defRPr sz="2400"/>
            </a:lvl2pPr>
            <a:lvl3pPr marL="699585" indent="-168419">
              <a:tabLst/>
              <a:defRPr sz="2000"/>
            </a:lvl3pPr>
            <a:lvl4pPr marL="880958" indent="-181374">
              <a:defRPr/>
            </a:lvl4pPr>
            <a:lvl5pPr marL="1049377" indent="-168419">
              <a:tabLs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404799485"/>
      </p:ext>
    </p:extLst>
  </p:cSld>
  <p:clrMapOvr>
    <a:masterClrMapping/>
  </p:clrMapOvr>
  <p:transition>
    <p:fade/>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23705896"/>
      </p:ext>
    </p:extLst>
  </p:cSld>
  <p:clrMapOvr>
    <a:masterClrMapping/>
  </p:clrMapOvr>
  <p:transition>
    <p:fade/>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Title Accent Color 2">
    <p:bg>
      <p:bgPr>
        <a:solidFill>
          <a:schemeClr val="accent2"/>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
        <p:nvSpPr>
          <p:cNvPr id="2" name="Title 1"/>
          <p:cNvSpPr>
            <a:spLocks noGrp="1"/>
          </p:cNvSpPr>
          <p:nvPr>
            <p:ph type="title" hasCustomPrompt="1"/>
          </p:nvPr>
        </p:nvSpPr>
        <p:spPr>
          <a:xfrm>
            <a:off x="274638" y="2125662"/>
            <a:ext cx="11887200" cy="1831975"/>
          </a:xfrm>
          <a:noFill/>
        </p:spPr>
        <p:txBody>
          <a:bodyPr tIns="91440" bIns="91440" anchor="t" anchorCtr="0"/>
          <a:lstStyle>
            <a:lvl1pPr algn="l" defTabSz="932742" rtl="0" eaLnBrk="1" latinLnBrk="0" hangingPunct="1">
              <a:lnSpc>
                <a:spcPct val="90000"/>
              </a:lnSpc>
              <a:spcBef>
                <a:spcPct val="0"/>
              </a:spcBef>
              <a:buNone/>
              <a:defRPr lang="en-US" sz="8800" b="0" kern="1200" cap="none" spc="-100" baseline="0" dirty="0">
                <a:ln w="3175">
                  <a:noFill/>
                </a:ln>
                <a:gradFill>
                  <a:gsLst>
                    <a:gs pos="84828">
                      <a:srgbClr val="FFFFFF"/>
                    </a:gs>
                    <a:gs pos="59000">
                      <a:srgbClr val="FFFFFF"/>
                    </a:gs>
                  </a:gsLst>
                  <a:lin ang="5400000" scaled="0"/>
                </a:gradFill>
                <a:effectLst/>
                <a:latin typeface="+mj-lt"/>
                <a:ea typeface="+mn-ea"/>
                <a:cs typeface="Segoe UI" pitchFamily="34" charset="0"/>
              </a:defRPr>
            </a:lvl1pPr>
          </a:lstStyle>
          <a:p>
            <a:r>
              <a:rPr lang="en-US" dirty="0" smtClean="0"/>
              <a:t>Section title</a:t>
            </a:r>
            <a:endParaRPr lang="en-US" dirty="0"/>
          </a:p>
        </p:txBody>
      </p:sp>
    </p:spTree>
    <p:extLst>
      <p:ext uri="{BB962C8B-B14F-4D97-AF65-F5344CB8AC3E}">
        <p14:creationId xmlns:p14="http://schemas.microsoft.com/office/powerpoint/2010/main" val="762536910"/>
      </p:ext>
    </p:extLst>
  </p:cSld>
  <p:clrMapOvr>
    <a:masterClrMapping/>
  </p:clrMapOvr>
  <p:transition>
    <p:fade/>
  </p:transition>
  <p:timing>
    <p:tnLst>
      <p:par>
        <p:cTn id="1" dur="indefinite" restart="never" nodeType="tmRoot"/>
      </p:par>
    </p:tn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Big Idea Layout">
    <p:spTree>
      <p:nvGrpSpPr>
        <p:cNvPr id="1" name=""/>
        <p:cNvGrpSpPr/>
        <p:nvPr/>
      </p:nvGrpSpPr>
      <p:grpSpPr>
        <a:xfrm>
          <a:off x="0" y="0"/>
          <a:ext cx="0" cy="0"/>
          <a:chOff x="0" y="0"/>
          <a:chExt cx="0" cy="0"/>
        </a:xfrm>
      </p:grpSpPr>
      <p:sp>
        <p:nvSpPr>
          <p:cNvPr id="2" name="Title 1"/>
          <p:cNvSpPr>
            <a:spLocks noGrp="1"/>
          </p:cNvSpPr>
          <p:nvPr>
            <p:ph type="title"/>
          </p:nvPr>
        </p:nvSpPr>
        <p:spPr>
          <a:xfrm>
            <a:off x="282576" y="1211263"/>
            <a:ext cx="11889564" cy="917575"/>
          </a:xfrm>
        </p:spPr>
        <p:txBody>
          <a:bodyPr/>
          <a:lstStyle>
            <a:lvl1pPr>
              <a:defRPr sz="7200" baseline="0"/>
            </a:lvl1pPr>
          </a:lstStyle>
          <a:p>
            <a:r>
              <a:rPr lang="en-US" smtClean="0"/>
              <a:t>Click to edit Master title style</a:t>
            </a:r>
            <a:endParaRPr lang="en-US" dirty="0"/>
          </a:p>
        </p:txBody>
      </p:sp>
    </p:spTree>
    <p:extLst>
      <p:ext uri="{BB962C8B-B14F-4D97-AF65-F5344CB8AC3E}">
        <p14:creationId xmlns:p14="http://schemas.microsoft.com/office/powerpoint/2010/main" val="1101622431"/>
      </p:ext>
    </p:extLst>
  </p:cSld>
  <p:clrMapOvr>
    <a:masterClrMapping/>
  </p:clrMapOvr>
  <p:transition>
    <p:fade/>
  </p:transition>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Fact Layout">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2436594638"/>
      </p:ext>
    </p:extLst>
  </p:cSld>
  <p:clrMapOvr>
    <a:masterClrMapping/>
  </p:clrMapOvr>
  <p:transition>
    <p:fade/>
  </p:transition>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Fact Layout_Accent Color 1">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113225" y="2125663"/>
            <a:ext cx="8219813" cy="1828800"/>
          </a:xfrm>
        </p:spPr>
        <p:txBody>
          <a:bodyPr/>
          <a:lstStyle>
            <a:lvl1pPr>
              <a:defRPr sz="6000" baseline="0"/>
            </a:lvl1pPr>
          </a:lstStyle>
          <a:p>
            <a:r>
              <a:rPr lang="en-US" smtClean="0"/>
              <a:t>Click to edit Master title style</a:t>
            </a:r>
            <a:endParaRPr lang="en-US" dirty="0"/>
          </a:p>
        </p:txBody>
      </p:sp>
    </p:spTree>
    <p:extLst>
      <p:ext uri="{BB962C8B-B14F-4D97-AF65-F5344CB8AC3E}">
        <p14:creationId xmlns:p14="http://schemas.microsoft.com/office/powerpoint/2010/main" val="3717644843"/>
      </p:ext>
    </p:extLst>
  </p:cSld>
  <p:clrMapOvr>
    <a:masterClrMapping/>
  </p:clrMapOvr>
  <p:transition>
    <p:fade/>
  </p:transition>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1201806"/>
            <a:ext cx="10058399" cy="917575"/>
          </a:xfrm>
        </p:spPr>
        <p:txBody>
          <a:bodyPr/>
          <a:lstStyle>
            <a:lvl1pPr marL="233363" indent="-233363">
              <a:defRPr sz="6000" baseline="0"/>
            </a:lvl1pPr>
          </a:lstStyle>
          <a:p>
            <a:r>
              <a:rPr lang="en-US" dirty="0" smtClean="0"/>
              <a:t>“Sample quote goes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5126038"/>
            <a:ext cx="5486400" cy="1071062"/>
          </a:xfrm>
        </p:spPr>
        <p:txBody>
          <a:bodyPr/>
          <a:lstStyle>
            <a:lvl1pPr marL="0" indent="0">
              <a:spcBef>
                <a:spcPts val="0"/>
              </a:spcBef>
              <a:buNone/>
              <a:defRPr sz="3200" baseline="0">
                <a:latin typeface="+mj-lt"/>
              </a:defRPr>
            </a:lvl1pPr>
          </a:lstStyle>
          <a:p>
            <a:pPr lvl="0"/>
            <a:r>
              <a:rPr lang="en-US" dirty="0" smtClean="0"/>
              <a:t>Author Name</a:t>
            </a:r>
          </a:p>
          <a:p>
            <a:pPr lvl="0"/>
            <a:r>
              <a:rPr lang="en-US" dirty="0" smtClean="0"/>
              <a:t>Title</a:t>
            </a:r>
          </a:p>
        </p:txBody>
      </p:sp>
    </p:spTree>
    <p:extLst>
      <p:ext uri="{BB962C8B-B14F-4D97-AF65-F5344CB8AC3E}">
        <p14:creationId xmlns:p14="http://schemas.microsoft.com/office/powerpoint/2010/main" val="741717793"/>
      </p:ext>
    </p:extLst>
  </p:cSld>
  <p:clrMapOvr>
    <a:masterClrMapping/>
  </p:clrMapOvr>
  <p:transition>
    <p:fade/>
  </p:transition>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Quote Layout_Accent Color 2">
    <p:bg>
      <p:bgPr>
        <a:solidFill>
          <a:schemeClr val="bg2"/>
        </a:solidFill>
        <a:effectLst/>
      </p:bgPr>
    </p:bg>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1189038" y="2125663"/>
            <a:ext cx="10058399" cy="917575"/>
          </a:xfrm>
        </p:spPr>
        <p:txBody>
          <a:bodyPr/>
          <a:lstStyle>
            <a:lvl1pPr marL="282575" indent="-282575">
              <a:tabLst>
                <a:tab pos="282575" algn="l"/>
              </a:tabLst>
              <a:defRPr sz="6000" baseline="0"/>
            </a:lvl1pPr>
          </a:lstStyle>
          <a:p>
            <a:r>
              <a:rPr lang="en-US" dirty="0" smtClean="0"/>
              <a:t>“	Add a quote here. Design is easier than it looks, and more important than it seems.”</a:t>
            </a:r>
            <a:endParaRPr lang="en-US" dirty="0"/>
          </a:p>
        </p:txBody>
      </p:sp>
      <p:sp>
        <p:nvSpPr>
          <p:cNvPr id="4" name="Text Placeholder 3"/>
          <p:cNvSpPr>
            <a:spLocks noGrp="1"/>
          </p:cNvSpPr>
          <p:nvPr>
            <p:ph type="body" sz="quarter" idx="10" hasCustomPrompt="1"/>
          </p:nvPr>
        </p:nvSpPr>
        <p:spPr>
          <a:xfrm>
            <a:off x="5761038" y="4868847"/>
            <a:ext cx="5486400" cy="1071062"/>
          </a:xfrm>
        </p:spPr>
        <p:txBody>
          <a:bodyPr/>
          <a:lstStyle>
            <a:lvl1pPr marL="0" indent="0">
              <a:spcBef>
                <a:spcPts val="0"/>
              </a:spcBef>
              <a:buNone/>
              <a:defRPr sz="3200" baseline="0">
                <a:latin typeface="+mj-lt"/>
              </a:defRPr>
            </a:lvl1pPr>
          </a:lstStyle>
          <a:p>
            <a:pPr lvl="0"/>
            <a:r>
              <a:rPr lang="en-US" dirty="0" smtClean="0"/>
              <a:t>Author’s Name</a:t>
            </a:r>
          </a:p>
          <a:p>
            <a:pPr lvl="0"/>
            <a:r>
              <a:rPr lang="en-US" dirty="0" smtClean="0"/>
              <a:t>Title</a:t>
            </a:r>
          </a:p>
        </p:txBody>
      </p:sp>
    </p:spTree>
    <p:extLst>
      <p:ext uri="{BB962C8B-B14F-4D97-AF65-F5344CB8AC3E}">
        <p14:creationId xmlns:p14="http://schemas.microsoft.com/office/powerpoint/2010/main" val="175520863"/>
      </p:ext>
    </p:extLst>
  </p:cSld>
  <p:clrMapOvr>
    <a:masterClrMapping/>
  </p:clrMapOvr>
  <p:transition>
    <p:fade/>
  </p:transition>
  <p:timing>
    <p:tnLst>
      <p:par>
        <p:cTn id="1" dur="indefinite" restart="never" nodeType="tmRoot"/>
      </p:par>
    </p:tn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ig Idea &amp; 3 Points">
    <p:bg>
      <p:bgPr>
        <a:solidFill>
          <a:schemeClr val="bg2"/>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82576" y="2430462"/>
            <a:ext cx="11887200" cy="932563"/>
          </a:xfrm>
        </p:spPr>
        <p:txBody>
          <a:bodyPr/>
          <a:lstStyle>
            <a:lvl1pPr marL="0" indent="0">
              <a:buNone/>
              <a:defRPr sz="5400">
                <a:gradFill>
                  <a:gsLst>
                    <a:gs pos="3333">
                      <a:schemeClr val="tx1"/>
                    </a:gs>
                    <a:gs pos="39000">
                      <a:schemeClr val="tx1"/>
                    </a:gs>
                  </a:gsLst>
                  <a:lin ang="5400000" scaled="0"/>
                </a:gradFill>
              </a:defRPr>
            </a:lvl1pPr>
            <a:lvl2pPr marL="0" indent="0">
              <a:buFontTx/>
              <a:buNone/>
              <a:defRPr sz="2000"/>
            </a:lvl2pPr>
            <a:lvl3pPr marL="228600" indent="0">
              <a:buNone/>
              <a:defRPr/>
            </a:lvl3pPr>
            <a:lvl4pPr marL="457200" indent="0">
              <a:buNone/>
              <a:defRPr/>
            </a:lvl4pPr>
            <a:lvl5pPr marL="685800" indent="0">
              <a:buNone/>
              <a:defRPr/>
            </a:lvl5pPr>
          </a:lstStyle>
          <a:p>
            <a:pPr lvl="0"/>
            <a:r>
              <a:rPr lang="en-US" smtClean="0"/>
              <a:t>Click to edit Master text styles</a:t>
            </a:r>
          </a:p>
        </p:txBody>
      </p:sp>
      <p:sp>
        <p:nvSpPr>
          <p:cNvPr id="4" name="Title 1"/>
          <p:cNvSpPr>
            <a:spLocks noGrp="1"/>
          </p:cNvSpPr>
          <p:nvPr>
            <p:ph type="title"/>
          </p:nvPr>
        </p:nvSpPr>
        <p:spPr>
          <a:xfrm>
            <a:off x="282576" y="1211263"/>
            <a:ext cx="11889564" cy="917575"/>
          </a:xfrm>
        </p:spPr>
        <p:txBody>
          <a:bodyPr/>
          <a:lstStyle>
            <a:lvl1pPr>
              <a:defRPr sz="7200" baseline="0">
                <a:gradFill>
                  <a:gsLst>
                    <a:gs pos="1250">
                      <a:schemeClr val="tx1"/>
                    </a:gs>
                    <a:gs pos="100000">
                      <a:schemeClr val="tx1"/>
                    </a:gs>
                  </a:gsLst>
                  <a:lin ang="5400000" scaled="0"/>
                </a:gradFill>
              </a:defRPr>
            </a:lvl1pPr>
          </a:lstStyle>
          <a:p>
            <a:r>
              <a:rPr lang="en-US" smtClean="0"/>
              <a:t>Click to edit Master title style</a:t>
            </a:r>
            <a:endParaRPr lang="en-US" dirty="0"/>
          </a:p>
        </p:txBody>
      </p:sp>
    </p:spTree>
    <p:extLst>
      <p:ext uri="{BB962C8B-B14F-4D97-AF65-F5344CB8AC3E}">
        <p14:creationId xmlns:p14="http://schemas.microsoft.com/office/powerpoint/2010/main" val="49481236"/>
      </p:ext>
    </p:extLst>
  </p:cSld>
  <p:clrMapOvr>
    <a:masterClrMapping/>
  </p:clrMapOvr>
  <p:transition>
    <p:fade/>
  </p:transition>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50-50 Right Photo Layout_02">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23279" r="17893"/>
          <a:stretch/>
        </p:blipFill>
        <p:spPr>
          <a:xfrm>
            <a:off x="6294437" y="0"/>
            <a:ext cx="6172200" cy="6994525"/>
          </a:xfrm>
          <a:prstGeom prst="rect">
            <a:avLst/>
          </a:prstGeom>
        </p:spPr>
      </p:pic>
      <p:pic>
        <p:nvPicPr>
          <p:cNvPr id="9" name="Picture Placeholder 4"/>
          <p:cNvPicPr>
            <a:picLocks noChangeAspect="1"/>
          </p:cNvPicPr>
          <p:nvPr userDrawn="1"/>
        </p:nvPicPr>
        <p:blipFill rotWithShape="1">
          <a:blip r:embed="rId5">
            <a:extLst>
              <a:ext uri="{28A0092B-C50C-407E-A947-70E740481C1C}">
                <a14:useLocalDpi xmlns:a14="http://schemas.microsoft.com/office/drawing/2010/main" val="0"/>
              </a:ext>
            </a:extLst>
          </a:blip>
          <a:srcRect l="-503" t="26090" r="67" b="-1"/>
          <a:stretch/>
        </p:blipFill>
        <p:spPr>
          <a:xfrm>
            <a:off x="6270259" y="-7938"/>
            <a:ext cx="6196378" cy="7010400"/>
          </a:xfrm>
          <a:prstGeom prst="rect">
            <a:avLst/>
          </a:prstGeom>
        </p:spPr>
      </p:pic>
    </p:spTree>
    <p:extLst>
      <p:ext uri="{BB962C8B-B14F-4D97-AF65-F5344CB8AC3E}">
        <p14:creationId xmlns:p14="http://schemas.microsoft.com/office/powerpoint/2010/main" val="3529802429"/>
      </p:ext>
    </p:extLst>
  </p:cSld>
  <p:clrMapOvr>
    <a:masterClrMapping/>
  </p:clrMapOvr>
  <p:transition>
    <p:fade/>
  </p:transition>
  <p:timing>
    <p:tnLst>
      <p:par>
        <p:cTn id="1" dur="indefinite" restart="never" nodeType="tmRoot"/>
      </p:par>
    </p:tn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50-50 Right Photo Layout_03">
    <p:bg bwMode="auto">
      <p:bgPr>
        <a:solidFill>
          <a:schemeClr val="bg2"/>
        </a:solidFill>
        <a:effectLst/>
      </p:bgPr>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9621" y="449261"/>
            <a:ext cx="2929050" cy="1344905"/>
          </a:xfrm>
          <a:prstGeom prst="rect">
            <a:avLst/>
          </a:prstGeom>
        </p:spPr>
      </p:pic>
      <p:sp>
        <p:nvSpPr>
          <p:cNvPr id="4" name="Title 1"/>
          <p:cNvSpPr>
            <a:spLocks noGrp="1"/>
          </p:cNvSpPr>
          <p:nvPr>
            <p:ph type="title" hasCustomPrompt="1"/>
          </p:nvPr>
        </p:nvSpPr>
        <p:spPr bwMode="invGray">
          <a:xfrm>
            <a:off x="274639" y="2137695"/>
            <a:ext cx="5486400" cy="2731168"/>
          </a:xfrm>
          <a:noFill/>
        </p:spPr>
        <p:txBody>
          <a:bodyPr vert="horz" wrap="square" lIns="146304" tIns="91440" rIns="146304" bIns="91440" rtlCol="0" anchor="t" anchorCtr="0">
            <a:noAutofit/>
          </a:bodyPr>
          <a:lstStyle>
            <a:lvl1pPr>
              <a:defRPr lang="en-US" sz="6000" spc="-100" baseline="0" dirty="0">
                <a:gradFill>
                  <a:gsLst>
                    <a:gs pos="5833">
                      <a:srgbClr val="FFFFFF"/>
                    </a:gs>
                    <a:gs pos="18000">
                      <a:srgbClr val="FFFFFF"/>
                    </a:gs>
                  </a:gsLst>
                  <a:lin ang="5400000" scaled="0"/>
                </a:gradFill>
              </a:defRPr>
            </a:lvl1pPr>
          </a:lstStyle>
          <a:p>
            <a:pPr lvl="0"/>
            <a:r>
              <a:rPr lang="en-US" dirty="0" smtClean="0"/>
              <a:t>Section title</a:t>
            </a:r>
            <a:endParaRPr lang="en-US" dirty="0"/>
          </a:p>
        </p:txBody>
      </p:sp>
      <p:sp>
        <p:nvSpPr>
          <p:cNvPr id="6" name="Text Placeholder 2"/>
          <p:cNvSpPr>
            <a:spLocks noGrp="1"/>
          </p:cNvSpPr>
          <p:nvPr>
            <p:ph type="body" sz="quarter" idx="14" hasCustomPrompt="1"/>
          </p:nvPr>
        </p:nvSpPr>
        <p:spPr bwMode="invGray">
          <a:xfrm>
            <a:off x="276272" y="4868863"/>
            <a:ext cx="5485039" cy="914399"/>
          </a:xfrm>
        </p:spPr>
        <p:txBody>
          <a:bodyPr tIns="109728" bIns="109728">
            <a:noAutofit/>
          </a:bodyPr>
          <a:lstStyle>
            <a:lvl1pPr marL="0" indent="0">
              <a:spcBef>
                <a:spcPts val="0"/>
              </a:spcBef>
              <a:buNone/>
              <a:defRPr sz="3200">
                <a:gradFill>
                  <a:gsLst>
                    <a:gs pos="1250">
                      <a:srgbClr val="FFFFFF"/>
                    </a:gs>
                    <a:gs pos="99000">
                      <a:srgbClr val="FFFFFF"/>
                    </a:gs>
                  </a:gsLst>
                  <a:lin ang="5400000" scaled="0"/>
                </a:gradFill>
              </a:defRPr>
            </a:lvl1pPr>
          </a:lstStyle>
          <a:p>
            <a:pPr lvl="0"/>
            <a:r>
              <a:rPr lang="en-US" dirty="0" smtClean="0"/>
              <a:t>Speaker Name</a:t>
            </a:r>
            <a:endParaRPr lang="en-US" dirty="0"/>
          </a:p>
        </p:txBody>
      </p:sp>
      <p:pic>
        <p:nvPicPr>
          <p:cNvPr id="10" name="MS logo white"/>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invGray">
          <a:xfrm>
            <a:off x="457200" y="6182440"/>
            <a:ext cx="1552931" cy="332660"/>
          </a:xfrm>
          <a:prstGeom prst="rect">
            <a:avLst/>
          </a:prstGeom>
        </p:spPr>
      </p:pic>
      <p:pic>
        <p:nvPicPr>
          <p:cNvPr id="8" name="Picture Placeholder 4"/>
          <p:cNvPicPr>
            <a:picLocks noChangeAspect="1"/>
          </p:cNvPicPr>
          <p:nvPr userDrawn="1"/>
        </p:nvPicPr>
        <p:blipFill rotWithShape="1">
          <a:blip r:embed="rId4">
            <a:extLst>
              <a:ext uri="{28A0092B-C50C-407E-A947-70E740481C1C}">
                <a14:useLocalDpi xmlns:a14="http://schemas.microsoft.com/office/drawing/2010/main" val="0"/>
              </a:ext>
            </a:extLst>
          </a:blip>
          <a:srcRect l="1536" t="114" r="36245" b="-114"/>
          <a:stretch/>
        </p:blipFill>
        <p:spPr>
          <a:xfrm>
            <a:off x="6294436" y="1"/>
            <a:ext cx="6172201" cy="6994524"/>
          </a:xfrm>
          <a:prstGeom prst="rect">
            <a:avLst/>
          </a:prstGeom>
        </p:spPr>
      </p:pic>
    </p:spTree>
    <p:extLst>
      <p:ext uri="{BB962C8B-B14F-4D97-AF65-F5344CB8AC3E}">
        <p14:creationId xmlns:p14="http://schemas.microsoft.com/office/powerpoint/2010/main" val="1450600114"/>
      </p:ext>
    </p:extLst>
  </p:cSld>
  <p:clrMapOvr>
    <a:masterClrMapping/>
  </p:clrMapOvr>
  <p:transition>
    <p:fade/>
  </p:transition>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Blank">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86721643"/>
      </p:ext>
    </p:extLst>
  </p:cSld>
  <p:clrMapOvr>
    <a:masterClrMapping/>
  </p:clrMapOvr>
  <p:transition>
    <p:fade/>
  </p:transition>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Blank Accent Color 1">
    <p:bg>
      <p:bgPr>
        <a:solidFill>
          <a:schemeClr val="bg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7428046"/>
      </p:ext>
    </p:extLst>
  </p:cSld>
  <p:clrMapOvr>
    <a:masterClrMapping/>
  </p:clrMapOvr>
  <p:transition>
    <p:fade/>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slideLayout" Target="../slideLayouts/slideLayout51.xml"/><Relationship Id="rId26" Type="http://schemas.openxmlformats.org/officeDocument/2006/relationships/slideLayout" Target="../slideLayouts/slideLayout59.xml"/><Relationship Id="rId39" Type="http://schemas.openxmlformats.org/officeDocument/2006/relationships/image" Target="../media/image1.png"/><Relationship Id="rId3" Type="http://schemas.openxmlformats.org/officeDocument/2006/relationships/slideLayout" Target="../slideLayouts/slideLayout36.xml"/><Relationship Id="rId21" Type="http://schemas.openxmlformats.org/officeDocument/2006/relationships/slideLayout" Target="../slideLayouts/slideLayout54.xml"/><Relationship Id="rId34" Type="http://schemas.openxmlformats.org/officeDocument/2006/relationships/slideLayout" Target="../slideLayouts/slideLayout67.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5" Type="http://schemas.openxmlformats.org/officeDocument/2006/relationships/slideLayout" Target="../slideLayouts/slideLayout58.xml"/><Relationship Id="rId33" Type="http://schemas.openxmlformats.org/officeDocument/2006/relationships/slideLayout" Target="../slideLayouts/slideLayout66.xml"/><Relationship Id="rId38" Type="http://schemas.openxmlformats.org/officeDocument/2006/relationships/theme" Target="../theme/theme2.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20" Type="http://schemas.openxmlformats.org/officeDocument/2006/relationships/slideLayout" Target="../slideLayouts/slideLayout53.xml"/><Relationship Id="rId29" Type="http://schemas.openxmlformats.org/officeDocument/2006/relationships/slideLayout" Target="../slideLayouts/slideLayout62.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24" Type="http://schemas.openxmlformats.org/officeDocument/2006/relationships/slideLayout" Target="../slideLayouts/slideLayout57.xml"/><Relationship Id="rId32" Type="http://schemas.openxmlformats.org/officeDocument/2006/relationships/slideLayout" Target="../slideLayouts/slideLayout65.xml"/><Relationship Id="rId37" Type="http://schemas.openxmlformats.org/officeDocument/2006/relationships/slideLayout" Target="../slideLayouts/slideLayout70.xml"/><Relationship Id="rId40" Type="http://schemas.openxmlformats.org/officeDocument/2006/relationships/image" Target="../media/image2.png"/><Relationship Id="rId5" Type="http://schemas.openxmlformats.org/officeDocument/2006/relationships/slideLayout" Target="../slideLayouts/slideLayout38.xml"/><Relationship Id="rId15" Type="http://schemas.openxmlformats.org/officeDocument/2006/relationships/slideLayout" Target="../slideLayouts/slideLayout48.xml"/><Relationship Id="rId23" Type="http://schemas.openxmlformats.org/officeDocument/2006/relationships/slideLayout" Target="../slideLayouts/slideLayout56.xml"/><Relationship Id="rId28" Type="http://schemas.openxmlformats.org/officeDocument/2006/relationships/slideLayout" Target="../slideLayouts/slideLayout61.xml"/><Relationship Id="rId36" Type="http://schemas.openxmlformats.org/officeDocument/2006/relationships/slideLayout" Target="../slideLayouts/slideLayout69.xml"/><Relationship Id="rId10" Type="http://schemas.openxmlformats.org/officeDocument/2006/relationships/slideLayout" Target="../slideLayouts/slideLayout43.xml"/><Relationship Id="rId19" Type="http://schemas.openxmlformats.org/officeDocument/2006/relationships/slideLayout" Target="../slideLayouts/slideLayout52.xml"/><Relationship Id="rId31" Type="http://schemas.openxmlformats.org/officeDocument/2006/relationships/slideLayout" Target="../slideLayouts/slideLayout64.xml"/><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 Id="rId22" Type="http://schemas.openxmlformats.org/officeDocument/2006/relationships/slideLayout" Target="../slideLayouts/slideLayout55.xml"/><Relationship Id="rId27" Type="http://schemas.openxmlformats.org/officeDocument/2006/relationships/slideLayout" Target="../slideLayouts/slideLayout60.xml"/><Relationship Id="rId30" Type="http://schemas.openxmlformats.org/officeDocument/2006/relationships/slideLayout" Target="../slideLayouts/slideLayout63.xml"/><Relationship Id="rId35" Type="http://schemas.openxmlformats.org/officeDocument/2006/relationships/slideLayout" Target="../slideLayouts/slideLayout6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78.xml"/><Relationship Id="rId13" Type="http://schemas.openxmlformats.org/officeDocument/2006/relationships/slideLayout" Target="../slideLayouts/slideLayout83.xml"/><Relationship Id="rId18" Type="http://schemas.openxmlformats.org/officeDocument/2006/relationships/slideLayout" Target="../slideLayouts/slideLayout88.xml"/><Relationship Id="rId26" Type="http://schemas.openxmlformats.org/officeDocument/2006/relationships/slideLayout" Target="../slideLayouts/slideLayout96.xml"/><Relationship Id="rId3" Type="http://schemas.openxmlformats.org/officeDocument/2006/relationships/slideLayout" Target="../slideLayouts/slideLayout73.xml"/><Relationship Id="rId21" Type="http://schemas.openxmlformats.org/officeDocument/2006/relationships/slideLayout" Target="../slideLayouts/slideLayout91.xml"/><Relationship Id="rId34" Type="http://schemas.openxmlformats.org/officeDocument/2006/relationships/theme" Target="../theme/theme3.xml"/><Relationship Id="rId7" Type="http://schemas.openxmlformats.org/officeDocument/2006/relationships/slideLayout" Target="../slideLayouts/slideLayout77.xml"/><Relationship Id="rId12" Type="http://schemas.openxmlformats.org/officeDocument/2006/relationships/slideLayout" Target="../slideLayouts/slideLayout82.xml"/><Relationship Id="rId17" Type="http://schemas.openxmlformats.org/officeDocument/2006/relationships/slideLayout" Target="../slideLayouts/slideLayout87.xml"/><Relationship Id="rId25" Type="http://schemas.openxmlformats.org/officeDocument/2006/relationships/slideLayout" Target="../slideLayouts/slideLayout95.xml"/><Relationship Id="rId33" Type="http://schemas.openxmlformats.org/officeDocument/2006/relationships/slideLayout" Target="../slideLayouts/slideLayout103.xml"/><Relationship Id="rId2" Type="http://schemas.openxmlformats.org/officeDocument/2006/relationships/slideLayout" Target="../slideLayouts/slideLayout72.xml"/><Relationship Id="rId16" Type="http://schemas.openxmlformats.org/officeDocument/2006/relationships/slideLayout" Target="../slideLayouts/slideLayout86.xml"/><Relationship Id="rId20" Type="http://schemas.openxmlformats.org/officeDocument/2006/relationships/slideLayout" Target="../slideLayouts/slideLayout90.xml"/><Relationship Id="rId29" Type="http://schemas.openxmlformats.org/officeDocument/2006/relationships/slideLayout" Target="../slideLayouts/slideLayout99.xml"/><Relationship Id="rId1" Type="http://schemas.openxmlformats.org/officeDocument/2006/relationships/slideLayout" Target="../slideLayouts/slideLayout71.xml"/><Relationship Id="rId6" Type="http://schemas.openxmlformats.org/officeDocument/2006/relationships/slideLayout" Target="../slideLayouts/slideLayout76.xml"/><Relationship Id="rId11" Type="http://schemas.openxmlformats.org/officeDocument/2006/relationships/slideLayout" Target="../slideLayouts/slideLayout81.xml"/><Relationship Id="rId24" Type="http://schemas.openxmlformats.org/officeDocument/2006/relationships/slideLayout" Target="../slideLayouts/slideLayout94.xml"/><Relationship Id="rId32" Type="http://schemas.openxmlformats.org/officeDocument/2006/relationships/slideLayout" Target="../slideLayouts/slideLayout102.xml"/><Relationship Id="rId5" Type="http://schemas.openxmlformats.org/officeDocument/2006/relationships/slideLayout" Target="../slideLayouts/slideLayout75.xml"/><Relationship Id="rId15" Type="http://schemas.openxmlformats.org/officeDocument/2006/relationships/slideLayout" Target="../slideLayouts/slideLayout85.xml"/><Relationship Id="rId23" Type="http://schemas.openxmlformats.org/officeDocument/2006/relationships/slideLayout" Target="../slideLayouts/slideLayout93.xml"/><Relationship Id="rId28" Type="http://schemas.openxmlformats.org/officeDocument/2006/relationships/slideLayout" Target="../slideLayouts/slideLayout98.xml"/><Relationship Id="rId36" Type="http://schemas.openxmlformats.org/officeDocument/2006/relationships/image" Target="../media/image2.png"/><Relationship Id="rId10" Type="http://schemas.openxmlformats.org/officeDocument/2006/relationships/slideLayout" Target="../slideLayouts/slideLayout80.xml"/><Relationship Id="rId19" Type="http://schemas.openxmlformats.org/officeDocument/2006/relationships/slideLayout" Target="../slideLayouts/slideLayout89.xml"/><Relationship Id="rId31" Type="http://schemas.openxmlformats.org/officeDocument/2006/relationships/slideLayout" Target="../slideLayouts/slideLayout101.xml"/><Relationship Id="rId4" Type="http://schemas.openxmlformats.org/officeDocument/2006/relationships/slideLayout" Target="../slideLayouts/slideLayout74.xml"/><Relationship Id="rId9" Type="http://schemas.openxmlformats.org/officeDocument/2006/relationships/slideLayout" Target="../slideLayouts/slideLayout79.xml"/><Relationship Id="rId14" Type="http://schemas.openxmlformats.org/officeDocument/2006/relationships/slideLayout" Target="../slideLayouts/slideLayout84.xml"/><Relationship Id="rId22" Type="http://schemas.openxmlformats.org/officeDocument/2006/relationships/slideLayout" Target="../slideLayouts/slideLayout92.xml"/><Relationship Id="rId27" Type="http://schemas.openxmlformats.org/officeDocument/2006/relationships/slideLayout" Target="../slideLayouts/slideLayout97.xml"/><Relationship Id="rId30" Type="http://schemas.openxmlformats.org/officeDocument/2006/relationships/slideLayout" Target="../slideLayouts/slideLayout100.xml"/><Relationship Id="rId35"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5"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1790270825"/>
      </p:ext>
    </p:extLst>
  </p:cSld>
  <p:clrMap bg1="dk1" tx1="lt1" bg2="dk2" tx2="lt2" accent1="accent1" accent2="accent2" accent3="accent3" accent4="accent4" accent5="accent5" accent6="accent6" hlink="hlink" folHlink="folHlink"/>
  <p:sldLayoutIdLst>
    <p:sldLayoutId id="2147484205" r:id="rId1"/>
    <p:sldLayoutId id="2147484276" r:id="rId2"/>
    <p:sldLayoutId id="2147484167" r:id="rId3"/>
    <p:sldLayoutId id="2147484166" r:id="rId4"/>
    <p:sldLayoutId id="2147484105" r:id="rId5"/>
    <p:sldLayoutId id="2147484182" r:id="rId6"/>
    <p:sldLayoutId id="2147484277" r:id="rId7"/>
    <p:sldLayoutId id="2147484130" r:id="rId8"/>
    <p:sldLayoutId id="2147484101" r:id="rId9"/>
    <p:sldLayoutId id="2147484102" r:id="rId10"/>
    <p:sldLayoutId id="2147484098" r:id="rId11"/>
    <p:sldLayoutId id="2147484212" r:id="rId12"/>
    <p:sldLayoutId id="2147484086" r:id="rId13"/>
    <p:sldLayoutId id="2147484211" r:id="rId14"/>
    <p:sldLayoutId id="2147484100" r:id="rId15"/>
    <p:sldLayoutId id="2147484213" r:id="rId16"/>
    <p:sldLayoutId id="2147484089" r:id="rId17"/>
    <p:sldLayoutId id="2147484214" r:id="rId18"/>
    <p:sldLayoutId id="2147484092" r:id="rId19"/>
    <p:sldLayoutId id="2147484190" r:id="rId20"/>
    <p:sldLayoutId id="2147484195" r:id="rId21"/>
    <p:sldLayoutId id="2147484209" r:id="rId22"/>
    <p:sldLayoutId id="2147484196" r:id="rId23"/>
    <p:sldLayoutId id="2147484208" r:id="rId24"/>
    <p:sldLayoutId id="2147484192" r:id="rId25"/>
    <p:sldLayoutId id="2147484283" r:id="rId26"/>
    <p:sldLayoutId id="2147484282" r:id="rId27"/>
    <p:sldLayoutId id="2147484093" r:id="rId28"/>
    <p:sldLayoutId id="2147484127" r:id="rId29"/>
    <p:sldLayoutId id="2147484128" r:id="rId30"/>
    <p:sldLayoutId id="2147484129" r:id="rId31"/>
    <p:sldLayoutId id="2147484203" r:id="rId32"/>
    <p:sldLayoutId id="2147484272" r:id="rId3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userDrawn="1">
          <p15:clr>
            <a:srgbClr val="5ACBF0"/>
          </p15:clr>
        </p15:guide>
        <p15:guide id="2" pos="173" userDrawn="1">
          <p15:clr>
            <a:srgbClr val="5ACBF0"/>
          </p15:clr>
        </p15:guide>
        <p15:guide id="3" pos="7661" userDrawn="1">
          <p15:clr>
            <a:srgbClr val="5ACBF0"/>
          </p15:clr>
        </p15:guide>
        <p15:guide id="4" orient="horz" pos="4219" userDrawn="1">
          <p15:clr>
            <a:srgbClr val="5ACBF0"/>
          </p15:clr>
        </p15:guide>
        <p15:guide id="5" pos="749" userDrawn="1">
          <p15:clr>
            <a:srgbClr val="5ACBF0"/>
          </p15:clr>
        </p15:guide>
        <p15:guide id="6" pos="1325" userDrawn="1">
          <p15:clr>
            <a:srgbClr val="5ACBF0"/>
          </p15:clr>
        </p15:guide>
        <p15:guide id="7" pos="1901" userDrawn="1">
          <p15:clr>
            <a:srgbClr val="5ACBF0"/>
          </p15:clr>
        </p15:guide>
        <p15:guide id="8" pos="2477" userDrawn="1">
          <p15:clr>
            <a:srgbClr val="5ACBF0"/>
          </p15:clr>
        </p15:guide>
        <p15:guide id="9" pos="3053" userDrawn="1">
          <p15:clr>
            <a:srgbClr val="5ACBF0"/>
          </p15:clr>
        </p15:guide>
        <p15:guide id="10" pos="3629" userDrawn="1">
          <p15:clr>
            <a:srgbClr val="5ACBF0"/>
          </p15:clr>
        </p15:guide>
        <p15:guide id="11" pos="4205" userDrawn="1">
          <p15:clr>
            <a:srgbClr val="5ACBF0"/>
          </p15:clr>
        </p15:guide>
        <p15:guide id="12" pos="4781" userDrawn="1">
          <p15:clr>
            <a:srgbClr val="5ACBF0"/>
          </p15:clr>
        </p15:guide>
        <p15:guide id="13" pos="5357" userDrawn="1">
          <p15:clr>
            <a:srgbClr val="5ACBF0"/>
          </p15:clr>
        </p15:guide>
        <p15:guide id="14" pos="5933" userDrawn="1">
          <p15:clr>
            <a:srgbClr val="5ACBF0"/>
          </p15:clr>
        </p15:guide>
        <p15:guide id="15" pos="6509" userDrawn="1">
          <p15:clr>
            <a:srgbClr val="5ACBF0"/>
          </p15:clr>
        </p15:guide>
        <p15:guide id="16" pos="7085" userDrawn="1">
          <p15:clr>
            <a:srgbClr val="5ACBF0"/>
          </p15:clr>
        </p15:guide>
        <p15:guide id="17" orient="horz" pos="763" userDrawn="1">
          <p15:clr>
            <a:srgbClr val="5ACBF0"/>
          </p15:clr>
        </p15:guide>
        <p15:guide id="18" orient="horz" pos="1339" userDrawn="1">
          <p15:clr>
            <a:srgbClr val="5ACBF0"/>
          </p15:clr>
        </p15:guide>
        <p15:guide id="19" orient="horz" pos="1915" userDrawn="1">
          <p15:clr>
            <a:srgbClr val="5ACBF0"/>
          </p15:clr>
        </p15:guide>
        <p15:guide id="20" orient="horz" pos="2491" userDrawn="1">
          <p15:clr>
            <a:srgbClr val="5ACBF0"/>
          </p15:clr>
        </p15:guide>
        <p15:guide id="21" orient="horz" pos="3067" userDrawn="1">
          <p15:clr>
            <a:srgbClr val="5ACBF0"/>
          </p15:clr>
        </p15:guide>
        <p15:guide id="22" orient="horz" pos="3643" userDrawn="1">
          <p15:clr>
            <a:srgbClr val="5ACBF0"/>
          </p15:clr>
        </p15:guide>
        <p15:guide id="23" pos="288" userDrawn="1">
          <p15:clr>
            <a:srgbClr val="C35EA4"/>
          </p15:clr>
        </p15:guide>
        <p15:guide id="24" pos="7546" userDrawn="1">
          <p15:clr>
            <a:srgbClr val="C35EA4"/>
          </p15:clr>
        </p15:guide>
        <p15:guide id="25" orient="horz" pos="302" userDrawn="1">
          <p15:clr>
            <a:srgbClr val="C35EA4"/>
          </p15:clr>
        </p15:guide>
        <p15:guide id="26" orient="horz" pos="4104" userDrawn="1">
          <p15:clr>
            <a:srgbClr val="C35E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5"/>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1"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9" cstate="email">
            <a:extLst>
              <a:ext uri="{28A0092B-C50C-407E-A947-70E740481C1C}">
                <a14:useLocalDpi xmlns:a14="http://schemas.microsoft.com/office/drawing/2010/main" val="0"/>
              </a:ext>
            </a:extLst>
          </a:blip>
          <a:stretch>
            <a:fillRect/>
          </a:stretch>
        </p:blipFill>
        <p:spPr>
          <a:xfrm rot="5400000">
            <a:off x="10532395" y="1944336"/>
            <a:ext cx="4298019" cy="409351"/>
          </a:xfrm>
          <a:prstGeom prst="rect">
            <a:avLst/>
          </a:prstGeom>
        </p:spPr>
      </p:pic>
    </p:spTree>
    <p:extLst>
      <p:ext uri="{BB962C8B-B14F-4D97-AF65-F5344CB8AC3E}">
        <p14:creationId xmlns:p14="http://schemas.microsoft.com/office/powerpoint/2010/main" val="3423598143"/>
      </p:ext>
    </p:extLst>
  </p:cSld>
  <p:clrMap bg1="dk1" tx1="lt1" bg2="dk2" tx2="lt2" accent1="accent1" accent2="accent2" accent3="accent3" accent4="accent4" accent5="accent5" accent6="accent6" hlink="hlink" folHlink="folHlink"/>
  <p:sldLayoutIdLst>
    <p:sldLayoutId id="2147484285" r:id="rId1"/>
    <p:sldLayoutId id="2147484286" r:id="rId2"/>
    <p:sldLayoutId id="2147484287" r:id="rId3"/>
    <p:sldLayoutId id="2147484288" r:id="rId4"/>
    <p:sldLayoutId id="2147484289" r:id="rId5"/>
    <p:sldLayoutId id="2147484290" r:id="rId6"/>
    <p:sldLayoutId id="2147484291" r:id="rId7"/>
    <p:sldLayoutId id="2147484292" r:id="rId8"/>
    <p:sldLayoutId id="2147484293" r:id="rId9"/>
    <p:sldLayoutId id="2147484294" r:id="rId10"/>
    <p:sldLayoutId id="2147484295" r:id="rId11"/>
    <p:sldLayoutId id="2147484296" r:id="rId12"/>
    <p:sldLayoutId id="2147484297" r:id="rId13"/>
    <p:sldLayoutId id="2147484298" r:id="rId14"/>
    <p:sldLayoutId id="2147484299" r:id="rId15"/>
    <p:sldLayoutId id="2147484300" r:id="rId16"/>
    <p:sldLayoutId id="2147484301" r:id="rId17"/>
    <p:sldLayoutId id="2147484302" r:id="rId18"/>
    <p:sldLayoutId id="2147484303" r:id="rId19"/>
    <p:sldLayoutId id="2147484304" r:id="rId20"/>
    <p:sldLayoutId id="2147484305" r:id="rId21"/>
    <p:sldLayoutId id="2147484306" r:id="rId22"/>
    <p:sldLayoutId id="2147484307" r:id="rId23"/>
    <p:sldLayoutId id="2147484308" r:id="rId24"/>
    <p:sldLayoutId id="2147484309" r:id="rId25"/>
    <p:sldLayoutId id="2147484310" r:id="rId26"/>
    <p:sldLayoutId id="2147484311" r:id="rId27"/>
    <p:sldLayoutId id="2147484312" r:id="rId28"/>
    <p:sldLayoutId id="2147484313" r:id="rId29"/>
    <p:sldLayoutId id="2147484314" r:id="rId30"/>
    <p:sldLayoutId id="2147484315" r:id="rId31"/>
    <p:sldLayoutId id="2147484316" r:id="rId32"/>
    <p:sldLayoutId id="2147484317" r:id="rId33"/>
    <p:sldLayoutId id="2147484318" r:id="rId34"/>
    <p:sldLayoutId id="2147484319" r:id="rId35"/>
    <p:sldLayoutId id="2147484320" r:id="rId36"/>
    <p:sldLayoutId id="2147484321" r:id="rId37"/>
  </p:sldLayoutIdLst>
  <p:transition>
    <p:fade/>
  </p:transition>
  <p:timing>
    <p:tnLst>
      <p:par>
        <p:cTn id="1" dur="indefinite" restart="never" nodeType="tmRoot"/>
      </p:par>
    </p:tnLst>
  </p:timing>
  <p:txStyles>
    <p:titleStyle>
      <a:lvl1pPr algn="l" defTabSz="932563" rtl="0" eaLnBrk="1" latinLnBrk="0" hangingPunct="1">
        <a:lnSpc>
          <a:spcPct val="90000"/>
        </a:lnSpc>
        <a:spcBef>
          <a:spcPct val="0"/>
        </a:spcBef>
        <a:buNone/>
        <a:defRPr lang="en-US" sz="5399"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834" marR="0" indent="-342834" algn="l" defTabSz="932563" rtl="0" eaLnBrk="1" fontAlgn="auto" latinLnBrk="0" hangingPunct="1">
        <a:lnSpc>
          <a:spcPct val="90000"/>
        </a:lnSpc>
        <a:spcBef>
          <a:spcPct val="20000"/>
        </a:spcBef>
        <a:spcAft>
          <a:spcPts val="0"/>
        </a:spcAft>
        <a:buClr>
          <a:schemeClr val="tx1"/>
        </a:buClr>
        <a:buSzPct val="100000"/>
        <a:buFontTx/>
        <a:buBlip>
          <a:blip r:embed="rId40"/>
        </a:buBlip>
        <a:tabLst/>
        <a:defRPr sz="3999" kern="1200" spc="0" baseline="0">
          <a:gradFill>
            <a:gsLst>
              <a:gs pos="1250">
                <a:schemeClr val="tx1"/>
              </a:gs>
              <a:gs pos="100000">
                <a:schemeClr val="tx1"/>
              </a:gs>
            </a:gsLst>
            <a:lin ang="5400000" scaled="0"/>
          </a:gradFill>
          <a:latin typeface="+mj-lt"/>
          <a:ea typeface="+mn-ea"/>
          <a:cs typeface="+mn-cs"/>
        </a:defRPr>
      </a:lvl1pPr>
      <a:lvl2pPr marL="584088" marR="0" indent="-241253" algn="l" defTabSz="932563" rtl="0" eaLnBrk="1" fontAlgn="auto" latinLnBrk="0" hangingPunct="1">
        <a:lnSpc>
          <a:spcPct val="90000"/>
        </a:lnSpc>
        <a:spcBef>
          <a:spcPct val="20000"/>
        </a:spcBef>
        <a:spcAft>
          <a:spcPts val="0"/>
        </a:spcAft>
        <a:buClr>
          <a:schemeClr val="tx1"/>
        </a:buClr>
        <a:buSzPct val="100000"/>
        <a:buFontTx/>
        <a:buBlip>
          <a:blip r:embed="rId40"/>
        </a:buBlip>
        <a:tabLst/>
        <a:defRPr sz="2400" kern="1200" spc="0" baseline="0">
          <a:gradFill>
            <a:gsLst>
              <a:gs pos="1250">
                <a:schemeClr val="tx1"/>
              </a:gs>
              <a:gs pos="100000">
                <a:schemeClr val="tx1"/>
              </a:gs>
            </a:gsLst>
            <a:lin ang="5400000" scaled="0"/>
          </a:gradFill>
          <a:latin typeface="+mn-lt"/>
          <a:ea typeface="+mn-ea"/>
          <a:cs typeface="+mn-cs"/>
        </a:defRPr>
      </a:lvl2pPr>
      <a:lvl3pPr marL="799946" marR="0" indent="-228557" algn="l" defTabSz="932563" rtl="0" eaLnBrk="1" fontAlgn="auto" latinLnBrk="0" hangingPunct="1">
        <a:lnSpc>
          <a:spcPct val="90000"/>
        </a:lnSpc>
        <a:spcBef>
          <a:spcPct val="20000"/>
        </a:spcBef>
        <a:spcAft>
          <a:spcPts val="0"/>
        </a:spcAft>
        <a:buClr>
          <a:schemeClr val="tx1"/>
        </a:buClr>
        <a:buSzPct val="100000"/>
        <a:buFontTx/>
        <a:buBlip>
          <a:blip r:embed="rId40"/>
        </a:buBlip>
        <a:tabLst/>
        <a:defRPr sz="2400" kern="1200" spc="0" baseline="0">
          <a:gradFill>
            <a:gsLst>
              <a:gs pos="1250">
                <a:schemeClr val="tx1"/>
              </a:gs>
              <a:gs pos="100000">
                <a:schemeClr val="tx1"/>
              </a:gs>
            </a:gsLst>
            <a:lin ang="5400000" scaled="0"/>
          </a:gradFill>
          <a:latin typeface="+mn-lt"/>
          <a:ea typeface="+mn-ea"/>
          <a:cs typeface="+mn-cs"/>
        </a:defRPr>
      </a:lvl3pPr>
      <a:lvl4pPr marL="1028503" marR="0" indent="-228557" algn="l" defTabSz="932563" rtl="0" eaLnBrk="1" fontAlgn="auto" latinLnBrk="0" hangingPunct="1">
        <a:lnSpc>
          <a:spcPct val="90000"/>
        </a:lnSpc>
        <a:spcBef>
          <a:spcPct val="20000"/>
        </a:spcBef>
        <a:spcAft>
          <a:spcPts val="0"/>
        </a:spcAft>
        <a:buClr>
          <a:schemeClr val="tx1"/>
        </a:buClr>
        <a:buSzPct val="100000"/>
        <a:buFontTx/>
        <a:buBlip>
          <a:blip r:embed="rId40"/>
        </a:buBlip>
        <a:tabLst/>
        <a:defRPr sz="2000" kern="1200" spc="0" baseline="0">
          <a:gradFill>
            <a:gsLst>
              <a:gs pos="1250">
                <a:schemeClr val="tx1"/>
              </a:gs>
              <a:gs pos="100000">
                <a:schemeClr val="tx1"/>
              </a:gs>
            </a:gsLst>
            <a:lin ang="5400000" scaled="0"/>
          </a:gradFill>
          <a:latin typeface="+mn-lt"/>
          <a:ea typeface="+mn-ea"/>
          <a:cs typeface="+mn-cs"/>
        </a:defRPr>
      </a:lvl4pPr>
      <a:lvl5pPr marL="1257058" marR="0" indent="-228557" algn="l" defTabSz="932563" rtl="0" eaLnBrk="1" fontAlgn="auto" latinLnBrk="0" hangingPunct="1">
        <a:lnSpc>
          <a:spcPct val="90000"/>
        </a:lnSpc>
        <a:spcBef>
          <a:spcPct val="20000"/>
        </a:spcBef>
        <a:spcAft>
          <a:spcPts val="0"/>
        </a:spcAft>
        <a:buClr>
          <a:schemeClr val="tx1"/>
        </a:buClr>
        <a:buSzPct val="100000"/>
        <a:buFontTx/>
        <a:buBlip>
          <a:blip r:embed="rId40"/>
        </a:buBlip>
        <a:tabLst/>
        <a:defRPr sz="2000" kern="1200" spc="0" baseline="0">
          <a:gradFill>
            <a:gsLst>
              <a:gs pos="1250">
                <a:schemeClr val="tx1"/>
              </a:gs>
              <a:gs pos="100000">
                <a:schemeClr val="tx1"/>
              </a:gs>
            </a:gsLst>
            <a:lin ang="5400000" scaled="0"/>
          </a:gradFill>
          <a:latin typeface="+mn-lt"/>
          <a:ea typeface="+mn-ea"/>
          <a:cs typeface="+mn-cs"/>
        </a:defRPr>
      </a:lvl5pPr>
      <a:lvl6pPr marL="2564548"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0830"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112"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3394" indent="-233141" algn="l" defTabSz="9325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563" rtl="0" eaLnBrk="1" latinLnBrk="0" hangingPunct="1">
        <a:defRPr sz="1800" kern="1200">
          <a:solidFill>
            <a:schemeClr val="tx1"/>
          </a:solidFill>
          <a:latin typeface="+mn-lt"/>
          <a:ea typeface="+mn-ea"/>
          <a:cs typeface="+mn-cs"/>
        </a:defRPr>
      </a:lvl1pPr>
      <a:lvl2pPr marL="466281" algn="l" defTabSz="932563" rtl="0" eaLnBrk="1" latinLnBrk="0" hangingPunct="1">
        <a:defRPr sz="1800" kern="1200">
          <a:solidFill>
            <a:schemeClr val="tx1"/>
          </a:solidFill>
          <a:latin typeface="+mn-lt"/>
          <a:ea typeface="+mn-ea"/>
          <a:cs typeface="+mn-cs"/>
        </a:defRPr>
      </a:lvl2pPr>
      <a:lvl3pPr marL="932563" algn="l" defTabSz="932563" rtl="0" eaLnBrk="1" latinLnBrk="0" hangingPunct="1">
        <a:defRPr sz="1800" kern="1200">
          <a:solidFill>
            <a:schemeClr val="tx1"/>
          </a:solidFill>
          <a:latin typeface="+mn-lt"/>
          <a:ea typeface="+mn-ea"/>
          <a:cs typeface="+mn-cs"/>
        </a:defRPr>
      </a:lvl3pPr>
      <a:lvl4pPr marL="1398844" algn="l" defTabSz="932563" rtl="0" eaLnBrk="1" latinLnBrk="0" hangingPunct="1">
        <a:defRPr sz="1800" kern="1200">
          <a:solidFill>
            <a:schemeClr val="tx1"/>
          </a:solidFill>
          <a:latin typeface="+mn-lt"/>
          <a:ea typeface="+mn-ea"/>
          <a:cs typeface="+mn-cs"/>
        </a:defRPr>
      </a:lvl4pPr>
      <a:lvl5pPr marL="1865126" algn="l" defTabSz="932563" rtl="0" eaLnBrk="1" latinLnBrk="0" hangingPunct="1">
        <a:defRPr sz="1800" kern="1200">
          <a:solidFill>
            <a:schemeClr val="tx1"/>
          </a:solidFill>
          <a:latin typeface="+mn-lt"/>
          <a:ea typeface="+mn-ea"/>
          <a:cs typeface="+mn-cs"/>
        </a:defRPr>
      </a:lvl5pPr>
      <a:lvl6pPr marL="2331408" algn="l" defTabSz="932563" rtl="0" eaLnBrk="1" latinLnBrk="0" hangingPunct="1">
        <a:defRPr sz="1800" kern="1200">
          <a:solidFill>
            <a:schemeClr val="tx1"/>
          </a:solidFill>
          <a:latin typeface="+mn-lt"/>
          <a:ea typeface="+mn-ea"/>
          <a:cs typeface="+mn-cs"/>
        </a:defRPr>
      </a:lvl6pPr>
      <a:lvl7pPr marL="2797689" algn="l" defTabSz="932563" rtl="0" eaLnBrk="1" latinLnBrk="0" hangingPunct="1">
        <a:defRPr sz="1800" kern="1200">
          <a:solidFill>
            <a:schemeClr val="tx1"/>
          </a:solidFill>
          <a:latin typeface="+mn-lt"/>
          <a:ea typeface="+mn-ea"/>
          <a:cs typeface="+mn-cs"/>
        </a:defRPr>
      </a:lvl7pPr>
      <a:lvl8pPr marL="3263970" algn="l" defTabSz="932563" rtl="0" eaLnBrk="1" latinLnBrk="0" hangingPunct="1">
        <a:defRPr sz="1800" kern="1200">
          <a:solidFill>
            <a:schemeClr val="tx1"/>
          </a:solidFill>
          <a:latin typeface="+mn-lt"/>
          <a:ea typeface="+mn-ea"/>
          <a:cs typeface="+mn-cs"/>
        </a:defRPr>
      </a:lvl8pPr>
      <a:lvl9pPr marL="3730253" algn="l" defTabSz="932563"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4639" y="295274"/>
            <a:ext cx="11889564" cy="917575"/>
          </a:xfrm>
          <a:prstGeom prst="rect">
            <a:avLst/>
          </a:prstGeom>
        </p:spPr>
        <p:txBody>
          <a:bodyPr vert="horz" wrap="square" lIns="146304" tIns="91440" rIns="146304" bIns="91440" rtlCol="0" anchor="t">
            <a:noAutofit/>
          </a:bodyPr>
          <a:lstStyle/>
          <a:p>
            <a:r>
              <a:rPr lang="en-US" smtClean="0"/>
              <a:t>Click to edit Master title style</a:t>
            </a:r>
            <a:endParaRPr lang="en-US" dirty="0"/>
          </a:p>
        </p:txBody>
      </p:sp>
      <p:sp>
        <p:nvSpPr>
          <p:cNvPr id="4" name="Text Placeholder 3"/>
          <p:cNvSpPr>
            <a:spLocks noGrp="1"/>
          </p:cNvSpPr>
          <p:nvPr>
            <p:ph type="body" idx="1"/>
          </p:nvPr>
        </p:nvSpPr>
        <p:spPr>
          <a:xfrm>
            <a:off x="274640" y="1212851"/>
            <a:ext cx="11887198" cy="2228302"/>
          </a:xfrm>
          <a:prstGeom prst="rect">
            <a:avLst/>
          </a:prstGeom>
        </p:spPr>
        <p:txBody>
          <a:bodyPr vert="horz" wrap="square" lIns="146304" tIns="91440" rIns="146304" bIns="9144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5" name="Picture 4"/>
          <p:cNvPicPr>
            <a:picLocks noChangeAspect="1"/>
          </p:cNvPicPr>
          <p:nvPr/>
        </p:nvPicPr>
        <p:blipFill>
          <a:blip r:embed="rId35" cstate="email">
            <a:extLst>
              <a:ext uri="{28A0092B-C50C-407E-A947-70E740481C1C}">
                <a14:useLocalDpi xmlns:a14="http://schemas.microsoft.com/office/drawing/2010/main" val="0"/>
              </a:ext>
            </a:extLst>
          </a:blip>
          <a:stretch>
            <a:fillRect/>
          </a:stretch>
        </p:blipFill>
        <p:spPr>
          <a:xfrm rot="5400000">
            <a:off x="10532394" y="1944335"/>
            <a:ext cx="4298019" cy="409351"/>
          </a:xfrm>
          <a:prstGeom prst="rect">
            <a:avLst/>
          </a:prstGeom>
        </p:spPr>
      </p:pic>
    </p:spTree>
    <p:extLst>
      <p:ext uri="{BB962C8B-B14F-4D97-AF65-F5344CB8AC3E}">
        <p14:creationId xmlns:p14="http://schemas.microsoft.com/office/powerpoint/2010/main" val="761338964"/>
      </p:ext>
    </p:extLst>
  </p:cSld>
  <p:clrMap bg1="dk1" tx1="lt1" bg2="dk2" tx2="lt2" accent1="accent1" accent2="accent2" accent3="accent3" accent4="accent4" accent5="accent5" accent6="accent6" hlink="hlink" folHlink="folHlink"/>
  <p:sldLayoutIdLst>
    <p:sldLayoutId id="2147484323" r:id="rId1"/>
    <p:sldLayoutId id="2147484324" r:id="rId2"/>
    <p:sldLayoutId id="2147484325" r:id="rId3"/>
    <p:sldLayoutId id="2147484326" r:id="rId4"/>
    <p:sldLayoutId id="2147484327" r:id="rId5"/>
    <p:sldLayoutId id="2147484328" r:id="rId6"/>
    <p:sldLayoutId id="2147484329" r:id="rId7"/>
    <p:sldLayoutId id="2147484330" r:id="rId8"/>
    <p:sldLayoutId id="2147484331" r:id="rId9"/>
    <p:sldLayoutId id="2147484332" r:id="rId10"/>
    <p:sldLayoutId id="2147484333" r:id="rId11"/>
    <p:sldLayoutId id="2147484334" r:id="rId12"/>
    <p:sldLayoutId id="2147484335" r:id="rId13"/>
    <p:sldLayoutId id="2147484336" r:id="rId14"/>
    <p:sldLayoutId id="2147484337" r:id="rId15"/>
    <p:sldLayoutId id="2147484338" r:id="rId16"/>
    <p:sldLayoutId id="2147484339" r:id="rId17"/>
    <p:sldLayoutId id="2147484340" r:id="rId18"/>
    <p:sldLayoutId id="2147484341" r:id="rId19"/>
    <p:sldLayoutId id="2147484342" r:id="rId20"/>
    <p:sldLayoutId id="2147484343" r:id="rId21"/>
    <p:sldLayoutId id="2147484344" r:id="rId22"/>
    <p:sldLayoutId id="2147484345" r:id="rId23"/>
    <p:sldLayoutId id="2147484346" r:id="rId24"/>
    <p:sldLayoutId id="2147484347" r:id="rId25"/>
    <p:sldLayoutId id="2147484348" r:id="rId26"/>
    <p:sldLayoutId id="2147484349" r:id="rId27"/>
    <p:sldLayoutId id="2147484350" r:id="rId28"/>
    <p:sldLayoutId id="2147484351" r:id="rId29"/>
    <p:sldLayoutId id="2147484352" r:id="rId30"/>
    <p:sldLayoutId id="2147484353" r:id="rId31"/>
    <p:sldLayoutId id="2147484354" r:id="rId32"/>
    <p:sldLayoutId id="2147484355" r:id="rId33"/>
  </p:sldLayoutIdLst>
  <p:transition>
    <p:fade/>
  </p:transition>
  <p:timing>
    <p:tnLst>
      <p:par>
        <p:cTn id="1" dur="indefinite" restart="never" nodeType="tmRoot"/>
      </p:par>
    </p:tnLst>
  </p:timing>
  <p:txStyles>
    <p:title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p:titleStyle>
    <p:body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3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87">
          <p15:clr>
            <a:srgbClr val="5ACBF0"/>
          </p15:clr>
        </p15:guide>
        <p15:guide id="2" pos="173">
          <p15:clr>
            <a:srgbClr val="5ACBF0"/>
          </p15:clr>
        </p15:guide>
        <p15:guide id="3" pos="7661">
          <p15:clr>
            <a:srgbClr val="5ACBF0"/>
          </p15:clr>
        </p15:guide>
        <p15:guide id="4" orient="horz" pos="4219">
          <p15:clr>
            <a:srgbClr val="5ACBF0"/>
          </p15:clr>
        </p15:guide>
        <p15:guide id="5" pos="749">
          <p15:clr>
            <a:srgbClr val="5ACBF0"/>
          </p15:clr>
        </p15:guide>
        <p15:guide id="6" pos="1325">
          <p15:clr>
            <a:srgbClr val="5ACBF0"/>
          </p15:clr>
        </p15:guide>
        <p15:guide id="7" pos="1901">
          <p15:clr>
            <a:srgbClr val="5ACBF0"/>
          </p15:clr>
        </p15:guide>
        <p15:guide id="8" pos="2477">
          <p15:clr>
            <a:srgbClr val="5ACBF0"/>
          </p15:clr>
        </p15:guide>
        <p15:guide id="9" pos="3053">
          <p15:clr>
            <a:srgbClr val="5ACBF0"/>
          </p15:clr>
        </p15:guide>
        <p15:guide id="10" pos="3629">
          <p15:clr>
            <a:srgbClr val="5ACBF0"/>
          </p15:clr>
        </p15:guide>
        <p15:guide id="11" pos="4205">
          <p15:clr>
            <a:srgbClr val="5ACBF0"/>
          </p15:clr>
        </p15:guide>
        <p15:guide id="12" pos="4781">
          <p15:clr>
            <a:srgbClr val="5ACBF0"/>
          </p15:clr>
        </p15:guide>
        <p15:guide id="13" pos="5357">
          <p15:clr>
            <a:srgbClr val="5ACBF0"/>
          </p15:clr>
        </p15:guide>
        <p15:guide id="14" pos="5933">
          <p15:clr>
            <a:srgbClr val="5ACBF0"/>
          </p15:clr>
        </p15:guide>
        <p15:guide id="15" pos="6509">
          <p15:clr>
            <a:srgbClr val="5ACBF0"/>
          </p15:clr>
        </p15:guide>
        <p15:guide id="16" pos="7085">
          <p15:clr>
            <a:srgbClr val="5ACBF0"/>
          </p15:clr>
        </p15:guide>
        <p15:guide id="17" orient="horz" pos="763">
          <p15:clr>
            <a:srgbClr val="5ACBF0"/>
          </p15:clr>
        </p15:guide>
        <p15:guide id="18" orient="horz" pos="1339">
          <p15:clr>
            <a:srgbClr val="5ACBF0"/>
          </p15:clr>
        </p15:guide>
        <p15:guide id="19" orient="horz" pos="1915">
          <p15:clr>
            <a:srgbClr val="5ACBF0"/>
          </p15:clr>
        </p15:guide>
        <p15:guide id="20" orient="horz" pos="2491">
          <p15:clr>
            <a:srgbClr val="5ACBF0"/>
          </p15:clr>
        </p15:guide>
        <p15:guide id="21" orient="horz" pos="3067">
          <p15:clr>
            <a:srgbClr val="5ACBF0"/>
          </p15:clr>
        </p15:guide>
        <p15:guide id="22" orient="horz" pos="3643">
          <p15:clr>
            <a:srgbClr val="5ACBF0"/>
          </p15:clr>
        </p15:guide>
        <p15:guide id="23" pos="288">
          <p15:clr>
            <a:srgbClr val="C35EA4"/>
          </p15:clr>
        </p15:guide>
        <p15:guide id="24" pos="7546">
          <p15:clr>
            <a:srgbClr val="C35EA4"/>
          </p15:clr>
        </p15:guide>
        <p15:guide id="25" orient="horz" pos="302">
          <p15:clr>
            <a:srgbClr val="C35EA4"/>
          </p15:clr>
        </p15:guide>
        <p15:guide id="26" orient="horz" pos="4104">
          <p15:clr>
            <a:srgbClr val="C35E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8.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19.xml.rels><?xml version="1.0" encoding="UTF-8" standalone="yes"?>
<Relationships xmlns="http://schemas.openxmlformats.org/package/2006/relationships"><Relationship Id="rId3" Type="http://schemas.openxmlformats.org/officeDocument/2006/relationships/hyperlink" Target="http://www.microsoft.com/learning" TargetMode="External"/><Relationship Id="rId7"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52.xml"/><Relationship Id="rId6" Type="http://schemas.openxmlformats.org/officeDocument/2006/relationships/hyperlink" Target="http://channel9.msdn.com/Events/TechEd" TargetMode="External"/><Relationship Id="rId5" Type="http://schemas.openxmlformats.org/officeDocument/2006/relationships/hyperlink" Target="http://microsoft.com/technet" TargetMode="External"/><Relationship Id="rId4" Type="http://schemas.openxmlformats.org/officeDocument/2006/relationships/hyperlink" Target="http://microsoft.com/msd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20.xml.rels><?xml version="1.0" encoding="UTF-8" standalone="yes"?>
<Relationships xmlns="http://schemas.openxmlformats.org/package/2006/relationships"><Relationship Id="rId3" Type="http://schemas.openxmlformats.org/officeDocument/2006/relationships/hyperlink" Target="http://www.visualstudio.com/" TargetMode="External"/><Relationship Id="rId2" Type="http://schemas.openxmlformats.org/officeDocument/2006/relationships/notesSlide" Target="../notesSlides/notesSlide7.xml"/><Relationship Id="rId1" Type="http://schemas.openxmlformats.org/officeDocument/2006/relationships/slideLayout" Target="../slideLayouts/slideLayout46.xml"/><Relationship Id="rId6" Type="http://schemas.openxmlformats.org/officeDocument/2006/relationships/image" Target="../media/image2.png"/><Relationship Id="rId5" Type="http://schemas.openxmlformats.org/officeDocument/2006/relationships/hyperlink" Target="http://msdn.microsoft.com/vstudio" TargetMode="External"/><Relationship Id="rId4" Type="http://schemas.openxmlformats.org/officeDocument/2006/relationships/hyperlink" Target="http://blogs.msdn.com/b/developer-tool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89.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7.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6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9.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98598756"/>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What Exactly Is Collected?</a:t>
            </a:r>
            <a:endParaRPr lang="en-US" dirty="0"/>
          </a:p>
        </p:txBody>
      </p:sp>
      <p:sp>
        <p:nvSpPr>
          <p:cNvPr id="6" name="Text Placeholder 5"/>
          <p:cNvSpPr>
            <a:spLocks noGrp="1"/>
          </p:cNvSpPr>
          <p:nvPr>
            <p:ph type="body" sz="quarter" idx="10"/>
          </p:nvPr>
        </p:nvSpPr>
        <p:spPr>
          <a:xfrm>
            <a:off x="275482" y="1212849"/>
            <a:ext cx="5485621" cy="3068669"/>
          </a:xfrm>
        </p:spPr>
        <p:txBody>
          <a:bodyPr/>
          <a:lstStyle/>
          <a:p>
            <a:r>
              <a:rPr lang="en-US" dirty="0" smtClean="0"/>
              <a:t>Parameters</a:t>
            </a:r>
          </a:p>
          <a:p>
            <a:r>
              <a:rPr lang="en-US" dirty="0" smtClean="0"/>
              <a:t>Return values</a:t>
            </a:r>
          </a:p>
          <a:p>
            <a:r>
              <a:rPr lang="en-US" dirty="0" smtClean="0"/>
              <a:t>Reference type locals</a:t>
            </a:r>
          </a:p>
          <a:p>
            <a:pPr lvl="1"/>
            <a:r>
              <a:rPr lang="en-US" dirty="0" smtClean="0"/>
              <a:t>For each referenced object, whether or not it was there, but not its contents</a:t>
            </a:r>
            <a:endParaRPr lang="en-US" dirty="0"/>
          </a:p>
        </p:txBody>
      </p:sp>
      <p:sp>
        <p:nvSpPr>
          <p:cNvPr id="7" name="Text Placeholder 6"/>
          <p:cNvSpPr>
            <a:spLocks noGrp="1"/>
          </p:cNvSpPr>
          <p:nvPr>
            <p:ph type="body" sz="quarter" idx="11"/>
          </p:nvPr>
        </p:nvSpPr>
        <p:spPr>
          <a:xfrm>
            <a:off x="5562793" y="1370157"/>
            <a:ext cx="6598202" cy="3550773"/>
          </a:xfrm>
        </p:spPr>
        <p:style>
          <a:lnRef idx="2">
            <a:schemeClr val="dk1"/>
          </a:lnRef>
          <a:fillRef idx="1">
            <a:schemeClr val="lt1"/>
          </a:fillRef>
          <a:effectRef idx="0">
            <a:schemeClr val="dk1"/>
          </a:effectRef>
          <a:fontRef idx="minor">
            <a:schemeClr val="dk1"/>
          </a:fontRef>
        </p:style>
        <p:txBody>
          <a:bodyPr/>
          <a:lstStyle/>
          <a:p>
            <a:pPr defTabSz="932597">
              <a:buNone/>
              <a:defRPr/>
            </a:pPr>
            <a:r>
              <a:rPr lang="en-US" sz="2448" dirty="0">
                <a:solidFill>
                  <a:prstClr val="black"/>
                </a:solidFill>
                <a:latin typeface="Consolas" pitchFamily="49" charset="0"/>
                <a:cs typeface="Courier New" pitchFamily="49" charset="0"/>
              </a:rPr>
              <a:t>void </a:t>
            </a:r>
            <a:r>
              <a:rPr lang="en-US" sz="2448" dirty="0" err="1">
                <a:solidFill>
                  <a:prstClr val="black"/>
                </a:solidFill>
                <a:latin typeface="Consolas" pitchFamily="49" charset="0"/>
                <a:cs typeface="Courier New" pitchFamily="49" charset="0"/>
              </a:rPr>
              <a:t>ReadTweets</a:t>
            </a:r>
            <a:r>
              <a:rPr lang="en-US" sz="2448" dirty="0">
                <a:solidFill>
                  <a:prstClr val="black"/>
                </a:solidFill>
                <a:latin typeface="Consolas" pitchFamily="49" charset="0"/>
                <a:cs typeface="Courier New" pitchFamily="49" charset="0"/>
              </a:rPr>
              <a:t>(string </a:t>
            </a:r>
            <a:r>
              <a:rPr lang="en-US" sz="2448" b="1" dirty="0">
                <a:solidFill>
                  <a:srgbClr val="7030A0"/>
                </a:solidFill>
                <a:latin typeface="Consolas" pitchFamily="49" charset="0"/>
                <a:cs typeface="Courier New" pitchFamily="49" charset="0"/>
              </a:rPr>
              <a:t>account</a:t>
            </a:r>
            <a:r>
              <a:rPr lang="en-US" sz="2448" dirty="0">
                <a:solidFill>
                  <a:prstClr val="black"/>
                </a:solidFill>
                <a:latin typeface="Consolas" pitchFamily="49" charset="0"/>
                <a:cs typeface="Courier New" pitchFamily="49" charset="0"/>
              </a:rPr>
              <a:t>)</a:t>
            </a:r>
          </a:p>
          <a:p>
            <a:pPr defTabSz="932597">
              <a:buNone/>
              <a:defRPr/>
            </a:pPr>
            <a:r>
              <a:rPr lang="en-US" sz="2448" dirty="0">
                <a:solidFill>
                  <a:prstClr val="black"/>
                </a:solidFill>
                <a:latin typeface="Consolas" pitchFamily="49" charset="0"/>
                <a:cs typeface="Courier New" pitchFamily="49" charset="0"/>
              </a:rPr>
              <a:t>{</a:t>
            </a:r>
          </a:p>
          <a:p>
            <a:pPr defTabSz="932597">
              <a:buNone/>
              <a:defRPr/>
            </a:pPr>
            <a:r>
              <a:rPr lang="en-US" sz="2448" dirty="0">
                <a:solidFill>
                  <a:prstClr val="black"/>
                </a:solidFill>
                <a:latin typeface="Consolas" pitchFamily="49" charset="0"/>
                <a:cs typeface="Courier New" pitchFamily="49" charset="0"/>
              </a:rPr>
              <a:t>  </a:t>
            </a:r>
            <a:r>
              <a:rPr lang="en-US" sz="2448" dirty="0" err="1">
                <a:solidFill>
                  <a:prstClr val="black"/>
                </a:solidFill>
                <a:latin typeface="Consolas" pitchFamily="49" charset="0"/>
                <a:cs typeface="Courier New" pitchFamily="49" charset="0"/>
              </a:rPr>
              <a:t>var</a:t>
            </a:r>
            <a:r>
              <a:rPr lang="en-US" sz="2448" dirty="0">
                <a:solidFill>
                  <a:prstClr val="black"/>
                </a:solidFill>
                <a:latin typeface="Consolas" pitchFamily="49" charset="0"/>
                <a:cs typeface="Courier New" pitchFamily="49" charset="0"/>
              </a:rPr>
              <a:t> </a:t>
            </a:r>
            <a:r>
              <a:rPr lang="en-US" sz="2448" b="1" dirty="0">
                <a:solidFill>
                  <a:srgbClr val="7030A0"/>
                </a:solidFill>
                <a:latin typeface="Consolas" pitchFamily="49" charset="0"/>
                <a:cs typeface="Courier New" pitchFamily="49" charset="0"/>
              </a:rPr>
              <a:t>tweets</a:t>
            </a:r>
            <a:r>
              <a:rPr lang="en-US" sz="2448" dirty="0">
                <a:solidFill>
                  <a:prstClr val="black"/>
                </a:solidFill>
                <a:latin typeface="Consolas" pitchFamily="49" charset="0"/>
                <a:cs typeface="Courier New" pitchFamily="49" charset="0"/>
              </a:rPr>
              <a:t> = </a:t>
            </a:r>
            <a:r>
              <a:rPr lang="en-US" sz="2448" dirty="0" err="1">
                <a:solidFill>
                  <a:prstClr val="black"/>
                </a:solidFill>
                <a:latin typeface="Consolas" pitchFamily="49" charset="0"/>
                <a:cs typeface="Courier New" pitchFamily="49" charset="0"/>
              </a:rPr>
              <a:t>GetTweets</a:t>
            </a:r>
            <a:r>
              <a:rPr lang="en-US" sz="2448" dirty="0">
                <a:solidFill>
                  <a:prstClr val="black"/>
                </a:solidFill>
                <a:latin typeface="Consolas" pitchFamily="49" charset="0"/>
                <a:cs typeface="Courier New" pitchFamily="49" charset="0"/>
              </a:rPr>
              <a:t>(account);</a:t>
            </a:r>
          </a:p>
          <a:p>
            <a:pPr defTabSz="932597">
              <a:buNone/>
              <a:defRPr/>
            </a:pPr>
            <a:r>
              <a:rPr lang="en-US" sz="2448" dirty="0">
                <a:solidFill>
                  <a:prstClr val="black"/>
                </a:solidFill>
                <a:latin typeface="Consolas" pitchFamily="49" charset="0"/>
                <a:cs typeface="Courier New" pitchFamily="49" charset="0"/>
              </a:rPr>
              <a:t>  </a:t>
            </a:r>
            <a:r>
              <a:rPr lang="en-US" sz="2448" dirty="0" err="1">
                <a:solidFill>
                  <a:prstClr val="black"/>
                </a:solidFill>
                <a:latin typeface="Consolas" pitchFamily="49" charset="0"/>
                <a:cs typeface="Courier New" pitchFamily="49" charset="0"/>
              </a:rPr>
              <a:t>int</a:t>
            </a:r>
            <a:r>
              <a:rPr lang="en-US" sz="2448" dirty="0">
                <a:solidFill>
                  <a:prstClr val="black"/>
                </a:solidFill>
                <a:latin typeface="Consolas" pitchFamily="49" charset="0"/>
                <a:cs typeface="Courier New" pitchFamily="49" charset="0"/>
              </a:rPr>
              <a:t> </a:t>
            </a:r>
            <a:r>
              <a:rPr lang="en-US" sz="2448" b="1" dirty="0">
                <a:solidFill>
                  <a:srgbClr val="FF0000"/>
                </a:solidFill>
                <a:latin typeface="Consolas" pitchFamily="49" charset="0"/>
                <a:cs typeface="Courier New" pitchFamily="49" charset="0"/>
              </a:rPr>
              <a:t>count</a:t>
            </a:r>
            <a:r>
              <a:rPr lang="en-US" sz="2448" dirty="0">
                <a:solidFill>
                  <a:prstClr val="black"/>
                </a:solidFill>
                <a:latin typeface="Consolas" pitchFamily="49" charset="0"/>
                <a:cs typeface="Courier New" pitchFamily="49" charset="0"/>
              </a:rPr>
              <a:t> = 3;</a:t>
            </a:r>
          </a:p>
          <a:p>
            <a:pPr defTabSz="932597">
              <a:buNone/>
              <a:defRPr/>
            </a:pPr>
            <a:r>
              <a:rPr lang="en-US" sz="2448" dirty="0">
                <a:solidFill>
                  <a:prstClr val="black"/>
                </a:solidFill>
                <a:latin typeface="Consolas" pitchFamily="49" charset="0"/>
                <a:cs typeface="Courier New" pitchFamily="49" charset="0"/>
              </a:rPr>
              <a:t>  for (</a:t>
            </a:r>
            <a:r>
              <a:rPr lang="en-US" sz="2448" dirty="0" err="1">
                <a:solidFill>
                  <a:prstClr val="black"/>
                </a:solidFill>
                <a:latin typeface="Consolas" pitchFamily="49" charset="0"/>
                <a:cs typeface="Courier New" pitchFamily="49" charset="0"/>
              </a:rPr>
              <a:t>int</a:t>
            </a:r>
            <a:r>
              <a:rPr lang="en-US" sz="2448" dirty="0">
                <a:solidFill>
                  <a:prstClr val="black"/>
                </a:solidFill>
                <a:latin typeface="Consolas" pitchFamily="49" charset="0"/>
                <a:cs typeface="Courier New" pitchFamily="49" charset="0"/>
              </a:rPr>
              <a:t> </a:t>
            </a:r>
            <a:r>
              <a:rPr lang="en-US" sz="2448" b="1" dirty="0" err="1">
                <a:solidFill>
                  <a:srgbClr val="FF0000"/>
                </a:solidFill>
                <a:latin typeface="Consolas" pitchFamily="49" charset="0"/>
                <a:cs typeface="Courier New" pitchFamily="49" charset="0"/>
              </a:rPr>
              <a:t>i</a:t>
            </a:r>
            <a:r>
              <a:rPr lang="en-US" sz="2448" dirty="0">
                <a:solidFill>
                  <a:prstClr val="black"/>
                </a:solidFill>
                <a:latin typeface="Consolas" pitchFamily="49" charset="0"/>
                <a:cs typeface="Courier New" pitchFamily="49" charset="0"/>
              </a:rPr>
              <a:t> = 0; </a:t>
            </a:r>
            <a:r>
              <a:rPr lang="en-US" sz="2448" dirty="0" err="1">
                <a:solidFill>
                  <a:prstClr val="black"/>
                </a:solidFill>
                <a:latin typeface="Consolas" pitchFamily="49" charset="0"/>
                <a:cs typeface="Courier New" pitchFamily="49" charset="0"/>
              </a:rPr>
              <a:t>i</a:t>
            </a:r>
            <a:r>
              <a:rPr lang="en-US" sz="2448" dirty="0">
                <a:solidFill>
                  <a:prstClr val="black"/>
                </a:solidFill>
                <a:latin typeface="Consolas" pitchFamily="49" charset="0"/>
                <a:cs typeface="Courier New" pitchFamily="49" charset="0"/>
              </a:rPr>
              <a:t> &lt; count; ++</a:t>
            </a:r>
            <a:r>
              <a:rPr lang="en-US" sz="2448" dirty="0" err="1">
                <a:solidFill>
                  <a:prstClr val="black"/>
                </a:solidFill>
                <a:latin typeface="Consolas" pitchFamily="49" charset="0"/>
                <a:cs typeface="Courier New" pitchFamily="49" charset="0"/>
              </a:rPr>
              <a:t>i</a:t>
            </a:r>
            <a:r>
              <a:rPr lang="en-US" sz="2448" dirty="0">
                <a:solidFill>
                  <a:prstClr val="black"/>
                </a:solidFill>
                <a:latin typeface="Consolas" pitchFamily="49" charset="0"/>
                <a:cs typeface="Courier New" pitchFamily="49" charset="0"/>
              </a:rPr>
              <a:t>)</a:t>
            </a:r>
          </a:p>
          <a:p>
            <a:pPr defTabSz="932597">
              <a:buNone/>
              <a:defRPr/>
            </a:pPr>
            <a:r>
              <a:rPr lang="en-US" sz="2448" dirty="0">
                <a:solidFill>
                  <a:prstClr val="black"/>
                </a:solidFill>
                <a:latin typeface="Consolas" pitchFamily="49" charset="0"/>
                <a:cs typeface="Courier New" pitchFamily="49" charset="0"/>
              </a:rPr>
              <a:t>    </a:t>
            </a:r>
            <a:r>
              <a:rPr lang="en-US" sz="2448" dirty="0" err="1">
                <a:solidFill>
                  <a:prstClr val="black"/>
                </a:solidFill>
                <a:latin typeface="Consolas" pitchFamily="49" charset="0"/>
                <a:cs typeface="Courier New" pitchFamily="49" charset="0"/>
              </a:rPr>
              <a:t>DisplayTweet</a:t>
            </a:r>
            <a:r>
              <a:rPr lang="en-US" sz="2448" dirty="0">
                <a:solidFill>
                  <a:prstClr val="black"/>
                </a:solidFill>
                <a:latin typeface="Consolas" pitchFamily="49" charset="0"/>
                <a:cs typeface="Courier New" pitchFamily="49" charset="0"/>
              </a:rPr>
              <a:t>(</a:t>
            </a:r>
            <a:r>
              <a:rPr lang="en-US" sz="2448" b="1" dirty="0">
                <a:solidFill>
                  <a:srgbClr val="7030A0"/>
                </a:solidFill>
                <a:latin typeface="Consolas" pitchFamily="49" charset="0"/>
                <a:cs typeface="Courier New" pitchFamily="49" charset="0"/>
              </a:rPr>
              <a:t>tweets[</a:t>
            </a:r>
            <a:r>
              <a:rPr lang="en-US" sz="2448" b="1" dirty="0" err="1">
                <a:solidFill>
                  <a:srgbClr val="7030A0"/>
                </a:solidFill>
                <a:latin typeface="Consolas" pitchFamily="49" charset="0"/>
                <a:cs typeface="Courier New" pitchFamily="49" charset="0"/>
              </a:rPr>
              <a:t>i</a:t>
            </a:r>
            <a:r>
              <a:rPr lang="en-US" sz="2448" b="1" dirty="0">
                <a:solidFill>
                  <a:srgbClr val="7030A0"/>
                </a:solidFill>
                <a:latin typeface="Consolas" pitchFamily="49" charset="0"/>
                <a:cs typeface="Courier New" pitchFamily="49" charset="0"/>
              </a:rPr>
              <a:t>]</a:t>
            </a:r>
            <a:r>
              <a:rPr lang="en-US" sz="2448" dirty="0">
                <a:solidFill>
                  <a:prstClr val="black"/>
                </a:solidFill>
                <a:latin typeface="Consolas" pitchFamily="49" charset="0"/>
                <a:cs typeface="Courier New" pitchFamily="49" charset="0"/>
              </a:rPr>
              <a:t>);</a:t>
            </a:r>
          </a:p>
          <a:p>
            <a:pPr defTabSz="932597">
              <a:buNone/>
              <a:defRPr/>
            </a:pPr>
            <a:r>
              <a:rPr lang="en-US" sz="2448" dirty="0">
                <a:solidFill>
                  <a:prstClr val="black"/>
                </a:solidFill>
                <a:latin typeface="Consolas" pitchFamily="49" charset="0"/>
                <a:cs typeface="Courier New" pitchFamily="49" charset="0"/>
              </a:rPr>
              <a:t>}</a:t>
            </a:r>
          </a:p>
        </p:txBody>
      </p:sp>
    </p:spTree>
    <p:extLst>
      <p:ext uri="{BB962C8B-B14F-4D97-AF65-F5344CB8AC3E}">
        <p14:creationId xmlns:p14="http://schemas.microsoft.com/office/powerpoint/2010/main" val="199261965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275481" y="1212850"/>
            <a:ext cx="11885514" cy="4084278"/>
          </a:xfrm>
        </p:spPr>
        <p:txBody>
          <a:bodyPr/>
          <a:lstStyle/>
          <a:p>
            <a:r>
              <a:rPr lang="en-US" dirty="0" smtClean="0"/>
              <a:t>Visual Studio saves .</a:t>
            </a:r>
            <a:r>
              <a:rPr lang="en-US" dirty="0" err="1" smtClean="0"/>
              <a:t>itrace</a:t>
            </a:r>
            <a:r>
              <a:rPr lang="en-US" dirty="0" smtClean="0"/>
              <a:t> files from each run</a:t>
            </a:r>
          </a:p>
          <a:p>
            <a:r>
              <a:rPr lang="en-US" dirty="0" err="1" smtClean="0"/>
              <a:t>IntelliTrace</a:t>
            </a:r>
            <a:r>
              <a:rPr lang="en-US" dirty="0"/>
              <a:t> </a:t>
            </a:r>
            <a:r>
              <a:rPr lang="en-US" dirty="0" smtClean="0"/>
              <a:t>stand-alone collector</a:t>
            </a:r>
          </a:p>
          <a:p>
            <a:pPr marL="0" indent="0">
              <a:buNone/>
            </a:pPr>
            <a:r>
              <a:rPr lang="en-US" sz="2448" dirty="0">
                <a:latin typeface="Consolas" panose="020B0609020204030204" pitchFamily="49" charset="0"/>
                <a:cs typeface="Consolas" panose="020B0609020204030204" pitchFamily="49" charset="0"/>
              </a:rPr>
              <a:t>	IntelliTraceSC.exe launch /</a:t>
            </a:r>
            <a:r>
              <a:rPr lang="en-US" sz="2448" dirty="0" err="1">
                <a:latin typeface="Consolas" panose="020B0609020204030204" pitchFamily="49" charset="0"/>
                <a:cs typeface="Consolas" panose="020B0609020204030204" pitchFamily="49" charset="0"/>
              </a:rPr>
              <a:t>cp:plan.xml</a:t>
            </a:r>
            <a:r>
              <a:rPr lang="en-US" sz="2448" dirty="0">
                <a:latin typeface="Consolas" panose="020B0609020204030204" pitchFamily="49" charset="0"/>
                <a:cs typeface="Consolas" panose="020B0609020204030204" pitchFamily="49" charset="0"/>
              </a:rPr>
              <a:t> app.exe</a:t>
            </a:r>
          </a:p>
          <a:p>
            <a:pPr lvl="1"/>
            <a:r>
              <a:rPr lang="en-US" dirty="0" smtClean="0"/>
              <a:t>PowerShell </a:t>
            </a:r>
            <a:r>
              <a:rPr lang="en-US" dirty="0" err="1" smtClean="0"/>
              <a:t>cmdlets</a:t>
            </a:r>
            <a:r>
              <a:rPr lang="en-US" dirty="0" smtClean="0"/>
              <a:t> for ASP.NET/SharePoint</a:t>
            </a:r>
          </a:p>
          <a:p>
            <a:pPr marL="0" indent="0">
              <a:buNone/>
            </a:pPr>
            <a:r>
              <a:rPr lang="en-US" sz="2448" dirty="0">
                <a:latin typeface="Consolas" panose="020B0609020204030204" pitchFamily="49" charset="0"/>
                <a:cs typeface="Consolas" panose="020B0609020204030204" pitchFamily="49" charset="0"/>
              </a:rPr>
              <a:t>	Start-</a:t>
            </a:r>
            <a:r>
              <a:rPr lang="en-US" sz="2448" dirty="0" err="1">
                <a:latin typeface="Consolas" panose="020B0609020204030204" pitchFamily="49" charset="0"/>
                <a:cs typeface="Consolas" panose="020B0609020204030204" pitchFamily="49" charset="0"/>
              </a:rPr>
              <a:t>IntelliTraceCollection</a:t>
            </a:r>
            <a:r>
              <a:rPr lang="en-US" sz="2448" dirty="0">
                <a:latin typeface="Consolas" panose="020B0609020204030204" pitchFamily="49" charset="0"/>
                <a:cs typeface="Consolas" panose="020B0609020204030204" pitchFamily="49" charset="0"/>
              </a:rPr>
              <a:t> "</a:t>
            </a:r>
            <a:r>
              <a:rPr lang="en-US" sz="2448" dirty="0" err="1">
                <a:latin typeface="Consolas" panose="020B0609020204030204" pitchFamily="49" charset="0"/>
                <a:cs typeface="Consolas" panose="020B0609020204030204" pitchFamily="49" charset="0"/>
              </a:rPr>
              <a:t>MyAppPool</a:t>
            </a:r>
            <a:r>
              <a:rPr lang="en-US" sz="2448" dirty="0">
                <a:latin typeface="Consolas" panose="020B0609020204030204" pitchFamily="49" charset="0"/>
                <a:cs typeface="Consolas" panose="020B0609020204030204" pitchFamily="49" charset="0"/>
              </a:rPr>
              <a:t>" plan.xml C:\Logs</a:t>
            </a:r>
          </a:p>
          <a:p>
            <a:r>
              <a:rPr lang="en-US" dirty="0" smtClean="0"/>
              <a:t>Microsoft Test Manager</a:t>
            </a:r>
          </a:p>
          <a:p>
            <a:r>
              <a:rPr lang="en-US" dirty="0" smtClean="0"/>
              <a:t>Azure Cloud Services</a:t>
            </a:r>
            <a:endParaRPr lang="en-US" dirty="0"/>
          </a:p>
        </p:txBody>
      </p:sp>
      <p:sp>
        <p:nvSpPr>
          <p:cNvPr id="5" name="Title 4"/>
          <p:cNvSpPr>
            <a:spLocks noGrp="1"/>
          </p:cNvSpPr>
          <p:nvPr>
            <p:ph type="title"/>
          </p:nvPr>
        </p:nvSpPr>
        <p:spPr/>
        <p:txBody>
          <a:bodyPr/>
          <a:lstStyle/>
          <a:p>
            <a:r>
              <a:rPr lang="en-US" dirty="0" smtClean="0"/>
              <a:t>Collecting </a:t>
            </a:r>
            <a:r>
              <a:rPr lang="en-US" dirty="0" err="1" smtClean="0"/>
              <a:t>IntelliTrace</a:t>
            </a:r>
            <a:r>
              <a:rPr lang="en-US" dirty="0" smtClean="0"/>
              <a:t> Logs</a:t>
            </a:r>
            <a:endParaRPr lang="en-US" dirty="0"/>
          </a:p>
        </p:txBody>
      </p:sp>
    </p:spTree>
    <p:extLst>
      <p:ext uri="{BB962C8B-B14F-4D97-AF65-F5344CB8AC3E}">
        <p14:creationId xmlns:p14="http://schemas.microsoft.com/office/powerpoint/2010/main" val="4279289323"/>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Collecting </a:t>
            </a:r>
            <a:r>
              <a:rPr lang="en-US" dirty="0" err="1" smtClean="0"/>
              <a:t>IntelliTrace</a:t>
            </a:r>
            <a:r>
              <a:rPr lang="en-US" dirty="0" smtClean="0"/>
              <a:t> Logs</a:t>
            </a:r>
            <a:endParaRPr lang="en-US" dirty="0"/>
          </a:p>
        </p:txBody>
      </p:sp>
    </p:spTree>
    <p:extLst>
      <p:ext uri="{BB962C8B-B14F-4D97-AF65-F5344CB8AC3E}">
        <p14:creationId xmlns:p14="http://schemas.microsoft.com/office/powerpoint/2010/main" val="233496548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err="1" smtClean="0"/>
              <a:t>IntelliTrace</a:t>
            </a:r>
            <a:r>
              <a:rPr lang="en-US" dirty="0" smtClean="0"/>
              <a:t> on Azure</a:t>
            </a:r>
            <a:endParaRPr lang="en-US" dirty="0"/>
          </a:p>
        </p:txBody>
      </p:sp>
      <p:sp>
        <p:nvSpPr>
          <p:cNvPr id="4" name="Text Placeholder 3"/>
          <p:cNvSpPr>
            <a:spLocks noGrp="1"/>
          </p:cNvSpPr>
          <p:nvPr>
            <p:ph type="body" sz="quarter" idx="10"/>
          </p:nvPr>
        </p:nvSpPr>
        <p:spPr>
          <a:xfrm>
            <a:off x="274640" y="1212850"/>
            <a:ext cx="5486399" cy="3827843"/>
          </a:xfrm>
        </p:spPr>
        <p:txBody>
          <a:bodyPr/>
          <a:lstStyle/>
          <a:p>
            <a:r>
              <a:rPr lang="en-US" dirty="0" smtClean="0"/>
              <a:t>The only practical way to debug long-standing issues in cloud applications</a:t>
            </a:r>
          </a:p>
          <a:p>
            <a:r>
              <a:rPr lang="en-US" dirty="0" smtClean="0"/>
              <a:t>Works with all kinds of Cloud Services (Web/Worker Role)</a:t>
            </a:r>
            <a:endParaRPr lang="en-US" dirty="0"/>
          </a:p>
        </p:txBody>
      </p:sp>
      <p:pic>
        <p:nvPicPr>
          <p:cNvPr id="6" name="Content Placeholder 7" descr="Publish Windows Azure Application"/>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988831" y="1487812"/>
            <a:ext cx="6174528" cy="4177029"/>
          </a:xfrm>
          <a:prstGeom prst="rect">
            <a:avLst/>
          </a:prstGeom>
        </p:spPr>
      </p:pic>
    </p:spTree>
    <p:extLst>
      <p:ext uri="{BB962C8B-B14F-4D97-AF65-F5344CB8AC3E}">
        <p14:creationId xmlns:p14="http://schemas.microsoft.com/office/powerpoint/2010/main" val="235021599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err="1" smtClean="0"/>
              <a:t>IntelliTrace</a:t>
            </a:r>
            <a:r>
              <a:rPr lang="en-US" dirty="0" smtClean="0"/>
              <a:t> with Azure Cloud Services</a:t>
            </a:r>
            <a:endParaRPr lang="en-US" dirty="0"/>
          </a:p>
        </p:txBody>
      </p:sp>
    </p:spTree>
    <p:extLst>
      <p:ext uri="{BB962C8B-B14F-4D97-AF65-F5344CB8AC3E}">
        <p14:creationId xmlns:p14="http://schemas.microsoft.com/office/powerpoint/2010/main" val="387680450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Extending </a:t>
            </a:r>
            <a:r>
              <a:rPr lang="en-US" dirty="0" err="1" smtClean="0"/>
              <a:t>IntelliTrace</a:t>
            </a:r>
            <a:r>
              <a:rPr lang="en-US" dirty="0" smtClean="0"/>
              <a:t> Events</a:t>
            </a:r>
            <a:endParaRPr lang="en-US" dirty="0"/>
          </a:p>
        </p:txBody>
      </p:sp>
      <p:sp>
        <p:nvSpPr>
          <p:cNvPr id="6" name="Text Placeholder 5"/>
          <p:cNvSpPr>
            <a:spLocks noGrp="1"/>
          </p:cNvSpPr>
          <p:nvPr>
            <p:ph type="body" sz="quarter" idx="10"/>
          </p:nvPr>
        </p:nvSpPr>
        <p:spPr>
          <a:xfrm>
            <a:off x="275482" y="1212849"/>
            <a:ext cx="5485621" cy="4490391"/>
          </a:xfrm>
        </p:spPr>
        <p:txBody>
          <a:bodyPr/>
          <a:lstStyle/>
          <a:p>
            <a:r>
              <a:rPr lang="en-US" dirty="0" smtClean="0"/>
              <a:t>Add your events to the collection plan XML</a:t>
            </a:r>
          </a:p>
          <a:p>
            <a:r>
              <a:rPr lang="en-US" dirty="0" err="1" smtClean="0"/>
              <a:t>IntelliTrace</a:t>
            </a:r>
            <a:r>
              <a:rPr lang="en-US" dirty="0" smtClean="0"/>
              <a:t> can generate an event from any method in your code or framework code</a:t>
            </a:r>
          </a:p>
          <a:p>
            <a:r>
              <a:rPr lang="en-US" dirty="0" smtClean="0"/>
              <a:t>Custom parameter formatting is available</a:t>
            </a:r>
            <a:endParaRPr lang="en-US" dirty="0"/>
          </a:p>
        </p:txBody>
      </p:sp>
      <p:sp>
        <p:nvSpPr>
          <p:cNvPr id="7" name="Text Placeholder 6"/>
          <p:cNvSpPr>
            <a:spLocks noGrp="1"/>
          </p:cNvSpPr>
          <p:nvPr>
            <p:ph type="body" sz="quarter" idx="11"/>
          </p:nvPr>
        </p:nvSpPr>
        <p:spPr>
          <a:xfrm>
            <a:off x="5562793" y="1370157"/>
            <a:ext cx="6598202" cy="3818507"/>
          </a:xfrm>
        </p:spPr>
        <p:style>
          <a:lnRef idx="2">
            <a:schemeClr val="dk1"/>
          </a:lnRef>
          <a:fillRef idx="1">
            <a:schemeClr val="lt1"/>
          </a:fillRef>
          <a:effectRef idx="0">
            <a:schemeClr val="dk1"/>
          </a:effectRef>
          <a:fontRef idx="minor">
            <a:schemeClr val="dk1"/>
          </a:fontRef>
        </p:style>
        <p:txBody>
          <a:bodyPr/>
          <a:lstStyle/>
          <a:p>
            <a:pPr defTabSz="932597">
              <a:spcBef>
                <a:spcPts val="0"/>
              </a:spcBef>
              <a:buNone/>
              <a:defRPr/>
            </a:pPr>
            <a:r>
              <a:rPr lang="en-US" sz="1836" dirty="0">
                <a:solidFill>
                  <a:prstClr val="black"/>
                </a:solidFill>
                <a:latin typeface="Consolas" pitchFamily="49" charset="0"/>
                <a:cs typeface="Courier New" pitchFamily="49" charset="0"/>
              </a:rPr>
              <a:t>&lt;</a:t>
            </a:r>
            <a:r>
              <a:rPr lang="en-US" sz="1836" dirty="0" err="1">
                <a:solidFill>
                  <a:prstClr val="black"/>
                </a:solidFill>
                <a:latin typeface="Consolas" pitchFamily="49" charset="0"/>
                <a:cs typeface="Courier New" pitchFamily="49" charset="0"/>
              </a:rPr>
              <a:t>DiagnosticEventSpecification</a:t>
            </a:r>
            <a:r>
              <a:rPr lang="en-US" sz="1836" dirty="0">
                <a:solidFill>
                  <a:prstClr val="black"/>
                </a:solidFill>
                <a:latin typeface="Consolas" pitchFamily="49" charset="0"/>
                <a:cs typeface="Courier New" pitchFamily="49" charset="0"/>
              </a:rPr>
              <a:t> enabled="true"&gt;</a:t>
            </a:r>
          </a:p>
          <a:p>
            <a:pPr defTabSz="932597">
              <a:spcBef>
                <a:spcPts val="0"/>
              </a:spcBef>
              <a:buNone/>
              <a:defRPr/>
            </a:pPr>
            <a:r>
              <a:rPr lang="en-US" sz="1836" dirty="0">
                <a:solidFill>
                  <a:prstClr val="black"/>
                </a:solidFill>
                <a:latin typeface="Consolas" pitchFamily="49" charset="0"/>
                <a:cs typeface="Courier New" pitchFamily="49" charset="0"/>
              </a:rPr>
              <a:t>  &lt;</a:t>
            </a:r>
            <a:r>
              <a:rPr lang="en-US" sz="1836" dirty="0" err="1">
                <a:solidFill>
                  <a:prstClr val="black"/>
                </a:solidFill>
                <a:latin typeface="Consolas" pitchFamily="49" charset="0"/>
                <a:cs typeface="Courier New" pitchFamily="49" charset="0"/>
              </a:rPr>
              <a:t>CategoryId</a:t>
            </a:r>
            <a:r>
              <a:rPr lang="en-US" sz="1836" dirty="0">
                <a:solidFill>
                  <a:prstClr val="black"/>
                </a:solidFill>
                <a:latin typeface="Consolas" pitchFamily="49" charset="0"/>
                <a:cs typeface="Courier New" pitchFamily="49" charset="0"/>
              </a:rPr>
              <a:t>&gt;</a:t>
            </a:r>
            <a:r>
              <a:rPr lang="en-US" sz="1836" dirty="0" err="1">
                <a:solidFill>
                  <a:prstClr val="black"/>
                </a:solidFill>
                <a:latin typeface="Consolas" pitchFamily="49" charset="0"/>
                <a:cs typeface="Courier New" pitchFamily="49" charset="0"/>
              </a:rPr>
              <a:t>gc</a:t>
            </a:r>
            <a:r>
              <a:rPr lang="en-US" sz="1836" dirty="0">
                <a:solidFill>
                  <a:prstClr val="black"/>
                </a:solidFill>
                <a:latin typeface="Consolas" pitchFamily="49" charset="0"/>
                <a:cs typeface="Courier New" pitchFamily="49" charset="0"/>
              </a:rPr>
              <a:t>&lt;/</a:t>
            </a:r>
            <a:r>
              <a:rPr lang="en-US" sz="1836" dirty="0" err="1">
                <a:solidFill>
                  <a:prstClr val="black"/>
                </a:solidFill>
                <a:latin typeface="Consolas" pitchFamily="49" charset="0"/>
                <a:cs typeface="Courier New" pitchFamily="49" charset="0"/>
              </a:rPr>
              <a:t>CategoryId</a:t>
            </a:r>
            <a:r>
              <a:rPr lang="en-US" sz="1836" dirty="0">
                <a:solidFill>
                  <a:prstClr val="black"/>
                </a:solidFill>
                <a:latin typeface="Consolas" pitchFamily="49" charset="0"/>
                <a:cs typeface="Courier New" pitchFamily="49" charset="0"/>
              </a:rPr>
              <a:t>&gt;</a:t>
            </a:r>
          </a:p>
          <a:p>
            <a:pPr defTabSz="932597">
              <a:spcBef>
                <a:spcPts val="0"/>
              </a:spcBef>
              <a:buNone/>
              <a:defRPr/>
            </a:pPr>
            <a:r>
              <a:rPr lang="en-US" sz="1836" dirty="0">
                <a:solidFill>
                  <a:prstClr val="black"/>
                </a:solidFill>
                <a:latin typeface="Consolas" pitchFamily="49" charset="0"/>
                <a:cs typeface="Courier New" pitchFamily="49" charset="0"/>
              </a:rPr>
              <a:t>  &lt;</a:t>
            </a:r>
            <a:r>
              <a:rPr lang="en-US" sz="1836" dirty="0" err="1">
                <a:solidFill>
                  <a:prstClr val="black"/>
                </a:solidFill>
                <a:latin typeface="Consolas" pitchFamily="49" charset="0"/>
                <a:cs typeface="Courier New" pitchFamily="49" charset="0"/>
              </a:rPr>
              <a:t>SettingsName</a:t>
            </a:r>
            <a:r>
              <a:rPr lang="en-US" sz="1836" dirty="0">
                <a:solidFill>
                  <a:prstClr val="black"/>
                </a:solidFill>
                <a:latin typeface="Consolas" pitchFamily="49" charset="0"/>
                <a:cs typeface="Courier New" pitchFamily="49" charset="0"/>
              </a:rPr>
              <a:t>&gt;Full collection&lt;/</a:t>
            </a:r>
            <a:r>
              <a:rPr lang="en-US" sz="1836" dirty="0" err="1">
                <a:solidFill>
                  <a:prstClr val="black"/>
                </a:solidFill>
                <a:latin typeface="Consolas" pitchFamily="49" charset="0"/>
                <a:cs typeface="Courier New" pitchFamily="49" charset="0"/>
              </a:rPr>
              <a:t>SettingsName</a:t>
            </a:r>
            <a:r>
              <a:rPr lang="en-US" sz="1836" dirty="0">
                <a:solidFill>
                  <a:prstClr val="black"/>
                </a:solidFill>
                <a:latin typeface="Consolas" pitchFamily="49" charset="0"/>
                <a:cs typeface="Courier New" pitchFamily="49" charset="0"/>
              </a:rPr>
              <a:t>&gt;</a:t>
            </a:r>
          </a:p>
          <a:p>
            <a:pPr defTabSz="932597">
              <a:spcBef>
                <a:spcPts val="0"/>
              </a:spcBef>
              <a:buNone/>
              <a:defRPr/>
            </a:pPr>
            <a:r>
              <a:rPr lang="en-US" sz="1836" dirty="0">
                <a:solidFill>
                  <a:prstClr val="black"/>
                </a:solidFill>
                <a:latin typeface="Consolas" pitchFamily="49" charset="0"/>
                <a:cs typeface="Courier New" pitchFamily="49" charset="0"/>
              </a:rPr>
              <a:t>...</a:t>
            </a:r>
          </a:p>
          <a:p>
            <a:pPr defTabSz="932597">
              <a:spcBef>
                <a:spcPts val="0"/>
              </a:spcBef>
              <a:buNone/>
              <a:defRPr/>
            </a:pPr>
            <a:r>
              <a:rPr lang="en-US" sz="1836" dirty="0">
                <a:solidFill>
                  <a:prstClr val="black"/>
                </a:solidFill>
                <a:latin typeface="Consolas" pitchFamily="49" charset="0"/>
                <a:cs typeface="Courier New" pitchFamily="49" charset="0"/>
              </a:rPr>
              <a:t>    &lt;Bindings&gt;</a:t>
            </a:r>
          </a:p>
          <a:p>
            <a:pPr defTabSz="932597">
              <a:spcBef>
                <a:spcPts val="0"/>
              </a:spcBef>
              <a:buNone/>
              <a:defRPr/>
            </a:pPr>
            <a:r>
              <a:rPr lang="en-US" sz="1836" dirty="0">
                <a:solidFill>
                  <a:prstClr val="black"/>
                </a:solidFill>
                <a:latin typeface="Consolas" pitchFamily="49" charset="0"/>
                <a:cs typeface="Courier New" pitchFamily="49" charset="0"/>
              </a:rPr>
              <a:t>      &lt;Binding&gt;</a:t>
            </a:r>
          </a:p>
          <a:p>
            <a:pPr defTabSz="932597">
              <a:spcBef>
                <a:spcPts val="0"/>
              </a:spcBef>
              <a:buNone/>
              <a:defRPr/>
            </a:pPr>
            <a:r>
              <a:rPr lang="en-US" sz="1836" dirty="0">
                <a:solidFill>
                  <a:prstClr val="black"/>
                </a:solidFill>
                <a:latin typeface="Consolas" pitchFamily="49" charset="0"/>
                <a:cs typeface="Courier New" pitchFamily="49" charset="0"/>
              </a:rPr>
              <a:t>...</a:t>
            </a:r>
          </a:p>
          <a:p>
            <a:pPr defTabSz="932597">
              <a:spcBef>
                <a:spcPts val="0"/>
              </a:spcBef>
              <a:buNone/>
              <a:defRPr/>
            </a:pPr>
            <a:r>
              <a:rPr lang="en-US" sz="1836" dirty="0">
                <a:solidFill>
                  <a:srgbClr val="FF0000"/>
                </a:solidFill>
                <a:latin typeface="Consolas" pitchFamily="49" charset="0"/>
                <a:cs typeface="Courier New" pitchFamily="49" charset="0"/>
              </a:rPr>
              <a:t>        &lt;</a:t>
            </a:r>
            <a:r>
              <a:rPr lang="en-US" sz="1836" dirty="0" err="1">
                <a:solidFill>
                  <a:srgbClr val="FF0000"/>
                </a:solidFill>
                <a:latin typeface="Consolas" pitchFamily="49" charset="0"/>
                <a:cs typeface="Courier New" pitchFamily="49" charset="0"/>
              </a:rPr>
              <a:t>TypeName</a:t>
            </a:r>
            <a:r>
              <a:rPr lang="en-US" sz="1836" dirty="0">
                <a:solidFill>
                  <a:srgbClr val="FF0000"/>
                </a:solidFill>
                <a:latin typeface="Consolas" pitchFamily="49" charset="0"/>
                <a:cs typeface="Courier New" pitchFamily="49" charset="0"/>
              </a:rPr>
              <a:t>&gt;</a:t>
            </a:r>
            <a:r>
              <a:rPr lang="en-US" sz="1836" dirty="0" err="1">
                <a:solidFill>
                  <a:srgbClr val="FF0000"/>
                </a:solidFill>
                <a:latin typeface="Consolas" pitchFamily="49" charset="0"/>
                <a:cs typeface="Courier New" pitchFamily="49" charset="0"/>
              </a:rPr>
              <a:t>System.GC</a:t>
            </a:r>
            <a:r>
              <a:rPr lang="en-US" sz="1836" dirty="0">
                <a:solidFill>
                  <a:srgbClr val="FF0000"/>
                </a:solidFill>
                <a:latin typeface="Consolas" pitchFamily="49" charset="0"/>
                <a:cs typeface="Courier New" pitchFamily="49" charset="0"/>
              </a:rPr>
              <a:t>&lt;/</a:t>
            </a:r>
            <a:r>
              <a:rPr lang="en-US" sz="1836" dirty="0" err="1">
                <a:solidFill>
                  <a:srgbClr val="FF0000"/>
                </a:solidFill>
                <a:latin typeface="Consolas" pitchFamily="49" charset="0"/>
                <a:cs typeface="Courier New" pitchFamily="49" charset="0"/>
              </a:rPr>
              <a:t>TypeName</a:t>
            </a:r>
            <a:r>
              <a:rPr lang="en-US" sz="1836" dirty="0">
                <a:solidFill>
                  <a:srgbClr val="FF0000"/>
                </a:solidFill>
                <a:latin typeface="Consolas" pitchFamily="49" charset="0"/>
                <a:cs typeface="Courier New" pitchFamily="49" charset="0"/>
              </a:rPr>
              <a:t>&gt;</a:t>
            </a:r>
          </a:p>
          <a:p>
            <a:pPr defTabSz="932597">
              <a:spcBef>
                <a:spcPts val="0"/>
              </a:spcBef>
              <a:buNone/>
              <a:defRPr/>
            </a:pPr>
            <a:r>
              <a:rPr lang="en-US" sz="1836" dirty="0">
                <a:solidFill>
                  <a:srgbClr val="FF0000"/>
                </a:solidFill>
                <a:latin typeface="Consolas" pitchFamily="49" charset="0"/>
                <a:cs typeface="Courier New" pitchFamily="49" charset="0"/>
              </a:rPr>
              <a:t>        &lt;</a:t>
            </a:r>
            <a:r>
              <a:rPr lang="en-US" sz="1836" dirty="0" err="1">
                <a:solidFill>
                  <a:srgbClr val="FF0000"/>
                </a:solidFill>
                <a:latin typeface="Consolas" pitchFamily="49" charset="0"/>
                <a:cs typeface="Courier New" pitchFamily="49" charset="0"/>
              </a:rPr>
              <a:t>MethodName</a:t>
            </a:r>
            <a:r>
              <a:rPr lang="en-US" sz="1836" dirty="0">
                <a:solidFill>
                  <a:srgbClr val="FF0000"/>
                </a:solidFill>
                <a:latin typeface="Consolas" pitchFamily="49" charset="0"/>
                <a:cs typeface="Courier New" pitchFamily="49" charset="0"/>
              </a:rPr>
              <a:t>&gt;Collect&lt;/</a:t>
            </a:r>
            <a:r>
              <a:rPr lang="en-US" sz="1836" dirty="0" err="1">
                <a:solidFill>
                  <a:srgbClr val="FF0000"/>
                </a:solidFill>
                <a:latin typeface="Consolas" pitchFamily="49" charset="0"/>
                <a:cs typeface="Courier New" pitchFamily="49" charset="0"/>
              </a:rPr>
              <a:t>MethodName</a:t>
            </a:r>
            <a:r>
              <a:rPr lang="en-US" sz="1836" dirty="0">
                <a:solidFill>
                  <a:srgbClr val="FF0000"/>
                </a:solidFill>
                <a:latin typeface="Consolas" pitchFamily="49" charset="0"/>
                <a:cs typeface="Courier New" pitchFamily="49" charset="0"/>
              </a:rPr>
              <a:t>&gt;</a:t>
            </a:r>
          </a:p>
          <a:p>
            <a:pPr defTabSz="932597">
              <a:spcBef>
                <a:spcPts val="0"/>
              </a:spcBef>
              <a:buNone/>
              <a:defRPr/>
            </a:pPr>
            <a:r>
              <a:rPr lang="en-US" sz="1836" dirty="0">
                <a:solidFill>
                  <a:prstClr val="black"/>
                </a:solidFill>
                <a:latin typeface="Consolas" pitchFamily="49" charset="0"/>
                <a:cs typeface="Courier New" pitchFamily="49" charset="0"/>
              </a:rPr>
              <a:t>        &lt;</a:t>
            </a:r>
            <a:r>
              <a:rPr lang="en-US" sz="1836" dirty="0" err="1">
                <a:solidFill>
                  <a:prstClr val="black"/>
                </a:solidFill>
                <a:latin typeface="Consolas" pitchFamily="49" charset="0"/>
                <a:cs typeface="Courier New" pitchFamily="49" charset="0"/>
              </a:rPr>
              <a:t>ShortDescription</a:t>
            </a:r>
            <a:r>
              <a:rPr lang="en-US" sz="1836" dirty="0">
                <a:solidFill>
                  <a:prstClr val="black"/>
                </a:solidFill>
                <a:latin typeface="Consolas" pitchFamily="49" charset="0"/>
                <a:cs typeface="Courier New" pitchFamily="49" charset="0"/>
              </a:rPr>
              <a:t>&gt;</a:t>
            </a:r>
          </a:p>
          <a:p>
            <a:pPr defTabSz="932597">
              <a:spcBef>
                <a:spcPts val="0"/>
              </a:spcBef>
              <a:buNone/>
              <a:defRPr/>
            </a:pPr>
            <a:r>
              <a:rPr lang="en-US" sz="1836" dirty="0">
                <a:solidFill>
                  <a:prstClr val="black"/>
                </a:solidFill>
                <a:latin typeface="Consolas" pitchFamily="49" charset="0"/>
                <a:cs typeface="Courier New" pitchFamily="49" charset="0"/>
              </a:rPr>
              <a:t>          Garbage collection forced by the app</a:t>
            </a:r>
          </a:p>
          <a:p>
            <a:pPr defTabSz="932597">
              <a:spcBef>
                <a:spcPts val="0"/>
              </a:spcBef>
              <a:buNone/>
              <a:defRPr/>
            </a:pPr>
            <a:r>
              <a:rPr lang="en-US" sz="1836" dirty="0">
                <a:solidFill>
                  <a:prstClr val="black"/>
                </a:solidFill>
                <a:latin typeface="Consolas" pitchFamily="49" charset="0"/>
                <a:cs typeface="Courier New" pitchFamily="49" charset="0"/>
              </a:rPr>
              <a:t>        &lt;/</a:t>
            </a:r>
            <a:r>
              <a:rPr lang="en-US" sz="1836" dirty="0" err="1">
                <a:solidFill>
                  <a:prstClr val="black"/>
                </a:solidFill>
                <a:latin typeface="Consolas" pitchFamily="49" charset="0"/>
                <a:cs typeface="Courier New" pitchFamily="49" charset="0"/>
              </a:rPr>
              <a:t>ShortDescription</a:t>
            </a:r>
            <a:r>
              <a:rPr lang="en-US" sz="1836" dirty="0">
                <a:solidFill>
                  <a:prstClr val="black"/>
                </a:solidFill>
                <a:latin typeface="Consolas" pitchFamily="49" charset="0"/>
                <a:cs typeface="Courier New" pitchFamily="49" charset="0"/>
              </a:rPr>
              <a:t>&gt;</a:t>
            </a:r>
          </a:p>
          <a:p>
            <a:pPr defTabSz="932597">
              <a:spcBef>
                <a:spcPts val="0"/>
              </a:spcBef>
              <a:buNone/>
              <a:defRPr/>
            </a:pPr>
            <a:r>
              <a:rPr lang="en-US" sz="1836" dirty="0">
                <a:solidFill>
                  <a:prstClr val="black"/>
                </a:solidFill>
                <a:latin typeface="Consolas" pitchFamily="49" charset="0"/>
                <a:cs typeface="Courier New" pitchFamily="49" charset="0"/>
              </a:rPr>
              <a:t>...</a:t>
            </a:r>
          </a:p>
          <a:p>
            <a:pPr defTabSz="932597">
              <a:spcBef>
                <a:spcPts val="0"/>
              </a:spcBef>
              <a:buNone/>
              <a:defRPr/>
            </a:pPr>
            <a:r>
              <a:rPr lang="en-US" sz="1836" dirty="0">
                <a:solidFill>
                  <a:prstClr val="black"/>
                </a:solidFill>
                <a:latin typeface="Consolas" pitchFamily="49" charset="0"/>
                <a:cs typeface="Courier New" pitchFamily="49" charset="0"/>
              </a:rPr>
              <a:t>&lt;/</a:t>
            </a:r>
            <a:r>
              <a:rPr lang="en-US" sz="1836" dirty="0" err="1">
                <a:solidFill>
                  <a:prstClr val="black"/>
                </a:solidFill>
                <a:latin typeface="Consolas" pitchFamily="49" charset="0"/>
                <a:cs typeface="Courier New" pitchFamily="49" charset="0"/>
              </a:rPr>
              <a:t>DiagnosticEventSpecification</a:t>
            </a:r>
            <a:r>
              <a:rPr lang="en-US" sz="1836" dirty="0">
                <a:solidFill>
                  <a:prstClr val="black"/>
                </a:solidFill>
                <a:latin typeface="Consolas" pitchFamily="49" charset="0"/>
                <a:cs typeface="Courier New" pitchFamily="49" charset="0"/>
              </a:rPr>
              <a:t>&gt;</a:t>
            </a:r>
          </a:p>
        </p:txBody>
      </p:sp>
    </p:spTree>
    <p:extLst>
      <p:ext uri="{BB962C8B-B14F-4D97-AF65-F5344CB8AC3E}">
        <p14:creationId xmlns:p14="http://schemas.microsoft.com/office/powerpoint/2010/main" val="174327417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Custom </a:t>
            </a:r>
            <a:r>
              <a:rPr lang="en-US" dirty="0" err="1" smtClean="0"/>
              <a:t>IntelliTrace</a:t>
            </a:r>
            <a:r>
              <a:rPr lang="en-US" dirty="0" smtClean="0"/>
              <a:t> Events</a:t>
            </a:r>
            <a:endParaRPr lang="en-US" dirty="0"/>
          </a:p>
        </p:txBody>
      </p:sp>
    </p:spTree>
    <p:extLst>
      <p:ext uri="{BB962C8B-B14F-4D97-AF65-F5344CB8AC3E}">
        <p14:creationId xmlns:p14="http://schemas.microsoft.com/office/powerpoint/2010/main" val="353361394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5481" y="1212850"/>
            <a:ext cx="11885514" cy="3203714"/>
          </a:xfrm>
        </p:spPr>
        <p:txBody>
          <a:bodyPr/>
          <a:lstStyle/>
          <a:p>
            <a:r>
              <a:rPr lang="en-US" dirty="0" smtClean="0"/>
              <a:t>Use </a:t>
            </a:r>
            <a:r>
              <a:rPr lang="en-US" dirty="0" err="1" smtClean="0"/>
              <a:t>IntelliTrace</a:t>
            </a:r>
            <a:r>
              <a:rPr lang="en-US" dirty="0" smtClean="0"/>
              <a:t> as the perfect companion for live debugging in Visual Studio</a:t>
            </a:r>
          </a:p>
          <a:p>
            <a:r>
              <a:rPr lang="en-US" dirty="0" smtClean="0"/>
              <a:t>Collect </a:t>
            </a:r>
            <a:r>
              <a:rPr lang="en-US" dirty="0" err="1" smtClean="0"/>
              <a:t>IntelliTrace</a:t>
            </a:r>
            <a:r>
              <a:rPr lang="en-US" dirty="0" smtClean="0"/>
              <a:t> information from test, staging, and production environments</a:t>
            </a:r>
          </a:p>
          <a:p>
            <a:r>
              <a:rPr lang="en-US" dirty="0" smtClean="0"/>
              <a:t>Extend </a:t>
            </a:r>
            <a:r>
              <a:rPr lang="en-US" dirty="0" err="1" smtClean="0"/>
              <a:t>IntelliTrace</a:t>
            </a:r>
            <a:r>
              <a:rPr lang="en-US" dirty="0" smtClean="0"/>
              <a:t> with your own events</a:t>
            </a:r>
            <a:endParaRPr lang="en-US" dirty="0"/>
          </a:p>
        </p:txBody>
      </p:sp>
      <p:sp>
        <p:nvSpPr>
          <p:cNvPr id="2" name="Title 1"/>
          <p:cNvSpPr>
            <a:spLocks noGrp="1"/>
          </p:cNvSpPr>
          <p:nvPr>
            <p:ph type="title"/>
          </p:nvPr>
        </p:nvSpPr>
        <p:spPr/>
        <p:txBody>
          <a:bodyPr/>
          <a:lstStyle/>
          <a:p>
            <a:r>
              <a:rPr lang="en-US" dirty="0" smtClean="0"/>
              <a:t>Summary &amp; Call To Action</a:t>
            </a:r>
            <a:endParaRPr lang="en-US" dirty="0"/>
          </a:p>
        </p:txBody>
      </p:sp>
    </p:spTree>
    <p:extLst>
      <p:ext uri="{BB962C8B-B14F-4D97-AF65-F5344CB8AC3E}">
        <p14:creationId xmlns:p14="http://schemas.microsoft.com/office/powerpoint/2010/main" val="140057411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a:t>
            </a:r>
            <a:endParaRPr lang="en-US" dirty="0"/>
          </a:p>
        </p:txBody>
      </p:sp>
      <p:sp>
        <p:nvSpPr>
          <p:cNvPr id="5" name="Text Placeholder 4"/>
          <p:cNvSpPr>
            <a:spLocks noGrp="1"/>
          </p:cNvSpPr>
          <p:nvPr>
            <p:ph type="body" sz="quarter" idx="14"/>
          </p:nvPr>
        </p:nvSpPr>
        <p:spPr>
          <a:xfrm>
            <a:off x="277115" y="3179840"/>
            <a:ext cx="5484261" cy="2603423"/>
          </a:xfrm>
        </p:spPr>
        <p:txBody>
          <a:bodyPr/>
          <a:lstStyle/>
          <a:p>
            <a:r>
              <a:rPr lang="en-US" dirty="0" smtClean="0"/>
              <a:t>Sasha Goldshtein</a:t>
            </a:r>
          </a:p>
          <a:p>
            <a:r>
              <a:rPr lang="en-US" dirty="0" smtClean="0"/>
              <a:t>blog.sashag.net</a:t>
            </a:r>
          </a:p>
          <a:p>
            <a:r>
              <a:rPr lang="en-US" dirty="0" smtClean="0"/>
              <a:t>@</a:t>
            </a:r>
            <a:r>
              <a:rPr lang="en-US" dirty="0" err="1" smtClean="0"/>
              <a:t>goldshtn</a:t>
            </a:r>
            <a:endParaRPr lang="en-US" dirty="0"/>
          </a:p>
        </p:txBody>
      </p:sp>
    </p:spTree>
    <p:extLst>
      <p:ext uri="{BB962C8B-B14F-4D97-AF65-F5344CB8AC3E}">
        <p14:creationId xmlns:p14="http://schemas.microsoft.com/office/powerpoint/2010/main" val="1478656073"/>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grpSp>
        <p:nvGrpSpPr>
          <p:cNvPr id="13" name="Group 12"/>
          <p:cNvGrpSpPr/>
          <p:nvPr/>
        </p:nvGrpSpPr>
        <p:grpSpPr>
          <a:xfrm>
            <a:off x="5997643" y="1214472"/>
            <a:ext cx="5486404" cy="2748820"/>
            <a:chOff x="5997643" y="1214472"/>
            <a:chExt cx="5486404" cy="2748820"/>
          </a:xfrm>
        </p:grpSpPr>
        <p:sp>
          <p:nvSpPr>
            <p:cNvPr id="14" name="Arrow Bar"/>
            <p:cNvSpPr/>
            <p:nvPr/>
          </p:nvSpPr>
          <p:spPr bwMode="gray">
            <a:xfrm>
              <a:off x="5997647" y="1214472"/>
              <a:ext cx="5486400" cy="1841377"/>
            </a:xfrm>
            <a:prstGeom prst="rect">
              <a:avLst/>
            </a:prstGeom>
            <a:solidFill>
              <a:schemeClr val="accent3"/>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Learning</a:t>
              </a:r>
            </a:p>
          </p:txBody>
        </p:sp>
        <p:sp>
          <p:nvSpPr>
            <p:cNvPr id="15" name="Rectangle 14"/>
            <p:cNvSpPr/>
            <p:nvPr/>
          </p:nvSpPr>
          <p:spPr bwMode="auto">
            <a:xfrm>
              <a:off x="5997643" y="3046651"/>
              <a:ext cx="5481391" cy="916641"/>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16" name="Rectangle 15"/>
            <p:cNvSpPr/>
            <p:nvPr/>
          </p:nvSpPr>
          <p:spPr>
            <a:xfrm>
              <a:off x="6570121" y="3108285"/>
              <a:ext cx="4242253"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Microsoft Certification &amp; Training Resources</a:t>
              </a:r>
            </a:p>
          </p:txBody>
        </p:sp>
        <p:sp>
          <p:nvSpPr>
            <p:cNvPr id="17" name="Rectangle 16"/>
            <p:cNvSpPr/>
            <p:nvPr/>
          </p:nvSpPr>
          <p:spPr bwMode="white">
            <a:xfrm>
              <a:off x="6591784" y="3459509"/>
              <a:ext cx="4620541" cy="369332"/>
            </a:xfrm>
            <a:prstGeom prst="rect">
              <a:avLst/>
            </a:prstGeom>
          </p:spPr>
          <p:txBody>
            <a:bodyPr wrap="square" lIns="182880">
              <a:spAutoFit/>
            </a:bodyPr>
            <a:lstStyle/>
            <a:p>
              <a:r>
                <a:rPr lang="en-US" dirty="0">
                  <a:solidFill>
                    <a:srgbClr val="FFFFFF"/>
                  </a:solidFill>
                  <a:hlinkClick r:id="rId3"/>
                </a:rPr>
                <a:t>www.microsoft.com/learning </a:t>
              </a:r>
              <a:endParaRPr lang="en-US" sz="1600" dirty="0"/>
            </a:p>
          </p:txBody>
        </p:sp>
        <p:sp>
          <p:nvSpPr>
            <p:cNvPr id="18" name="Freeform 19"/>
            <p:cNvSpPr>
              <a:spLocks noEditPoints="1"/>
            </p:cNvSpPr>
            <p:nvPr/>
          </p:nvSpPr>
          <p:spPr bwMode="black">
            <a:xfrm>
              <a:off x="6168926" y="3307327"/>
              <a:ext cx="393700" cy="395287"/>
            </a:xfrm>
            <a:custGeom>
              <a:avLst/>
              <a:gdLst>
                <a:gd name="T0" fmla="*/ 82 w 150"/>
                <a:gd name="T1" fmla="*/ 43 h 150"/>
                <a:gd name="T2" fmla="*/ 80 w 150"/>
                <a:gd name="T3" fmla="*/ 47 h 150"/>
                <a:gd name="T4" fmla="*/ 75 w 150"/>
                <a:gd name="T5" fmla="*/ 49 h 150"/>
                <a:gd name="T6" fmla="*/ 69 w 150"/>
                <a:gd name="T7" fmla="*/ 47 h 150"/>
                <a:gd name="T8" fmla="*/ 67 w 150"/>
                <a:gd name="T9" fmla="*/ 43 h 150"/>
                <a:gd name="T10" fmla="*/ 69 w 150"/>
                <a:gd name="T11" fmla="*/ 38 h 150"/>
                <a:gd name="T12" fmla="*/ 75 w 150"/>
                <a:gd name="T13" fmla="*/ 36 h 150"/>
                <a:gd name="T14" fmla="*/ 80 w 150"/>
                <a:gd name="T15" fmla="*/ 38 h 150"/>
                <a:gd name="T16" fmla="*/ 82 w 150"/>
                <a:gd name="T17" fmla="*/ 43 h 150"/>
                <a:gd name="T18" fmla="*/ 68 w 150"/>
                <a:gd name="T19" fmla="*/ 114 h 150"/>
                <a:gd name="T20" fmla="*/ 81 w 150"/>
                <a:gd name="T21" fmla="*/ 114 h 150"/>
                <a:gd name="T22" fmla="*/ 81 w 150"/>
                <a:gd name="T23" fmla="*/ 60 h 150"/>
                <a:gd name="T24" fmla="*/ 68 w 150"/>
                <a:gd name="T25" fmla="*/ 60 h 150"/>
                <a:gd name="T26" fmla="*/ 68 w 150"/>
                <a:gd name="T27" fmla="*/ 114 h 150"/>
                <a:gd name="T28" fmla="*/ 150 w 150"/>
                <a:gd name="T29" fmla="*/ 75 h 150"/>
                <a:gd name="T30" fmla="*/ 75 w 150"/>
                <a:gd name="T31" fmla="*/ 0 h 150"/>
                <a:gd name="T32" fmla="*/ 0 w 150"/>
                <a:gd name="T33" fmla="*/ 75 h 150"/>
                <a:gd name="T34" fmla="*/ 75 w 150"/>
                <a:gd name="T35" fmla="*/ 150 h 150"/>
                <a:gd name="T36" fmla="*/ 150 w 150"/>
                <a:gd name="T37" fmla="*/ 75 h 150"/>
                <a:gd name="T38" fmla="*/ 140 w 150"/>
                <a:gd name="T39" fmla="*/ 75 h 150"/>
                <a:gd name="T40" fmla="*/ 75 w 150"/>
                <a:gd name="T41" fmla="*/ 140 h 150"/>
                <a:gd name="T42" fmla="*/ 9 w 150"/>
                <a:gd name="T43" fmla="*/ 75 h 150"/>
                <a:gd name="T44" fmla="*/ 75 w 150"/>
                <a:gd name="T45" fmla="*/ 10 h 150"/>
                <a:gd name="T46" fmla="*/ 140 w 150"/>
                <a:gd name="T47" fmla="*/ 75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0" h="150">
                  <a:moveTo>
                    <a:pt x="82" y="43"/>
                  </a:moveTo>
                  <a:cubicBezTo>
                    <a:pt x="82" y="44"/>
                    <a:pt x="81" y="46"/>
                    <a:pt x="80" y="47"/>
                  </a:cubicBezTo>
                  <a:cubicBezTo>
                    <a:pt x="79" y="48"/>
                    <a:pt x="77" y="49"/>
                    <a:pt x="75" y="49"/>
                  </a:cubicBezTo>
                  <a:cubicBezTo>
                    <a:pt x="73" y="49"/>
                    <a:pt x="71" y="48"/>
                    <a:pt x="69" y="47"/>
                  </a:cubicBezTo>
                  <a:cubicBezTo>
                    <a:pt x="68" y="46"/>
                    <a:pt x="67" y="44"/>
                    <a:pt x="67" y="43"/>
                  </a:cubicBezTo>
                  <a:cubicBezTo>
                    <a:pt x="67" y="41"/>
                    <a:pt x="68" y="39"/>
                    <a:pt x="69" y="38"/>
                  </a:cubicBezTo>
                  <a:cubicBezTo>
                    <a:pt x="71" y="37"/>
                    <a:pt x="73" y="36"/>
                    <a:pt x="75" y="36"/>
                  </a:cubicBezTo>
                  <a:cubicBezTo>
                    <a:pt x="77" y="36"/>
                    <a:pt x="79" y="37"/>
                    <a:pt x="80" y="38"/>
                  </a:cubicBezTo>
                  <a:cubicBezTo>
                    <a:pt x="81" y="39"/>
                    <a:pt x="82" y="41"/>
                    <a:pt x="82" y="43"/>
                  </a:cubicBezTo>
                  <a:moveTo>
                    <a:pt x="68" y="114"/>
                  </a:moveTo>
                  <a:cubicBezTo>
                    <a:pt x="81" y="114"/>
                    <a:pt x="81" y="114"/>
                    <a:pt x="81" y="114"/>
                  </a:cubicBezTo>
                  <a:cubicBezTo>
                    <a:pt x="81" y="60"/>
                    <a:pt x="81" y="60"/>
                    <a:pt x="81" y="60"/>
                  </a:cubicBezTo>
                  <a:cubicBezTo>
                    <a:pt x="68" y="60"/>
                    <a:pt x="68" y="60"/>
                    <a:pt x="68" y="60"/>
                  </a:cubicBezTo>
                  <a:lnTo>
                    <a:pt x="68" y="114"/>
                  </a:lnTo>
                  <a:close/>
                  <a:moveTo>
                    <a:pt x="150" y="75"/>
                  </a:moveTo>
                  <a:cubicBezTo>
                    <a:pt x="150" y="34"/>
                    <a:pt x="116" y="0"/>
                    <a:pt x="75" y="0"/>
                  </a:cubicBezTo>
                  <a:cubicBezTo>
                    <a:pt x="33" y="0"/>
                    <a:pt x="0" y="34"/>
                    <a:pt x="0" y="75"/>
                  </a:cubicBezTo>
                  <a:cubicBezTo>
                    <a:pt x="0" y="116"/>
                    <a:pt x="33" y="150"/>
                    <a:pt x="75" y="150"/>
                  </a:cubicBezTo>
                  <a:cubicBezTo>
                    <a:pt x="116" y="150"/>
                    <a:pt x="150" y="116"/>
                    <a:pt x="150" y="75"/>
                  </a:cubicBezTo>
                  <a:close/>
                  <a:moveTo>
                    <a:pt x="140" y="75"/>
                  </a:moveTo>
                  <a:cubicBezTo>
                    <a:pt x="140" y="111"/>
                    <a:pt x="111" y="140"/>
                    <a:pt x="75" y="140"/>
                  </a:cubicBezTo>
                  <a:cubicBezTo>
                    <a:pt x="39" y="140"/>
                    <a:pt x="9" y="111"/>
                    <a:pt x="9" y="75"/>
                  </a:cubicBezTo>
                  <a:cubicBezTo>
                    <a:pt x="9" y="39"/>
                    <a:pt x="39" y="10"/>
                    <a:pt x="75" y="10"/>
                  </a:cubicBezTo>
                  <a:cubicBezTo>
                    <a:pt x="111" y="10"/>
                    <a:pt x="140" y="39"/>
                    <a:pt x="140" y="75"/>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19" name="Group 18"/>
          <p:cNvGrpSpPr/>
          <p:nvPr/>
        </p:nvGrpSpPr>
        <p:grpSpPr>
          <a:xfrm>
            <a:off x="5987589" y="3946350"/>
            <a:ext cx="5491447" cy="2734059"/>
            <a:chOff x="5987589" y="3946350"/>
            <a:chExt cx="5491447" cy="2734059"/>
          </a:xfrm>
        </p:grpSpPr>
        <p:sp>
          <p:nvSpPr>
            <p:cNvPr id="20" name="Title Tile"/>
            <p:cNvSpPr/>
            <p:nvPr/>
          </p:nvSpPr>
          <p:spPr bwMode="gray">
            <a:xfrm>
              <a:off x="5997647" y="3946350"/>
              <a:ext cx="5481387" cy="1835295"/>
            </a:xfrm>
            <a:prstGeom prst="rect">
              <a:avLst/>
            </a:prstGeom>
            <a:solidFill>
              <a:schemeClr val="accent6"/>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Developer Network</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1" name="Rectangle 20"/>
            <p:cNvSpPr/>
            <p:nvPr/>
          </p:nvSpPr>
          <p:spPr bwMode="auto">
            <a:xfrm>
              <a:off x="5987589" y="5766010"/>
              <a:ext cx="5491447" cy="91439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3" name="Rectangle 22"/>
            <p:cNvSpPr/>
            <p:nvPr/>
          </p:nvSpPr>
          <p:spPr bwMode="white">
            <a:xfrm>
              <a:off x="6569972" y="6177859"/>
              <a:ext cx="4642353" cy="369332"/>
            </a:xfrm>
            <a:prstGeom prst="rect">
              <a:avLst/>
            </a:prstGeom>
          </p:spPr>
          <p:txBody>
            <a:bodyPr wrap="square" lIns="182880">
              <a:spAutoFit/>
            </a:bodyPr>
            <a:lstStyle/>
            <a:p>
              <a:r>
                <a:rPr lang="en-US" dirty="0">
                  <a:solidFill>
                    <a:srgbClr val="FFFFFF"/>
                  </a:solidFill>
                  <a:hlinkClick r:id="rId4"/>
                </a:rPr>
                <a:t>http</a:t>
              </a:r>
              <a:r>
                <a:rPr lang="en-US" dirty="0" smtClean="0">
                  <a:solidFill>
                    <a:srgbClr val="FFFFFF"/>
                  </a:solidFill>
                  <a:hlinkClick r:id="rId4"/>
                </a:rPr>
                <a:t>://developer.microsoft.com </a:t>
              </a:r>
              <a:endParaRPr lang="en-US" dirty="0">
                <a:solidFill>
                  <a:srgbClr val="FFFFFF"/>
                </a:solidFill>
              </a:endParaRPr>
            </a:p>
          </p:txBody>
        </p:sp>
      </p:grpSp>
      <p:grpSp>
        <p:nvGrpSpPr>
          <p:cNvPr id="25" name="Group 24"/>
          <p:cNvGrpSpPr/>
          <p:nvPr/>
        </p:nvGrpSpPr>
        <p:grpSpPr>
          <a:xfrm>
            <a:off x="274639" y="3947146"/>
            <a:ext cx="5476342" cy="2733263"/>
            <a:chOff x="274639" y="3947146"/>
            <a:chExt cx="5476342" cy="2733263"/>
          </a:xfrm>
        </p:grpSpPr>
        <p:sp>
          <p:nvSpPr>
            <p:cNvPr id="26" name="TechEd Tile"/>
            <p:cNvSpPr/>
            <p:nvPr/>
          </p:nvSpPr>
          <p:spPr bwMode="gray">
            <a:xfrm>
              <a:off x="274639" y="3947146"/>
              <a:ext cx="5476339" cy="1834500"/>
            </a:xfrm>
            <a:prstGeom prst="rect">
              <a:avLst/>
            </a:prstGeom>
            <a:solidFill>
              <a:schemeClr val="accent4"/>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274320" tIns="45718" rIns="91436" bIns="45718" numCol="1" rtlCol="0" anchor="ctr" anchorCtr="0" compatLnSpc="1">
              <a:prstTxWarp prst="textNoShape">
                <a:avLst/>
              </a:prstTxWarp>
            </a:bodyPr>
            <a:lstStyle/>
            <a:p>
              <a:pPr defTabSz="914099"/>
              <a:r>
                <a:rPr lang="en-US" sz="4000" dirty="0" smtClean="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rPr>
                <a:t>TechNet</a:t>
              </a:r>
              <a:endParaRPr lang="en-US" sz="4000" dirty="0">
                <a:gradFill>
                  <a:gsLst>
                    <a:gs pos="2917">
                      <a:srgbClr val="FFFFFF">
                        <a:alpha val="9804"/>
                      </a:srgbClr>
                    </a:gs>
                    <a:gs pos="30000">
                      <a:srgbClr val="FFFFFF"/>
                    </a:gs>
                  </a:gsLst>
                  <a:lin ang="5400000" scaled="0"/>
                </a:gradFill>
                <a:latin typeface="Segoe UI" pitchFamily="34" charset="0"/>
                <a:ea typeface="Segoe UI" pitchFamily="34" charset="0"/>
                <a:cs typeface="Segoe UI" pitchFamily="34" charset="0"/>
              </a:endParaRPr>
            </a:p>
          </p:txBody>
        </p:sp>
        <p:sp>
          <p:nvSpPr>
            <p:cNvPr id="27" name="Rectangle 26"/>
            <p:cNvSpPr/>
            <p:nvPr/>
          </p:nvSpPr>
          <p:spPr bwMode="auto">
            <a:xfrm>
              <a:off x="274639" y="5766010"/>
              <a:ext cx="5476342" cy="914399"/>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28" name="Rectangle 27"/>
            <p:cNvSpPr/>
            <p:nvPr/>
          </p:nvSpPr>
          <p:spPr>
            <a:xfrm>
              <a:off x="862109" y="5827493"/>
              <a:ext cx="2940805" cy="338554"/>
            </a:xfrm>
            <a:prstGeom prst="rect">
              <a:avLst/>
            </a:prstGeom>
          </p:spPr>
          <p:txBody>
            <a:bodyPr wrap="none" lIns="182880">
              <a:spAutoFit/>
            </a:bodyPr>
            <a:lstStyle/>
            <a:p>
              <a:pPr marL="0" lvl="1">
                <a:tabLst>
                  <a:tab pos="1828800" algn="l"/>
                </a:tabLst>
              </a:pPr>
              <a:r>
                <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rPr>
                <a:t>Resources for IT Professionals</a:t>
              </a:r>
            </a:p>
          </p:txBody>
        </p:sp>
        <p:sp>
          <p:nvSpPr>
            <p:cNvPr id="29" name="Rectangle 28"/>
            <p:cNvSpPr/>
            <p:nvPr/>
          </p:nvSpPr>
          <p:spPr bwMode="white">
            <a:xfrm>
              <a:off x="860289" y="6177859"/>
              <a:ext cx="4169859" cy="369332"/>
            </a:xfrm>
            <a:prstGeom prst="rect">
              <a:avLst/>
            </a:prstGeom>
          </p:spPr>
          <p:txBody>
            <a:bodyPr wrap="square" lIns="182880">
              <a:spAutoFit/>
            </a:bodyPr>
            <a:lstStyle/>
            <a:p>
              <a:pPr lvl="0">
                <a:spcBef>
                  <a:spcPts val="600"/>
                </a:spcBef>
                <a:buSzPct val="120000"/>
                <a:tabLst>
                  <a:tab pos="1828800" algn="l"/>
                </a:tabLst>
                <a:defRPr/>
              </a:pPr>
              <a:r>
                <a:rPr lang="en-US" dirty="0">
                  <a:solidFill>
                    <a:srgbClr val="FFFFFF"/>
                  </a:solidFill>
                  <a:hlinkClick r:id="rId5"/>
                </a:rPr>
                <a:t>http://microsoft.com/technet  </a:t>
              </a:r>
              <a:endParaRPr lang="en-US" dirty="0">
                <a:solidFill>
                  <a:srgbClr val="FFFFFF"/>
                </a:solidFill>
              </a:endParaRPr>
            </a:p>
          </p:txBody>
        </p:sp>
        <p:sp>
          <p:nvSpPr>
            <p:cNvPr id="30" name="Freeform 54"/>
            <p:cNvSpPr>
              <a:spLocks noEditPoints="1"/>
            </p:cNvSpPr>
            <p:nvPr/>
          </p:nvSpPr>
          <p:spPr bwMode="black">
            <a:xfrm>
              <a:off x="444595" y="6020803"/>
              <a:ext cx="441325" cy="404812"/>
            </a:xfrm>
            <a:custGeom>
              <a:avLst/>
              <a:gdLst>
                <a:gd name="T0" fmla="*/ 84 w 168"/>
                <a:gd name="T1" fmla="*/ 0 h 154"/>
                <a:gd name="T2" fmla="*/ 30 w 168"/>
                <a:gd name="T3" fmla="*/ 22 h 154"/>
                <a:gd name="T4" fmla="*/ 30 w 168"/>
                <a:gd name="T5" fmla="*/ 131 h 154"/>
                <a:gd name="T6" fmla="*/ 84 w 168"/>
                <a:gd name="T7" fmla="*/ 154 h 154"/>
                <a:gd name="T8" fmla="*/ 138 w 168"/>
                <a:gd name="T9" fmla="*/ 131 h 154"/>
                <a:gd name="T10" fmla="*/ 138 w 168"/>
                <a:gd name="T11" fmla="*/ 22 h 154"/>
                <a:gd name="T12" fmla="*/ 84 w 168"/>
                <a:gd name="T13" fmla="*/ 0 h 154"/>
                <a:gd name="T14" fmla="*/ 84 w 168"/>
                <a:gd name="T15" fmla="*/ 10 h 154"/>
                <a:gd name="T16" fmla="*/ 84 w 168"/>
                <a:gd name="T17" fmla="*/ 10 h 154"/>
                <a:gd name="T18" fmla="*/ 131 w 168"/>
                <a:gd name="T19" fmla="*/ 30 h 154"/>
                <a:gd name="T20" fmla="*/ 131 w 168"/>
                <a:gd name="T21" fmla="*/ 124 h 154"/>
                <a:gd name="T22" fmla="*/ 84 w 168"/>
                <a:gd name="T23" fmla="*/ 143 h 154"/>
                <a:gd name="T24" fmla="*/ 37 w 168"/>
                <a:gd name="T25" fmla="*/ 124 h 154"/>
                <a:gd name="T26" fmla="*/ 18 w 168"/>
                <a:gd name="T27" fmla="*/ 77 h 154"/>
                <a:gd name="T28" fmla="*/ 37 w 168"/>
                <a:gd name="T29" fmla="*/ 30 h 154"/>
                <a:gd name="T30" fmla="*/ 84 w 168"/>
                <a:gd name="T31" fmla="*/ 10 h 154"/>
                <a:gd name="T32" fmla="*/ 114 w 168"/>
                <a:gd name="T33" fmla="*/ 64 h 154"/>
                <a:gd name="T34" fmla="*/ 95 w 168"/>
                <a:gd name="T35" fmla="*/ 83 h 154"/>
                <a:gd name="T36" fmla="*/ 91 w 168"/>
                <a:gd name="T37" fmla="*/ 103 h 154"/>
                <a:gd name="T38" fmla="*/ 77 w 168"/>
                <a:gd name="T39" fmla="*/ 89 h 154"/>
                <a:gd name="T40" fmla="*/ 51 w 168"/>
                <a:gd name="T41" fmla="*/ 109 h 154"/>
                <a:gd name="T42" fmla="*/ 51 w 168"/>
                <a:gd name="T43" fmla="*/ 109 h 154"/>
                <a:gd name="T44" fmla="*/ 51 w 168"/>
                <a:gd name="T45" fmla="*/ 109 h 154"/>
                <a:gd name="T46" fmla="*/ 51 w 168"/>
                <a:gd name="T47" fmla="*/ 109 h 154"/>
                <a:gd name="T48" fmla="*/ 51 w 168"/>
                <a:gd name="T49" fmla="*/ 109 h 154"/>
                <a:gd name="T50" fmla="*/ 71 w 168"/>
                <a:gd name="T51" fmla="*/ 84 h 154"/>
                <a:gd name="T52" fmla="*/ 57 w 168"/>
                <a:gd name="T53" fmla="*/ 70 h 154"/>
                <a:gd name="T54" fmla="*/ 78 w 168"/>
                <a:gd name="T55" fmla="*/ 66 h 154"/>
                <a:gd name="T56" fmla="*/ 97 w 168"/>
                <a:gd name="T57" fmla="*/ 46 h 154"/>
                <a:gd name="T58" fmla="*/ 101 w 168"/>
                <a:gd name="T59" fmla="*/ 35 h 154"/>
                <a:gd name="T60" fmla="*/ 126 w 168"/>
                <a:gd name="T61" fmla="*/ 60 h 154"/>
                <a:gd name="T62" fmla="*/ 114 w 168"/>
                <a:gd name="T63" fmla="*/ 6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154">
                  <a:moveTo>
                    <a:pt x="84" y="0"/>
                  </a:moveTo>
                  <a:cubicBezTo>
                    <a:pt x="64" y="0"/>
                    <a:pt x="45" y="7"/>
                    <a:pt x="30" y="22"/>
                  </a:cubicBezTo>
                  <a:cubicBezTo>
                    <a:pt x="0" y="52"/>
                    <a:pt x="0" y="101"/>
                    <a:pt x="30" y="131"/>
                  </a:cubicBezTo>
                  <a:cubicBezTo>
                    <a:pt x="45" y="146"/>
                    <a:pt x="64" y="154"/>
                    <a:pt x="84" y="154"/>
                  </a:cubicBezTo>
                  <a:cubicBezTo>
                    <a:pt x="104" y="154"/>
                    <a:pt x="123" y="146"/>
                    <a:pt x="138" y="131"/>
                  </a:cubicBezTo>
                  <a:cubicBezTo>
                    <a:pt x="168" y="101"/>
                    <a:pt x="168" y="52"/>
                    <a:pt x="138" y="22"/>
                  </a:cubicBezTo>
                  <a:cubicBezTo>
                    <a:pt x="123" y="7"/>
                    <a:pt x="104" y="0"/>
                    <a:pt x="84" y="0"/>
                  </a:cubicBezTo>
                  <a:moveTo>
                    <a:pt x="84" y="10"/>
                  </a:moveTo>
                  <a:cubicBezTo>
                    <a:pt x="84" y="10"/>
                    <a:pt x="84" y="10"/>
                    <a:pt x="84" y="10"/>
                  </a:cubicBezTo>
                  <a:cubicBezTo>
                    <a:pt x="102" y="10"/>
                    <a:pt x="118" y="17"/>
                    <a:pt x="131" y="30"/>
                  </a:cubicBezTo>
                  <a:cubicBezTo>
                    <a:pt x="157" y="56"/>
                    <a:pt x="157" y="98"/>
                    <a:pt x="131" y="124"/>
                  </a:cubicBezTo>
                  <a:cubicBezTo>
                    <a:pt x="118" y="136"/>
                    <a:pt x="102" y="143"/>
                    <a:pt x="84" y="143"/>
                  </a:cubicBezTo>
                  <a:cubicBezTo>
                    <a:pt x="66" y="143"/>
                    <a:pt x="50" y="136"/>
                    <a:pt x="37" y="124"/>
                  </a:cubicBezTo>
                  <a:cubicBezTo>
                    <a:pt x="25" y="111"/>
                    <a:pt x="18" y="94"/>
                    <a:pt x="18" y="77"/>
                  </a:cubicBezTo>
                  <a:cubicBezTo>
                    <a:pt x="18" y="59"/>
                    <a:pt x="25" y="42"/>
                    <a:pt x="37" y="30"/>
                  </a:cubicBezTo>
                  <a:cubicBezTo>
                    <a:pt x="50" y="17"/>
                    <a:pt x="66" y="10"/>
                    <a:pt x="84" y="10"/>
                  </a:cubicBezTo>
                  <a:moveTo>
                    <a:pt x="114" y="64"/>
                  </a:moveTo>
                  <a:cubicBezTo>
                    <a:pt x="95" y="83"/>
                    <a:pt x="95" y="83"/>
                    <a:pt x="95" y="83"/>
                  </a:cubicBezTo>
                  <a:cubicBezTo>
                    <a:pt x="98" y="90"/>
                    <a:pt x="97" y="98"/>
                    <a:pt x="91" y="103"/>
                  </a:cubicBezTo>
                  <a:cubicBezTo>
                    <a:pt x="77" y="89"/>
                    <a:pt x="77" y="89"/>
                    <a:pt x="77" y="89"/>
                  </a:cubicBezTo>
                  <a:cubicBezTo>
                    <a:pt x="62" y="102"/>
                    <a:pt x="53"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8"/>
                    <a:pt x="58" y="98"/>
                    <a:pt x="71" y="84"/>
                  </a:cubicBezTo>
                  <a:cubicBezTo>
                    <a:pt x="57" y="70"/>
                    <a:pt x="57" y="70"/>
                    <a:pt x="57" y="70"/>
                  </a:cubicBezTo>
                  <a:cubicBezTo>
                    <a:pt x="63" y="64"/>
                    <a:pt x="71" y="63"/>
                    <a:pt x="78" y="66"/>
                  </a:cubicBezTo>
                  <a:cubicBezTo>
                    <a:pt x="97" y="46"/>
                    <a:pt x="97" y="46"/>
                    <a:pt x="97" y="46"/>
                  </a:cubicBezTo>
                  <a:cubicBezTo>
                    <a:pt x="96" y="42"/>
                    <a:pt x="97" y="38"/>
                    <a:pt x="101" y="35"/>
                  </a:cubicBezTo>
                  <a:cubicBezTo>
                    <a:pt x="126" y="60"/>
                    <a:pt x="126" y="60"/>
                    <a:pt x="126" y="60"/>
                  </a:cubicBezTo>
                  <a:cubicBezTo>
                    <a:pt x="123" y="63"/>
                    <a:pt x="118" y="65"/>
                    <a:pt x="114" y="64"/>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grpSp>
      <p:grpSp>
        <p:nvGrpSpPr>
          <p:cNvPr id="31" name="Group 30"/>
          <p:cNvGrpSpPr/>
          <p:nvPr/>
        </p:nvGrpSpPr>
        <p:grpSpPr>
          <a:xfrm>
            <a:off x="274639" y="1214472"/>
            <a:ext cx="5476342" cy="2742476"/>
            <a:chOff x="274639" y="1214472"/>
            <a:chExt cx="5476342" cy="2742476"/>
          </a:xfrm>
        </p:grpSpPr>
        <p:sp>
          <p:nvSpPr>
            <p:cNvPr id="32" name="Rectangle 31"/>
            <p:cNvSpPr/>
            <p:nvPr/>
          </p:nvSpPr>
          <p:spPr bwMode="auto">
            <a:xfrm>
              <a:off x="274639" y="3040063"/>
              <a:ext cx="5476342" cy="916885"/>
            </a:xfrm>
            <a:prstGeom prst="rect">
              <a:avLst/>
            </a:prstGeom>
            <a:solidFill>
              <a:srgbClr val="FFFFFF"/>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182880" tIns="45718" rIns="91436" bIns="45718" numCol="1" rtlCol="0" anchor="ctr" anchorCtr="0" compatLnSpc="1">
              <a:prstTxWarp prst="textNoShape">
                <a:avLst/>
              </a:prstTxWarp>
            </a:bodyPr>
            <a:lstStyle/>
            <a:p>
              <a:pPr defTabSz="914099"/>
              <a:endParaRPr lang="en-US" sz="2200" dirty="0">
                <a:solidFill>
                  <a:schemeClr val="tx1">
                    <a:lumMod val="20000"/>
                    <a:lumOff val="80000"/>
                    <a:alpha val="99000"/>
                  </a:schemeClr>
                </a:solidFill>
                <a:latin typeface="Segoe UI" pitchFamily="34" charset="0"/>
                <a:ea typeface="Segoe UI" pitchFamily="34" charset="0"/>
                <a:cs typeface="Segoe UI" pitchFamily="34" charset="0"/>
              </a:endParaRPr>
            </a:p>
          </p:txBody>
        </p:sp>
        <p:sp>
          <p:nvSpPr>
            <p:cNvPr id="33" name="Rectangle 32"/>
            <p:cNvSpPr/>
            <p:nvPr/>
          </p:nvSpPr>
          <p:spPr>
            <a:xfrm>
              <a:off x="860289" y="3101713"/>
              <a:ext cx="2154116" cy="338554"/>
            </a:xfrm>
            <a:prstGeom prst="rect">
              <a:avLst/>
            </a:prstGeom>
          </p:spPr>
          <p:txBody>
            <a:bodyPr wrap="none" lIns="182880">
              <a:spAutoFit/>
            </a:bodyPr>
            <a:lstStyle/>
            <a:p>
              <a:pPr marL="0" lvl="1">
                <a:tabLst>
                  <a:tab pos="1828800" algn="l"/>
                </a:tabLst>
              </a:pPr>
              <a:r>
                <a:rPr lang="en-US" sz="1600" dirty="0" smtClean="0">
                  <a:gradFill>
                    <a:gsLst>
                      <a:gs pos="1250">
                        <a:schemeClr val="bg1"/>
                      </a:gs>
                      <a:gs pos="100000">
                        <a:schemeClr val="bg1"/>
                      </a:gs>
                    </a:gsLst>
                    <a:lin ang="5400000" scaled="0"/>
                  </a:gradFill>
                  <a:latin typeface="Segoe UI" pitchFamily="34" charset="0"/>
                  <a:ea typeface="Segoe UI" pitchFamily="34" charset="0"/>
                  <a:cs typeface="Segoe UI" pitchFamily="34" charset="0"/>
                </a:rPr>
                <a:t>Sessions on Demand</a:t>
              </a:r>
              <a:endParaRPr lang="en-US" sz="1600" dirty="0">
                <a:gradFill>
                  <a:gsLst>
                    <a:gs pos="125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34" name="Rectangle 33"/>
            <p:cNvSpPr/>
            <p:nvPr/>
          </p:nvSpPr>
          <p:spPr bwMode="white">
            <a:xfrm>
              <a:off x="862108" y="3453031"/>
              <a:ext cx="4642203" cy="369332"/>
            </a:xfrm>
            <a:prstGeom prst="rect">
              <a:avLst/>
            </a:prstGeom>
          </p:spPr>
          <p:txBody>
            <a:bodyPr wrap="square" lIns="182880">
              <a:spAutoFit/>
            </a:bodyPr>
            <a:lstStyle/>
            <a:p>
              <a:r>
                <a:rPr lang="en-US" u="sng" dirty="0">
                  <a:hlinkClick r:id="rId6"/>
                </a:rPr>
                <a:t>http://channel9.msdn.com/Events/TechEd</a:t>
              </a:r>
              <a:endParaRPr lang="en-US" dirty="0"/>
            </a:p>
          </p:txBody>
        </p:sp>
        <p:sp>
          <p:nvSpPr>
            <p:cNvPr id="35" name="Freeform 25"/>
            <p:cNvSpPr>
              <a:spLocks noEditPoints="1"/>
            </p:cNvSpPr>
            <p:nvPr/>
          </p:nvSpPr>
          <p:spPr bwMode="black">
            <a:xfrm flipH="1">
              <a:off x="468408" y="3294205"/>
              <a:ext cx="393700" cy="393700"/>
            </a:xfrm>
            <a:custGeom>
              <a:avLst/>
              <a:gdLst>
                <a:gd name="T0" fmla="*/ 50 w 150"/>
                <a:gd name="T1" fmla="*/ 75 h 150"/>
                <a:gd name="T2" fmla="*/ 90 w 150"/>
                <a:gd name="T3" fmla="*/ 45 h 150"/>
                <a:gd name="T4" fmla="*/ 90 w 150"/>
                <a:gd name="T5" fmla="*/ 105 h 150"/>
                <a:gd name="T6" fmla="*/ 50 w 150"/>
                <a:gd name="T7" fmla="*/ 75 h 150"/>
                <a:gd name="T8" fmla="*/ 75 w 150"/>
                <a:gd name="T9" fmla="*/ 140 h 150"/>
                <a:gd name="T10" fmla="*/ 10 w 150"/>
                <a:gd name="T11" fmla="*/ 75 h 150"/>
                <a:gd name="T12" fmla="*/ 75 w 150"/>
                <a:gd name="T13" fmla="*/ 10 h 150"/>
                <a:gd name="T14" fmla="*/ 140 w 150"/>
                <a:gd name="T15" fmla="*/ 75 h 150"/>
                <a:gd name="T16" fmla="*/ 75 w 150"/>
                <a:gd name="T17" fmla="*/ 140 h 150"/>
                <a:gd name="T18" fmla="*/ 75 w 150"/>
                <a:gd name="T19" fmla="*/ 150 h 150"/>
                <a:gd name="T20" fmla="*/ 150 w 150"/>
                <a:gd name="T21" fmla="*/ 75 h 150"/>
                <a:gd name="T22" fmla="*/ 75 w 150"/>
                <a:gd name="T23" fmla="*/ 0 h 150"/>
                <a:gd name="T24" fmla="*/ 0 w 150"/>
                <a:gd name="T25" fmla="*/ 75 h 150"/>
                <a:gd name="T26" fmla="*/ 75 w 150"/>
                <a:gd name="T27"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0" h="150">
                  <a:moveTo>
                    <a:pt x="50" y="75"/>
                  </a:moveTo>
                  <a:cubicBezTo>
                    <a:pt x="90" y="45"/>
                    <a:pt x="90" y="45"/>
                    <a:pt x="90" y="45"/>
                  </a:cubicBezTo>
                  <a:cubicBezTo>
                    <a:pt x="90" y="105"/>
                    <a:pt x="90" y="105"/>
                    <a:pt x="90" y="105"/>
                  </a:cubicBezTo>
                  <a:lnTo>
                    <a:pt x="50" y="75"/>
                  </a:lnTo>
                  <a:close/>
                  <a:moveTo>
                    <a:pt x="75" y="140"/>
                  </a:moveTo>
                  <a:cubicBezTo>
                    <a:pt x="39" y="140"/>
                    <a:pt x="10" y="111"/>
                    <a:pt x="10" y="75"/>
                  </a:cubicBezTo>
                  <a:cubicBezTo>
                    <a:pt x="10" y="39"/>
                    <a:pt x="39" y="10"/>
                    <a:pt x="75" y="10"/>
                  </a:cubicBezTo>
                  <a:cubicBezTo>
                    <a:pt x="111" y="10"/>
                    <a:pt x="140" y="39"/>
                    <a:pt x="140" y="75"/>
                  </a:cubicBezTo>
                  <a:cubicBezTo>
                    <a:pt x="140" y="111"/>
                    <a:pt x="111" y="140"/>
                    <a:pt x="75" y="140"/>
                  </a:cubicBezTo>
                  <a:moveTo>
                    <a:pt x="75" y="150"/>
                  </a:moveTo>
                  <a:cubicBezTo>
                    <a:pt x="116" y="150"/>
                    <a:pt x="150" y="116"/>
                    <a:pt x="150" y="75"/>
                  </a:cubicBezTo>
                  <a:cubicBezTo>
                    <a:pt x="150" y="34"/>
                    <a:pt x="116" y="0"/>
                    <a:pt x="75" y="0"/>
                  </a:cubicBezTo>
                  <a:cubicBezTo>
                    <a:pt x="34" y="0"/>
                    <a:pt x="0" y="34"/>
                    <a:pt x="0" y="75"/>
                  </a:cubicBezTo>
                  <a:cubicBezTo>
                    <a:pt x="0" y="116"/>
                    <a:pt x="34" y="150"/>
                    <a:pt x="75" y="150"/>
                  </a:cubicBezTo>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pic>
          <p:nvPicPr>
            <p:cNvPr id="36" name="Picture 35"/>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74639" y="1214472"/>
              <a:ext cx="5474682" cy="1841152"/>
            </a:xfrm>
            <a:prstGeom prst="rect">
              <a:avLst/>
            </a:prstGeom>
          </p:spPr>
        </p:pic>
      </p:grpSp>
      <p:sp>
        <p:nvSpPr>
          <p:cNvPr id="37" name="Freeform 54"/>
          <p:cNvSpPr>
            <a:spLocks noEditPoints="1"/>
          </p:cNvSpPr>
          <p:nvPr/>
        </p:nvSpPr>
        <p:spPr bwMode="black">
          <a:xfrm>
            <a:off x="6121301" y="6038298"/>
            <a:ext cx="441325" cy="404812"/>
          </a:xfrm>
          <a:custGeom>
            <a:avLst/>
            <a:gdLst>
              <a:gd name="T0" fmla="*/ 84 w 168"/>
              <a:gd name="T1" fmla="*/ 0 h 154"/>
              <a:gd name="T2" fmla="*/ 30 w 168"/>
              <a:gd name="T3" fmla="*/ 22 h 154"/>
              <a:gd name="T4" fmla="*/ 30 w 168"/>
              <a:gd name="T5" fmla="*/ 131 h 154"/>
              <a:gd name="T6" fmla="*/ 84 w 168"/>
              <a:gd name="T7" fmla="*/ 154 h 154"/>
              <a:gd name="T8" fmla="*/ 138 w 168"/>
              <a:gd name="T9" fmla="*/ 131 h 154"/>
              <a:gd name="T10" fmla="*/ 138 w 168"/>
              <a:gd name="T11" fmla="*/ 22 h 154"/>
              <a:gd name="T12" fmla="*/ 84 w 168"/>
              <a:gd name="T13" fmla="*/ 0 h 154"/>
              <a:gd name="T14" fmla="*/ 84 w 168"/>
              <a:gd name="T15" fmla="*/ 10 h 154"/>
              <a:gd name="T16" fmla="*/ 84 w 168"/>
              <a:gd name="T17" fmla="*/ 10 h 154"/>
              <a:gd name="T18" fmla="*/ 131 w 168"/>
              <a:gd name="T19" fmla="*/ 30 h 154"/>
              <a:gd name="T20" fmla="*/ 131 w 168"/>
              <a:gd name="T21" fmla="*/ 124 h 154"/>
              <a:gd name="T22" fmla="*/ 84 w 168"/>
              <a:gd name="T23" fmla="*/ 143 h 154"/>
              <a:gd name="T24" fmla="*/ 37 w 168"/>
              <a:gd name="T25" fmla="*/ 124 h 154"/>
              <a:gd name="T26" fmla="*/ 18 w 168"/>
              <a:gd name="T27" fmla="*/ 77 h 154"/>
              <a:gd name="T28" fmla="*/ 37 w 168"/>
              <a:gd name="T29" fmla="*/ 30 h 154"/>
              <a:gd name="T30" fmla="*/ 84 w 168"/>
              <a:gd name="T31" fmla="*/ 10 h 154"/>
              <a:gd name="T32" fmla="*/ 114 w 168"/>
              <a:gd name="T33" fmla="*/ 64 h 154"/>
              <a:gd name="T34" fmla="*/ 95 w 168"/>
              <a:gd name="T35" fmla="*/ 83 h 154"/>
              <a:gd name="T36" fmla="*/ 91 w 168"/>
              <a:gd name="T37" fmla="*/ 103 h 154"/>
              <a:gd name="T38" fmla="*/ 77 w 168"/>
              <a:gd name="T39" fmla="*/ 89 h 154"/>
              <a:gd name="T40" fmla="*/ 51 w 168"/>
              <a:gd name="T41" fmla="*/ 109 h 154"/>
              <a:gd name="T42" fmla="*/ 51 w 168"/>
              <a:gd name="T43" fmla="*/ 109 h 154"/>
              <a:gd name="T44" fmla="*/ 51 w 168"/>
              <a:gd name="T45" fmla="*/ 109 h 154"/>
              <a:gd name="T46" fmla="*/ 51 w 168"/>
              <a:gd name="T47" fmla="*/ 109 h 154"/>
              <a:gd name="T48" fmla="*/ 51 w 168"/>
              <a:gd name="T49" fmla="*/ 109 h 154"/>
              <a:gd name="T50" fmla="*/ 71 w 168"/>
              <a:gd name="T51" fmla="*/ 84 h 154"/>
              <a:gd name="T52" fmla="*/ 57 w 168"/>
              <a:gd name="T53" fmla="*/ 70 h 154"/>
              <a:gd name="T54" fmla="*/ 78 w 168"/>
              <a:gd name="T55" fmla="*/ 66 h 154"/>
              <a:gd name="T56" fmla="*/ 97 w 168"/>
              <a:gd name="T57" fmla="*/ 46 h 154"/>
              <a:gd name="T58" fmla="*/ 101 w 168"/>
              <a:gd name="T59" fmla="*/ 35 h 154"/>
              <a:gd name="T60" fmla="*/ 126 w 168"/>
              <a:gd name="T61" fmla="*/ 60 h 154"/>
              <a:gd name="T62" fmla="*/ 114 w 168"/>
              <a:gd name="T63" fmla="*/ 64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8" h="154">
                <a:moveTo>
                  <a:pt x="84" y="0"/>
                </a:moveTo>
                <a:cubicBezTo>
                  <a:pt x="64" y="0"/>
                  <a:pt x="45" y="7"/>
                  <a:pt x="30" y="22"/>
                </a:cubicBezTo>
                <a:cubicBezTo>
                  <a:pt x="0" y="52"/>
                  <a:pt x="0" y="101"/>
                  <a:pt x="30" y="131"/>
                </a:cubicBezTo>
                <a:cubicBezTo>
                  <a:pt x="45" y="146"/>
                  <a:pt x="64" y="154"/>
                  <a:pt x="84" y="154"/>
                </a:cubicBezTo>
                <a:cubicBezTo>
                  <a:pt x="104" y="154"/>
                  <a:pt x="123" y="146"/>
                  <a:pt x="138" y="131"/>
                </a:cubicBezTo>
                <a:cubicBezTo>
                  <a:pt x="168" y="101"/>
                  <a:pt x="168" y="52"/>
                  <a:pt x="138" y="22"/>
                </a:cubicBezTo>
                <a:cubicBezTo>
                  <a:pt x="123" y="7"/>
                  <a:pt x="104" y="0"/>
                  <a:pt x="84" y="0"/>
                </a:cubicBezTo>
                <a:moveTo>
                  <a:pt x="84" y="10"/>
                </a:moveTo>
                <a:cubicBezTo>
                  <a:pt x="84" y="10"/>
                  <a:pt x="84" y="10"/>
                  <a:pt x="84" y="10"/>
                </a:cubicBezTo>
                <a:cubicBezTo>
                  <a:pt x="102" y="10"/>
                  <a:pt x="118" y="17"/>
                  <a:pt x="131" y="30"/>
                </a:cubicBezTo>
                <a:cubicBezTo>
                  <a:pt x="157" y="56"/>
                  <a:pt x="157" y="98"/>
                  <a:pt x="131" y="124"/>
                </a:cubicBezTo>
                <a:cubicBezTo>
                  <a:pt x="118" y="136"/>
                  <a:pt x="102" y="143"/>
                  <a:pt x="84" y="143"/>
                </a:cubicBezTo>
                <a:cubicBezTo>
                  <a:pt x="66" y="143"/>
                  <a:pt x="50" y="136"/>
                  <a:pt x="37" y="124"/>
                </a:cubicBezTo>
                <a:cubicBezTo>
                  <a:pt x="25" y="111"/>
                  <a:pt x="18" y="94"/>
                  <a:pt x="18" y="77"/>
                </a:cubicBezTo>
                <a:cubicBezTo>
                  <a:pt x="18" y="59"/>
                  <a:pt x="25" y="42"/>
                  <a:pt x="37" y="30"/>
                </a:cubicBezTo>
                <a:cubicBezTo>
                  <a:pt x="50" y="17"/>
                  <a:pt x="66" y="10"/>
                  <a:pt x="84" y="10"/>
                </a:cubicBezTo>
                <a:moveTo>
                  <a:pt x="114" y="64"/>
                </a:moveTo>
                <a:cubicBezTo>
                  <a:pt x="95" y="83"/>
                  <a:pt x="95" y="83"/>
                  <a:pt x="95" y="83"/>
                </a:cubicBezTo>
                <a:cubicBezTo>
                  <a:pt x="98" y="90"/>
                  <a:pt x="97" y="98"/>
                  <a:pt x="91" y="103"/>
                </a:cubicBezTo>
                <a:cubicBezTo>
                  <a:pt x="77" y="89"/>
                  <a:pt x="77" y="89"/>
                  <a:pt x="77" y="89"/>
                </a:cubicBezTo>
                <a:cubicBezTo>
                  <a:pt x="62" y="102"/>
                  <a:pt x="53" y="110"/>
                  <a:pt x="51" y="109"/>
                </a:cubicBezTo>
                <a:cubicBezTo>
                  <a:pt x="51" y="109"/>
                  <a:pt x="51" y="109"/>
                  <a:pt x="51" y="109"/>
                </a:cubicBezTo>
                <a:cubicBezTo>
                  <a:pt x="51" y="109"/>
                  <a:pt x="51" y="109"/>
                  <a:pt x="51" y="109"/>
                </a:cubicBezTo>
                <a:cubicBezTo>
                  <a:pt x="51" y="109"/>
                  <a:pt x="51" y="109"/>
                  <a:pt x="51" y="109"/>
                </a:cubicBezTo>
                <a:cubicBezTo>
                  <a:pt x="51" y="109"/>
                  <a:pt x="51" y="109"/>
                  <a:pt x="51" y="109"/>
                </a:cubicBezTo>
                <a:cubicBezTo>
                  <a:pt x="51" y="108"/>
                  <a:pt x="58" y="98"/>
                  <a:pt x="71" y="84"/>
                </a:cubicBezTo>
                <a:cubicBezTo>
                  <a:pt x="57" y="70"/>
                  <a:pt x="57" y="70"/>
                  <a:pt x="57" y="70"/>
                </a:cubicBezTo>
                <a:cubicBezTo>
                  <a:pt x="63" y="64"/>
                  <a:pt x="71" y="63"/>
                  <a:pt x="78" y="66"/>
                </a:cubicBezTo>
                <a:cubicBezTo>
                  <a:pt x="97" y="46"/>
                  <a:pt x="97" y="46"/>
                  <a:pt x="97" y="46"/>
                </a:cubicBezTo>
                <a:cubicBezTo>
                  <a:pt x="96" y="42"/>
                  <a:pt x="97" y="38"/>
                  <a:pt x="101" y="35"/>
                </a:cubicBezTo>
                <a:cubicBezTo>
                  <a:pt x="126" y="60"/>
                  <a:pt x="126" y="60"/>
                  <a:pt x="126" y="60"/>
                </a:cubicBezTo>
                <a:cubicBezTo>
                  <a:pt x="123" y="63"/>
                  <a:pt x="118" y="65"/>
                  <a:pt x="114" y="64"/>
                </a:cubicBezTo>
                <a:close/>
              </a:path>
            </a:pathLst>
          </a:custGeom>
          <a:solidFill>
            <a:srgbClr val="0072C6"/>
          </a:solidFill>
          <a:ln>
            <a:noFill/>
          </a:ln>
          <a:extLst/>
        </p:spPr>
        <p:txBody>
          <a:bodyPr vert="horz" wrap="square" lIns="91440" tIns="45720" rIns="91440" bIns="45720" numCol="1" anchor="t" anchorCtr="0" compatLnSpc="1">
            <a:prstTxWarp prst="textNoShape">
              <a:avLst/>
            </a:prstTxWarp>
          </a:bodyPr>
          <a:lstStyle/>
          <a:p>
            <a:endParaRPr lang="en-US">
              <a:solidFill>
                <a:srgbClr val="FFFFFF"/>
              </a:solidFill>
            </a:endParaRPr>
          </a:p>
        </p:txBody>
      </p:sp>
    </p:spTree>
    <p:extLst>
      <p:ext uri="{BB962C8B-B14F-4D97-AF65-F5344CB8AC3E}">
        <p14:creationId xmlns:p14="http://schemas.microsoft.com/office/powerpoint/2010/main" val="1305658861"/>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750"/>
                                        <p:tgtEl>
                                          <p:spTgt spid="31"/>
                                        </p:tgtEl>
                                      </p:cBhvr>
                                    </p:animEffect>
                                  </p:childTnLst>
                                </p:cTn>
                              </p:par>
                              <p:par>
                                <p:cTn id="8" presetID="63" presetClass="path" presetSubtype="0" decel="100000" fill="hold" nodeType="withEffect">
                                  <p:stCondLst>
                                    <p:cond delay="0"/>
                                  </p:stCondLst>
                                  <p:childTnLst>
                                    <p:animMotion origin="layout" path="M -0.02413 3.26827E-6 L 0 3.26827E-6 " pathEditMode="relative" rAng="0" ptsTypes="AA">
                                      <p:cBhvr>
                                        <p:cTn id="9" dur="750" fill="hold"/>
                                        <p:tgtEl>
                                          <p:spTgt spid="31"/>
                                        </p:tgtEl>
                                        <p:attrNameLst>
                                          <p:attrName>ppt_x</p:attrName>
                                          <p:attrName>ppt_y</p:attrName>
                                        </p:attrNameLst>
                                      </p:cBhvr>
                                      <p:rCtr x="1200" y="0"/>
                                    </p:animMotion>
                                  </p:childTnLst>
                                </p:cTn>
                              </p:par>
                              <p:par>
                                <p:cTn id="10" presetID="10" presetClass="entr" presetSubtype="0" fill="hold" nodeType="withEffect">
                                  <p:stCondLst>
                                    <p:cond delay="10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750"/>
                                        <p:tgtEl>
                                          <p:spTgt spid="13"/>
                                        </p:tgtEl>
                                      </p:cBhvr>
                                    </p:animEffect>
                                  </p:childTnLst>
                                </p:cTn>
                              </p:par>
                              <p:par>
                                <p:cTn id="13" presetID="63" presetClass="path" presetSubtype="0" decel="100000" fill="hold" nodeType="withEffect">
                                  <p:stCondLst>
                                    <p:cond delay="100"/>
                                  </p:stCondLst>
                                  <p:childTnLst>
                                    <p:animMotion origin="layout" path="M -0.02413 3.26827E-6 L 0 3.26827E-6 " pathEditMode="relative" rAng="0" ptsTypes="AA">
                                      <p:cBhvr>
                                        <p:cTn id="14" dur="750" fill="hold"/>
                                        <p:tgtEl>
                                          <p:spTgt spid="13"/>
                                        </p:tgtEl>
                                        <p:attrNameLst>
                                          <p:attrName>ppt_x</p:attrName>
                                          <p:attrName>ppt_y</p:attrName>
                                        </p:attrNameLst>
                                      </p:cBhvr>
                                      <p:rCtr x="1200" y="0"/>
                                    </p:animMotion>
                                  </p:childTnLst>
                                </p:cTn>
                              </p:par>
                              <p:par>
                                <p:cTn id="15" presetID="10" presetClass="entr" presetSubtype="0" fill="hold" nodeType="withEffect">
                                  <p:stCondLst>
                                    <p:cond delay="20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750"/>
                                        <p:tgtEl>
                                          <p:spTgt spid="25"/>
                                        </p:tgtEl>
                                      </p:cBhvr>
                                    </p:animEffect>
                                  </p:childTnLst>
                                </p:cTn>
                              </p:par>
                              <p:par>
                                <p:cTn id="18" presetID="63" presetClass="path" presetSubtype="0" decel="100000" fill="hold" nodeType="withEffect">
                                  <p:stCondLst>
                                    <p:cond delay="200"/>
                                  </p:stCondLst>
                                  <p:childTnLst>
                                    <p:animMotion origin="layout" path="M -0.02413 3.26827E-6 L 0 3.26827E-6 " pathEditMode="relative" rAng="0" ptsTypes="AA">
                                      <p:cBhvr>
                                        <p:cTn id="19" dur="750" fill="hold"/>
                                        <p:tgtEl>
                                          <p:spTgt spid="25"/>
                                        </p:tgtEl>
                                        <p:attrNameLst>
                                          <p:attrName>ppt_x</p:attrName>
                                          <p:attrName>ppt_y</p:attrName>
                                        </p:attrNameLst>
                                      </p:cBhvr>
                                      <p:rCtr x="1200" y="0"/>
                                    </p:animMotion>
                                  </p:childTnLst>
                                </p:cTn>
                              </p:par>
                              <p:par>
                                <p:cTn id="20" presetID="10" presetClass="entr" presetSubtype="0" fill="hold" nodeType="withEffect">
                                  <p:stCondLst>
                                    <p:cond delay="30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750"/>
                                        <p:tgtEl>
                                          <p:spTgt spid="19"/>
                                        </p:tgtEl>
                                      </p:cBhvr>
                                    </p:animEffect>
                                  </p:childTnLst>
                                </p:cTn>
                              </p:par>
                              <p:par>
                                <p:cTn id="23" presetID="63" presetClass="path" presetSubtype="0" decel="100000" fill="hold" nodeType="withEffect">
                                  <p:stCondLst>
                                    <p:cond delay="300"/>
                                  </p:stCondLst>
                                  <p:childTnLst>
                                    <p:animMotion origin="layout" path="M -0.02413 3.26827E-6 L 0 3.26827E-6 " pathEditMode="relative" rAng="0" ptsTypes="AA">
                                      <p:cBhvr>
                                        <p:cTn id="24" dur="750" fill="hold"/>
                                        <p:tgtEl>
                                          <p:spTgt spid="19"/>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400" dirty="0"/>
              <a:t>Mastering </a:t>
            </a:r>
            <a:r>
              <a:rPr lang="en-US" sz="4400" dirty="0" err="1"/>
              <a:t>IntelliTrace</a:t>
            </a:r>
            <a:r>
              <a:rPr lang="en-US" sz="4400" dirty="0"/>
              <a:t> </a:t>
            </a:r>
            <a:r>
              <a:rPr lang="en-US" sz="4400" dirty="0" smtClean="0"/>
              <a:t/>
            </a:r>
            <a:br>
              <a:rPr lang="en-US" sz="4400" dirty="0" smtClean="0"/>
            </a:br>
            <a:r>
              <a:rPr lang="en-US" sz="4400" dirty="0" smtClean="0"/>
              <a:t>in </a:t>
            </a:r>
            <a:r>
              <a:rPr lang="en-US" sz="4400" dirty="0"/>
              <a:t>Development and </a:t>
            </a:r>
            <a:r>
              <a:rPr lang="en-US" sz="4400" dirty="0" smtClean="0"/>
              <a:t>Production</a:t>
            </a:r>
            <a:r>
              <a:rPr lang="en-US" sz="4896" dirty="0" smtClean="0"/>
              <a:t/>
            </a:r>
            <a:br>
              <a:rPr lang="en-US" sz="4896" dirty="0" smtClean="0"/>
            </a:br>
            <a:r>
              <a:rPr lang="en-US" sz="2800" dirty="0" smtClean="0"/>
              <a:t>DEV-B339</a:t>
            </a:r>
            <a:endParaRPr lang="en-US" sz="2800" dirty="0"/>
          </a:p>
        </p:txBody>
      </p:sp>
      <p:sp>
        <p:nvSpPr>
          <p:cNvPr id="3" name="Text Placeholder 2"/>
          <p:cNvSpPr>
            <a:spLocks noGrp="1"/>
          </p:cNvSpPr>
          <p:nvPr>
            <p:ph type="body" sz="quarter" idx="14"/>
          </p:nvPr>
        </p:nvSpPr>
        <p:spPr>
          <a:xfrm>
            <a:off x="274639" y="4487863"/>
            <a:ext cx="6019799" cy="1295398"/>
          </a:xfrm>
        </p:spPr>
        <p:txBody>
          <a:bodyPr/>
          <a:lstStyle/>
          <a:p>
            <a:r>
              <a:rPr lang="en-US" sz="2800" dirty="0" smtClean="0"/>
              <a:t>Sasha Goldshtein</a:t>
            </a:r>
          </a:p>
          <a:p>
            <a:r>
              <a:rPr lang="en-US" sz="2800" dirty="0" smtClean="0"/>
              <a:t>CTO, Sela Group</a:t>
            </a:r>
          </a:p>
          <a:p>
            <a:r>
              <a:rPr lang="en-US" sz="2800" dirty="0" smtClean="0"/>
              <a:t>C# MVP and Azure MRS</a:t>
            </a:r>
            <a:endParaRPr lang="en-US" sz="2800" dirty="0"/>
          </a:p>
        </p:txBody>
      </p:sp>
    </p:spTree>
    <p:extLst>
      <p:ext uri="{BB962C8B-B14F-4D97-AF65-F5344CB8AC3E}">
        <p14:creationId xmlns:p14="http://schemas.microsoft.com/office/powerpoint/2010/main" val="64086047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0"/>
          </p:nvPr>
        </p:nvSpPr>
        <p:spPr>
          <a:xfrm>
            <a:off x="274638" y="1545485"/>
            <a:ext cx="11887200" cy="2521716"/>
          </a:xfrm>
        </p:spPr>
        <p:txBody>
          <a:bodyPr lIns="182880" tIns="146304" rIns="182880" bIns="146304"/>
          <a:lstStyle/>
          <a:p>
            <a:pPr marL="457200" indent="-457200">
              <a:spcBef>
                <a:spcPts val="2200"/>
              </a:spcBef>
              <a:buClr>
                <a:schemeClr val="tx2"/>
              </a:buClr>
            </a:pPr>
            <a:r>
              <a:rPr lang="en-US" dirty="0">
                <a:gradFill>
                  <a:gsLst>
                    <a:gs pos="0">
                      <a:schemeClr val="tx1"/>
                    </a:gs>
                    <a:gs pos="100000">
                      <a:schemeClr val="tx1"/>
                    </a:gs>
                  </a:gsLst>
                  <a:lin ang="5400000" scaled="0"/>
                </a:gradFill>
                <a:hlinkClick r:id="rId3"/>
              </a:rPr>
              <a:t>http://www.visualstudio.com</a:t>
            </a:r>
            <a:endParaRPr lang="en-US" dirty="0">
              <a:gradFill>
                <a:gsLst>
                  <a:gs pos="0">
                    <a:schemeClr val="tx1"/>
                  </a:gs>
                  <a:gs pos="100000">
                    <a:schemeClr val="tx1"/>
                  </a:gs>
                </a:gsLst>
                <a:lin ang="5400000" scaled="0"/>
              </a:gradFill>
            </a:endParaRPr>
          </a:p>
          <a:p>
            <a:pPr marL="457200" indent="-457200">
              <a:spcBef>
                <a:spcPts val="2200"/>
              </a:spcBef>
              <a:buClr>
                <a:schemeClr val="tx2"/>
              </a:buClr>
            </a:pPr>
            <a:r>
              <a:rPr lang="en-US" dirty="0">
                <a:gradFill>
                  <a:gsLst>
                    <a:gs pos="0">
                      <a:schemeClr val="tx1"/>
                    </a:gs>
                    <a:gs pos="100000">
                      <a:schemeClr val="tx1"/>
                    </a:gs>
                  </a:gsLst>
                  <a:lin ang="5400000" scaled="0"/>
                </a:gradFill>
                <a:hlinkClick r:id="rId4"/>
              </a:rPr>
              <a:t>http://blogs.msdn.com/b/developer-tools/</a:t>
            </a:r>
            <a:endParaRPr lang="en-US" dirty="0">
              <a:gradFill>
                <a:gsLst>
                  <a:gs pos="0">
                    <a:schemeClr val="tx1"/>
                  </a:gs>
                  <a:gs pos="100000">
                    <a:schemeClr val="tx1"/>
                  </a:gs>
                </a:gsLst>
                <a:lin ang="5400000" scaled="0"/>
              </a:gradFill>
            </a:endParaRPr>
          </a:p>
          <a:p>
            <a:pPr marL="457200" indent="-457200">
              <a:spcBef>
                <a:spcPts val="2200"/>
              </a:spcBef>
              <a:buClr>
                <a:schemeClr val="tx2"/>
              </a:buClr>
            </a:pPr>
            <a:r>
              <a:rPr lang="en-US" dirty="0">
                <a:gradFill>
                  <a:gsLst>
                    <a:gs pos="0">
                      <a:schemeClr val="tx1"/>
                    </a:gs>
                    <a:gs pos="100000">
                      <a:schemeClr val="tx1"/>
                    </a:gs>
                  </a:gsLst>
                  <a:lin ang="5400000" scaled="0"/>
                </a:gradFill>
                <a:hlinkClick r:id="rId5"/>
              </a:rPr>
              <a:t>http://msdn.microsoft.com/vstudio</a:t>
            </a:r>
            <a:r>
              <a:rPr lang="en-US" dirty="0">
                <a:gradFill>
                  <a:gsLst>
                    <a:gs pos="0">
                      <a:schemeClr val="tx1"/>
                    </a:gs>
                    <a:gs pos="100000">
                      <a:schemeClr val="tx1"/>
                    </a:gs>
                  </a:gsLst>
                  <a:lin ang="5400000" scaled="0"/>
                </a:gradFill>
              </a:rPr>
              <a:t> </a:t>
            </a:r>
          </a:p>
        </p:txBody>
      </p:sp>
      <p:sp>
        <p:nvSpPr>
          <p:cNvPr id="4" name="Title 3"/>
          <p:cNvSpPr>
            <a:spLocks noGrp="1"/>
          </p:cNvSpPr>
          <p:nvPr>
            <p:ph type="title"/>
          </p:nvPr>
        </p:nvSpPr>
        <p:spPr/>
        <p:txBody>
          <a:bodyPr/>
          <a:lstStyle/>
          <a:p>
            <a:r>
              <a:rPr lang="en-US" dirty="0" smtClean="0"/>
              <a:t>DEV Track Resources</a:t>
            </a:r>
            <a:endParaRPr lang="en-US" dirty="0"/>
          </a:p>
        </p:txBody>
      </p:sp>
      <p:grpSp>
        <p:nvGrpSpPr>
          <p:cNvPr id="3" name="Group 2"/>
          <p:cNvGrpSpPr/>
          <p:nvPr/>
        </p:nvGrpSpPr>
        <p:grpSpPr>
          <a:xfrm>
            <a:off x="8504238" y="4838317"/>
            <a:ext cx="3076577" cy="683264"/>
            <a:chOff x="8297184" y="4389321"/>
            <a:chExt cx="3076577" cy="683264"/>
          </a:xfrm>
        </p:grpSpPr>
        <p:sp>
          <p:nvSpPr>
            <p:cNvPr id="24" name="Oval 23"/>
            <p:cNvSpPr/>
            <p:nvPr/>
          </p:nvSpPr>
          <p:spPr bwMode="auto">
            <a:xfrm>
              <a:off x="8297184" y="4449964"/>
              <a:ext cx="561978" cy="561978"/>
            </a:xfrm>
            <a:prstGeom prst="ellipse">
              <a:avLst/>
            </a:prstGeom>
            <a:solidFill>
              <a:srgbClr val="FFFFFF"/>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6" name="Content Placeholder 4"/>
            <p:cNvSpPr txBox="1">
              <a:spLocks/>
            </p:cNvSpPr>
            <p:nvPr/>
          </p:nvSpPr>
          <p:spPr>
            <a:xfrm>
              <a:off x="8859162" y="4389321"/>
              <a:ext cx="2514599" cy="6832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3600" dirty="0" err="1" smtClean="0"/>
                <a:t>visualstudio</a:t>
              </a:r>
              <a:endParaRPr lang="en-US" sz="3600" dirty="0" smtClean="0"/>
            </a:p>
          </p:txBody>
        </p:sp>
        <p:sp useBgFill="1">
          <p:nvSpPr>
            <p:cNvPr id="21" name="Freeform 6"/>
            <p:cNvSpPr>
              <a:spLocks noChangeAspect="1" noEditPoints="1"/>
            </p:cNvSpPr>
            <p:nvPr/>
          </p:nvSpPr>
          <p:spPr bwMode="auto">
            <a:xfrm>
              <a:off x="8428635" y="4624936"/>
              <a:ext cx="299076" cy="212035"/>
            </a:xfrm>
            <a:custGeom>
              <a:avLst/>
              <a:gdLst>
                <a:gd name="T0" fmla="*/ 1856 w 1885"/>
                <a:gd name="T1" fmla="*/ 243 h 1336"/>
                <a:gd name="T2" fmla="*/ 1629 w 1885"/>
                <a:gd name="T3" fmla="*/ 24 h 1336"/>
                <a:gd name="T4" fmla="*/ 942 w 1885"/>
                <a:gd name="T5" fmla="*/ 0 h 1336"/>
                <a:gd name="T6" fmla="*/ 943 w 1885"/>
                <a:gd name="T7" fmla="*/ 0 h 1336"/>
                <a:gd name="T8" fmla="*/ 256 w 1885"/>
                <a:gd name="T9" fmla="*/ 24 h 1336"/>
                <a:gd name="T10" fmla="*/ 29 w 1885"/>
                <a:gd name="T11" fmla="*/ 243 h 1336"/>
                <a:gd name="T12" fmla="*/ 0 w 1885"/>
                <a:gd name="T13" fmla="*/ 657 h 1336"/>
                <a:gd name="T14" fmla="*/ 0 w 1885"/>
                <a:gd name="T15" fmla="*/ 679 h 1336"/>
                <a:gd name="T16" fmla="*/ 29 w 1885"/>
                <a:gd name="T17" fmla="*/ 1093 h 1336"/>
                <a:gd name="T18" fmla="*/ 256 w 1885"/>
                <a:gd name="T19" fmla="*/ 1312 h 1336"/>
                <a:gd name="T20" fmla="*/ 943 w 1885"/>
                <a:gd name="T21" fmla="*/ 1336 h 1336"/>
                <a:gd name="T22" fmla="*/ 942 w 1885"/>
                <a:gd name="T23" fmla="*/ 1336 h 1336"/>
                <a:gd name="T24" fmla="*/ 1629 w 1885"/>
                <a:gd name="T25" fmla="*/ 1312 h 1336"/>
                <a:gd name="T26" fmla="*/ 1856 w 1885"/>
                <a:gd name="T27" fmla="*/ 1093 h 1336"/>
                <a:gd name="T28" fmla="*/ 1885 w 1885"/>
                <a:gd name="T29" fmla="*/ 679 h 1336"/>
                <a:gd name="T30" fmla="*/ 1885 w 1885"/>
                <a:gd name="T31" fmla="*/ 657 h 1336"/>
                <a:gd name="T32" fmla="*/ 1856 w 1885"/>
                <a:gd name="T33" fmla="*/ 243 h 1336"/>
                <a:gd name="T34" fmla="*/ 747 w 1885"/>
                <a:gd name="T35" fmla="*/ 933 h 1336"/>
                <a:gd name="T36" fmla="*/ 747 w 1885"/>
                <a:gd name="T37" fmla="*/ 397 h 1336"/>
                <a:gd name="T38" fmla="*/ 1247 w 1885"/>
                <a:gd name="T39" fmla="*/ 659 h 1336"/>
                <a:gd name="T40" fmla="*/ 747 w 1885"/>
                <a:gd name="T41" fmla="*/ 933 h 1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5" h="1336">
                  <a:moveTo>
                    <a:pt x="1856" y="243"/>
                  </a:moveTo>
                  <a:cubicBezTo>
                    <a:pt x="1820" y="99"/>
                    <a:pt x="1753" y="44"/>
                    <a:pt x="1629" y="24"/>
                  </a:cubicBezTo>
                  <a:cubicBezTo>
                    <a:pt x="1557" y="13"/>
                    <a:pt x="1214" y="0"/>
                    <a:pt x="942" y="0"/>
                  </a:cubicBezTo>
                  <a:cubicBezTo>
                    <a:pt x="943" y="0"/>
                    <a:pt x="943" y="0"/>
                    <a:pt x="943" y="0"/>
                  </a:cubicBezTo>
                  <a:cubicBezTo>
                    <a:pt x="671" y="0"/>
                    <a:pt x="328" y="14"/>
                    <a:pt x="256" y="24"/>
                  </a:cubicBezTo>
                  <a:cubicBezTo>
                    <a:pt x="132" y="44"/>
                    <a:pt x="65" y="99"/>
                    <a:pt x="29" y="243"/>
                  </a:cubicBezTo>
                  <a:cubicBezTo>
                    <a:pt x="17" y="291"/>
                    <a:pt x="0" y="556"/>
                    <a:pt x="0" y="657"/>
                  </a:cubicBezTo>
                  <a:cubicBezTo>
                    <a:pt x="0" y="679"/>
                    <a:pt x="0" y="679"/>
                    <a:pt x="0" y="679"/>
                  </a:cubicBezTo>
                  <a:cubicBezTo>
                    <a:pt x="0" y="780"/>
                    <a:pt x="17" y="1045"/>
                    <a:pt x="29" y="1093"/>
                  </a:cubicBezTo>
                  <a:cubicBezTo>
                    <a:pt x="65" y="1237"/>
                    <a:pt x="132" y="1292"/>
                    <a:pt x="256" y="1312"/>
                  </a:cubicBezTo>
                  <a:cubicBezTo>
                    <a:pt x="328" y="1323"/>
                    <a:pt x="671" y="1336"/>
                    <a:pt x="943" y="1336"/>
                  </a:cubicBezTo>
                  <a:cubicBezTo>
                    <a:pt x="942" y="1336"/>
                    <a:pt x="942" y="1336"/>
                    <a:pt x="942" y="1336"/>
                  </a:cubicBezTo>
                  <a:cubicBezTo>
                    <a:pt x="1214" y="1336"/>
                    <a:pt x="1557" y="1323"/>
                    <a:pt x="1629" y="1312"/>
                  </a:cubicBezTo>
                  <a:cubicBezTo>
                    <a:pt x="1753" y="1292"/>
                    <a:pt x="1820" y="1237"/>
                    <a:pt x="1856" y="1093"/>
                  </a:cubicBezTo>
                  <a:cubicBezTo>
                    <a:pt x="1868" y="1045"/>
                    <a:pt x="1885" y="780"/>
                    <a:pt x="1885" y="679"/>
                  </a:cubicBezTo>
                  <a:cubicBezTo>
                    <a:pt x="1885" y="657"/>
                    <a:pt x="1885" y="657"/>
                    <a:pt x="1885" y="657"/>
                  </a:cubicBezTo>
                  <a:cubicBezTo>
                    <a:pt x="1885" y="556"/>
                    <a:pt x="1868" y="291"/>
                    <a:pt x="1856" y="243"/>
                  </a:cubicBezTo>
                  <a:close/>
                  <a:moveTo>
                    <a:pt x="747" y="933"/>
                  </a:moveTo>
                  <a:cubicBezTo>
                    <a:pt x="747" y="397"/>
                    <a:pt x="747" y="397"/>
                    <a:pt x="747" y="397"/>
                  </a:cubicBezTo>
                  <a:cubicBezTo>
                    <a:pt x="1247" y="659"/>
                    <a:pt x="1247" y="659"/>
                    <a:pt x="1247" y="659"/>
                  </a:cubicBezTo>
                  <a:lnTo>
                    <a:pt x="747" y="933"/>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p:cNvGrpSpPr/>
          <p:nvPr/>
        </p:nvGrpSpPr>
        <p:grpSpPr>
          <a:xfrm>
            <a:off x="4292682" y="4838317"/>
            <a:ext cx="3503651" cy="683264"/>
            <a:chOff x="4085628" y="4215696"/>
            <a:chExt cx="3503651" cy="683264"/>
          </a:xfrm>
        </p:grpSpPr>
        <p:sp>
          <p:nvSpPr>
            <p:cNvPr id="23" name="Oval 22"/>
            <p:cNvSpPr/>
            <p:nvPr/>
          </p:nvSpPr>
          <p:spPr bwMode="auto">
            <a:xfrm>
              <a:off x="4085628" y="4276339"/>
              <a:ext cx="561978" cy="561978"/>
            </a:xfrm>
            <a:prstGeom prst="ellipse">
              <a:avLst/>
            </a:prstGeom>
            <a:solidFill>
              <a:srgbClr val="FFFFFF"/>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25" name="Content Placeholder 4"/>
            <p:cNvSpPr txBox="1">
              <a:spLocks/>
            </p:cNvSpPr>
            <p:nvPr/>
          </p:nvSpPr>
          <p:spPr>
            <a:xfrm>
              <a:off x="4647606" y="4215696"/>
              <a:ext cx="2941673" cy="6832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3600" dirty="0" smtClean="0"/>
                <a:t>@</a:t>
              </a:r>
              <a:r>
                <a:rPr lang="en-US" sz="3600" dirty="0" err="1" smtClean="0"/>
                <a:t>visualstudio</a:t>
              </a:r>
              <a:endParaRPr lang="en-US" sz="3600" dirty="0" smtClean="0"/>
            </a:p>
          </p:txBody>
        </p:sp>
        <p:sp useBgFill="1">
          <p:nvSpPr>
            <p:cNvPr id="12" name="Freeform 38"/>
            <p:cNvSpPr>
              <a:spLocks noChangeAspect="1"/>
            </p:cNvSpPr>
            <p:nvPr/>
          </p:nvSpPr>
          <p:spPr bwMode="auto">
            <a:xfrm>
              <a:off x="4187808" y="4422273"/>
              <a:ext cx="357619" cy="270110"/>
            </a:xfrm>
            <a:custGeom>
              <a:avLst/>
              <a:gdLst>
                <a:gd name="T0" fmla="*/ 544 w 1126"/>
                <a:gd name="T1" fmla="*/ 300 h 849"/>
                <a:gd name="T2" fmla="*/ 674 w 1126"/>
                <a:gd name="T3" fmla="*/ 61 h 849"/>
                <a:gd name="T4" fmla="*/ 710 w 1126"/>
                <a:gd name="T5" fmla="*/ 53 h 849"/>
                <a:gd name="T6" fmla="*/ 744 w 1126"/>
                <a:gd name="T7" fmla="*/ 29 h 849"/>
                <a:gd name="T8" fmla="*/ 759 w 1126"/>
                <a:gd name="T9" fmla="*/ 50 h 849"/>
                <a:gd name="T10" fmla="*/ 748 w 1126"/>
                <a:gd name="T11" fmla="*/ 88 h 849"/>
                <a:gd name="T12" fmla="*/ 985 w 1126"/>
                <a:gd name="T13" fmla="*/ 288 h 849"/>
                <a:gd name="T14" fmla="*/ 1003 w 1126"/>
                <a:gd name="T15" fmla="*/ 308 h 849"/>
                <a:gd name="T16" fmla="*/ 1121 w 1126"/>
                <a:gd name="T17" fmla="*/ 303 h 849"/>
                <a:gd name="T18" fmla="*/ 1023 w 1126"/>
                <a:gd name="T19" fmla="*/ 361 h 849"/>
                <a:gd name="T20" fmla="*/ 1022 w 1126"/>
                <a:gd name="T21" fmla="*/ 370 h 849"/>
                <a:gd name="T22" fmla="*/ 1126 w 1126"/>
                <a:gd name="T23" fmla="*/ 377 h 849"/>
                <a:gd name="T24" fmla="*/ 994 w 1126"/>
                <a:gd name="T25" fmla="*/ 429 h 849"/>
                <a:gd name="T26" fmla="*/ 773 w 1126"/>
                <a:gd name="T27" fmla="*/ 711 h 849"/>
                <a:gd name="T28" fmla="*/ 0 w 1126"/>
                <a:gd name="T29" fmla="*/ 579 h 849"/>
                <a:gd name="T30" fmla="*/ 416 w 1126"/>
                <a:gd name="T31" fmla="*/ 563 h 849"/>
                <a:gd name="T32" fmla="*/ 377 w 1126"/>
                <a:gd name="T33" fmla="*/ 466 h 849"/>
                <a:gd name="T34" fmla="*/ 251 w 1126"/>
                <a:gd name="T35" fmla="*/ 410 h 849"/>
                <a:gd name="T36" fmla="*/ 256 w 1126"/>
                <a:gd name="T37" fmla="*/ 384 h 849"/>
                <a:gd name="T38" fmla="*/ 316 w 1126"/>
                <a:gd name="T39" fmla="*/ 366 h 849"/>
                <a:gd name="T40" fmla="*/ 198 w 1126"/>
                <a:gd name="T41" fmla="*/ 268 h 849"/>
                <a:gd name="T42" fmla="*/ 208 w 1126"/>
                <a:gd name="T43" fmla="*/ 249 h 849"/>
                <a:gd name="T44" fmla="*/ 259 w 1126"/>
                <a:gd name="T45" fmla="*/ 243 h 849"/>
                <a:gd name="T46" fmla="*/ 170 w 1126"/>
                <a:gd name="T47" fmla="*/ 132 h 849"/>
                <a:gd name="T48" fmla="*/ 200 w 1126"/>
                <a:gd name="T49" fmla="*/ 113 h 849"/>
                <a:gd name="T50" fmla="*/ 544 w 1126"/>
                <a:gd name="T51" fmla="*/ 300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26" h="849">
                  <a:moveTo>
                    <a:pt x="544" y="300"/>
                  </a:moveTo>
                  <a:cubicBezTo>
                    <a:pt x="580" y="187"/>
                    <a:pt x="624" y="114"/>
                    <a:pt x="674" y="61"/>
                  </a:cubicBezTo>
                  <a:cubicBezTo>
                    <a:pt x="712" y="22"/>
                    <a:pt x="732" y="9"/>
                    <a:pt x="710" y="53"/>
                  </a:cubicBezTo>
                  <a:cubicBezTo>
                    <a:pt x="719" y="45"/>
                    <a:pt x="733" y="34"/>
                    <a:pt x="744" y="29"/>
                  </a:cubicBezTo>
                  <a:cubicBezTo>
                    <a:pt x="806" y="0"/>
                    <a:pt x="801" y="24"/>
                    <a:pt x="759" y="50"/>
                  </a:cubicBezTo>
                  <a:cubicBezTo>
                    <a:pt x="874" y="9"/>
                    <a:pt x="870" y="61"/>
                    <a:pt x="748" y="88"/>
                  </a:cubicBezTo>
                  <a:cubicBezTo>
                    <a:pt x="848" y="90"/>
                    <a:pt x="954" y="153"/>
                    <a:pt x="985" y="288"/>
                  </a:cubicBezTo>
                  <a:cubicBezTo>
                    <a:pt x="989" y="307"/>
                    <a:pt x="984" y="305"/>
                    <a:pt x="1003" y="308"/>
                  </a:cubicBezTo>
                  <a:cubicBezTo>
                    <a:pt x="1044" y="316"/>
                    <a:pt x="1083" y="315"/>
                    <a:pt x="1121" y="303"/>
                  </a:cubicBezTo>
                  <a:cubicBezTo>
                    <a:pt x="1117" y="331"/>
                    <a:pt x="1080" y="349"/>
                    <a:pt x="1023" y="361"/>
                  </a:cubicBezTo>
                  <a:cubicBezTo>
                    <a:pt x="1001" y="366"/>
                    <a:pt x="997" y="364"/>
                    <a:pt x="1022" y="370"/>
                  </a:cubicBezTo>
                  <a:cubicBezTo>
                    <a:pt x="1054" y="377"/>
                    <a:pt x="1089" y="379"/>
                    <a:pt x="1126" y="377"/>
                  </a:cubicBezTo>
                  <a:cubicBezTo>
                    <a:pt x="1097" y="411"/>
                    <a:pt x="1051" y="428"/>
                    <a:pt x="994" y="429"/>
                  </a:cubicBezTo>
                  <a:cubicBezTo>
                    <a:pt x="958" y="559"/>
                    <a:pt x="877" y="653"/>
                    <a:pt x="773" y="711"/>
                  </a:cubicBezTo>
                  <a:cubicBezTo>
                    <a:pt x="530" y="849"/>
                    <a:pt x="177" y="829"/>
                    <a:pt x="0" y="579"/>
                  </a:cubicBezTo>
                  <a:cubicBezTo>
                    <a:pt x="116" y="670"/>
                    <a:pt x="288" y="690"/>
                    <a:pt x="416" y="563"/>
                  </a:cubicBezTo>
                  <a:cubicBezTo>
                    <a:pt x="332" y="563"/>
                    <a:pt x="311" y="500"/>
                    <a:pt x="377" y="466"/>
                  </a:cubicBezTo>
                  <a:cubicBezTo>
                    <a:pt x="314" y="465"/>
                    <a:pt x="274" y="446"/>
                    <a:pt x="251" y="410"/>
                  </a:cubicBezTo>
                  <a:cubicBezTo>
                    <a:pt x="242" y="396"/>
                    <a:pt x="242" y="395"/>
                    <a:pt x="256" y="384"/>
                  </a:cubicBezTo>
                  <a:cubicBezTo>
                    <a:pt x="272" y="373"/>
                    <a:pt x="294" y="368"/>
                    <a:pt x="316" y="366"/>
                  </a:cubicBezTo>
                  <a:cubicBezTo>
                    <a:pt x="251" y="347"/>
                    <a:pt x="212" y="313"/>
                    <a:pt x="198" y="268"/>
                  </a:cubicBezTo>
                  <a:cubicBezTo>
                    <a:pt x="193" y="252"/>
                    <a:pt x="192" y="253"/>
                    <a:pt x="208" y="249"/>
                  </a:cubicBezTo>
                  <a:cubicBezTo>
                    <a:pt x="223" y="246"/>
                    <a:pt x="242" y="243"/>
                    <a:pt x="259" y="243"/>
                  </a:cubicBezTo>
                  <a:cubicBezTo>
                    <a:pt x="208" y="212"/>
                    <a:pt x="178" y="174"/>
                    <a:pt x="170" y="132"/>
                  </a:cubicBezTo>
                  <a:cubicBezTo>
                    <a:pt x="163" y="92"/>
                    <a:pt x="170" y="102"/>
                    <a:pt x="200" y="113"/>
                  </a:cubicBezTo>
                  <a:cubicBezTo>
                    <a:pt x="333" y="164"/>
                    <a:pt x="465" y="219"/>
                    <a:pt x="544" y="300"/>
                  </a:cubicBezTo>
                  <a:close/>
                </a:path>
              </a:pathLst>
            </a:custGeom>
            <a:ln>
              <a:noFill/>
            </a:ln>
            <a:extLst/>
          </p:spPr>
          <p:txBody>
            <a:bodyPr vert="horz" wrap="square" lIns="91440" tIns="45720" rIns="91440" bIns="45720" numCol="1" anchor="t" anchorCtr="0" compatLnSpc="1">
              <a:prstTxWarp prst="textNoShape">
                <a:avLst/>
              </a:prstTxWarp>
            </a:bodyPr>
            <a:lstStyle/>
            <a:p>
              <a:endParaRPr lang="en-US"/>
            </a:p>
          </p:txBody>
        </p:sp>
      </p:grpSp>
      <p:grpSp>
        <p:nvGrpSpPr>
          <p:cNvPr id="16" name="Group 15"/>
          <p:cNvGrpSpPr/>
          <p:nvPr/>
        </p:nvGrpSpPr>
        <p:grpSpPr>
          <a:xfrm>
            <a:off x="473162" y="4838317"/>
            <a:ext cx="3111615" cy="683264"/>
            <a:chOff x="266108" y="4215696"/>
            <a:chExt cx="3111615" cy="683264"/>
          </a:xfrm>
        </p:grpSpPr>
        <p:sp>
          <p:nvSpPr>
            <p:cNvPr id="10" name="Content Placeholder 4"/>
            <p:cNvSpPr txBox="1">
              <a:spLocks/>
            </p:cNvSpPr>
            <p:nvPr/>
          </p:nvSpPr>
          <p:spPr>
            <a:xfrm>
              <a:off x="863124" y="4215696"/>
              <a:ext cx="2514599" cy="683264"/>
            </a:xfrm>
            <a:prstGeom prst="rect">
              <a:avLst/>
            </a:prstGeom>
          </p:spPr>
          <p:txBody>
            <a:bodyPr vert="horz" wrap="square" lIns="146304" tIns="91440" rIns="146304" bIns="91440" rtlCol="0">
              <a:spAutoFit/>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6"/>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FontTx/>
                <a:buNone/>
              </a:pPr>
              <a:r>
                <a:rPr lang="en-US" sz="3600" dirty="0" err="1" smtClean="0"/>
                <a:t>visualstudio</a:t>
              </a:r>
              <a:endParaRPr lang="en-US" sz="3600" dirty="0" smtClean="0"/>
            </a:p>
          </p:txBody>
        </p:sp>
        <p:grpSp>
          <p:nvGrpSpPr>
            <p:cNvPr id="13" name="Group 12"/>
            <p:cNvGrpSpPr/>
            <p:nvPr/>
          </p:nvGrpSpPr>
          <p:grpSpPr>
            <a:xfrm>
              <a:off x="266108" y="4276339"/>
              <a:ext cx="561978" cy="561978"/>
              <a:chOff x="266108" y="4276339"/>
              <a:chExt cx="561978" cy="561978"/>
            </a:xfrm>
          </p:grpSpPr>
          <p:sp>
            <p:nvSpPr>
              <p:cNvPr id="19" name="Oval 18"/>
              <p:cNvSpPr/>
              <p:nvPr/>
            </p:nvSpPr>
            <p:spPr bwMode="auto">
              <a:xfrm>
                <a:off x="266108" y="4276339"/>
                <a:ext cx="561978" cy="561978"/>
              </a:xfrm>
              <a:prstGeom prst="ellipse">
                <a:avLst/>
              </a:prstGeom>
              <a:solidFill>
                <a:srgbClr val="FFFFFF"/>
              </a:solidFill>
              <a:ln w="190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useBgFill="1">
            <p:nvSpPr>
              <p:cNvPr id="9" name="Freeform 5"/>
              <p:cNvSpPr>
                <a:spLocks/>
              </p:cNvSpPr>
              <p:nvPr/>
            </p:nvSpPr>
            <p:spPr bwMode="auto">
              <a:xfrm>
                <a:off x="535461" y="4395075"/>
                <a:ext cx="174625" cy="352425"/>
              </a:xfrm>
              <a:custGeom>
                <a:avLst/>
                <a:gdLst>
                  <a:gd name="T0" fmla="*/ 43 w 44"/>
                  <a:gd name="T1" fmla="*/ 49 h 91"/>
                  <a:gd name="T2" fmla="*/ 27 w 44"/>
                  <a:gd name="T3" fmla="*/ 49 h 91"/>
                  <a:gd name="T4" fmla="*/ 27 w 44"/>
                  <a:gd name="T5" fmla="*/ 91 h 91"/>
                  <a:gd name="T6" fmla="*/ 11 w 44"/>
                  <a:gd name="T7" fmla="*/ 91 h 91"/>
                  <a:gd name="T8" fmla="*/ 11 w 44"/>
                  <a:gd name="T9" fmla="*/ 49 h 91"/>
                  <a:gd name="T10" fmla="*/ 0 w 44"/>
                  <a:gd name="T11" fmla="*/ 49 h 91"/>
                  <a:gd name="T12" fmla="*/ 0 w 44"/>
                  <a:gd name="T13" fmla="*/ 33 h 91"/>
                  <a:gd name="T14" fmla="*/ 11 w 44"/>
                  <a:gd name="T15" fmla="*/ 33 h 91"/>
                  <a:gd name="T16" fmla="*/ 11 w 44"/>
                  <a:gd name="T17" fmla="*/ 20 h 91"/>
                  <a:gd name="T18" fmla="*/ 33 w 44"/>
                  <a:gd name="T19" fmla="*/ 0 h 91"/>
                  <a:gd name="T20" fmla="*/ 44 w 44"/>
                  <a:gd name="T21" fmla="*/ 1 h 91"/>
                  <a:gd name="T22" fmla="*/ 43 w 44"/>
                  <a:gd name="T23" fmla="*/ 15 h 91"/>
                  <a:gd name="T24" fmla="*/ 33 w 44"/>
                  <a:gd name="T25" fmla="*/ 15 h 91"/>
                  <a:gd name="T26" fmla="*/ 27 w 44"/>
                  <a:gd name="T27" fmla="*/ 22 h 91"/>
                  <a:gd name="T28" fmla="*/ 27 w 44"/>
                  <a:gd name="T29" fmla="*/ 23 h 91"/>
                  <a:gd name="T30" fmla="*/ 27 w 44"/>
                  <a:gd name="T31" fmla="*/ 33 h 91"/>
                  <a:gd name="T32" fmla="*/ 44 w 44"/>
                  <a:gd name="T33" fmla="*/ 33 h 91"/>
                  <a:gd name="T34" fmla="*/ 43 w 44"/>
                  <a:gd name="T35" fmla="*/ 49 h 91"/>
                  <a:gd name="T36" fmla="*/ 43 w 44"/>
                  <a:gd name="T37" fmla="*/ 4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4" h="91">
                    <a:moveTo>
                      <a:pt x="43" y="49"/>
                    </a:moveTo>
                    <a:cubicBezTo>
                      <a:pt x="27" y="49"/>
                      <a:pt x="27" y="49"/>
                      <a:pt x="27" y="49"/>
                    </a:cubicBezTo>
                    <a:cubicBezTo>
                      <a:pt x="27" y="91"/>
                      <a:pt x="27" y="91"/>
                      <a:pt x="27" y="91"/>
                    </a:cubicBezTo>
                    <a:cubicBezTo>
                      <a:pt x="11" y="91"/>
                      <a:pt x="11" y="91"/>
                      <a:pt x="11" y="91"/>
                    </a:cubicBezTo>
                    <a:cubicBezTo>
                      <a:pt x="11" y="49"/>
                      <a:pt x="11" y="49"/>
                      <a:pt x="11" y="49"/>
                    </a:cubicBezTo>
                    <a:cubicBezTo>
                      <a:pt x="0" y="49"/>
                      <a:pt x="0" y="49"/>
                      <a:pt x="0" y="49"/>
                    </a:cubicBezTo>
                    <a:cubicBezTo>
                      <a:pt x="0" y="33"/>
                      <a:pt x="0" y="33"/>
                      <a:pt x="0" y="33"/>
                    </a:cubicBezTo>
                    <a:cubicBezTo>
                      <a:pt x="11" y="33"/>
                      <a:pt x="11" y="33"/>
                      <a:pt x="11" y="33"/>
                    </a:cubicBezTo>
                    <a:cubicBezTo>
                      <a:pt x="11" y="33"/>
                      <a:pt x="11" y="27"/>
                      <a:pt x="11" y="20"/>
                    </a:cubicBezTo>
                    <a:cubicBezTo>
                      <a:pt x="11" y="10"/>
                      <a:pt x="18" y="0"/>
                      <a:pt x="33" y="0"/>
                    </a:cubicBezTo>
                    <a:cubicBezTo>
                      <a:pt x="39" y="0"/>
                      <a:pt x="44" y="1"/>
                      <a:pt x="44" y="1"/>
                    </a:cubicBezTo>
                    <a:cubicBezTo>
                      <a:pt x="43" y="15"/>
                      <a:pt x="43" y="15"/>
                      <a:pt x="43" y="15"/>
                    </a:cubicBezTo>
                    <a:cubicBezTo>
                      <a:pt x="43" y="15"/>
                      <a:pt x="39" y="15"/>
                      <a:pt x="33" y="15"/>
                    </a:cubicBezTo>
                    <a:cubicBezTo>
                      <a:pt x="28" y="15"/>
                      <a:pt x="27" y="18"/>
                      <a:pt x="27" y="22"/>
                    </a:cubicBezTo>
                    <a:cubicBezTo>
                      <a:pt x="27" y="22"/>
                      <a:pt x="27" y="23"/>
                      <a:pt x="27" y="23"/>
                    </a:cubicBezTo>
                    <a:cubicBezTo>
                      <a:pt x="27" y="24"/>
                      <a:pt x="27" y="27"/>
                      <a:pt x="27" y="33"/>
                    </a:cubicBezTo>
                    <a:cubicBezTo>
                      <a:pt x="44" y="33"/>
                      <a:pt x="44" y="33"/>
                      <a:pt x="44" y="33"/>
                    </a:cubicBezTo>
                    <a:cubicBezTo>
                      <a:pt x="43" y="49"/>
                      <a:pt x="43" y="49"/>
                      <a:pt x="43" y="49"/>
                    </a:cubicBezTo>
                    <a:cubicBezTo>
                      <a:pt x="43" y="49"/>
                      <a:pt x="43" y="49"/>
                      <a:pt x="43" y="49"/>
                    </a:cubicBezTo>
                    <a:close/>
                  </a:path>
                </a:pathLst>
              </a:custGeom>
              <a:ln w="190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388733454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600"/>
                                        <p:tgtEl>
                                          <p:spTgt spid="5"/>
                                        </p:tgtEl>
                                      </p:cBhvr>
                                    </p:animEffect>
                                  </p:childTnLst>
                                </p:cTn>
                              </p:par>
                              <p:par>
                                <p:cTn id="8" presetID="63" presetClass="path" presetSubtype="0" decel="100000" fill="hold" grpId="1" nodeType="withEffect">
                                  <p:stCondLst>
                                    <p:cond delay="0"/>
                                  </p:stCondLst>
                                  <p:childTnLst>
                                    <p:animMotion origin="layout" path="M -0.02413 -9.94099E-7 L 0 -9.94099E-7 " pathEditMode="relative" rAng="0" ptsTypes="AA">
                                      <p:cBhvr>
                                        <p:cTn id="9" dur="1000" fill="hold"/>
                                        <p:tgtEl>
                                          <p:spTgt spid="5"/>
                                        </p:tgtEl>
                                        <p:attrNameLst>
                                          <p:attrName>ppt_x</p:attrName>
                                          <p:attrName>ppt_y</p:attrName>
                                        </p:attrNameLst>
                                      </p:cBhvr>
                                      <p:rCtr x="1200" y="0"/>
                                    </p:animMotion>
                                  </p:childTnLst>
                                </p:cTn>
                              </p:par>
                              <p:par>
                                <p:cTn id="10" presetID="10" presetClass="entr" presetSubtype="0" fill="hold" nodeType="withEffect">
                                  <p:stCondLst>
                                    <p:cond delay="1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600"/>
                                        <p:tgtEl>
                                          <p:spTgt spid="16"/>
                                        </p:tgtEl>
                                      </p:cBhvr>
                                    </p:animEffect>
                                  </p:childTnLst>
                                </p:cTn>
                              </p:par>
                              <p:par>
                                <p:cTn id="13" presetID="63" presetClass="path" presetSubtype="0" decel="100000" fill="hold" nodeType="withEffect">
                                  <p:stCondLst>
                                    <p:cond delay="100"/>
                                  </p:stCondLst>
                                  <p:childTnLst>
                                    <p:animMotion origin="layout" path="M -0.02413 -1.02587E-6 L 4.94766E-6 -1.02587E-6 " pathEditMode="relative" rAng="0" ptsTypes="AA">
                                      <p:cBhvr>
                                        <p:cTn id="14" dur="1000" fill="hold"/>
                                        <p:tgtEl>
                                          <p:spTgt spid="16"/>
                                        </p:tgtEl>
                                        <p:attrNameLst>
                                          <p:attrName>ppt_x</p:attrName>
                                          <p:attrName>ppt_y</p:attrName>
                                        </p:attrNameLst>
                                      </p:cBhvr>
                                      <p:rCtr x="1200" y="0"/>
                                    </p:animMotion>
                                  </p:childTnLst>
                                </p:cTn>
                              </p:par>
                              <p:par>
                                <p:cTn id="15" presetID="10" presetClass="entr" presetSubtype="0" fill="hold" nodeType="withEffect">
                                  <p:stCondLst>
                                    <p:cond delay="20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600"/>
                                        <p:tgtEl>
                                          <p:spTgt spid="14"/>
                                        </p:tgtEl>
                                      </p:cBhvr>
                                    </p:animEffect>
                                  </p:childTnLst>
                                </p:cTn>
                              </p:par>
                              <p:par>
                                <p:cTn id="18" presetID="63" presetClass="path" presetSubtype="0" decel="100000" fill="hold" nodeType="withEffect">
                                  <p:stCondLst>
                                    <p:cond delay="200"/>
                                  </p:stCondLst>
                                  <p:childTnLst>
                                    <p:animMotion origin="layout" path="M -0.02413 -1.02587E-6 L 1.35818E-6 -1.02587E-6 " pathEditMode="relative" rAng="0" ptsTypes="AA">
                                      <p:cBhvr>
                                        <p:cTn id="19" dur="1000" fill="hold"/>
                                        <p:tgtEl>
                                          <p:spTgt spid="14"/>
                                        </p:tgtEl>
                                        <p:attrNameLst>
                                          <p:attrName>ppt_x</p:attrName>
                                          <p:attrName>ppt_y</p:attrName>
                                        </p:attrNameLst>
                                      </p:cBhvr>
                                      <p:rCtr x="1200" y="0"/>
                                    </p:animMotion>
                                  </p:childTnLst>
                                </p:cTn>
                              </p:par>
                              <p:par>
                                <p:cTn id="20" presetID="10" presetClass="entr" presetSubtype="0" fill="hold" nodeType="withEffect">
                                  <p:stCondLst>
                                    <p:cond delay="30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600"/>
                                        <p:tgtEl>
                                          <p:spTgt spid="3"/>
                                        </p:tgtEl>
                                      </p:cBhvr>
                                    </p:animEffect>
                                  </p:childTnLst>
                                </p:cTn>
                              </p:par>
                              <p:par>
                                <p:cTn id="23" presetID="63" presetClass="path" presetSubtype="0" decel="100000" fill="hold" nodeType="withEffect">
                                  <p:stCondLst>
                                    <p:cond delay="300"/>
                                  </p:stCondLst>
                                  <p:childTnLst>
                                    <p:animMotion origin="layout" path="M -0.02413 -1.02587E-6 L 4.25581E-6 -1.02587E-6 " pathEditMode="relative" rAng="0" ptsTypes="AA">
                                      <p:cBhvr>
                                        <p:cTn id="24" dur="1000" fill="hold"/>
                                        <p:tgtEl>
                                          <p:spTgt spid="3"/>
                                        </p:tgtEl>
                                        <p:attrNameLst>
                                          <p:attrName>ppt_x</p:attrName>
                                          <p:attrName>ppt_y</p:attrName>
                                        </p:attrNameLst>
                                      </p:cBhvr>
                                      <p:rCtr x="12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427037" y="5043322"/>
            <a:ext cx="5356123" cy="1908244"/>
            <a:chOff x="427037" y="5043322"/>
            <a:chExt cx="5356123" cy="1908244"/>
          </a:xfrm>
        </p:grpSpPr>
        <p:pic>
          <p:nvPicPr>
            <p:cNvPr id="15" name="Picture 14"/>
            <p:cNvPicPr>
              <a:picLocks noChangeAspect="1"/>
            </p:cNvPicPr>
            <p:nvPr/>
          </p:nvPicPr>
          <p:blipFill rotWithShape="1">
            <a:blip r:embed="rId3">
              <a:extLst>
                <a:ext uri="{28A0092B-C50C-407E-A947-70E740481C1C}">
                  <a14:useLocalDpi xmlns:a14="http://schemas.microsoft.com/office/drawing/2010/main" val="0"/>
                </a:ext>
              </a:extLst>
            </a:blip>
            <a:srcRect b="48042"/>
            <a:stretch/>
          </p:blipFill>
          <p:spPr>
            <a:xfrm>
              <a:off x="427037" y="5043322"/>
              <a:ext cx="1891430" cy="1908244"/>
            </a:xfrm>
            <a:prstGeom prst="rect">
              <a:avLst/>
            </a:prstGeom>
          </p:spPr>
        </p:pic>
        <p:sp>
          <p:nvSpPr>
            <p:cNvPr id="16" name="Text Placeholder 2"/>
            <p:cNvSpPr txBox="1">
              <a:spLocks/>
            </p:cNvSpPr>
            <p:nvPr/>
          </p:nvSpPr>
          <p:spPr>
            <a:xfrm>
              <a:off x="2318467" y="5061745"/>
              <a:ext cx="3464693" cy="733269"/>
            </a:xfrm>
            <a:prstGeom prst="rect">
              <a:avLst/>
            </a:prstGeom>
          </p:spPr>
          <p:txBody>
            <a:bodyPr/>
            <a:lstStyle>
              <a:lvl1pPr marL="342900" marR="0" indent="-3429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4000" kern="1200" spc="0" baseline="0">
                  <a:gradFill>
                    <a:gsLst>
                      <a:gs pos="1250">
                        <a:schemeClr val="tx1"/>
                      </a:gs>
                      <a:gs pos="100000">
                        <a:schemeClr val="tx1"/>
                      </a:gs>
                    </a:gsLst>
                    <a:lin ang="5400000" scaled="0"/>
                  </a:gradFill>
                  <a:latin typeface="+mj-lt"/>
                  <a:ea typeface="+mn-ea"/>
                  <a:cs typeface="+mn-cs"/>
                </a:defRPr>
              </a:lvl1pPr>
              <a:lvl2pPr marL="584200" marR="0" indent="-2413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400" kern="1200" spc="0" baseline="0">
                  <a:gradFill>
                    <a:gsLst>
                      <a:gs pos="1250">
                        <a:schemeClr val="tx1"/>
                      </a:gs>
                      <a:gs pos="100000">
                        <a:schemeClr val="tx1"/>
                      </a:gs>
                    </a:gsLst>
                    <a:lin ang="5400000" scaled="0"/>
                  </a:gradFill>
                  <a:latin typeface="+mn-lt"/>
                  <a:ea typeface="+mn-ea"/>
                  <a:cs typeface="+mn-cs"/>
                </a:defRPr>
              </a:lvl2pPr>
              <a:lvl3pPr marL="800100" marR="0" indent="-2286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400" kern="1200" spc="0" baseline="0">
                  <a:gradFill>
                    <a:gsLst>
                      <a:gs pos="1250">
                        <a:schemeClr val="tx1"/>
                      </a:gs>
                      <a:gs pos="100000">
                        <a:schemeClr val="tx1"/>
                      </a:gs>
                    </a:gsLst>
                    <a:lin ang="5400000" scaled="0"/>
                  </a:gradFill>
                  <a:latin typeface="+mn-lt"/>
                  <a:ea typeface="+mn-ea"/>
                  <a:cs typeface="+mn-cs"/>
                </a:defRPr>
              </a:lvl3pPr>
              <a:lvl4pPr marL="1028700" marR="0" indent="-2286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000" kern="1200" spc="0" baseline="0">
                  <a:gradFill>
                    <a:gsLst>
                      <a:gs pos="1250">
                        <a:schemeClr val="tx1"/>
                      </a:gs>
                      <a:gs pos="100000">
                        <a:schemeClr val="tx1"/>
                      </a:gs>
                    </a:gsLst>
                    <a:lin ang="5400000" scaled="0"/>
                  </a:gradFill>
                  <a:latin typeface="+mn-lt"/>
                  <a:ea typeface="+mn-ea"/>
                  <a:cs typeface="+mn-cs"/>
                </a:defRPr>
              </a:lvl4pPr>
              <a:lvl5pPr marL="1257300" marR="0" indent="-228600" algn="l" defTabSz="932742" rtl="0" eaLnBrk="1" fontAlgn="auto" latinLnBrk="0" hangingPunct="1">
                <a:lnSpc>
                  <a:spcPct val="90000"/>
                </a:lnSpc>
                <a:spcBef>
                  <a:spcPct val="20000"/>
                </a:spcBef>
                <a:spcAft>
                  <a:spcPts val="0"/>
                </a:spcAft>
                <a:buClr>
                  <a:schemeClr val="tx1"/>
                </a:buClr>
                <a:buSzPct val="100000"/>
                <a:buFontTx/>
                <a:buBlip>
                  <a:blip r:embed="rId4"/>
                </a:buBlip>
                <a:tabLst/>
                <a:defRPr sz="2000" kern="1200" spc="0" baseline="0">
                  <a:gradFill>
                    <a:gsLst>
                      <a:gs pos="1250">
                        <a:schemeClr val="tx1"/>
                      </a:gs>
                      <a:gs pos="100000">
                        <a:schemeClr val="tx1"/>
                      </a:gs>
                    </a:gsLst>
                    <a:lin ang="5400000" scaled="0"/>
                  </a:gradFill>
                  <a:latin typeface="+mn-lt"/>
                  <a:ea typeface="+mn-ea"/>
                  <a:cs typeface="+mn-cs"/>
                </a:defRPr>
              </a:lvl5pPr>
              <a:lvl6pPr marL="2565040"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3031412"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95000"/>
                </a:lnSpc>
                <a:spcBef>
                  <a:spcPts val="1200"/>
                </a:spcBef>
                <a:buClr>
                  <a:srgbClr val="FFFFFF"/>
                </a:buClr>
                <a:buFontTx/>
                <a:buNone/>
              </a:pPr>
              <a:r>
                <a:rPr lang="en-US" sz="2400" b="1" spc="-50" dirty="0">
                  <a:ln w="3175">
                    <a:noFill/>
                  </a:ln>
                  <a:gradFill>
                    <a:gsLst>
                      <a:gs pos="0">
                        <a:srgbClr val="FFFFFF"/>
                      </a:gs>
                      <a:gs pos="100000">
                        <a:srgbClr val="FFFFFF"/>
                      </a:gs>
                    </a:gsLst>
                    <a:lin ang="5400000" scaled="0"/>
                  </a:gradFill>
                  <a:latin typeface="Segoe UI Semibold" panose="020B0702040204020203" pitchFamily="34" charset="0"/>
                  <a:ea typeface="Segoe UI Black" panose="020B0A02040204020203" pitchFamily="34" charset="0"/>
                  <a:cs typeface="Segoe UI Semibold" panose="020B0702040204020203" pitchFamily="34" charset="0"/>
                </a:rPr>
                <a:t>TechEd Mobile app </a:t>
              </a:r>
              <a:r>
                <a:rPr lang="en-US" sz="2400" b="1" spc="-50" dirty="0" smtClean="0">
                  <a:ln w="3175">
                    <a:noFill/>
                  </a:ln>
                  <a:gradFill>
                    <a:gsLst>
                      <a:gs pos="0">
                        <a:srgbClr val="FFFFFF"/>
                      </a:gs>
                      <a:gs pos="100000">
                        <a:srgbClr val="FFFFFF"/>
                      </a:gs>
                    </a:gsLst>
                    <a:lin ang="5400000" scaled="0"/>
                  </a:gradFill>
                  <a:latin typeface="Segoe UI Semibold" panose="020B0702040204020203" pitchFamily="34" charset="0"/>
                  <a:ea typeface="Segoe UI Black" panose="020B0A02040204020203" pitchFamily="34" charset="0"/>
                  <a:cs typeface="Segoe UI Semibold" panose="020B0702040204020203" pitchFamily="34" charset="0"/>
                </a:rPr>
                <a:t/>
              </a:r>
              <a:br>
                <a:rPr lang="en-US" sz="2400" b="1" spc="-50" dirty="0" smtClean="0">
                  <a:ln w="3175">
                    <a:noFill/>
                  </a:ln>
                  <a:gradFill>
                    <a:gsLst>
                      <a:gs pos="0">
                        <a:srgbClr val="FFFFFF"/>
                      </a:gs>
                      <a:gs pos="100000">
                        <a:srgbClr val="FFFFFF"/>
                      </a:gs>
                    </a:gsLst>
                    <a:lin ang="5400000" scaled="0"/>
                  </a:gradFill>
                  <a:latin typeface="Segoe UI Semibold" panose="020B0702040204020203" pitchFamily="34" charset="0"/>
                  <a:ea typeface="Segoe UI Black" panose="020B0A02040204020203" pitchFamily="34" charset="0"/>
                  <a:cs typeface="Segoe UI Semibold" panose="020B0702040204020203" pitchFamily="34" charset="0"/>
                </a:rPr>
              </a:br>
              <a:r>
                <a:rPr lang="en-US" sz="2400" spc="-50" dirty="0">
                  <a:ln w="3175">
                    <a:noFill/>
                  </a:ln>
                  <a:gradFill>
                    <a:gsLst>
                      <a:gs pos="0">
                        <a:srgbClr val="FFFFFF"/>
                      </a:gs>
                      <a:gs pos="100000">
                        <a:srgbClr val="FFFFFF"/>
                      </a:gs>
                    </a:gsLst>
                    <a:lin ang="5400000" scaled="0"/>
                  </a:gradFill>
                  <a:cs typeface="Segoe UI" pitchFamily="34" charset="0"/>
                </a:rPr>
                <a:t>for session evaluations </a:t>
              </a:r>
              <a:r>
                <a:rPr lang="en-US" sz="2400" spc="-50" dirty="0" smtClean="0">
                  <a:ln w="3175">
                    <a:noFill/>
                  </a:ln>
                  <a:gradFill>
                    <a:gsLst>
                      <a:gs pos="0">
                        <a:srgbClr val="FFFFFF"/>
                      </a:gs>
                      <a:gs pos="100000">
                        <a:srgbClr val="FFFFFF"/>
                      </a:gs>
                    </a:gsLst>
                    <a:lin ang="5400000" scaled="0"/>
                  </a:gradFill>
                  <a:cs typeface="Segoe UI" pitchFamily="34" charset="0"/>
                </a:rPr>
                <a:t/>
              </a:r>
              <a:br>
                <a:rPr lang="en-US" sz="2400" spc="-50" dirty="0" smtClean="0">
                  <a:ln w="3175">
                    <a:noFill/>
                  </a:ln>
                  <a:gradFill>
                    <a:gsLst>
                      <a:gs pos="0">
                        <a:srgbClr val="FFFFFF"/>
                      </a:gs>
                      <a:gs pos="100000">
                        <a:srgbClr val="FFFFFF"/>
                      </a:gs>
                    </a:gsLst>
                    <a:lin ang="5400000" scaled="0"/>
                  </a:gradFill>
                  <a:cs typeface="Segoe UI" pitchFamily="34" charset="0"/>
                </a:rPr>
              </a:br>
              <a:r>
                <a:rPr lang="en-US" sz="2400" spc="-50" dirty="0" smtClean="0">
                  <a:ln w="3175">
                    <a:noFill/>
                  </a:ln>
                  <a:gradFill>
                    <a:gsLst>
                      <a:gs pos="0">
                        <a:srgbClr val="FFFFFF"/>
                      </a:gs>
                      <a:gs pos="100000">
                        <a:srgbClr val="FFFFFF"/>
                      </a:gs>
                    </a:gsLst>
                    <a:lin ang="5400000" scaled="0"/>
                  </a:gradFill>
                  <a:cs typeface="Segoe UI" pitchFamily="34" charset="0"/>
                </a:rPr>
                <a:t>is </a:t>
              </a:r>
              <a:r>
                <a:rPr lang="en-US" sz="2400" spc="-50" dirty="0">
                  <a:ln w="3175">
                    <a:noFill/>
                  </a:ln>
                  <a:gradFill>
                    <a:gsLst>
                      <a:gs pos="0">
                        <a:srgbClr val="FFFFFF"/>
                      </a:gs>
                      <a:gs pos="100000">
                        <a:srgbClr val="FFFFFF"/>
                      </a:gs>
                    </a:gsLst>
                    <a:lin ang="5400000" scaled="0"/>
                  </a:gradFill>
                  <a:cs typeface="Segoe UI" pitchFamily="34" charset="0"/>
                </a:rPr>
                <a:t>currently offline</a:t>
              </a:r>
            </a:p>
          </p:txBody>
        </p:sp>
        <p:sp>
          <p:nvSpPr>
            <p:cNvPr id="7" name="&quot;No&quot; Symbol 6"/>
            <p:cNvSpPr>
              <a:spLocks noChangeAspect="1"/>
            </p:cNvSpPr>
            <p:nvPr/>
          </p:nvSpPr>
          <p:spPr bwMode="auto">
            <a:xfrm>
              <a:off x="719279" y="5390716"/>
              <a:ext cx="1306947" cy="1306947"/>
            </a:xfrm>
            <a:prstGeom prst="noSmoking">
              <a:avLst/>
            </a:prstGeom>
            <a:solidFill>
              <a:srgbClr val="C00000"/>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sp>
        <p:nvSpPr>
          <p:cNvPr id="2" name="Title 1"/>
          <p:cNvSpPr>
            <a:spLocks noGrp="1"/>
          </p:cNvSpPr>
          <p:nvPr>
            <p:ph type="title"/>
          </p:nvPr>
        </p:nvSpPr>
        <p:spPr/>
        <p:txBody>
          <a:bodyPr/>
          <a:lstStyle/>
          <a:p>
            <a:pPr lvl="0"/>
            <a:r>
              <a:rPr lang="en-US" dirty="0" smtClean="0">
                <a:latin typeface="Segoe UI Semibold" panose="020B0702040204020203" pitchFamily="34" charset="0"/>
                <a:cs typeface="Segoe UI Semibold" panose="020B0702040204020203" pitchFamily="34" charset="0"/>
              </a:rPr>
              <a:t>SUBMIT YOUR TECHED EVALUATIONS</a:t>
            </a:r>
            <a:endParaRPr lang="en-US" dirty="0">
              <a:latin typeface="Segoe UI Semibold" panose="020B0702040204020203" pitchFamily="34" charset="0"/>
              <a:cs typeface="Segoe UI Semibold" panose="020B0702040204020203" pitchFamily="34" charset="0"/>
            </a:endParaRPr>
          </a:p>
        </p:txBody>
      </p:sp>
      <p:sp>
        <p:nvSpPr>
          <p:cNvPr id="13" name="Rectangle 12"/>
          <p:cNvSpPr/>
          <p:nvPr/>
        </p:nvSpPr>
        <p:spPr>
          <a:xfrm>
            <a:off x="307976" y="2114948"/>
            <a:ext cx="12128499" cy="812904"/>
          </a:xfrm>
          <a:prstGeom prst="rect">
            <a:avLst/>
          </a:prstGeom>
          <a:solidFill>
            <a:schemeClr val="bg2">
              <a:lumMod val="75000"/>
            </a:schemeClr>
          </a:solidFill>
        </p:spPr>
        <p:txBody>
          <a:bodyPr wrap="square" lIns="182880" tIns="146304" rIns="182880" bIns="146304">
            <a:noAutofit/>
          </a:bodyPr>
          <a:lstStyle/>
          <a:p>
            <a:r>
              <a:rPr lang="en-US" sz="3200" spc="-100" dirty="0" smtClean="0">
                <a:ln w="3175">
                  <a:noFill/>
                </a:ln>
                <a:gradFill>
                  <a:gsLst>
                    <a:gs pos="0">
                      <a:srgbClr val="FFFFFF"/>
                    </a:gs>
                    <a:gs pos="100000">
                      <a:srgbClr val="FFFFFF"/>
                    </a:gs>
                  </a:gsLst>
                  <a:lin ang="5400000" scaled="0"/>
                </a:gradFill>
                <a:latin typeface="Segoe Semibold" panose="020B0702040504020203" pitchFamily="34" charset="0"/>
                <a:cs typeface="Segoe UI" pitchFamily="34" charset="0"/>
              </a:rPr>
              <a:t>Fill out an evaluation via</a:t>
            </a:r>
            <a:endParaRPr lang="en-US" sz="3200" spc="-100" dirty="0">
              <a:ln w="3175">
                <a:noFill/>
              </a:ln>
              <a:gradFill>
                <a:gsLst>
                  <a:gs pos="0">
                    <a:srgbClr val="FFFFFF"/>
                  </a:gs>
                  <a:gs pos="100000">
                    <a:srgbClr val="FFFFFF"/>
                  </a:gs>
                </a:gsLst>
                <a:lin ang="5400000" scaled="0"/>
              </a:gradFill>
              <a:latin typeface="Segoe UI Light"/>
              <a:cs typeface="Segoe UI" pitchFamily="34" charset="0"/>
            </a:endParaRPr>
          </a:p>
        </p:txBody>
      </p:sp>
      <p:sp>
        <p:nvSpPr>
          <p:cNvPr id="14" name="Rectangle 13"/>
          <p:cNvSpPr/>
          <p:nvPr/>
        </p:nvSpPr>
        <p:spPr>
          <a:xfrm>
            <a:off x="307975" y="3016777"/>
            <a:ext cx="5826819" cy="1151084"/>
          </a:xfrm>
          <a:prstGeom prst="rect">
            <a:avLst/>
          </a:prstGeom>
        </p:spPr>
        <p:txBody>
          <a:bodyPr wrap="square" lIns="182880" tIns="146304" rIns="182880" bIns="146304">
            <a:spAutoFit/>
          </a:bodyPr>
          <a:lstStyle/>
          <a:p>
            <a:pPr>
              <a:lnSpc>
                <a:spcPct val="95000"/>
              </a:lnSpc>
              <a:spcBef>
                <a:spcPts val="1200"/>
              </a:spcBef>
            </a:pPr>
            <a:r>
              <a:rPr lang="en-US" sz="2400" b="1" spc="-50" dirty="0" smtClean="0">
                <a:ln w="3175">
                  <a:noFill/>
                </a:ln>
                <a:gradFill>
                  <a:gsLst>
                    <a:gs pos="0">
                      <a:srgbClr val="FFFFFF"/>
                    </a:gs>
                    <a:gs pos="100000">
                      <a:srgbClr val="FFFFFF"/>
                    </a:gs>
                  </a:gsLst>
                  <a:lin ang="5400000" scaled="0"/>
                </a:gradFill>
                <a:latin typeface="Segoe UI Semibold" panose="020B0702040204020203" pitchFamily="34" charset="0"/>
                <a:ea typeface="Segoe UI Black" panose="020B0A02040204020203" pitchFamily="34" charset="0"/>
                <a:cs typeface="Segoe UI Semibold" panose="020B0702040204020203" pitchFamily="34" charset="0"/>
              </a:rPr>
              <a:t>CommNet Station/PC:</a:t>
            </a:r>
            <a:r>
              <a:rPr lang="en-US" sz="2400" spc="-50" dirty="0" smtClean="0">
                <a:ln w="3175">
                  <a:noFill/>
                </a:ln>
                <a:gradFill>
                  <a:gsLst>
                    <a:gs pos="0">
                      <a:srgbClr val="FFFFFF"/>
                    </a:gs>
                    <a:gs pos="100000">
                      <a:srgbClr val="FFFFFF"/>
                    </a:gs>
                  </a:gsLst>
                  <a:lin ang="5400000" scaled="0"/>
                </a:gradFill>
                <a:latin typeface="Segoe UI Semibold" panose="020B0702040204020203" pitchFamily="34" charset="0"/>
                <a:cs typeface="Segoe UI Semibold" panose="020B0702040204020203" pitchFamily="34" charset="0"/>
              </a:rPr>
              <a:t> </a:t>
            </a:r>
            <a:r>
              <a:rPr lang="en-US" sz="2400" spc="-50" dirty="0" smtClean="0">
                <a:ln w="3175">
                  <a:noFill/>
                </a:ln>
                <a:gradFill>
                  <a:gsLst>
                    <a:gs pos="0">
                      <a:srgbClr val="FFFFFF"/>
                    </a:gs>
                    <a:gs pos="100000">
                      <a:srgbClr val="FFFFFF"/>
                    </a:gs>
                  </a:gsLst>
                  <a:lin ang="5400000" scaled="0"/>
                </a:gradFill>
                <a:latin typeface="Segoe UI Light"/>
                <a:cs typeface="Segoe UI" pitchFamily="34" charset="0"/>
              </a:rPr>
              <a:t>Schedule Builder</a:t>
            </a:r>
          </a:p>
          <a:p>
            <a:pPr>
              <a:lnSpc>
                <a:spcPct val="95000"/>
              </a:lnSpc>
              <a:spcBef>
                <a:spcPts val="1200"/>
              </a:spcBef>
            </a:pPr>
            <a:r>
              <a:rPr lang="en-US" sz="2400" b="1" spc="-50" dirty="0" err="1">
                <a:ln w="3175">
                  <a:noFill/>
                </a:ln>
                <a:gradFill>
                  <a:gsLst>
                    <a:gs pos="0">
                      <a:srgbClr val="FFFFFF"/>
                    </a:gs>
                    <a:gs pos="100000">
                      <a:srgbClr val="FFFFFF"/>
                    </a:gs>
                  </a:gsLst>
                  <a:lin ang="5400000" scaled="0"/>
                </a:gradFill>
                <a:latin typeface="Segoe UI Semibold" panose="020B0702040204020203" pitchFamily="34" charset="0"/>
                <a:ea typeface="Segoe UI Black" panose="020B0A02040204020203" pitchFamily="34" charset="0"/>
                <a:cs typeface="Segoe UI Semibold" panose="020B0702040204020203" pitchFamily="34" charset="0"/>
              </a:rPr>
              <a:t>LogIn</a:t>
            </a:r>
            <a:r>
              <a:rPr lang="en-US" sz="2400" b="1" spc="-50" dirty="0">
                <a:ln w="3175">
                  <a:noFill/>
                </a:ln>
                <a:gradFill>
                  <a:gsLst>
                    <a:gs pos="0">
                      <a:srgbClr val="FFFFFF"/>
                    </a:gs>
                    <a:gs pos="100000">
                      <a:srgbClr val="FFFFFF"/>
                    </a:gs>
                  </a:gsLst>
                  <a:lin ang="5400000" scaled="0"/>
                </a:gradFill>
                <a:latin typeface="Segoe UI Semibold" panose="020B0702040204020203" pitchFamily="34" charset="0"/>
                <a:ea typeface="Segoe UI Black" panose="020B0A02040204020203" pitchFamily="34" charset="0"/>
                <a:cs typeface="Segoe UI Semibold" panose="020B0702040204020203" pitchFamily="34" charset="0"/>
              </a:rPr>
              <a:t>: </a:t>
            </a:r>
            <a:r>
              <a:rPr lang="en-US" sz="2400" spc="-50" dirty="0">
                <a:ln w="3175">
                  <a:noFill/>
                </a:ln>
                <a:gradFill>
                  <a:gsLst>
                    <a:gs pos="0">
                      <a:srgbClr val="FFFFFF"/>
                    </a:gs>
                    <a:gs pos="100000">
                      <a:srgbClr val="FFFFFF"/>
                    </a:gs>
                  </a:gsLst>
                  <a:lin ang="5400000" scaled="0"/>
                </a:gradFill>
                <a:latin typeface="Segoe UI Light"/>
                <a:cs typeface="Segoe UI" pitchFamily="34" charset="0"/>
              </a:rPr>
              <a:t>europe.msteched.com/catalog</a:t>
            </a:r>
          </a:p>
        </p:txBody>
      </p:sp>
      <p:sp>
        <p:nvSpPr>
          <p:cNvPr id="20" name="Title 1"/>
          <p:cNvSpPr txBox="1">
            <a:spLocks/>
          </p:cNvSpPr>
          <p:nvPr/>
        </p:nvSpPr>
        <p:spPr>
          <a:xfrm>
            <a:off x="274639" y="1180782"/>
            <a:ext cx="11889564" cy="917575"/>
          </a:xfrm>
          <a:prstGeom prst="rect">
            <a:avLst/>
          </a:prstGeom>
        </p:spPr>
        <p:txBody>
          <a:bodyPr vert="horz" wrap="square" lIns="146304" tIns="91440" rIns="146304" bIns="91440" rtlCol="0" anchor="t">
            <a:noAutofit/>
          </a:bodyPr>
          <a:lstStyle>
            <a:lvl1pPr algn="l" defTabSz="932742" rtl="0" eaLnBrk="1" latinLnBrk="0" hangingPunct="1">
              <a:lnSpc>
                <a:spcPct val="90000"/>
              </a:lnSpc>
              <a:spcBef>
                <a:spcPct val="0"/>
              </a:spcBef>
              <a:buNone/>
              <a:defRPr lang="en-US" sz="5400" b="0" kern="1200" cap="none" spc="-102" baseline="0" dirty="0" smtClean="0">
                <a:ln w="3175">
                  <a:noFill/>
                </a:ln>
                <a:gradFill>
                  <a:gsLst>
                    <a:gs pos="1250">
                      <a:schemeClr val="tx1"/>
                    </a:gs>
                    <a:gs pos="100000">
                      <a:schemeClr val="tx1"/>
                    </a:gs>
                  </a:gsLst>
                  <a:lin ang="5400000" scaled="0"/>
                </a:gradFill>
                <a:effectLst/>
                <a:latin typeface="+mj-lt"/>
                <a:ea typeface="+mn-ea"/>
                <a:cs typeface="Segoe UI" pitchFamily="34" charset="0"/>
              </a:defRPr>
            </a:lvl1pPr>
          </a:lstStyle>
          <a:p>
            <a:r>
              <a:rPr sz="4000">
                <a:gradFill>
                  <a:gsLst>
                    <a:gs pos="1250">
                      <a:srgbClr val="FFFFFF"/>
                    </a:gs>
                    <a:gs pos="100000">
                      <a:srgbClr val="FFFFFF"/>
                    </a:gs>
                  </a:gsLst>
                  <a:lin ang="5400000" scaled="0"/>
                </a:gradFill>
                <a:cs typeface="Segoe UI Semibold" panose="020B0702040204020203" pitchFamily="34" charset="0"/>
              </a:rPr>
              <a:t>We value your feedback!</a:t>
            </a:r>
          </a:p>
        </p:txBody>
      </p:sp>
      <p:grpSp>
        <p:nvGrpSpPr>
          <p:cNvPr id="9" name="Group 8"/>
          <p:cNvGrpSpPr/>
          <p:nvPr/>
        </p:nvGrpSpPr>
        <p:grpSpPr>
          <a:xfrm>
            <a:off x="5249321" y="1806575"/>
            <a:ext cx="7407816" cy="4419600"/>
            <a:chOff x="5249321" y="1701800"/>
            <a:chExt cx="7407816" cy="4419600"/>
          </a:xfrm>
        </p:grpSpPr>
        <p:pic>
          <p:nvPicPr>
            <p:cNvPr id="19" name="Picture 18"/>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249321" y="1701800"/>
              <a:ext cx="7407816" cy="4419600"/>
            </a:xfrm>
            <a:prstGeom prst="rect">
              <a:avLst/>
            </a:prstGeom>
          </p:spPr>
        </p:pic>
        <p:grpSp>
          <p:nvGrpSpPr>
            <p:cNvPr id="6" name="Group 5"/>
            <p:cNvGrpSpPr/>
            <p:nvPr/>
          </p:nvGrpSpPr>
          <p:grpSpPr>
            <a:xfrm>
              <a:off x="6376098" y="1858328"/>
              <a:ext cx="5453472" cy="2909899"/>
              <a:chOff x="3625850" y="1675130"/>
              <a:chExt cx="5194299" cy="2771608"/>
            </a:xfrm>
          </p:grpSpPr>
          <p:pic>
            <p:nvPicPr>
              <p:cNvPr id="8" name="Picture 7"/>
              <p:cNvPicPr>
                <a:picLocks noChangeAspect="1"/>
              </p:cNvPicPr>
              <p:nvPr/>
            </p:nvPicPr>
            <p:blipFill rotWithShape="1">
              <a:blip r:embed="rId6">
                <a:extLst>
                  <a:ext uri="{28A0092B-C50C-407E-A947-70E740481C1C}">
                    <a14:useLocalDpi xmlns:a14="http://schemas.microsoft.com/office/drawing/2010/main" val="0"/>
                  </a:ext>
                </a:extLst>
              </a:blip>
              <a:srcRect l="-1" t="337" r="-11710" b="14046"/>
              <a:stretch/>
            </p:blipFill>
            <p:spPr>
              <a:xfrm>
                <a:off x="3625850" y="1720850"/>
                <a:ext cx="5194299" cy="2725888"/>
              </a:xfrm>
              <a:prstGeom prst="rect">
                <a:avLst/>
              </a:prstGeom>
            </p:spPr>
          </p:pic>
          <p:sp>
            <p:nvSpPr>
              <p:cNvPr id="5" name="Rectangle 4"/>
              <p:cNvSpPr/>
              <p:nvPr/>
            </p:nvSpPr>
            <p:spPr bwMode="auto">
              <a:xfrm>
                <a:off x="3625850" y="1675130"/>
                <a:ext cx="4573587" cy="52933"/>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p:cNvSpPr/>
              <p:nvPr/>
            </p:nvSpPr>
            <p:spPr bwMode="auto">
              <a:xfrm>
                <a:off x="8175944" y="1675132"/>
                <a:ext cx="414370" cy="239393"/>
              </a:xfrm>
              <a:prstGeom prst="rect">
                <a:avLst/>
              </a:prstGeom>
              <a:solidFill>
                <a:srgbClr val="FFFFFF"/>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
            <p:nvSpPr>
              <p:cNvPr id="12" name="Rectangle 11"/>
              <p:cNvSpPr/>
              <p:nvPr/>
            </p:nvSpPr>
            <p:spPr bwMode="auto">
              <a:xfrm>
                <a:off x="8175944" y="1914524"/>
                <a:ext cx="414370" cy="2532214"/>
              </a:xfrm>
              <a:prstGeom prst="rect">
                <a:avLst/>
              </a:prstGeom>
              <a:solidFill>
                <a:srgbClr val="E8E8E8"/>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grpSp>
      <p:sp>
        <p:nvSpPr>
          <p:cNvPr id="4" name="Rectangle 3"/>
          <p:cNvSpPr/>
          <p:nvPr/>
        </p:nvSpPr>
        <p:spPr bwMode="auto">
          <a:xfrm>
            <a:off x="7250157" y="3385009"/>
            <a:ext cx="3142060" cy="218679"/>
          </a:xfrm>
          <a:prstGeom prst="rect">
            <a:avLst/>
          </a:prstGeom>
          <a:solidFill>
            <a:schemeClr val="tx2">
              <a:lumMod val="60000"/>
              <a:lumOff val="40000"/>
              <a:alpha val="2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3670195152"/>
      </p:ext>
    </p:extLst>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750"/>
                                        <p:tgtEl>
                                          <p:spTgt spid="14"/>
                                        </p:tgtEl>
                                      </p:cBhvr>
                                    </p:animEffect>
                                  </p:childTnLst>
                                </p:cTn>
                              </p:par>
                              <p:par>
                                <p:cTn id="8" presetID="35" presetClass="path" presetSubtype="0" decel="100000" fill="hold" grpId="1" nodeType="withEffect">
                                  <p:stCondLst>
                                    <p:cond delay="0"/>
                                  </p:stCondLst>
                                  <p:childTnLst>
                                    <p:animMotion origin="layout" path="M 0.06127 -8.30685E-7 L 7.65892E-7 -8.30685E-7 " pathEditMode="relative" rAng="0" ptsTypes="AA">
                                      <p:cBhvr>
                                        <p:cTn id="9" dur="750" fill="hold"/>
                                        <p:tgtEl>
                                          <p:spTgt spid="14"/>
                                        </p:tgtEl>
                                        <p:attrNameLst>
                                          <p:attrName>ppt_x</p:attrName>
                                          <p:attrName>ppt_y</p:attrName>
                                        </p:attrNameLst>
                                      </p:cBhvr>
                                      <p:rCtr x="-3064" y="0"/>
                                    </p:animMotion>
                                  </p:childTnLst>
                                </p:cTn>
                              </p:par>
                              <p:par>
                                <p:cTn id="10" presetID="10" presetClass="entr" presetSubtype="0" fill="hold" grpId="0" nodeType="with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750"/>
                                        <p:tgtEl>
                                          <p:spTgt spid="13"/>
                                        </p:tgtEl>
                                      </p:cBhvr>
                                    </p:animEffect>
                                  </p:childTnLst>
                                </p:cTn>
                              </p:par>
                              <p:par>
                                <p:cTn id="13" presetID="35" presetClass="path" presetSubtype="0" decel="100000" fill="hold" grpId="1" nodeType="withEffect">
                                  <p:stCondLst>
                                    <p:cond delay="0"/>
                                  </p:stCondLst>
                                  <p:childTnLst>
                                    <p:animMotion origin="layout" path="M 0.06127 2.38765E-6 L -1.92494E-6 2.38765E-6 " pathEditMode="relative" rAng="0" ptsTypes="AA">
                                      <p:cBhvr>
                                        <p:cTn id="14" dur="750" fill="hold"/>
                                        <p:tgtEl>
                                          <p:spTgt spid="13"/>
                                        </p:tgtEl>
                                        <p:attrNameLst>
                                          <p:attrName>ppt_x</p:attrName>
                                          <p:attrName>ppt_y</p:attrName>
                                        </p:attrNameLst>
                                      </p:cBhvr>
                                      <p:rCtr x="-3064" y="0"/>
                                    </p:animMotion>
                                  </p:childTnLst>
                                </p:cTn>
                              </p:par>
                              <p:par>
                                <p:cTn id="15" presetID="2" presetClass="entr" presetSubtype="2" decel="10000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800" fill="hold"/>
                                        <p:tgtEl>
                                          <p:spTgt spid="9"/>
                                        </p:tgtEl>
                                        <p:attrNameLst>
                                          <p:attrName>ppt_x</p:attrName>
                                        </p:attrNameLst>
                                      </p:cBhvr>
                                      <p:tavLst>
                                        <p:tav tm="0">
                                          <p:val>
                                            <p:strVal val="1+#ppt_w/2"/>
                                          </p:val>
                                        </p:tav>
                                        <p:tav tm="100000">
                                          <p:val>
                                            <p:strVal val="#ppt_x"/>
                                          </p:val>
                                        </p:tav>
                                      </p:tavLst>
                                    </p:anim>
                                    <p:anim calcmode="lin" valueType="num">
                                      <p:cBhvr additive="base">
                                        <p:cTn id="18" dur="800" fill="hold"/>
                                        <p:tgtEl>
                                          <p:spTgt spid="9"/>
                                        </p:tgtEl>
                                        <p:attrNameLst>
                                          <p:attrName>ppt_y</p:attrName>
                                        </p:attrNameLst>
                                      </p:cBhvr>
                                      <p:tavLst>
                                        <p:tav tm="0">
                                          <p:val>
                                            <p:strVal val="#ppt_y"/>
                                          </p:val>
                                        </p:tav>
                                        <p:tav tm="100000">
                                          <p:val>
                                            <p:strVal val="#ppt_y"/>
                                          </p:val>
                                        </p:tav>
                                      </p:tavLst>
                                    </p:anim>
                                  </p:childTnLst>
                                </p:cTn>
                              </p:par>
                              <p:par>
                                <p:cTn id="19" presetID="10" presetClass="entr" presetSubtype="0" fill="hold" grpId="0" nodeType="withEffect">
                                  <p:stCondLst>
                                    <p:cond delay="75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500"/>
                                        <p:tgtEl>
                                          <p:spTgt spid="4"/>
                                        </p:tgtEl>
                                      </p:cBhvr>
                                    </p:animEffect>
                                  </p:childTnLst>
                                </p:cTn>
                              </p:par>
                            </p:childTnLst>
                          </p:cTn>
                        </p:par>
                        <p:par>
                          <p:cTn id="22" fill="hold">
                            <p:stCondLst>
                              <p:cond delay="1250"/>
                            </p:stCondLst>
                            <p:childTnLst>
                              <p:par>
                                <p:cTn id="23" presetID="2" presetClass="entr" presetSubtype="4" decel="100000"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4" grpId="0"/>
      <p:bldP spid="14" grpId="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437967" y="-1"/>
            <a:ext cx="6998508" cy="699452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40" name="Group 39"/>
          <p:cNvGrpSpPr/>
          <p:nvPr/>
        </p:nvGrpSpPr>
        <p:grpSpPr>
          <a:xfrm>
            <a:off x="5891151" y="3845215"/>
            <a:ext cx="6092141" cy="2449780"/>
            <a:chOff x="5891151" y="3845215"/>
            <a:chExt cx="6092141" cy="2449780"/>
          </a:xfrm>
        </p:grpSpPr>
        <p:sp>
          <p:nvSpPr>
            <p:cNvPr id="14" name="Rectangle 13"/>
            <p:cNvSpPr/>
            <p:nvPr/>
          </p:nvSpPr>
          <p:spPr bwMode="auto">
            <a:xfrm>
              <a:off x="5891151" y="5103610"/>
              <a:ext cx="1161288" cy="702773"/>
            </a:xfrm>
            <a:prstGeom prst="rect">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EM</a:t>
              </a:r>
            </a:p>
          </p:txBody>
        </p:sp>
        <p:sp>
          <p:nvSpPr>
            <p:cNvPr id="15" name="Rectangle 14"/>
            <p:cNvSpPr/>
            <p:nvPr/>
          </p:nvSpPr>
          <p:spPr bwMode="auto">
            <a:xfrm>
              <a:off x="7123863" y="5103610"/>
              <a:ext cx="2394001" cy="119138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OFC</a:t>
              </a:r>
            </a:p>
          </p:txBody>
        </p:sp>
        <p:sp>
          <p:nvSpPr>
            <p:cNvPr id="17" name="Rectangle 16"/>
            <p:cNvSpPr/>
            <p:nvPr/>
          </p:nvSpPr>
          <p:spPr bwMode="auto">
            <a:xfrm>
              <a:off x="9589290" y="5103610"/>
              <a:ext cx="1161288" cy="70277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WIN</a:t>
              </a:r>
            </a:p>
          </p:txBody>
        </p:sp>
        <p:sp>
          <p:nvSpPr>
            <p:cNvPr id="18" name="Rectangle 17"/>
            <p:cNvSpPr/>
            <p:nvPr/>
          </p:nvSpPr>
          <p:spPr bwMode="auto">
            <a:xfrm>
              <a:off x="10822004" y="5103610"/>
              <a:ext cx="1161288" cy="119138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DBI</a:t>
              </a:r>
            </a:p>
          </p:txBody>
        </p:sp>
        <p:sp>
          <p:nvSpPr>
            <p:cNvPr id="6" name="Rectangle 5"/>
            <p:cNvSpPr/>
            <p:nvPr/>
          </p:nvSpPr>
          <p:spPr bwMode="auto">
            <a:xfrm>
              <a:off x="5891151" y="3845215"/>
              <a:ext cx="1161288" cy="119138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CDP</a:t>
              </a:r>
            </a:p>
          </p:txBody>
        </p:sp>
        <p:sp>
          <p:nvSpPr>
            <p:cNvPr id="9" name="Rectangle 8"/>
            <p:cNvSpPr/>
            <p:nvPr/>
          </p:nvSpPr>
          <p:spPr bwMode="auto">
            <a:xfrm>
              <a:off x="7123864" y="4356472"/>
              <a:ext cx="1161288" cy="68012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TWC</a:t>
              </a:r>
            </a:p>
          </p:txBody>
        </p:sp>
        <p:sp>
          <p:nvSpPr>
            <p:cNvPr id="10" name="Rectangle 9"/>
            <p:cNvSpPr/>
            <p:nvPr/>
          </p:nvSpPr>
          <p:spPr bwMode="auto">
            <a:xfrm>
              <a:off x="8356577" y="3845215"/>
              <a:ext cx="1161288" cy="1191385"/>
            </a:xfrm>
            <a:prstGeom prst="rect">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DEV</a:t>
              </a:r>
            </a:p>
          </p:txBody>
        </p:sp>
        <p:sp>
          <p:nvSpPr>
            <p:cNvPr id="11" name="Rectangle 10"/>
            <p:cNvSpPr/>
            <p:nvPr/>
          </p:nvSpPr>
          <p:spPr bwMode="auto">
            <a:xfrm>
              <a:off x="9589290" y="3845215"/>
              <a:ext cx="1161288" cy="1191385"/>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AZR</a:t>
              </a:r>
            </a:p>
          </p:txBody>
        </p:sp>
      </p:grpSp>
      <p:sp>
        <p:nvSpPr>
          <p:cNvPr id="8" name="Text Placeholder 7"/>
          <p:cNvSpPr>
            <a:spLocks noGrp="1"/>
          </p:cNvSpPr>
          <p:nvPr>
            <p:ph type="body" sz="quarter" idx="10"/>
          </p:nvPr>
        </p:nvSpPr>
        <p:spPr>
          <a:xfrm>
            <a:off x="274638" y="1520356"/>
            <a:ext cx="4982418" cy="5096780"/>
          </a:xfrm>
        </p:spPr>
        <p:txBody>
          <a:bodyPr lIns="182880" tIns="146304" rIns="182880" bIns="146304"/>
          <a:lstStyle/>
          <a:p>
            <a:r>
              <a:rPr lang="en-US" dirty="0"/>
              <a:t>Following this session at 18:30 </a:t>
            </a:r>
            <a:r>
              <a:rPr lang="en-US" dirty="0" smtClean="0"/>
              <a:t/>
            </a:r>
            <a:br>
              <a:rPr lang="en-US" dirty="0" smtClean="0"/>
            </a:br>
            <a:r>
              <a:rPr lang="en-US" dirty="0" smtClean="0"/>
              <a:t>in </a:t>
            </a:r>
            <a:r>
              <a:rPr lang="en-US" dirty="0"/>
              <a:t>Hall </a:t>
            </a:r>
            <a:r>
              <a:rPr lang="en-US" dirty="0" smtClean="0"/>
              <a:t>5</a:t>
            </a:r>
          </a:p>
          <a:p>
            <a:r>
              <a:rPr lang="en-US" dirty="0"/>
              <a:t>Meet with Microsoft Product </a:t>
            </a:r>
            <a:r>
              <a:rPr lang="en-US" dirty="0" smtClean="0"/>
              <a:t>Experts</a:t>
            </a:r>
          </a:p>
          <a:p>
            <a:r>
              <a:rPr lang="en-US" dirty="0"/>
              <a:t>Snacks and Beverages Served</a:t>
            </a:r>
          </a:p>
          <a:p>
            <a:pPr marL="0" indent="0">
              <a:buNone/>
            </a:pPr>
            <a:endParaRPr lang="en-US" dirty="0"/>
          </a:p>
        </p:txBody>
      </p:sp>
      <p:sp>
        <p:nvSpPr>
          <p:cNvPr id="2" name="Title 1"/>
          <p:cNvSpPr>
            <a:spLocks noGrp="1"/>
          </p:cNvSpPr>
          <p:nvPr>
            <p:ph type="title"/>
          </p:nvPr>
        </p:nvSpPr>
        <p:spPr/>
        <p:txBody>
          <a:bodyPr/>
          <a:lstStyle/>
          <a:p>
            <a:r>
              <a:rPr lang="en-US" dirty="0" smtClean="0"/>
              <a:t>Ask The Experts</a:t>
            </a:r>
            <a:endParaRPr lang="en-US" dirty="0"/>
          </a:p>
        </p:txBody>
      </p:sp>
      <p:grpSp>
        <p:nvGrpSpPr>
          <p:cNvPr id="39" name="Group 38"/>
          <p:cNvGrpSpPr/>
          <p:nvPr/>
        </p:nvGrpSpPr>
        <p:grpSpPr>
          <a:xfrm>
            <a:off x="5761038" y="491613"/>
            <a:ext cx="6222254" cy="2677656"/>
            <a:chOff x="5761038" y="491613"/>
            <a:chExt cx="6222254" cy="2677656"/>
          </a:xfrm>
        </p:grpSpPr>
        <p:sp>
          <p:nvSpPr>
            <p:cNvPr id="20" name="TextBox 19"/>
            <p:cNvSpPr txBox="1"/>
            <p:nvPr/>
          </p:nvSpPr>
          <p:spPr>
            <a:xfrm>
              <a:off x="5761038" y="491613"/>
              <a:ext cx="3828251" cy="2677656"/>
            </a:xfrm>
            <a:prstGeom prst="rect">
              <a:avLst/>
            </a:prstGeom>
            <a:noFill/>
          </p:spPr>
          <p:txBody>
            <a:bodyPr wrap="square" lIns="182880" tIns="146304" rIns="182880" bIns="146304" rtlCol="0">
              <a:spAutoFit/>
            </a:bodyPr>
            <a:lstStyle/>
            <a:p>
              <a:pPr>
                <a:lnSpc>
                  <a:spcPct val="90000"/>
                </a:lnSpc>
                <a:spcAft>
                  <a:spcPts val="600"/>
                </a:spcAft>
              </a:pPr>
              <a:r>
                <a:rPr lang="en-US" sz="3200" b="1" dirty="0" smtClean="0">
                  <a:gradFill>
                    <a:gsLst>
                      <a:gs pos="80508">
                        <a:schemeClr val="bg2"/>
                      </a:gs>
                      <a:gs pos="60169">
                        <a:schemeClr val="bg2"/>
                      </a:gs>
                    </a:gsLst>
                    <a:lin ang="5400000" scaled="0"/>
                  </a:gradFill>
                  <a:latin typeface="+mj-lt"/>
                </a:rPr>
                <a:t>Key and </a:t>
              </a:r>
              <a:r>
                <a:rPr lang="en-US" sz="3200" b="1" dirty="0" err="1" smtClean="0">
                  <a:gradFill>
                    <a:gsLst>
                      <a:gs pos="80508">
                        <a:schemeClr val="bg2"/>
                      </a:gs>
                      <a:gs pos="60169">
                        <a:schemeClr val="bg2"/>
                      </a:gs>
                    </a:gsLst>
                    <a:lin ang="5400000" scaled="0"/>
                  </a:gradFill>
                  <a:latin typeface="+mj-lt"/>
                </a:rPr>
                <a:t>floorplan</a:t>
              </a:r>
              <a:endParaRPr lang="en-US" sz="3200" b="1" dirty="0" smtClean="0">
                <a:gradFill>
                  <a:gsLst>
                    <a:gs pos="80508">
                      <a:schemeClr val="bg2"/>
                    </a:gs>
                    <a:gs pos="60169">
                      <a:schemeClr val="bg2"/>
                    </a:gs>
                  </a:gsLst>
                  <a:lin ang="5400000" scaled="0"/>
                </a:gradFill>
                <a:latin typeface="+mj-lt"/>
              </a:endParaRPr>
            </a:p>
            <a:p>
              <a:pPr marL="285750">
                <a:lnSpc>
                  <a:spcPct val="90000"/>
                </a:lnSpc>
                <a:spcBef>
                  <a:spcPts val="1200"/>
                </a:spcBef>
              </a:pPr>
              <a:r>
                <a:rPr lang="en-US" dirty="0" smtClean="0">
                  <a:gradFill>
                    <a:gsLst>
                      <a:gs pos="60169">
                        <a:schemeClr val="bg1"/>
                      </a:gs>
                      <a:gs pos="49000">
                        <a:schemeClr val="bg1"/>
                      </a:gs>
                    </a:gsLst>
                    <a:lin ang="5400000" scaled="0"/>
                  </a:gradFill>
                </a:rPr>
                <a:t>Cloud and Datacenter Platform</a:t>
              </a:r>
            </a:p>
            <a:p>
              <a:pPr marL="285750">
                <a:lnSpc>
                  <a:spcPct val="90000"/>
                </a:lnSpc>
                <a:spcBef>
                  <a:spcPts val="1200"/>
                </a:spcBef>
              </a:pPr>
              <a:r>
                <a:rPr lang="en-US" dirty="0" smtClean="0">
                  <a:gradFill>
                    <a:gsLst>
                      <a:gs pos="60169">
                        <a:schemeClr val="bg1"/>
                      </a:gs>
                      <a:gs pos="49000">
                        <a:schemeClr val="bg1"/>
                      </a:gs>
                    </a:gsLst>
                    <a:lin ang="5400000" scaled="0"/>
                  </a:gradFill>
                </a:rPr>
                <a:t>Data Platform and Business Intelligence</a:t>
              </a:r>
            </a:p>
            <a:p>
              <a:pPr marL="285750">
                <a:lnSpc>
                  <a:spcPct val="90000"/>
                </a:lnSpc>
                <a:spcBef>
                  <a:spcPts val="1200"/>
                </a:spcBef>
              </a:pPr>
              <a:r>
                <a:rPr lang="en-US" dirty="0" smtClean="0">
                  <a:gradFill>
                    <a:gsLst>
                      <a:gs pos="60169">
                        <a:schemeClr val="bg1"/>
                      </a:gs>
                      <a:gs pos="49000">
                        <a:schemeClr val="bg1"/>
                      </a:gs>
                    </a:gsLst>
                    <a:lin ang="5400000" scaled="0"/>
                  </a:gradFill>
                </a:rPr>
                <a:t>Developer Platform and Tools</a:t>
              </a:r>
            </a:p>
            <a:p>
              <a:pPr marL="285750">
                <a:lnSpc>
                  <a:spcPct val="90000"/>
                </a:lnSpc>
                <a:spcBef>
                  <a:spcPts val="1200"/>
                </a:spcBef>
              </a:pPr>
              <a:r>
                <a:rPr lang="en-US" dirty="0" smtClean="0">
                  <a:gradFill>
                    <a:gsLst>
                      <a:gs pos="60169">
                        <a:schemeClr val="bg1"/>
                      </a:gs>
                      <a:gs pos="49000">
                        <a:schemeClr val="bg1"/>
                      </a:gs>
                    </a:gsLst>
                    <a:lin ang="5400000" scaled="0"/>
                  </a:gradFill>
                </a:rPr>
                <a:t>Enterprise Mobility</a:t>
              </a:r>
            </a:p>
          </p:txBody>
        </p:sp>
        <p:sp>
          <p:nvSpPr>
            <p:cNvPr id="23" name="TextBox 22"/>
            <p:cNvSpPr txBox="1"/>
            <p:nvPr/>
          </p:nvSpPr>
          <p:spPr>
            <a:xfrm>
              <a:off x="9638235" y="1156038"/>
              <a:ext cx="2345057" cy="2003625"/>
            </a:xfrm>
            <a:prstGeom prst="rect">
              <a:avLst/>
            </a:prstGeom>
            <a:noFill/>
          </p:spPr>
          <p:txBody>
            <a:bodyPr wrap="square" lIns="182880" tIns="146304" rIns="182880" bIns="146304" rtlCol="0">
              <a:spAutoFit/>
            </a:bodyPr>
            <a:lstStyle/>
            <a:p>
              <a:pPr marL="285750">
                <a:lnSpc>
                  <a:spcPct val="90000"/>
                </a:lnSpc>
                <a:spcBef>
                  <a:spcPts val="1200"/>
                </a:spcBef>
              </a:pPr>
              <a:r>
                <a:rPr lang="en-US" dirty="0">
                  <a:gradFill>
                    <a:gsLst>
                      <a:gs pos="60169">
                        <a:schemeClr val="bg1"/>
                      </a:gs>
                      <a:gs pos="49000">
                        <a:schemeClr val="bg1"/>
                      </a:gs>
                    </a:gsLst>
                    <a:lin ang="5400000" scaled="0"/>
                  </a:gradFill>
                </a:rPr>
                <a:t>Office 365</a:t>
              </a:r>
            </a:p>
            <a:p>
              <a:pPr marL="285750">
                <a:lnSpc>
                  <a:spcPct val="90000"/>
                </a:lnSpc>
                <a:spcBef>
                  <a:spcPts val="1200"/>
                </a:spcBef>
              </a:pPr>
              <a:r>
                <a:rPr lang="en-US" dirty="0">
                  <a:gradFill>
                    <a:gsLst>
                      <a:gs pos="60169">
                        <a:schemeClr val="bg1"/>
                      </a:gs>
                      <a:gs pos="49000">
                        <a:schemeClr val="bg1"/>
                      </a:gs>
                    </a:gsLst>
                    <a:lin ang="5400000" scaled="0"/>
                  </a:gradFill>
                </a:rPr>
                <a:t>Windows </a:t>
              </a:r>
            </a:p>
            <a:p>
              <a:pPr marL="285750">
                <a:lnSpc>
                  <a:spcPct val="90000"/>
                </a:lnSpc>
                <a:spcBef>
                  <a:spcPts val="1200"/>
                </a:spcBef>
              </a:pPr>
              <a:r>
                <a:rPr lang="en-US" dirty="0">
                  <a:gradFill>
                    <a:gsLst>
                      <a:gs pos="60169">
                        <a:schemeClr val="bg1"/>
                      </a:gs>
                      <a:gs pos="49000">
                        <a:schemeClr val="bg1"/>
                      </a:gs>
                    </a:gsLst>
                    <a:lin ang="5400000" scaled="0"/>
                  </a:gradFill>
                </a:rPr>
                <a:t>Microsoft Azure</a:t>
              </a:r>
            </a:p>
            <a:p>
              <a:pPr marL="285750">
                <a:lnSpc>
                  <a:spcPct val="90000"/>
                </a:lnSpc>
                <a:spcBef>
                  <a:spcPts val="1200"/>
                </a:spcBef>
              </a:pPr>
              <a:r>
                <a:rPr lang="en-US" dirty="0">
                  <a:gradFill>
                    <a:gsLst>
                      <a:gs pos="60169">
                        <a:schemeClr val="bg1"/>
                      </a:gs>
                      <a:gs pos="49000">
                        <a:schemeClr val="bg1"/>
                      </a:gs>
                    </a:gsLst>
                    <a:lin ang="5400000" scaled="0"/>
                  </a:gradFill>
                </a:rPr>
                <a:t>Trustworthy Computing</a:t>
              </a:r>
            </a:p>
          </p:txBody>
        </p:sp>
        <p:sp>
          <p:nvSpPr>
            <p:cNvPr id="31" name="Oval 30"/>
            <p:cNvSpPr/>
            <p:nvPr/>
          </p:nvSpPr>
          <p:spPr bwMode="auto">
            <a:xfrm>
              <a:off x="5958519" y="1337963"/>
              <a:ext cx="139458" cy="139458"/>
            </a:xfrm>
            <a:prstGeom prst="ellipse">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2" name="Oval 31"/>
            <p:cNvSpPr/>
            <p:nvPr/>
          </p:nvSpPr>
          <p:spPr bwMode="auto">
            <a:xfrm>
              <a:off x="5958519" y="1751618"/>
              <a:ext cx="139458" cy="139458"/>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3" name="Oval 32"/>
            <p:cNvSpPr/>
            <p:nvPr/>
          </p:nvSpPr>
          <p:spPr bwMode="auto">
            <a:xfrm>
              <a:off x="5958519" y="2396573"/>
              <a:ext cx="139458" cy="139458"/>
            </a:xfrm>
            <a:prstGeom prst="ellipse">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4" name="Oval 33"/>
            <p:cNvSpPr/>
            <p:nvPr/>
          </p:nvSpPr>
          <p:spPr bwMode="auto">
            <a:xfrm>
              <a:off x="5958519" y="2797136"/>
              <a:ext cx="139458" cy="139458"/>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5" name="Oval 34"/>
            <p:cNvSpPr/>
            <p:nvPr/>
          </p:nvSpPr>
          <p:spPr bwMode="auto">
            <a:xfrm>
              <a:off x="9835716" y="1337963"/>
              <a:ext cx="139458" cy="139458"/>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Oval 35"/>
            <p:cNvSpPr/>
            <p:nvPr/>
          </p:nvSpPr>
          <p:spPr bwMode="auto">
            <a:xfrm>
              <a:off x="9835716" y="1751618"/>
              <a:ext cx="139458" cy="139458"/>
            </a:xfrm>
            <a:prstGeom prst="ellipse">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7" name="Oval 36"/>
            <p:cNvSpPr/>
            <p:nvPr/>
          </p:nvSpPr>
          <p:spPr bwMode="auto">
            <a:xfrm>
              <a:off x="9835716" y="2161311"/>
              <a:ext cx="139458" cy="139458"/>
            </a:xfrm>
            <a:prstGeom prst="ellipse">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8" name="Oval 37"/>
            <p:cNvSpPr/>
            <p:nvPr/>
          </p:nvSpPr>
          <p:spPr bwMode="auto">
            <a:xfrm>
              <a:off x="9835716" y="2567022"/>
              <a:ext cx="139458" cy="139458"/>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7330981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600"/>
                                        <p:tgtEl>
                                          <p:spTgt spid="8"/>
                                        </p:tgtEl>
                                      </p:cBhvr>
                                    </p:animEffect>
                                  </p:childTnLst>
                                </p:cTn>
                              </p:par>
                              <p:par>
                                <p:cTn id="8" presetID="63" presetClass="path" presetSubtype="0" decel="100000" fill="hold" grpId="1" nodeType="withEffect">
                                  <p:stCondLst>
                                    <p:cond delay="0"/>
                                  </p:stCondLst>
                                  <p:childTnLst>
                                    <p:animMotion origin="layout" path="M -0.02412 3.2365E-6 L -4.05412E-6 3.2365E-6 " pathEditMode="relative" rAng="0" ptsTypes="AA">
                                      <p:cBhvr>
                                        <p:cTn id="9" dur="1000" fill="hold"/>
                                        <p:tgtEl>
                                          <p:spTgt spid="8"/>
                                        </p:tgtEl>
                                        <p:attrNameLst>
                                          <p:attrName>ppt_x</p:attrName>
                                          <p:attrName>ppt_y</p:attrName>
                                        </p:attrNameLst>
                                      </p:cBhvr>
                                      <p:rCtr x="1200" y="0"/>
                                    </p:animMotion>
                                  </p:childTnLst>
                                </p:cTn>
                              </p:par>
                              <p:par>
                                <p:cTn id="10" presetID="10" presetClass="entr" presetSubtype="0" fill="hold" grpId="0"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600"/>
                                        <p:tgtEl>
                                          <p:spTgt spid="3"/>
                                        </p:tgtEl>
                                      </p:cBhvr>
                                    </p:animEffect>
                                  </p:childTnLst>
                                </p:cTn>
                              </p:par>
                              <p:par>
                                <p:cTn id="13" presetID="63" presetClass="path" presetSubtype="0" decel="100000" fill="hold" grpId="1" nodeType="withEffect">
                                  <p:stCondLst>
                                    <p:cond delay="100"/>
                                  </p:stCondLst>
                                  <p:childTnLst>
                                    <p:animMotion origin="layout" path="M 0.05247 0 L -4.5928E-6 0 " pathEditMode="relative" rAng="0" ptsTypes="AA">
                                      <p:cBhvr>
                                        <p:cTn id="14" dur="1000" fill="hold"/>
                                        <p:tgtEl>
                                          <p:spTgt spid="3"/>
                                        </p:tgtEl>
                                        <p:attrNameLst>
                                          <p:attrName>ppt_x</p:attrName>
                                          <p:attrName>ppt_y</p:attrName>
                                        </p:attrNameLst>
                                      </p:cBhvr>
                                      <p:rCtr x="-2630" y="0"/>
                                    </p:animMotion>
                                  </p:childTnLst>
                                </p:cTn>
                              </p:par>
                              <p:par>
                                <p:cTn id="15" presetID="10" presetClass="entr" presetSubtype="0" fill="hold" nodeType="withEffect">
                                  <p:stCondLst>
                                    <p:cond delay="20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600"/>
                                        <p:tgtEl>
                                          <p:spTgt spid="39"/>
                                        </p:tgtEl>
                                      </p:cBhvr>
                                    </p:animEffect>
                                  </p:childTnLst>
                                </p:cTn>
                              </p:par>
                              <p:par>
                                <p:cTn id="18" presetID="63" presetClass="path" presetSubtype="0" decel="100000" fill="hold" nodeType="withEffect">
                                  <p:stCondLst>
                                    <p:cond delay="200"/>
                                  </p:stCondLst>
                                  <p:childTnLst>
                                    <p:animMotion origin="layout" path="M 0.05247 0 L -4.5928E-6 0 " pathEditMode="relative" rAng="0" ptsTypes="AA">
                                      <p:cBhvr>
                                        <p:cTn id="19" dur="1000" fill="hold"/>
                                        <p:tgtEl>
                                          <p:spTgt spid="39"/>
                                        </p:tgtEl>
                                        <p:attrNameLst>
                                          <p:attrName>ppt_x</p:attrName>
                                          <p:attrName>ppt_y</p:attrName>
                                        </p:attrNameLst>
                                      </p:cBhvr>
                                      <p:rCtr x="-2630" y="0"/>
                                    </p:animMotion>
                                  </p:childTnLst>
                                </p:cTn>
                              </p:par>
                              <p:par>
                                <p:cTn id="20" presetID="10" presetClass="entr" presetSubtype="0" fill="hold" nodeType="withEffect">
                                  <p:stCondLst>
                                    <p:cond delay="25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600"/>
                                        <p:tgtEl>
                                          <p:spTgt spid="40"/>
                                        </p:tgtEl>
                                      </p:cBhvr>
                                    </p:animEffect>
                                  </p:childTnLst>
                                </p:cTn>
                              </p:par>
                              <p:par>
                                <p:cTn id="23" presetID="63" presetClass="path" presetSubtype="0" decel="100000" fill="hold" nodeType="withEffect">
                                  <p:stCondLst>
                                    <p:cond delay="250"/>
                                  </p:stCondLst>
                                  <p:childTnLst>
                                    <p:animMotion origin="layout" path="M 0.05247 0 L -4.5928E-6 0 " pathEditMode="relative" rAng="0" ptsTypes="AA">
                                      <p:cBhvr>
                                        <p:cTn id="24" dur="1000" fill="hold"/>
                                        <p:tgtEl>
                                          <p:spTgt spid="40"/>
                                        </p:tgtEl>
                                        <p:attrNameLst>
                                          <p:attrName>ppt_x</p:attrName>
                                          <p:attrName>ppt_y</p:attrName>
                                        </p:attrNameLst>
                                      </p:cBhvr>
                                      <p:rCtr x="-263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p:bldP spid="8"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invGray">
          <a:xfrm>
            <a:off x="459230" y="2792817"/>
            <a:ext cx="3288506" cy="704445"/>
          </a:xfrm>
          <a:prstGeom prst="rect">
            <a:avLst/>
          </a:prstGeom>
        </p:spPr>
      </p:pic>
      <p:sp>
        <p:nvSpPr>
          <p:cNvPr id="5" name="Text Box 3"/>
          <p:cNvSpPr txBox="1">
            <a:spLocks noChangeArrowheads="1"/>
          </p:cNvSpPr>
          <p:nvPr/>
        </p:nvSpPr>
        <p:spPr bwMode="blackWhite">
          <a:xfrm>
            <a:off x="273051" y="6079032"/>
            <a:ext cx="10974388" cy="618631"/>
          </a:xfrm>
          <a:prstGeom prst="rect">
            <a:avLst/>
          </a:prstGeom>
        </p:spPr>
        <p:txBody>
          <a:bodyPr vert="horz" wrap="square" lIns="182880" tIns="146304" rIns="182880" bIns="146304" numCol="1" anchor="t" anchorCtr="0" compatLnSpc="1">
            <a:prstTxWarp prst="textNoShape">
              <a:avLst/>
            </a:prstTxWarp>
            <a:spAutoFit/>
          </a:bodyPr>
          <a:lstStyle/>
          <a:p>
            <a:pPr defTabSz="932290" eaLnBrk="0" hangingPunct="0"/>
            <a:r>
              <a:rPr lang="en-US" sz="700" dirty="0">
                <a:gradFill>
                  <a:gsLst>
                    <a:gs pos="0">
                      <a:schemeClr val="tx1"/>
                    </a:gs>
                    <a:gs pos="100000">
                      <a:schemeClr val="tx1"/>
                    </a:gs>
                  </a:gsLst>
                  <a:lin ang="5400000" scaled="0"/>
                </a:gradFill>
                <a:cs typeface="Segoe UI" pitchFamily="34" charset="0"/>
              </a:rPr>
              <a:t>© 2014 Microsoft Corporation. All rights reserved. Microsoft, Windows, and other product names are or may be registered trademarks and/or trademarks in the U.S. and/or other countries.</a:t>
            </a:r>
          </a:p>
          <a:p>
            <a:pPr defTabSz="932290" eaLnBrk="0" hangingPunct="0"/>
            <a:r>
              <a:rPr lang="en-US" sz="700" dirty="0">
                <a:gradFill>
                  <a:gsLst>
                    <a:gs pos="0">
                      <a:schemeClr val="tx1"/>
                    </a:gs>
                    <a:gs pos="100000">
                      <a:schemeClr val="tx1"/>
                    </a:gs>
                  </a:gsLst>
                  <a:lin ang="5400000" scaled="0"/>
                </a:gradFill>
                <a:cs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37637" y="449261"/>
            <a:ext cx="2929050" cy="1344905"/>
          </a:xfrm>
          <a:prstGeom prst="rect">
            <a:avLst/>
          </a:prstGeom>
        </p:spPr>
      </p:pic>
    </p:spTree>
    <p:extLst>
      <p:ext uri="{BB962C8B-B14F-4D97-AF65-F5344CB8AC3E}">
        <p14:creationId xmlns:p14="http://schemas.microsoft.com/office/powerpoint/2010/main" val="2104470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bwMode="auto">
          <a:xfrm>
            <a:off x="5437967" y="-1"/>
            <a:ext cx="6998508" cy="6994525"/>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40" name="Group 39"/>
          <p:cNvGrpSpPr/>
          <p:nvPr/>
        </p:nvGrpSpPr>
        <p:grpSpPr>
          <a:xfrm>
            <a:off x="5891151" y="3845215"/>
            <a:ext cx="6092141" cy="2449780"/>
            <a:chOff x="5891151" y="3845215"/>
            <a:chExt cx="6092141" cy="2449780"/>
          </a:xfrm>
        </p:grpSpPr>
        <p:sp>
          <p:nvSpPr>
            <p:cNvPr id="14" name="Rectangle 13"/>
            <p:cNvSpPr/>
            <p:nvPr/>
          </p:nvSpPr>
          <p:spPr bwMode="auto">
            <a:xfrm>
              <a:off x="5891151" y="5103610"/>
              <a:ext cx="1161288" cy="702773"/>
            </a:xfrm>
            <a:prstGeom prst="rect">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EM</a:t>
              </a:r>
            </a:p>
          </p:txBody>
        </p:sp>
        <p:sp>
          <p:nvSpPr>
            <p:cNvPr id="15" name="Rectangle 14"/>
            <p:cNvSpPr/>
            <p:nvPr/>
          </p:nvSpPr>
          <p:spPr bwMode="auto">
            <a:xfrm>
              <a:off x="7123863" y="5103610"/>
              <a:ext cx="2394001" cy="1191385"/>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OFC</a:t>
              </a:r>
            </a:p>
          </p:txBody>
        </p:sp>
        <p:sp>
          <p:nvSpPr>
            <p:cNvPr id="17" name="Rectangle 16"/>
            <p:cNvSpPr/>
            <p:nvPr/>
          </p:nvSpPr>
          <p:spPr bwMode="auto">
            <a:xfrm>
              <a:off x="9589290" y="5103610"/>
              <a:ext cx="1161288" cy="702773"/>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WIN</a:t>
              </a:r>
            </a:p>
          </p:txBody>
        </p:sp>
        <p:sp>
          <p:nvSpPr>
            <p:cNvPr id="18" name="Rectangle 17"/>
            <p:cNvSpPr/>
            <p:nvPr/>
          </p:nvSpPr>
          <p:spPr bwMode="auto">
            <a:xfrm>
              <a:off x="10822004" y="5103610"/>
              <a:ext cx="1161288" cy="1191385"/>
            </a:xfrm>
            <a:prstGeom prst="rect">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DBI</a:t>
              </a:r>
            </a:p>
          </p:txBody>
        </p:sp>
        <p:sp>
          <p:nvSpPr>
            <p:cNvPr id="6" name="Rectangle 5"/>
            <p:cNvSpPr/>
            <p:nvPr/>
          </p:nvSpPr>
          <p:spPr bwMode="auto">
            <a:xfrm>
              <a:off x="5891151" y="3845215"/>
              <a:ext cx="1161288" cy="1191385"/>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smtClean="0">
                  <a:gradFill>
                    <a:gsLst>
                      <a:gs pos="0">
                        <a:srgbClr val="FFFFFF"/>
                      </a:gs>
                      <a:gs pos="100000">
                        <a:srgbClr val="FFFFFF"/>
                      </a:gs>
                    </a:gsLst>
                    <a:lin ang="5400000" scaled="0"/>
                  </a:gradFill>
                  <a:ea typeface="Segoe UI" pitchFamily="34" charset="0"/>
                  <a:cs typeface="Segoe UI" pitchFamily="34" charset="0"/>
                </a:rPr>
                <a:t>CDP</a:t>
              </a:r>
            </a:p>
          </p:txBody>
        </p:sp>
        <p:sp>
          <p:nvSpPr>
            <p:cNvPr id="9" name="Rectangle 8"/>
            <p:cNvSpPr/>
            <p:nvPr/>
          </p:nvSpPr>
          <p:spPr bwMode="auto">
            <a:xfrm>
              <a:off x="7123864" y="4356472"/>
              <a:ext cx="1161288" cy="680128"/>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TWC</a:t>
              </a:r>
            </a:p>
          </p:txBody>
        </p:sp>
        <p:sp>
          <p:nvSpPr>
            <p:cNvPr id="10" name="Rectangle 9"/>
            <p:cNvSpPr/>
            <p:nvPr/>
          </p:nvSpPr>
          <p:spPr bwMode="auto">
            <a:xfrm>
              <a:off x="8356577" y="3845215"/>
              <a:ext cx="1161288" cy="1191385"/>
            </a:xfrm>
            <a:prstGeom prst="rect">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DEV</a:t>
              </a:r>
            </a:p>
          </p:txBody>
        </p:sp>
        <p:sp>
          <p:nvSpPr>
            <p:cNvPr id="11" name="Rectangle 10"/>
            <p:cNvSpPr/>
            <p:nvPr/>
          </p:nvSpPr>
          <p:spPr bwMode="auto">
            <a:xfrm>
              <a:off x="9589290" y="3845215"/>
              <a:ext cx="1161288" cy="1191385"/>
            </a:xfrm>
            <a:prstGeom prst="rect">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137160" rIns="0" bIns="13716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r>
                <a:rPr lang="en-US" sz="2200" dirty="0">
                  <a:gradFill>
                    <a:gsLst>
                      <a:gs pos="0">
                        <a:srgbClr val="FFFFFF"/>
                      </a:gs>
                      <a:gs pos="100000">
                        <a:srgbClr val="FFFFFF"/>
                      </a:gs>
                    </a:gsLst>
                    <a:lin ang="5400000" scaled="0"/>
                  </a:gradFill>
                  <a:ea typeface="Segoe UI" pitchFamily="34" charset="0"/>
                  <a:cs typeface="Segoe UI" pitchFamily="34" charset="0"/>
                </a:rPr>
                <a:t>AZR</a:t>
              </a:r>
            </a:p>
          </p:txBody>
        </p:sp>
      </p:grpSp>
      <p:sp>
        <p:nvSpPr>
          <p:cNvPr id="8" name="Text Placeholder 7"/>
          <p:cNvSpPr>
            <a:spLocks noGrp="1"/>
          </p:cNvSpPr>
          <p:nvPr>
            <p:ph type="body" sz="quarter" idx="10"/>
          </p:nvPr>
        </p:nvSpPr>
        <p:spPr>
          <a:xfrm>
            <a:off x="274638" y="1520356"/>
            <a:ext cx="4982418" cy="5096780"/>
          </a:xfrm>
        </p:spPr>
        <p:txBody>
          <a:bodyPr lIns="182880" tIns="146304" rIns="182880" bIns="146304"/>
          <a:lstStyle/>
          <a:p>
            <a:r>
              <a:rPr lang="en-US" dirty="0"/>
              <a:t>Following this session at 18:30 </a:t>
            </a:r>
            <a:r>
              <a:rPr lang="en-US" dirty="0" smtClean="0"/>
              <a:t/>
            </a:r>
            <a:br>
              <a:rPr lang="en-US" dirty="0" smtClean="0"/>
            </a:br>
            <a:r>
              <a:rPr lang="en-US" dirty="0" smtClean="0"/>
              <a:t>in </a:t>
            </a:r>
            <a:r>
              <a:rPr lang="en-US" dirty="0"/>
              <a:t>Hall </a:t>
            </a:r>
            <a:r>
              <a:rPr lang="en-US" dirty="0" smtClean="0"/>
              <a:t>5</a:t>
            </a:r>
          </a:p>
          <a:p>
            <a:r>
              <a:rPr lang="en-US" dirty="0"/>
              <a:t>Meet with Microsoft Product </a:t>
            </a:r>
            <a:r>
              <a:rPr lang="en-US" dirty="0" smtClean="0"/>
              <a:t>Experts</a:t>
            </a:r>
          </a:p>
          <a:p>
            <a:r>
              <a:rPr lang="en-US" dirty="0"/>
              <a:t>Snacks and Beverages Served</a:t>
            </a:r>
          </a:p>
          <a:p>
            <a:pPr marL="0" indent="0">
              <a:buNone/>
            </a:pPr>
            <a:endParaRPr lang="en-US" dirty="0"/>
          </a:p>
        </p:txBody>
      </p:sp>
      <p:sp>
        <p:nvSpPr>
          <p:cNvPr id="2" name="Title 1"/>
          <p:cNvSpPr>
            <a:spLocks noGrp="1"/>
          </p:cNvSpPr>
          <p:nvPr>
            <p:ph type="title"/>
          </p:nvPr>
        </p:nvSpPr>
        <p:spPr/>
        <p:txBody>
          <a:bodyPr/>
          <a:lstStyle/>
          <a:p>
            <a:r>
              <a:rPr lang="en-US" dirty="0" smtClean="0"/>
              <a:t>Ask The Experts</a:t>
            </a:r>
            <a:endParaRPr lang="en-US" dirty="0"/>
          </a:p>
        </p:txBody>
      </p:sp>
      <p:grpSp>
        <p:nvGrpSpPr>
          <p:cNvPr id="39" name="Group 38"/>
          <p:cNvGrpSpPr/>
          <p:nvPr/>
        </p:nvGrpSpPr>
        <p:grpSpPr>
          <a:xfrm>
            <a:off x="5761038" y="491613"/>
            <a:ext cx="6222254" cy="2677656"/>
            <a:chOff x="5761038" y="491613"/>
            <a:chExt cx="6222254" cy="2677656"/>
          </a:xfrm>
        </p:grpSpPr>
        <p:sp>
          <p:nvSpPr>
            <p:cNvPr id="20" name="TextBox 19"/>
            <p:cNvSpPr txBox="1"/>
            <p:nvPr/>
          </p:nvSpPr>
          <p:spPr>
            <a:xfrm>
              <a:off x="5761038" y="491613"/>
              <a:ext cx="3828251" cy="2677656"/>
            </a:xfrm>
            <a:prstGeom prst="rect">
              <a:avLst/>
            </a:prstGeom>
            <a:noFill/>
          </p:spPr>
          <p:txBody>
            <a:bodyPr wrap="square" lIns="182880" tIns="146304" rIns="182880" bIns="146304" rtlCol="0">
              <a:spAutoFit/>
            </a:bodyPr>
            <a:lstStyle/>
            <a:p>
              <a:pPr>
                <a:lnSpc>
                  <a:spcPct val="90000"/>
                </a:lnSpc>
                <a:spcAft>
                  <a:spcPts val="600"/>
                </a:spcAft>
              </a:pPr>
              <a:r>
                <a:rPr lang="en-US" sz="3200" b="1" dirty="0" smtClean="0">
                  <a:gradFill>
                    <a:gsLst>
                      <a:gs pos="80508">
                        <a:schemeClr val="bg2"/>
                      </a:gs>
                      <a:gs pos="60169">
                        <a:schemeClr val="bg2"/>
                      </a:gs>
                    </a:gsLst>
                    <a:lin ang="5400000" scaled="0"/>
                  </a:gradFill>
                  <a:latin typeface="+mj-lt"/>
                </a:rPr>
                <a:t>Key and </a:t>
              </a:r>
              <a:r>
                <a:rPr lang="en-US" sz="3200" b="1" dirty="0" err="1" smtClean="0">
                  <a:gradFill>
                    <a:gsLst>
                      <a:gs pos="80508">
                        <a:schemeClr val="bg2"/>
                      </a:gs>
                      <a:gs pos="60169">
                        <a:schemeClr val="bg2"/>
                      </a:gs>
                    </a:gsLst>
                    <a:lin ang="5400000" scaled="0"/>
                  </a:gradFill>
                  <a:latin typeface="+mj-lt"/>
                </a:rPr>
                <a:t>floorplan</a:t>
              </a:r>
              <a:endParaRPr lang="en-US" sz="3200" b="1" dirty="0" smtClean="0">
                <a:gradFill>
                  <a:gsLst>
                    <a:gs pos="80508">
                      <a:schemeClr val="bg2"/>
                    </a:gs>
                    <a:gs pos="60169">
                      <a:schemeClr val="bg2"/>
                    </a:gs>
                  </a:gsLst>
                  <a:lin ang="5400000" scaled="0"/>
                </a:gradFill>
                <a:latin typeface="+mj-lt"/>
              </a:endParaRPr>
            </a:p>
            <a:p>
              <a:pPr marL="285750">
                <a:lnSpc>
                  <a:spcPct val="90000"/>
                </a:lnSpc>
                <a:spcBef>
                  <a:spcPts val="1200"/>
                </a:spcBef>
              </a:pPr>
              <a:r>
                <a:rPr lang="en-US" dirty="0" smtClean="0">
                  <a:gradFill>
                    <a:gsLst>
                      <a:gs pos="60169">
                        <a:schemeClr val="bg1"/>
                      </a:gs>
                      <a:gs pos="49000">
                        <a:schemeClr val="bg1"/>
                      </a:gs>
                    </a:gsLst>
                    <a:lin ang="5400000" scaled="0"/>
                  </a:gradFill>
                </a:rPr>
                <a:t>Cloud and Datacenter Platform</a:t>
              </a:r>
            </a:p>
            <a:p>
              <a:pPr marL="285750">
                <a:lnSpc>
                  <a:spcPct val="90000"/>
                </a:lnSpc>
                <a:spcBef>
                  <a:spcPts val="1200"/>
                </a:spcBef>
              </a:pPr>
              <a:r>
                <a:rPr lang="en-US" dirty="0" smtClean="0">
                  <a:gradFill>
                    <a:gsLst>
                      <a:gs pos="60169">
                        <a:schemeClr val="bg1"/>
                      </a:gs>
                      <a:gs pos="49000">
                        <a:schemeClr val="bg1"/>
                      </a:gs>
                    </a:gsLst>
                    <a:lin ang="5400000" scaled="0"/>
                  </a:gradFill>
                </a:rPr>
                <a:t>Data Platform and Business Intelligence</a:t>
              </a:r>
            </a:p>
            <a:p>
              <a:pPr marL="285750">
                <a:lnSpc>
                  <a:spcPct val="90000"/>
                </a:lnSpc>
                <a:spcBef>
                  <a:spcPts val="1200"/>
                </a:spcBef>
              </a:pPr>
              <a:r>
                <a:rPr lang="en-US" dirty="0" smtClean="0">
                  <a:gradFill>
                    <a:gsLst>
                      <a:gs pos="60169">
                        <a:schemeClr val="bg1"/>
                      </a:gs>
                      <a:gs pos="49000">
                        <a:schemeClr val="bg1"/>
                      </a:gs>
                    </a:gsLst>
                    <a:lin ang="5400000" scaled="0"/>
                  </a:gradFill>
                </a:rPr>
                <a:t>Developer Platform and Tools</a:t>
              </a:r>
            </a:p>
            <a:p>
              <a:pPr marL="285750">
                <a:lnSpc>
                  <a:spcPct val="90000"/>
                </a:lnSpc>
                <a:spcBef>
                  <a:spcPts val="1200"/>
                </a:spcBef>
              </a:pPr>
              <a:r>
                <a:rPr lang="en-US" dirty="0" smtClean="0">
                  <a:gradFill>
                    <a:gsLst>
                      <a:gs pos="60169">
                        <a:schemeClr val="bg1"/>
                      </a:gs>
                      <a:gs pos="49000">
                        <a:schemeClr val="bg1"/>
                      </a:gs>
                    </a:gsLst>
                    <a:lin ang="5400000" scaled="0"/>
                  </a:gradFill>
                </a:rPr>
                <a:t>Enterprise Mobility</a:t>
              </a:r>
            </a:p>
          </p:txBody>
        </p:sp>
        <p:sp>
          <p:nvSpPr>
            <p:cNvPr id="23" name="TextBox 22"/>
            <p:cNvSpPr txBox="1"/>
            <p:nvPr/>
          </p:nvSpPr>
          <p:spPr>
            <a:xfrm>
              <a:off x="9638235" y="1156038"/>
              <a:ext cx="2345057" cy="2003625"/>
            </a:xfrm>
            <a:prstGeom prst="rect">
              <a:avLst/>
            </a:prstGeom>
            <a:noFill/>
          </p:spPr>
          <p:txBody>
            <a:bodyPr wrap="square" lIns="182880" tIns="146304" rIns="182880" bIns="146304" rtlCol="0">
              <a:spAutoFit/>
            </a:bodyPr>
            <a:lstStyle/>
            <a:p>
              <a:pPr marL="285750">
                <a:lnSpc>
                  <a:spcPct val="90000"/>
                </a:lnSpc>
                <a:spcBef>
                  <a:spcPts val="1200"/>
                </a:spcBef>
              </a:pPr>
              <a:r>
                <a:rPr lang="en-US" dirty="0">
                  <a:gradFill>
                    <a:gsLst>
                      <a:gs pos="60169">
                        <a:schemeClr val="bg1"/>
                      </a:gs>
                      <a:gs pos="49000">
                        <a:schemeClr val="bg1"/>
                      </a:gs>
                    </a:gsLst>
                    <a:lin ang="5400000" scaled="0"/>
                  </a:gradFill>
                </a:rPr>
                <a:t>Office 365</a:t>
              </a:r>
            </a:p>
            <a:p>
              <a:pPr marL="285750">
                <a:lnSpc>
                  <a:spcPct val="90000"/>
                </a:lnSpc>
                <a:spcBef>
                  <a:spcPts val="1200"/>
                </a:spcBef>
              </a:pPr>
              <a:r>
                <a:rPr lang="en-US" dirty="0">
                  <a:gradFill>
                    <a:gsLst>
                      <a:gs pos="60169">
                        <a:schemeClr val="bg1"/>
                      </a:gs>
                      <a:gs pos="49000">
                        <a:schemeClr val="bg1"/>
                      </a:gs>
                    </a:gsLst>
                    <a:lin ang="5400000" scaled="0"/>
                  </a:gradFill>
                </a:rPr>
                <a:t>Windows </a:t>
              </a:r>
            </a:p>
            <a:p>
              <a:pPr marL="285750">
                <a:lnSpc>
                  <a:spcPct val="90000"/>
                </a:lnSpc>
                <a:spcBef>
                  <a:spcPts val="1200"/>
                </a:spcBef>
              </a:pPr>
              <a:r>
                <a:rPr lang="en-US" dirty="0">
                  <a:gradFill>
                    <a:gsLst>
                      <a:gs pos="60169">
                        <a:schemeClr val="bg1"/>
                      </a:gs>
                      <a:gs pos="49000">
                        <a:schemeClr val="bg1"/>
                      </a:gs>
                    </a:gsLst>
                    <a:lin ang="5400000" scaled="0"/>
                  </a:gradFill>
                </a:rPr>
                <a:t>Microsoft Azure</a:t>
              </a:r>
            </a:p>
            <a:p>
              <a:pPr marL="285750">
                <a:lnSpc>
                  <a:spcPct val="90000"/>
                </a:lnSpc>
                <a:spcBef>
                  <a:spcPts val="1200"/>
                </a:spcBef>
              </a:pPr>
              <a:r>
                <a:rPr lang="en-US" dirty="0">
                  <a:gradFill>
                    <a:gsLst>
                      <a:gs pos="60169">
                        <a:schemeClr val="bg1"/>
                      </a:gs>
                      <a:gs pos="49000">
                        <a:schemeClr val="bg1"/>
                      </a:gs>
                    </a:gsLst>
                    <a:lin ang="5400000" scaled="0"/>
                  </a:gradFill>
                </a:rPr>
                <a:t>Trustworthy Computing</a:t>
              </a:r>
            </a:p>
          </p:txBody>
        </p:sp>
        <p:sp>
          <p:nvSpPr>
            <p:cNvPr id="31" name="Oval 30"/>
            <p:cNvSpPr/>
            <p:nvPr/>
          </p:nvSpPr>
          <p:spPr bwMode="auto">
            <a:xfrm>
              <a:off x="5958519" y="1337963"/>
              <a:ext cx="139458" cy="139458"/>
            </a:xfrm>
            <a:prstGeom prst="ellipse">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2" name="Oval 31"/>
            <p:cNvSpPr/>
            <p:nvPr/>
          </p:nvSpPr>
          <p:spPr bwMode="auto">
            <a:xfrm>
              <a:off x="5958519" y="1751618"/>
              <a:ext cx="139458" cy="139458"/>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3" name="Oval 32"/>
            <p:cNvSpPr/>
            <p:nvPr/>
          </p:nvSpPr>
          <p:spPr bwMode="auto">
            <a:xfrm>
              <a:off x="5958519" y="2396573"/>
              <a:ext cx="139458" cy="139458"/>
            </a:xfrm>
            <a:prstGeom prst="ellipse">
              <a:avLst/>
            </a:prstGeom>
            <a:solidFill>
              <a:schemeClr val="accent3">
                <a:lumMod val="90000"/>
                <a:lumOff val="1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4" name="Oval 33"/>
            <p:cNvSpPr/>
            <p:nvPr/>
          </p:nvSpPr>
          <p:spPr bwMode="auto">
            <a:xfrm>
              <a:off x="5958519" y="2797136"/>
              <a:ext cx="139458" cy="139458"/>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5" name="Oval 34"/>
            <p:cNvSpPr/>
            <p:nvPr/>
          </p:nvSpPr>
          <p:spPr bwMode="auto">
            <a:xfrm>
              <a:off x="9835716" y="1337963"/>
              <a:ext cx="139458" cy="139458"/>
            </a:xfrm>
            <a:prstGeom prst="ellipse">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6" name="Oval 35"/>
            <p:cNvSpPr/>
            <p:nvPr/>
          </p:nvSpPr>
          <p:spPr bwMode="auto">
            <a:xfrm>
              <a:off x="9835716" y="1751618"/>
              <a:ext cx="139458" cy="139458"/>
            </a:xfrm>
            <a:prstGeom prst="ellipse">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91440" rIns="0" bIns="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7" name="Oval 36"/>
            <p:cNvSpPr/>
            <p:nvPr/>
          </p:nvSpPr>
          <p:spPr bwMode="auto">
            <a:xfrm>
              <a:off x="9835716" y="2161311"/>
              <a:ext cx="139458" cy="139458"/>
            </a:xfrm>
            <a:prstGeom prst="ellipse">
              <a:avLst/>
            </a:prstGeom>
            <a:solidFill>
              <a:schemeClr val="accent1">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sp>
          <p:nvSpPr>
            <p:cNvPr id="38" name="Oval 37"/>
            <p:cNvSpPr/>
            <p:nvPr/>
          </p:nvSpPr>
          <p:spPr bwMode="auto">
            <a:xfrm>
              <a:off x="9835716" y="2567022"/>
              <a:ext cx="139458" cy="139458"/>
            </a:xfrm>
            <a:prstGeom prst="ellipse">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0" tIns="0" rIns="0" bIns="91440" numCol="1" spcCol="0" rtlCol="0" fromWordArt="0" anchor="b"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33248605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600"/>
                                        <p:tgtEl>
                                          <p:spTgt spid="8"/>
                                        </p:tgtEl>
                                      </p:cBhvr>
                                    </p:animEffect>
                                  </p:childTnLst>
                                </p:cTn>
                              </p:par>
                              <p:par>
                                <p:cTn id="8" presetID="63" presetClass="path" presetSubtype="0" decel="100000" fill="hold" grpId="1" nodeType="withEffect">
                                  <p:stCondLst>
                                    <p:cond delay="0"/>
                                  </p:stCondLst>
                                  <p:childTnLst>
                                    <p:animMotion origin="layout" path="M -0.02412 3.2365E-6 L -4.05412E-6 3.2365E-6 " pathEditMode="relative" rAng="0" ptsTypes="AA">
                                      <p:cBhvr>
                                        <p:cTn id="9" dur="1000" fill="hold"/>
                                        <p:tgtEl>
                                          <p:spTgt spid="8"/>
                                        </p:tgtEl>
                                        <p:attrNameLst>
                                          <p:attrName>ppt_x</p:attrName>
                                          <p:attrName>ppt_y</p:attrName>
                                        </p:attrNameLst>
                                      </p:cBhvr>
                                      <p:rCtr x="1200" y="0"/>
                                    </p:animMotion>
                                  </p:childTnLst>
                                </p:cTn>
                              </p:par>
                              <p:par>
                                <p:cTn id="10" presetID="10" presetClass="entr" presetSubtype="0" fill="hold" grpId="0" nodeType="withEffect">
                                  <p:stCondLst>
                                    <p:cond delay="1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600"/>
                                        <p:tgtEl>
                                          <p:spTgt spid="3"/>
                                        </p:tgtEl>
                                      </p:cBhvr>
                                    </p:animEffect>
                                  </p:childTnLst>
                                </p:cTn>
                              </p:par>
                              <p:par>
                                <p:cTn id="13" presetID="63" presetClass="path" presetSubtype="0" decel="100000" fill="hold" grpId="1" nodeType="withEffect">
                                  <p:stCondLst>
                                    <p:cond delay="100"/>
                                  </p:stCondLst>
                                  <p:childTnLst>
                                    <p:animMotion origin="layout" path="M 0.05247 0 L -4.5928E-6 0 " pathEditMode="relative" rAng="0" ptsTypes="AA">
                                      <p:cBhvr>
                                        <p:cTn id="14" dur="1000" fill="hold"/>
                                        <p:tgtEl>
                                          <p:spTgt spid="3"/>
                                        </p:tgtEl>
                                        <p:attrNameLst>
                                          <p:attrName>ppt_x</p:attrName>
                                          <p:attrName>ppt_y</p:attrName>
                                        </p:attrNameLst>
                                      </p:cBhvr>
                                      <p:rCtr x="-2630" y="0"/>
                                    </p:animMotion>
                                  </p:childTnLst>
                                </p:cTn>
                              </p:par>
                              <p:par>
                                <p:cTn id="15" presetID="10" presetClass="entr" presetSubtype="0" fill="hold" nodeType="withEffect">
                                  <p:stCondLst>
                                    <p:cond delay="20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600"/>
                                        <p:tgtEl>
                                          <p:spTgt spid="39"/>
                                        </p:tgtEl>
                                      </p:cBhvr>
                                    </p:animEffect>
                                  </p:childTnLst>
                                </p:cTn>
                              </p:par>
                              <p:par>
                                <p:cTn id="18" presetID="63" presetClass="path" presetSubtype="0" decel="100000" fill="hold" nodeType="withEffect">
                                  <p:stCondLst>
                                    <p:cond delay="200"/>
                                  </p:stCondLst>
                                  <p:childTnLst>
                                    <p:animMotion origin="layout" path="M 0.05247 0 L -4.5928E-6 0 " pathEditMode="relative" rAng="0" ptsTypes="AA">
                                      <p:cBhvr>
                                        <p:cTn id="19" dur="1000" fill="hold"/>
                                        <p:tgtEl>
                                          <p:spTgt spid="39"/>
                                        </p:tgtEl>
                                        <p:attrNameLst>
                                          <p:attrName>ppt_x</p:attrName>
                                          <p:attrName>ppt_y</p:attrName>
                                        </p:attrNameLst>
                                      </p:cBhvr>
                                      <p:rCtr x="-2630" y="0"/>
                                    </p:animMotion>
                                  </p:childTnLst>
                                </p:cTn>
                              </p:par>
                              <p:par>
                                <p:cTn id="20" presetID="10" presetClass="entr" presetSubtype="0" fill="hold" nodeType="withEffect">
                                  <p:stCondLst>
                                    <p:cond delay="25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600"/>
                                        <p:tgtEl>
                                          <p:spTgt spid="40"/>
                                        </p:tgtEl>
                                      </p:cBhvr>
                                    </p:animEffect>
                                  </p:childTnLst>
                                </p:cTn>
                              </p:par>
                              <p:par>
                                <p:cTn id="23" presetID="63" presetClass="path" presetSubtype="0" decel="100000" fill="hold" nodeType="withEffect">
                                  <p:stCondLst>
                                    <p:cond delay="250"/>
                                  </p:stCondLst>
                                  <p:childTnLst>
                                    <p:animMotion origin="layout" path="M 0.05247 0 L -4.5928E-6 0 " pathEditMode="relative" rAng="0" ptsTypes="AA">
                                      <p:cBhvr>
                                        <p:cTn id="24" dur="1000" fill="hold"/>
                                        <p:tgtEl>
                                          <p:spTgt spid="40"/>
                                        </p:tgtEl>
                                        <p:attrNameLst>
                                          <p:attrName>ppt_x</p:attrName>
                                          <p:attrName>ppt_y</p:attrName>
                                        </p:attrNameLst>
                                      </p:cBhvr>
                                      <p:rCtr x="-263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8" grpId="0"/>
      <p:bldP spid="8"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113808" y="224723"/>
            <a:ext cx="8218647" cy="6573169"/>
          </a:xfrm>
        </p:spPr>
        <p:txBody>
          <a:bodyPr anchor="ctr"/>
          <a:lstStyle/>
          <a:p>
            <a:r>
              <a:rPr lang="en-US" dirty="0" err="1" smtClean="0"/>
              <a:t>IntelliTrace</a:t>
            </a:r>
            <a:r>
              <a:rPr lang="en-US" dirty="0" smtClean="0"/>
              <a:t> is a Visual Studio Ultimate feature that improves developer productivity during debugging</a:t>
            </a:r>
            <a:endParaRPr lang="en-US" dirty="0"/>
          </a:p>
        </p:txBody>
      </p:sp>
    </p:spTree>
    <p:extLst>
      <p:ext uri="{BB962C8B-B14F-4D97-AF65-F5344CB8AC3E}">
        <p14:creationId xmlns:p14="http://schemas.microsoft.com/office/powerpoint/2010/main" val="171374598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275481" y="1212851"/>
            <a:ext cx="11885514" cy="2649869"/>
          </a:xfrm>
        </p:spPr>
        <p:txBody>
          <a:bodyPr/>
          <a:lstStyle/>
          <a:p>
            <a:r>
              <a:rPr lang="en-US" dirty="0" smtClean="0"/>
              <a:t>“Historical Debugging”</a:t>
            </a:r>
          </a:p>
          <a:p>
            <a:r>
              <a:rPr lang="en-US" dirty="0" smtClean="0"/>
              <a:t>Tracks events and method call information at runtime</a:t>
            </a:r>
          </a:p>
          <a:p>
            <a:r>
              <a:rPr lang="en-US" dirty="0" smtClean="0"/>
              <a:t>Records stack trace, local variables, and custom information for each event</a:t>
            </a:r>
          </a:p>
        </p:txBody>
      </p:sp>
      <p:sp>
        <p:nvSpPr>
          <p:cNvPr id="4" name="Title 3"/>
          <p:cNvSpPr>
            <a:spLocks noGrp="1"/>
          </p:cNvSpPr>
          <p:nvPr>
            <p:ph type="title"/>
          </p:nvPr>
        </p:nvSpPr>
        <p:spPr/>
        <p:txBody>
          <a:bodyPr/>
          <a:lstStyle/>
          <a:p>
            <a:r>
              <a:rPr lang="en-US" dirty="0" err="1" smtClean="0"/>
              <a:t>IntelliTrace</a:t>
            </a:r>
            <a:endParaRPr lang="en-US" dirty="0"/>
          </a:p>
        </p:txBody>
      </p:sp>
    </p:spTree>
    <p:extLst>
      <p:ext uri="{BB962C8B-B14F-4D97-AF65-F5344CB8AC3E}">
        <p14:creationId xmlns:p14="http://schemas.microsoft.com/office/powerpoint/2010/main" val="332722451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err="1" smtClean="0"/>
              <a:t>IntelliTrace</a:t>
            </a:r>
            <a:r>
              <a:rPr lang="en-US" dirty="0" smtClean="0"/>
              <a:t> Experiences</a:t>
            </a:r>
            <a:endParaRPr lang="en-US" dirty="0"/>
          </a:p>
        </p:txBody>
      </p:sp>
      <p:sp>
        <p:nvSpPr>
          <p:cNvPr id="5" name="Text Placeholder 4"/>
          <p:cNvSpPr>
            <a:spLocks noGrp="1"/>
          </p:cNvSpPr>
          <p:nvPr>
            <p:ph type="body" sz="quarter" idx="10"/>
          </p:nvPr>
        </p:nvSpPr>
        <p:spPr>
          <a:xfrm>
            <a:off x="275482" y="1212849"/>
            <a:ext cx="5485621" cy="3493354"/>
          </a:xfrm>
        </p:spPr>
        <p:txBody>
          <a:bodyPr/>
          <a:lstStyle/>
          <a:p>
            <a:r>
              <a:rPr lang="en-US" i="1" dirty="0" smtClean="0"/>
              <a:t>F5 Debugging</a:t>
            </a:r>
          </a:p>
          <a:p>
            <a:endParaRPr lang="en-US" dirty="0"/>
          </a:p>
          <a:p>
            <a:r>
              <a:rPr lang="en-US" dirty="0" smtClean="0"/>
              <a:t>Live debugging from Visual Studio, unit tests, and other developer experiences</a:t>
            </a:r>
            <a:endParaRPr lang="en-US" dirty="0"/>
          </a:p>
        </p:txBody>
      </p:sp>
      <p:sp>
        <p:nvSpPr>
          <p:cNvPr id="6" name="Text Placeholder 5"/>
          <p:cNvSpPr>
            <a:spLocks noGrp="1"/>
          </p:cNvSpPr>
          <p:nvPr>
            <p:ph type="body" sz="quarter" idx="11"/>
          </p:nvPr>
        </p:nvSpPr>
        <p:spPr>
          <a:xfrm>
            <a:off x="6675374" y="1212849"/>
            <a:ext cx="5485621" cy="3493354"/>
          </a:xfrm>
        </p:spPr>
        <p:txBody>
          <a:bodyPr/>
          <a:lstStyle/>
          <a:p>
            <a:r>
              <a:rPr lang="en-US" i="1" dirty="0" smtClean="0"/>
              <a:t>Production Debugging</a:t>
            </a:r>
          </a:p>
          <a:p>
            <a:endParaRPr lang="en-US" dirty="0"/>
          </a:p>
          <a:p>
            <a:r>
              <a:rPr lang="en-US" dirty="0" smtClean="0"/>
              <a:t>Collection on production systems for later analysis on a development machine</a:t>
            </a:r>
          </a:p>
        </p:txBody>
      </p:sp>
    </p:spTree>
    <p:extLst>
      <p:ext uri="{BB962C8B-B14F-4D97-AF65-F5344CB8AC3E}">
        <p14:creationId xmlns:p14="http://schemas.microsoft.com/office/powerpoint/2010/main" val="1975733566"/>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DEMO</a:t>
            </a:r>
            <a:endParaRPr lang="en-US" dirty="0"/>
          </a:p>
        </p:txBody>
      </p:sp>
      <p:sp>
        <p:nvSpPr>
          <p:cNvPr id="5" name="Text Placeholder 4"/>
          <p:cNvSpPr>
            <a:spLocks noGrp="1"/>
          </p:cNvSpPr>
          <p:nvPr>
            <p:ph type="body" sz="quarter" idx="12"/>
          </p:nvPr>
        </p:nvSpPr>
        <p:spPr/>
        <p:txBody>
          <a:bodyPr/>
          <a:lstStyle/>
          <a:p>
            <a:r>
              <a:rPr lang="en-US" dirty="0" smtClean="0"/>
              <a:t>Historical Debugging with </a:t>
            </a:r>
            <a:r>
              <a:rPr lang="en-US" dirty="0" err="1" smtClean="0"/>
              <a:t>IntelliTrace</a:t>
            </a:r>
            <a:endParaRPr lang="en-US" dirty="0"/>
          </a:p>
        </p:txBody>
      </p:sp>
    </p:spTree>
    <p:extLst>
      <p:ext uri="{BB962C8B-B14F-4D97-AF65-F5344CB8AC3E}">
        <p14:creationId xmlns:p14="http://schemas.microsoft.com/office/powerpoint/2010/main" val="42859478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Collection Modes</a:t>
            </a:r>
            <a:endParaRPr lang="en-US" dirty="0"/>
          </a:p>
        </p:txBody>
      </p:sp>
      <p:sp>
        <p:nvSpPr>
          <p:cNvPr id="6" name="Text Placeholder 5"/>
          <p:cNvSpPr>
            <a:spLocks noGrp="1"/>
          </p:cNvSpPr>
          <p:nvPr>
            <p:ph type="body" sz="quarter" idx="10"/>
          </p:nvPr>
        </p:nvSpPr>
        <p:spPr>
          <a:xfrm>
            <a:off x="275482" y="1212849"/>
            <a:ext cx="5485621" cy="3650307"/>
          </a:xfrm>
        </p:spPr>
        <p:txBody>
          <a:bodyPr/>
          <a:lstStyle/>
          <a:p>
            <a:r>
              <a:rPr lang="en-US" i="1" dirty="0" smtClean="0"/>
              <a:t>Low impact</a:t>
            </a:r>
          </a:p>
          <a:p>
            <a:endParaRPr lang="en-US" dirty="0" smtClean="0"/>
          </a:p>
          <a:p>
            <a:r>
              <a:rPr lang="en-US" dirty="0" smtClean="0"/>
              <a:t>Interesting runtime events are collected</a:t>
            </a:r>
          </a:p>
          <a:p>
            <a:r>
              <a:rPr lang="en-US" dirty="0" smtClean="0"/>
              <a:t>Low overhead if collecting low-frequency events</a:t>
            </a:r>
            <a:endParaRPr lang="en-US" dirty="0"/>
          </a:p>
        </p:txBody>
      </p:sp>
      <p:sp>
        <p:nvSpPr>
          <p:cNvPr id="7" name="Text Placeholder 6"/>
          <p:cNvSpPr>
            <a:spLocks noGrp="1"/>
          </p:cNvSpPr>
          <p:nvPr>
            <p:ph type="body" sz="quarter" idx="11"/>
          </p:nvPr>
        </p:nvSpPr>
        <p:spPr>
          <a:xfrm>
            <a:off x="6675374" y="1212849"/>
            <a:ext cx="5485621" cy="5302813"/>
          </a:xfrm>
        </p:spPr>
        <p:txBody>
          <a:bodyPr/>
          <a:lstStyle/>
          <a:p>
            <a:r>
              <a:rPr lang="en-US" i="1" dirty="0" smtClean="0"/>
              <a:t>High impact</a:t>
            </a:r>
          </a:p>
          <a:p>
            <a:endParaRPr lang="en-US" dirty="0" smtClean="0"/>
          </a:p>
          <a:p>
            <a:r>
              <a:rPr lang="en-US" dirty="0" smtClean="0"/>
              <a:t>Every method call is collected</a:t>
            </a:r>
          </a:p>
          <a:p>
            <a:r>
              <a:rPr lang="en-US" dirty="0" smtClean="0"/>
              <a:t>Up to 10x potential slowdown</a:t>
            </a:r>
          </a:p>
          <a:p>
            <a:r>
              <a:rPr lang="en-US" dirty="0" smtClean="0"/>
              <a:t>Configure for specific modules only to reduce impact</a:t>
            </a:r>
            <a:endParaRPr lang="en-US" dirty="0"/>
          </a:p>
        </p:txBody>
      </p:sp>
    </p:spTree>
    <p:extLst>
      <p:ext uri="{BB962C8B-B14F-4D97-AF65-F5344CB8AC3E}">
        <p14:creationId xmlns:p14="http://schemas.microsoft.com/office/powerpoint/2010/main" val="133728910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Events</a:t>
            </a:r>
            <a:endParaRPr lang="en-US" dirty="0"/>
          </a:p>
        </p:txBody>
      </p:sp>
      <p:sp>
        <p:nvSpPr>
          <p:cNvPr id="12" name="Text Placeholder 11"/>
          <p:cNvSpPr>
            <a:spLocks noGrp="1"/>
          </p:cNvSpPr>
          <p:nvPr>
            <p:ph type="body" sz="quarter" idx="10"/>
          </p:nvPr>
        </p:nvSpPr>
        <p:spPr>
          <a:xfrm>
            <a:off x="274640" y="1212850"/>
            <a:ext cx="5486399" cy="3329373"/>
          </a:xfrm>
        </p:spPr>
        <p:txBody>
          <a:bodyPr/>
          <a:lstStyle/>
          <a:p>
            <a:r>
              <a:rPr lang="en-US" dirty="0" smtClean="0"/>
              <a:t>WCF, ADO.NET, file access, registry access, ASP.NET, and myriads of other events</a:t>
            </a:r>
          </a:p>
          <a:p>
            <a:r>
              <a:rPr lang="en-US" dirty="0" smtClean="0"/>
              <a:t>Can customize with your own events</a:t>
            </a:r>
            <a:endParaRPr lang="en-US" dirty="0"/>
          </a:p>
        </p:txBody>
      </p:sp>
      <p:pic>
        <p:nvPicPr>
          <p:cNvPr id="14" name="Content Placeholder 1" descr="Options"/>
          <p:cNvPicPr>
            <a:picLocks noGrp="1" noChangeAspect="1"/>
          </p:cNvPicPr>
          <p:nvPr>
            <p:ph sz="half" idx="4294967295"/>
          </p:nvPr>
        </p:nvPicPr>
        <p:blipFill>
          <a:blip r:embed="rId2">
            <a:extLst>
              <a:ext uri="{28A0092B-C50C-407E-A947-70E740481C1C}">
                <a14:useLocalDpi xmlns:a14="http://schemas.microsoft.com/office/drawing/2010/main" val="0"/>
              </a:ext>
            </a:extLst>
          </a:blip>
          <a:srcRect/>
          <a:stretch>
            <a:fillRect/>
          </a:stretch>
        </p:blipFill>
        <p:spPr>
          <a:xfrm>
            <a:off x="5761104" y="1212849"/>
            <a:ext cx="6379179" cy="4034449"/>
          </a:xfrm>
        </p:spPr>
      </p:pic>
    </p:spTree>
    <p:extLst>
      <p:ext uri="{BB962C8B-B14F-4D97-AF65-F5344CB8AC3E}">
        <p14:creationId xmlns:p14="http://schemas.microsoft.com/office/powerpoint/2010/main" val="2796669767"/>
      </p:ext>
    </p:extLst>
  </p:cSld>
  <p:clrMapOvr>
    <a:masterClrMapping/>
  </p:clrMapOvr>
  <p:transition>
    <p:fade/>
  </p:transition>
</p:sld>
</file>

<file path=ppt/theme/theme1.xml><?xml version="1.0" encoding="utf-8"?>
<a:theme xmlns:a="http://schemas.openxmlformats.org/drawingml/2006/main" name="TEE14 Speaker PPT Template">
  <a:themeElements>
    <a:clrScheme name="Custom 1">
      <a:dk1>
        <a:srgbClr val="505050"/>
      </a:dk1>
      <a:lt1>
        <a:srgbClr val="FFFFFF"/>
      </a:lt1>
      <a:dk2>
        <a:srgbClr val="442359"/>
      </a:dk2>
      <a:lt2>
        <a:srgbClr val="68217A"/>
      </a:lt2>
      <a:accent1>
        <a:srgbClr val="7FBA00"/>
      </a:accent1>
      <a:accent2>
        <a:srgbClr val="DC3C00"/>
      </a:accent2>
      <a:accent3>
        <a:srgbClr val="002050"/>
      </a:accent3>
      <a:accent4>
        <a:srgbClr val="009E49"/>
      </a:accent4>
      <a:accent5>
        <a:srgbClr val="00B294"/>
      </a:accent5>
      <a:accent6>
        <a:srgbClr val="0072C6"/>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E14 Speaker PPT Template_v02.potx" id="{1DC5CB81-1092-4D98-82FC-5A51789E423C}" vid="{8D4EAD8D-F2B6-4BBA-B857-867178C2DA62}"/>
    </a:ext>
  </a:extLst>
</a:theme>
</file>

<file path=ppt/theme/theme2.xml><?xml version="1.0" encoding="utf-8"?>
<a:theme xmlns:a="http://schemas.openxmlformats.org/drawingml/2006/main" name="1_TEE14 Speaker PPT Template">
  <a:themeElements>
    <a:clrScheme name="Custom 1">
      <a:dk1>
        <a:srgbClr val="505050"/>
      </a:dk1>
      <a:lt1>
        <a:srgbClr val="FFFFFF"/>
      </a:lt1>
      <a:dk2>
        <a:srgbClr val="442359"/>
      </a:dk2>
      <a:lt2>
        <a:srgbClr val="68217A"/>
      </a:lt2>
      <a:accent1>
        <a:srgbClr val="7FBA00"/>
      </a:accent1>
      <a:accent2>
        <a:srgbClr val="DC3C00"/>
      </a:accent2>
      <a:accent3>
        <a:srgbClr val="002050"/>
      </a:accent3>
      <a:accent4>
        <a:srgbClr val="009E49"/>
      </a:accent4>
      <a:accent5>
        <a:srgbClr val="00B294"/>
      </a:accent5>
      <a:accent6>
        <a:srgbClr val="0072C6"/>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NA_Template_with_TechEd Europe_r03.potx" id="{D1757E1E-F62B-43A3-BA2B-231531828368}" vid="{DB3EECF5-125C-46BC-AC50-75EC4FF82334}"/>
    </a:ext>
  </a:extLst>
</a:theme>
</file>

<file path=ppt/theme/theme3.xml><?xml version="1.0" encoding="utf-8"?>
<a:theme xmlns:a="http://schemas.openxmlformats.org/drawingml/2006/main" name="2_TEE14 Speaker PPT Template">
  <a:themeElements>
    <a:clrScheme name="Custom 1">
      <a:dk1>
        <a:srgbClr val="505050"/>
      </a:dk1>
      <a:lt1>
        <a:srgbClr val="FFFFFF"/>
      </a:lt1>
      <a:dk2>
        <a:srgbClr val="442359"/>
      </a:dk2>
      <a:lt2>
        <a:srgbClr val="68217A"/>
      </a:lt2>
      <a:accent1>
        <a:srgbClr val="7FBA00"/>
      </a:accent1>
      <a:accent2>
        <a:srgbClr val="DC3C00"/>
      </a:accent2>
      <a:accent3>
        <a:srgbClr val="002050"/>
      </a:accent3>
      <a:accent4>
        <a:srgbClr val="009E49"/>
      </a:accent4>
      <a:accent5>
        <a:srgbClr val="00B294"/>
      </a:accent5>
      <a:accent6>
        <a:srgbClr val="0072C6"/>
      </a:accent6>
      <a:hlink>
        <a:srgbClr val="00BCF2"/>
      </a:hlink>
      <a:folHlink>
        <a:srgbClr val="00BCF2"/>
      </a:folHlink>
    </a:clrScheme>
    <a:fontScheme name="Custom 1">
      <a:majorFont>
        <a:latin typeface="Segoe UI Light"/>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TechEd_NA_Template_with_TechEd Europe_r03.potx" id="{D1757E1E-F62B-43A3-BA2B-231531828368}" vid="{DB3EECF5-125C-46BC-AC50-75EC4FF8233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230e9df3-be65-4c73-a93b-d1236ebd677e">
      <Value>404</Value>
      <Value>403</Value>
      <Value>9</Value>
    </TaxCatchAll>
    <Event_x0020_End_x0020_Date xmlns="e36bfbf9-5e42-489c-a259-4c54eb22cb57">2014-10-31T07:00:00+00:00</Event_x0020_End_x0020_Date>
    <Event_x0020_Start_x0020_Date xmlns="e36bfbf9-5e42-489c-a259-4c54eb22cb57">2014-10-27T07:00:00+00:00</Event_x0020_Start_x0020_Date>
    <MS_x0020_Speaker xmlns="e36bfbf9-5e42-489c-a259-4c54eb22cb57">
      <UserInfo>
        <DisplayName/>
        <AccountId xsi:nil="true"/>
        <AccountType/>
      </UserInfo>
    </MS_x0020_Speaker>
    <External_x0020_Speaker xmlns="e36bfbf9-5e42-489c-a259-4c54eb22cb57">Sasha Goldshtein</External_x0020_Speaker>
    <Session_x0020_Code xmlns="e36bfbf9-5e42-489c-a259-4c54eb22cb57">DEV-B339</Session_x0020_Code>
    <Presentation_x0020_Date xmlns="e36bfbf9-5e42-489c-a259-4c54eb22cb57">2014-10-30T00:00:00+01:00</Presentation_x0020_Date>
    <MS_x0020_Content_x0020_Owner xmlns="e36bfbf9-5e42-489c-a259-4c54eb22cb57">
      <UserInfo>
        <DisplayName/>
        <AccountId xsi:nil="true"/>
        <AccountType/>
      </UserInfo>
    </MS_x0020_Content_x0020_Owner>
    <o359a72c0e394a2bbc3ef6c803acc180 xmlns="e36bfbf9-5e42-489c-a259-4c54eb22cb57">
      <Terms xmlns="http://schemas.microsoft.com/office/infopath/2007/PartnerControls"/>
    </o359a72c0e394a2bbc3ef6c803acc180>
    <o05f84fa51b8493184c53e88c1048d4a xmlns="e36bfbf9-5e42-489c-a259-4c54eb22cb57">
      <Terms xmlns="http://schemas.microsoft.com/office/infopath/2007/PartnerControls"/>
    </o05f84fa51b8493184c53e88c1048d4a>
    <g9dd8d57dc62470db6c80d9bb76f6f98 xmlns="e36bfbf9-5e42-489c-a259-4c54eb22cb57">
      <Terms xmlns="http://schemas.microsoft.com/office/infopath/2007/PartnerControls"/>
    </g9dd8d57dc62470db6c80d9bb76f6f98>
    <ha6fe286c6b34f98b7bef39f1ccb86a0 xmlns="e36bfbf9-5e42-489c-a259-4c54eb22cb57">
      <Terms xmlns="http://schemas.microsoft.com/office/infopath/2007/PartnerControls"/>
    </ha6fe286c6b34f98b7bef39f1ccb86a0>
    <o915802bd8fb417bbe5f6f423fd076a0 xmlns="e36bfbf9-5e42-489c-a259-4c54eb22cb57">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8e4a08dc-5d95-4156-ab65-f22579a1592a</TermId>
        </TermInfo>
      </Terms>
    </o915802bd8fb417bbe5f6f423fd076a0>
    <i23d7ba649194ae1bace8707520bbe5b xmlns="e36bfbf9-5e42-489c-a259-4c54eb22cb57">
      <Terms xmlns="http://schemas.microsoft.com/office/infopath/2007/PartnerControls">
        <TermInfo xmlns="http://schemas.microsoft.com/office/infopath/2007/PartnerControls">
          <TermName xmlns="http://schemas.microsoft.com/office/infopath/2007/PartnerControls">Microsoft Tech Ed Europe</TermName>
          <TermId xmlns="http://schemas.microsoft.com/office/infopath/2007/PartnerControls">2ad4cbe5-cbd8-4c11-b9ea-b3b61d12fe53</TermId>
        </TermInfo>
      </Terms>
    </i23d7ba649194ae1bace8707520bbe5b>
    <l3c4e8b902d24cac82560b32d42c7cb4 xmlns="e36bfbf9-5e42-489c-a259-4c54eb22cb57">
      <Terms xmlns="http://schemas.microsoft.com/office/infopath/2007/PartnerControls">
        <TermInfo xmlns="http://schemas.microsoft.com/office/infopath/2007/PartnerControls">
          <TermName xmlns="http://schemas.microsoft.com/office/infopath/2007/PartnerControls">Barcelona (city)</TermName>
          <TermId xmlns="http://schemas.microsoft.com/office/infopath/2007/PartnerControls">213d5e7e-dd18-4cc5-88dd-2ae8743b9c93</TermId>
        </TermInfo>
      </Terms>
    </l3c4e8b902d24cac82560b32d42c7cb4>
    <LikesCount xmlns="http://schemas.microsoft.com/sharepoint/v3" xsi:nil="true"/>
    <Ratings xmlns="http://schemas.microsoft.com/sharepoint/v3" xsi:nil="true"/>
    <LikedBy xmlns="http://schemas.microsoft.com/sharepoint/v3">
      <UserInfo>
        <DisplayName/>
        <AccountId xsi:nil="true"/>
        <AccountType/>
      </UserInfo>
    </LikedBy>
    <TaxKeywordTaxHTField xmlns="230e9df3-be65-4c73-a93b-d1236ebd677e">
      <Terms xmlns="http://schemas.microsoft.com/office/infopath/2007/PartnerControls"/>
    </TaxKeywordTaxHTField>
    <RatedBy xmlns="http://schemas.microsoft.com/sharepoint/v3">
      <UserInfo>
        <DisplayName/>
        <AccountId xsi:nil="true"/>
        <AccountType/>
      </UserInfo>
    </RatedBy>
  </documentManagement>
</p:properties>
</file>

<file path=customXml/item3.xml><?xml version="1.0" encoding="utf-8"?>
<ct:contentTypeSchema xmlns:ct="http://schemas.microsoft.com/office/2006/metadata/contentType" xmlns:ma="http://schemas.microsoft.com/office/2006/metadata/properties/metaAttributes" ct:_="" ma:_="" ma:contentTypeName="PresentationsDoc" ma:contentTypeID="0x010100CBE8A0D253ED1A4AAAE93FF9B973EB7E0027C1F5D9CEFE6046B3BCA4D310D11AA7" ma:contentTypeVersion="25" ma:contentTypeDescription="" ma:contentTypeScope="" ma:versionID="811ef41e954035cd29ce0c884bac93e3">
  <xsd:schema xmlns:xsd="http://www.w3.org/2001/XMLSchema" xmlns:xs="http://www.w3.org/2001/XMLSchema" xmlns:p="http://schemas.microsoft.com/office/2006/metadata/properties" xmlns:ns1="http://schemas.microsoft.com/sharepoint/v3" xmlns:ns2="e36bfbf9-5e42-489c-a259-4c54eb22cb57" xmlns:ns3="230e9df3-be65-4c73-a93b-d1236ebd677e" targetNamespace="http://schemas.microsoft.com/office/2006/metadata/properties" ma:root="true" ma:fieldsID="9c578a67b7ebda485b9f38997ab9a609" ns1:_="" ns2:_="" ns3:_="">
    <xsd:import namespace="http://schemas.microsoft.com/sharepoint/v3"/>
    <xsd:import namespace="e36bfbf9-5e42-489c-a259-4c54eb22cb57"/>
    <xsd:import namespace="230e9df3-be65-4c73-a93b-d1236ebd677e"/>
    <xsd:element name="properties">
      <xsd:complexType>
        <xsd:sequence>
          <xsd:element name="documentManagement">
            <xsd:complexType>
              <xsd:all>
                <xsd:element ref="ns2:i23d7ba649194ae1bace8707520bbe5b" minOccurs="0"/>
                <xsd:element ref="ns3:TaxCatchAll" minOccurs="0"/>
                <xsd:element ref="ns3:TaxCatchAllLabel" minOccurs="0"/>
                <xsd:element ref="ns2:l3c4e8b902d24cac82560b32d42c7cb4" minOccurs="0"/>
                <xsd:element ref="ns2:o359a72c0e394a2bbc3ef6c803acc180" minOccurs="0"/>
                <xsd:element ref="ns2:Event_x0020_Start_x0020_Date" minOccurs="0"/>
                <xsd:element ref="ns2:Event_x0020_End_x0020_Date" minOccurs="0"/>
                <xsd:element ref="ns2:Presentation_x0020_Date" minOccurs="0"/>
                <xsd:element ref="ns2:MS_x0020_Speaker" minOccurs="0"/>
                <xsd:element ref="ns2:External_x0020_Speaker" minOccurs="0"/>
                <xsd:element ref="ns2:o915802bd8fb417bbe5f6f423fd076a0" minOccurs="0"/>
                <xsd:element ref="ns2:g9dd8d57dc62470db6c80d9bb76f6f98" minOccurs="0"/>
                <xsd:element ref="ns2:ha6fe286c6b34f98b7bef39f1ccb86a0" minOccurs="0"/>
                <xsd:element ref="ns2:Session_x0020_Code" minOccurs="0"/>
                <xsd:element ref="ns2:MS_x0020_Content_x0020_Owner" minOccurs="0"/>
                <xsd:element ref="ns2:o05f84fa51b8493184c53e88c1048d4a" minOccurs="0"/>
                <xsd:element ref="ns2:SharedWithUsers" minOccurs="0"/>
                <xsd:element ref="ns3:TaxKeywordTaxHTField" minOccurs="0"/>
                <xsd:element ref="ns1:AverageRating" minOccurs="0"/>
                <xsd:element ref="ns1:RatingCount" minOccurs="0"/>
                <xsd:element ref="ns1:RatedBy" minOccurs="0"/>
                <xsd:element ref="ns1:Ratings" minOccurs="0"/>
                <xsd:element ref="ns1:LikesCount" minOccurs="0"/>
                <xsd:element ref="ns1:LikedB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AverageRating" ma:index="34" nillable="true" ma:displayName="Rating (0-5)" ma:decimals="2" ma:description="Average value of all the ratings that have been submitted" ma:internalName="AverageRating" ma:readOnly="true">
      <xsd:simpleType>
        <xsd:restriction base="dms:Number"/>
      </xsd:simpleType>
    </xsd:element>
    <xsd:element name="RatingCount" ma:index="35" nillable="true" ma:displayName="Number of Ratings" ma:decimals="0" ma:description="Number of ratings submitted" ma:internalName="RatingCount" ma:readOnly="true">
      <xsd:simpleType>
        <xsd:restriction base="dms:Number"/>
      </xsd:simpleType>
    </xsd:element>
    <xsd:element name="RatedBy" ma:index="36" nillable="true" ma:displayName="Rated By" ma:description="Users rated the item." ma:hidden="true" ma:list="UserInfo" ma:internalName="Rat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Ratings" ma:index="37" nillable="true" ma:displayName="User ratings" ma:description="User ratings for the item" ma:hidden="true" ma:internalName="Ratings">
      <xsd:simpleType>
        <xsd:restriction base="dms:Note"/>
      </xsd:simpleType>
    </xsd:element>
    <xsd:element name="LikesCount" ma:index="38" nillable="true" ma:displayName="Number of Likes" ma:internalName="LikesCount">
      <xsd:simpleType>
        <xsd:restriction base="dms:Unknown"/>
      </xsd:simpleType>
    </xsd:element>
    <xsd:element name="LikedBy" ma:index="39" nillable="true" ma:displayName="Liked By" ma:hidden="true" ma:list="UserInfo" ma:internalName="LikedBy">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e36bfbf9-5e42-489c-a259-4c54eb22cb57" elementFormDefault="qualified">
    <xsd:import namespace="http://schemas.microsoft.com/office/2006/documentManagement/types"/>
    <xsd:import namespace="http://schemas.microsoft.com/office/infopath/2007/PartnerControls"/>
    <xsd:element name="i23d7ba649194ae1bace8707520bbe5b" ma:index="8" nillable="true" ma:taxonomy="true" ma:internalName="i23d7ba649194ae1bace8707520bbe5b" ma:taxonomyFieldName="Event_x0020_Name" ma:displayName="Event Name" ma:default="" ma:fieldId="{223d7ba6-4919-4ae1-bace-8707520bbe5b}" ma:sspId="e385fb40-52d4-4fae-9c5b-3e8ff8a5878e" ma:termSetId="32cfb7b5-aebe-4989-95ed-0d5619f5d6c0" ma:anchorId="eaa4d92a-3824-4a49-92be-7ef169e4e325" ma:open="false" ma:isKeyword="false">
      <xsd:complexType>
        <xsd:sequence>
          <xsd:element ref="pc:Terms" minOccurs="0" maxOccurs="1"/>
        </xsd:sequence>
      </xsd:complexType>
    </xsd:element>
    <xsd:element name="l3c4e8b902d24cac82560b32d42c7cb4" ma:index="12" nillable="true" ma:taxonomy="true" ma:internalName="l3c4e8b902d24cac82560b32d42c7cb4" ma:taxonomyFieldName="Event_x0020_Location" ma:displayName="Event Location" ma:default="" ma:fieldId="{53c4e8b9-02d2-4cac-8256-0b32d42c7cb4}" ma:sspId="e385fb40-52d4-4fae-9c5b-3e8ff8a5878e" ma:termSetId="ff02addd-433e-4baa-a831-22be402789db" ma:anchorId="00000000-0000-0000-0000-000000000000" ma:open="false" ma:isKeyword="false">
      <xsd:complexType>
        <xsd:sequence>
          <xsd:element ref="pc:Terms" minOccurs="0" maxOccurs="1"/>
        </xsd:sequence>
      </xsd:complexType>
    </xsd:element>
    <xsd:element name="o359a72c0e394a2bbc3ef6c803acc180" ma:index="14" nillable="true" ma:taxonomy="true" ma:internalName="o359a72c0e394a2bbc3ef6c803acc180" ma:taxonomyFieldName="Event_x0020_Venue" ma:displayName="Event Venue" ma:default="" ma:fieldId="{8359a72c-0e39-4a2b-bc3e-f6c803acc180}" ma:sspId="e385fb40-52d4-4fae-9c5b-3e8ff8a5878e" ma:termSetId="ff02addd-433e-4baa-a831-22be402789db" ma:anchorId="d989be80-0593-11e1-be50-0800200c9a66" ma:open="false" ma:isKeyword="false">
      <xsd:complexType>
        <xsd:sequence>
          <xsd:element ref="pc:Terms" minOccurs="0" maxOccurs="1"/>
        </xsd:sequence>
      </xsd:complexType>
    </xsd:element>
    <xsd:element name="Event_x0020_Start_x0020_Date" ma:index="16" nillable="true" ma:displayName="Event Start Date" ma:format="DateOnly" ma:internalName="Event_x0020_Start_x0020_Date">
      <xsd:simpleType>
        <xsd:restriction base="dms:DateTime"/>
      </xsd:simpleType>
    </xsd:element>
    <xsd:element name="Event_x0020_End_x0020_Date" ma:index="17" nillable="true" ma:displayName="Event End Date" ma:format="DateOnly" ma:internalName="Event_x0020_End_x0020_Date">
      <xsd:simpleType>
        <xsd:restriction base="dms:DateTime"/>
      </xsd:simpleType>
    </xsd:element>
    <xsd:element name="Presentation_x0020_Date" ma:index="18" nillable="true" ma:displayName="Presentation Date" ma:format="DateOnly" ma:internalName="Presentation_x0020_Date">
      <xsd:simpleType>
        <xsd:restriction base="dms:DateTime"/>
      </xsd:simpleType>
    </xsd:element>
    <xsd:element name="MS_x0020_Speaker" ma:index="19" nillable="true" ma:displayName="MS Speaker" ma:list="UserInfo" ma:SharePointGroup="0" ma:internalName="MS_x0020_Speaker" ma:readOnly="false" ma:showField="ImnNam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20" nillable="true" ma:displayName="External Speaker" ma:internalName="External_x0020_Speaker">
      <xsd:simpleType>
        <xsd:restriction base="dms:Text">
          <xsd:maxLength value="255"/>
        </xsd:restriction>
      </xsd:simpleType>
    </xsd:element>
    <xsd:element name="o915802bd8fb417bbe5f6f423fd076a0" ma:index="21" nillable="true" ma:taxonomy="true" ma:internalName="o915802bd8fb417bbe5f6f423fd076a0" ma:taxonomyFieldName="Audience1" ma:displayName="Audience" ma:default="" ma:fieldId="{8915802b-d8fb-417b-be5f-6f423fd076a0}" ma:taxonomyMulti="true" ma:sspId="e385fb40-52d4-4fae-9c5b-3e8ff8a5878e" ma:termSetId="02c0b350-7782-44ed-b079-a5ef0c1b9fe9" ma:anchorId="00000000-0000-0000-0000-000000000000" ma:open="false" ma:isKeyword="false">
      <xsd:complexType>
        <xsd:sequence>
          <xsd:element ref="pc:Terms" minOccurs="0" maxOccurs="1"/>
        </xsd:sequence>
      </xsd:complexType>
    </xsd:element>
    <xsd:element name="g9dd8d57dc62470db6c80d9bb76f6f98" ma:index="23" nillable="true" ma:taxonomy="true" ma:internalName="g9dd8d57dc62470db6c80d9bb76f6f98" ma:taxonomyFieldName="Product" ma:displayName="Product" ma:default="" ma:fieldId="{09dd8d57-dc62-470d-b6c8-0d9bb76f6f98}" ma:taxonomyMulti="true" ma:sspId="e385fb40-52d4-4fae-9c5b-3e8ff8a5878e" ma:termSetId="9bb0a48c-16c3-4e7a-9e9e-0bc708463e1a" ma:anchorId="00000000-0000-0000-0000-000000000000" ma:open="false" ma:isKeyword="false">
      <xsd:complexType>
        <xsd:sequence>
          <xsd:element ref="pc:Terms" minOccurs="0" maxOccurs="1"/>
        </xsd:sequence>
      </xsd:complexType>
    </xsd:element>
    <xsd:element name="ha6fe286c6b34f98b7bef39f1ccb86a0" ma:index="25" nillable="true" ma:taxonomy="true" ma:internalName="ha6fe286c6b34f98b7bef39f1ccb86a0" ma:taxonomyFieldName="Campaign" ma:displayName="Campaign" ma:default="" ma:fieldId="{1a6fe286-c6b3-4f98-b7be-f39f1ccb86a0}" ma:sspId="e385fb40-52d4-4fae-9c5b-3e8ff8a5878e" ma:termSetId="eb6054b1-3a98-4c79-97b4-d20150dd266e" ma:anchorId="00000000-0000-0000-0000-000000000000" ma:open="false" ma:isKeyword="false">
      <xsd:complexType>
        <xsd:sequence>
          <xsd:element ref="pc:Terms" minOccurs="0" maxOccurs="1"/>
        </xsd:sequence>
      </xsd:complexType>
    </xsd:element>
    <xsd:element name="Session_x0020_Code" ma:index="27" nillable="true" ma:displayName="Session Code" ma:internalName="Session_x0020_Code">
      <xsd:simpleType>
        <xsd:restriction base="dms:Text">
          <xsd:maxLength value="255"/>
        </xsd:restriction>
      </xsd:simpleType>
    </xsd:element>
    <xsd:element name="MS_x0020_Content_x0020_Owner" ma:index="28"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o05f84fa51b8493184c53e88c1048d4a" ma:index="29" nillable="true" ma:taxonomy="true" ma:internalName="o05f84fa51b8493184c53e88c1048d4a" ma:taxonomyFieldName="Track" ma:displayName="Track" ma:default="" ma:fieldId="{805f84fa-51b8-4931-84c5-3e88c1048d4a}" ma:sspId="e385fb40-52d4-4fae-9c5b-3e8ff8a5878e" ma:termSetId="da6d8183-76e5-42e9-8164-851f077ee475" ma:anchorId="00000000-0000-0000-0000-000000000000" ma:open="true" ma:isKeyword="false">
      <xsd:complexType>
        <xsd:sequence>
          <xsd:element ref="pc:Terms" minOccurs="0" maxOccurs="1"/>
        </xsd:sequence>
      </xsd:complexType>
    </xsd:element>
    <xsd:element name="SharedWithUsers" ma:index="3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9" nillable="true" ma:displayName="Taxonomy Catch All Column" ma:hidden="true" ma:list="{7c5dec5b-b2d6-455d-9cd7-2e081f89458c}" ma:internalName="TaxCatchAll" ma:showField="CatchAllData"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7c5dec5b-b2d6-455d-9cd7-2e081f89458c}" ma:internalName="TaxCatchAllLabel" ma:readOnly="true" ma:showField="CatchAllDataLabel" ma:web="e36bfbf9-5e42-489c-a259-4c54eb22cb57">
      <xsd:complexType>
        <xsd:complexContent>
          <xsd:extension base="dms:MultiChoiceLookup">
            <xsd:sequence>
              <xsd:element name="Value" type="dms:Lookup" maxOccurs="unbounded" minOccurs="0" nillable="true"/>
            </xsd:sequence>
          </xsd:extension>
        </xsd:complexContent>
      </xsd:complexType>
    </xsd:element>
    <xsd:element name="TaxKeywordTaxHTField" ma:index="33" nillable="true" ma:taxonomy="true" ma:internalName="TaxKeywordTaxHTField" ma:taxonomyFieldName="TaxKeyword" ma:displayName="Enterprise Keywords" ma:fieldId="{23f27201-bee3-471e-b2e7-b64fd8b7ca38}" ma:taxonomyMulti="true" ma:sspId="e385fb40-52d4-4fae-9c5b-3e8ff8a5878e" ma:termSetId="00000000-0000-0000-0000-000000000000" ma:anchorId="00000000-0000-0000-0000-000000000000" ma:open="true" ma:isKeyword="tru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purl.org/dc/elements/1.1/"/>
    <ds:schemaRef ds:uri="http://schemas.microsoft.com/office/2006/metadata/properties"/>
    <ds:schemaRef ds:uri="230e9df3-be65-4c73-a93b-d1236ebd677e"/>
    <ds:schemaRef ds:uri="http://schemas.openxmlformats.org/package/2006/metadata/core-properties"/>
    <ds:schemaRef ds:uri="http://purl.org/dc/terms/"/>
    <ds:schemaRef ds:uri="http://schemas.microsoft.com/office/infopath/2007/PartnerControls"/>
    <ds:schemaRef ds:uri="e36bfbf9-5e42-489c-a259-4c54eb22cb57"/>
    <ds:schemaRef ds:uri="http://schemas.microsoft.com/office/2006/documentManagement/types"/>
    <ds:schemaRef ds:uri="http://schemas.microsoft.com/sharepoint/v3"/>
    <ds:schemaRef ds:uri="http://www.w3.org/XML/1998/namespace"/>
    <ds:schemaRef ds:uri="http://purl.org/dc/dcmitype/"/>
  </ds:schemaRefs>
</ds:datastoreItem>
</file>

<file path=customXml/itemProps3.xml><?xml version="1.0" encoding="utf-8"?>
<ds:datastoreItem xmlns:ds="http://schemas.openxmlformats.org/officeDocument/2006/customXml" ds:itemID="{EB2BAF43-38DA-445C-8D99-C946FB2BF1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36bfbf9-5e42-489c-a259-4c54eb22cb57"/>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Template</Template>
  <TotalTime>2</TotalTime>
  <Words>1264</Words>
  <Application>Microsoft Office PowerPoint</Application>
  <PresentationFormat>Custom</PresentationFormat>
  <Paragraphs>174</Paragraphs>
  <Slides>23</Slides>
  <Notes>10</Notes>
  <HiddenSlides>0</HiddenSlides>
  <MMClips>0</MMClips>
  <ScaleCrop>false</ScaleCrop>
  <HeadingPairs>
    <vt:vector size="6" baseType="variant">
      <vt:variant>
        <vt:lpstr>Fonts Used</vt:lpstr>
      </vt:variant>
      <vt:variant>
        <vt:i4>10</vt:i4>
      </vt:variant>
      <vt:variant>
        <vt:lpstr>Theme</vt:lpstr>
      </vt:variant>
      <vt:variant>
        <vt:i4>3</vt:i4>
      </vt:variant>
      <vt:variant>
        <vt:lpstr>Slide Titles</vt:lpstr>
      </vt:variant>
      <vt:variant>
        <vt:i4>23</vt:i4>
      </vt:variant>
    </vt:vector>
  </HeadingPairs>
  <TitlesOfParts>
    <vt:vector size="36" baseType="lpstr">
      <vt:lpstr>Arial</vt:lpstr>
      <vt:lpstr>Calibri</vt:lpstr>
      <vt:lpstr>Consolas</vt:lpstr>
      <vt:lpstr>Courier New</vt:lpstr>
      <vt:lpstr>Segoe Semibold</vt:lpstr>
      <vt:lpstr>Segoe UI</vt:lpstr>
      <vt:lpstr>Segoe UI Black</vt:lpstr>
      <vt:lpstr>Segoe UI Light</vt:lpstr>
      <vt:lpstr>Segoe UI Semibold</vt:lpstr>
      <vt:lpstr>Wingdings</vt:lpstr>
      <vt:lpstr>TEE14 Speaker PPT Template</vt:lpstr>
      <vt:lpstr>1_TEE14 Speaker PPT Template</vt:lpstr>
      <vt:lpstr>2_TEE14 Speaker PPT Template</vt:lpstr>
      <vt:lpstr>PowerPoint Presentation</vt:lpstr>
      <vt:lpstr>Mastering IntelliTrace  in Development and Production DEV-B339</vt:lpstr>
      <vt:lpstr>Ask The Experts</vt:lpstr>
      <vt:lpstr>IntelliTrace is a Visual Studio Ultimate feature that improves developer productivity during debugging</vt:lpstr>
      <vt:lpstr>IntelliTrace</vt:lpstr>
      <vt:lpstr>IntelliTrace Experiences</vt:lpstr>
      <vt:lpstr>DEMO</vt:lpstr>
      <vt:lpstr>Collection Modes</vt:lpstr>
      <vt:lpstr>Events</vt:lpstr>
      <vt:lpstr>What Exactly Is Collected?</vt:lpstr>
      <vt:lpstr>Collecting IntelliTrace Logs</vt:lpstr>
      <vt:lpstr>DEMO</vt:lpstr>
      <vt:lpstr>IntelliTrace on Azure</vt:lpstr>
      <vt:lpstr>DEMO</vt:lpstr>
      <vt:lpstr>Extending IntelliTrace Events</vt:lpstr>
      <vt:lpstr>DEMO</vt:lpstr>
      <vt:lpstr>Summary &amp; Call To Action</vt:lpstr>
      <vt:lpstr>Thank You!</vt:lpstr>
      <vt:lpstr>Resources</vt:lpstr>
      <vt:lpstr>DEV Track Resources</vt:lpstr>
      <vt:lpstr>SUBMIT YOUR TECHED EVALUATIONS</vt:lpstr>
      <vt:lpstr>Ask The Experts</vt:lpstr>
      <vt:lpstr>PowerPoint Presentation</vt:lpstr>
    </vt:vector>
  </TitlesOfParts>
  <Manager>&lt;Speech writer name goes here&gt;</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Mastering IntelliTrace in Development and Production</dc:title>
  <dc:subject>TechEd 2014</dc:subject>
  <dc:creator>Shows</dc:creator>
  <cp:keywords/>
  <dc:description>Template: Jordan Cayabyab, Artitudes Design
Formatting: 
Audience Type:</dc:description>
  <cp:lastModifiedBy>Sylvia Tedjo</cp:lastModifiedBy>
  <cp:revision>5</cp:revision>
  <dcterms:created xsi:type="dcterms:W3CDTF">2014-10-26T07:51:43Z</dcterms:created>
  <dcterms:modified xsi:type="dcterms:W3CDTF">2014-10-30T16:48:57Z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0x010100CBE8A0D253ED1A4AAAE93FF9B973EB7E0027C1F5D9CEFE6046B3BCA4D310D11AA7</vt:lpwstr>
  </property>
  <property fmtid="{D5CDD505-2E9C-101B-9397-08002B2CF9AE}" pid="3" name="Product">
    <vt:lpwstr/>
  </property>
  <property fmtid="{D5CDD505-2E9C-101B-9397-08002B2CF9AE}" pid="4" name="Event1">
    <vt:lpwstr>622;#Unassigned|2c8af875-f38a-40b8-a0a9-056aed3fc8c0</vt:lpwstr>
  </property>
  <property fmtid="{D5CDD505-2E9C-101B-9397-08002B2CF9AE}" pid="5" name="Audience">
    <vt:lpwstr/>
  </property>
  <property fmtid="{D5CDD505-2E9C-101B-9397-08002B2CF9AE}" pid="6" name="Event Venue">
    <vt:lpwstr/>
  </property>
  <property fmtid="{D5CDD505-2E9C-101B-9397-08002B2CF9AE}" pid="7" name="Track">
    <vt:lpwstr/>
  </property>
  <property fmtid="{D5CDD505-2E9C-101B-9397-08002B2CF9AE}" pid="8" name="Event Location">
    <vt:lpwstr>404;#Barcelona (city)|213d5e7e-dd18-4cc5-88dd-2ae8743b9c93</vt:lpwstr>
  </property>
  <property fmtid="{D5CDD505-2E9C-101B-9397-08002B2CF9AE}" pid="9" name="Campaign">
    <vt:lpwstr/>
  </property>
  <property fmtid="{D5CDD505-2E9C-101B-9397-08002B2CF9AE}" pid="10" name="Audience1">
    <vt:lpwstr>9;#developers|8e4a08dc-5d95-4156-ab65-f22579a1592a</vt:lpwstr>
  </property>
  <property fmtid="{D5CDD505-2E9C-101B-9397-08002B2CF9AE}" pid="11" name="Event Name">
    <vt:lpwstr>403;#Microsoft Tech Ed Europe|2ad4cbe5-cbd8-4c11-b9ea-b3b61d12fe53</vt:lpwstr>
  </property>
  <property fmtid="{D5CDD505-2E9C-101B-9397-08002B2CF9AE}" pid="12" name="TaxKeyword">
    <vt:lpwstr/>
  </property>
</Properties>
</file>