
<file path=[Content_Types].xml><?xml version="1.0" encoding="utf-8"?>
<Types xmlns="http://schemas.openxmlformats.org/package/2006/content-types">
  <Default Extension="png" ContentType="image/png"/>
  <Default Extension="emf" ContentType="image/x-emf"/>
  <Default Extension="WMF" ContentType="image/x-w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4082" r:id="rId4"/>
    <p:sldMasterId id="2147484284" r:id="rId5"/>
  </p:sldMasterIdLst>
  <p:notesMasterIdLst>
    <p:notesMasterId r:id="rId29"/>
  </p:notesMasterIdLst>
  <p:handoutMasterIdLst>
    <p:handoutMasterId r:id="rId30"/>
  </p:handout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9" r:id="rId23"/>
    <p:sldId id="274" r:id="rId24"/>
    <p:sldId id="280" r:id="rId25"/>
    <p:sldId id="275" r:id="rId26"/>
    <p:sldId id="276" r:id="rId27"/>
    <p:sldId id="277" r:id="rId28"/>
  </p:sldIdLst>
  <p:sldSz cx="12436475" cy="6994525"/>
  <p:notesSz cx="6858000" cy="9144000"/>
  <p:defaultText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203">
          <p15:clr>
            <a:srgbClr val="A4A3A4"/>
          </p15:clr>
        </p15:guide>
        <p15:guide id="2" pos="3917">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Saku Uchikawa" initials="SU" lastIdx="11" clrIdx="0"/>
  <p:cmAuthor id="1" name="Mary Feil-Jacobs" initials="MFJ" lastIdx="4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00000"/>
    <a:srgbClr val="DC3C00"/>
    <a:srgbClr val="002050"/>
    <a:srgbClr val="009E49"/>
    <a:srgbClr val="0072C6"/>
    <a:srgbClr val="00BCF2"/>
    <a:srgbClr val="7FBA00"/>
    <a:srgbClr val="68217A"/>
    <a:srgbClr val="B4009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80673" autoAdjust="0"/>
  </p:normalViewPr>
  <p:slideViewPr>
    <p:cSldViewPr snapToObjects="1">
      <p:cViewPr varScale="1">
        <p:scale>
          <a:sx n="107" d="100"/>
          <a:sy n="107" d="100"/>
        </p:scale>
        <p:origin x="588" y="108"/>
      </p:cViewPr>
      <p:guideLst>
        <p:guide orient="horz" pos="2203"/>
        <p:guide pos="3917"/>
      </p:guideLst>
    </p:cSldViewPr>
  </p:slideViewPr>
  <p:outlineViewPr>
    <p:cViewPr>
      <p:scale>
        <a:sx n="33" d="100"/>
        <a:sy n="33" d="100"/>
      </p:scale>
      <p:origin x="0" y="-2862"/>
    </p:cViewPr>
  </p:outlineViewPr>
  <p:notesTextViewPr>
    <p:cViewPr>
      <p:scale>
        <a:sx n="3" d="2"/>
        <a:sy n="3" d="2"/>
      </p:scale>
      <p:origin x="0" y="0"/>
    </p:cViewPr>
  </p:notesTextViewPr>
  <p:sorterViewPr>
    <p:cViewPr varScale="1">
      <p:scale>
        <a:sx n="1" d="1"/>
        <a:sy n="1" d="1"/>
      </p:scale>
      <p:origin x="0" y="-2142"/>
    </p:cViewPr>
  </p:sorterViewPr>
  <p:notesViewPr>
    <p:cSldViewPr snapToObjects="1" showGuides="1">
      <p:cViewPr varScale="1">
        <p:scale>
          <a:sx n="81" d="100"/>
          <a:sy n="81" d="100"/>
        </p:scale>
        <p:origin x="3174" y="96"/>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 Type="http://schemas.openxmlformats.org/officeDocument/2006/relationships/customXml" Target="../customXml/item3.xml"/><Relationship Id="rId21" Type="http://schemas.openxmlformats.org/officeDocument/2006/relationships/slide" Target="slides/slide16.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handoutMaster" Target="handoutMasters/handoutMaster1.xml"/><Relationship Id="rId35"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8B40C33-582C-4DE2-8647-C85063690BDB}" type="doc">
      <dgm:prSet loTypeId="urn:microsoft.com/office/officeart/2005/8/layout/hierarchy2" loCatId="hierarchy" qsTypeId="urn:microsoft.com/office/officeart/2005/8/quickstyle/simple1" qsCatId="simple" csTypeId="urn:microsoft.com/office/officeart/2005/8/colors/accent1_2" csCatId="accent1" phldr="1"/>
      <dgm:spPr/>
      <dgm:t>
        <a:bodyPr/>
        <a:lstStyle/>
        <a:p>
          <a:endParaRPr lang="en-US"/>
        </a:p>
      </dgm:t>
    </dgm:pt>
    <dgm:pt modelId="{DC2DCD5D-DD91-4811-AE4A-EB4F4105343E}">
      <dgm:prSet phldrT="[Text]"/>
      <dgm:spPr/>
      <dgm:t>
        <a:bodyPr/>
        <a:lstStyle/>
        <a:p>
          <a:r>
            <a:rPr lang="en-US" dirty="0" smtClean="0"/>
            <a:t>Video Portal</a:t>
          </a:r>
          <a:endParaRPr lang="en-US" dirty="0"/>
        </a:p>
      </dgm:t>
    </dgm:pt>
    <dgm:pt modelId="{43EE54E2-73A9-4829-891F-4ED70DDF5EA2}" type="parTrans" cxnId="{CC2EFDC8-9BF9-4949-B474-0E7578595163}">
      <dgm:prSet/>
      <dgm:spPr/>
      <dgm:t>
        <a:bodyPr/>
        <a:lstStyle/>
        <a:p>
          <a:endParaRPr lang="en-US"/>
        </a:p>
      </dgm:t>
    </dgm:pt>
    <dgm:pt modelId="{5DE7D6C7-4D35-44B6-9C1D-734E04922197}" type="sibTrans" cxnId="{CC2EFDC8-9BF9-4949-B474-0E7578595163}">
      <dgm:prSet/>
      <dgm:spPr/>
      <dgm:t>
        <a:bodyPr/>
        <a:lstStyle/>
        <a:p>
          <a:endParaRPr lang="en-US"/>
        </a:p>
      </dgm:t>
    </dgm:pt>
    <dgm:pt modelId="{231D7AB9-59B5-4D91-B3DC-3757952E81E9}">
      <dgm:prSet phldrT="[Text]"/>
      <dgm:spPr/>
      <dgm:t>
        <a:bodyPr/>
        <a:lstStyle/>
        <a:p>
          <a:r>
            <a:rPr lang="en-US" dirty="0" smtClean="0"/>
            <a:t>Channel</a:t>
          </a:r>
          <a:endParaRPr lang="en-US" dirty="0"/>
        </a:p>
      </dgm:t>
    </dgm:pt>
    <dgm:pt modelId="{25E39934-3FAF-421D-ABC1-256452B7BA8B}" type="parTrans" cxnId="{1647A95D-541D-421F-AD71-9898FA0CE849}">
      <dgm:prSet/>
      <dgm:spPr/>
      <dgm:t>
        <a:bodyPr/>
        <a:lstStyle/>
        <a:p>
          <a:endParaRPr lang="en-US"/>
        </a:p>
      </dgm:t>
    </dgm:pt>
    <dgm:pt modelId="{C011ACE3-208C-494A-A00D-B7300E3AD8AF}" type="sibTrans" cxnId="{1647A95D-541D-421F-AD71-9898FA0CE849}">
      <dgm:prSet/>
      <dgm:spPr/>
      <dgm:t>
        <a:bodyPr/>
        <a:lstStyle/>
        <a:p>
          <a:endParaRPr lang="en-US"/>
        </a:p>
      </dgm:t>
    </dgm:pt>
    <dgm:pt modelId="{FDC9B2AB-8A5D-4730-91D4-32095729F3A5}">
      <dgm:prSet phldrT="[Text]"/>
      <dgm:spPr/>
      <dgm:t>
        <a:bodyPr/>
        <a:lstStyle/>
        <a:p>
          <a:r>
            <a:rPr lang="en-US" dirty="0" smtClean="0"/>
            <a:t>…</a:t>
          </a:r>
          <a:endParaRPr lang="en-US" dirty="0"/>
        </a:p>
      </dgm:t>
    </dgm:pt>
    <dgm:pt modelId="{1872B178-88ED-4B31-ABAD-2FDB98789245}" type="parTrans" cxnId="{0ED87DCA-A341-4723-88E6-7032804BB629}">
      <dgm:prSet/>
      <dgm:spPr/>
      <dgm:t>
        <a:bodyPr/>
        <a:lstStyle/>
        <a:p>
          <a:endParaRPr lang="en-US"/>
        </a:p>
      </dgm:t>
    </dgm:pt>
    <dgm:pt modelId="{64D49955-FDAC-40E8-A9E8-3E74536ECEEF}" type="sibTrans" cxnId="{0ED87DCA-A341-4723-88E6-7032804BB629}">
      <dgm:prSet/>
      <dgm:spPr/>
      <dgm:t>
        <a:bodyPr/>
        <a:lstStyle/>
        <a:p>
          <a:endParaRPr lang="en-US"/>
        </a:p>
      </dgm:t>
    </dgm:pt>
    <dgm:pt modelId="{B3B5C34F-E079-4322-BEB6-52FA034A969A}">
      <dgm:prSet phldrT="[Text]"/>
      <dgm:spPr/>
      <dgm:t>
        <a:bodyPr/>
        <a:lstStyle/>
        <a:p>
          <a:r>
            <a:rPr lang="en-US" dirty="0" smtClean="0"/>
            <a:t>Channel</a:t>
          </a:r>
          <a:endParaRPr lang="en-US" dirty="0"/>
        </a:p>
      </dgm:t>
    </dgm:pt>
    <dgm:pt modelId="{55FE81C5-B9B0-4554-858A-6666220CE7F7}" type="parTrans" cxnId="{1B30517E-0F8C-47D5-8E64-4A3C32592AC1}">
      <dgm:prSet/>
      <dgm:spPr/>
      <dgm:t>
        <a:bodyPr/>
        <a:lstStyle/>
        <a:p>
          <a:endParaRPr lang="en-US"/>
        </a:p>
      </dgm:t>
    </dgm:pt>
    <dgm:pt modelId="{D5972042-935E-431D-83B5-9A74EAE6BE86}" type="sibTrans" cxnId="{1B30517E-0F8C-47D5-8E64-4A3C32592AC1}">
      <dgm:prSet/>
      <dgm:spPr/>
      <dgm:t>
        <a:bodyPr/>
        <a:lstStyle/>
        <a:p>
          <a:endParaRPr lang="en-US"/>
        </a:p>
      </dgm:t>
    </dgm:pt>
    <dgm:pt modelId="{DCA9A1B2-B903-468A-A772-47EC36D6A0B9}">
      <dgm:prSet phldrT="[Text]"/>
      <dgm:spPr/>
      <dgm:t>
        <a:bodyPr/>
        <a:lstStyle/>
        <a:p>
          <a:r>
            <a:rPr lang="en-US" dirty="0" smtClean="0"/>
            <a:t>Channel</a:t>
          </a:r>
          <a:endParaRPr lang="en-US" dirty="0"/>
        </a:p>
      </dgm:t>
    </dgm:pt>
    <dgm:pt modelId="{669A3E51-78FD-4225-A6E0-8BB9B846BDCC}" type="parTrans" cxnId="{E7D267A3-2F93-4196-AF27-4088E8BC1ECB}">
      <dgm:prSet/>
      <dgm:spPr/>
      <dgm:t>
        <a:bodyPr/>
        <a:lstStyle/>
        <a:p>
          <a:endParaRPr lang="en-US"/>
        </a:p>
      </dgm:t>
    </dgm:pt>
    <dgm:pt modelId="{2B61AF58-4FA9-49CC-8DF4-BB4EC380FF6C}" type="sibTrans" cxnId="{E7D267A3-2F93-4196-AF27-4088E8BC1ECB}">
      <dgm:prSet/>
      <dgm:spPr/>
      <dgm:t>
        <a:bodyPr/>
        <a:lstStyle/>
        <a:p>
          <a:endParaRPr lang="en-US"/>
        </a:p>
      </dgm:t>
    </dgm:pt>
    <dgm:pt modelId="{2851BB99-84B1-4AA4-A0F4-8DC045507EE7}">
      <dgm:prSet phldrT="[Text]"/>
      <dgm:spPr/>
      <dgm:t>
        <a:bodyPr/>
        <a:lstStyle/>
        <a:p>
          <a:r>
            <a:rPr lang="en-US" dirty="0" smtClean="0"/>
            <a:t>Channel</a:t>
          </a:r>
          <a:endParaRPr lang="en-US" dirty="0"/>
        </a:p>
      </dgm:t>
    </dgm:pt>
    <dgm:pt modelId="{7112A394-C860-4780-B606-7A9BDCC934E1}" type="parTrans" cxnId="{5CB712EA-F6D7-48FA-A7A2-32AFBADABB52}">
      <dgm:prSet/>
      <dgm:spPr/>
      <dgm:t>
        <a:bodyPr/>
        <a:lstStyle/>
        <a:p>
          <a:endParaRPr lang="en-US"/>
        </a:p>
      </dgm:t>
    </dgm:pt>
    <dgm:pt modelId="{9FEE28C6-8AAA-40E6-9DA3-DE8A3C7B7E38}" type="sibTrans" cxnId="{5CB712EA-F6D7-48FA-A7A2-32AFBADABB52}">
      <dgm:prSet/>
      <dgm:spPr/>
      <dgm:t>
        <a:bodyPr/>
        <a:lstStyle/>
        <a:p>
          <a:endParaRPr lang="en-US"/>
        </a:p>
      </dgm:t>
    </dgm:pt>
    <dgm:pt modelId="{A4C3A773-A7C5-4583-881E-DD92C067EC5A}" type="pres">
      <dgm:prSet presAssocID="{48B40C33-582C-4DE2-8647-C85063690BDB}" presName="diagram" presStyleCnt="0">
        <dgm:presLayoutVars>
          <dgm:chPref val="1"/>
          <dgm:dir/>
          <dgm:animOne val="branch"/>
          <dgm:animLvl val="lvl"/>
          <dgm:resizeHandles val="exact"/>
        </dgm:presLayoutVars>
      </dgm:prSet>
      <dgm:spPr/>
      <dgm:t>
        <a:bodyPr/>
        <a:lstStyle/>
        <a:p>
          <a:endParaRPr lang="en-US"/>
        </a:p>
      </dgm:t>
    </dgm:pt>
    <dgm:pt modelId="{9957B40A-6A81-4191-9AE8-83D0FEAB426D}" type="pres">
      <dgm:prSet presAssocID="{DC2DCD5D-DD91-4811-AE4A-EB4F4105343E}" presName="root1" presStyleCnt="0"/>
      <dgm:spPr/>
    </dgm:pt>
    <dgm:pt modelId="{920A8F8D-59D9-4F2E-BFFE-BB246DCFC04C}" type="pres">
      <dgm:prSet presAssocID="{DC2DCD5D-DD91-4811-AE4A-EB4F4105343E}" presName="LevelOneTextNode" presStyleLbl="node0" presStyleIdx="0" presStyleCnt="1">
        <dgm:presLayoutVars>
          <dgm:chPref val="3"/>
        </dgm:presLayoutVars>
      </dgm:prSet>
      <dgm:spPr/>
      <dgm:t>
        <a:bodyPr/>
        <a:lstStyle/>
        <a:p>
          <a:endParaRPr lang="en-US"/>
        </a:p>
      </dgm:t>
    </dgm:pt>
    <dgm:pt modelId="{E515B4B4-01E3-4D61-9B3B-1DF6C6E33666}" type="pres">
      <dgm:prSet presAssocID="{DC2DCD5D-DD91-4811-AE4A-EB4F4105343E}" presName="level2hierChild" presStyleCnt="0"/>
      <dgm:spPr/>
    </dgm:pt>
    <dgm:pt modelId="{AE4E1055-912A-4E52-9888-EBFA7140FBC8}" type="pres">
      <dgm:prSet presAssocID="{25E39934-3FAF-421D-ABC1-256452B7BA8B}" presName="conn2-1" presStyleLbl="parChTrans1D2" presStyleIdx="0" presStyleCnt="5"/>
      <dgm:spPr/>
      <dgm:t>
        <a:bodyPr/>
        <a:lstStyle/>
        <a:p>
          <a:endParaRPr lang="en-US"/>
        </a:p>
      </dgm:t>
    </dgm:pt>
    <dgm:pt modelId="{14CCF760-3948-4249-AC27-1AE679BC09BE}" type="pres">
      <dgm:prSet presAssocID="{25E39934-3FAF-421D-ABC1-256452B7BA8B}" presName="connTx" presStyleLbl="parChTrans1D2" presStyleIdx="0" presStyleCnt="5"/>
      <dgm:spPr/>
      <dgm:t>
        <a:bodyPr/>
        <a:lstStyle/>
        <a:p>
          <a:endParaRPr lang="en-US"/>
        </a:p>
      </dgm:t>
    </dgm:pt>
    <dgm:pt modelId="{421706CF-A990-454D-887C-04715CCBB7FB}" type="pres">
      <dgm:prSet presAssocID="{231D7AB9-59B5-4D91-B3DC-3757952E81E9}" presName="root2" presStyleCnt="0"/>
      <dgm:spPr/>
    </dgm:pt>
    <dgm:pt modelId="{F1F3A6CD-5B31-4552-B3D1-683FD42AE2A2}" type="pres">
      <dgm:prSet presAssocID="{231D7AB9-59B5-4D91-B3DC-3757952E81E9}" presName="LevelTwoTextNode" presStyleLbl="node2" presStyleIdx="0" presStyleCnt="5">
        <dgm:presLayoutVars>
          <dgm:chPref val="3"/>
        </dgm:presLayoutVars>
      </dgm:prSet>
      <dgm:spPr/>
      <dgm:t>
        <a:bodyPr/>
        <a:lstStyle/>
        <a:p>
          <a:endParaRPr lang="en-US"/>
        </a:p>
      </dgm:t>
    </dgm:pt>
    <dgm:pt modelId="{5F3132BE-DB21-4A8B-B33F-48631B88A83B}" type="pres">
      <dgm:prSet presAssocID="{231D7AB9-59B5-4D91-B3DC-3757952E81E9}" presName="level3hierChild" presStyleCnt="0"/>
      <dgm:spPr/>
    </dgm:pt>
    <dgm:pt modelId="{516CBA21-44F2-467D-856E-AD4DCC044EF4}" type="pres">
      <dgm:prSet presAssocID="{55FE81C5-B9B0-4554-858A-6666220CE7F7}" presName="conn2-1" presStyleLbl="parChTrans1D2" presStyleIdx="1" presStyleCnt="5"/>
      <dgm:spPr/>
      <dgm:t>
        <a:bodyPr/>
        <a:lstStyle/>
        <a:p>
          <a:endParaRPr lang="en-US"/>
        </a:p>
      </dgm:t>
    </dgm:pt>
    <dgm:pt modelId="{0D7D39C5-D2C1-41F4-B5E7-716FA02E54A6}" type="pres">
      <dgm:prSet presAssocID="{55FE81C5-B9B0-4554-858A-6666220CE7F7}" presName="connTx" presStyleLbl="parChTrans1D2" presStyleIdx="1" presStyleCnt="5"/>
      <dgm:spPr/>
      <dgm:t>
        <a:bodyPr/>
        <a:lstStyle/>
        <a:p>
          <a:endParaRPr lang="en-US"/>
        </a:p>
      </dgm:t>
    </dgm:pt>
    <dgm:pt modelId="{21F7815B-A7F1-4B40-8E1C-D021404E7E5D}" type="pres">
      <dgm:prSet presAssocID="{B3B5C34F-E079-4322-BEB6-52FA034A969A}" presName="root2" presStyleCnt="0"/>
      <dgm:spPr/>
    </dgm:pt>
    <dgm:pt modelId="{B77F534B-C44F-4ACD-9E1A-13DCBD0A49E1}" type="pres">
      <dgm:prSet presAssocID="{B3B5C34F-E079-4322-BEB6-52FA034A969A}" presName="LevelTwoTextNode" presStyleLbl="node2" presStyleIdx="1" presStyleCnt="5">
        <dgm:presLayoutVars>
          <dgm:chPref val="3"/>
        </dgm:presLayoutVars>
      </dgm:prSet>
      <dgm:spPr/>
      <dgm:t>
        <a:bodyPr/>
        <a:lstStyle/>
        <a:p>
          <a:endParaRPr lang="en-US"/>
        </a:p>
      </dgm:t>
    </dgm:pt>
    <dgm:pt modelId="{EA286798-3874-4A92-BD0D-1101E6E20D7A}" type="pres">
      <dgm:prSet presAssocID="{B3B5C34F-E079-4322-BEB6-52FA034A969A}" presName="level3hierChild" presStyleCnt="0"/>
      <dgm:spPr/>
    </dgm:pt>
    <dgm:pt modelId="{23729527-3F16-4283-8E7D-43B6113E45B2}" type="pres">
      <dgm:prSet presAssocID="{669A3E51-78FD-4225-A6E0-8BB9B846BDCC}" presName="conn2-1" presStyleLbl="parChTrans1D2" presStyleIdx="2" presStyleCnt="5"/>
      <dgm:spPr/>
      <dgm:t>
        <a:bodyPr/>
        <a:lstStyle/>
        <a:p>
          <a:endParaRPr lang="en-US"/>
        </a:p>
      </dgm:t>
    </dgm:pt>
    <dgm:pt modelId="{7FA9E06B-B016-41A3-926A-F5F6FBE88D6A}" type="pres">
      <dgm:prSet presAssocID="{669A3E51-78FD-4225-A6E0-8BB9B846BDCC}" presName="connTx" presStyleLbl="parChTrans1D2" presStyleIdx="2" presStyleCnt="5"/>
      <dgm:spPr/>
      <dgm:t>
        <a:bodyPr/>
        <a:lstStyle/>
        <a:p>
          <a:endParaRPr lang="en-US"/>
        </a:p>
      </dgm:t>
    </dgm:pt>
    <dgm:pt modelId="{F5600F94-EFC6-450C-ACB4-95A47885FB3B}" type="pres">
      <dgm:prSet presAssocID="{DCA9A1B2-B903-468A-A772-47EC36D6A0B9}" presName="root2" presStyleCnt="0"/>
      <dgm:spPr/>
    </dgm:pt>
    <dgm:pt modelId="{5DF868A0-FD4D-4B77-9673-FCF1CB7B309E}" type="pres">
      <dgm:prSet presAssocID="{DCA9A1B2-B903-468A-A772-47EC36D6A0B9}" presName="LevelTwoTextNode" presStyleLbl="node2" presStyleIdx="2" presStyleCnt="5">
        <dgm:presLayoutVars>
          <dgm:chPref val="3"/>
        </dgm:presLayoutVars>
      </dgm:prSet>
      <dgm:spPr/>
      <dgm:t>
        <a:bodyPr/>
        <a:lstStyle/>
        <a:p>
          <a:endParaRPr lang="en-US"/>
        </a:p>
      </dgm:t>
    </dgm:pt>
    <dgm:pt modelId="{0B81C101-CB71-41C7-BF41-89C8368AA7C8}" type="pres">
      <dgm:prSet presAssocID="{DCA9A1B2-B903-468A-A772-47EC36D6A0B9}" presName="level3hierChild" presStyleCnt="0"/>
      <dgm:spPr/>
    </dgm:pt>
    <dgm:pt modelId="{116B8E0B-53EF-4DA4-B126-4B9CD9D6F437}" type="pres">
      <dgm:prSet presAssocID="{7112A394-C860-4780-B606-7A9BDCC934E1}" presName="conn2-1" presStyleLbl="parChTrans1D2" presStyleIdx="3" presStyleCnt="5"/>
      <dgm:spPr/>
      <dgm:t>
        <a:bodyPr/>
        <a:lstStyle/>
        <a:p>
          <a:endParaRPr lang="en-US"/>
        </a:p>
      </dgm:t>
    </dgm:pt>
    <dgm:pt modelId="{1F3F94AD-E38E-410F-B29E-A9C6D8D22012}" type="pres">
      <dgm:prSet presAssocID="{7112A394-C860-4780-B606-7A9BDCC934E1}" presName="connTx" presStyleLbl="parChTrans1D2" presStyleIdx="3" presStyleCnt="5"/>
      <dgm:spPr/>
      <dgm:t>
        <a:bodyPr/>
        <a:lstStyle/>
        <a:p>
          <a:endParaRPr lang="en-US"/>
        </a:p>
      </dgm:t>
    </dgm:pt>
    <dgm:pt modelId="{57C67B2A-CD0F-4CB7-8816-045A35BF557A}" type="pres">
      <dgm:prSet presAssocID="{2851BB99-84B1-4AA4-A0F4-8DC045507EE7}" presName="root2" presStyleCnt="0"/>
      <dgm:spPr/>
    </dgm:pt>
    <dgm:pt modelId="{1344CF78-8AAD-457A-A389-A1EBB4A191AB}" type="pres">
      <dgm:prSet presAssocID="{2851BB99-84B1-4AA4-A0F4-8DC045507EE7}" presName="LevelTwoTextNode" presStyleLbl="node2" presStyleIdx="3" presStyleCnt="5">
        <dgm:presLayoutVars>
          <dgm:chPref val="3"/>
        </dgm:presLayoutVars>
      </dgm:prSet>
      <dgm:spPr/>
      <dgm:t>
        <a:bodyPr/>
        <a:lstStyle/>
        <a:p>
          <a:endParaRPr lang="en-US"/>
        </a:p>
      </dgm:t>
    </dgm:pt>
    <dgm:pt modelId="{D316B830-7270-4C08-BE06-35B575B63740}" type="pres">
      <dgm:prSet presAssocID="{2851BB99-84B1-4AA4-A0F4-8DC045507EE7}" presName="level3hierChild" presStyleCnt="0"/>
      <dgm:spPr/>
    </dgm:pt>
    <dgm:pt modelId="{4095B6F8-1FEF-4390-8698-C1BD78A61529}" type="pres">
      <dgm:prSet presAssocID="{1872B178-88ED-4B31-ABAD-2FDB98789245}" presName="conn2-1" presStyleLbl="parChTrans1D2" presStyleIdx="4" presStyleCnt="5"/>
      <dgm:spPr/>
      <dgm:t>
        <a:bodyPr/>
        <a:lstStyle/>
        <a:p>
          <a:endParaRPr lang="en-US"/>
        </a:p>
      </dgm:t>
    </dgm:pt>
    <dgm:pt modelId="{E5C423F3-5608-498A-A893-3035197D8BCB}" type="pres">
      <dgm:prSet presAssocID="{1872B178-88ED-4B31-ABAD-2FDB98789245}" presName="connTx" presStyleLbl="parChTrans1D2" presStyleIdx="4" presStyleCnt="5"/>
      <dgm:spPr/>
      <dgm:t>
        <a:bodyPr/>
        <a:lstStyle/>
        <a:p>
          <a:endParaRPr lang="en-US"/>
        </a:p>
      </dgm:t>
    </dgm:pt>
    <dgm:pt modelId="{2C1AC6BD-3FD7-497F-9255-BAD99D5FB29D}" type="pres">
      <dgm:prSet presAssocID="{FDC9B2AB-8A5D-4730-91D4-32095729F3A5}" presName="root2" presStyleCnt="0"/>
      <dgm:spPr/>
    </dgm:pt>
    <dgm:pt modelId="{6A20519A-93FA-4E9C-AB77-40E30CDCDC00}" type="pres">
      <dgm:prSet presAssocID="{FDC9B2AB-8A5D-4730-91D4-32095729F3A5}" presName="LevelTwoTextNode" presStyleLbl="node2" presStyleIdx="4" presStyleCnt="5">
        <dgm:presLayoutVars>
          <dgm:chPref val="3"/>
        </dgm:presLayoutVars>
      </dgm:prSet>
      <dgm:spPr/>
      <dgm:t>
        <a:bodyPr/>
        <a:lstStyle/>
        <a:p>
          <a:endParaRPr lang="en-US"/>
        </a:p>
      </dgm:t>
    </dgm:pt>
    <dgm:pt modelId="{B81FCC67-2546-4E0D-9362-203A84D1FAAE}" type="pres">
      <dgm:prSet presAssocID="{FDC9B2AB-8A5D-4730-91D4-32095729F3A5}" presName="level3hierChild" presStyleCnt="0"/>
      <dgm:spPr/>
    </dgm:pt>
  </dgm:ptLst>
  <dgm:cxnLst>
    <dgm:cxn modelId="{62561600-42E0-4E28-A150-1D63C56B9A81}" type="presOf" srcId="{25E39934-3FAF-421D-ABC1-256452B7BA8B}" destId="{14CCF760-3948-4249-AC27-1AE679BC09BE}" srcOrd="1" destOrd="0" presId="urn:microsoft.com/office/officeart/2005/8/layout/hierarchy2"/>
    <dgm:cxn modelId="{DC1053AA-CD94-4D3A-B3DF-9175CFFAFFCA}" type="presOf" srcId="{669A3E51-78FD-4225-A6E0-8BB9B846BDCC}" destId="{7FA9E06B-B016-41A3-926A-F5F6FBE88D6A}" srcOrd="1" destOrd="0" presId="urn:microsoft.com/office/officeart/2005/8/layout/hierarchy2"/>
    <dgm:cxn modelId="{5CB712EA-F6D7-48FA-A7A2-32AFBADABB52}" srcId="{DC2DCD5D-DD91-4811-AE4A-EB4F4105343E}" destId="{2851BB99-84B1-4AA4-A0F4-8DC045507EE7}" srcOrd="3" destOrd="0" parTransId="{7112A394-C860-4780-B606-7A9BDCC934E1}" sibTransId="{9FEE28C6-8AAA-40E6-9DA3-DE8A3C7B7E38}"/>
    <dgm:cxn modelId="{0ED87DCA-A341-4723-88E6-7032804BB629}" srcId="{DC2DCD5D-DD91-4811-AE4A-EB4F4105343E}" destId="{FDC9B2AB-8A5D-4730-91D4-32095729F3A5}" srcOrd="4" destOrd="0" parTransId="{1872B178-88ED-4B31-ABAD-2FDB98789245}" sibTransId="{64D49955-FDAC-40E8-A9E8-3E74536ECEEF}"/>
    <dgm:cxn modelId="{7895BE39-E8A6-4157-A562-AFA6432B5397}" type="presOf" srcId="{231D7AB9-59B5-4D91-B3DC-3757952E81E9}" destId="{F1F3A6CD-5B31-4552-B3D1-683FD42AE2A2}" srcOrd="0" destOrd="0" presId="urn:microsoft.com/office/officeart/2005/8/layout/hierarchy2"/>
    <dgm:cxn modelId="{F5CEE195-3EA4-4BF4-97BE-C056061DC026}" type="presOf" srcId="{669A3E51-78FD-4225-A6E0-8BB9B846BDCC}" destId="{23729527-3F16-4283-8E7D-43B6113E45B2}" srcOrd="0" destOrd="0" presId="urn:microsoft.com/office/officeart/2005/8/layout/hierarchy2"/>
    <dgm:cxn modelId="{E7D267A3-2F93-4196-AF27-4088E8BC1ECB}" srcId="{DC2DCD5D-DD91-4811-AE4A-EB4F4105343E}" destId="{DCA9A1B2-B903-468A-A772-47EC36D6A0B9}" srcOrd="2" destOrd="0" parTransId="{669A3E51-78FD-4225-A6E0-8BB9B846BDCC}" sibTransId="{2B61AF58-4FA9-49CC-8DF4-BB4EC380FF6C}"/>
    <dgm:cxn modelId="{234DC59A-E626-4BD8-8069-BC0F17460200}" type="presOf" srcId="{7112A394-C860-4780-B606-7A9BDCC934E1}" destId="{116B8E0B-53EF-4DA4-B126-4B9CD9D6F437}" srcOrd="0" destOrd="0" presId="urn:microsoft.com/office/officeart/2005/8/layout/hierarchy2"/>
    <dgm:cxn modelId="{336FBAAB-2FF4-40D7-805E-BDCCF20FE03F}" type="presOf" srcId="{1872B178-88ED-4B31-ABAD-2FDB98789245}" destId="{4095B6F8-1FEF-4390-8698-C1BD78A61529}" srcOrd="0" destOrd="0" presId="urn:microsoft.com/office/officeart/2005/8/layout/hierarchy2"/>
    <dgm:cxn modelId="{29CA721B-A8D8-4442-AC52-4E725666F199}" type="presOf" srcId="{7112A394-C860-4780-B606-7A9BDCC934E1}" destId="{1F3F94AD-E38E-410F-B29E-A9C6D8D22012}" srcOrd="1" destOrd="0" presId="urn:microsoft.com/office/officeart/2005/8/layout/hierarchy2"/>
    <dgm:cxn modelId="{9021651D-9CE4-439A-A904-F12691EC0138}" type="presOf" srcId="{DC2DCD5D-DD91-4811-AE4A-EB4F4105343E}" destId="{920A8F8D-59D9-4F2E-BFFE-BB246DCFC04C}" srcOrd="0" destOrd="0" presId="urn:microsoft.com/office/officeart/2005/8/layout/hierarchy2"/>
    <dgm:cxn modelId="{DCC31DDC-EC6D-4F4B-AD87-E5C290A79D2B}" type="presOf" srcId="{1872B178-88ED-4B31-ABAD-2FDB98789245}" destId="{E5C423F3-5608-498A-A893-3035197D8BCB}" srcOrd="1" destOrd="0" presId="urn:microsoft.com/office/officeart/2005/8/layout/hierarchy2"/>
    <dgm:cxn modelId="{CC2EFDC8-9BF9-4949-B474-0E7578595163}" srcId="{48B40C33-582C-4DE2-8647-C85063690BDB}" destId="{DC2DCD5D-DD91-4811-AE4A-EB4F4105343E}" srcOrd="0" destOrd="0" parTransId="{43EE54E2-73A9-4829-891F-4ED70DDF5EA2}" sibTransId="{5DE7D6C7-4D35-44B6-9C1D-734E04922197}"/>
    <dgm:cxn modelId="{1647A95D-541D-421F-AD71-9898FA0CE849}" srcId="{DC2DCD5D-DD91-4811-AE4A-EB4F4105343E}" destId="{231D7AB9-59B5-4D91-B3DC-3757952E81E9}" srcOrd="0" destOrd="0" parTransId="{25E39934-3FAF-421D-ABC1-256452B7BA8B}" sibTransId="{C011ACE3-208C-494A-A00D-B7300E3AD8AF}"/>
    <dgm:cxn modelId="{143CE742-E898-4AD1-8569-7A22B4B6C526}" type="presOf" srcId="{B3B5C34F-E079-4322-BEB6-52FA034A969A}" destId="{B77F534B-C44F-4ACD-9E1A-13DCBD0A49E1}" srcOrd="0" destOrd="0" presId="urn:microsoft.com/office/officeart/2005/8/layout/hierarchy2"/>
    <dgm:cxn modelId="{64CB636E-6E91-4717-BAFA-A66DC5CC885A}" type="presOf" srcId="{2851BB99-84B1-4AA4-A0F4-8DC045507EE7}" destId="{1344CF78-8AAD-457A-A389-A1EBB4A191AB}" srcOrd="0" destOrd="0" presId="urn:microsoft.com/office/officeart/2005/8/layout/hierarchy2"/>
    <dgm:cxn modelId="{025BE2FB-B4E9-49D1-81EE-FBBEAFBB6708}" type="presOf" srcId="{FDC9B2AB-8A5D-4730-91D4-32095729F3A5}" destId="{6A20519A-93FA-4E9C-AB77-40E30CDCDC00}" srcOrd="0" destOrd="0" presId="urn:microsoft.com/office/officeart/2005/8/layout/hierarchy2"/>
    <dgm:cxn modelId="{1B30517E-0F8C-47D5-8E64-4A3C32592AC1}" srcId="{DC2DCD5D-DD91-4811-AE4A-EB4F4105343E}" destId="{B3B5C34F-E079-4322-BEB6-52FA034A969A}" srcOrd="1" destOrd="0" parTransId="{55FE81C5-B9B0-4554-858A-6666220CE7F7}" sibTransId="{D5972042-935E-431D-83B5-9A74EAE6BE86}"/>
    <dgm:cxn modelId="{3863BDFA-D179-40C5-B0FB-7FE571DEDDDC}" type="presOf" srcId="{55FE81C5-B9B0-4554-858A-6666220CE7F7}" destId="{0D7D39C5-D2C1-41F4-B5E7-716FA02E54A6}" srcOrd="1" destOrd="0" presId="urn:microsoft.com/office/officeart/2005/8/layout/hierarchy2"/>
    <dgm:cxn modelId="{E6E2DC12-1772-4E1A-8D5F-EBA7264CDC75}" type="presOf" srcId="{55FE81C5-B9B0-4554-858A-6666220CE7F7}" destId="{516CBA21-44F2-467D-856E-AD4DCC044EF4}" srcOrd="0" destOrd="0" presId="urn:microsoft.com/office/officeart/2005/8/layout/hierarchy2"/>
    <dgm:cxn modelId="{B630AE3E-6165-4629-B29B-83BC102F5569}" type="presOf" srcId="{25E39934-3FAF-421D-ABC1-256452B7BA8B}" destId="{AE4E1055-912A-4E52-9888-EBFA7140FBC8}" srcOrd="0" destOrd="0" presId="urn:microsoft.com/office/officeart/2005/8/layout/hierarchy2"/>
    <dgm:cxn modelId="{F7386767-642C-4C6D-B4CA-0188444A8F35}" type="presOf" srcId="{48B40C33-582C-4DE2-8647-C85063690BDB}" destId="{A4C3A773-A7C5-4583-881E-DD92C067EC5A}" srcOrd="0" destOrd="0" presId="urn:microsoft.com/office/officeart/2005/8/layout/hierarchy2"/>
    <dgm:cxn modelId="{6721EE5C-4238-47BD-AC97-2BEC2BE1249A}" type="presOf" srcId="{DCA9A1B2-B903-468A-A772-47EC36D6A0B9}" destId="{5DF868A0-FD4D-4B77-9673-FCF1CB7B309E}" srcOrd="0" destOrd="0" presId="urn:microsoft.com/office/officeart/2005/8/layout/hierarchy2"/>
    <dgm:cxn modelId="{E40B29F7-384C-4CB3-9D9F-E576EC34CA26}" type="presParOf" srcId="{A4C3A773-A7C5-4583-881E-DD92C067EC5A}" destId="{9957B40A-6A81-4191-9AE8-83D0FEAB426D}" srcOrd="0" destOrd="0" presId="urn:microsoft.com/office/officeart/2005/8/layout/hierarchy2"/>
    <dgm:cxn modelId="{100B099A-03B8-46F1-BC9F-EAC72BF74287}" type="presParOf" srcId="{9957B40A-6A81-4191-9AE8-83D0FEAB426D}" destId="{920A8F8D-59D9-4F2E-BFFE-BB246DCFC04C}" srcOrd="0" destOrd="0" presId="urn:microsoft.com/office/officeart/2005/8/layout/hierarchy2"/>
    <dgm:cxn modelId="{AA360096-541C-41AD-90AD-EA896D904A27}" type="presParOf" srcId="{9957B40A-6A81-4191-9AE8-83D0FEAB426D}" destId="{E515B4B4-01E3-4D61-9B3B-1DF6C6E33666}" srcOrd="1" destOrd="0" presId="urn:microsoft.com/office/officeart/2005/8/layout/hierarchy2"/>
    <dgm:cxn modelId="{AB0D1DD0-8E31-4EA1-B7D2-CFEC4B521106}" type="presParOf" srcId="{E515B4B4-01E3-4D61-9B3B-1DF6C6E33666}" destId="{AE4E1055-912A-4E52-9888-EBFA7140FBC8}" srcOrd="0" destOrd="0" presId="urn:microsoft.com/office/officeart/2005/8/layout/hierarchy2"/>
    <dgm:cxn modelId="{D90FB81A-A99D-4DD7-9D88-D42290ACAA98}" type="presParOf" srcId="{AE4E1055-912A-4E52-9888-EBFA7140FBC8}" destId="{14CCF760-3948-4249-AC27-1AE679BC09BE}" srcOrd="0" destOrd="0" presId="urn:microsoft.com/office/officeart/2005/8/layout/hierarchy2"/>
    <dgm:cxn modelId="{D07AD1E5-3D0A-4078-84D6-DC52F58BC773}" type="presParOf" srcId="{E515B4B4-01E3-4D61-9B3B-1DF6C6E33666}" destId="{421706CF-A990-454D-887C-04715CCBB7FB}" srcOrd="1" destOrd="0" presId="urn:microsoft.com/office/officeart/2005/8/layout/hierarchy2"/>
    <dgm:cxn modelId="{4E3A6B9E-9B80-46D8-B15C-FDE37909600D}" type="presParOf" srcId="{421706CF-A990-454D-887C-04715CCBB7FB}" destId="{F1F3A6CD-5B31-4552-B3D1-683FD42AE2A2}" srcOrd="0" destOrd="0" presId="urn:microsoft.com/office/officeart/2005/8/layout/hierarchy2"/>
    <dgm:cxn modelId="{F4063592-304F-44A6-9BC9-5AECB28A659C}" type="presParOf" srcId="{421706CF-A990-454D-887C-04715CCBB7FB}" destId="{5F3132BE-DB21-4A8B-B33F-48631B88A83B}" srcOrd="1" destOrd="0" presId="urn:microsoft.com/office/officeart/2005/8/layout/hierarchy2"/>
    <dgm:cxn modelId="{73FD2FD5-E1C4-4425-8344-C6F190EA68A0}" type="presParOf" srcId="{E515B4B4-01E3-4D61-9B3B-1DF6C6E33666}" destId="{516CBA21-44F2-467D-856E-AD4DCC044EF4}" srcOrd="2" destOrd="0" presId="urn:microsoft.com/office/officeart/2005/8/layout/hierarchy2"/>
    <dgm:cxn modelId="{162E7F75-06AD-44BD-8F05-CC81F4402FCD}" type="presParOf" srcId="{516CBA21-44F2-467D-856E-AD4DCC044EF4}" destId="{0D7D39C5-D2C1-41F4-B5E7-716FA02E54A6}" srcOrd="0" destOrd="0" presId="urn:microsoft.com/office/officeart/2005/8/layout/hierarchy2"/>
    <dgm:cxn modelId="{2EDC11C9-D8B0-4D44-8BFE-5F9CBDB16217}" type="presParOf" srcId="{E515B4B4-01E3-4D61-9B3B-1DF6C6E33666}" destId="{21F7815B-A7F1-4B40-8E1C-D021404E7E5D}" srcOrd="3" destOrd="0" presId="urn:microsoft.com/office/officeart/2005/8/layout/hierarchy2"/>
    <dgm:cxn modelId="{2FA6B881-E7C7-4F34-B5A1-97F6785871E9}" type="presParOf" srcId="{21F7815B-A7F1-4B40-8E1C-D021404E7E5D}" destId="{B77F534B-C44F-4ACD-9E1A-13DCBD0A49E1}" srcOrd="0" destOrd="0" presId="urn:microsoft.com/office/officeart/2005/8/layout/hierarchy2"/>
    <dgm:cxn modelId="{574D1712-C20F-4B03-938F-4507DD7EFBA2}" type="presParOf" srcId="{21F7815B-A7F1-4B40-8E1C-D021404E7E5D}" destId="{EA286798-3874-4A92-BD0D-1101E6E20D7A}" srcOrd="1" destOrd="0" presId="urn:microsoft.com/office/officeart/2005/8/layout/hierarchy2"/>
    <dgm:cxn modelId="{C7973385-72CB-4695-9F0C-A23BA9083C52}" type="presParOf" srcId="{E515B4B4-01E3-4D61-9B3B-1DF6C6E33666}" destId="{23729527-3F16-4283-8E7D-43B6113E45B2}" srcOrd="4" destOrd="0" presId="urn:microsoft.com/office/officeart/2005/8/layout/hierarchy2"/>
    <dgm:cxn modelId="{D12B5313-634C-4B34-B788-AE2F5417F65A}" type="presParOf" srcId="{23729527-3F16-4283-8E7D-43B6113E45B2}" destId="{7FA9E06B-B016-41A3-926A-F5F6FBE88D6A}" srcOrd="0" destOrd="0" presId="urn:microsoft.com/office/officeart/2005/8/layout/hierarchy2"/>
    <dgm:cxn modelId="{A66F7D68-AA72-4D57-9942-D68A14D2F6C7}" type="presParOf" srcId="{E515B4B4-01E3-4D61-9B3B-1DF6C6E33666}" destId="{F5600F94-EFC6-450C-ACB4-95A47885FB3B}" srcOrd="5" destOrd="0" presId="urn:microsoft.com/office/officeart/2005/8/layout/hierarchy2"/>
    <dgm:cxn modelId="{92D6526B-F584-434F-AAF2-F9F7B9B2D303}" type="presParOf" srcId="{F5600F94-EFC6-450C-ACB4-95A47885FB3B}" destId="{5DF868A0-FD4D-4B77-9673-FCF1CB7B309E}" srcOrd="0" destOrd="0" presId="urn:microsoft.com/office/officeart/2005/8/layout/hierarchy2"/>
    <dgm:cxn modelId="{2D1399A5-1C1A-495B-9CBF-3175D3299C7E}" type="presParOf" srcId="{F5600F94-EFC6-450C-ACB4-95A47885FB3B}" destId="{0B81C101-CB71-41C7-BF41-89C8368AA7C8}" srcOrd="1" destOrd="0" presId="urn:microsoft.com/office/officeart/2005/8/layout/hierarchy2"/>
    <dgm:cxn modelId="{AED78A3A-D88B-4F7B-85AB-5B8648ACAF54}" type="presParOf" srcId="{E515B4B4-01E3-4D61-9B3B-1DF6C6E33666}" destId="{116B8E0B-53EF-4DA4-B126-4B9CD9D6F437}" srcOrd="6" destOrd="0" presId="urn:microsoft.com/office/officeart/2005/8/layout/hierarchy2"/>
    <dgm:cxn modelId="{433B5346-03E6-4D19-8018-566C47D82E0B}" type="presParOf" srcId="{116B8E0B-53EF-4DA4-B126-4B9CD9D6F437}" destId="{1F3F94AD-E38E-410F-B29E-A9C6D8D22012}" srcOrd="0" destOrd="0" presId="urn:microsoft.com/office/officeart/2005/8/layout/hierarchy2"/>
    <dgm:cxn modelId="{01B5F8F3-A17E-468F-884E-4E8513D5704B}" type="presParOf" srcId="{E515B4B4-01E3-4D61-9B3B-1DF6C6E33666}" destId="{57C67B2A-CD0F-4CB7-8816-045A35BF557A}" srcOrd="7" destOrd="0" presId="urn:microsoft.com/office/officeart/2005/8/layout/hierarchy2"/>
    <dgm:cxn modelId="{CD54FDBD-06D7-4E87-97B5-B88AADA6FF9A}" type="presParOf" srcId="{57C67B2A-CD0F-4CB7-8816-045A35BF557A}" destId="{1344CF78-8AAD-457A-A389-A1EBB4A191AB}" srcOrd="0" destOrd="0" presId="urn:microsoft.com/office/officeart/2005/8/layout/hierarchy2"/>
    <dgm:cxn modelId="{8A00364C-4C54-4B5E-A352-B175F66EA23A}" type="presParOf" srcId="{57C67B2A-CD0F-4CB7-8816-045A35BF557A}" destId="{D316B830-7270-4C08-BE06-35B575B63740}" srcOrd="1" destOrd="0" presId="urn:microsoft.com/office/officeart/2005/8/layout/hierarchy2"/>
    <dgm:cxn modelId="{7654BDDD-9B5A-4481-8E0B-D47B144DBDBD}" type="presParOf" srcId="{E515B4B4-01E3-4D61-9B3B-1DF6C6E33666}" destId="{4095B6F8-1FEF-4390-8698-C1BD78A61529}" srcOrd="8" destOrd="0" presId="urn:microsoft.com/office/officeart/2005/8/layout/hierarchy2"/>
    <dgm:cxn modelId="{370DAAE2-B9B9-434F-BE02-26287CF533A6}" type="presParOf" srcId="{4095B6F8-1FEF-4390-8698-C1BD78A61529}" destId="{E5C423F3-5608-498A-A893-3035197D8BCB}" srcOrd="0" destOrd="0" presId="urn:microsoft.com/office/officeart/2005/8/layout/hierarchy2"/>
    <dgm:cxn modelId="{F0A9426C-BF7E-4362-ACF8-92819ADD47C1}" type="presParOf" srcId="{E515B4B4-01E3-4D61-9B3B-1DF6C6E33666}" destId="{2C1AC6BD-3FD7-497F-9255-BAD99D5FB29D}" srcOrd="9" destOrd="0" presId="urn:microsoft.com/office/officeart/2005/8/layout/hierarchy2"/>
    <dgm:cxn modelId="{F0B3A543-E9E5-4C44-8F46-2CCB740185FB}" type="presParOf" srcId="{2C1AC6BD-3FD7-497F-9255-BAD99D5FB29D}" destId="{6A20519A-93FA-4E9C-AB77-40E30CDCDC00}" srcOrd="0" destOrd="0" presId="urn:microsoft.com/office/officeart/2005/8/layout/hierarchy2"/>
    <dgm:cxn modelId="{68FA1891-695E-42A3-8201-4FA73AA45268}" type="presParOf" srcId="{2C1AC6BD-3FD7-497F-9255-BAD99D5FB29D}" destId="{B81FCC67-2546-4E0D-9362-203A84D1FAAE}"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0A8F8D-59D9-4F2E-BFFE-BB246DCFC04C}">
      <dsp:nvSpPr>
        <dsp:cNvPr id="0" name=""/>
        <dsp:cNvSpPr/>
      </dsp:nvSpPr>
      <dsp:spPr>
        <a:xfrm>
          <a:off x="1356553" y="2097127"/>
          <a:ext cx="1822288" cy="91114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Video Portal</a:t>
          </a:r>
          <a:endParaRPr lang="en-US" sz="2700" kern="1200" dirty="0"/>
        </a:p>
      </dsp:txBody>
      <dsp:txXfrm>
        <a:off x="1383239" y="2123813"/>
        <a:ext cx="1768916" cy="857772"/>
      </dsp:txXfrm>
    </dsp:sp>
    <dsp:sp modelId="{AE4E1055-912A-4E52-9888-EBFA7140FBC8}">
      <dsp:nvSpPr>
        <dsp:cNvPr id="0" name=""/>
        <dsp:cNvSpPr/>
      </dsp:nvSpPr>
      <dsp:spPr>
        <a:xfrm rot="17350740">
          <a:off x="2433909" y="1488821"/>
          <a:ext cx="2218781" cy="32124"/>
        </a:xfrm>
        <a:custGeom>
          <a:avLst/>
          <a:gdLst/>
          <a:ahLst/>
          <a:cxnLst/>
          <a:rect l="0" t="0" r="0" b="0"/>
          <a:pathLst>
            <a:path>
              <a:moveTo>
                <a:pt x="0" y="16062"/>
              </a:moveTo>
              <a:lnTo>
                <a:pt x="2218781" y="16062"/>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3487830" y="1449414"/>
        <a:ext cx="110939" cy="110939"/>
      </dsp:txXfrm>
    </dsp:sp>
    <dsp:sp modelId="{F1F3A6CD-5B31-4552-B3D1-683FD42AE2A2}">
      <dsp:nvSpPr>
        <dsp:cNvPr id="0" name=""/>
        <dsp:cNvSpPr/>
      </dsp:nvSpPr>
      <dsp:spPr>
        <a:xfrm>
          <a:off x="3907757" y="1495"/>
          <a:ext cx="1822288" cy="91114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Channel</a:t>
          </a:r>
          <a:endParaRPr lang="en-US" sz="2700" kern="1200" dirty="0"/>
        </a:p>
      </dsp:txBody>
      <dsp:txXfrm>
        <a:off x="3934443" y="28181"/>
        <a:ext cx="1768916" cy="857772"/>
      </dsp:txXfrm>
    </dsp:sp>
    <dsp:sp modelId="{516CBA21-44F2-467D-856E-AD4DCC044EF4}">
      <dsp:nvSpPr>
        <dsp:cNvPr id="0" name=""/>
        <dsp:cNvSpPr/>
      </dsp:nvSpPr>
      <dsp:spPr>
        <a:xfrm rot="18289469">
          <a:off x="2905092" y="2012729"/>
          <a:ext cx="1276415" cy="32124"/>
        </a:xfrm>
        <a:custGeom>
          <a:avLst/>
          <a:gdLst/>
          <a:ahLst/>
          <a:cxnLst/>
          <a:rect l="0" t="0" r="0" b="0"/>
          <a:pathLst>
            <a:path>
              <a:moveTo>
                <a:pt x="0" y="16062"/>
              </a:moveTo>
              <a:lnTo>
                <a:pt x="1276415" y="16062"/>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11389" y="1996881"/>
        <a:ext cx="63820" cy="63820"/>
      </dsp:txXfrm>
    </dsp:sp>
    <dsp:sp modelId="{B77F534B-C44F-4ACD-9E1A-13DCBD0A49E1}">
      <dsp:nvSpPr>
        <dsp:cNvPr id="0" name=""/>
        <dsp:cNvSpPr/>
      </dsp:nvSpPr>
      <dsp:spPr>
        <a:xfrm>
          <a:off x="3907757" y="1049311"/>
          <a:ext cx="1822288" cy="91114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Channel</a:t>
          </a:r>
          <a:endParaRPr lang="en-US" sz="2700" kern="1200" dirty="0"/>
        </a:p>
      </dsp:txBody>
      <dsp:txXfrm>
        <a:off x="3934443" y="1075997"/>
        <a:ext cx="1768916" cy="857772"/>
      </dsp:txXfrm>
    </dsp:sp>
    <dsp:sp modelId="{23729527-3F16-4283-8E7D-43B6113E45B2}">
      <dsp:nvSpPr>
        <dsp:cNvPr id="0" name=""/>
        <dsp:cNvSpPr/>
      </dsp:nvSpPr>
      <dsp:spPr>
        <a:xfrm>
          <a:off x="3178842" y="2536637"/>
          <a:ext cx="728915" cy="32124"/>
        </a:xfrm>
        <a:custGeom>
          <a:avLst/>
          <a:gdLst/>
          <a:ahLst/>
          <a:cxnLst/>
          <a:rect l="0" t="0" r="0" b="0"/>
          <a:pathLst>
            <a:path>
              <a:moveTo>
                <a:pt x="0" y="16062"/>
              </a:moveTo>
              <a:lnTo>
                <a:pt x="728915" y="16062"/>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25077" y="2534477"/>
        <a:ext cx="36445" cy="36445"/>
      </dsp:txXfrm>
    </dsp:sp>
    <dsp:sp modelId="{5DF868A0-FD4D-4B77-9673-FCF1CB7B309E}">
      <dsp:nvSpPr>
        <dsp:cNvPr id="0" name=""/>
        <dsp:cNvSpPr/>
      </dsp:nvSpPr>
      <dsp:spPr>
        <a:xfrm>
          <a:off x="3907757" y="2097127"/>
          <a:ext cx="1822288" cy="91114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Channel</a:t>
          </a:r>
          <a:endParaRPr lang="en-US" sz="2700" kern="1200" dirty="0"/>
        </a:p>
      </dsp:txBody>
      <dsp:txXfrm>
        <a:off x="3934443" y="2123813"/>
        <a:ext cx="1768916" cy="857772"/>
      </dsp:txXfrm>
    </dsp:sp>
    <dsp:sp modelId="{116B8E0B-53EF-4DA4-B126-4B9CD9D6F437}">
      <dsp:nvSpPr>
        <dsp:cNvPr id="0" name=""/>
        <dsp:cNvSpPr/>
      </dsp:nvSpPr>
      <dsp:spPr>
        <a:xfrm rot="3310531">
          <a:off x="2905092" y="3060546"/>
          <a:ext cx="1276415" cy="32124"/>
        </a:xfrm>
        <a:custGeom>
          <a:avLst/>
          <a:gdLst/>
          <a:ahLst/>
          <a:cxnLst/>
          <a:rect l="0" t="0" r="0" b="0"/>
          <a:pathLst>
            <a:path>
              <a:moveTo>
                <a:pt x="0" y="16062"/>
              </a:moveTo>
              <a:lnTo>
                <a:pt x="1276415" y="16062"/>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222250">
            <a:lnSpc>
              <a:spcPct val="90000"/>
            </a:lnSpc>
            <a:spcBef>
              <a:spcPct val="0"/>
            </a:spcBef>
            <a:spcAft>
              <a:spcPct val="35000"/>
            </a:spcAft>
          </a:pPr>
          <a:endParaRPr lang="en-US" sz="500" kern="1200"/>
        </a:p>
      </dsp:txBody>
      <dsp:txXfrm>
        <a:off x="3511389" y="3044697"/>
        <a:ext cx="63820" cy="63820"/>
      </dsp:txXfrm>
    </dsp:sp>
    <dsp:sp modelId="{1344CF78-8AAD-457A-A389-A1EBB4A191AB}">
      <dsp:nvSpPr>
        <dsp:cNvPr id="0" name=""/>
        <dsp:cNvSpPr/>
      </dsp:nvSpPr>
      <dsp:spPr>
        <a:xfrm>
          <a:off x="3907757" y="3144943"/>
          <a:ext cx="1822288" cy="91114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Channel</a:t>
          </a:r>
          <a:endParaRPr lang="en-US" sz="2700" kern="1200" dirty="0"/>
        </a:p>
      </dsp:txBody>
      <dsp:txXfrm>
        <a:off x="3934443" y="3171629"/>
        <a:ext cx="1768916" cy="857772"/>
      </dsp:txXfrm>
    </dsp:sp>
    <dsp:sp modelId="{4095B6F8-1FEF-4390-8698-C1BD78A61529}">
      <dsp:nvSpPr>
        <dsp:cNvPr id="0" name=""/>
        <dsp:cNvSpPr/>
      </dsp:nvSpPr>
      <dsp:spPr>
        <a:xfrm rot="4249260">
          <a:off x="2433909" y="3584454"/>
          <a:ext cx="2218781" cy="32124"/>
        </a:xfrm>
        <a:custGeom>
          <a:avLst/>
          <a:gdLst/>
          <a:ahLst/>
          <a:cxnLst/>
          <a:rect l="0" t="0" r="0" b="0"/>
          <a:pathLst>
            <a:path>
              <a:moveTo>
                <a:pt x="0" y="16062"/>
              </a:moveTo>
              <a:lnTo>
                <a:pt x="2218781" y="16062"/>
              </a:lnTo>
            </a:path>
          </a:pathLst>
        </a:custGeom>
        <a:noFill/>
        <a:ln w="10795"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lvl="0" algn="ctr" defTabSz="311150">
            <a:lnSpc>
              <a:spcPct val="90000"/>
            </a:lnSpc>
            <a:spcBef>
              <a:spcPct val="0"/>
            </a:spcBef>
            <a:spcAft>
              <a:spcPct val="35000"/>
            </a:spcAft>
          </a:pPr>
          <a:endParaRPr lang="en-US" sz="700" kern="1200"/>
        </a:p>
      </dsp:txBody>
      <dsp:txXfrm>
        <a:off x="3487830" y="3545046"/>
        <a:ext cx="110939" cy="110939"/>
      </dsp:txXfrm>
    </dsp:sp>
    <dsp:sp modelId="{6A20519A-93FA-4E9C-AB77-40E30CDCDC00}">
      <dsp:nvSpPr>
        <dsp:cNvPr id="0" name=""/>
        <dsp:cNvSpPr/>
      </dsp:nvSpPr>
      <dsp:spPr>
        <a:xfrm>
          <a:off x="3907757" y="4192759"/>
          <a:ext cx="1822288" cy="911144"/>
        </a:xfrm>
        <a:prstGeom prst="roundRect">
          <a:avLst>
            <a:gd name="adj" fmla="val 10000"/>
          </a:avLst>
        </a:prstGeom>
        <a:solidFill>
          <a:schemeClr val="accent1">
            <a:hueOff val="0"/>
            <a:satOff val="0"/>
            <a:lumOff val="0"/>
            <a:alphaOff val="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7145" rIns="17145" bIns="17145" numCol="1" spcCol="1270" anchor="ctr" anchorCtr="0">
          <a:noAutofit/>
        </a:bodyPr>
        <a:lstStyle/>
        <a:p>
          <a:pPr lvl="0" algn="ctr" defTabSz="1200150">
            <a:lnSpc>
              <a:spcPct val="90000"/>
            </a:lnSpc>
            <a:spcBef>
              <a:spcPct val="0"/>
            </a:spcBef>
            <a:spcAft>
              <a:spcPct val="35000"/>
            </a:spcAft>
          </a:pPr>
          <a:r>
            <a:rPr lang="en-US" sz="2700" kern="1200" dirty="0" smtClean="0"/>
            <a:t>…</a:t>
          </a:r>
          <a:endParaRPr lang="en-US" sz="2700" kern="1200" dirty="0"/>
        </a:p>
      </dsp:txBody>
      <dsp:txXfrm>
        <a:off x="3934443" y="4219445"/>
        <a:ext cx="1768916" cy="857772"/>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27AAADD-8F94-4863-AB67-1D448E3F1BC3}" type="datetime1">
              <a:rPr lang="en-US" smtClean="0">
                <a:latin typeface="Segoe UI" pitchFamily="34" charset="0"/>
              </a:rPr>
              <a:t>10/30/2014</a:t>
            </a:fld>
            <a:endParaRPr lang="en-US" dirty="0">
              <a:latin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latin typeface="Segoe UI" pitchFamily="34" charset="0"/>
              </a:rPr>
              <a:t>‹#›</a:t>
            </a:fld>
            <a:endParaRPr lang="en-US" dirty="0">
              <a:latin typeface="Segoe UI" pitchFamily="34" charset="0"/>
            </a:endParaRPr>
          </a:p>
        </p:txBody>
      </p:sp>
      <p:sp>
        <p:nvSpPr>
          <p:cNvPr id="3" name="Footer Placeholder 2"/>
          <p:cNvSpPr>
            <a:spLocks noGrp="1"/>
          </p:cNvSpPr>
          <p:nvPr>
            <p:ph type="ftr" sz="quarter" idx="2"/>
          </p:nvPr>
        </p:nvSpPr>
        <p:spPr>
          <a:xfrm>
            <a:off x="320074" y="8685213"/>
            <a:ext cx="5463504" cy="458787"/>
          </a:xfrm>
          <a:prstGeom prst="rect">
            <a:avLst/>
          </a:prstGeom>
        </p:spPr>
        <p:txBody>
          <a:bodyPr vert="horz" lIns="91440" tIns="45720" rIns="91440" bIns="45720" rtlCol="0" anchor="b"/>
          <a:lstStyle>
            <a:lvl1pPr algn="l">
              <a:defRPr sz="1200"/>
            </a:lvl1pPr>
          </a:lstStyle>
          <a:p>
            <a:r>
              <a:rPr lang="en-US" sz="500" dirty="0" smtClean="0"/>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500" dirty="0"/>
          </a:p>
        </p:txBody>
      </p:sp>
    </p:spTree>
    <p:extLst>
      <p:ext uri="{BB962C8B-B14F-4D97-AF65-F5344CB8AC3E}">
        <p14:creationId xmlns:p14="http://schemas.microsoft.com/office/powerpoint/2010/main" val="3904595630"/>
      </p:ext>
    </p:extLst>
  </p:cSld>
  <p:clrMap bg1="lt1" tx1="dk1" bg2="lt2" tx2="dk2" accent1="accent1" accent2="accent2" accent3="accent3" accent4="accent4" accent5="accent5" accent6="accent6" hlink="hlink" folHlink="folHlink"/>
  <p:hf hd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atin typeface="Segoe UI" pitchFamily="34" charset="0"/>
              </a:defRPr>
            </a:lvl1pPr>
          </a:lstStyle>
          <a:p>
            <a:endParaRPr lang="en-US" dirty="0"/>
          </a:p>
        </p:txBody>
      </p:sp>
      <p:sp>
        <p:nvSpPr>
          <p:cNvPr id="9" name="Slide Image Placeholder 8"/>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atin typeface="Segoe UI" pitchFamily="34" charset="0"/>
              </a:defRPr>
            </a:lvl1pPr>
          </a:lstStyle>
          <a:p>
            <a:fld id="{E74353ED-ACB2-44BF-A903-985B0AF962B7}" type="datetime1">
              <a:rPr lang="en-US" smtClean="0"/>
              <a:t>10/30/2014</a:t>
            </a:fld>
            <a:endParaRPr lang="en-US" dirty="0"/>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atin typeface="Segoe UI" pitchFamily="34" charset="0"/>
              </a:defRPr>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val="2624648265"/>
      </p:ext>
    </p:extLst>
  </p:cSld>
  <p:clrMap bg1="lt1" tx1="dk1" bg2="lt2" tx2="dk2" accent1="accent1" accent2="accent2" accent3="accent3" accent4="accent4" accent5="accent5" accent6="accent6" hlink="hlink" folHlink="folHlink"/>
  <p:hf hdr="0"/>
  <p:notesStyle>
    <a:lvl1pPr marL="0" algn="l" defTabSz="932742" rtl="0" eaLnBrk="1" latinLnBrk="0" hangingPunct="1">
      <a:lnSpc>
        <a:spcPct val="90000"/>
      </a:lnSpc>
      <a:spcAft>
        <a:spcPts val="340"/>
      </a:spcAft>
      <a:defRPr sz="900" kern="1200">
        <a:solidFill>
          <a:schemeClr val="tx1"/>
        </a:solidFill>
        <a:latin typeface="Segoe UI Light" pitchFamily="34" charset="0"/>
        <a:ea typeface="+mn-ea"/>
        <a:cs typeface="+mn-cs"/>
      </a:defRPr>
    </a:lvl1pPr>
    <a:lvl2pPr marL="217262" indent="-107956"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2pPr>
    <a:lvl3pPr marL="334664"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3pPr>
    <a:lvl4pPr marL="492551" indent="-149789"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4pPr>
    <a:lvl5pPr marL="627496" indent="-117403" algn="l" defTabSz="932742" rtl="0" eaLnBrk="1" latinLnBrk="0" hangingPunct="1">
      <a:lnSpc>
        <a:spcPct val="90000"/>
      </a:lnSpc>
      <a:spcAft>
        <a:spcPts val="340"/>
      </a:spcAft>
      <a:buFont typeface="Arial" pitchFamily="34" charset="0"/>
      <a:buChar char="•"/>
      <a:defRPr sz="900" kern="1200">
        <a:solidFill>
          <a:schemeClr val="tx1"/>
        </a:solidFill>
        <a:latin typeface="Segoe UI Light" pitchFamily="34" charset="0"/>
        <a:ea typeface="+mn-ea"/>
        <a:cs typeface="+mn-cs"/>
      </a:defRPr>
    </a:lvl5pPr>
    <a:lvl6pPr marL="2331856" algn="l" defTabSz="932742" rtl="0" eaLnBrk="1" latinLnBrk="0" hangingPunct="1">
      <a:defRPr sz="1200" kern="1200">
        <a:solidFill>
          <a:schemeClr val="tx1"/>
        </a:solidFill>
        <a:latin typeface="+mn-lt"/>
        <a:ea typeface="+mn-ea"/>
        <a:cs typeface="+mn-cs"/>
      </a:defRPr>
    </a:lvl6pPr>
    <a:lvl7pPr marL="2798226" algn="l" defTabSz="932742" rtl="0" eaLnBrk="1" latinLnBrk="0" hangingPunct="1">
      <a:defRPr sz="1200" kern="1200">
        <a:solidFill>
          <a:schemeClr val="tx1"/>
        </a:solidFill>
        <a:latin typeface="+mn-lt"/>
        <a:ea typeface="+mn-ea"/>
        <a:cs typeface="+mn-cs"/>
      </a:defRPr>
    </a:lvl7pPr>
    <a:lvl8pPr marL="3264597" algn="l" defTabSz="932742" rtl="0" eaLnBrk="1" latinLnBrk="0" hangingPunct="1">
      <a:defRPr sz="1200" kern="1200">
        <a:solidFill>
          <a:schemeClr val="tx1"/>
        </a:solidFill>
        <a:latin typeface="+mn-lt"/>
        <a:ea typeface="+mn-ea"/>
        <a:cs typeface="+mn-cs"/>
      </a:defRPr>
    </a:lvl8pPr>
    <a:lvl9pPr marL="3730969" algn="l" defTabSz="9327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1822242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Footer Placeholder 3"/>
          <p:cNvSpPr>
            <a:spLocks noGrp="1"/>
          </p:cNvSpPr>
          <p:nvPr>
            <p:ph type="ftr" sz="quarter" idx="10"/>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10</a:t>
            </a:fld>
            <a:endParaRPr lang="en-US" dirty="0">
              <a:solidFill>
                <a:prstClr val="black"/>
              </a:solidFill>
            </a:endParaRPr>
          </a:p>
        </p:txBody>
      </p:sp>
    </p:spTree>
    <p:extLst>
      <p:ext uri="{BB962C8B-B14F-4D97-AF65-F5344CB8AC3E}">
        <p14:creationId xmlns:p14="http://schemas.microsoft.com/office/powerpoint/2010/main" val="384869890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Clr>
                <a:srgbClr val="00BCF2"/>
              </a:buClr>
              <a:buSzPct val="110000"/>
            </a:pPr>
            <a:endParaRPr lang="en-US" dirty="0"/>
          </a:p>
        </p:txBody>
      </p:sp>
      <p:sp>
        <p:nvSpPr>
          <p:cNvPr id="4" name="Footer Placeholder 3"/>
          <p:cNvSpPr>
            <a:spLocks noGrp="1"/>
          </p:cNvSpPr>
          <p:nvPr>
            <p:ph type="ftr" sz="quarter" idx="10"/>
          </p:nvPr>
        </p:nvSpPr>
        <p:spPr/>
        <p:txBody>
          <a:bodyPr/>
          <a:lstStyle/>
          <a:p>
            <a:pPr defTabSz="931467"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11</a:t>
            </a:fld>
            <a:endParaRPr lang="en-US" dirty="0">
              <a:solidFill>
                <a:prstClr val="black"/>
              </a:solidFill>
            </a:endParaRPr>
          </a:p>
        </p:txBody>
      </p:sp>
    </p:spTree>
    <p:extLst>
      <p:ext uri="{BB962C8B-B14F-4D97-AF65-F5344CB8AC3E}">
        <p14:creationId xmlns:p14="http://schemas.microsoft.com/office/powerpoint/2010/main" val="19535412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12</a:t>
            </a:fld>
            <a:endParaRPr lang="en-US" dirty="0">
              <a:solidFill>
                <a:prstClr val="black"/>
              </a:solidFill>
            </a:endParaRPr>
          </a:p>
        </p:txBody>
      </p:sp>
    </p:spTree>
    <p:extLst>
      <p:ext uri="{BB962C8B-B14F-4D97-AF65-F5344CB8AC3E}">
        <p14:creationId xmlns:p14="http://schemas.microsoft.com/office/powerpoint/2010/main" val="2511254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13</a:t>
            </a:fld>
            <a:endParaRPr lang="en-US" dirty="0">
              <a:solidFill>
                <a:prstClr val="black"/>
              </a:solidFill>
            </a:endParaRPr>
          </a:p>
        </p:txBody>
      </p:sp>
    </p:spTree>
    <p:extLst>
      <p:ext uri="{BB962C8B-B14F-4D97-AF65-F5344CB8AC3E}">
        <p14:creationId xmlns:p14="http://schemas.microsoft.com/office/powerpoint/2010/main" val="42591441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16</a:t>
            </a:fld>
            <a:endParaRPr lang="en-US" dirty="0">
              <a:solidFill>
                <a:prstClr val="black"/>
              </a:solidFill>
            </a:endParaRPr>
          </a:p>
        </p:txBody>
      </p:sp>
    </p:spTree>
    <p:extLst>
      <p:ext uri="{BB962C8B-B14F-4D97-AF65-F5344CB8AC3E}">
        <p14:creationId xmlns:p14="http://schemas.microsoft.com/office/powerpoint/2010/main" val="373658268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17</a:t>
            </a:fld>
            <a:endParaRPr lang="en-US" dirty="0">
              <a:solidFill>
                <a:prstClr val="black"/>
              </a:solidFill>
            </a:endParaRPr>
          </a:p>
        </p:txBody>
      </p:sp>
    </p:spTree>
    <p:extLst>
      <p:ext uri="{BB962C8B-B14F-4D97-AF65-F5344CB8AC3E}">
        <p14:creationId xmlns:p14="http://schemas.microsoft.com/office/powerpoint/2010/main" val="57435000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19</a:t>
            </a:fld>
            <a:endParaRPr lang="en-US" dirty="0">
              <a:solidFill>
                <a:prstClr val="black"/>
              </a:solidFill>
            </a:endParaRPr>
          </a:p>
        </p:txBody>
      </p:sp>
    </p:spTree>
    <p:extLst>
      <p:ext uri="{BB962C8B-B14F-4D97-AF65-F5344CB8AC3E}">
        <p14:creationId xmlns:p14="http://schemas.microsoft.com/office/powerpoint/2010/main" val="24784880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4D353DC-5FD5-4FD2-BFC9-FD046846EEF3}" type="slidenum">
              <a:rPr lang="en-US" smtClean="0">
                <a:solidFill>
                  <a:prstClr val="black"/>
                </a:solidFill>
              </a:rPr>
              <a:pPr/>
              <a:t>20</a:t>
            </a:fld>
            <a:endParaRPr lang="en-US">
              <a:solidFill>
                <a:prstClr val="black"/>
              </a:solidFill>
            </a:endParaRPr>
          </a:p>
        </p:txBody>
      </p:sp>
    </p:spTree>
    <p:extLst>
      <p:ext uri="{BB962C8B-B14F-4D97-AF65-F5344CB8AC3E}">
        <p14:creationId xmlns:p14="http://schemas.microsoft.com/office/powerpoint/2010/main" val="28878514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21</a:t>
            </a:fld>
            <a:endParaRPr lang="en-US" dirty="0">
              <a:solidFill>
                <a:prstClr val="black"/>
              </a:solidFill>
            </a:endParaRPr>
          </a:p>
        </p:txBody>
      </p:sp>
    </p:spTree>
    <p:extLst>
      <p:ext uri="{BB962C8B-B14F-4D97-AF65-F5344CB8AC3E}">
        <p14:creationId xmlns:p14="http://schemas.microsoft.com/office/powerpoint/2010/main" val="3832542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22</a:t>
            </a:fld>
            <a:endParaRPr lang="en-US" dirty="0">
              <a:solidFill>
                <a:prstClr val="black"/>
              </a:solidFill>
            </a:endParaRPr>
          </a:p>
        </p:txBody>
      </p:sp>
    </p:spTree>
    <p:extLst>
      <p:ext uri="{BB962C8B-B14F-4D97-AF65-F5344CB8AC3E}">
        <p14:creationId xmlns:p14="http://schemas.microsoft.com/office/powerpoint/2010/main" val="41031232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2</a:t>
            </a:fld>
            <a:endParaRPr lang="en-US" dirty="0">
              <a:solidFill>
                <a:prstClr val="black"/>
              </a:solidFill>
            </a:endParaRPr>
          </a:p>
        </p:txBody>
      </p:sp>
    </p:spTree>
    <p:extLst>
      <p:ext uri="{BB962C8B-B14F-4D97-AF65-F5344CB8AC3E}">
        <p14:creationId xmlns:p14="http://schemas.microsoft.com/office/powerpoint/2010/main" val="222280385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a:bodyPr>
          <a:lstStyle/>
          <a:p>
            <a:endParaRPr lang="en-US" dirty="0"/>
          </a:p>
        </p:txBody>
      </p:sp>
      <p:sp>
        <p:nvSpPr>
          <p:cNvPr id="5" name="Date Placeholder 4"/>
          <p:cNvSpPr>
            <a:spLocks noGrp="1"/>
          </p:cNvSpPr>
          <p:nvPr>
            <p:ph type="dt" idx="11"/>
          </p:nvPr>
        </p:nvSpPr>
        <p:spPr/>
        <p:txBody>
          <a:bodyPr/>
          <a:lstStyle/>
          <a:p>
            <a:fld id="{0E82BC82-8750-4FBE-93D3-93C35779230C}"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EC87E0CF-87F6-4B58-B8B8-DCAB2DAAF3CA}" type="slidenum">
              <a:rPr lang="en-US" smtClean="0">
                <a:solidFill>
                  <a:prstClr val="black"/>
                </a:solidFill>
              </a:rPr>
              <a:pPr/>
              <a:t>23</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Tree>
    <p:extLst>
      <p:ext uri="{BB962C8B-B14F-4D97-AF65-F5344CB8AC3E}">
        <p14:creationId xmlns:p14="http://schemas.microsoft.com/office/powerpoint/2010/main" val="18099202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3</a:t>
            </a:fld>
            <a:endParaRPr lang="en-US" dirty="0">
              <a:solidFill>
                <a:prstClr val="black"/>
              </a:solidFill>
            </a:endParaRPr>
          </a:p>
        </p:txBody>
      </p:sp>
    </p:spTree>
    <p:extLst>
      <p:ext uri="{BB962C8B-B14F-4D97-AF65-F5344CB8AC3E}">
        <p14:creationId xmlns:p14="http://schemas.microsoft.com/office/powerpoint/2010/main" val="112306866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4</a:t>
            </a:fld>
            <a:endParaRPr lang="en-US" dirty="0">
              <a:solidFill>
                <a:prstClr val="black"/>
              </a:solidFill>
            </a:endParaRPr>
          </a:p>
        </p:txBody>
      </p:sp>
    </p:spTree>
    <p:extLst>
      <p:ext uri="{BB962C8B-B14F-4D97-AF65-F5344CB8AC3E}">
        <p14:creationId xmlns:p14="http://schemas.microsoft.com/office/powerpoint/2010/main" val="23818090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1" indent="0" algn="l" defTabSz="932742" rtl="0" eaLnBrk="1" fontAlgn="auto" latinLnBrk="0" hangingPunct="1">
              <a:lnSpc>
                <a:spcPct val="90000"/>
              </a:lnSpc>
              <a:spcBef>
                <a:spcPts val="0"/>
              </a:spcBef>
              <a:spcAft>
                <a:spcPts val="340"/>
              </a:spcAft>
              <a:buClrTx/>
              <a:buSzTx/>
              <a:buFontTx/>
              <a:buNone/>
              <a:tabLst/>
              <a:defRPr/>
            </a:pPr>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5</a:t>
            </a:fld>
            <a:endParaRPr lang="en-US" dirty="0">
              <a:solidFill>
                <a:prstClr val="black"/>
              </a:solidFill>
            </a:endParaRPr>
          </a:p>
        </p:txBody>
      </p:sp>
    </p:spTree>
    <p:extLst>
      <p:ext uri="{BB962C8B-B14F-4D97-AF65-F5344CB8AC3E}">
        <p14:creationId xmlns:p14="http://schemas.microsoft.com/office/powerpoint/2010/main" val="1165471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6</a:t>
            </a:fld>
            <a:endParaRPr lang="en-US" dirty="0">
              <a:solidFill>
                <a:prstClr val="black"/>
              </a:solidFill>
            </a:endParaRPr>
          </a:p>
        </p:txBody>
      </p:sp>
    </p:spTree>
    <p:extLst>
      <p:ext uri="{BB962C8B-B14F-4D97-AF65-F5344CB8AC3E}">
        <p14:creationId xmlns:p14="http://schemas.microsoft.com/office/powerpoint/2010/main" val="396017370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7</a:t>
            </a:fld>
            <a:endParaRPr lang="en-US" dirty="0">
              <a:solidFill>
                <a:prstClr val="black"/>
              </a:solidFill>
            </a:endParaRPr>
          </a:p>
        </p:txBody>
      </p:sp>
    </p:spTree>
    <p:extLst>
      <p:ext uri="{BB962C8B-B14F-4D97-AF65-F5344CB8AC3E}">
        <p14:creationId xmlns:p14="http://schemas.microsoft.com/office/powerpoint/2010/main" val="7702781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10"/>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5" name="Date Placeholder 4"/>
          <p:cNvSpPr>
            <a:spLocks noGrp="1"/>
          </p:cNvSpPr>
          <p:nvPr>
            <p:ph type="dt" idx="11"/>
          </p:nvPr>
        </p:nvSpPr>
        <p:spPr/>
        <p:txBody>
          <a:bodyPr/>
          <a:lstStyle/>
          <a:p>
            <a:fld id="{E74353ED-ACB2-44BF-A903-985B0AF962B7}" type="datetime1">
              <a:rPr lang="en-US" smtClean="0">
                <a:solidFill>
                  <a:prstClr val="black"/>
                </a:solidFill>
              </a:rPr>
              <a:pPr/>
              <a:t>10/30/2014</a:t>
            </a:fld>
            <a:endParaRPr lang="en-US" dirty="0">
              <a:solidFill>
                <a:prstClr val="black"/>
              </a:solidFill>
            </a:endParaRPr>
          </a:p>
        </p:txBody>
      </p:sp>
      <p:sp>
        <p:nvSpPr>
          <p:cNvPr id="6" name="Slide Number Placeholder 5"/>
          <p:cNvSpPr>
            <a:spLocks noGrp="1"/>
          </p:cNvSpPr>
          <p:nvPr>
            <p:ph type="sldNum" sz="quarter" idx="12"/>
          </p:nvPr>
        </p:nvSpPr>
        <p:spPr/>
        <p:txBody>
          <a:bodyPr/>
          <a:lstStyle/>
          <a:p>
            <a:fld id="{B4008EB6-D09E-4580-8CD6-DDB14511944F}" type="slidenum">
              <a:rPr lang="en-US" smtClean="0">
                <a:solidFill>
                  <a:prstClr val="black"/>
                </a:solidFill>
              </a:rPr>
              <a:pPr/>
              <a:t>8</a:t>
            </a:fld>
            <a:endParaRPr lang="en-US" dirty="0">
              <a:solidFill>
                <a:prstClr val="black"/>
              </a:solidFill>
            </a:endParaRPr>
          </a:p>
        </p:txBody>
      </p:sp>
    </p:spTree>
    <p:extLst>
      <p:ext uri="{BB962C8B-B14F-4D97-AF65-F5344CB8AC3E}">
        <p14:creationId xmlns:p14="http://schemas.microsoft.com/office/powerpoint/2010/main" val="362356332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6" name="Date Placeholder 5"/>
          <p:cNvSpPr>
            <a:spLocks noGrp="1"/>
          </p:cNvSpPr>
          <p:nvPr>
            <p:ph type="dt" idx="12"/>
          </p:nvPr>
        </p:nvSpPr>
        <p:spPr/>
        <p:txBody>
          <a:bodyPr/>
          <a:lstStyle/>
          <a:p>
            <a:fld id="{0097E157-E0D5-46B4-9986-DBFE9E7E9A3F}" type="datetime1">
              <a:rPr lang="en-US" smtClean="0">
                <a:solidFill>
                  <a:prstClr val="black"/>
                </a:solidFill>
              </a:rPr>
              <a:pPr/>
              <a:t>10/30/2014</a:t>
            </a:fld>
            <a:endParaRPr lang="en-US" dirty="0">
              <a:solidFill>
                <a:prstClr val="black"/>
              </a:solidFill>
            </a:endParaRPr>
          </a:p>
        </p:txBody>
      </p:sp>
      <p:sp>
        <p:nvSpPr>
          <p:cNvPr id="7" name="Slide Number Placeholder 6"/>
          <p:cNvSpPr>
            <a:spLocks noGrp="1"/>
          </p:cNvSpPr>
          <p:nvPr>
            <p:ph type="sldNum" sz="quarter" idx="13"/>
          </p:nvPr>
        </p:nvSpPr>
        <p:spPr/>
        <p:txBody>
          <a:bodyPr/>
          <a:lstStyle/>
          <a:p>
            <a:fld id="{B4008EB6-D09E-4580-8CD6-DDB14511944F}" type="slidenum">
              <a:rPr lang="en-US" smtClean="0">
                <a:solidFill>
                  <a:prstClr val="black"/>
                </a:solidFill>
              </a:rPr>
              <a:pPr/>
              <a:t>9</a:t>
            </a:fld>
            <a:endParaRPr lang="en-US" dirty="0">
              <a:solidFill>
                <a:prstClr val="black"/>
              </a:solidFill>
            </a:endParaRPr>
          </a:p>
        </p:txBody>
      </p:sp>
      <p:sp>
        <p:nvSpPr>
          <p:cNvPr id="10" name="Footer Placeholder 9"/>
          <p:cNvSpPr>
            <a:spLocks noGrp="1"/>
          </p:cNvSpPr>
          <p:nvPr>
            <p:ph type="ftr" sz="quarter" idx="14"/>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2014 Microsoft Corporation. All rights reserved. Microsoft, Windows, and other product names are or may be registered trademarks and/or trademarks in the U.S. and/or other countries. 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Tree>
    <p:extLst>
      <p:ext uri="{BB962C8B-B14F-4D97-AF65-F5344CB8AC3E}">
        <p14:creationId xmlns:p14="http://schemas.microsoft.com/office/powerpoint/2010/main" val="357387929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9.jpg"/><Relationship Id="rId4" Type="http://schemas.openxmlformats.org/officeDocument/2006/relationships/image" Target="../media/image8.jpg"/></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 Id="rId4" Type="http://schemas.openxmlformats.org/officeDocument/2006/relationships/image" Target="../media/image10.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12.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Master" Target="../slideMasters/slideMaster2.xml"/><Relationship Id="rId4" Type="http://schemas.openxmlformats.org/officeDocument/2006/relationships/image" Target="../media/image15.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Walkin">
    <p:bg bwMode="gray">
      <p:bgPr>
        <a:solidFill>
          <a:srgbClr val="00000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407"/>
            <a:ext cx="12436475" cy="6993118"/>
          </a:xfrm>
          <a:prstGeom prst="rect">
            <a:avLst/>
          </a:prstGeom>
        </p:spPr>
      </p:pic>
      <p:pic>
        <p:nvPicPr>
          <p:cNvPr id="4"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71538" y="483677"/>
            <a:ext cx="1811112" cy="387966"/>
          </a:xfrm>
          <a:prstGeom prst="rect">
            <a:avLst/>
          </a:prstGeom>
        </p:spPr>
      </p:pic>
      <p:pic>
        <p:nvPicPr>
          <p:cNvPr id="11" name="Picture 10"/>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1227595789"/>
      </p:ext>
    </p:extLst>
  </p:cSld>
  <p:clrMapOvr>
    <a:masterClrMapping/>
  </p:clrMapOvr>
  <p:transition>
    <p:fade/>
  </p:transition>
  <p:timing>
    <p:tnLst>
      <p:par>
        <p:cTn id="1" dur="indefinite" restart="never" nodeType="tmRoot"/>
      </p:par>
    </p:tnLst>
  </p:timing>
  <p:extLst mod="1">
    <p:ext uri="{DCECCB84-F9BA-43D5-87BE-67443E8EF086}">
      <p15:sldGuideLst xmlns:p15="http://schemas.microsoft.com/office/powerpoint/2012/main">
        <p15:guide id="1" pos="288">
          <p15:clr>
            <a:srgbClr val="C35EA4"/>
          </p15:clr>
        </p15:guide>
        <p15:guide id="2" pos="7546">
          <p15:clr>
            <a:srgbClr val="C35EA4"/>
          </p15:clr>
        </p15:guide>
        <p15:guide id="3" orient="horz" pos="302">
          <p15:clr>
            <a:srgbClr val="C35EA4"/>
          </p15:clr>
        </p15:guide>
        <p15:guide id="4" orient="horz" pos="4104">
          <p15:clr>
            <a:srgbClr val="C35EA4"/>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ection Title Accent Color 3">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3448">
                      <a:schemeClr val="tx1"/>
                    </a:gs>
                    <a:gs pos="53000">
                      <a:schemeClr val="tx1"/>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2472271686"/>
      </p:ext>
    </p:extLst>
  </p:cSld>
  <p:clrMapOvr>
    <a:masterClrMapping/>
  </p:clrMapOvr>
  <p:transition>
    <p:fade/>
  </p:transition>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mp;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43985228"/>
      </p:ext>
    </p:extLst>
  </p:cSld>
  <p:clrMapOvr>
    <a:masterClrMapping/>
  </p:clrMapOvr>
  <p:transition>
    <p:fade/>
  </p:transition>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1"/>
          </p:nvPr>
        </p:nvSpPr>
        <p:spPr>
          <a:xfrm>
            <a:off x="274639" y="1212849"/>
            <a:ext cx="11889564" cy="2059025"/>
          </a:xfrm>
        </p:spPr>
        <p:txBody>
          <a:bodyPr/>
          <a:lstStyle>
            <a:lvl1pPr marL="0" indent="0">
              <a:buNone/>
              <a:defRPr>
                <a:gradFill>
                  <a:gsLst>
                    <a:gs pos="2920">
                      <a:schemeClr val="tx1"/>
                    </a:gs>
                    <a:gs pos="100000">
                      <a:schemeClr val="tx1"/>
                    </a:gs>
                  </a:gsLst>
                  <a:lin ang="5400000" scaled="0"/>
                </a:gradFill>
              </a:defRPr>
            </a:lvl1pPr>
            <a:lvl2pPr marL="28575" indent="0">
              <a:buNone/>
              <a:defRPr sz="2000"/>
            </a:lvl2pPr>
            <a:lvl3pPr marL="223838" indent="0">
              <a:buNone/>
              <a:defRPr sz="2000"/>
            </a:lvl3pPr>
            <a:lvl4pPr marL="476250" indent="0">
              <a:buNone/>
              <a:defRPr sz="1800"/>
            </a:lvl4pPr>
            <a:lvl5pPr marL="739775" indent="0">
              <a:buNone/>
              <a:defRPr sz="18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42648731"/>
      </p:ext>
    </p:extLst>
  </p:cSld>
  <p:clrMapOvr>
    <a:masterClrMapping/>
  </p:clrMapOvr>
  <p:transition>
    <p:fade/>
  </p:transition>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553196831"/>
      </p:ext>
    </p:extLst>
  </p:cSld>
  <p:clrMapOvr>
    <a:masterClrMapping/>
  </p:clrMapOvr>
  <p:transition>
    <p:fade/>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and 2-color bulleted">
    <p:bg>
      <p:bgPr>
        <a:solidFill>
          <a:schemeClr val="bg2"/>
        </a:solid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274638" y="1212850"/>
            <a:ext cx="11887200" cy="2228302"/>
          </a:xfrm>
        </p:spPr>
        <p:txBody>
          <a:bodyPr>
            <a:spAutoFit/>
          </a:bodyPr>
          <a:lstStyle>
            <a:lvl1pPr>
              <a:buClr>
                <a:schemeClr val="tx2"/>
              </a:buClr>
              <a:defRPr>
                <a:gradFill>
                  <a:gsLst>
                    <a:gs pos="0">
                      <a:schemeClr val="tx1"/>
                    </a:gs>
                    <a:gs pos="100000">
                      <a:schemeClr val="tx1"/>
                    </a:gs>
                  </a:gsLst>
                  <a:lin ang="5400000" scaled="0"/>
                </a:gradFill>
              </a:defRPr>
            </a:lvl1pPr>
            <a:lvl3pPr>
              <a:defRPr sz="2400"/>
            </a:lvl3pPr>
            <a:lvl4pPr>
              <a:defRPr sz="2000"/>
            </a:lvl4pPr>
            <a:lvl5pPr>
              <a:defRPr sz="200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6" name="Title 5"/>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525470771"/>
      </p:ext>
    </p:extLst>
  </p:cSld>
  <p:clrMapOvr>
    <a:masterClrMapping/>
  </p:clrMapOvr>
  <p:transition>
    <p:fade/>
  </p:transition>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468368"/>
          </a:xfrm>
        </p:spPr>
        <p:txBody>
          <a:bodyPr wrap="square">
            <a:spAutoFit/>
          </a:bodyPr>
          <a:lstStyle>
            <a:lvl1pPr marL="0" indent="0">
              <a:spcBef>
                <a:spcPts val="1224"/>
              </a:spcBef>
              <a:buClr>
                <a:schemeClr val="tx1"/>
              </a:buClr>
              <a:buFont typeface="Wingdings" pitchFamily="2" charset="2"/>
              <a:buNone/>
              <a:defRPr sz="3600"/>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18839873"/>
      </p:ext>
    </p:extLst>
  </p:cSld>
  <p:clrMapOvr>
    <a:masterClrMapping/>
  </p:clrMapOvr>
  <p:transition>
    <p:fade/>
  </p:transition>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2-color Non-bulleted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536079"/>
          </a:xfrm>
        </p:spPr>
        <p:txBody>
          <a:bodyPr wrap="square">
            <a:spAutoFit/>
          </a:bodyPr>
          <a:lstStyle>
            <a:lvl1pPr marL="0" indent="0">
              <a:spcBef>
                <a:spcPts val="1224"/>
              </a:spcBef>
              <a:buClr>
                <a:schemeClr val="tx1"/>
              </a:buClr>
              <a:buFont typeface="Wingdings" pitchFamily="2" charset="2"/>
              <a:buNone/>
              <a:defRPr sz="3600">
                <a:solidFill>
                  <a:schemeClr val="tx1"/>
                </a:solidFill>
              </a:defRPr>
            </a:lvl1pPr>
            <a:lvl2pPr marL="0" indent="0">
              <a:buNone/>
              <a:defRPr sz="2000"/>
            </a:lvl2pPr>
            <a:lvl3pPr marL="231775" indent="0">
              <a:buNone/>
              <a:tabLst/>
              <a:defRPr sz="2000"/>
            </a:lvl3pPr>
            <a:lvl4pPr marL="460375" indent="0">
              <a:buNone/>
              <a:defRPr/>
            </a:lvl4pPr>
            <a:lvl5pPr marL="685800" indent="0">
              <a:buNone/>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2516827"/>
      </p:ext>
    </p:extLst>
  </p:cSld>
  <p:clrMapOvr>
    <a:masterClrMapping/>
  </p:clrMapOvr>
  <p:transition>
    <p:fade/>
  </p:transition>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1"/>
              </a:buClr>
              <a:buFontTx/>
              <a:buBlip>
                <a:blip r:embed="rId2"/>
              </a:buBlip>
              <a:defRPr sz="3600"/>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9362577"/>
      </p:ext>
    </p:extLst>
  </p:cSld>
  <p:clrMapOvr>
    <a:masterClrMapping/>
  </p:clrMapOvr>
  <p:transition>
    <p:fad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wo Column 2-color Bullet text">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4" name="Text Placeholder 3"/>
          <p:cNvSpPr>
            <a:spLocks noGrp="1"/>
          </p:cNvSpPr>
          <p:nvPr>
            <p:ph type="body" sz="quarter" idx="10"/>
          </p:nvPr>
        </p:nvSpPr>
        <p:spPr>
          <a:xfrm>
            <a:off x="2746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3"/>
          <p:cNvSpPr>
            <a:spLocks noGrp="1"/>
          </p:cNvSpPr>
          <p:nvPr>
            <p:ph type="body" sz="quarter" idx="11"/>
          </p:nvPr>
        </p:nvSpPr>
        <p:spPr>
          <a:xfrm>
            <a:off x="6675439" y="1212849"/>
            <a:ext cx="5486399" cy="2603790"/>
          </a:xfrm>
        </p:spPr>
        <p:txBody>
          <a:bodyPr wrap="square">
            <a:spAutoFit/>
          </a:bodyPr>
          <a:lstStyle>
            <a:lvl1pPr marL="287338" indent="-287338">
              <a:spcBef>
                <a:spcPts val="1224"/>
              </a:spcBef>
              <a:buClr>
                <a:schemeClr val="tx2"/>
              </a:buClr>
              <a:buFontTx/>
              <a:buBlip>
                <a:blip r:embed="rId2"/>
              </a:buBlip>
              <a:defRPr sz="3600">
                <a:solidFill>
                  <a:schemeClr val="tx1"/>
                </a:solidFill>
              </a:defRPr>
            </a:lvl1pPr>
            <a:lvl2pPr marL="531166" indent="-233195">
              <a:defRPr sz="2400"/>
            </a:lvl2pPr>
            <a:lvl3pPr marL="699585" indent="-168419">
              <a:tabLst/>
              <a:defRPr sz="2000"/>
            </a:lvl3pPr>
            <a:lvl4pPr marL="880958" indent="-181374">
              <a:defRPr/>
            </a:lvl4pPr>
            <a:lvl5pPr marL="1049377" indent="-168419">
              <a:tabLs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65292402"/>
      </p:ext>
    </p:extLst>
  </p:cSld>
  <p:clrMapOvr>
    <a:masterClrMapping/>
  </p:clrMapOvr>
  <p:transition>
    <p:fad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11135705"/>
      </p:ext>
    </p:extLst>
  </p:cSld>
  <p:clrMapOvr>
    <a:masterClrMapping/>
  </p:clrMapOvr>
  <p:transition>
    <p:fade/>
  </p:transition>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Photo Layout">
    <p:bg bwMode="gray">
      <p:bgPr>
        <a:solidFill>
          <a:srgbClr val="002050"/>
        </a:solid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a:extLst>
              <a:ext uri="{28A0092B-C50C-407E-A947-70E740481C1C}">
                <a14:useLocalDpi xmlns:a14="http://schemas.microsoft.com/office/drawing/2010/main" val="0"/>
              </a:ext>
            </a:extLst>
          </a:blip>
          <a:srcRect t="15937" r="3431" b="2608"/>
          <a:stretch/>
        </p:blipFill>
        <p:spPr>
          <a:xfrm>
            <a:off x="0" y="-7938"/>
            <a:ext cx="12466637" cy="7010400"/>
          </a:xfrm>
          <a:prstGeom prst="rect">
            <a:avLst/>
          </a:prstGeom>
        </p:spPr>
      </p:pic>
      <p:sp>
        <p:nvSpPr>
          <p:cNvPr id="19" name="Dark gradation top"/>
          <p:cNvSpPr/>
          <p:nvPr userDrawn="1"/>
        </p:nvSpPr>
        <p:spPr bwMode="gray">
          <a:xfrm>
            <a:off x="0" y="-7938"/>
            <a:ext cx="12348978" cy="6699372"/>
          </a:xfrm>
          <a:prstGeom prst="rect">
            <a:avLst/>
          </a:prstGeom>
          <a:gradFill flip="none" rotWithShape="1">
            <a:gsLst>
              <a:gs pos="0">
                <a:srgbClr val="000000">
                  <a:alpha val="70000"/>
                </a:srgbClr>
              </a:gs>
              <a:gs pos="40000">
                <a:srgbClr val="000000">
                  <a:alpha val="0"/>
                </a:srgbClr>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18" name="Rectangle 17"/>
          <p:cNvSpPr/>
          <p:nvPr userDrawn="1"/>
        </p:nvSpPr>
        <p:spPr bwMode="gray">
          <a:xfrm>
            <a:off x="274638" y="2125663"/>
            <a:ext cx="6019799" cy="3657600"/>
          </a:xfrm>
          <a:prstGeom prst="rect">
            <a:avLst/>
          </a:prstGeom>
          <a:solidFill>
            <a:schemeClr val="bg2">
              <a:alpha val="9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bwMode="ltGray">
          <a:xfrm>
            <a:off x="273050" y="2125661"/>
            <a:ext cx="6021387" cy="2103119"/>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Presentation title</a:t>
            </a:r>
            <a:endParaRPr lang="en-US" dirty="0"/>
          </a:p>
        </p:txBody>
      </p:sp>
      <p:sp>
        <p:nvSpPr>
          <p:cNvPr id="3" name="Text Placeholder 2"/>
          <p:cNvSpPr>
            <a:spLocks noGrp="1"/>
          </p:cNvSpPr>
          <p:nvPr>
            <p:ph type="body" sz="quarter" idx="14" hasCustomPrompt="1"/>
          </p:nvPr>
        </p:nvSpPr>
        <p:spPr bwMode="ltGray">
          <a:xfrm>
            <a:off x="274638" y="4228783"/>
            <a:ext cx="6019799" cy="1554478"/>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1" name="MS logo white"/>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146500361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Big Idea Layout">
    <p:spTree>
      <p:nvGrpSpPr>
        <p:cNvPr id="1" name=""/>
        <p:cNvGrpSpPr/>
        <p:nvPr/>
      </p:nvGrpSpPr>
      <p:grpSpPr>
        <a:xfrm>
          <a:off x="0" y="0"/>
          <a:ext cx="0" cy="0"/>
          <a:chOff x="0" y="0"/>
          <a:chExt cx="0" cy="0"/>
        </a:xfrm>
      </p:grpSpPr>
      <p:sp>
        <p:nvSpPr>
          <p:cNvPr id="2" name="Title 1"/>
          <p:cNvSpPr>
            <a:spLocks noGrp="1"/>
          </p:cNvSpPr>
          <p:nvPr>
            <p:ph type="title"/>
          </p:nvPr>
        </p:nvSpPr>
        <p:spPr>
          <a:xfrm>
            <a:off x="282576" y="1211263"/>
            <a:ext cx="11889564" cy="917575"/>
          </a:xfrm>
        </p:spPr>
        <p:txBody>
          <a:bodyPr/>
          <a:lstStyle>
            <a:lvl1pPr>
              <a:defRPr sz="7200" baseline="0"/>
            </a:lvl1pPr>
          </a:lstStyle>
          <a:p>
            <a:r>
              <a:rPr lang="en-US" smtClean="0"/>
              <a:t>Click to edit Master title style</a:t>
            </a:r>
            <a:endParaRPr lang="en-US" dirty="0"/>
          </a:p>
        </p:txBody>
      </p:sp>
    </p:spTree>
    <p:extLst>
      <p:ext uri="{BB962C8B-B14F-4D97-AF65-F5344CB8AC3E}">
        <p14:creationId xmlns:p14="http://schemas.microsoft.com/office/powerpoint/2010/main" val="2915293295"/>
      </p:ext>
    </p:extLst>
  </p:cSld>
  <p:clrMapOvr>
    <a:masterClrMapping/>
  </p:clrMapOvr>
  <p:transition>
    <p:fade/>
  </p:transition>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Fact Layout">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390161380"/>
      </p:ext>
    </p:extLst>
  </p:cSld>
  <p:clrMapOvr>
    <a:masterClrMapping/>
  </p:clrMapOvr>
  <p:transition>
    <p:fade/>
  </p:transition>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Fact Layout_Accent Color 1">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2113225" y="2125663"/>
            <a:ext cx="8219813" cy="1828800"/>
          </a:xfrm>
        </p:spPr>
        <p:txBody>
          <a:bodyPr/>
          <a:lstStyle>
            <a:lvl1pPr>
              <a:defRPr sz="6000" baseline="0"/>
            </a:lvl1pPr>
          </a:lstStyle>
          <a:p>
            <a:r>
              <a:rPr lang="en-US" smtClean="0"/>
              <a:t>Click to edit Master title style</a:t>
            </a:r>
            <a:endParaRPr lang="en-US" dirty="0"/>
          </a:p>
        </p:txBody>
      </p:sp>
    </p:spTree>
    <p:extLst>
      <p:ext uri="{BB962C8B-B14F-4D97-AF65-F5344CB8AC3E}">
        <p14:creationId xmlns:p14="http://schemas.microsoft.com/office/powerpoint/2010/main" val="2538603404"/>
      </p:ext>
    </p:extLst>
  </p:cSld>
  <p:clrMapOvr>
    <a:masterClrMapping/>
  </p:clrMapOvr>
  <p:transition>
    <p:fade/>
  </p:transition>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Quote Layout">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1201806"/>
            <a:ext cx="10058399" cy="917575"/>
          </a:xfrm>
        </p:spPr>
        <p:txBody>
          <a:bodyPr/>
          <a:lstStyle>
            <a:lvl1pPr marL="233363" indent="-233363">
              <a:defRPr sz="6000" baseline="0"/>
            </a:lvl1pPr>
          </a:lstStyle>
          <a:p>
            <a:r>
              <a:rPr lang="en-US" dirty="0" smtClean="0"/>
              <a:t>“Sample quote goes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5126038"/>
            <a:ext cx="5486400" cy="1071062"/>
          </a:xfrm>
        </p:spPr>
        <p:txBody>
          <a:bodyPr/>
          <a:lstStyle>
            <a:lvl1pPr marL="0" indent="0">
              <a:spcBef>
                <a:spcPts val="0"/>
              </a:spcBef>
              <a:buNone/>
              <a:defRPr sz="3200" baseline="0">
                <a:latin typeface="+mj-lt"/>
              </a:defRPr>
            </a:lvl1pPr>
          </a:lstStyle>
          <a:p>
            <a:pPr lvl="0"/>
            <a:r>
              <a:rPr lang="en-US" dirty="0" smtClean="0"/>
              <a:t>Author Name</a:t>
            </a:r>
          </a:p>
          <a:p>
            <a:pPr lvl="0"/>
            <a:r>
              <a:rPr lang="en-US" dirty="0" smtClean="0"/>
              <a:t>Title</a:t>
            </a:r>
          </a:p>
        </p:txBody>
      </p:sp>
    </p:spTree>
    <p:extLst>
      <p:ext uri="{BB962C8B-B14F-4D97-AF65-F5344CB8AC3E}">
        <p14:creationId xmlns:p14="http://schemas.microsoft.com/office/powerpoint/2010/main" val="3183363366"/>
      </p:ext>
    </p:extLst>
  </p:cSld>
  <p:clrMapOvr>
    <a:masterClrMapping/>
  </p:clrMapOvr>
  <p:transition>
    <p:fade/>
  </p:transition>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Quote Layout_Accent Color 2">
    <p:bg>
      <p:bgPr>
        <a:solidFill>
          <a:schemeClr val="bg2"/>
        </a:solidFill>
        <a:effectLst/>
      </p:bgPr>
    </p:bg>
    <p:spTree>
      <p:nvGrpSpPr>
        <p:cNvPr id="1" name=""/>
        <p:cNvGrpSpPr/>
        <p:nvPr/>
      </p:nvGrpSpPr>
      <p:grpSpPr>
        <a:xfrm>
          <a:off x="0" y="0"/>
          <a:ext cx="0" cy="0"/>
          <a:chOff x="0" y="0"/>
          <a:chExt cx="0" cy="0"/>
        </a:xfrm>
      </p:grpSpPr>
      <p:sp>
        <p:nvSpPr>
          <p:cNvPr id="3" name="Title 1"/>
          <p:cNvSpPr>
            <a:spLocks noGrp="1"/>
          </p:cNvSpPr>
          <p:nvPr>
            <p:ph type="title" hasCustomPrompt="1"/>
          </p:nvPr>
        </p:nvSpPr>
        <p:spPr>
          <a:xfrm>
            <a:off x="1189038" y="2125663"/>
            <a:ext cx="10058399" cy="917575"/>
          </a:xfrm>
        </p:spPr>
        <p:txBody>
          <a:bodyPr/>
          <a:lstStyle>
            <a:lvl1pPr marL="282575" indent="-282575">
              <a:tabLst>
                <a:tab pos="282575" algn="l"/>
              </a:tabLst>
              <a:defRPr sz="6000" baseline="0"/>
            </a:lvl1pPr>
          </a:lstStyle>
          <a:p>
            <a:r>
              <a:rPr lang="en-US" dirty="0" smtClean="0"/>
              <a:t>“	Add a quote here. Design is easier than it looks, and more important than it seems.”</a:t>
            </a:r>
            <a:endParaRPr lang="en-US" dirty="0"/>
          </a:p>
        </p:txBody>
      </p:sp>
      <p:sp>
        <p:nvSpPr>
          <p:cNvPr id="4" name="Text Placeholder 3"/>
          <p:cNvSpPr>
            <a:spLocks noGrp="1"/>
          </p:cNvSpPr>
          <p:nvPr>
            <p:ph type="body" sz="quarter" idx="10" hasCustomPrompt="1"/>
          </p:nvPr>
        </p:nvSpPr>
        <p:spPr>
          <a:xfrm>
            <a:off x="5761038" y="4868847"/>
            <a:ext cx="5486400" cy="1071062"/>
          </a:xfrm>
        </p:spPr>
        <p:txBody>
          <a:bodyPr/>
          <a:lstStyle>
            <a:lvl1pPr marL="0" indent="0">
              <a:spcBef>
                <a:spcPts val="0"/>
              </a:spcBef>
              <a:buNone/>
              <a:defRPr sz="3200" baseline="0">
                <a:latin typeface="+mj-lt"/>
              </a:defRPr>
            </a:lvl1pPr>
          </a:lstStyle>
          <a:p>
            <a:pPr lvl="0"/>
            <a:r>
              <a:rPr lang="en-US" dirty="0" smtClean="0"/>
              <a:t>Author’s Name</a:t>
            </a:r>
          </a:p>
          <a:p>
            <a:pPr lvl="0"/>
            <a:r>
              <a:rPr lang="en-US" dirty="0" smtClean="0"/>
              <a:t>Title</a:t>
            </a:r>
          </a:p>
        </p:txBody>
      </p:sp>
    </p:spTree>
    <p:extLst>
      <p:ext uri="{BB962C8B-B14F-4D97-AF65-F5344CB8AC3E}">
        <p14:creationId xmlns:p14="http://schemas.microsoft.com/office/powerpoint/2010/main" val="1243333861"/>
      </p:ext>
    </p:extLst>
  </p:cSld>
  <p:clrMapOvr>
    <a:masterClrMapping/>
  </p:clrMapOvr>
  <p:transition>
    <p:fade/>
  </p:transition>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Big Idea &amp; 3 Points">
    <p:bg>
      <p:bgPr>
        <a:solidFill>
          <a:schemeClr val="bg2"/>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282576" y="2430462"/>
            <a:ext cx="11887200" cy="932563"/>
          </a:xfrm>
        </p:spPr>
        <p:txBody>
          <a:bodyPr/>
          <a:lstStyle>
            <a:lvl1pPr marL="0" indent="0">
              <a:buNone/>
              <a:defRPr sz="5400">
                <a:gradFill>
                  <a:gsLst>
                    <a:gs pos="3333">
                      <a:schemeClr val="tx1"/>
                    </a:gs>
                    <a:gs pos="39000">
                      <a:schemeClr val="tx1"/>
                    </a:gs>
                  </a:gsLst>
                  <a:lin ang="5400000" scaled="0"/>
                </a:gradFill>
              </a:defRPr>
            </a:lvl1pPr>
            <a:lvl2pPr marL="0" indent="0">
              <a:buFontTx/>
              <a:buNone/>
              <a:defRPr sz="2000"/>
            </a:lvl2pPr>
            <a:lvl3pPr marL="228600" indent="0">
              <a:buNone/>
              <a:defRPr/>
            </a:lvl3pPr>
            <a:lvl4pPr marL="457200" indent="0">
              <a:buNone/>
              <a:defRPr/>
            </a:lvl4pPr>
            <a:lvl5pPr marL="685800" indent="0">
              <a:buNone/>
              <a:defRPr/>
            </a:lvl5pPr>
          </a:lstStyle>
          <a:p>
            <a:pPr lvl="0"/>
            <a:r>
              <a:rPr lang="en-US" smtClean="0"/>
              <a:t>Click to edit Master text styles</a:t>
            </a:r>
          </a:p>
        </p:txBody>
      </p:sp>
      <p:sp>
        <p:nvSpPr>
          <p:cNvPr id="4" name="Title 1"/>
          <p:cNvSpPr>
            <a:spLocks noGrp="1"/>
          </p:cNvSpPr>
          <p:nvPr>
            <p:ph type="title"/>
          </p:nvPr>
        </p:nvSpPr>
        <p:spPr>
          <a:xfrm>
            <a:off x="282576" y="1211263"/>
            <a:ext cx="11889564" cy="917575"/>
          </a:xfrm>
        </p:spPr>
        <p:txBody>
          <a:bodyPr/>
          <a:lstStyle>
            <a:lvl1pPr>
              <a:defRPr sz="7200" baseline="0">
                <a:gradFill>
                  <a:gsLst>
                    <a:gs pos="1250">
                      <a:schemeClr val="tx1"/>
                    </a:gs>
                    <a:gs pos="100000">
                      <a:schemeClr val="tx1"/>
                    </a:gs>
                  </a:gsLst>
                  <a:lin ang="5400000" scaled="0"/>
                </a:gradFill>
              </a:defRPr>
            </a:lvl1pPr>
          </a:lstStyle>
          <a:p>
            <a:r>
              <a:rPr lang="en-US" smtClean="0"/>
              <a:t>Click to edit Master title style</a:t>
            </a:r>
            <a:endParaRPr lang="en-US" dirty="0"/>
          </a:p>
        </p:txBody>
      </p:sp>
    </p:spTree>
    <p:extLst>
      <p:ext uri="{BB962C8B-B14F-4D97-AF65-F5344CB8AC3E}">
        <p14:creationId xmlns:p14="http://schemas.microsoft.com/office/powerpoint/2010/main" val="480330917"/>
      </p:ext>
    </p:extLst>
  </p:cSld>
  <p:clrMapOvr>
    <a:masterClrMapping/>
  </p:clrMapOvr>
  <p:transition>
    <p:fade/>
  </p:transition>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_50-50 Right Photo Layout_02">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23279" r="17893"/>
          <a:stretch/>
        </p:blipFill>
        <p:spPr>
          <a:xfrm>
            <a:off x="6294437" y="0"/>
            <a:ext cx="6172200" cy="6994525"/>
          </a:xfrm>
          <a:prstGeom prst="rect">
            <a:avLst/>
          </a:prstGeom>
        </p:spPr>
      </p:pic>
      <p:pic>
        <p:nvPicPr>
          <p:cNvPr id="9" name="Picture Placeholder 4"/>
          <p:cNvPicPr>
            <a:picLocks noChangeAspect="1"/>
          </p:cNvPicPr>
          <p:nvPr userDrawn="1"/>
        </p:nvPicPr>
        <p:blipFill rotWithShape="1">
          <a:blip r:embed="rId5">
            <a:extLst>
              <a:ext uri="{28A0092B-C50C-407E-A947-70E740481C1C}">
                <a14:useLocalDpi xmlns:a14="http://schemas.microsoft.com/office/drawing/2010/main" val="0"/>
              </a:ext>
            </a:extLst>
          </a:blip>
          <a:srcRect l="-503" t="26090" r="67" b="-1"/>
          <a:stretch/>
        </p:blipFill>
        <p:spPr>
          <a:xfrm>
            <a:off x="6270259" y="-7938"/>
            <a:ext cx="6196378" cy="7010400"/>
          </a:xfrm>
          <a:prstGeom prst="rect">
            <a:avLst/>
          </a:prstGeom>
        </p:spPr>
      </p:pic>
    </p:spTree>
    <p:extLst>
      <p:ext uri="{BB962C8B-B14F-4D97-AF65-F5344CB8AC3E}">
        <p14:creationId xmlns:p14="http://schemas.microsoft.com/office/powerpoint/2010/main" val="436985647"/>
      </p:ext>
    </p:extLst>
  </p:cSld>
  <p:clrMapOvr>
    <a:masterClrMapping/>
  </p:clrMapOvr>
  <p:transition>
    <p:fade/>
  </p:transition>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50-50 Right Photo Layout_03">
    <p:bg bwMode="auto">
      <p:bgPr>
        <a:solidFill>
          <a:schemeClr val="bg2"/>
        </a:solidFill>
        <a:effectLst/>
      </p:bgPr>
    </p:bg>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4" name="Title 1"/>
          <p:cNvSpPr>
            <a:spLocks noGrp="1"/>
          </p:cNvSpPr>
          <p:nvPr>
            <p:ph type="title" hasCustomPrompt="1"/>
          </p:nvPr>
        </p:nvSpPr>
        <p:spPr bwMode="invGray">
          <a:xfrm>
            <a:off x="274639" y="2137695"/>
            <a:ext cx="5486400" cy="2731168"/>
          </a:xfrm>
          <a:noFill/>
        </p:spPr>
        <p:txBody>
          <a:bodyPr vert="horz" wrap="square" lIns="146304" tIns="91440" rIns="146304" bIns="91440" rtlCol="0" anchor="t" anchorCtr="0">
            <a:noAutofit/>
          </a:bodyPr>
          <a:lstStyle>
            <a:lvl1pPr>
              <a:defRPr lang="en-US" sz="6000" spc="-100" baseline="0" dirty="0">
                <a:gradFill>
                  <a:gsLst>
                    <a:gs pos="5833">
                      <a:srgbClr val="FFFFFF"/>
                    </a:gs>
                    <a:gs pos="18000">
                      <a:srgbClr val="FFFFFF"/>
                    </a:gs>
                  </a:gsLst>
                  <a:lin ang="5400000" scaled="0"/>
                </a:gradFill>
              </a:defRPr>
            </a:lvl1pPr>
          </a:lstStyle>
          <a:p>
            <a:pPr lvl="0"/>
            <a:r>
              <a:rPr lang="en-US" dirty="0" smtClean="0"/>
              <a:t>Section title</a:t>
            </a:r>
            <a:endParaRPr lang="en-US" dirty="0"/>
          </a:p>
        </p:txBody>
      </p:sp>
      <p:sp>
        <p:nvSpPr>
          <p:cNvPr id="6" name="Text Placeholder 2"/>
          <p:cNvSpPr>
            <a:spLocks noGrp="1"/>
          </p:cNvSpPr>
          <p:nvPr>
            <p:ph type="body" sz="quarter" idx="14" hasCustomPrompt="1"/>
          </p:nvPr>
        </p:nvSpPr>
        <p:spPr bwMode="invGray">
          <a:xfrm>
            <a:off x="276272" y="4868863"/>
            <a:ext cx="5485039" cy="914399"/>
          </a:xfrm>
        </p:spPr>
        <p:txBody>
          <a:bodyPr tIns="109728" bIns="109728">
            <a:noAutofit/>
          </a:bodyPr>
          <a:lstStyle>
            <a:lvl1pPr marL="0" indent="0">
              <a:spcBef>
                <a:spcPts val="0"/>
              </a:spcBef>
              <a:buNone/>
              <a:defRPr sz="3200">
                <a:gradFill>
                  <a:gsLst>
                    <a:gs pos="1250">
                      <a:srgbClr val="FFFFFF"/>
                    </a:gs>
                    <a:gs pos="99000">
                      <a:srgbClr val="FFFFFF"/>
                    </a:gs>
                  </a:gsLst>
                  <a:lin ang="5400000" scaled="0"/>
                </a:gradFill>
              </a:defRPr>
            </a:lvl1pPr>
          </a:lstStyle>
          <a:p>
            <a:pPr lvl="0"/>
            <a:r>
              <a:rPr lang="en-US" dirty="0" smtClean="0"/>
              <a:t>Speaker Name</a:t>
            </a:r>
            <a:endParaRPr lang="en-US" dirty="0"/>
          </a:p>
        </p:txBody>
      </p:sp>
      <p:pic>
        <p:nvPicPr>
          <p:cNvPr id="10"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457200" y="6182440"/>
            <a:ext cx="1552931" cy="332660"/>
          </a:xfrm>
          <a:prstGeom prst="rect">
            <a:avLst/>
          </a:prstGeom>
        </p:spPr>
      </p:pic>
      <p:pic>
        <p:nvPicPr>
          <p:cNvPr id="8" name="Picture Placeholder 4"/>
          <p:cNvPicPr>
            <a:picLocks noChangeAspect="1"/>
          </p:cNvPicPr>
          <p:nvPr userDrawn="1"/>
        </p:nvPicPr>
        <p:blipFill rotWithShape="1">
          <a:blip r:embed="rId4">
            <a:extLst>
              <a:ext uri="{28A0092B-C50C-407E-A947-70E740481C1C}">
                <a14:useLocalDpi xmlns:a14="http://schemas.microsoft.com/office/drawing/2010/main" val="0"/>
              </a:ext>
            </a:extLst>
          </a:blip>
          <a:srcRect l="1536" t="114" r="36245" b="-114"/>
          <a:stretch/>
        </p:blipFill>
        <p:spPr>
          <a:xfrm>
            <a:off x="6294436" y="1"/>
            <a:ext cx="6172201" cy="6994524"/>
          </a:xfrm>
          <a:prstGeom prst="rect">
            <a:avLst/>
          </a:prstGeom>
        </p:spPr>
      </p:pic>
    </p:spTree>
    <p:extLst>
      <p:ext uri="{BB962C8B-B14F-4D97-AF65-F5344CB8AC3E}">
        <p14:creationId xmlns:p14="http://schemas.microsoft.com/office/powerpoint/2010/main" val="1297569102"/>
      </p:ext>
    </p:extLst>
  </p:cSld>
  <p:clrMapOvr>
    <a:masterClrMapping/>
  </p:clrMapOvr>
  <p:transition>
    <p:fade/>
  </p:transition>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9526804"/>
      </p:ext>
    </p:extLst>
  </p:cSld>
  <p:clrMapOvr>
    <a:masterClrMapping/>
  </p:clrMapOvr>
  <p:transition>
    <p:fade/>
  </p:transition>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Accent Color 1">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78450787"/>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bg bwMode="auto">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5" name="Text Placeholder 4"/>
          <p:cNvSpPr>
            <a:spLocks noGrp="1"/>
          </p:cNvSpPr>
          <p:nvPr>
            <p:ph type="body" sz="quarter" idx="12" hasCustomPrompt="1"/>
          </p:nvPr>
        </p:nvSpPr>
        <p:spPr>
          <a:xfrm>
            <a:off x="276540" y="3954457"/>
            <a:ext cx="6399213" cy="1830388"/>
          </a:xfrm>
          <a:noFill/>
        </p:spPr>
        <p:txBody>
          <a:bodyPr lIns="146304" tIns="109728" rIns="146304" bIns="109728">
            <a:noAutofit/>
          </a:bodyPr>
          <a:lstStyle>
            <a:lvl1pPr marL="0" indent="0">
              <a:spcBef>
                <a:spcPts val="0"/>
              </a:spcBef>
              <a:buNone/>
              <a:defRPr sz="3600" spc="0" baseline="0">
                <a:gradFill>
                  <a:gsLst>
                    <a:gs pos="0">
                      <a:schemeClr val="tx1"/>
                    </a:gs>
                    <a:gs pos="100000">
                      <a:schemeClr val="tx1"/>
                    </a:gs>
                  </a:gsLst>
                  <a:lin ang="5400000" scaled="0"/>
                </a:gradFill>
                <a:latin typeface="+mj-lt"/>
              </a:defRPr>
            </a:lvl1pPr>
          </a:lstStyle>
          <a:p>
            <a:pPr lvl="0"/>
            <a:r>
              <a:rPr lang="en-US" dirty="0" smtClean="0"/>
              <a:t>Speaker Name</a:t>
            </a:r>
          </a:p>
        </p:txBody>
      </p:sp>
      <p:sp>
        <p:nvSpPr>
          <p:cNvPr id="9" name="Title 1"/>
          <p:cNvSpPr>
            <a:spLocks noGrp="1"/>
          </p:cNvSpPr>
          <p:nvPr>
            <p:ph type="title" hasCustomPrompt="1"/>
          </p:nvPr>
        </p:nvSpPr>
        <p:spPr>
          <a:xfrm>
            <a:off x="274703" y="2117165"/>
            <a:ext cx="8229535" cy="1837298"/>
          </a:xfrm>
          <a:noFill/>
        </p:spPr>
        <p:txBody>
          <a:bodyPr lIns="146304" tIns="91440" rIns="146304" bIns="91440" anchor="t" anchorCtr="0"/>
          <a:lstStyle>
            <a:lvl1pPr>
              <a:defRPr sz="6000" spc="-100" baseline="0">
                <a:gradFill>
                  <a:gsLst>
                    <a:gs pos="3333">
                      <a:schemeClr val="tx1"/>
                    </a:gs>
                    <a:gs pos="39000">
                      <a:schemeClr val="tx1"/>
                    </a:gs>
                  </a:gsLst>
                  <a:lin ang="5400000" scaled="0"/>
                </a:gradFill>
              </a:defRPr>
            </a:lvl1pPr>
          </a:lstStyle>
          <a:p>
            <a:r>
              <a:rPr lang="en-US" dirty="0" smtClean="0"/>
              <a:t>Presentation title</a:t>
            </a:r>
            <a:endParaRPr lang="en-US" dirty="0"/>
          </a:p>
        </p:txBody>
      </p:sp>
      <p:pic>
        <p:nvPicPr>
          <p:cNvPr id="8" name="MS logo white"/>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bwMode="gray">
          <a:xfrm>
            <a:off x="458332" y="6182440"/>
            <a:ext cx="1552931" cy="332660"/>
          </a:xfrm>
          <a:prstGeom prst="rect">
            <a:avLst/>
          </a:prstGeom>
        </p:spPr>
      </p:pic>
    </p:spTree>
    <p:extLst>
      <p:ext uri="{BB962C8B-B14F-4D97-AF65-F5344CB8AC3E}">
        <p14:creationId xmlns:p14="http://schemas.microsoft.com/office/powerpoint/2010/main" val="2886053532"/>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extLst mod="1">
    <p:ext uri="{DCECCB84-F9BA-43D5-87BE-67443E8EF086}">
      <p15:sldGuideLst xmlns:p15="http://schemas.microsoft.com/office/powerpoint/2012/main">
        <p15:guide id="4" orient="horz" pos="4406" userDrawn="1">
          <p15:clr>
            <a:srgbClr val="C35EA4"/>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Blank Accent Color 2">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9344578"/>
      </p:ext>
    </p:extLst>
  </p:cSld>
  <p:clrMapOvr>
    <a:masterClrMapping/>
  </p:clrMapOvr>
  <p:transition>
    <p:fade/>
  </p:transition>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Blank Accent Color 3">
    <p:bg>
      <p:bgPr>
        <a:solidFill>
          <a:schemeClr val="bg2"/>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96928305"/>
      </p:ext>
    </p:extLst>
  </p:cSld>
  <p:clrMapOvr>
    <a:masterClrMapping/>
  </p:clrMapOvr>
  <p:transition>
    <p:fade/>
  </p:transition>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Text Placeholder 6"/>
          <p:cNvSpPr>
            <a:spLocks noGrp="1"/>
          </p:cNvSpPr>
          <p:nvPr>
            <p:ph type="body" sz="quarter" idx="11" hasCustomPrompt="1"/>
          </p:nvPr>
        </p:nvSpPr>
        <p:spPr>
          <a:xfrm>
            <a:off x="1" y="6363076"/>
            <a:ext cx="12436476" cy="631450"/>
          </a:xfrm>
          <a:prstGeom prst="rect">
            <a:avLst/>
          </a:prstGeom>
          <a:solidFill>
            <a:srgbClr val="FFFC9E"/>
          </a:solidFill>
        </p:spPr>
        <p:txBody>
          <a:bodyPr wrap="square" lIns="155457" tIns="77729" rIns="155457" bIns="77729" anchor="b" anchorCtr="0">
            <a:noAutofit/>
          </a:bodyPr>
          <a:lstStyle>
            <a:lvl1pPr algn="r">
              <a:buFont typeface="Arial" pitchFamily="34" charset="0"/>
              <a:buNone/>
              <a:defRPr sz="3700" spc="-51" baseline="0">
                <a:gradFill>
                  <a:gsLst>
                    <a:gs pos="0">
                      <a:srgbClr val="000000"/>
                    </a:gs>
                    <a:gs pos="100000">
                      <a:srgbClr val="000000"/>
                    </a:gs>
                  </a:gsLst>
                  <a:lin ang="5400000" scaled="0"/>
                </a:gradFill>
                <a:effectLst/>
                <a:latin typeface="Segoe UI" pitchFamily="34" charset="0"/>
                <a:ea typeface="Segoe UI" pitchFamily="34" charset="0"/>
                <a:cs typeface="Segoe UI" pitchFamily="34" charset="0"/>
              </a:defRPr>
            </a:lvl1pPr>
          </a:lstStyle>
          <a:p>
            <a:pPr lvl="0"/>
            <a:r>
              <a:rPr lang="en-US" dirty="0" smtClean="0"/>
              <a:t>Next:</a:t>
            </a:r>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478965689"/>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lack slide Layout">
    <p:bg bwMode="black">
      <p:bgPr>
        <a:solidFill>
          <a:srgbClr val="000000"/>
        </a:solid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0" hasCustomPrompt="1"/>
          </p:nvPr>
        </p:nvSpPr>
        <p:spPr bwMode="white">
          <a:xfrm>
            <a:off x="274638" y="1212850"/>
            <a:ext cx="11887200" cy="2443746"/>
          </a:xfrm>
          <a:prstGeom prst="rect">
            <a:avLst/>
          </a:prstGeom>
        </p:spPr>
        <p:txBody>
          <a:bodyPr/>
          <a:lstStyle>
            <a:lvl1pPr marL="290513" indent="-290513">
              <a:buClr>
                <a:schemeClr val="tx1"/>
              </a:buClr>
              <a:buSzPct val="90000"/>
              <a:buFont typeface="Wingdings" panose="05000000000000000000" pitchFamily="2" charset="2"/>
              <a:buChar char="§"/>
              <a:defRPr sz="3600">
                <a:gradFill>
                  <a:gsLst>
                    <a:gs pos="1250">
                      <a:schemeClr val="tx1"/>
                    </a:gs>
                    <a:gs pos="100000">
                      <a:schemeClr val="tx1"/>
                    </a:gs>
                  </a:gsLst>
                  <a:lin ang="5400000" scaled="0"/>
                </a:gradFill>
                <a:latin typeface="Segoe UI" pitchFamily="34" charset="0"/>
                <a:ea typeface="Segoe UI" pitchFamily="34" charset="0"/>
                <a:cs typeface="Segoe UI" pitchFamily="34" charset="0"/>
              </a:defRPr>
            </a:lvl1pPr>
            <a:lvl2pPr marL="571500" indent="-280988">
              <a:buClr>
                <a:schemeClr val="tx1"/>
              </a:buClr>
              <a:buSzPct val="90000"/>
              <a:buFont typeface="Wingdings" panose="05000000000000000000" pitchFamily="2" charset="2"/>
              <a:buChar char="§"/>
              <a:defRPr sz="3200">
                <a:gradFill>
                  <a:gsLst>
                    <a:gs pos="1250">
                      <a:schemeClr val="tx1"/>
                    </a:gs>
                    <a:gs pos="100000">
                      <a:schemeClr val="tx1"/>
                    </a:gs>
                  </a:gsLst>
                  <a:lin ang="5400000" scaled="0"/>
                </a:gradFill>
                <a:latin typeface="Segoe UI" pitchFamily="34" charset="0"/>
                <a:ea typeface="Segoe UI" pitchFamily="34" charset="0"/>
                <a:cs typeface="Segoe UI" pitchFamily="34" charset="0"/>
              </a:defRPr>
            </a:lvl2pPr>
            <a:lvl3pPr marL="862013" indent="-290513">
              <a:buClr>
                <a:schemeClr val="tx1"/>
              </a:buClr>
              <a:buSzPct val="90000"/>
              <a:buFont typeface="Wingdings" panose="05000000000000000000" pitchFamily="2" charset="2"/>
              <a:buChar char="§"/>
              <a:defRPr sz="2800">
                <a:gradFill>
                  <a:gsLst>
                    <a:gs pos="1250">
                      <a:schemeClr val="tx1"/>
                    </a:gs>
                    <a:gs pos="100000">
                      <a:schemeClr val="tx1"/>
                    </a:gs>
                  </a:gsLst>
                  <a:lin ang="5400000" scaled="0"/>
                </a:gradFill>
                <a:latin typeface="Segoe UI" pitchFamily="34" charset="0"/>
                <a:ea typeface="Segoe UI" pitchFamily="34" charset="0"/>
                <a:cs typeface="Segoe UI" pitchFamily="34" charset="0"/>
              </a:defRPr>
            </a:lvl3pPr>
            <a:lvl4pPr marL="1090613" indent="-228600">
              <a:buClr>
                <a:schemeClr val="tx1"/>
              </a:buClr>
              <a:buSzPct val="90000"/>
              <a:buFont typeface="Wingdings" panose="05000000000000000000" pitchFamily="2" charset="2"/>
              <a:buChar char="§"/>
              <a:defRPr sz="2400">
                <a:gradFill>
                  <a:gsLst>
                    <a:gs pos="1250">
                      <a:schemeClr val="tx1"/>
                    </a:gs>
                    <a:gs pos="100000">
                      <a:schemeClr val="tx1"/>
                    </a:gs>
                  </a:gsLst>
                  <a:lin ang="5400000" scaled="0"/>
                </a:gradFill>
                <a:latin typeface="Segoe UI" pitchFamily="34" charset="0"/>
                <a:ea typeface="Segoe UI" pitchFamily="34" charset="0"/>
                <a:cs typeface="Segoe UI" pitchFamily="34" charset="0"/>
              </a:defRPr>
            </a:lvl4pPr>
            <a:lvl5pPr marL="1319213" indent="-228600">
              <a:buClr>
                <a:schemeClr val="tx1"/>
              </a:buClr>
              <a:buSzPct val="90000"/>
              <a:buFont typeface="Wingdings" panose="05000000000000000000" pitchFamily="2" charset="2"/>
              <a:buChar char="§"/>
              <a:defRPr sz="2000">
                <a:gradFill>
                  <a:gsLst>
                    <a:gs pos="1250">
                      <a:schemeClr val="tx1"/>
                    </a:gs>
                    <a:gs pos="100000">
                      <a:schemeClr val="tx1"/>
                    </a:gs>
                  </a:gsLst>
                  <a:lin ang="5400000" scaled="0"/>
                </a:gradFill>
                <a:latin typeface="Segoe UI" pitchFamily="34" charset="0"/>
                <a:ea typeface="Segoe UI" pitchFamily="34" charset="0"/>
                <a:cs typeface="Segoe UI" pitchFamily="34" charset="0"/>
              </a:defRPr>
            </a:lvl5pPr>
          </a:lstStyle>
          <a:p>
            <a:pPr lvl="0"/>
            <a:r>
              <a:rPr lang="en-US" dirty="0" smtClean="0"/>
              <a:t>Use this Layout for Speaker Notes slides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bwMode="white"/>
        <p:txBody>
          <a:bodyPr/>
          <a:lstStyle>
            <a:lvl1pPr>
              <a:defRPr>
                <a:gradFill>
                  <a:gsLst>
                    <a:gs pos="1250">
                      <a:schemeClr val="tx1"/>
                    </a:gs>
                    <a:gs pos="100000">
                      <a:schemeClr val="tx1"/>
                    </a:gs>
                  </a:gsLst>
                  <a:lin ang="5400000" scaled="0"/>
                </a:gradFill>
                <a:latin typeface="+mj-lt"/>
                <a:ea typeface="Segoe UI" pitchFamily="34" charset="0"/>
                <a:cs typeface="Segoe UI" pitchFamily="34" charset="0"/>
              </a:defRPr>
            </a:lvl1pPr>
          </a:lstStyle>
          <a:p>
            <a:r>
              <a:rPr lang="en-US" smtClean="0"/>
              <a:t>Click to edit Master title style</a:t>
            </a:r>
            <a:endParaRPr lang="en-US" dirty="0"/>
          </a:p>
        </p:txBody>
      </p:sp>
    </p:spTree>
    <p:extLst>
      <p:ext uri="{BB962C8B-B14F-4D97-AF65-F5344CB8AC3E}">
        <p14:creationId xmlns:p14="http://schemas.microsoft.com/office/powerpoint/2010/main" val="1935232027"/>
      </p:ext>
    </p:extLst>
  </p:cSld>
  <p:clrMapOvr>
    <a:overrideClrMapping bg1="dk1" tx1="lt1" bg2="dk2" tx2="lt2" accent1="accent1" accent2="accent2" accent3="accent3" accent4="accent4" accent5="accent5" accent6="accent6" hlink="hlink" folHlink="folHlink"/>
  </p:clrMapOvr>
  <p:transition>
    <p:fade/>
  </p:transition>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3" name="Rectangle 2"/>
          <p:cNvSpPr/>
          <p:nvPr userDrawn="1"/>
        </p:nvSpPr>
        <p:spPr>
          <a:xfrm>
            <a:off x="0" y="0"/>
            <a:ext cx="12436475" cy="6188302"/>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84309" y="6433574"/>
            <a:ext cx="1541255" cy="327207"/>
          </a:xfrm>
          <a:prstGeom prst="rect">
            <a:avLst/>
          </a:prstGeom>
        </p:spPr>
      </p:pic>
      <p:pic>
        <p:nvPicPr>
          <p:cNvPr id="7" name="Picture 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342666" y="2485523"/>
            <a:ext cx="9751144" cy="1217256"/>
          </a:xfrm>
          <a:prstGeom prst="rect">
            <a:avLst/>
          </a:prstGeom>
        </p:spPr>
      </p:pic>
    </p:spTree>
    <p:extLst>
      <p:ext uri="{BB962C8B-B14F-4D97-AF65-F5344CB8AC3E}">
        <p14:creationId xmlns:p14="http://schemas.microsoft.com/office/powerpoint/2010/main" val="1857545217"/>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40856"/>
          <a:stretch/>
        </p:blipFill>
        <p:spPr>
          <a:xfrm>
            <a:off x="6224048" y="-7124"/>
            <a:ext cx="6212427" cy="7001649"/>
          </a:xfrm>
          <a:prstGeom prst="rect">
            <a:avLst/>
          </a:prstGeom>
        </p:spPr>
      </p:pic>
      <p:pic>
        <p:nvPicPr>
          <p:cNvPr id="5" name="Picture 4"/>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6767" y="6298833"/>
            <a:ext cx="1515891" cy="323686"/>
          </a:xfrm>
          <a:prstGeom prst="rect">
            <a:avLst/>
          </a:prstGeom>
        </p:spPr>
      </p:pic>
      <p:pic>
        <p:nvPicPr>
          <p:cNvPr id="6" name="Picture 5"/>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2861" y="3063289"/>
            <a:ext cx="5298982" cy="661483"/>
          </a:xfrm>
          <a:prstGeom prst="rect">
            <a:avLst/>
          </a:prstGeom>
        </p:spPr>
      </p:pic>
    </p:spTree>
    <p:extLst>
      <p:ext uri="{BB962C8B-B14F-4D97-AF65-F5344CB8AC3E}">
        <p14:creationId xmlns:p14="http://schemas.microsoft.com/office/powerpoint/2010/main" val="3396699473"/>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a:extLst>
              <a:ext uri="{28A0092B-C50C-407E-A947-70E740481C1C}">
                <a14:useLocalDpi xmlns:a14="http://schemas.microsoft.com/office/drawing/2010/main" val="0"/>
              </a:ext>
            </a:extLst>
          </a:blip>
          <a:srcRect l="6440" t="15023" r="8188" b="12829"/>
          <a:stretch/>
        </p:blipFill>
        <p:spPr>
          <a:xfrm>
            <a:off x="0" y="-15543"/>
            <a:ext cx="12436475" cy="7010068"/>
          </a:xfrm>
          <a:prstGeom prst="rect">
            <a:avLst/>
          </a:prstGeom>
        </p:spPr>
      </p:pic>
      <p:sp>
        <p:nvSpPr>
          <p:cNvPr id="4" name="Rectangle 3"/>
          <p:cNvSpPr/>
          <p:nvPr userDrawn="1"/>
        </p:nvSpPr>
        <p:spPr>
          <a:xfrm>
            <a:off x="0" y="0"/>
            <a:ext cx="7003290" cy="7002297"/>
          </a:xfrm>
          <a:prstGeom prst="rect">
            <a:avLst/>
          </a:prstGeom>
          <a:solidFill>
            <a:srgbClr val="E43816">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dirty="0">
              <a:solidFill>
                <a:srgbClr val="FFFFFF"/>
              </a:solidFill>
            </a:endParaRPr>
          </a:p>
        </p:txBody>
      </p:sp>
      <p:pic>
        <p:nvPicPr>
          <p:cNvPr id="6" name="Picture 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376767" y="6298833"/>
            <a:ext cx="1515891" cy="323686"/>
          </a:xfrm>
          <a:prstGeom prst="rect">
            <a:avLst/>
          </a:prstGeom>
        </p:spPr>
      </p:pic>
      <p:pic>
        <p:nvPicPr>
          <p:cNvPr id="7" name="Picture 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00965" y="3090044"/>
            <a:ext cx="5601359" cy="699229"/>
          </a:xfrm>
          <a:prstGeom prst="rect">
            <a:avLst/>
          </a:prstGeom>
        </p:spPr>
      </p:pic>
    </p:spTree>
    <p:extLst>
      <p:ext uri="{BB962C8B-B14F-4D97-AF65-F5344CB8AC3E}">
        <p14:creationId xmlns:p14="http://schemas.microsoft.com/office/powerpoint/2010/main" val="280880732"/>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mp; Content, 2-color,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55008" y="1742998"/>
            <a:ext cx="10726460" cy="2050837"/>
          </a:xfrm>
          <a:prstGeom prst="rect">
            <a:avLst/>
          </a:prstGeom>
        </p:spPr>
        <p:txBody>
          <a:bodyPr>
            <a:spAutoFit/>
          </a:bodyPr>
          <a:lstStyle>
            <a:lvl1pPr marL="0" indent="0">
              <a:spcBef>
                <a:spcPts val="2448"/>
              </a:spcBef>
              <a:buNone/>
              <a:defRPr sz="4080">
                <a:solidFill>
                  <a:schemeClr val="tx1"/>
                </a:solidFill>
                <a:latin typeface="+mj-lt"/>
              </a:defRPr>
            </a:lvl1pPr>
            <a:lvl2pPr marL="0" indent="0">
              <a:buNone/>
              <a:defRPr sz="2040">
                <a:gradFill>
                  <a:gsLst>
                    <a:gs pos="100000">
                      <a:schemeClr val="bg2"/>
                    </a:gs>
                    <a:gs pos="6000">
                      <a:schemeClr val="bg2"/>
                    </a:gs>
                  </a:gsLst>
                  <a:lin ang="5400000" scaled="0"/>
                </a:gradFill>
              </a:defRPr>
            </a:lvl2pPr>
            <a:lvl3pPr marL="236387" indent="0">
              <a:buNone/>
              <a:defRPr sz="2040">
                <a:gradFill>
                  <a:gsLst>
                    <a:gs pos="100000">
                      <a:schemeClr val="bg2"/>
                    </a:gs>
                    <a:gs pos="6000">
                      <a:schemeClr val="bg2"/>
                    </a:gs>
                  </a:gsLst>
                  <a:lin ang="5400000" scaled="0"/>
                </a:gradFill>
              </a:defRPr>
            </a:lvl3pPr>
            <a:lvl4pPr marL="466298" indent="0">
              <a:buNone/>
              <a:defRPr sz="2040">
                <a:gradFill>
                  <a:gsLst>
                    <a:gs pos="100000">
                      <a:schemeClr val="bg2"/>
                    </a:gs>
                    <a:gs pos="6000">
                      <a:schemeClr val="bg2"/>
                    </a:gs>
                  </a:gsLst>
                  <a:lin ang="5400000" scaled="0"/>
                </a:gradFill>
              </a:defRPr>
            </a:lvl4pPr>
            <a:lvl5pPr marL="707543" indent="0">
              <a:buNone/>
              <a:defRPr sz="2040">
                <a:gradFill>
                  <a:gsLst>
                    <a:gs pos="100000">
                      <a:schemeClr val="bg2"/>
                    </a:gs>
                    <a:gs pos="6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a:xfrm>
            <a:off x="855008" y="372394"/>
            <a:ext cx="10726460" cy="856957"/>
          </a:xfrm>
        </p:spPr>
        <p:txBody>
          <a:bodyPr anchor="t">
            <a:spAutoFit/>
          </a:bodyPr>
          <a:lstStyle>
            <a:lvl1pPr>
              <a:defRPr>
                <a:solidFill>
                  <a:schemeClr val="tx1"/>
                </a:solidFill>
              </a:defRPr>
            </a:lvl1pPr>
          </a:lstStyle>
          <a:p>
            <a:r>
              <a:rPr lang="en-US"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25008545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amp; Content, no Bullets">
    <p:spTree>
      <p:nvGrpSpPr>
        <p:cNvPr id="1" name=""/>
        <p:cNvGrpSpPr/>
        <p:nvPr/>
      </p:nvGrpSpPr>
      <p:grpSpPr>
        <a:xfrm>
          <a:off x="0" y="0"/>
          <a:ext cx="0" cy="0"/>
          <a:chOff x="0" y="0"/>
          <a:chExt cx="0" cy="0"/>
        </a:xfrm>
      </p:grpSpPr>
      <p:sp>
        <p:nvSpPr>
          <p:cNvPr id="5" name="Text Placeholder 4"/>
          <p:cNvSpPr>
            <a:spLocks noGrp="1"/>
          </p:cNvSpPr>
          <p:nvPr>
            <p:ph type="body" sz="quarter" idx="10"/>
          </p:nvPr>
        </p:nvSpPr>
        <p:spPr>
          <a:xfrm>
            <a:off x="855009" y="1737959"/>
            <a:ext cx="10726460" cy="2043957"/>
          </a:xfrm>
          <a:prstGeom prst="rect">
            <a:avLst/>
          </a:prstGeom>
        </p:spPr>
        <p:txBody>
          <a:bodyPr/>
          <a:lstStyle>
            <a:lvl1pPr marL="0" indent="0">
              <a:spcBef>
                <a:spcPts val="2448"/>
              </a:spcBef>
              <a:buNone/>
              <a:defRPr sz="4080">
                <a:gradFill>
                  <a:gsLst>
                    <a:gs pos="100000">
                      <a:schemeClr val="bg2"/>
                    </a:gs>
                    <a:gs pos="0">
                      <a:schemeClr val="bg2"/>
                    </a:gs>
                  </a:gsLst>
                  <a:lin ang="5400000" scaled="0"/>
                </a:gradFill>
                <a:latin typeface="+mj-lt"/>
              </a:defRPr>
            </a:lvl1pPr>
            <a:lvl2pPr marL="0" indent="0">
              <a:buNone/>
              <a:defRPr sz="2040">
                <a:gradFill>
                  <a:gsLst>
                    <a:gs pos="100000">
                      <a:schemeClr val="bg2"/>
                    </a:gs>
                    <a:gs pos="0">
                      <a:schemeClr val="bg2"/>
                    </a:gs>
                  </a:gsLst>
                  <a:lin ang="5400000" scaled="0"/>
                </a:gradFill>
              </a:defRPr>
            </a:lvl2pPr>
            <a:lvl3pPr marL="236387" indent="0">
              <a:buNone/>
              <a:defRPr sz="2040">
                <a:gradFill>
                  <a:gsLst>
                    <a:gs pos="100000">
                      <a:schemeClr val="bg2"/>
                    </a:gs>
                    <a:gs pos="0">
                      <a:schemeClr val="bg2"/>
                    </a:gs>
                  </a:gsLst>
                  <a:lin ang="5400000" scaled="0"/>
                </a:gradFill>
              </a:defRPr>
            </a:lvl3pPr>
            <a:lvl4pPr marL="466298" indent="0">
              <a:buNone/>
              <a:defRPr sz="2040">
                <a:gradFill>
                  <a:gsLst>
                    <a:gs pos="100000">
                      <a:schemeClr val="bg2"/>
                    </a:gs>
                    <a:gs pos="0">
                      <a:schemeClr val="bg2"/>
                    </a:gs>
                  </a:gsLst>
                  <a:lin ang="5400000" scaled="0"/>
                </a:gradFill>
              </a:defRPr>
            </a:lvl4pPr>
            <a:lvl5pPr marL="707543" indent="0">
              <a:buNone/>
              <a:defRPr sz="2040">
                <a:gradFill>
                  <a:gsLst>
                    <a:gs pos="100000">
                      <a:schemeClr val="bg2"/>
                    </a:gs>
                    <a:gs pos="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3" name="Title 2"/>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305671405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le &amp; Content w/Bullets">
    <p:spTree>
      <p:nvGrpSpPr>
        <p:cNvPr id="1" name=""/>
        <p:cNvGrpSpPr/>
        <p:nvPr/>
      </p:nvGrpSpPr>
      <p:grpSpPr>
        <a:xfrm>
          <a:off x="0" y="0"/>
          <a:ext cx="0" cy="0"/>
          <a:chOff x="0" y="0"/>
          <a:chExt cx="0" cy="0"/>
        </a:xfrm>
      </p:grpSpPr>
      <p:sp>
        <p:nvSpPr>
          <p:cNvPr id="2" name="Title 1"/>
          <p:cNvSpPr>
            <a:spLocks noGrp="1"/>
          </p:cNvSpPr>
          <p:nvPr>
            <p:ph type="title"/>
          </p:nvPr>
        </p:nvSpPr>
        <p:spPr>
          <a:xfrm>
            <a:off x="529661" y="233152"/>
            <a:ext cx="11375536" cy="856957"/>
          </a:xfrm>
        </p:spPr>
        <p:txBody>
          <a:bodyPr anchor="t" anchorCtr="0"/>
          <a:lstStyle>
            <a:lvl1pPr>
              <a:defRPr>
                <a:solidFill>
                  <a:schemeClr val="tx1"/>
                </a:solidFill>
              </a:defRPr>
            </a:lvl1pPr>
          </a:lstStyle>
          <a:p>
            <a:r>
              <a:rPr lang="en-US" smtClean="0"/>
              <a:t>Click to edit Master title style</a:t>
            </a:r>
            <a:endParaRPr lang="en-US" dirty="0"/>
          </a:p>
        </p:txBody>
      </p:sp>
      <p:sp>
        <p:nvSpPr>
          <p:cNvPr id="5" name="Text Placeholder 4"/>
          <p:cNvSpPr>
            <a:spLocks noGrp="1"/>
          </p:cNvSpPr>
          <p:nvPr>
            <p:ph type="body" sz="quarter" idx="10"/>
          </p:nvPr>
        </p:nvSpPr>
        <p:spPr>
          <a:xfrm>
            <a:off x="529661" y="1476621"/>
            <a:ext cx="11375536" cy="2163842"/>
          </a:xfrm>
          <a:prstGeom prst="rect">
            <a:avLst/>
          </a:prstGeom>
        </p:spPr>
        <p:txBody>
          <a:bodyPr anchor="t" anchorCtr="0">
            <a:spAutoFit/>
          </a:bodyPr>
          <a:lstStyle>
            <a:lvl1pPr marL="289818" indent="-289818">
              <a:buFont typeface="Wingdings" pitchFamily="2" charset="2"/>
              <a:buChar char=""/>
              <a:defRPr sz="4080"/>
            </a:lvl1pPr>
            <a:lvl2pPr marL="527824" indent="-238007">
              <a:buFont typeface="Wingdings" pitchFamily="2" charset="2"/>
              <a:buChar char=""/>
              <a:defRPr>
                <a:latin typeface="+mn-lt"/>
              </a:defRPr>
            </a:lvl2pPr>
            <a:lvl3pPr marL="756116" indent="-228292">
              <a:buFont typeface="Wingdings" pitchFamily="2" charset="2"/>
              <a:buChar char=""/>
              <a:tabLst/>
              <a:defRPr>
                <a:latin typeface="+mn-lt"/>
              </a:defRPr>
            </a:lvl3pPr>
            <a:lvl4pPr marL="932597" indent="-176481">
              <a:buFont typeface="Wingdings" pitchFamily="2" charset="2"/>
              <a:buChar char=""/>
              <a:defRPr>
                <a:latin typeface="+mn-lt"/>
              </a:defRPr>
            </a:lvl4pPr>
            <a:lvl5pPr marL="1109078" indent="-176481">
              <a:buFont typeface="Wingdings" pitchFamily="2" charset="2"/>
              <a:buChar char=""/>
              <a:tabLst/>
              <a:defRPr>
                <a:latin typeface="+mn-lt"/>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118145154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Slide 2">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89621" y="449261"/>
            <a:ext cx="2929050" cy="1344905"/>
          </a:xfrm>
          <a:prstGeom prst="rect">
            <a:avLst/>
          </a:prstGeom>
        </p:spPr>
      </p:pic>
      <p:sp>
        <p:nvSpPr>
          <p:cNvPr id="3" name="Rectangle 2"/>
          <p:cNvSpPr/>
          <p:nvPr userDrawn="1"/>
        </p:nvSpPr>
        <p:spPr bwMode="auto">
          <a:xfrm>
            <a:off x="274638" y="2125663"/>
            <a:ext cx="8229600" cy="36576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9" name="Title 1"/>
          <p:cNvSpPr>
            <a:spLocks noGrp="1"/>
          </p:cNvSpPr>
          <p:nvPr>
            <p:ph type="title" hasCustomPrompt="1"/>
          </p:nvPr>
        </p:nvSpPr>
        <p:spPr>
          <a:xfrm>
            <a:off x="274702" y="2125678"/>
            <a:ext cx="8229536" cy="1828786"/>
          </a:xfrm>
          <a:noFill/>
        </p:spPr>
        <p:txBody>
          <a:bodyPr lIns="146304" tIns="91440" rIns="146304" bIns="91440" anchor="t" anchorCtr="0"/>
          <a:lstStyle>
            <a:lvl1pPr>
              <a:defRPr sz="6000" spc="-100" baseline="0">
                <a:gradFill>
                  <a:gsLst>
                    <a:gs pos="5833">
                      <a:srgbClr val="FFFFFF"/>
                    </a:gs>
                    <a:gs pos="18000">
                      <a:srgbClr val="FFFFFF"/>
                    </a:gs>
                  </a:gsLst>
                  <a:lin ang="5400000" scaled="0"/>
                </a:gradFill>
              </a:defRPr>
            </a:lvl1pPr>
          </a:lstStyle>
          <a:p>
            <a:r>
              <a:rPr lang="en-US" dirty="0" smtClean="0"/>
              <a:t>Presentation title</a:t>
            </a:r>
            <a:endParaRPr lang="en-US" dirty="0"/>
          </a:p>
        </p:txBody>
      </p:sp>
      <p:sp>
        <p:nvSpPr>
          <p:cNvPr id="5" name="Text Placeholder 4"/>
          <p:cNvSpPr>
            <a:spLocks noGrp="1"/>
          </p:cNvSpPr>
          <p:nvPr>
            <p:ph type="body" sz="quarter" idx="12" hasCustomPrompt="1"/>
          </p:nvPr>
        </p:nvSpPr>
        <p:spPr>
          <a:xfrm>
            <a:off x="274701" y="3955786"/>
            <a:ext cx="8229537" cy="1828007"/>
          </a:xfrm>
          <a:noFill/>
        </p:spPr>
        <p:txBody>
          <a:bodyPr lIns="146304" tIns="109728" rIns="146304" bIns="109728">
            <a:noAutofit/>
          </a:bodyPr>
          <a:lstStyle>
            <a:lvl1pPr marL="0" indent="0">
              <a:spcBef>
                <a:spcPts val="0"/>
              </a:spcBef>
              <a:buNone/>
              <a:defRPr sz="3600" spc="0" baseline="0">
                <a:gradFill>
                  <a:gsLst>
                    <a:gs pos="2917">
                      <a:srgbClr val="FFFFFF"/>
                    </a:gs>
                    <a:gs pos="30000">
                      <a:srgbClr val="FFFFFF"/>
                    </a:gs>
                  </a:gsLst>
                  <a:lin ang="5400000" scaled="0"/>
                </a:gradFill>
                <a:latin typeface="+mj-lt"/>
              </a:defRPr>
            </a:lvl1pPr>
          </a:lstStyle>
          <a:p>
            <a:pPr lvl="0"/>
            <a:r>
              <a:rPr lang="en-US" dirty="0" smtClean="0"/>
              <a:t>Speaker Name</a:t>
            </a:r>
          </a:p>
        </p:txBody>
      </p:sp>
      <p:pic>
        <p:nvPicPr>
          <p:cNvPr id="7" name="Picture 6"/>
          <p:cNvPicPr>
            <a:picLocks noChangeAspect="1"/>
          </p:cNvPicPr>
          <p:nvPr userDrawn="1"/>
        </p:nvPicPr>
        <p:blipFill>
          <a:blip r:embed="rId3" cstate="email">
            <a:extLst>
              <a:ext uri="{28A0092B-C50C-407E-A947-70E740481C1C}">
                <a14:useLocalDpi xmlns:a14="http://schemas.microsoft.com/office/drawing/2010/main" val="0"/>
              </a:ext>
            </a:extLst>
          </a:blip>
          <a:stretch>
            <a:fillRect/>
          </a:stretch>
        </p:blipFill>
        <p:spPr bwMode="invGray">
          <a:xfrm>
            <a:off x="458332" y="6182440"/>
            <a:ext cx="1552931" cy="332660"/>
          </a:xfrm>
          <a:prstGeom prst="rect">
            <a:avLst/>
          </a:prstGeom>
        </p:spPr>
      </p:pic>
    </p:spTree>
    <p:extLst>
      <p:ext uri="{BB962C8B-B14F-4D97-AF65-F5344CB8AC3E}">
        <p14:creationId xmlns:p14="http://schemas.microsoft.com/office/powerpoint/2010/main" val="134124479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le &amp; 2-Content, 2-color,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855008" y="1476623"/>
            <a:ext cx="5180846" cy="2615864"/>
          </a:xfrm>
        </p:spPr>
        <p:txBody>
          <a:bodyPr/>
          <a:lstStyle>
            <a:lvl1pPr marL="0" indent="0">
              <a:spcBef>
                <a:spcPts val="1224"/>
              </a:spcBef>
              <a:buNone/>
              <a:defRPr sz="4080">
                <a:solidFill>
                  <a:schemeClr val="tx1"/>
                </a:solidFill>
                <a:latin typeface="+mj-lt"/>
              </a:defRPr>
            </a:lvl1pPr>
            <a:lvl2pPr marL="0" indent="0">
              <a:buNone/>
              <a:defRPr sz="2040"/>
            </a:lvl2pPr>
            <a:lvl3pPr marL="238007" indent="0">
              <a:buNone/>
              <a:defRPr sz="2040"/>
            </a:lvl3pPr>
            <a:lvl4pPr marL="466298" indent="0">
              <a:buNone/>
              <a:defRPr sz="2040"/>
            </a:lvl4pPr>
            <a:lvl5pPr marL="707543" indent="0">
              <a:buNone/>
              <a:defRPr sz="2040"/>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405482" y="1476624"/>
            <a:ext cx="5175986" cy="2655493"/>
          </a:xfrm>
        </p:spPr>
        <p:txBody>
          <a:bodyPr/>
          <a:lstStyle>
            <a:lvl1pPr marL="0" indent="0">
              <a:spcBef>
                <a:spcPts val="1224"/>
              </a:spcBef>
              <a:buNone/>
              <a:defRPr lang="en-US" sz="4080" kern="1200" spc="-71" baseline="0" dirty="0" smtClean="0">
                <a:solidFill>
                  <a:schemeClr val="tx1"/>
                </a:soli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250">
                      <a:schemeClr val="bg2"/>
                    </a:gs>
                    <a:gs pos="100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250">
                      <a:schemeClr val="bg2"/>
                    </a:gs>
                    <a:gs pos="100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358772000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le &amp; 2-Content, no Bullet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smtClean="0"/>
              <a:t>Click to edit Master title style</a:t>
            </a:r>
            <a:endParaRPr lang="en-US" dirty="0"/>
          </a:p>
        </p:txBody>
      </p:sp>
      <p:sp>
        <p:nvSpPr>
          <p:cNvPr id="6" name="Text Placeholder 5"/>
          <p:cNvSpPr>
            <a:spLocks noGrp="1"/>
          </p:cNvSpPr>
          <p:nvPr>
            <p:ph type="body" sz="quarter" idx="11"/>
          </p:nvPr>
        </p:nvSpPr>
        <p:spPr>
          <a:xfrm>
            <a:off x="855008" y="1476624"/>
            <a:ext cx="5180846" cy="2609048"/>
          </a:xfrm>
        </p:spPr>
        <p:txBody>
          <a:bodyPr/>
          <a:lstStyle>
            <a:lvl1pPr marL="0" indent="0">
              <a:spcBef>
                <a:spcPts val="1224"/>
              </a:spcBef>
              <a:buNone/>
              <a:defRPr sz="4080">
                <a:gradFill>
                  <a:gsLst>
                    <a:gs pos="1000">
                      <a:schemeClr val="bg2"/>
                    </a:gs>
                    <a:gs pos="98000">
                      <a:schemeClr val="bg2"/>
                    </a:gs>
                  </a:gsLst>
                  <a:lin ang="5400000" scaled="0"/>
                </a:gradFill>
                <a:latin typeface="+mj-lt"/>
              </a:defRPr>
            </a:lvl1pPr>
            <a:lvl2pPr marL="0" indent="0">
              <a:buNone/>
              <a:defRPr sz="2040">
                <a:gradFill>
                  <a:gsLst>
                    <a:gs pos="1000">
                      <a:schemeClr val="bg2"/>
                    </a:gs>
                    <a:gs pos="98000">
                      <a:schemeClr val="bg2"/>
                    </a:gs>
                  </a:gsLst>
                  <a:lin ang="5400000" scaled="0"/>
                </a:gradFill>
              </a:defRPr>
            </a:lvl2pPr>
            <a:lvl3pPr marL="238007" indent="0">
              <a:buNone/>
              <a:defRPr sz="2040">
                <a:gradFill>
                  <a:gsLst>
                    <a:gs pos="1000">
                      <a:schemeClr val="bg2"/>
                    </a:gs>
                    <a:gs pos="98000">
                      <a:schemeClr val="bg2"/>
                    </a:gs>
                  </a:gsLst>
                  <a:lin ang="5400000" scaled="0"/>
                </a:gradFill>
              </a:defRPr>
            </a:lvl3pPr>
            <a:lvl4pPr marL="466298" indent="0">
              <a:buNone/>
              <a:defRPr sz="2040">
                <a:gradFill>
                  <a:gsLst>
                    <a:gs pos="1000">
                      <a:schemeClr val="bg2"/>
                    </a:gs>
                    <a:gs pos="98000">
                      <a:schemeClr val="bg2"/>
                    </a:gs>
                  </a:gsLst>
                  <a:lin ang="5400000" scaled="0"/>
                </a:gradFill>
              </a:defRPr>
            </a:lvl4pPr>
            <a:lvl5pPr marL="707543" indent="0">
              <a:buNone/>
              <a:defRPr sz="2040">
                <a:gradFill>
                  <a:gsLst>
                    <a:gs pos="1000">
                      <a:schemeClr val="bg2"/>
                    </a:gs>
                    <a:gs pos="98000">
                      <a:schemeClr val="bg2"/>
                    </a:gs>
                  </a:gsLst>
                  <a:lin ang="5400000" scaled="0"/>
                </a:gra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9" name="Text Placeholder 8"/>
          <p:cNvSpPr>
            <a:spLocks noGrp="1"/>
          </p:cNvSpPr>
          <p:nvPr>
            <p:ph type="body" sz="quarter" idx="12"/>
          </p:nvPr>
        </p:nvSpPr>
        <p:spPr>
          <a:xfrm>
            <a:off x="6327217" y="1476624"/>
            <a:ext cx="5254251" cy="2655493"/>
          </a:xfrm>
        </p:spPr>
        <p:txBody>
          <a:bodyPr/>
          <a:lstStyle>
            <a:lvl1pPr marL="0" indent="0">
              <a:spcBef>
                <a:spcPts val="1224"/>
              </a:spcBef>
              <a:buNone/>
              <a:defRPr lang="en-US" sz="4080" kern="1200" spc="-71" baseline="0" dirty="0" smtClean="0">
                <a:gradFill>
                  <a:gsLst>
                    <a:gs pos="1000">
                      <a:schemeClr val="bg2"/>
                    </a:gs>
                    <a:gs pos="98000">
                      <a:schemeClr val="bg2"/>
                    </a:gs>
                  </a:gsLst>
                  <a:lin ang="5400000" scaled="0"/>
                </a:gradFill>
                <a:latin typeface="+mj-lt"/>
                <a:ea typeface="+mn-ea"/>
                <a:cs typeface="+mn-cs"/>
              </a:defRPr>
            </a:lvl1pPr>
            <a:lvl2pPr marL="3238"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2pPr>
            <a:lvl3pPr marL="23800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3pPr>
            <a:lvl4pPr marL="469536"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smtClean="0">
                <a:gradFill>
                  <a:gsLst>
                    <a:gs pos="1000">
                      <a:schemeClr val="bg2"/>
                    </a:gs>
                    <a:gs pos="98000">
                      <a:schemeClr val="bg2"/>
                    </a:gs>
                  </a:gsLst>
                  <a:lin ang="5400000" scaled="0"/>
                </a:gradFill>
                <a:latin typeface="+mn-lt"/>
                <a:ea typeface="+mn-ea"/>
                <a:cs typeface="+mn-cs"/>
              </a:defRPr>
            </a:lvl4pPr>
            <a:lvl5pPr marL="701067" marR="0" indent="0" algn="l" defTabSz="932559" rtl="0" eaLnBrk="1" fontAlgn="auto" latinLnBrk="0" hangingPunct="1">
              <a:lnSpc>
                <a:spcPct val="90000"/>
              </a:lnSpc>
              <a:spcBef>
                <a:spcPct val="20000"/>
              </a:spcBef>
              <a:spcAft>
                <a:spcPts val="0"/>
              </a:spcAft>
              <a:buClrTx/>
              <a:buSzPct val="90000"/>
              <a:buFont typeface="Arial" pitchFamily="34" charset="0"/>
              <a:buNone/>
              <a:tabLst/>
              <a:defRPr lang="en-US" sz="2040" kern="1200" spc="-71" baseline="0" dirty="0">
                <a:gradFill>
                  <a:gsLst>
                    <a:gs pos="1000">
                      <a:schemeClr val="bg2"/>
                    </a:gs>
                    <a:gs pos="98000">
                      <a:schemeClr val="bg2"/>
                    </a:gs>
                  </a:gsLst>
                  <a:lin ang="5400000" scaled="0"/>
                </a:gradFill>
                <a:latin typeface="+mn-lt"/>
                <a:ea typeface="+mn-ea"/>
                <a:cs typeface="+mn-cs"/>
              </a:defRPr>
            </a:lvl5pPr>
          </a:lstStyle>
          <a:p>
            <a:pPr marL="0" marR="0" lvl="0"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Click to edit Master text styles</a:t>
            </a:r>
          </a:p>
          <a:p>
            <a:pPr marL="0" marR="0" lvl="1"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Second level</a:t>
            </a:r>
          </a:p>
          <a:p>
            <a:pPr marL="0" marR="0" lvl="2"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Third level</a:t>
            </a:r>
          </a:p>
          <a:p>
            <a:pPr marL="0" marR="0" lvl="3"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Fourth level</a:t>
            </a:r>
          </a:p>
          <a:p>
            <a:pPr marL="0" marR="0" lvl="4" indent="0" algn="l" defTabSz="932559" rtl="0" eaLnBrk="1" fontAlgn="auto" latinLnBrk="0" hangingPunct="1">
              <a:lnSpc>
                <a:spcPct val="90000"/>
              </a:lnSpc>
              <a:spcBef>
                <a:spcPct val="20000"/>
              </a:spcBef>
              <a:spcAft>
                <a:spcPts val="0"/>
              </a:spcAft>
              <a:buClrTx/>
              <a:buSzPct val="90000"/>
              <a:buFont typeface="Arial" pitchFamily="34" charset="0"/>
              <a:buNone/>
              <a:tabLst/>
            </a:pPr>
            <a:r>
              <a:rPr lang="en-US" smtClean="0"/>
              <a:t>Fifth level</a:t>
            </a:r>
            <a:endParaRPr lang="en-US"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130651752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7" name="Rectangle 6"/>
          <p:cNvSpPr/>
          <p:nvPr userDrawn="1"/>
        </p:nvSpPr>
        <p:spPr bwMode="white">
          <a:xfrm>
            <a:off x="-23637" y="0"/>
            <a:ext cx="6106504" cy="6994525"/>
          </a:xfrm>
          <a:prstGeom prst="rect">
            <a:avLst/>
          </a:prstGeom>
          <a:solidFill>
            <a:schemeClr val="tx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6630" tIns="46630" rIns="46630" bIns="46630" numCol="1" spcCol="0" rtlCol="0" fromWordArt="0" anchor="ctr" anchorCtr="0" forceAA="0" compatLnSpc="1">
            <a:prstTxWarp prst="textNoShape">
              <a:avLst/>
            </a:prstTxWarp>
            <a:noAutofit/>
          </a:bodyPr>
          <a:lstStyle/>
          <a:p>
            <a:pPr algn="ctr" defTabSz="932290" fontAlgn="base">
              <a:spcBef>
                <a:spcPct val="0"/>
              </a:spcBef>
              <a:spcAft>
                <a:spcPct val="0"/>
              </a:spcAft>
            </a:pPr>
            <a:endParaRPr lang="en-US" sz="2244" dirty="0" smtClean="0">
              <a:gradFill>
                <a:gsLst>
                  <a:gs pos="0">
                    <a:srgbClr val="FFFFFF"/>
                  </a:gs>
                  <a:gs pos="100000">
                    <a:srgbClr val="FFFFFF"/>
                  </a:gs>
                </a:gsLst>
                <a:lin ang="5400000" scaled="0"/>
              </a:gradFill>
              <a:ea typeface="Segoe UI" pitchFamily="34" charset="0"/>
              <a:cs typeface="Segoe UI" pitchFamily="34" charset="0"/>
            </a:endParaRPr>
          </a:p>
        </p:txBody>
      </p:sp>
      <p:sp>
        <p:nvSpPr>
          <p:cNvPr id="8" name="Title 1"/>
          <p:cNvSpPr>
            <a:spLocks noGrp="1"/>
          </p:cNvSpPr>
          <p:nvPr>
            <p:ph type="title" hasCustomPrompt="1"/>
          </p:nvPr>
        </p:nvSpPr>
        <p:spPr>
          <a:xfrm>
            <a:off x="421497" y="1146731"/>
            <a:ext cx="5192228" cy="786328"/>
          </a:xfrm>
        </p:spPr>
        <p:txBody>
          <a:bodyPr>
            <a:spAutoFit/>
          </a:bodyPr>
          <a:lstStyle>
            <a:lvl1pPr>
              <a:defRPr sz="4998" baseline="0">
                <a:solidFill>
                  <a:schemeClr val="bg1"/>
                </a:solidFill>
              </a:defRPr>
            </a:lvl1pPr>
          </a:lstStyle>
          <a:p>
            <a:r>
              <a:rPr lang="en-US" dirty="0" smtClean="0"/>
              <a:t>Title of Slide here…</a:t>
            </a:r>
            <a:endParaRPr lang="en-US" dirty="0"/>
          </a:p>
        </p:txBody>
      </p:sp>
      <p:sp>
        <p:nvSpPr>
          <p:cNvPr id="9" name="Text Placeholder 2"/>
          <p:cNvSpPr>
            <a:spLocks noGrp="1"/>
          </p:cNvSpPr>
          <p:nvPr>
            <p:ph type="body" idx="1" hasCustomPrompt="1"/>
          </p:nvPr>
        </p:nvSpPr>
        <p:spPr>
          <a:xfrm>
            <a:off x="421497" y="2098525"/>
            <a:ext cx="5192228" cy="546192"/>
          </a:xfrm>
        </p:spPr>
        <p:txBody>
          <a:bodyPr>
            <a:spAutoFit/>
          </a:bodyPr>
          <a:lstStyle>
            <a:lvl1pPr marL="0" indent="0">
              <a:buNone/>
              <a:defRPr sz="3264">
                <a:solidFill>
                  <a:schemeClr val="bg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Click to edit text…</a:t>
            </a:r>
          </a:p>
        </p:txBody>
      </p:sp>
      <p:sp>
        <p:nvSpPr>
          <p:cNvPr id="11" name="Text Placeholder 2"/>
          <p:cNvSpPr>
            <a:spLocks noGrp="1"/>
          </p:cNvSpPr>
          <p:nvPr>
            <p:ph type="body" idx="10" hasCustomPrompt="1"/>
          </p:nvPr>
        </p:nvSpPr>
        <p:spPr>
          <a:xfrm>
            <a:off x="6616503" y="1707337"/>
            <a:ext cx="5213617" cy="376684"/>
          </a:xfrm>
        </p:spPr>
        <p:txBody>
          <a:bodyPr>
            <a:spAutoFit/>
          </a:bodyPr>
          <a:lstStyle>
            <a:lvl1pPr marL="0" indent="0">
              <a:buNone/>
              <a:defRPr sz="2040"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Click to edit text…</a:t>
            </a:r>
          </a:p>
        </p:txBody>
      </p:sp>
      <p:pic>
        <p:nvPicPr>
          <p:cNvPr id="13" name="Picture 1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807534561"/>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7" name="Rectangle 6"/>
          <p:cNvSpPr/>
          <p:nvPr userDrawn="1"/>
        </p:nvSpPr>
        <p:spPr>
          <a:xfrm>
            <a:off x="6389239" y="2409225"/>
            <a:ext cx="5440958" cy="378481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8" name="Rectangle 7"/>
          <p:cNvSpPr/>
          <p:nvPr userDrawn="1"/>
        </p:nvSpPr>
        <p:spPr>
          <a:xfrm>
            <a:off x="590732" y="2409225"/>
            <a:ext cx="5440958" cy="3784815"/>
          </a:xfrm>
          <a:prstGeom prst="rect">
            <a:avLst/>
          </a:prstGeom>
          <a:solidFill>
            <a:srgbClr val="E6E6E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9" name="Rectangle 8"/>
          <p:cNvSpPr/>
          <p:nvPr userDrawn="1"/>
        </p:nvSpPr>
        <p:spPr>
          <a:xfrm>
            <a:off x="0" y="0"/>
            <a:ext cx="12436475" cy="176417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10" name="Title Placeholder 1"/>
          <p:cNvSpPr>
            <a:spLocks noGrp="1"/>
          </p:cNvSpPr>
          <p:nvPr>
            <p:ph type="title" hasCustomPrompt="1"/>
          </p:nvPr>
        </p:nvSpPr>
        <p:spPr>
          <a:xfrm>
            <a:off x="709310" y="443457"/>
            <a:ext cx="10726460" cy="941711"/>
          </a:xfrm>
          <a:prstGeom prst="rect">
            <a:avLst/>
          </a:prstGeom>
        </p:spPr>
        <p:txBody>
          <a:bodyPr vert="horz" lIns="91440" tIns="45720" rIns="91440" bIns="45720" rtlCol="0" anchor="t" anchorCtr="0">
            <a:spAutoFit/>
          </a:bodyPr>
          <a:lstStyle>
            <a:lvl1pPr>
              <a:defRPr sz="6119">
                <a:solidFill>
                  <a:schemeClr val="bg1"/>
                </a:solidFill>
              </a:defRPr>
            </a:lvl1pPr>
          </a:lstStyle>
          <a:p>
            <a:r>
              <a:rPr lang="en-US" dirty="0" smtClean="0"/>
              <a:t>Slide Title here…</a:t>
            </a:r>
            <a:endParaRPr lang="en-US" dirty="0"/>
          </a:p>
        </p:txBody>
      </p:sp>
      <p:sp>
        <p:nvSpPr>
          <p:cNvPr id="11" name="Text Placeholder 2"/>
          <p:cNvSpPr>
            <a:spLocks noGrp="1"/>
          </p:cNvSpPr>
          <p:nvPr>
            <p:ph type="body" idx="1" hasCustomPrompt="1"/>
          </p:nvPr>
        </p:nvSpPr>
        <p:spPr>
          <a:xfrm>
            <a:off x="823918" y="2622947"/>
            <a:ext cx="4819134" cy="433187"/>
          </a:xfrm>
        </p:spPr>
        <p:txBody>
          <a:bodyPr>
            <a:spAutoFit/>
          </a:bodyPr>
          <a:lstStyle>
            <a:lvl1pPr marL="0" indent="0">
              <a:buNone/>
              <a:defRPr sz="2448" baseline="0">
                <a:solidFill>
                  <a:schemeClr val="tx1"/>
                </a:solidFill>
                <a:latin typeface="Segoe UI Light" panose="020B0502040204020203" pitchFamily="34" charset="0"/>
                <a:cs typeface="Segoe UI Light" panose="020B0502040204020203" pitchFamily="34" charset="0"/>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Headline 1 here…</a:t>
            </a:r>
          </a:p>
        </p:txBody>
      </p:sp>
      <p:sp>
        <p:nvSpPr>
          <p:cNvPr id="12" name="Text Placeholder 2"/>
          <p:cNvSpPr>
            <a:spLocks noGrp="1"/>
          </p:cNvSpPr>
          <p:nvPr>
            <p:ph type="body" idx="10" hasCustomPrompt="1"/>
          </p:nvPr>
        </p:nvSpPr>
        <p:spPr>
          <a:xfrm>
            <a:off x="6599105" y="2622946"/>
            <a:ext cx="4819134" cy="433187"/>
          </a:xfrm>
        </p:spPr>
        <p:txBody>
          <a:bodyPr>
            <a:spAutoFit/>
          </a:bodyPr>
          <a:lstStyle>
            <a:lvl1pPr marL="0" indent="0">
              <a:buNone/>
              <a:defRPr sz="2448" baseline="0">
                <a:solidFill>
                  <a:schemeClr val="tx1"/>
                </a:solidFill>
                <a:latin typeface="Segoe UI Light" panose="020B0502040204020203" pitchFamily="34" charset="0"/>
                <a:cs typeface="Segoe UI Light" panose="020B0502040204020203" pitchFamily="34" charset="0"/>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Headline 2 here…</a:t>
            </a:r>
          </a:p>
        </p:txBody>
      </p:sp>
      <p:sp>
        <p:nvSpPr>
          <p:cNvPr id="13" name="Text Placeholder 2"/>
          <p:cNvSpPr>
            <a:spLocks noGrp="1"/>
          </p:cNvSpPr>
          <p:nvPr>
            <p:ph type="body" idx="11" hasCustomPrompt="1"/>
          </p:nvPr>
        </p:nvSpPr>
        <p:spPr>
          <a:xfrm>
            <a:off x="818074" y="3252601"/>
            <a:ext cx="4824978" cy="348433"/>
          </a:xfrm>
        </p:spPr>
        <p:txBody>
          <a:bodyPr>
            <a:spAutoFit/>
          </a:bodyPr>
          <a:lstStyle>
            <a:lvl1pPr marL="0" indent="0">
              <a:buNone/>
              <a:defRPr sz="1836"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Body copy here…</a:t>
            </a:r>
          </a:p>
        </p:txBody>
      </p:sp>
      <p:sp>
        <p:nvSpPr>
          <p:cNvPr id="14" name="Text Placeholder 2"/>
          <p:cNvSpPr>
            <a:spLocks noGrp="1"/>
          </p:cNvSpPr>
          <p:nvPr>
            <p:ph type="body" idx="12" hasCustomPrompt="1"/>
          </p:nvPr>
        </p:nvSpPr>
        <p:spPr>
          <a:xfrm>
            <a:off x="6606877" y="3252601"/>
            <a:ext cx="4824978" cy="348433"/>
          </a:xfrm>
        </p:spPr>
        <p:txBody>
          <a:bodyPr>
            <a:spAutoFit/>
          </a:bodyPr>
          <a:lstStyle>
            <a:lvl1pPr marL="0" indent="0">
              <a:buNone/>
              <a:defRPr sz="1836" baseline="0">
                <a:solidFill>
                  <a:srgbClr val="5D5D5D"/>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Body copy here…</a:t>
            </a:r>
          </a:p>
        </p:txBody>
      </p:sp>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17" name="Picture 1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1612090896"/>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7" name="Rectangle 6"/>
          <p:cNvSpPr/>
          <p:nvPr userDrawn="1"/>
        </p:nvSpPr>
        <p:spPr>
          <a:xfrm>
            <a:off x="6210465" y="0"/>
            <a:ext cx="6226010" cy="6994525"/>
          </a:xfrm>
          <a:prstGeom prst="rect">
            <a:avLst/>
          </a:prstGeom>
          <a:solidFill>
            <a:srgbClr val="5D5D5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8" name="Rectangle 7"/>
          <p:cNvSpPr/>
          <p:nvPr userDrawn="1"/>
        </p:nvSpPr>
        <p:spPr>
          <a:xfrm>
            <a:off x="6653514" y="575842"/>
            <a:ext cx="738416" cy="737575"/>
          </a:xfrm>
          <a:prstGeom prst="rect">
            <a:avLst/>
          </a:prstGeom>
          <a:solidFill>
            <a:srgbClr val="F18B1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9" name="Title 1"/>
          <p:cNvSpPr>
            <a:spLocks noGrp="1"/>
          </p:cNvSpPr>
          <p:nvPr>
            <p:ph type="title" hasCustomPrompt="1"/>
          </p:nvPr>
        </p:nvSpPr>
        <p:spPr>
          <a:xfrm>
            <a:off x="566365" y="571156"/>
            <a:ext cx="5192228" cy="786328"/>
          </a:xfrm>
        </p:spPr>
        <p:txBody>
          <a:bodyPr>
            <a:spAutoFit/>
          </a:bodyPr>
          <a:lstStyle>
            <a:lvl1pPr>
              <a:defRPr sz="4998">
                <a:solidFill>
                  <a:schemeClr val="tx1"/>
                </a:solidFill>
              </a:defRPr>
            </a:lvl1pPr>
          </a:lstStyle>
          <a:p>
            <a:r>
              <a:rPr lang="en-US" dirty="0" smtClean="0"/>
              <a:t>Title of Slide here…</a:t>
            </a:r>
            <a:endParaRPr lang="en-US" dirty="0"/>
          </a:p>
        </p:txBody>
      </p:sp>
      <p:sp>
        <p:nvSpPr>
          <p:cNvPr id="10" name="Picture Placeholder 3"/>
          <p:cNvSpPr>
            <a:spLocks noGrp="1"/>
          </p:cNvSpPr>
          <p:nvPr>
            <p:ph type="pic" sz="quarter" idx="14" hasCustomPrompt="1"/>
          </p:nvPr>
        </p:nvSpPr>
        <p:spPr>
          <a:xfrm>
            <a:off x="0" y="4868757"/>
            <a:ext cx="6210465" cy="487890"/>
          </a:xfrm>
        </p:spPr>
        <p:txBody>
          <a:bodyPr lIns="182880" anchor="ctr"/>
          <a:lstStyle>
            <a:lvl1pPr marL="0" indent="0" algn="l">
              <a:buNone/>
              <a:defRPr/>
            </a:lvl1pPr>
          </a:lstStyle>
          <a:p>
            <a:r>
              <a:rPr lang="en-US" dirty="0" smtClean="0"/>
              <a:t>	Click to insert photo.</a:t>
            </a:r>
            <a:endParaRPr lang="en-US" dirty="0"/>
          </a:p>
        </p:txBody>
      </p:sp>
      <p:sp>
        <p:nvSpPr>
          <p:cNvPr id="11" name="Text Placeholder 2"/>
          <p:cNvSpPr>
            <a:spLocks noGrp="1"/>
          </p:cNvSpPr>
          <p:nvPr>
            <p:ph type="body" idx="1" hasCustomPrompt="1"/>
          </p:nvPr>
        </p:nvSpPr>
        <p:spPr>
          <a:xfrm>
            <a:off x="605179" y="1722234"/>
            <a:ext cx="5178636" cy="433187"/>
          </a:xfrm>
        </p:spPr>
        <p:txBody>
          <a:bodyPr>
            <a:spAutoFit/>
          </a:bodyPr>
          <a:lstStyle>
            <a:lvl1pPr marL="0" indent="0">
              <a:buNone/>
              <a:defRPr sz="2448">
                <a:solidFill>
                  <a:schemeClr val="tx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Subtitle copy here…</a:t>
            </a:r>
          </a:p>
        </p:txBody>
      </p:sp>
      <p:sp>
        <p:nvSpPr>
          <p:cNvPr id="12" name="Text Placeholder 2"/>
          <p:cNvSpPr>
            <a:spLocks noGrp="1"/>
          </p:cNvSpPr>
          <p:nvPr>
            <p:ph type="body" idx="15" hasCustomPrompt="1"/>
          </p:nvPr>
        </p:nvSpPr>
        <p:spPr>
          <a:xfrm>
            <a:off x="7575345" y="575842"/>
            <a:ext cx="4473651" cy="353469"/>
          </a:xfrm>
        </p:spPr>
        <p:txBody>
          <a:bodyPr>
            <a:spAutoFit/>
          </a:bodyPr>
          <a:lstStyle>
            <a:lvl1pPr marL="0" indent="0">
              <a:buNone/>
              <a:defRPr sz="1836">
                <a:solidFill>
                  <a:srgbClr val="EB3E1B"/>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r>
              <a:rPr lang="en-US" dirty="0" smtClean="0">
                <a:solidFill>
                  <a:schemeClr val="bg1"/>
                </a:solidFill>
              </a:rPr>
              <a:t>•   </a:t>
            </a:r>
            <a:r>
              <a:rPr lang="en-US" sz="1836" dirty="0" smtClean="0">
                <a:solidFill>
                  <a:schemeClr val="bg1"/>
                </a:solidFill>
              </a:rPr>
              <a:t>Subtitle copy here...</a:t>
            </a:r>
            <a:endParaRPr lang="en-US" sz="1836" dirty="0">
              <a:solidFill>
                <a:schemeClr val="bg1"/>
              </a:solidFill>
            </a:endParaRPr>
          </a:p>
        </p:txBody>
      </p:sp>
      <p:sp>
        <p:nvSpPr>
          <p:cNvPr id="13" name="Freeform 23"/>
          <p:cNvSpPr>
            <a:spLocks noEditPoints="1"/>
          </p:cNvSpPr>
          <p:nvPr userDrawn="1"/>
        </p:nvSpPr>
        <p:spPr bwMode="black">
          <a:xfrm>
            <a:off x="6801845" y="722893"/>
            <a:ext cx="441754" cy="443472"/>
          </a:xfrm>
          <a:custGeom>
            <a:avLst/>
            <a:gdLst>
              <a:gd name="T0" fmla="*/ 108 w 150"/>
              <a:gd name="T1" fmla="*/ 104 h 150"/>
              <a:gd name="T2" fmla="*/ 42 w 150"/>
              <a:gd name="T3" fmla="*/ 104 h 150"/>
              <a:gd name="T4" fmla="*/ 38 w 150"/>
              <a:gd name="T5" fmla="*/ 100 h 150"/>
              <a:gd name="T6" fmla="*/ 38 w 150"/>
              <a:gd name="T7" fmla="*/ 50 h 150"/>
              <a:gd name="T8" fmla="*/ 42 w 150"/>
              <a:gd name="T9" fmla="*/ 46 h 150"/>
              <a:gd name="T10" fmla="*/ 108 w 150"/>
              <a:gd name="T11" fmla="*/ 46 h 150"/>
              <a:gd name="T12" fmla="*/ 112 w 150"/>
              <a:gd name="T13" fmla="*/ 50 h 150"/>
              <a:gd name="T14" fmla="*/ 112 w 150"/>
              <a:gd name="T15" fmla="*/ 100 h 150"/>
              <a:gd name="T16" fmla="*/ 108 w 150"/>
              <a:gd name="T17" fmla="*/ 104 h 150"/>
              <a:gd name="T18" fmla="*/ 45 w 150"/>
              <a:gd name="T19" fmla="*/ 96 h 150"/>
              <a:gd name="T20" fmla="*/ 105 w 150"/>
              <a:gd name="T21" fmla="*/ 96 h 150"/>
              <a:gd name="T22" fmla="*/ 105 w 150"/>
              <a:gd name="T23" fmla="*/ 62 h 150"/>
              <a:gd name="T24" fmla="*/ 77 w 150"/>
              <a:gd name="T25" fmla="*/ 84 h 150"/>
              <a:gd name="T26" fmla="*/ 72 w 150"/>
              <a:gd name="T27" fmla="*/ 84 h 150"/>
              <a:gd name="T28" fmla="*/ 45 w 150"/>
              <a:gd name="T29" fmla="*/ 63 h 150"/>
              <a:gd name="T30" fmla="*/ 45 w 150"/>
              <a:gd name="T31" fmla="*/ 96 h 150"/>
              <a:gd name="T32" fmla="*/ 46 w 150"/>
              <a:gd name="T33" fmla="*/ 54 h 150"/>
              <a:gd name="T34" fmla="*/ 74 w 150"/>
              <a:gd name="T35" fmla="*/ 76 h 150"/>
              <a:gd name="T36" fmla="*/ 103 w 150"/>
              <a:gd name="T37" fmla="*/ 54 h 150"/>
              <a:gd name="T38" fmla="*/ 46 w 150"/>
              <a:gd name="T39" fmla="*/ 54 h 150"/>
              <a:gd name="T40" fmla="*/ 75 w 150"/>
              <a:gd name="T41" fmla="*/ 10 h 150"/>
              <a:gd name="T42" fmla="*/ 10 w 150"/>
              <a:gd name="T43" fmla="*/ 75 h 150"/>
              <a:gd name="T44" fmla="*/ 75 w 150"/>
              <a:gd name="T45" fmla="*/ 140 h 150"/>
              <a:gd name="T46" fmla="*/ 140 w 150"/>
              <a:gd name="T47" fmla="*/ 75 h 150"/>
              <a:gd name="T48" fmla="*/ 75 w 150"/>
              <a:gd name="T49" fmla="*/ 10 h 150"/>
              <a:gd name="T50" fmla="*/ 75 w 150"/>
              <a:gd name="T51" fmla="*/ 0 h 150"/>
              <a:gd name="T52" fmla="*/ 150 w 150"/>
              <a:gd name="T53" fmla="*/ 75 h 150"/>
              <a:gd name="T54" fmla="*/ 75 w 150"/>
              <a:gd name="T55" fmla="*/ 150 h 150"/>
              <a:gd name="T56" fmla="*/ 0 w 150"/>
              <a:gd name="T57" fmla="*/ 75 h 150"/>
              <a:gd name="T58" fmla="*/ 75 w 150"/>
              <a:gd name="T59" fmla="*/ 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150" h="150">
                <a:moveTo>
                  <a:pt x="108" y="104"/>
                </a:moveTo>
                <a:cubicBezTo>
                  <a:pt x="42" y="104"/>
                  <a:pt x="42" y="104"/>
                  <a:pt x="42" y="104"/>
                </a:cubicBezTo>
                <a:cubicBezTo>
                  <a:pt x="39" y="104"/>
                  <a:pt x="38" y="102"/>
                  <a:pt x="38" y="100"/>
                </a:cubicBezTo>
                <a:cubicBezTo>
                  <a:pt x="38" y="50"/>
                  <a:pt x="38" y="50"/>
                  <a:pt x="38" y="50"/>
                </a:cubicBezTo>
                <a:cubicBezTo>
                  <a:pt x="38" y="48"/>
                  <a:pt x="39" y="46"/>
                  <a:pt x="42" y="46"/>
                </a:cubicBezTo>
                <a:cubicBezTo>
                  <a:pt x="108" y="46"/>
                  <a:pt x="108" y="46"/>
                  <a:pt x="108" y="46"/>
                </a:cubicBezTo>
                <a:cubicBezTo>
                  <a:pt x="111" y="46"/>
                  <a:pt x="112" y="48"/>
                  <a:pt x="112" y="50"/>
                </a:cubicBezTo>
                <a:cubicBezTo>
                  <a:pt x="112" y="100"/>
                  <a:pt x="112" y="100"/>
                  <a:pt x="112" y="100"/>
                </a:cubicBezTo>
                <a:cubicBezTo>
                  <a:pt x="112" y="102"/>
                  <a:pt x="111" y="104"/>
                  <a:pt x="108" y="104"/>
                </a:cubicBezTo>
                <a:close/>
                <a:moveTo>
                  <a:pt x="45" y="96"/>
                </a:moveTo>
                <a:cubicBezTo>
                  <a:pt x="105" y="96"/>
                  <a:pt x="105" y="96"/>
                  <a:pt x="105" y="96"/>
                </a:cubicBezTo>
                <a:cubicBezTo>
                  <a:pt x="105" y="62"/>
                  <a:pt x="105" y="62"/>
                  <a:pt x="105" y="62"/>
                </a:cubicBezTo>
                <a:cubicBezTo>
                  <a:pt x="77" y="84"/>
                  <a:pt x="77" y="84"/>
                  <a:pt x="77" y="84"/>
                </a:cubicBezTo>
                <a:cubicBezTo>
                  <a:pt x="75" y="85"/>
                  <a:pt x="73" y="85"/>
                  <a:pt x="72" y="84"/>
                </a:cubicBezTo>
                <a:cubicBezTo>
                  <a:pt x="45" y="63"/>
                  <a:pt x="45" y="63"/>
                  <a:pt x="45" y="63"/>
                </a:cubicBezTo>
                <a:lnTo>
                  <a:pt x="45" y="96"/>
                </a:lnTo>
                <a:close/>
                <a:moveTo>
                  <a:pt x="46" y="54"/>
                </a:moveTo>
                <a:cubicBezTo>
                  <a:pt x="74" y="76"/>
                  <a:pt x="74" y="76"/>
                  <a:pt x="74" y="76"/>
                </a:cubicBezTo>
                <a:cubicBezTo>
                  <a:pt x="103" y="54"/>
                  <a:pt x="103" y="54"/>
                  <a:pt x="103" y="54"/>
                </a:cubicBezTo>
                <a:lnTo>
                  <a:pt x="46" y="54"/>
                </a:lnTo>
                <a:close/>
                <a:moveTo>
                  <a:pt x="75" y="10"/>
                </a:moveTo>
                <a:cubicBezTo>
                  <a:pt x="39" y="10"/>
                  <a:pt x="10" y="39"/>
                  <a:pt x="10" y="75"/>
                </a:cubicBezTo>
                <a:cubicBezTo>
                  <a:pt x="10" y="111"/>
                  <a:pt x="39" y="140"/>
                  <a:pt x="75" y="140"/>
                </a:cubicBezTo>
                <a:cubicBezTo>
                  <a:pt x="111" y="140"/>
                  <a:pt x="140" y="111"/>
                  <a:pt x="140" y="75"/>
                </a:cubicBezTo>
                <a:cubicBezTo>
                  <a:pt x="140" y="39"/>
                  <a:pt x="111" y="10"/>
                  <a:pt x="75" y="10"/>
                </a:cubicBezTo>
                <a:moveTo>
                  <a:pt x="75" y="0"/>
                </a:moveTo>
                <a:cubicBezTo>
                  <a:pt x="116" y="0"/>
                  <a:pt x="150" y="34"/>
                  <a:pt x="150" y="75"/>
                </a:cubicBezTo>
                <a:cubicBezTo>
                  <a:pt x="150" y="116"/>
                  <a:pt x="116" y="150"/>
                  <a:pt x="75" y="150"/>
                </a:cubicBezTo>
                <a:cubicBezTo>
                  <a:pt x="34" y="150"/>
                  <a:pt x="0" y="116"/>
                  <a:pt x="0" y="75"/>
                </a:cubicBezTo>
                <a:cubicBezTo>
                  <a:pt x="0" y="34"/>
                  <a:pt x="34" y="0"/>
                  <a:pt x="75" y="0"/>
                </a:cubicBezTo>
              </a:path>
            </a:pathLst>
          </a:custGeom>
          <a:solidFill>
            <a:schemeClr val="bg1"/>
          </a:solidFill>
          <a:ln>
            <a:noFill/>
          </a:ln>
          <a:extLst/>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pic>
        <p:nvPicPr>
          <p:cNvPr id="14" name="Picture 1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16" name="Picture 1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4079083688"/>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8" name="Rectangle 7"/>
          <p:cNvSpPr/>
          <p:nvPr userDrawn="1"/>
        </p:nvSpPr>
        <p:spPr>
          <a:xfrm>
            <a:off x="0" y="0"/>
            <a:ext cx="12436475" cy="699452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32597"/>
            <a:endParaRPr lang="en-US" sz="1836">
              <a:solidFill>
                <a:srgbClr val="FFFFFF"/>
              </a:solidFill>
            </a:endParaRPr>
          </a:p>
        </p:txBody>
      </p:sp>
      <p:sp>
        <p:nvSpPr>
          <p:cNvPr id="9" name="Title 1"/>
          <p:cNvSpPr>
            <a:spLocks noGrp="1"/>
          </p:cNvSpPr>
          <p:nvPr>
            <p:ph type="title" hasCustomPrompt="1"/>
          </p:nvPr>
        </p:nvSpPr>
        <p:spPr>
          <a:xfrm>
            <a:off x="998319" y="2059242"/>
            <a:ext cx="10443076" cy="1109343"/>
          </a:xfrm>
          <a:prstGeom prst="rect">
            <a:avLst/>
          </a:prstGeom>
        </p:spPr>
        <p:txBody>
          <a:bodyPr anchor="b"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2292979337"/>
      </p:ext>
    </p:extLst>
  </p:cSld>
  <p:clrMapOvr>
    <a:masterClrMapping/>
  </p:clrMapOvr>
  <p:timing>
    <p:tnLst>
      <p:par>
        <p:cTn id="1" dur="indefinite" restart="never" nodeType="tmRoot"/>
      </p:par>
    </p:tnLst>
  </p:timing>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chemeClr val="bg2"/>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98319" y="2059242"/>
            <a:ext cx="10443076" cy="1109343"/>
          </a:xfrm>
          <a:prstGeom prst="rect">
            <a:avLst/>
          </a:prstGeom>
        </p:spPr>
        <p:txBody>
          <a:bodyPr anchor="b" anchorCtr="0"/>
          <a:lstStyle>
            <a:lvl1pPr>
              <a:defRPr sz="7343" spc="-153" baseline="0">
                <a:solidFill>
                  <a:schemeClr val="bg1"/>
                </a:solidFill>
              </a:defRPr>
            </a:lvl1pPr>
          </a:lstStyle>
          <a:p>
            <a:r>
              <a:rPr lang="en-US" dirty="0" smtClean="0"/>
              <a:t>Click to edit title style</a:t>
            </a:r>
            <a:endParaRPr lang="en-US" dirty="0"/>
          </a:p>
        </p:txBody>
      </p:sp>
      <p:sp>
        <p:nvSpPr>
          <p:cNvPr id="11"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730099372"/>
      </p:ext>
    </p:extLst>
  </p:cSld>
  <p:clrMapOvr>
    <a:masterClrMapping/>
  </p:clrMapOvr>
  <p:timing>
    <p:tnLst>
      <p:par>
        <p:cTn id="1" dur="indefinite" restart="never" nodeType="tmRoot"/>
      </p:par>
    </p:tnLst>
  </p:timing>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rgbClr val="E6E6E6"/>
        </a:solidFill>
        <a:effectLst/>
      </p:bgPr>
    </p:bg>
    <p:spTree>
      <p:nvGrpSpPr>
        <p:cNvPr id="1" name=""/>
        <p:cNvGrpSpPr/>
        <p:nvPr/>
      </p:nvGrpSpPr>
      <p:grpSpPr>
        <a:xfrm>
          <a:off x="0" y="0"/>
          <a:ext cx="0" cy="0"/>
          <a:chOff x="0" y="0"/>
          <a:chExt cx="0" cy="0"/>
        </a:xfrm>
      </p:grpSpPr>
      <p:sp>
        <p:nvSpPr>
          <p:cNvPr id="7"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rgbClr val="5D5D5D"/>
                </a:solidFill>
              </a:defRPr>
            </a:lvl1pPr>
          </a:lstStyle>
          <a:p>
            <a:r>
              <a:rPr lang="en-US" dirty="0" smtClean="0"/>
              <a:t>Click to edit title style</a:t>
            </a:r>
            <a:endParaRPr lang="en-US" dirty="0"/>
          </a:p>
        </p:txBody>
      </p:sp>
      <p:sp>
        <p:nvSpPr>
          <p:cNvPr id="8"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rgbClr val="5D5D5D"/>
                </a:solidFill>
                <a:latin typeface="+mj-lt"/>
              </a:defRPr>
            </a:lvl1pPr>
          </a:lstStyle>
          <a:p>
            <a:pPr lvl="0"/>
            <a:r>
              <a:rPr lang="en-US" dirty="0" smtClean="0"/>
              <a:t>Subtitle</a:t>
            </a:r>
            <a:endParaRPr lang="en-US" dirty="0"/>
          </a:p>
        </p:txBody>
      </p:sp>
      <p:pic>
        <p:nvPicPr>
          <p:cNvPr id="4" name="Picture 3"/>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6" name="Picture 5"/>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4244046169"/>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Blank">
    <p:bg>
      <p:bgPr>
        <a:solidFill>
          <a:schemeClr val="bg1"/>
        </a:solidFill>
        <a:effectLst/>
      </p:bgPr>
    </p:bg>
    <p:spTree>
      <p:nvGrpSpPr>
        <p:cNvPr id="1" name=""/>
        <p:cNvGrpSpPr/>
        <p:nvPr/>
      </p:nvGrpSpPr>
      <p:grpSpPr>
        <a:xfrm>
          <a:off x="0" y="0"/>
          <a:ext cx="0" cy="0"/>
          <a:chOff x="0" y="0"/>
          <a:chExt cx="0" cy="0"/>
        </a:xfrm>
      </p:grpSpPr>
      <p:sp>
        <p:nvSpPr>
          <p:cNvPr id="5"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2"/>
                </a:solidFill>
              </a:defRPr>
            </a:lvl1pPr>
          </a:lstStyle>
          <a:p>
            <a:r>
              <a:rPr lang="en-US" dirty="0" smtClean="0"/>
              <a:t>Click to edit title style</a:t>
            </a:r>
            <a:endParaRPr lang="en-US" dirty="0"/>
          </a:p>
        </p:txBody>
      </p:sp>
      <p:sp>
        <p:nvSpPr>
          <p:cNvPr id="6" name="Text Placeholder 4"/>
          <p:cNvSpPr>
            <a:spLocks noGrp="1"/>
          </p:cNvSpPr>
          <p:nvPr>
            <p:ph type="body" sz="quarter" idx="12" hasCustomPrompt="1"/>
          </p:nvPr>
        </p:nvSpPr>
        <p:spPr>
          <a:xfrm>
            <a:off x="998319" y="3494024"/>
            <a:ext cx="10443076" cy="508524"/>
          </a:xfrm>
          <a:prstGeom prst="rect">
            <a:avLst/>
          </a:prstGeom>
        </p:spPr>
        <p:txBody>
          <a:bodyPr>
            <a:noAutofit/>
          </a:bodyPr>
          <a:lstStyle>
            <a:lvl1pPr marL="0" indent="0">
              <a:spcBef>
                <a:spcPts val="0"/>
              </a:spcBef>
              <a:buNone/>
              <a:defRPr spc="-71" baseline="0">
                <a:solidFill>
                  <a:schemeClr val="bg2"/>
                </a:solidFill>
                <a:latin typeface="+mj-lt"/>
              </a:defRPr>
            </a:lvl1pPr>
          </a:lstStyle>
          <a:p>
            <a:pPr lvl="0"/>
            <a:r>
              <a:rPr lang="en-US" dirty="0" smtClean="0"/>
              <a:t>Subtitle</a:t>
            </a:r>
            <a:endParaRPr lang="en-US" dirty="0"/>
          </a:p>
        </p:txBody>
      </p:sp>
    </p:spTree>
    <p:extLst>
      <p:ext uri="{BB962C8B-B14F-4D97-AF65-F5344CB8AC3E}">
        <p14:creationId xmlns:p14="http://schemas.microsoft.com/office/powerpoint/2010/main" val="2354538466"/>
      </p:ext>
    </p:extLst>
  </p:cSld>
  <p:clrMapOvr>
    <a:masterClrMapping/>
  </p:clrMapOvr>
  <p:timing>
    <p:tnLst>
      <p:par>
        <p:cTn id="1" dur="indefinite" restart="never" nodeType="tmRoot"/>
      </p:par>
    </p:tnLst>
  </p:timing>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1"/>
        </a:solidFill>
        <a:effectLst/>
      </p:bgPr>
    </p:bg>
    <p:spTree>
      <p:nvGrpSpPr>
        <p:cNvPr id="1" name=""/>
        <p:cNvGrpSpPr/>
        <p:nvPr/>
      </p:nvGrpSpPr>
      <p:grpSpPr>
        <a:xfrm>
          <a:off x="0" y="0"/>
          <a:ext cx="0" cy="0"/>
          <a:chOff x="0" y="0"/>
          <a:chExt cx="0" cy="0"/>
        </a:xfrm>
      </p:grpSpPr>
      <p:sp>
        <p:nvSpPr>
          <p:cNvPr id="10"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1"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184032505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Demo slide">
    <p:bg bwMode="auto">
      <p:bgPr>
        <a:solidFill>
          <a:schemeClr val="bg2"/>
        </a:solidFill>
        <a:effectLst/>
      </p:bgPr>
    </p:bg>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Demo title</a:t>
            </a:r>
            <a:endParaRPr lang="en-US" dirty="0"/>
          </a:p>
        </p:txBody>
      </p:sp>
      <p:sp>
        <p:nvSpPr>
          <p:cNvPr id="5" name="Text Placeholder 4"/>
          <p:cNvSpPr>
            <a:spLocks noGrp="1"/>
          </p:cNvSpPr>
          <p:nvPr>
            <p:ph type="body" sz="quarter" idx="12" hasCustomPrompt="1"/>
          </p:nvPr>
        </p:nvSpPr>
        <p:spPr>
          <a:xfrm>
            <a:off x="274638" y="3954463"/>
            <a:ext cx="8229589" cy="1829593"/>
          </a:xfrm>
          <a:noFill/>
        </p:spPr>
        <p:txBody>
          <a:bodyPr lIns="182880" tIns="146304" rIns="182880" bIns="146304">
            <a:noAutofit/>
          </a:bodyPr>
          <a:lstStyle>
            <a:lvl1pPr marL="0" indent="0">
              <a:spcBef>
                <a:spcPts val="0"/>
              </a:spcBef>
              <a:buNone/>
              <a:defRPr sz="3600" spc="0" baseline="0">
                <a:gradFill>
                  <a:gsLst>
                    <a:gs pos="0">
                      <a:srgbClr val="FFFFFF"/>
                    </a:gs>
                    <a:gs pos="100000">
                      <a:srgbClr val="FFFFFF"/>
                    </a:gs>
                  </a:gsLst>
                  <a:lin ang="5400000" scaled="0"/>
                </a:gradFill>
                <a:latin typeface="+mj-lt"/>
              </a:defRPr>
            </a:lvl1pPr>
          </a:lstStyle>
          <a:p>
            <a:pPr lvl="0"/>
            <a:r>
              <a:rPr lang="en-US" dirty="0" smtClean="0"/>
              <a:t>Speaker Name</a:t>
            </a:r>
          </a:p>
        </p:txBody>
      </p:sp>
    </p:spTree>
    <p:extLst>
      <p:ext uri="{BB962C8B-B14F-4D97-AF65-F5344CB8AC3E}">
        <p14:creationId xmlns:p14="http://schemas.microsoft.com/office/powerpoint/2010/main" val="2923861903"/>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accent3"/>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7"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2252326784"/>
      </p:ext>
    </p:extLst>
  </p:cSld>
  <p:clrMapOvr>
    <a:masterClrMapping/>
  </p:clrMapOvr>
  <p:timing>
    <p:tnLst>
      <p:par>
        <p:cTn id="1" dur="indefinite" restart="never" nodeType="tmRoot"/>
      </p:par>
    </p:tnLst>
  </p:timing>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Vertical Text">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9"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554801943"/>
      </p:ext>
    </p:extLst>
  </p:cSld>
  <p:clrMapOvr>
    <a:masterClrMapping/>
  </p:clrMapOvr>
  <p:timing>
    <p:tnLst>
      <p:par>
        <p:cTn id="1" dur="indefinite" restart="never" nodeType="tmRoot"/>
      </p:par>
    </p:tnLst>
  </p:timing>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tx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198115" y="6602396"/>
            <a:ext cx="855566" cy="182688"/>
          </a:xfrm>
          <a:prstGeom prst="rect">
            <a:avLst/>
          </a:prstGeom>
        </p:spPr>
      </p:pic>
      <p:sp>
        <p:nvSpPr>
          <p:cNvPr id="9" name="Title 1"/>
          <p:cNvSpPr>
            <a:spLocks noGrp="1"/>
          </p:cNvSpPr>
          <p:nvPr>
            <p:ph type="title" hasCustomPrompt="1"/>
          </p:nvPr>
        </p:nvSpPr>
        <p:spPr>
          <a:xfrm>
            <a:off x="998319" y="2151538"/>
            <a:ext cx="10443076" cy="1111219"/>
          </a:xfrm>
          <a:prstGeom prst="rect">
            <a:avLst/>
          </a:prstGeom>
        </p:spPr>
        <p:txBody>
          <a:bodyPr anchor="t" anchorCtr="0"/>
          <a:lstStyle>
            <a:lvl1pPr>
              <a:defRPr sz="7343" spc="-153" baseline="0">
                <a:solidFill>
                  <a:schemeClr val="bg1"/>
                </a:solidFill>
              </a:defRPr>
            </a:lvl1pPr>
          </a:lstStyle>
          <a:p>
            <a:r>
              <a:rPr lang="en-US" dirty="0" smtClean="0"/>
              <a:t>Click to edit title style</a:t>
            </a:r>
            <a:endParaRPr lang="en-US" dirty="0"/>
          </a:p>
        </p:txBody>
      </p:sp>
      <p:sp>
        <p:nvSpPr>
          <p:cNvPr id="10" name="Text Placeholder 4"/>
          <p:cNvSpPr>
            <a:spLocks noGrp="1"/>
          </p:cNvSpPr>
          <p:nvPr>
            <p:ph type="body" sz="quarter" idx="12" hasCustomPrompt="1"/>
          </p:nvPr>
        </p:nvSpPr>
        <p:spPr>
          <a:xfrm>
            <a:off x="998319" y="3494024"/>
            <a:ext cx="10443076" cy="487890"/>
          </a:xfrm>
          <a:prstGeom prst="rect">
            <a:avLst/>
          </a:prstGeom>
        </p:spPr>
        <p:txBody>
          <a:bodyPr>
            <a:spAutoFit/>
          </a:bodyPr>
          <a:lstStyle>
            <a:lvl1pPr marL="0" indent="0">
              <a:spcBef>
                <a:spcPts val="0"/>
              </a:spcBef>
              <a:buNone/>
              <a:defRPr spc="-71" baseline="0">
                <a:solidFill>
                  <a:schemeClr val="bg1"/>
                </a:solidFill>
                <a:latin typeface="+mj-lt"/>
              </a:defRPr>
            </a:lvl1pPr>
          </a:lstStyle>
          <a:p>
            <a:pPr lvl="0"/>
            <a:r>
              <a:rPr lang="en-US" dirty="0" smtClean="0"/>
              <a:t>Subtitle</a:t>
            </a:r>
            <a:endParaRPr lang="en-US" dirty="0"/>
          </a:p>
        </p:txBody>
      </p:sp>
      <p:pic>
        <p:nvPicPr>
          <p:cNvPr id="7" name="Picture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36056" y="6581293"/>
            <a:ext cx="1652074" cy="206231"/>
          </a:xfrm>
          <a:prstGeom prst="rect">
            <a:avLst/>
          </a:prstGeom>
        </p:spPr>
      </p:pic>
    </p:spTree>
    <p:extLst>
      <p:ext uri="{BB962C8B-B14F-4D97-AF65-F5344CB8AC3E}">
        <p14:creationId xmlns:p14="http://schemas.microsoft.com/office/powerpoint/2010/main" val="957291340"/>
      </p:ext>
    </p:extLst>
  </p:cSld>
  <p:clrMapOvr>
    <a:masterClrMapping/>
  </p:clrMapOvr>
  <p:timing>
    <p:tnLst>
      <p:par>
        <p:cTn id="1" dur="indefinite" restart="never" nodeType="tmRoot"/>
      </p:par>
    </p:tnLst>
  </p:timing>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3" name="Text Placeholder 2"/>
          <p:cNvSpPr>
            <a:spLocks noGrp="1"/>
          </p:cNvSpPr>
          <p:nvPr>
            <p:ph type="body" idx="1" hasCustomPrompt="1"/>
          </p:nvPr>
        </p:nvSpPr>
        <p:spPr>
          <a:xfrm>
            <a:off x="531140" y="1476624"/>
            <a:ext cx="5542487" cy="1224224"/>
          </a:xfrm>
          <a:prstGeom prst="rect">
            <a:avLst/>
          </a:prstGeom>
        </p:spPr>
        <p:txBody>
          <a:bodyPr>
            <a:spAutoFit/>
          </a:bodyPr>
          <a:lstStyle>
            <a:lvl1pPr marL="0" indent="0">
              <a:buNone/>
              <a:defRPr sz="4080" b="0" cap="none" baseline="0">
                <a:solidFill>
                  <a:schemeClr val="tx1"/>
                </a:solidFill>
                <a:latin typeface="+mj-lt"/>
              </a:defRPr>
            </a:lvl1pPr>
            <a:lvl2pPr marL="621622" indent="0">
              <a:buNone/>
              <a:defRPr sz="2754" b="1"/>
            </a:lvl2pPr>
            <a:lvl3pPr marL="1243245" indent="0">
              <a:buNone/>
              <a:defRPr sz="2448" b="1"/>
            </a:lvl3pPr>
            <a:lvl4pPr marL="1864867" indent="0">
              <a:buNone/>
              <a:defRPr sz="2142" b="1"/>
            </a:lvl4pPr>
            <a:lvl5pPr marL="2486489" indent="0">
              <a:buNone/>
              <a:defRPr sz="2142" b="1"/>
            </a:lvl5pPr>
            <a:lvl6pPr marL="3108112" indent="0">
              <a:buNone/>
              <a:defRPr sz="2142" b="1"/>
            </a:lvl6pPr>
            <a:lvl7pPr marL="3729734" indent="0">
              <a:buNone/>
              <a:defRPr sz="2142" b="1"/>
            </a:lvl7pPr>
            <a:lvl8pPr marL="4351355" indent="0">
              <a:buNone/>
              <a:defRPr sz="2142" b="1"/>
            </a:lvl8pPr>
            <a:lvl9pPr marL="4972978" indent="0">
              <a:buNone/>
              <a:defRPr sz="2142" b="1"/>
            </a:lvl9pPr>
          </a:lstStyle>
          <a:p>
            <a:pPr lvl="0"/>
            <a:r>
              <a:rPr lang="en-US" dirty="0" smtClean="0"/>
              <a:t>Click to edit Master text styles.</a:t>
            </a:r>
          </a:p>
        </p:txBody>
      </p:sp>
      <p:sp>
        <p:nvSpPr>
          <p:cNvPr id="4" name="Content Placeholder 5"/>
          <p:cNvSpPr>
            <a:spLocks noGrp="1"/>
          </p:cNvSpPr>
          <p:nvPr>
            <p:ph sz="quarter" idx="13"/>
          </p:nvPr>
        </p:nvSpPr>
        <p:spPr>
          <a:xfrm>
            <a:off x="531141" y="2789432"/>
            <a:ext cx="5553332" cy="376684"/>
          </a:xfrm>
          <a:prstGeom prst="rect">
            <a:avLst/>
          </a:prstGeom>
        </p:spPr>
        <p:txBody>
          <a:bodyPr>
            <a:spAutoFit/>
          </a:bodyPr>
          <a:lstStyle>
            <a:lvl1pPr marL="0" indent="0">
              <a:spcBef>
                <a:spcPts val="1224"/>
              </a:spcBef>
              <a:buFont typeface="Arial" pitchFamily="34" charset="0"/>
              <a:buNone/>
              <a:defRPr lang="en-US" sz="2040" kern="1200" spc="0" dirty="0" smtClean="0">
                <a:gradFill>
                  <a:gsLst>
                    <a:gs pos="100000">
                      <a:schemeClr val="bg2"/>
                    </a:gs>
                    <a:gs pos="0">
                      <a:schemeClr val="bg2"/>
                    </a:gs>
                  </a:gsLst>
                  <a:lin ang="5400000" scaled="0"/>
                </a:gradFill>
                <a:latin typeface="+mn-lt"/>
                <a:ea typeface="+mn-ea"/>
                <a:cs typeface="Segoe UI" pitchFamily="34" charset="0"/>
              </a:defRPr>
            </a:lvl1pPr>
            <a:lvl2pPr marL="932433" indent="-388514">
              <a:defRPr lang="en-US" sz="2142" kern="1200" dirty="0" smtClean="0">
                <a:solidFill>
                  <a:schemeClr val="bg2">
                    <a:lumMod val="50000"/>
                  </a:schemeClr>
                </a:solidFill>
                <a:latin typeface="+mn-lt"/>
                <a:ea typeface="+mn-ea"/>
                <a:cs typeface="Arial" pitchFamily="34" charset="0"/>
              </a:defRPr>
            </a:lvl2pPr>
            <a:lvl3pPr marL="932433" indent="-233108">
              <a:defRPr lang="en-US" sz="1938" kern="1200" dirty="0" smtClean="0">
                <a:solidFill>
                  <a:schemeClr val="bg2">
                    <a:lumMod val="50000"/>
                  </a:schemeClr>
                </a:solidFill>
                <a:latin typeface="+mn-lt"/>
                <a:ea typeface="+mn-ea"/>
                <a:cs typeface="Arial" pitchFamily="34" charset="0"/>
              </a:defRPr>
            </a:lvl3pPr>
            <a:lvl4pPr marL="1243245" indent="-233108">
              <a:defRPr lang="en-US" sz="1632" kern="1200" dirty="0" smtClean="0">
                <a:solidFill>
                  <a:schemeClr val="bg2">
                    <a:lumMod val="50000"/>
                  </a:schemeClr>
                </a:solidFill>
                <a:latin typeface="+mn-lt"/>
                <a:ea typeface="+mn-ea"/>
                <a:cs typeface="Arial" pitchFamily="34" charset="0"/>
              </a:defRPr>
            </a:lvl4pPr>
            <a:lvl5pPr marL="1476353" indent="-233108">
              <a:defRPr lang="en-US" sz="1632" kern="1200" dirty="0">
                <a:solidFill>
                  <a:schemeClr val="bg2">
                    <a:lumMod val="50000"/>
                  </a:schemeClr>
                </a:solidFill>
                <a:latin typeface="+mn-lt"/>
                <a:ea typeface="+mn-ea"/>
                <a:cs typeface="Arial" pitchFamily="34" charset="0"/>
              </a:defRPr>
            </a:lvl5pPr>
            <a:lvl6pPr>
              <a:defRPr sz="2142"/>
            </a:lvl6pPr>
            <a:lvl7pPr>
              <a:defRPr sz="2142"/>
            </a:lvl7pPr>
            <a:lvl8pPr>
              <a:defRPr sz="2142"/>
            </a:lvl8pPr>
            <a:lvl9pPr>
              <a:defRPr sz="2142"/>
            </a:lvl9pPr>
          </a:lstStyle>
          <a:p>
            <a:pPr lvl="0"/>
            <a:r>
              <a:rPr lang="en-US" smtClean="0"/>
              <a:t>Click to edit Master text styles</a:t>
            </a:r>
          </a:p>
        </p:txBody>
      </p:sp>
      <p:sp>
        <p:nvSpPr>
          <p:cNvPr id="5" name="Picture Placeholder 3"/>
          <p:cNvSpPr>
            <a:spLocks noGrp="1"/>
          </p:cNvSpPr>
          <p:nvPr>
            <p:ph type="pic" sz="quarter" idx="14" hasCustomPrompt="1"/>
          </p:nvPr>
        </p:nvSpPr>
        <p:spPr>
          <a:xfrm>
            <a:off x="6333210" y="3253317"/>
            <a:ext cx="6100026" cy="487890"/>
          </a:xfrm>
        </p:spPr>
        <p:txBody>
          <a:bodyPr lIns="182880" anchor="ctr"/>
          <a:lstStyle>
            <a:lvl1pPr marL="0" indent="0" algn="l">
              <a:buNone/>
              <a:defRPr/>
            </a:lvl1pPr>
          </a:lstStyle>
          <a:p>
            <a:r>
              <a:rPr lang="en-US" dirty="0" smtClean="0"/>
              <a:t>Click to insert photo.</a:t>
            </a:r>
            <a:endParaRPr lang="en-US" dirty="0"/>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1821698050"/>
      </p:ext>
    </p:extLst>
  </p:cSld>
  <p:clrMapOvr>
    <a:masterClrMapping/>
  </p:clrMapOvr>
  <p:timing>
    <p:tnLst>
      <p:par>
        <p:cTn id="1" dur="indefinite" restart="never" nodeType="tmRoot"/>
      </p:par>
    </p:tnLst>
  </p:timing>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Picture Placeholder 3"/>
          <p:cNvSpPr>
            <a:spLocks noGrp="1"/>
          </p:cNvSpPr>
          <p:nvPr>
            <p:ph type="pic" sz="quarter" idx="14" hasCustomPrompt="1"/>
          </p:nvPr>
        </p:nvSpPr>
        <p:spPr>
          <a:xfrm>
            <a:off x="0" y="2972767"/>
            <a:ext cx="12436475" cy="1011687"/>
          </a:xfrm>
        </p:spPr>
        <p:txBody>
          <a:bodyPr lIns="182880" anchor="ctr"/>
          <a:lstStyle>
            <a:lvl1pPr marL="0" indent="0" algn="l">
              <a:buNone/>
              <a:defRPr/>
            </a:lvl1pPr>
          </a:lstStyle>
          <a:p>
            <a:r>
              <a:rPr lang="en-US" dirty="0" smtClean="0"/>
              <a:t>	Click to insert photo.</a:t>
            </a:r>
          </a:p>
          <a:p>
            <a:r>
              <a:rPr lang="en-US" dirty="0" smtClean="0"/>
              <a:t>	(layer sent to back)</a:t>
            </a:r>
            <a:endParaRPr lang="en-US" dirty="0"/>
          </a:p>
        </p:txBody>
      </p:sp>
      <p:sp>
        <p:nvSpPr>
          <p:cNvPr id="4" name="Title 1"/>
          <p:cNvSpPr>
            <a:spLocks noGrp="1"/>
          </p:cNvSpPr>
          <p:nvPr>
            <p:ph type="title" hasCustomPrompt="1"/>
          </p:nvPr>
        </p:nvSpPr>
        <p:spPr>
          <a:xfrm>
            <a:off x="414989" y="478905"/>
            <a:ext cx="5310778" cy="1866936"/>
          </a:xfrm>
          <a:solidFill>
            <a:srgbClr val="EB3E1B">
              <a:alpha val="80000"/>
            </a:srgbClr>
          </a:solidFill>
          <a:ln>
            <a:noFill/>
          </a:ln>
        </p:spPr>
        <p:txBody>
          <a:bodyPr>
            <a:noAutofit/>
          </a:bodyPr>
          <a:lstStyle>
            <a:lvl1pPr>
              <a:defRPr sz="4896" baseline="0">
                <a:solidFill>
                  <a:schemeClr val="bg1"/>
                </a:solidFill>
              </a:defRPr>
            </a:lvl1pPr>
          </a:lstStyle>
          <a:p>
            <a:r>
              <a:rPr lang="en-US" dirty="0" smtClean="0"/>
              <a:t> Title of Slide here…</a:t>
            </a:r>
            <a:endParaRPr lang="en-US" dirty="0"/>
          </a:p>
        </p:txBody>
      </p:sp>
      <p:sp>
        <p:nvSpPr>
          <p:cNvPr id="5" name="Text Placeholder 2"/>
          <p:cNvSpPr>
            <a:spLocks noGrp="1"/>
          </p:cNvSpPr>
          <p:nvPr>
            <p:ph type="body" idx="1" hasCustomPrompt="1"/>
          </p:nvPr>
        </p:nvSpPr>
        <p:spPr>
          <a:xfrm>
            <a:off x="414989" y="2345841"/>
            <a:ext cx="5310778" cy="3766492"/>
          </a:xfrm>
          <a:solidFill>
            <a:srgbClr val="EB3E1B">
              <a:alpha val="80000"/>
            </a:srgbClr>
          </a:solidFill>
          <a:ln>
            <a:noFill/>
          </a:ln>
        </p:spPr>
        <p:txBody>
          <a:bodyPr>
            <a:noAutofit/>
          </a:bodyPr>
          <a:lstStyle>
            <a:lvl1pPr marL="0" indent="0">
              <a:buNone/>
              <a:defRPr sz="2448" baseline="0">
                <a:solidFill>
                  <a:schemeClr val="bg1"/>
                </a:solidFill>
              </a:defRPr>
            </a:lvl1pPr>
            <a:lvl2pPr marL="466298" indent="0">
              <a:buNone/>
              <a:defRPr sz="2040">
                <a:solidFill>
                  <a:schemeClr val="tx1">
                    <a:tint val="75000"/>
                  </a:schemeClr>
                </a:solidFill>
              </a:defRPr>
            </a:lvl2pPr>
            <a:lvl3pPr marL="932597" indent="0">
              <a:buNone/>
              <a:defRPr sz="1836">
                <a:solidFill>
                  <a:schemeClr val="tx1">
                    <a:tint val="75000"/>
                  </a:schemeClr>
                </a:solidFill>
              </a:defRPr>
            </a:lvl3pPr>
            <a:lvl4pPr marL="1398895" indent="0">
              <a:buNone/>
              <a:defRPr sz="1632">
                <a:solidFill>
                  <a:schemeClr val="tx1">
                    <a:tint val="75000"/>
                  </a:schemeClr>
                </a:solidFill>
              </a:defRPr>
            </a:lvl4pPr>
            <a:lvl5pPr marL="1865193" indent="0">
              <a:buNone/>
              <a:defRPr sz="1632">
                <a:solidFill>
                  <a:schemeClr val="tx1">
                    <a:tint val="75000"/>
                  </a:schemeClr>
                </a:solidFill>
              </a:defRPr>
            </a:lvl5pPr>
            <a:lvl6pPr marL="2331491" indent="0">
              <a:buNone/>
              <a:defRPr sz="1632">
                <a:solidFill>
                  <a:schemeClr val="tx1">
                    <a:tint val="75000"/>
                  </a:schemeClr>
                </a:solidFill>
              </a:defRPr>
            </a:lvl6pPr>
            <a:lvl7pPr marL="2797790" indent="0">
              <a:buNone/>
              <a:defRPr sz="1632">
                <a:solidFill>
                  <a:schemeClr val="tx1">
                    <a:tint val="75000"/>
                  </a:schemeClr>
                </a:solidFill>
              </a:defRPr>
            </a:lvl7pPr>
            <a:lvl8pPr marL="3264088" indent="0">
              <a:buNone/>
              <a:defRPr sz="1632">
                <a:solidFill>
                  <a:schemeClr val="tx1">
                    <a:tint val="75000"/>
                  </a:schemeClr>
                </a:solidFill>
              </a:defRPr>
            </a:lvl8pPr>
            <a:lvl9pPr marL="3730386" indent="0">
              <a:buNone/>
              <a:defRPr sz="1632">
                <a:solidFill>
                  <a:schemeClr val="tx1">
                    <a:tint val="75000"/>
                  </a:schemeClr>
                </a:solidFill>
              </a:defRPr>
            </a:lvl9pPr>
          </a:lstStyle>
          <a:p>
            <a:pPr lvl="0"/>
            <a:r>
              <a:rPr lang="en-US" dirty="0" smtClean="0"/>
              <a:t>   Click to edit text</a:t>
            </a:r>
          </a:p>
        </p:txBody>
      </p:sp>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1284215" y="6569401"/>
            <a:ext cx="846979" cy="179813"/>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41233" y="6582007"/>
            <a:ext cx="1650942" cy="206091"/>
          </a:xfrm>
          <a:prstGeom prst="rect">
            <a:avLst/>
          </a:prstGeom>
        </p:spPr>
      </p:pic>
    </p:spTree>
    <p:extLst>
      <p:ext uri="{BB962C8B-B14F-4D97-AF65-F5344CB8AC3E}">
        <p14:creationId xmlns:p14="http://schemas.microsoft.com/office/powerpoint/2010/main" val="1376990157"/>
      </p:ext>
    </p:extLst>
  </p:cSld>
  <p:clrMapOvr>
    <a:masterClrMapping/>
  </p:clrMapOvr>
  <p:timing>
    <p:tnLst>
      <p:par>
        <p:cTn id="1" dur="indefinite" restart="never" nodeType="tmRoot"/>
      </p:par>
    </p:tnLst>
  </p:timing>
</p:sldLayout>
</file>

<file path=ppt/slideLayouts/slideLayout55.xml><?xml version="1.0" encoding="utf-8"?>
<p:sldLayout xmlns:a="http://schemas.openxmlformats.org/drawingml/2006/main" xmlns:r="http://schemas.openxmlformats.org/officeDocument/2006/relationships" xmlns:p="http://schemas.openxmlformats.org/presentationml/2006/main" type="blank">
  <p:cSld name="1_Blank">
    <p:bg>
      <p:bgPr>
        <a:solidFill>
          <a:schemeClr val="accent1"/>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55008" y="6482889"/>
            <a:ext cx="2798207" cy="372394"/>
          </a:xfrm>
          <a:prstGeom prst="rect">
            <a:avLst/>
          </a:prstGeom>
        </p:spPr>
        <p:txBody>
          <a:bodyPr/>
          <a:lstStyle/>
          <a:p>
            <a:pPr defTabSz="932597"/>
            <a:fld id="{E22491F9-F3FF-4C03-8751-4D117BFF996F}" type="datetimeFigureOut">
              <a:rPr lang="en-US" smtClean="0">
                <a:solidFill>
                  <a:srgbClr val="EB3C00"/>
                </a:solidFill>
              </a:rPr>
              <a:pPr defTabSz="932597"/>
              <a:t>10/30/2014</a:t>
            </a:fld>
            <a:endParaRPr lang="en-US">
              <a:solidFill>
                <a:srgbClr val="EB3C00"/>
              </a:solidFill>
            </a:endParaRPr>
          </a:p>
        </p:txBody>
      </p:sp>
      <p:sp>
        <p:nvSpPr>
          <p:cNvPr id="3" name="Footer Placeholder 2"/>
          <p:cNvSpPr>
            <a:spLocks noGrp="1"/>
          </p:cNvSpPr>
          <p:nvPr>
            <p:ph type="ftr" sz="quarter" idx="11"/>
          </p:nvPr>
        </p:nvSpPr>
        <p:spPr>
          <a:xfrm>
            <a:off x="4119583" y="6482889"/>
            <a:ext cx="4197310" cy="372394"/>
          </a:xfrm>
          <a:prstGeom prst="rect">
            <a:avLst/>
          </a:prstGeom>
        </p:spPr>
        <p:txBody>
          <a:bodyPr/>
          <a:lstStyle/>
          <a:p>
            <a:pPr defTabSz="932597"/>
            <a:endParaRPr lang="en-US">
              <a:solidFill>
                <a:srgbClr val="EB3C00"/>
              </a:solidFill>
            </a:endParaRPr>
          </a:p>
        </p:txBody>
      </p:sp>
      <p:sp>
        <p:nvSpPr>
          <p:cNvPr id="4" name="Slide Number Placeholder 3"/>
          <p:cNvSpPr>
            <a:spLocks noGrp="1"/>
          </p:cNvSpPr>
          <p:nvPr>
            <p:ph type="sldNum" sz="quarter" idx="12"/>
          </p:nvPr>
        </p:nvSpPr>
        <p:spPr>
          <a:xfrm>
            <a:off x="8783260" y="6482889"/>
            <a:ext cx="2798207" cy="372394"/>
          </a:xfrm>
          <a:prstGeom prst="rect">
            <a:avLst/>
          </a:prstGeom>
        </p:spPr>
        <p:txBody>
          <a:bodyPr/>
          <a:lstStyle/>
          <a:p>
            <a:pPr defTabSz="932597"/>
            <a:fld id="{F4B6A5BD-745E-4019-9289-0F74100B0369}" type="slidenum">
              <a:rPr lang="en-US" smtClean="0">
                <a:solidFill>
                  <a:srgbClr val="EB3C00"/>
                </a:solidFill>
              </a:rPr>
              <a:pPr defTabSz="932597"/>
              <a:t>‹#›</a:t>
            </a:fld>
            <a:endParaRPr lang="en-US">
              <a:solidFill>
                <a:srgbClr val="EB3C00"/>
              </a:solidFill>
            </a:endParaRPr>
          </a:p>
        </p:txBody>
      </p:sp>
    </p:spTree>
    <p:extLst>
      <p:ext uri="{BB962C8B-B14F-4D97-AF65-F5344CB8AC3E}">
        <p14:creationId xmlns:p14="http://schemas.microsoft.com/office/powerpoint/2010/main" val="8965170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ideo slide">
    <p:bg>
      <p:bgPr>
        <a:solidFill>
          <a:schemeClr val="bg2"/>
        </a:solidFill>
        <a:effectLst/>
      </p:bgPr>
    </p:bg>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4" name="Rectangle 3"/>
          <p:cNvSpPr/>
          <p:nvPr userDrawn="1"/>
        </p:nvSpPr>
        <p:spPr bwMode="auto">
          <a:xfrm>
            <a:off x="274702" y="1211287"/>
            <a:ext cx="8229536" cy="2743176"/>
          </a:xfrm>
          <a:prstGeom prst="rect">
            <a:avLst/>
          </a:prstGeom>
          <a:no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2" name="Title 1"/>
          <p:cNvSpPr>
            <a:spLocks noGrp="1"/>
          </p:cNvSpPr>
          <p:nvPr>
            <p:ph type="title" hasCustomPrompt="1"/>
          </p:nvPr>
        </p:nvSpPr>
        <p:spPr>
          <a:xfrm>
            <a:off x="274639" y="1209973"/>
            <a:ext cx="8229599" cy="2751698"/>
          </a:xfrm>
          <a:noFill/>
        </p:spPr>
        <p:txBody>
          <a:bodyPr tIns="91440" bIns="91440" anchor="t" anchorCtr="0"/>
          <a:lstStyle>
            <a:lvl1pPr>
              <a:defRPr sz="7200" spc="-100" baseline="0">
                <a:gradFill>
                  <a:gsLst>
                    <a:gs pos="5833">
                      <a:srgbClr val="FFFFFF"/>
                    </a:gs>
                    <a:gs pos="18000">
                      <a:srgbClr val="FFFFFF"/>
                    </a:gs>
                  </a:gsLst>
                  <a:lin ang="5400000" scaled="0"/>
                </a:gradFill>
              </a:defRPr>
            </a:lvl1pPr>
          </a:lstStyle>
          <a:p>
            <a:r>
              <a:rPr lang="en-US" dirty="0" smtClean="0"/>
              <a:t>Video title</a:t>
            </a:r>
            <a:endParaRPr lang="en-US" dirty="0"/>
          </a:p>
        </p:txBody>
      </p:sp>
    </p:spTree>
    <p:extLst>
      <p:ext uri="{BB962C8B-B14F-4D97-AF65-F5344CB8AC3E}">
        <p14:creationId xmlns:p14="http://schemas.microsoft.com/office/powerpoint/2010/main" val="2159412218"/>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ction Title">
    <p:bg>
      <p:bgPr>
        <a:solidFill>
          <a:schemeClr val="bg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2715399378"/>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ection Title Accent Color 1">
    <p:bg>
      <p:bgPr>
        <a:solidFill>
          <a:schemeClr val="accent1"/>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defRPr sz="8800" spc="-100" baseline="0">
                <a:gradFill>
                  <a:gsLst>
                    <a:gs pos="87586">
                      <a:srgbClr val="FFFFFF"/>
                    </a:gs>
                    <a:gs pos="52000">
                      <a:srgbClr val="FFFFFF"/>
                    </a:gs>
                  </a:gsLst>
                  <a:lin ang="5400000" scaled="0"/>
                </a:gradFill>
              </a:defRPr>
            </a:lvl1pPr>
          </a:lstStyle>
          <a:p>
            <a:r>
              <a:rPr lang="en-US" dirty="0" smtClean="0"/>
              <a:t>Section title</a:t>
            </a:r>
            <a:endParaRPr lang="en-US" dirty="0"/>
          </a:p>
        </p:txBody>
      </p:sp>
    </p:spTree>
    <p:extLst>
      <p:ext uri="{BB962C8B-B14F-4D97-AF65-F5344CB8AC3E}">
        <p14:creationId xmlns:p14="http://schemas.microsoft.com/office/powerpoint/2010/main" val="407535725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Title Accent Color 2">
    <p:bg>
      <p:bgPr>
        <a:solidFill>
          <a:schemeClr val="accent2"/>
        </a:solidFill>
        <a:effectLst/>
      </p:bgPr>
    </p:bg>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
        <p:nvSpPr>
          <p:cNvPr id="2" name="Title 1"/>
          <p:cNvSpPr>
            <a:spLocks noGrp="1"/>
          </p:cNvSpPr>
          <p:nvPr>
            <p:ph type="title" hasCustomPrompt="1"/>
          </p:nvPr>
        </p:nvSpPr>
        <p:spPr>
          <a:xfrm>
            <a:off x="274638" y="2125662"/>
            <a:ext cx="11887200" cy="1831975"/>
          </a:xfrm>
          <a:noFill/>
        </p:spPr>
        <p:txBody>
          <a:bodyPr tIns="91440" bIns="91440" anchor="t" anchorCtr="0"/>
          <a:lstStyle>
            <a:lvl1pPr algn="l" defTabSz="932742" rtl="0" eaLnBrk="1" latinLnBrk="0" hangingPunct="1">
              <a:lnSpc>
                <a:spcPct val="90000"/>
              </a:lnSpc>
              <a:spcBef>
                <a:spcPct val="0"/>
              </a:spcBef>
              <a:buNone/>
              <a:defRPr lang="en-US" sz="8800" b="0" kern="1200" cap="none" spc="-100" baseline="0" dirty="0">
                <a:ln w="3175">
                  <a:noFill/>
                </a:ln>
                <a:gradFill>
                  <a:gsLst>
                    <a:gs pos="84828">
                      <a:srgbClr val="FFFFFF"/>
                    </a:gs>
                    <a:gs pos="59000">
                      <a:srgbClr val="FFFFFF"/>
                    </a:gs>
                  </a:gsLst>
                  <a:lin ang="5400000" scaled="0"/>
                </a:gradFill>
                <a:effectLst/>
                <a:latin typeface="+mj-lt"/>
                <a:ea typeface="+mn-ea"/>
                <a:cs typeface="Segoe UI" pitchFamily="34" charset="0"/>
              </a:defRPr>
            </a:lvl1pPr>
          </a:lstStyle>
          <a:p>
            <a:r>
              <a:rPr lang="en-US" dirty="0" smtClean="0"/>
              <a:t>Section title</a:t>
            </a:r>
            <a:endParaRPr lang="en-US" dirty="0"/>
          </a:p>
        </p:txBody>
      </p:sp>
    </p:spTree>
    <p:extLst>
      <p:ext uri="{BB962C8B-B14F-4D97-AF65-F5344CB8AC3E}">
        <p14:creationId xmlns:p14="http://schemas.microsoft.com/office/powerpoint/2010/main" val="762536910"/>
      </p:ext>
    </p:extLst>
  </p:cSld>
  <p:clrMapOvr>
    <a:masterClrMapping/>
  </p:clrMapOvr>
  <p:transition>
    <p:fade/>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image" Target="../media/image2.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18" Type="http://schemas.openxmlformats.org/officeDocument/2006/relationships/slideLayout" Target="../slideLayouts/slideLayout51.xml"/><Relationship Id="rId3" Type="http://schemas.openxmlformats.org/officeDocument/2006/relationships/slideLayout" Target="../slideLayouts/slideLayout36.xml"/><Relationship Id="rId21" Type="http://schemas.openxmlformats.org/officeDocument/2006/relationships/slideLayout" Target="../slideLayouts/slideLayout54.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17" Type="http://schemas.openxmlformats.org/officeDocument/2006/relationships/slideLayout" Target="../slideLayouts/slideLayout50.xml"/><Relationship Id="rId2" Type="http://schemas.openxmlformats.org/officeDocument/2006/relationships/slideLayout" Target="../slideLayouts/slideLayout35.xml"/><Relationship Id="rId16" Type="http://schemas.openxmlformats.org/officeDocument/2006/relationships/slideLayout" Target="../slideLayouts/slideLayout49.xml"/><Relationship Id="rId20" Type="http://schemas.openxmlformats.org/officeDocument/2006/relationships/slideLayout" Target="../slideLayouts/slideLayout53.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slideLayout" Target="../slideLayouts/slideLayout48.xml"/><Relationship Id="rId23" Type="http://schemas.openxmlformats.org/officeDocument/2006/relationships/theme" Target="../theme/theme2.xml"/><Relationship Id="rId10" Type="http://schemas.openxmlformats.org/officeDocument/2006/relationships/slideLayout" Target="../slideLayouts/slideLayout43.xml"/><Relationship Id="rId19" Type="http://schemas.openxmlformats.org/officeDocument/2006/relationships/slideLayout" Target="../slideLayouts/slideLayout52.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slideLayout" Target="../slideLayouts/slideLayout47.xml"/><Relationship Id="rId22" Type="http://schemas.openxmlformats.org/officeDocument/2006/relationships/slideLayout" Target="../slideLayouts/slideLayout5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74639" y="295274"/>
            <a:ext cx="11889564" cy="917575"/>
          </a:xfrm>
          <a:prstGeom prst="rect">
            <a:avLst/>
          </a:prstGeom>
        </p:spPr>
        <p:txBody>
          <a:bodyPr vert="horz" wrap="square" lIns="146304" tIns="91440" rIns="146304" bIns="91440" rtlCol="0" anchor="t">
            <a:noAutofit/>
          </a:bodyPr>
          <a:lstStyle/>
          <a:p>
            <a:r>
              <a:rPr lang="en-US" smtClean="0"/>
              <a:t>Click to edit Master title style</a:t>
            </a:r>
            <a:endParaRPr lang="en-US" dirty="0"/>
          </a:p>
        </p:txBody>
      </p:sp>
      <p:sp>
        <p:nvSpPr>
          <p:cNvPr id="4" name="Text Placeholder 3"/>
          <p:cNvSpPr>
            <a:spLocks noGrp="1"/>
          </p:cNvSpPr>
          <p:nvPr>
            <p:ph type="body" idx="1"/>
          </p:nvPr>
        </p:nvSpPr>
        <p:spPr>
          <a:xfrm>
            <a:off x="274640" y="1212851"/>
            <a:ext cx="11887198" cy="2228302"/>
          </a:xfrm>
          <a:prstGeom prst="rect">
            <a:avLst/>
          </a:prstGeom>
        </p:spPr>
        <p:txBody>
          <a:bodyPr vert="horz" wrap="square" lIns="146304" tIns="91440" rIns="146304" bIns="9144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pic>
        <p:nvPicPr>
          <p:cNvPr id="5" name="Picture 4"/>
          <p:cNvPicPr>
            <a:picLocks noChangeAspect="1"/>
          </p:cNvPicPr>
          <p:nvPr/>
        </p:nvPicPr>
        <p:blipFill>
          <a:blip r:embed="rId35" cstate="email">
            <a:extLst>
              <a:ext uri="{28A0092B-C50C-407E-A947-70E740481C1C}">
                <a14:useLocalDpi xmlns:a14="http://schemas.microsoft.com/office/drawing/2010/main" val="0"/>
              </a:ext>
            </a:extLst>
          </a:blip>
          <a:stretch>
            <a:fillRect/>
          </a:stretch>
        </p:blipFill>
        <p:spPr>
          <a:xfrm rot="5400000">
            <a:off x="10532394" y="1944335"/>
            <a:ext cx="4298019" cy="409351"/>
          </a:xfrm>
          <a:prstGeom prst="rect">
            <a:avLst/>
          </a:prstGeom>
        </p:spPr>
      </p:pic>
    </p:spTree>
    <p:extLst>
      <p:ext uri="{BB962C8B-B14F-4D97-AF65-F5344CB8AC3E}">
        <p14:creationId xmlns:p14="http://schemas.microsoft.com/office/powerpoint/2010/main" val="1790270825"/>
      </p:ext>
    </p:extLst>
  </p:cSld>
  <p:clrMap bg1="dk1" tx1="lt1" bg2="dk2" tx2="lt2" accent1="accent1" accent2="accent2" accent3="accent3" accent4="accent4" accent5="accent5" accent6="accent6" hlink="hlink" folHlink="folHlink"/>
  <p:sldLayoutIdLst>
    <p:sldLayoutId id="2147484205" r:id="rId1"/>
    <p:sldLayoutId id="2147484276" r:id="rId2"/>
    <p:sldLayoutId id="2147484167" r:id="rId3"/>
    <p:sldLayoutId id="2147484166" r:id="rId4"/>
    <p:sldLayoutId id="2147484105" r:id="rId5"/>
    <p:sldLayoutId id="2147484182" r:id="rId6"/>
    <p:sldLayoutId id="2147484277" r:id="rId7"/>
    <p:sldLayoutId id="2147484130" r:id="rId8"/>
    <p:sldLayoutId id="2147484101" r:id="rId9"/>
    <p:sldLayoutId id="2147484102" r:id="rId10"/>
    <p:sldLayoutId id="2147484098" r:id="rId11"/>
    <p:sldLayoutId id="2147484212" r:id="rId12"/>
    <p:sldLayoutId id="2147484086" r:id="rId13"/>
    <p:sldLayoutId id="2147484211" r:id="rId14"/>
    <p:sldLayoutId id="2147484100" r:id="rId15"/>
    <p:sldLayoutId id="2147484213" r:id="rId16"/>
    <p:sldLayoutId id="2147484089" r:id="rId17"/>
    <p:sldLayoutId id="2147484214" r:id="rId18"/>
    <p:sldLayoutId id="2147484092" r:id="rId19"/>
    <p:sldLayoutId id="2147484190" r:id="rId20"/>
    <p:sldLayoutId id="2147484195" r:id="rId21"/>
    <p:sldLayoutId id="2147484209" r:id="rId22"/>
    <p:sldLayoutId id="2147484196" r:id="rId23"/>
    <p:sldLayoutId id="2147484208" r:id="rId24"/>
    <p:sldLayoutId id="2147484192" r:id="rId25"/>
    <p:sldLayoutId id="2147484283" r:id="rId26"/>
    <p:sldLayoutId id="2147484282" r:id="rId27"/>
    <p:sldLayoutId id="2147484093" r:id="rId28"/>
    <p:sldLayoutId id="2147484127" r:id="rId29"/>
    <p:sldLayoutId id="2147484128" r:id="rId30"/>
    <p:sldLayoutId id="2147484129" r:id="rId31"/>
    <p:sldLayoutId id="2147484203" r:id="rId32"/>
    <p:sldLayoutId id="2147484272" r:id="rId33"/>
  </p:sldLayoutIdLst>
  <p:transition>
    <p:fade/>
  </p:transition>
  <p:timing>
    <p:tnLst>
      <p:par>
        <p:cTn id="1" dur="indefinite" restart="never" nodeType="tmRoot"/>
      </p:par>
    </p:tnLst>
  </p:timing>
  <p:txStyles>
    <p:title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p:titleStyle>
    <p:body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6"/>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742" rtl="0" eaLnBrk="1" latinLnBrk="0" hangingPunct="1">
        <a:defRPr sz="1800" kern="1200">
          <a:solidFill>
            <a:schemeClr val="tx1"/>
          </a:solidFill>
          <a:latin typeface="+mn-lt"/>
          <a:ea typeface="+mn-ea"/>
          <a:cs typeface="+mn-cs"/>
        </a:defRPr>
      </a:lvl1pPr>
      <a:lvl2pPr marL="466371" algn="l" defTabSz="932742" rtl="0" eaLnBrk="1" latinLnBrk="0" hangingPunct="1">
        <a:defRPr sz="1800" kern="1200">
          <a:solidFill>
            <a:schemeClr val="tx1"/>
          </a:solidFill>
          <a:latin typeface="+mn-lt"/>
          <a:ea typeface="+mn-ea"/>
          <a:cs typeface="+mn-cs"/>
        </a:defRPr>
      </a:lvl2pPr>
      <a:lvl3pPr marL="932742" algn="l" defTabSz="932742" rtl="0" eaLnBrk="1" latinLnBrk="0" hangingPunct="1">
        <a:defRPr sz="1800" kern="1200">
          <a:solidFill>
            <a:schemeClr val="tx1"/>
          </a:solidFill>
          <a:latin typeface="+mn-lt"/>
          <a:ea typeface="+mn-ea"/>
          <a:cs typeface="+mn-cs"/>
        </a:defRPr>
      </a:lvl3pPr>
      <a:lvl4pPr marL="1399113" algn="l" defTabSz="932742" rtl="0" eaLnBrk="1" latinLnBrk="0" hangingPunct="1">
        <a:defRPr sz="1800" kern="1200">
          <a:solidFill>
            <a:schemeClr val="tx1"/>
          </a:solidFill>
          <a:latin typeface="+mn-lt"/>
          <a:ea typeface="+mn-ea"/>
          <a:cs typeface="+mn-cs"/>
        </a:defRPr>
      </a:lvl4pPr>
      <a:lvl5pPr marL="1865484" algn="l" defTabSz="932742" rtl="0" eaLnBrk="1" latinLnBrk="0" hangingPunct="1">
        <a:defRPr sz="1800" kern="1200">
          <a:solidFill>
            <a:schemeClr val="tx1"/>
          </a:solidFill>
          <a:latin typeface="+mn-lt"/>
          <a:ea typeface="+mn-ea"/>
          <a:cs typeface="+mn-cs"/>
        </a:defRPr>
      </a:lvl5pPr>
      <a:lvl6pPr marL="2331856" algn="l" defTabSz="932742" rtl="0" eaLnBrk="1" latinLnBrk="0" hangingPunct="1">
        <a:defRPr sz="1800" kern="1200">
          <a:solidFill>
            <a:schemeClr val="tx1"/>
          </a:solidFill>
          <a:latin typeface="+mn-lt"/>
          <a:ea typeface="+mn-ea"/>
          <a:cs typeface="+mn-cs"/>
        </a:defRPr>
      </a:lvl6pPr>
      <a:lvl7pPr marL="2798226" algn="l" defTabSz="932742" rtl="0" eaLnBrk="1" latinLnBrk="0" hangingPunct="1">
        <a:defRPr sz="1800" kern="1200">
          <a:solidFill>
            <a:schemeClr val="tx1"/>
          </a:solidFill>
          <a:latin typeface="+mn-lt"/>
          <a:ea typeface="+mn-ea"/>
          <a:cs typeface="+mn-cs"/>
        </a:defRPr>
      </a:lvl7pPr>
      <a:lvl8pPr marL="3264597" algn="l" defTabSz="932742" rtl="0" eaLnBrk="1" latinLnBrk="0" hangingPunct="1">
        <a:defRPr sz="1800" kern="1200">
          <a:solidFill>
            <a:schemeClr val="tx1"/>
          </a:solidFill>
          <a:latin typeface="+mn-lt"/>
          <a:ea typeface="+mn-ea"/>
          <a:cs typeface="+mn-cs"/>
        </a:defRPr>
      </a:lvl8pPr>
      <a:lvl9pPr marL="3730969" algn="l" defTabSz="932742"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87" userDrawn="1">
          <p15:clr>
            <a:srgbClr val="5ACBF0"/>
          </p15:clr>
        </p15:guide>
        <p15:guide id="2" pos="173" userDrawn="1">
          <p15:clr>
            <a:srgbClr val="5ACBF0"/>
          </p15:clr>
        </p15:guide>
        <p15:guide id="3" pos="7661" userDrawn="1">
          <p15:clr>
            <a:srgbClr val="5ACBF0"/>
          </p15:clr>
        </p15:guide>
        <p15:guide id="4" orient="horz" pos="4219" userDrawn="1">
          <p15:clr>
            <a:srgbClr val="5ACBF0"/>
          </p15:clr>
        </p15:guide>
        <p15:guide id="5" pos="749" userDrawn="1">
          <p15:clr>
            <a:srgbClr val="5ACBF0"/>
          </p15:clr>
        </p15:guide>
        <p15:guide id="6" pos="1325" userDrawn="1">
          <p15:clr>
            <a:srgbClr val="5ACBF0"/>
          </p15:clr>
        </p15:guide>
        <p15:guide id="7" pos="1901" userDrawn="1">
          <p15:clr>
            <a:srgbClr val="5ACBF0"/>
          </p15:clr>
        </p15:guide>
        <p15:guide id="8" pos="2477" userDrawn="1">
          <p15:clr>
            <a:srgbClr val="5ACBF0"/>
          </p15:clr>
        </p15:guide>
        <p15:guide id="9" pos="3053" userDrawn="1">
          <p15:clr>
            <a:srgbClr val="5ACBF0"/>
          </p15:clr>
        </p15:guide>
        <p15:guide id="10" pos="3629" userDrawn="1">
          <p15:clr>
            <a:srgbClr val="5ACBF0"/>
          </p15:clr>
        </p15:guide>
        <p15:guide id="11" pos="4205" userDrawn="1">
          <p15:clr>
            <a:srgbClr val="5ACBF0"/>
          </p15:clr>
        </p15:guide>
        <p15:guide id="12" pos="4781" userDrawn="1">
          <p15:clr>
            <a:srgbClr val="5ACBF0"/>
          </p15:clr>
        </p15:guide>
        <p15:guide id="13" pos="5357" userDrawn="1">
          <p15:clr>
            <a:srgbClr val="5ACBF0"/>
          </p15:clr>
        </p15:guide>
        <p15:guide id="14" pos="5933" userDrawn="1">
          <p15:clr>
            <a:srgbClr val="5ACBF0"/>
          </p15:clr>
        </p15:guide>
        <p15:guide id="15" pos="6509" userDrawn="1">
          <p15:clr>
            <a:srgbClr val="5ACBF0"/>
          </p15:clr>
        </p15:guide>
        <p15:guide id="16" pos="7085" userDrawn="1">
          <p15:clr>
            <a:srgbClr val="5ACBF0"/>
          </p15:clr>
        </p15:guide>
        <p15:guide id="17" orient="horz" pos="763" userDrawn="1">
          <p15:clr>
            <a:srgbClr val="5ACBF0"/>
          </p15:clr>
        </p15:guide>
        <p15:guide id="18" orient="horz" pos="1339" userDrawn="1">
          <p15:clr>
            <a:srgbClr val="5ACBF0"/>
          </p15:clr>
        </p15:guide>
        <p15:guide id="19" orient="horz" pos="1915" userDrawn="1">
          <p15:clr>
            <a:srgbClr val="5ACBF0"/>
          </p15:clr>
        </p15:guide>
        <p15:guide id="20" orient="horz" pos="2491" userDrawn="1">
          <p15:clr>
            <a:srgbClr val="5ACBF0"/>
          </p15:clr>
        </p15:guide>
        <p15:guide id="21" orient="horz" pos="3067" userDrawn="1">
          <p15:clr>
            <a:srgbClr val="5ACBF0"/>
          </p15:clr>
        </p15:guide>
        <p15:guide id="22" orient="horz" pos="3643" userDrawn="1">
          <p15:clr>
            <a:srgbClr val="5ACBF0"/>
          </p15:clr>
        </p15:guide>
        <p15:guide id="23" pos="288" userDrawn="1">
          <p15:clr>
            <a:srgbClr val="C35EA4"/>
          </p15:clr>
        </p15:guide>
        <p15:guide id="24" pos="7546" userDrawn="1">
          <p15:clr>
            <a:srgbClr val="C35EA4"/>
          </p15:clr>
        </p15:guide>
        <p15:guide id="25" orient="horz" pos="302" userDrawn="1">
          <p15:clr>
            <a:srgbClr val="C35EA4"/>
          </p15:clr>
        </p15:guide>
        <p15:guide id="26" orient="horz" pos="4104"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accent6"/>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55008" y="619890"/>
            <a:ext cx="10726460" cy="856957"/>
          </a:xfrm>
          <a:prstGeom prst="rect">
            <a:avLst/>
          </a:prstGeom>
        </p:spPr>
        <p:txBody>
          <a:bodyPr vert="horz" lIns="91440" tIns="45720" rIns="91440" bIns="45720" rtlCol="0" anchor="t" anchorCtr="0">
            <a:spAutoFit/>
          </a:bodyPr>
          <a:lstStyle/>
          <a:p>
            <a:r>
              <a:rPr lang="en-US" smtClean="0"/>
              <a:t>Click to edit Master title style</a:t>
            </a:r>
            <a:endParaRPr lang="en-US" dirty="0"/>
          </a:p>
        </p:txBody>
      </p:sp>
      <p:sp>
        <p:nvSpPr>
          <p:cNvPr id="3" name="Text Placeholder 2"/>
          <p:cNvSpPr>
            <a:spLocks noGrp="1"/>
          </p:cNvSpPr>
          <p:nvPr>
            <p:ph type="body" idx="1"/>
          </p:nvPr>
        </p:nvSpPr>
        <p:spPr>
          <a:xfrm>
            <a:off x="855008" y="1861969"/>
            <a:ext cx="10726460" cy="1994334"/>
          </a:xfrm>
          <a:prstGeom prst="rect">
            <a:avLst/>
          </a:prstGeom>
        </p:spPr>
        <p:txBody>
          <a:bodyPr vert="horz" lIns="91440" tIns="45720" rIns="91440" bIns="45720" rtlCol="0">
            <a:sp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44915524"/>
      </p:ext>
    </p:extLst>
  </p:cSld>
  <p:clrMap bg1="lt1" tx1="dk1" bg2="lt2" tx2="dk2" accent1="accent1" accent2="accent2" accent3="accent3" accent4="accent4" accent5="accent5" accent6="accent6" hlink="hlink" folHlink="folHlink"/>
  <p:sldLayoutIdLst>
    <p:sldLayoutId id="2147484285" r:id="rId1"/>
    <p:sldLayoutId id="2147484286" r:id="rId2"/>
    <p:sldLayoutId id="2147484287" r:id="rId3"/>
    <p:sldLayoutId id="2147484288" r:id="rId4"/>
    <p:sldLayoutId id="2147484289" r:id="rId5"/>
    <p:sldLayoutId id="2147484290" r:id="rId6"/>
    <p:sldLayoutId id="2147484291" r:id="rId7"/>
    <p:sldLayoutId id="2147484292" r:id="rId8"/>
    <p:sldLayoutId id="2147484293" r:id="rId9"/>
    <p:sldLayoutId id="2147484294" r:id="rId10"/>
    <p:sldLayoutId id="2147484295" r:id="rId11"/>
    <p:sldLayoutId id="2147484296" r:id="rId12"/>
    <p:sldLayoutId id="2147484297" r:id="rId13"/>
    <p:sldLayoutId id="2147484298" r:id="rId14"/>
    <p:sldLayoutId id="2147484299" r:id="rId15"/>
    <p:sldLayoutId id="2147484300" r:id="rId16"/>
    <p:sldLayoutId id="2147484301" r:id="rId17"/>
    <p:sldLayoutId id="2147484302" r:id="rId18"/>
    <p:sldLayoutId id="2147484303" r:id="rId19"/>
    <p:sldLayoutId id="2147484304" r:id="rId20"/>
    <p:sldLayoutId id="2147484305" r:id="rId21"/>
    <p:sldLayoutId id="2147484306" r:id="rId22"/>
  </p:sldLayoutIdLst>
  <p:timing>
    <p:tnLst>
      <p:par>
        <p:cTn id="1" dur="indefinite" restart="never" nodeType="tmRoot"/>
      </p:par>
    </p:tnLst>
  </p:timing>
  <p:txStyles>
    <p:titleStyle>
      <a:lvl1pPr algn="l" defTabSz="932597" rtl="0" eaLnBrk="1" latinLnBrk="0" hangingPunct="1">
        <a:lnSpc>
          <a:spcPct val="90000"/>
        </a:lnSpc>
        <a:spcBef>
          <a:spcPct val="0"/>
        </a:spcBef>
        <a:buNone/>
        <a:defRPr sz="5507" kern="1200">
          <a:solidFill>
            <a:schemeClr val="tx1"/>
          </a:solidFill>
          <a:latin typeface="Segoe UI Light" panose="020B0502040204020203" pitchFamily="34" charset="0"/>
          <a:ea typeface="+mj-ea"/>
          <a:cs typeface="Segoe UI Light" panose="020B0502040204020203" pitchFamily="34" charset="0"/>
        </a:defRPr>
      </a:lvl1pPr>
    </p:titleStyle>
    <p:bodyStyle>
      <a:lvl1pPr marL="233149" indent="-233149" algn="l" defTabSz="932597" rtl="0" eaLnBrk="1" latinLnBrk="0" hangingPunct="1">
        <a:lnSpc>
          <a:spcPct val="90000"/>
        </a:lnSpc>
        <a:spcBef>
          <a:spcPts val="1020"/>
        </a:spcBef>
        <a:buFont typeface="Arial" panose="020B0604020202020204" pitchFamily="34" charset="0"/>
        <a:buChar char="•"/>
        <a:defRPr sz="2856" kern="1200">
          <a:solidFill>
            <a:schemeClr val="bg2"/>
          </a:solidFill>
          <a:latin typeface="Segoe UI Light" panose="020B0502040204020203" pitchFamily="34" charset="0"/>
          <a:ea typeface="+mn-ea"/>
          <a:cs typeface="Segoe UI Light" panose="020B0502040204020203" pitchFamily="34" charset="0"/>
        </a:defRPr>
      </a:lvl1pPr>
      <a:lvl2pPr marL="699447" indent="-233149" algn="l" defTabSz="932597" rtl="0" eaLnBrk="1" latinLnBrk="0" hangingPunct="1">
        <a:lnSpc>
          <a:spcPct val="90000"/>
        </a:lnSpc>
        <a:spcBef>
          <a:spcPts val="510"/>
        </a:spcBef>
        <a:buFont typeface="Arial" panose="020B0604020202020204" pitchFamily="34" charset="0"/>
        <a:buChar char="•"/>
        <a:defRPr sz="2448" kern="1200">
          <a:solidFill>
            <a:schemeClr val="bg2"/>
          </a:solidFill>
          <a:latin typeface="Segoe UI Light" panose="020B0502040204020203" pitchFamily="34" charset="0"/>
          <a:ea typeface="+mn-ea"/>
          <a:cs typeface="Segoe UI Light" panose="020B0502040204020203" pitchFamily="34" charset="0"/>
        </a:defRPr>
      </a:lvl2pPr>
      <a:lvl3pPr marL="1165746" indent="-233149" algn="l" defTabSz="932597" rtl="0" eaLnBrk="1" latinLnBrk="0" hangingPunct="1">
        <a:lnSpc>
          <a:spcPct val="90000"/>
        </a:lnSpc>
        <a:spcBef>
          <a:spcPts val="510"/>
        </a:spcBef>
        <a:buFont typeface="Arial" panose="020B0604020202020204" pitchFamily="34" charset="0"/>
        <a:buChar char="•"/>
        <a:defRPr sz="2448" kern="1200">
          <a:solidFill>
            <a:schemeClr val="bg2"/>
          </a:solidFill>
          <a:latin typeface="Segoe UI Light" panose="020B0502040204020203" pitchFamily="34" charset="0"/>
          <a:ea typeface="+mn-ea"/>
          <a:cs typeface="Segoe UI Light" panose="020B0502040204020203" pitchFamily="34" charset="0"/>
        </a:defRPr>
      </a:lvl3pPr>
      <a:lvl4pPr marL="1632044" indent="-233149" algn="l" defTabSz="932597" rtl="0" eaLnBrk="1" latinLnBrk="0" hangingPunct="1">
        <a:lnSpc>
          <a:spcPct val="90000"/>
        </a:lnSpc>
        <a:spcBef>
          <a:spcPts val="510"/>
        </a:spcBef>
        <a:buFont typeface="Arial" panose="020B0604020202020204" pitchFamily="34" charset="0"/>
        <a:buChar char="•"/>
        <a:defRPr sz="2040" kern="1200">
          <a:solidFill>
            <a:schemeClr val="bg2"/>
          </a:solidFill>
          <a:latin typeface="Segoe UI Light" panose="020B0502040204020203" pitchFamily="34" charset="0"/>
          <a:ea typeface="+mn-ea"/>
          <a:cs typeface="Segoe UI Light" panose="020B0502040204020203" pitchFamily="34" charset="0"/>
        </a:defRPr>
      </a:lvl4pPr>
      <a:lvl5pPr marL="2098342" indent="-233149" algn="l" defTabSz="932597" rtl="0" eaLnBrk="1" latinLnBrk="0" hangingPunct="1">
        <a:lnSpc>
          <a:spcPct val="90000"/>
        </a:lnSpc>
        <a:spcBef>
          <a:spcPts val="510"/>
        </a:spcBef>
        <a:buFont typeface="Arial" panose="020B0604020202020204" pitchFamily="34" charset="0"/>
        <a:buChar char="•"/>
        <a:defRPr sz="2040" kern="1200">
          <a:solidFill>
            <a:schemeClr val="bg2"/>
          </a:solidFill>
          <a:latin typeface="Segoe UI Light" panose="020B0502040204020203" pitchFamily="34" charset="0"/>
          <a:ea typeface="+mn-ea"/>
          <a:cs typeface="Segoe UI Light" panose="020B0502040204020203" pitchFamily="34" charset="0"/>
        </a:defRPr>
      </a:lvl5pPr>
      <a:lvl6pPr marL="2564641"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6pPr>
      <a:lvl7pPr marL="3030939"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7pPr>
      <a:lvl8pPr marL="3497237"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8pPr>
      <a:lvl9pPr marL="3963535" indent="-233149" algn="l" defTabSz="932597" rtl="0" eaLnBrk="1" latinLnBrk="0" hangingPunct="1">
        <a:lnSpc>
          <a:spcPct val="90000"/>
        </a:lnSpc>
        <a:spcBef>
          <a:spcPts val="510"/>
        </a:spcBef>
        <a:buFont typeface="Arial" panose="020B0604020202020204" pitchFamily="34" charset="0"/>
        <a:buChar char="•"/>
        <a:defRPr sz="1836" kern="1200">
          <a:solidFill>
            <a:schemeClr val="tx1"/>
          </a:solidFill>
          <a:latin typeface="+mn-lt"/>
          <a:ea typeface="+mn-ea"/>
          <a:cs typeface="+mn-cs"/>
        </a:defRPr>
      </a:lvl9pPr>
    </p:bodyStyle>
    <p:otherStyle>
      <a:defPPr>
        <a:defRPr lang="en-US"/>
      </a:defPPr>
      <a:lvl1pPr marL="0" algn="l" defTabSz="932597" rtl="0" eaLnBrk="1" latinLnBrk="0" hangingPunct="1">
        <a:defRPr sz="1836" kern="1200">
          <a:solidFill>
            <a:schemeClr val="tx1"/>
          </a:solidFill>
          <a:latin typeface="+mn-lt"/>
          <a:ea typeface="+mn-ea"/>
          <a:cs typeface="+mn-cs"/>
        </a:defRPr>
      </a:lvl1pPr>
      <a:lvl2pPr marL="466298" algn="l" defTabSz="932597" rtl="0" eaLnBrk="1" latinLnBrk="0" hangingPunct="1">
        <a:defRPr sz="1836" kern="1200">
          <a:solidFill>
            <a:schemeClr val="tx1"/>
          </a:solidFill>
          <a:latin typeface="+mn-lt"/>
          <a:ea typeface="+mn-ea"/>
          <a:cs typeface="+mn-cs"/>
        </a:defRPr>
      </a:lvl2pPr>
      <a:lvl3pPr marL="932597" algn="l" defTabSz="932597" rtl="0" eaLnBrk="1" latinLnBrk="0" hangingPunct="1">
        <a:defRPr sz="1836" kern="1200">
          <a:solidFill>
            <a:schemeClr val="tx1"/>
          </a:solidFill>
          <a:latin typeface="+mn-lt"/>
          <a:ea typeface="+mn-ea"/>
          <a:cs typeface="+mn-cs"/>
        </a:defRPr>
      </a:lvl3pPr>
      <a:lvl4pPr marL="1398895" algn="l" defTabSz="932597" rtl="0" eaLnBrk="1" latinLnBrk="0" hangingPunct="1">
        <a:defRPr sz="1836" kern="1200">
          <a:solidFill>
            <a:schemeClr val="tx1"/>
          </a:solidFill>
          <a:latin typeface="+mn-lt"/>
          <a:ea typeface="+mn-ea"/>
          <a:cs typeface="+mn-cs"/>
        </a:defRPr>
      </a:lvl4pPr>
      <a:lvl5pPr marL="1865193" algn="l" defTabSz="932597" rtl="0" eaLnBrk="1" latinLnBrk="0" hangingPunct="1">
        <a:defRPr sz="1836" kern="1200">
          <a:solidFill>
            <a:schemeClr val="tx1"/>
          </a:solidFill>
          <a:latin typeface="+mn-lt"/>
          <a:ea typeface="+mn-ea"/>
          <a:cs typeface="+mn-cs"/>
        </a:defRPr>
      </a:lvl5pPr>
      <a:lvl6pPr marL="2331491" algn="l" defTabSz="932597" rtl="0" eaLnBrk="1" latinLnBrk="0" hangingPunct="1">
        <a:defRPr sz="1836" kern="1200">
          <a:solidFill>
            <a:schemeClr val="tx1"/>
          </a:solidFill>
          <a:latin typeface="+mn-lt"/>
          <a:ea typeface="+mn-ea"/>
          <a:cs typeface="+mn-cs"/>
        </a:defRPr>
      </a:lvl6pPr>
      <a:lvl7pPr marL="2797790" algn="l" defTabSz="932597" rtl="0" eaLnBrk="1" latinLnBrk="0" hangingPunct="1">
        <a:defRPr sz="1836" kern="1200">
          <a:solidFill>
            <a:schemeClr val="tx1"/>
          </a:solidFill>
          <a:latin typeface="+mn-lt"/>
          <a:ea typeface="+mn-ea"/>
          <a:cs typeface="+mn-cs"/>
        </a:defRPr>
      </a:lvl7pPr>
      <a:lvl8pPr marL="3264088" algn="l" defTabSz="932597" rtl="0" eaLnBrk="1" latinLnBrk="0" hangingPunct="1">
        <a:defRPr sz="1836" kern="1200">
          <a:solidFill>
            <a:schemeClr val="tx1"/>
          </a:solidFill>
          <a:latin typeface="+mn-lt"/>
          <a:ea typeface="+mn-ea"/>
          <a:cs typeface="+mn-cs"/>
        </a:defRPr>
      </a:lvl8pPr>
      <a:lvl9pPr marL="3730386" algn="l" defTabSz="932597" rtl="0" eaLnBrk="1" latinLnBrk="0" hangingPunct="1">
        <a:defRPr sz="1836"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0.xml"/><Relationship Id="rId1" Type="http://schemas.openxmlformats.org/officeDocument/2006/relationships/slideLayout" Target="../slideLayouts/slideLayout19.xml"/><Relationship Id="rId6" Type="http://schemas.openxmlformats.org/officeDocument/2006/relationships/image" Target="../media/image39.WMF"/><Relationship Id="rId5" Type="http://schemas.openxmlformats.org/officeDocument/2006/relationships/image" Target="../media/image38.WMF"/><Relationship Id="rId4" Type="http://schemas.openxmlformats.org/officeDocument/2006/relationships/image" Target="../media/image37.emf"/></Relationships>
</file>

<file path=ppt/slides/_rels/slide11.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2.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1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42.emf"/><Relationship Id="rId2" Type="http://schemas.openxmlformats.org/officeDocument/2006/relationships/image" Target="../media/image41.emf"/><Relationship Id="rId1" Type="http://schemas.openxmlformats.org/officeDocument/2006/relationships/slideLayout" Target="../slideLayouts/slideLayout55.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image" Target="../media/image43.emf"/></Relationships>
</file>

<file path=ppt/slides/_rels/slide19.xml.rels><?xml version="1.0" encoding="UTF-8" standalone="yes"?>
<Relationships xmlns="http://schemas.openxmlformats.org/package/2006/relationships"><Relationship Id="rId3" Type="http://schemas.openxmlformats.org/officeDocument/2006/relationships/hyperlink" Target="http://www.microsoft.com/learning" TargetMode="External"/><Relationship Id="rId7" Type="http://schemas.openxmlformats.org/officeDocument/2006/relationships/image" Target="../media/image46.png"/><Relationship Id="rId2" Type="http://schemas.openxmlformats.org/officeDocument/2006/relationships/notesSlide" Target="../notesSlides/notesSlide16.xml"/><Relationship Id="rId1" Type="http://schemas.openxmlformats.org/officeDocument/2006/relationships/slideLayout" Target="../slideLayouts/slideLayout19.xml"/><Relationship Id="rId6" Type="http://schemas.openxmlformats.org/officeDocument/2006/relationships/hyperlink" Target="http://channel9.msdn.com/Events/TechEd" TargetMode="External"/><Relationship Id="rId5" Type="http://schemas.openxmlformats.org/officeDocument/2006/relationships/hyperlink" Target="http://microsoft.com/technet" TargetMode="External"/><Relationship Id="rId4" Type="http://schemas.openxmlformats.org/officeDocument/2006/relationships/hyperlink" Target="http://microsoft.com/msdn"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hyperlink" Target="http://www.microsoft.com/learning/en/us/Course.aspx?ID=10750AB&amp;Locale=en-us" TargetMode="External"/><Relationship Id="rId3" Type="http://schemas.openxmlformats.org/officeDocument/2006/relationships/hyperlink" Target="http://www.microsoft.com/learning/en/us/Course.aspx?ID=10751AB&amp;Locale=en-us" TargetMode="External"/><Relationship Id="rId7" Type="http://schemas.openxmlformats.org/officeDocument/2006/relationships/image" Target="../media/image48.png"/><Relationship Id="rId2" Type="http://schemas.openxmlformats.org/officeDocument/2006/relationships/notesSlide" Target="../notesSlides/notesSlide17.xml"/><Relationship Id="rId1" Type="http://schemas.openxmlformats.org/officeDocument/2006/relationships/slideLayout" Target="../slideLayouts/slideLayout19.xml"/><Relationship Id="rId6" Type="http://schemas.openxmlformats.org/officeDocument/2006/relationships/image" Target="../media/image47.png"/><Relationship Id="rId5" Type="http://schemas.openxmlformats.org/officeDocument/2006/relationships/hyperlink" Target="http://www.microsoft.com/learning/en/us/classlocator.aspx" TargetMode="External"/><Relationship Id="rId4" Type="http://schemas.openxmlformats.org/officeDocument/2006/relationships/hyperlink" Target="http://www.microsoft.com/learning/en/us/Exam.aspx?ID=70-247&amp;Locale=en-us" TargetMode="External"/><Relationship Id="rId9" Type="http://schemas.openxmlformats.org/officeDocument/2006/relationships/image" Target="../media/image49.wmf"/></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8.xml"/><Relationship Id="rId1" Type="http://schemas.openxmlformats.org/officeDocument/2006/relationships/slideLayout" Target="../slideLayouts/slideLayout19.xml"/><Relationship Id="rId6" Type="http://schemas.openxmlformats.org/officeDocument/2006/relationships/image" Target="../media/image52.jpg"/><Relationship Id="rId5" Type="http://schemas.openxmlformats.org/officeDocument/2006/relationships/image" Target="../media/image51.png"/><Relationship Id="rId4" Type="http://schemas.openxmlformats.org/officeDocument/2006/relationships/image" Target="../media/image50.png"/></Relationships>
</file>

<file path=ppt/slides/_rels/slide2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0.xml"/><Relationship Id="rId1" Type="http://schemas.openxmlformats.org/officeDocument/2006/relationships/slideLayout" Target="../slideLayouts/slideLayout28.xml"/><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4.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4.xml"/><Relationship Id="rId1" Type="http://schemas.openxmlformats.org/officeDocument/2006/relationships/slideLayout" Target="../slideLayouts/slideLayout1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12.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12.xml"/><Relationship Id="rId5" Type="http://schemas.openxmlformats.org/officeDocument/2006/relationships/image" Target="../media/image27.png"/><Relationship Id="rId4" Type="http://schemas.openxmlformats.org/officeDocument/2006/relationships/image" Target="../media/image26.png"/></Relationships>
</file>

<file path=ppt/slides/_rels/slide7.xml.rels><?xml version="1.0" encoding="UTF-8" standalone="yes"?>
<Relationships xmlns="http://schemas.openxmlformats.org/package/2006/relationships"><Relationship Id="rId3" Type="http://schemas.openxmlformats.org/officeDocument/2006/relationships/image" Target="../media/image19.jpg"/><Relationship Id="rId7"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0.PNG"/><Relationship Id="rId4" Type="http://schemas.openxmlformats.org/officeDocument/2006/relationships/image" Target="../media/image28.PNG"/></Relationships>
</file>

<file path=ppt/slides/_rels/slide8.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8.xml"/><Relationship Id="rId1" Type="http://schemas.openxmlformats.org/officeDocument/2006/relationships/slideLayout" Target="../slideLayouts/slideLayout12.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bg bwMode="gray">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83603275"/>
      </p:ext>
    </p:extLst>
  </p:cSld>
  <p:clrMapOvr>
    <a:masterClrMapping/>
  </p:clrMapOvr>
  <p:transition>
    <p:fade/>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 name="Rectangle 95"/>
          <p:cNvSpPr/>
          <p:nvPr/>
        </p:nvSpPr>
        <p:spPr bwMode="auto">
          <a:xfrm>
            <a:off x="3296310" y="2143584"/>
            <a:ext cx="7793826" cy="734905"/>
          </a:xfrm>
          <a:prstGeom prst="rect">
            <a:avLst/>
          </a:prstGeom>
          <a:noFill/>
          <a:ln w="25400">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7" name="Rectangle 96"/>
          <p:cNvSpPr/>
          <p:nvPr/>
        </p:nvSpPr>
        <p:spPr bwMode="auto">
          <a:xfrm>
            <a:off x="3292189" y="3579404"/>
            <a:ext cx="3430073" cy="3200829"/>
          </a:xfrm>
          <a:prstGeom prst="rect">
            <a:avLst/>
          </a:prstGeom>
          <a:noFill/>
          <a:ln w="25400">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8" name="Rectangle 97"/>
          <p:cNvSpPr/>
          <p:nvPr/>
        </p:nvSpPr>
        <p:spPr bwMode="auto">
          <a:xfrm>
            <a:off x="7660063" y="3579405"/>
            <a:ext cx="3430073" cy="3200828"/>
          </a:xfrm>
          <a:prstGeom prst="rect">
            <a:avLst/>
          </a:prstGeom>
          <a:noFill/>
          <a:ln w="25400">
            <a:solidFill>
              <a:schemeClr val="bg2"/>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sp>
        <p:nvSpPr>
          <p:cNvPr id="99" name="Title 16"/>
          <p:cNvSpPr txBox="1">
            <a:spLocks/>
          </p:cNvSpPr>
          <p:nvPr/>
        </p:nvSpPr>
        <p:spPr>
          <a:xfrm>
            <a:off x="3322164" y="2214238"/>
            <a:ext cx="2733151" cy="409884"/>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2400">
                <a:solidFill>
                  <a:srgbClr val="FFFFFF"/>
                </a:solidFill>
                <a:latin typeface="Segoe UI Semilight" panose="020B0402040204020203" pitchFamily="34" charset="0"/>
                <a:cs typeface="Segoe UI Semilight" panose="020B0402040204020203" pitchFamily="34" charset="0"/>
              </a:rPr>
              <a:t>Office 365 Video</a:t>
            </a:r>
          </a:p>
        </p:txBody>
      </p:sp>
      <p:sp>
        <p:nvSpPr>
          <p:cNvPr id="100" name="Title 16"/>
          <p:cNvSpPr txBox="1">
            <a:spLocks/>
          </p:cNvSpPr>
          <p:nvPr/>
        </p:nvSpPr>
        <p:spPr>
          <a:xfrm>
            <a:off x="3299225" y="3724794"/>
            <a:ext cx="2688391" cy="409884"/>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2400">
                <a:solidFill>
                  <a:srgbClr val="FFFFFF"/>
                </a:solidFill>
                <a:latin typeface="Segoe UI Semilight" panose="020B0402040204020203" pitchFamily="34" charset="0"/>
                <a:cs typeface="Segoe UI Semilight" panose="020B0402040204020203" pitchFamily="34" charset="0"/>
              </a:rPr>
              <a:t>SharePoint Online</a:t>
            </a:r>
          </a:p>
        </p:txBody>
      </p:sp>
      <p:sp>
        <p:nvSpPr>
          <p:cNvPr id="101" name="Title 16"/>
          <p:cNvSpPr txBox="1">
            <a:spLocks/>
          </p:cNvSpPr>
          <p:nvPr/>
        </p:nvSpPr>
        <p:spPr>
          <a:xfrm>
            <a:off x="7714916" y="3635891"/>
            <a:ext cx="3320365" cy="409884"/>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r>
              <a:rPr sz="2400">
                <a:solidFill>
                  <a:srgbClr val="FFFFFF"/>
                </a:solidFill>
                <a:latin typeface="Segoe UI Semilight" panose="020B0402040204020203" pitchFamily="34" charset="0"/>
                <a:cs typeface="Segoe UI Semilight" panose="020B0402040204020203" pitchFamily="34" charset="0"/>
              </a:rPr>
              <a:t>Azure Media Services</a:t>
            </a:r>
          </a:p>
        </p:txBody>
      </p:sp>
      <p:sp>
        <p:nvSpPr>
          <p:cNvPr id="106" name="Title 16"/>
          <p:cNvSpPr txBox="1">
            <a:spLocks/>
          </p:cNvSpPr>
          <p:nvPr/>
        </p:nvSpPr>
        <p:spPr>
          <a:xfrm>
            <a:off x="4881145" y="5256390"/>
            <a:ext cx="1853592" cy="422295"/>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sz="1800">
                <a:solidFill>
                  <a:srgbClr val="FFFFFF"/>
                </a:solidFill>
                <a:latin typeface="Segoe UI Semilight" panose="020B0402040204020203" pitchFamily="34" charset="0"/>
                <a:cs typeface="Segoe UI Semilight" panose="020B0402040204020203" pitchFamily="34" charset="0"/>
              </a:rPr>
              <a:t>Metadata</a:t>
            </a:r>
          </a:p>
        </p:txBody>
      </p:sp>
      <p:grpSp>
        <p:nvGrpSpPr>
          <p:cNvPr id="170" name="Group 169"/>
          <p:cNvGrpSpPr/>
          <p:nvPr/>
        </p:nvGrpSpPr>
        <p:grpSpPr>
          <a:xfrm>
            <a:off x="9251503" y="288063"/>
            <a:ext cx="532461" cy="933582"/>
            <a:chOff x="7052943" y="356435"/>
            <a:chExt cx="532461" cy="933582"/>
          </a:xfrm>
        </p:grpSpPr>
        <p:pic>
          <p:nvPicPr>
            <p:cNvPr id="168" name="Picture 2" descr="\\MAGNUM\Projects\Microsoft\Cloud Power FY12\Design\ICONS_PNG\Devices.png"/>
            <p:cNvPicPr>
              <a:picLocks noChangeAspect="1" noChangeArrowheads="1"/>
            </p:cNvPicPr>
            <p:nvPr/>
          </p:nvPicPr>
          <p:blipFill rotWithShape="1">
            <a:blip r:embed="rId3" cstate="print">
              <a:biLevel thresh="50000"/>
            </a:blip>
            <a:srcRect t="53215" r="44099"/>
            <a:stretch/>
          </p:blipFill>
          <p:spPr bwMode="auto">
            <a:xfrm>
              <a:off x="7052943" y="356435"/>
              <a:ext cx="532461" cy="445631"/>
            </a:xfrm>
            <a:prstGeom prst="rect">
              <a:avLst/>
            </a:prstGeom>
            <a:noFill/>
          </p:spPr>
        </p:pic>
        <p:pic>
          <p:nvPicPr>
            <p:cNvPr id="169" name="Picture 2" descr="\\MAGNUM\Projects\Microsoft\Cloud Power FY12\Design\ICONS_PNG\Devices.png"/>
            <p:cNvPicPr>
              <a:picLocks noChangeAspect="1" noChangeArrowheads="1"/>
            </p:cNvPicPr>
            <p:nvPr/>
          </p:nvPicPr>
          <p:blipFill rotWithShape="1">
            <a:blip r:embed="rId3" cstate="print">
              <a:biLevel thresh="50000"/>
            </a:blip>
            <a:srcRect l="54567" t="48870"/>
            <a:stretch/>
          </p:blipFill>
          <p:spPr bwMode="auto">
            <a:xfrm>
              <a:off x="7152658" y="802997"/>
              <a:ext cx="432746" cy="487020"/>
            </a:xfrm>
            <a:prstGeom prst="rect">
              <a:avLst/>
            </a:prstGeom>
            <a:noFill/>
          </p:spPr>
        </p:pic>
      </p:grpSp>
      <p:sp>
        <p:nvSpPr>
          <p:cNvPr id="172" name="Title 16"/>
          <p:cNvSpPr txBox="1">
            <a:spLocks/>
          </p:cNvSpPr>
          <p:nvPr/>
        </p:nvSpPr>
        <p:spPr>
          <a:xfrm>
            <a:off x="7561514" y="1257791"/>
            <a:ext cx="2056060" cy="409884"/>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sz="1800">
                <a:solidFill>
                  <a:srgbClr val="FFFFFF"/>
                </a:solidFill>
                <a:latin typeface="Segoe UI Semilight" panose="020B0402040204020203" pitchFamily="34" charset="0"/>
                <a:cs typeface="Segoe UI Semilight" panose="020B0402040204020203" pitchFamily="34" charset="0"/>
              </a:rPr>
              <a:t>Viewers</a:t>
            </a:r>
          </a:p>
        </p:txBody>
      </p:sp>
      <p:grpSp>
        <p:nvGrpSpPr>
          <p:cNvPr id="276" name="Group 275"/>
          <p:cNvGrpSpPr/>
          <p:nvPr/>
        </p:nvGrpSpPr>
        <p:grpSpPr>
          <a:xfrm>
            <a:off x="9064882" y="660304"/>
            <a:ext cx="272129" cy="188927"/>
            <a:chOff x="7601858" y="394821"/>
            <a:chExt cx="272129" cy="188927"/>
          </a:xfrm>
        </p:grpSpPr>
        <p:sp>
          <p:nvSpPr>
            <p:cNvPr id="175" name="Isosceles Triangle 17"/>
            <p:cNvSpPr>
              <a:spLocks noChangeAspect="1"/>
            </p:cNvSpPr>
            <p:nvPr/>
          </p:nvSpPr>
          <p:spPr>
            <a:xfrm rot="5400000">
              <a:off x="7703799" y="446673"/>
              <a:ext cx="75996" cy="7232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76" name="Rounded Rectangle 18"/>
            <p:cNvSpPr/>
            <p:nvPr/>
          </p:nvSpPr>
          <p:spPr bwMode="auto">
            <a:xfrm>
              <a:off x="7601858" y="394821"/>
              <a:ext cx="272129" cy="188927"/>
            </a:xfrm>
            <a:prstGeom prst="roundRect">
              <a:avLst/>
            </a:prstGeom>
            <a:noFill/>
            <a:ln w="317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sp>
        <p:nvSpPr>
          <p:cNvPr id="171" name="Title 16"/>
          <p:cNvSpPr txBox="1">
            <a:spLocks/>
          </p:cNvSpPr>
          <p:nvPr/>
        </p:nvSpPr>
        <p:spPr>
          <a:xfrm>
            <a:off x="4455489" y="1179194"/>
            <a:ext cx="1589181" cy="409884"/>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sz="1800">
                <a:solidFill>
                  <a:srgbClr val="FFFFFF"/>
                </a:solidFill>
                <a:latin typeface="Segoe UI Semilight" panose="020B0402040204020203" pitchFamily="34" charset="0"/>
                <a:cs typeface="Segoe UI Semilight" panose="020B0402040204020203" pitchFamily="34" charset="0"/>
              </a:rPr>
              <a:t>Uploader</a:t>
            </a:r>
          </a:p>
        </p:txBody>
      </p:sp>
      <p:cxnSp>
        <p:nvCxnSpPr>
          <p:cNvPr id="286" name="Straight Arrow Connector 179"/>
          <p:cNvCxnSpPr>
            <a:stCxn id="171" idx="2"/>
          </p:cNvCxnSpPr>
          <p:nvPr/>
        </p:nvCxnSpPr>
        <p:spPr>
          <a:xfrm flipH="1">
            <a:off x="5250079" y="1589078"/>
            <a:ext cx="1" cy="554506"/>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277" name="Group 276"/>
          <p:cNvGrpSpPr/>
          <p:nvPr/>
        </p:nvGrpSpPr>
        <p:grpSpPr>
          <a:xfrm>
            <a:off x="3467407" y="2892137"/>
            <a:ext cx="1637300" cy="2787572"/>
            <a:chOff x="2004383" y="2626654"/>
            <a:chExt cx="1637300" cy="2787572"/>
          </a:xfrm>
        </p:grpSpPr>
        <p:sp>
          <p:nvSpPr>
            <p:cNvPr id="104" name="Title 16"/>
            <p:cNvSpPr txBox="1">
              <a:spLocks/>
            </p:cNvSpPr>
            <p:nvPr/>
          </p:nvSpPr>
          <p:spPr>
            <a:xfrm>
              <a:off x="2004383" y="4991931"/>
              <a:ext cx="1637300" cy="422295"/>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sz="1800">
                  <a:solidFill>
                    <a:srgbClr val="FFFFFF"/>
                  </a:solidFill>
                  <a:latin typeface="Segoe UI Semilight" panose="020B0402040204020203" pitchFamily="34" charset="0"/>
                  <a:cs typeface="Segoe UI Semilight" panose="020B0402040204020203" pitchFamily="34" charset="0"/>
                </a:rPr>
                <a:t>Content Storage</a:t>
              </a:r>
            </a:p>
          </p:txBody>
        </p:sp>
        <p:cxnSp>
          <p:nvCxnSpPr>
            <p:cNvPr id="187" name="Straight Arrow Connector 186"/>
            <p:cNvCxnSpPr/>
            <p:nvPr/>
          </p:nvCxnSpPr>
          <p:spPr>
            <a:xfrm>
              <a:off x="2605960" y="2626654"/>
              <a:ext cx="0" cy="685800"/>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cxnSp>
        <p:nvCxnSpPr>
          <p:cNvPr id="190" name="Straight Arrow Connector 189"/>
          <p:cNvCxnSpPr/>
          <p:nvPr/>
        </p:nvCxnSpPr>
        <p:spPr>
          <a:xfrm>
            <a:off x="6734737" y="5160019"/>
            <a:ext cx="901654" cy="0"/>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grpSp>
        <p:nvGrpSpPr>
          <p:cNvPr id="64" name="Group 63"/>
          <p:cNvGrpSpPr/>
          <p:nvPr/>
        </p:nvGrpSpPr>
        <p:grpSpPr>
          <a:xfrm>
            <a:off x="7864140" y="4487445"/>
            <a:ext cx="1589181" cy="1195520"/>
            <a:chOff x="4242988" y="5942468"/>
            <a:chExt cx="1637300" cy="1231719"/>
          </a:xfrm>
        </p:grpSpPr>
        <p:pic>
          <p:nvPicPr>
            <p:cNvPr id="65" name="Picture 1301"/>
            <p:cNvPicPr>
              <a:picLocks noChangeAspect="1"/>
            </p:cNvPicPr>
            <p:nvPr/>
          </p:nvPicPr>
          <p:blipFill>
            <a:blip r:embed="rId4">
              <a:biLevel thresh="50000"/>
            </a:blip>
            <a:stretch>
              <a:fillRect/>
            </a:stretch>
          </p:blipFill>
          <p:spPr>
            <a:xfrm>
              <a:off x="4566296" y="5942468"/>
              <a:ext cx="898711" cy="761243"/>
            </a:xfrm>
            <a:prstGeom prst="rect">
              <a:avLst/>
            </a:prstGeom>
          </p:spPr>
        </p:pic>
        <p:sp>
          <p:nvSpPr>
            <p:cNvPr id="66" name="Title 16"/>
            <p:cNvSpPr txBox="1">
              <a:spLocks/>
            </p:cNvSpPr>
            <p:nvPr/>
          </p:nvSpPr>
          <p:spPr>
            <a:xfrm>
              <a:off x="4242988" y="6751892"/>
              <a:ext cx="1637300" cy="422295"/>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sz="1800">
                  <a:solidFill>
                    <a:srgbClr val="FFFFFF"/>
                  </a:solidFill>
                  <a:latin typeface="Segoe UI Semilight" panose="020B0402040204020203" pitchFamily="34" charset="0"/>
                  <a:cs typeface="Segoe UI Semilight" panose="020B0402040204020203" pitchFamily="34" charset="0"/>
                </a:rPr>
                <a:t>Transcoding</a:t>
              </a:r>
            </a:p>
          </p:txBody>
        </p:sp>
      </p:grpSp>
      <p:grpSp>
        <p:nvGrpSpPr>
          <p:cNvPr id="143" name="Group 142"/>
          <p:cNvGrpSpPr/>
          <p:nvPr/>
        </p:nvGrpSpPr>
        <p:grpSpPr>
          <a:xfrm>
            <a:off x="10021419" y="4311379"/>
            <a:ext cx="643586" cy="1005829"/>
            <a:chOff x="3837310" y="388336"/>
            <a:chExt cx="643586" cy="1005829"/>
          </a:xfrm>
        </p:grpSpPr>
        <p:grpSp>
          <p:nvGrpSpPr>
            <p:cNvPr id="8" name="Group 7"/>
            <p:cNvGrpSpPr/>
            <p:nvPr/>
          </p:nvGrpSpPr>
          <p:grpSpPr>
            <a:xfrm>
              <a:off x="4007796" y="493863"/>
              <a:ext cx="272129" cy="784148"/>
              <a:chOff x="3529678" y="441114"/>
              <a:chExt cx="272129" cy="784148"/>
            </a:xfrm>
          </p:grpSpPr>
          <p:grpSp>
            <p:nvGrpSpPr>
              <p:cNvPr id="7" name="Group 6"/>
              <p:cNvGrpSpPr/>
              <p:nvPr/>
            </p:nvGrpSpPr>
            <p:grpSpPr>
              <a:xfrm>
                <a:off x="3529678" y="738725"/>
                <a:ext cx="272129" cy="188927"/>
                <a:chOff x="3532891" y="720448"/>
                <a:chExt cx="272129" cy="188927"/>
              </a:xfrm>
            </p:grpSpPr>
            <p:sp>
              <p:nvSpPr>
                <p:cNvPr id="135" name="Isosceles Triangle 17"/>
                <p:cNvSpPr>
                  <a:spLocks noChangeAspect="1"/>
                </p:cNvSpPr>
                <p:nvPr/>
              </p:nvSpPr>
              <p:spPr>
                <a:xfrm rot="5400000">
                  <a:off x="3634832" y="772300"/>
                  <a:ext cx="75996" cy="7232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6" name="Rounded Rectangle 18"/>
                <p:cNvSpPr/>
                <p:nvPr/>
              </p:nvSpPr>
              <p:spPr bwMode="auto">
                <a:xfrm>
                  <a:off x="3532891" y="720448"/>
                  <a:ext cx="272129" cy="188927"/>
                </a:xfrm>
                <a:prstGeom prst="roundRect">
                  <a:avLst/>
                </a:prstGeom>
                <a:noFill/>
                <a:ln w="317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grpSp>
            <p:nvGrpSpPr>
              <p:cNvPr id="137" name="Group 136"/>
              <p:cNvGrpSpPr/>
              <p:nvPr/>
            </p:nvGrpSpPr>
            <p:grpSpPr>
              <a:xfrm>
                <a:off x="3529678" y="1036335"/>
                <a:ext cx="272129" cy="188927"/>
                <a:chOff x="3532891" y="720448"/>
                <a:chExt cx="272129" cy="188927"/>
              </a:xfrm>
            </p:grpSpPr>
            <p:sp>
              <p:nvSpPr>
                <p:cNvPr id="138" name="Isosceles Triangle 17"/>
                <p:cNvSpPr>
                  <a:spLocks noChangeAspect="1"/>
                </p:cNvSpPr>
                <p:nvPr/>
              </p:nvSpPr>
              <p:spPr>
                <a:xfrm rot="5400000">
                  <a:off x="3634832" y="772300"/>
                  <a:ext cx="75996" cy="7232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39" name="Rounded Rectangle 18"/>
                <p:cNvSpPr/>
                <p:nvPr/>
              </p:nvSpPr>
              <p:spPr bwMode="auto">
                <a:xfrm>
                  <a:off x="3532891" y="720448"/>
                  <a:ext cx="272129" cy="188927"/>
                </a:xfrm>
                <a:prstGeom prst="roundRect">
                  <a:avLst/>
                </a:prstGeom>
                <a:noFill/>
                <a:ln w="317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grpSp>
            <p:nvGrpSpPr>
              <p:cNvPr id="140" name="Group 139"/>
              <p:cNvGrpSpPr/>
              <p:nvPr/>
            </p:nvGrpSpPr>
            <p:grpSpPr>
              <a:xfrm>
                <a:off x="3529678" y="441114"/>
                <a:ext cx="272129" cy="188927"/>
                <a:chOff x="3532891" y="720448"/>
                <a:chExt cx="272129" cy="188927"/>
              </a:xfrm>
            </p:grpSpPr>
            <p:sp>
              <p:nvSpPr>
                <p:cNvPr id="141" name="Isosceles Triangle 17"/>
                <p:cNvSpPr>
                  <a:spLocks noChangeAspect="1"/>
                </p:cNvSpPr>
                <p:nvPr/>
              </p:nvSpPr>
              <p:spPr>
                <a:xfrm rot="5400000">
                  <a:off x="3634832" y="772300"/>
                  <a:ext cx="75996" cy="72328"/>
                </a:xfrm>
                <a:prstGeom prst="triangl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42" name="Rounded Rectangle 18"/>
                <p:cNvSpPr/>
                <p:nvPr/>
              </p:nvSpPr>
              <p:spPr bwMode="auto">
                <a:xfrm>
                  <a:off x="3532891" y="720448"/>
                  <a:ext cx="272129" cy="188927"/>
                </a:xfrm>
                <a:prstGeom prst="roundRect">
                  <a:avLst/>
                </a:prstGeom>
                <a:noFill/>
                <a:ln w="317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grpSp>
        <p:sp>
          <p:nvSpPr>
            <p:cNvPr id="32" name="Rectangle 31"/>
            <p:cNvSpPr/>
            <p:nvPr/>
          </p:nvSpPr>
          <p:spPr bwMode="auto">
            <a:xfrm>
              <a:off x="3837310" y="388336"/>
              <a:ext cx="643586" cy="1005829"/>
            </a:xfrm>
            <a:prstGeom prst="rect">
              <a:avLst/>
            </a:prstGeom>
            <a:noFill/>
            <a:ln w="190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cxnSp>
        <p:nvCxnSpPr>
          <p:cNvPr id="193" name="Straight Arrow Connector 192"/>
          <p:cNvCxnSpPr/>
          <p:nvPr/>
        </p:nvCxnSpPr>
        <p:spPr>
          <a:xfrm flipV="1">
            <a:off x="9242099" y="4577530"/>
            <a:ext cx="505769" cy="93051"/>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7" name="Straight Arrow Connector 196"/>
          <p:cNvCxnSpPr/>
          <p:nvPr/>
        </p:nvCxnSpPr>
        <p:spPr>
          <a:xfrm rot="1080000" flipV="1">
            <a:off x="9258631" y="4923099"/>
            <a:ext cx="505769" cy="93051"/>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198" name="Straight Arrow Connector 197"/>
          <p:cNvCxnSpPr/>
          <p:nvPr/>
        </p:nvCxnSpPr>
        <p:spPr>
          <a:xfrm>
            <a:off x="9280825" y="4800530"/>
            <a:ext cx="519976" cy="0"/>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16" name="Elbow Connector 215"/>
          <p:cNvCxnSpPr>
            <a:stCxn id="32" idx="0"/>
          </p:cNvCxnSpPr>
          <p:nvPr/>
        </p:nvCxnSpPr>
        <p:spPr>
          <a:xfrm rot="16200000" flipH="1" flipV="1">
            <a:off x="7960817" y="2102028"/>
            <a:ext cx="81605" cy="4500306"/>
          </a:xfrm>
          <a:prstGeom prst="bentConnector3">
            <a:avLst>
              <a:gd name="adj1" fmla="val -280130"/>
            </a:avLst>
          </a:prstGeom>
          <a:ln w="25400">
            <a:solidFill>
              <a:schemeClr val="tx1"/>
            </a:solidFill>
            <a:prstDash val="dash"/>
            <a:headEnd type="none"/>
            <a:tailEnd type="triangle"/>
          </a:ln>
        </p:spPr>
        <p:style>
          <a:lnRef idx="1">
            <a:schemeClr val="accent1"/>
          </a:lnRef>
          <a:fillRef idx="0">
            <a:schemeClr val="accent1"/>
          </a:fillRef>
          <a:effectRef idx="0">
            <a:schemeClr val="accent1"/>
          </a:effectRef>
          <a:fontRef idx="minor">
            <a:schemeClr val="tx1"/>
          </a:fontRef>
        </p:style>
      </p:cxnSp>
      <p:sp>
        <p:nvSpPr>
          <p:cNvPr id="68" name="Title 16"/>
          <p:cNvSpPr txBox="1">
            <a:spLocks/>
          </p:cNvSpPr>
          <p:nvPr/>
        </p:nvSpPr>
        <p:spPr>
          <a:xfrm>
            <a:off x="7789807" y="6414476"/>
            <a:ext cx="1445917" cy="493142"/>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sz="1800">
                <a:solidFill>
                  <a:srgbClr val="FFFFFF"/>
                </a:solidFill>
                <a:latin typeface="Segoe UI Semilight" panose="020B0402040204020203" pitchFamily="34" charset="0"/>
                <a:cs typeface="Segoe UI Semilight" panose="020B0402040204020203" pitchFamily="34" charset="0"/>
              </a:rPr>
              <a:t>Thumbnail</a:t>
            </a:r>
          </a:p>
        </p:txBody>
      </p:sp>
      <p:grpSp>
        <p:nvGrpSpPr>
          <p:cNvPr id="155" name="Group 24"/>
          <p:cNvGrpSpPr/>
          <p:nvPr/>
        </p:nvGrpSpPr>
        <p:grpSpPr bwMode="black">
          <a:xfrm>
            <a:off x="8270123" y="5771314"/>
            <a:ext cx="727164" cy="630005"/>
            <a:chOff x="3358788" y="376388"/>
            <a:chExt cx="1516059" cy="1195388"/>
          </a:xfrm>
          <a:solidFill>
            <a:schemeClr val="bg1"/>
          </a:solidFill>
        </p:grpSpPr>
        <p:sp>
          <p:nvSpPr>
            <p:cNvPr id="156" name="Freeform 26"/>
            <p:cNvSpPr>
              <a:spLocks/>
            </p:cNvSpPr>
            <p:nvPr/>
          </p:nvSpPr>
          <p:spPr bwMode="black">
            <a:xfrm>
              <a:off x="3703272" y="376388"/>
              <a:ext cx="1171575" cy="1128714"/>
            </a:xfrm>
            <a:custGeom>
              <a:avLst/>
              <a:gdLst>
                <a:gd name="T0" fmla="*/ 36 w 312"/>
                <a:gd name="T1" fmla="*/ 0 h 301"/>
                <a:gd name="T2" fmla="*/ 0 w 312"/>
                <a:gd name="T3" fmla="*/ 94 h 301"/>
                <a:gd name="T4" fmla="*/ 32 w 312"/>
                <a:gd name="T5" fmla="*/ 94 h 301"/>
                <a:gd name="T6" fmla="*/ 54 w 312"/>
                <a:gd name="T7" fmla="*/ 39 h 301"/>
                <a:gd name="T8" fmla="*/ 272 w 312"/>
                <a:gd name="T9" fmla="*/ 124 h 301"/>
                <a:gd name="T10" fmla="*/ 219 w 312"/>
                <a:gd name="T11" fmla="*/ 262 h 301"/>
                <a:gd name="T12" fmla="*/ 219 w 312"/>
                <a:gd name="T13" fmla="*/ 295 h 301"/>
                <a:gd name="T14" fmla="*/ 237 w 312"/>
                <a:gd name="T15" fmla="*/ 301 h 301"/>
                <a:gd name="T16" fmla="*/ 312 w 312"/>
                <a:gd name="T17" fmla="*/ 106 h 301"/>
                <a:gd name="T18" fmla="*/ 36 w 312"/>
                <a:gd name="T19" fmla="*/ 0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2" h="301">
                  <a:moveTo>
                    <a:pt x="36" y="0"/>
                  </a:moveTo>
                  <a:cubicBezTo>
                    <a:pt x="0" y="94"/>
                    <a:pt x="0" y="94"/>
                    <a:pt x="0" y="94"/>
                  </a:cubicBezTo>
                  <a:cubicBezTo>
                    <a:pt x="32" y="94"/>
                    <a:pt x="32" y="94"/>
                    <a:pt x="32" y="94"/>
                  </a:cubicBezTo>
                  <a:cubicBezTo>
                    <a:pt x="41" y="73"/>
                    <a:pt x="54" y="39"/>
                    <a:pt x="54" y="39"/>
                  </a:cubicBezTo>
                  <a:cubicBezTo>
                    <a:pt x="272" y="124"/>
                    <a:pt x="272" y="124"/>
                    <a:pt x="272" y="124"/>
                  </a:cubicBezTo>
                  <a:cubicBezTo>
                    <a:pt x="219" y="262"/>
                    <a:pt x="219" y="262"/>
                    <a:pt x="219" y="262"/>
                  </a:cubicBezTo>
                  <a:cubicBezTo>
                    <a:pt x="219" y="295"/>
                    <a:pt x="219" y="295"/>
                    <a:pt x="219" y="295"/>
                  </a:cubicBezTo>
                  <a:cubicBezTo>
                    <a:pt x="237" y="301"/>
                    <a:pt x="237" y="301"/>
                    <a:pt x="237" y="301"/>
                  </a:cubicBezTo>
                  <a:cubicBezTo>
                    <a:pt x="312" y="106"/>
                    <a:pt x="312" y="106"/>
                    <a:pt x="312" y="106"/>
                  </a:cubicBezTo>
                  <a:lnTo>
                    <a:pt x="36" y="0"/>
                  </a:lnTo>
                  <a:close/>
                </a:path>
              </a:pathLst>
            </a:custGeom>
            <a:solidFill>
              <a:schemeClr val="tx1"/>
            </a:solidFill>
            <a:ln w="9525">
              <a:solidFill>
                <a:schemeClr val="tx1"/>
              </a:solidFill>
              <a:round/>
              <a:headEnd/>
              <a:tailEn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rgbClr val="FFFFFF">
                    <a:lumMod val="50000"/>
                  </a:srgbClr>
                </a:solidFill>
                <a:latin typeface="Segoe Light" pitchFamily="34" charset="0"/>
              </a:endParaRPr>
            </a:p>
          </p:txBody>
        </p:sp>
        <p:sp>
          <p:nvSpPr>
            <p:cNvPr id="157" name="Freeform 27"/>
            <p:cNvSpPr>
              <a:spLocks noEditPoints="1"/>
            </p:cNvSpPr>
            <p:nvPr/>
          </p:nvSpPr>
          <p:spPr bwMode="black">
            <a:xfrm>
              <a:off x="3358788" y="789139"/>
              <a:ext cx="1106489" cy="782637"/>
            </a:xfrm>
            <a:custGeom>
              <a:avLst/>
              <a:gdLst>
                <a:gd name="T0" fmla="*/ 0 w 697"/>
                <a:gd name="T1" fmla="*/ 0 h 493"/>
                <a:gd name="T2" fmla="*/ 0 w 697"/>
                <a:gd name="T3" fmla="*/ 493 h 493"/>
                <a:gd name="T4" fmla="*/ 697 w 697"/>
                <a:gd name="T5" fmla="*/ 493 h 493"/>
                <a:gd name="T6" fmla="*/ 697 w 697"/>
                <a:gd name="T7" fmla="*/ 0 h 493"/>
                <a:gd name="T8" fmla="*/ 0 w 697"/>
                <a:gd name="T9" fmla="*/ 0 h 493"/>
                <a:gd name="T10" fmla="*/ 626 w 697"/>
                <a:gd name="T11" fmla="*/ 422 h 493"/>
                <a:gd name="T12" fmla="*/ 71 w 697"/>
                <a:gd name="T13" fmla="*/ 422 h 493"/>
                <a:gd name="T14" fmla="*/ 71 w 697"/>
                <a:gd name="T15" fmla="*/ 73 h 493"/>
                <a:gd name="T16" fmla="*/ 626 w 697"/>
                <a:gd name="T17" fmla="*/ 73 h 493"/>
                <a:gd name="T18" fmla="*/ 626 w 697"/>
                <a:gd name="T19" fmla="*/ 422 h 4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697" h="493">
                  <a:moveTo>
                    <a:pt x="0" y="0"/>
                  </a:moveTo>
                  <a:lnTo>
                    <a:pt x="0" y="493"/>
                  </a:lnTo>
                  <a:lnTo>
                    <a:pt x="697" y="493"/>
                  </a:lnTo>
                  <a:lnTo>
                    <a:pt x="697" y="0"/>
                  </a:lnTo>
                  <a:lnTo>
                    <a:pt x="0" y="0"/>
                  </a:lnTo>
                  <a:close/>
                  <a:moveTo>
                    <a:pt x="626" y="422"/>
                  </a:moveTo>
                  <a:lnTo>
                    <a:pt x="71" y="422"/>
                  </a:lnTo>
                  <a:lnTo>
                    <a:pt x="71" y="73"/>
                  </a:lnTo>
                  <a:lnTo>
                    <a:pt x="626" y="73"/>
                  </a:lnTo>
                  <a:lnTo>
                    <a:pt x="626" y="422"/>
                  </a:lnTo>
                  <a:close/>
                </a:path>
              </a:pathLst>
            </a:custGeom>
            <a:solidFill>
              <a:schemeClr val="tx1"/>
            </a:solidFill>
            <a:ln w="9525">
              <a:solidFill>
                <a:schemeClr val="tx1"/>
              </a:solidFill>
              <a:round/>
              <a:headEnd/>
              <a:tailEn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rgbClr val="FFFFFF">
                    <a:lumMod val="50000"/>
                  </a:srgbClr>
                </a:solidFill>
                <a:latin typeface="Segoe Light" pitchFamily="34" charset="0"/>
              </a:endParaRPr>
            </a:p>
          </p:txBody>
        </p:sp>
        <p:sp>
          <p:nvSpPr>
            <p:cNvPr id="158" name="Freeform 28"/>
            <p:cNvSpPr>
              <a:spLocks/>
            </p:cNvSpPr>
            <p:nvPr/>
          </p:nvSpPr>
          <p:spPr bwMode="black">
            <a:xfrm>
              <a:off x="3565165" y="1189188"/>
              <a:ext cx="401638" cy="338138"/>
            </a:xfrm>
            <a:custGeom>
              <a:avLst/>
              <a:gdLst>
                <a:gd name="T0" fmla="*/ 0 w 107"/>
                <a:gd name="T1" fmla="*/ 90 h 90"/>
                <a:gd name="T2" fmla="*/ 54 w 107"/>
                <a:gd name="T3" fmla="*/ 0 h 90"/>
                <a:gd name="T4" fmla="*/ 107 w 107"/>
                <a:gd name="T5" fmla="*/ 90 h 90"/>
                <a:gd name="T6" fmla="*/ 0 w 107"/>
                <a:gd name="T7" fmla="*/ 90 h 90"/>
              </a:gdLst>
              <a:ahLst/>
              <a:cxnLst>
                <a:cxn ang="0">
                  <a:pos x="T0" y="T1"/>
                </a:cxn>
                <a:cxn ang="0">
                  <a:pos x="T2" y="T3"/>
                </a:cxn>
                <a:cxn ang="0">
                  <a:pos x="T4" y="T5"/>
                </a:cxn>
                <a:cxn ang="0">
                  <a:pos x="T6" y="T7"/>
                </a:cxn>
              </a:cxnLst>
              <a:rect l="0" t="0" r="r" b="b"/>
              <a:pathLst>
                <a:path w="107" h="90">
                  <a:moveTo>
                    <a:pt x="0" y="90"/>
                  </a:moveTo>
                  <a:cubicBezTo>
                    <a:pt x="0" y="40"/>
                    <a:pt x="8" y="0"/>
                    <a:pt x="54" y="0"/>
                  </a:cubicBezTo>
                  <a:cubicBezTo>
                    <a:pt x="99" y="0"/>
                    <a:pt x="107" y="40"/>
                    <a:pt x="107" y="90"/>
                  </a:cubicBezTo>
                  <a:lnTo>
                    <a:pt x="0" y="90"/>
                  </a:lnTo>
                  <a:close/>
                </a:path>
              </a:pathLst>
            </a:custGeom>
            <a:solidFill>
              <a:schemeClr val="tx1"/>
            </a:solidFill>
            <a:ln w="9525">
              <a:solidFill>
                <a:schemeClr val="tx1"/>
              </a:solidFill>
              <a:round/>
              <a:headEnd/>
              <a:tailEn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rgbClr val="FFFFFF">
                    <a:lumMod val="50000"/>
                  </a:srgbClr>
                </a:solidFill>
                <a:latin typeface="Segoe Light" pitchFamily="34" charset="0"/>
              </a:endParaRPr>
            </a:p>
          </p:txBody>
        </p:sp>
        <p:sp>
          <p:nvSpPr>
            <p:cNvPr id="159" name="Freeform 29"/>
            <p:cNvSpPr>
              <a:spLocks/>
            </p:cNvSpPr>
            <p:nvPr/>
          </p:nvSpPr>
          <p:spPr bwMode="black">
            <a:xfrm>
              <a:off x="3958865" y="1230463"/>
              <a:ext cx="225425" cy="244475"/>
            </a:xfrm>
            <a:custGeom>
              <a:avLst/>
              <a:gdLst>
                <a:gd name="T0" fmla="*/ 0 w 60"/>
                <a:gd name="T1" fmla="*/ 4 h 65"/>
                <a:gd name="T2" fmla="*/ 14 w 60"/>
                <a:gd name="T3" fmla="*/ 65 h 65"/>
                <a:gd name="T4" fmla="*/ 60 w 60"/>
                <a:gd name="T5" fmla="*/ 65 h 65"/>
                <a:gd name="T6" fmla="*/ 18 w 60"/>
                <a:gd name="T7" fmla="*/ 0 h 65"/>
                <a:gd name="T8" fmla="*/ 0 w 60"/>
                <a:gd name="T9" fmla="*/ 4 h 65"/>
              </a:gdLst>
              <a:ahLst/>
              <a:cxnLst>
                <a:cxn ang="0">
                  <a:pos x="T0" y="T1"/>
                </a:cxn>
                <a:cxn ang="0">
                  <a:pos x="T2" y="T3"/>
                </a:cxn>
                <a:cxn ang="0">
                  <a:pos x="T4" y="T5"/>
                </a:cxn>
                <a:cxn ang="0">
                  <a:pos x="T6" y="T7"/>
                </a:cxn>
                <a:cxn ang="0">
                  <a:pos x="T8" y="T9"/>
                </a:cxn>
              </a:cxnLst>
              <a:rect l="0" t="0" r="r" b="b"/>
              <a:pathLst>
                <a:path w="60" h="65">
                  <a:moveTo>
                    <a:pt x="0" y="4"/>
                  </a:moveTo>
                  <a:cubicBezTo>
                    <a:pt x="11" y="22"/>
                    <a:pt x="14" y="46"/>
                    <a:pt x="14" y="65"/>
                  </a:cubicBezTo>
                  <a:cubicBezTo>
                    <a:pt x="20" y="65"/>
                    <a:pt x="53" y="65"/>
                    <a:pt x="60" y="65"/>
                  </a:cubicBezTo>
                  <a:cubicBezTo>
                    <a:pt x="59" y="19"/>
                    <a:pt x="46" y="0"/>
                    <a:pt x="18" y="0"/>
                  </a:cubicBezTo>
                  <a:cubicBezTo>
                    <a:pt x="11" y="0"/>
                    <a:pt x="5" y="1"/>
                    <a:pt x="0" y="4"/>
                  </a:cubicBezTo>
                  <a:close/>
                </a:path>
              </a:pathLst>
            </a:custGeom>
            <a:solidFill>
              <a:schemeClr val="tx1"/>
            </a:solidFill>
            <a:ln w="9525">
              <a:solidFill>
                <a:schemeClr val="tx1"/>
              </a:solidFill>
              <a:round/>
              <a:headEnd/>
              <a:tailEn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rgbClr val="FFFFFF">
                    <a:lumMod val="50000"/>
                  </a:srgbClr>
                </a:solidFill>
                <a:latin typeface="Segoe Light" pitchFamily="34" charset="0"/>
              </a:endParaRPr>
            </a:p>
          </p:txBody>
        </p:sp>
        <p:sp>
          <p:nvSpPr>
            <p:cNvPr id="160" name="Oval 30"/>
            <p:cNvSpPr>
              <a:spLocks noChangeArrowheads="1"/>
            </p:cNvSpPr>
            <p:nvPr/>
          </p:nvSpPr>
          <p:spPr bwMode="black">
            <a:xfrm>
              <a:off x="3647715" y="930426"/>
              <a:ext cx="239713" cy="239713"/>
            </a:xfrm>
            <a:prstGeom prst="ellipse">
              <a:avLst/>
            </a:prstGeom>
            <a:solidFill>
              <a:schemeClr val="tx1"/>
            </a:solidFill>
            <a:ln w="9525">
              <a:solidFill>
                <a:schemeClr val="tx1"/>
              </a:solidFill>
              <a:round/>
              <a:headEnd/>
              <a:tailEn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rgbClr val="FFFFFF">
                    <a:lumMod val="50000"/>
                  </a:srgbClr>
                </a:solidFill>
                <a:latin typeface="Segoe Light" pitchFamily="34" charset="0"/>
              </a:endParaRPr>
            </a:p>
          </p:txBody>
        </p:sp>
        <p:sp>
          <p:nvSpPr>
            <p:cNvPr id="161" name="Oval 31"/>
            <p:cNvSpPr>
              <a:spLocks noChangeArrowheads="1"/>
            </p:cNvSpPr>
            <p:nvPr/>
          </p:nvSpPr>
          <p:spPr bwMode="black">
            <a:xfrm>
              <a:off x="3933465" y="1020913"/>
              <a:ext cx="182563" cy="179388"/>
            </a:xfrm>
            <a:prstGeom prst="ellipse">
              <a:avLst/>
            </a:prstGeom>
            <a:solidFill>
              <a:schemeClr val="tx1"/>
            </a:solidFill>
            <a:ln w="9525">
              <a:solidFill>
                <a:schemeClr val="tx1"/>
              </a:solidFill>
              <a:round/>
              <a:headEnd/>
              <a:tailEnd/>
            </a:ln>
            <a:extLst/>
          </p:spPr>
          <p:style>
            <a:lnRef idx="2">
              <a:schemeClr val="accent3">
                <a:shade val="50000"/>
              </a:schemeClr>
            </a:lnRef>
            <a:fillRef idx="1">
              <a:schemeClr val="accent3"/>
            </a:fillRef>
            <a:effectRef idx="0">
              <a:schemeClr val="accent3"/>
            </a:effectRef>
            <a:fontRef idx="minor">
              <a:schemeClr val="lt1"/>
            </a:fontRef>
          </p:style>
          <p:txBody>
            <a:bodyPr vert="horz" wrap="square" lIns="91436" tIns="45718" rIns="91436" bIns="45718" numCol="1" rtlCol="0" anchor="ctr" anchorCtr="0" compatLnSpc="1">
              <a:prstTxWarp prst="textNoShape">
                <a:avLst/>
              </a:prstTxWarp>
            </a:bodyPr>
            <a:lstStyle/>
            <a:p>
              <a:pPr defTabSz="740740"/>
              <a:endParaRPr lang="en-US" spc="-122" dirty="0">
                <a:solidFill>
                  <a:srgbClr val="FFFFFF">
                    <a:lumMod val="50000"/>
                  </a:srgbClr>
                </a:solidFill>
                <a:latin typeface="Segoe Light" pitchFamily="34" charset="0"/>
              </a:endParaRPr>
            </a:p>
          </p:txBody>
        </p:sp>
      </p:grpSp>
      <p:cxnSp>
        <p:nvCxnSpPr>
          <p:cNvPr id="221" name="Elbow Connector 220"/>
          <p:cNvCxnSpPr>
            <a:endCxn id="104" idx="2"/>
          </p:cNvCxnSpPr>
          <p:nvPr/>
        </p:nvCxnSpPr>
        <p:spPr>
          <a:xfrm rot="10800000">
            <a:off x="4286058" y="5679710"/>
            <a:ext cx="3849943" cy="412087"/>
          </a:xfrm>
          <a:prstGeom prst="bentConnector2">
            <a:avLst/>
          </a:prstGeom>
          <a:ln w="25400">
            <a:solidFill>
              <a:schemeClr val="tx1"/>
            </a:solidFill>
            <a:prstDash val="solid"/>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25" name="Elbow Connector 2"/>
          <p:cNvCxnSpPr>
            <a:stCxn id="32" idx="3"/>
          </p:cNvCxnSpPr>
          <p:nvPr/>
        </p:nvCxnSpPr>
        <p:spPr>
          <a:xfrm flipH="1" flipV="1">
            <a:off x="9435627" y="1637567"/>
            <a:ext cx="1778012" cy="3176727"/>
          </a:xfrm>
          <a:prstGeom prst="bentConnector4">
            <a:avLst>
              <a:gd name="adj1" fmla="val -12857"/>
              <a:gd name="adj2" fmla="val 4784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31" name="Title 16"/>
          <p:cNvSpPr txBox="1">
            <a:spLocks/>
          </p:cNvSpPr>
          <p:nvPr/>
        </p:nvSpPr>
        <p:spPr>
          <a:xfrm>
            <a:off x="11434256" y="4085103"/>
            <a:ext cx="996301" cy="729191"/>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sz="2000">
                <a:solidFill>
                  <a:srgbClr val="FFFFFF"/>
                </a:solidFill>
                <a:latin typeface="Segoe UI Semilight" panose="020B0402040204020203" pitchFamily="34" charset="0"/>
                <a:cs typeface="Segoe UI Semilight" panose="020B0402040204020203" pitchFamily="34" charset="0"/>
              </a:rPr>
              <a:t>Secure</a:t>
            </a:r>
          </a:p>
          <a:p>
            <a:pPr algn="ctr"/>
            <a:r>
              <a:rPr sz="2000">
                <a:solidFill>
                  <a:srgbClr val="FFFFFF"/>
                </a:solidFill>
                <a:latin typeface="Segoe UI Semilight" panose="020B0402040204020203" pitchFamily="34" charset="0"/>
                <a:cs typeface="Segoe UI Semilight" panose="020B0402040204020203" pitchFamily="34" charset="0"/>
              </a:rPr>
              <a:t>Delivery</a:t>
            </a:r>
          </a:p>
        </p:txBody>
      </p:sp>
      <p:cxnSp>
        <p:nvCxnSpPr>
          <p:cNvPr id="237" name="Straight Arrow Connector 236"/>
          <p:cNvCxnSpPr/>
          <p:nvPr/>
        </p:nvCxnSpPr>
        <p:spPr>
          <a:xfrm>
            <a:off x="8349397" y="1616374"/>
            <a:ext cx="0" cy="527210"/>
          </a:xfrm>
          <a:prstGeom prst="straightConnector1">
            <a:avLst/>
          </a:prstGeom>
          <a:ln w="25400">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253" name="Elbow Connector 252"/>
          <p:cNvCxnSpPr>
            <a:endCxn id="97" idx="0"/>
          </p:cNvCxnSpPr>
          <p:nvPr/>
        </p:nvCxnSpPr>
        <p:spPr>
          <a:xfrm rot="10800000" flipV="1">
            <a:off x="5007226" y="3303086"/>
            <a:ext cx="3361884" cy="276318"/>
          </a:xfrm>
          <a:prstGeom prst="bentConnector2">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cxnSp>
        <p:nvCxnSpPr>
          <p:cNvPr id="256" name="Straight Arrow Connector 255"/>
          <p:cNvCxnSpPr/>
          <p:nvPr/>
        </p:nvCxnSpPr>
        <p:spPr>
          <a:xfrm flipV="1">
            <a:off x="8369110" y="2860202"/>
            <a:ext cx="0" cy="447611"/>
          </a:xfrm>
          <a:prstGeom prst="straightConnector1">
            <a:avLst/>
          </a:prstGeom>
          <a:ln w="25400">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102001" y="2145504"/>
            <a:ext cx="3085391" cy="3754874"/>
          </a:xfrm>
          <a:prstGeom prst="rect">
            <a:avLst/>
          </a:prstGeom>
          <a:noFill/>
        </p:spPr>
        <p:txBody>
          <a:bodyPr wrap="square" lIns="182880" tIns="146304" rIns="182880" bIns="146304" rtlCol="0">
            <a:spAutoFit/>
          </a:bodyPr>
          <a:lstStyle/>
          <a:p>
            <a:pPr>
              <a:lnSpc>
                <a:spcPct val="90000"/>
              </a:lnSpc>
              <a:spcAft>
                <a:spcPts val="600"/>
              </a:spcAft>
            </a:pPr>
            <a:r>
              <a:rPr lang="en-US" sz="2400" dirty="0" smtClean="0">
                <a:gradFill>
                  <a:gsLst>
                    <a:gs pos="2917">
                      <a:srgbClr val="FFFFFF"/>
                    </a:gs>
                    <a:gs pos="30000">
                      <a:srgbClr val="FFFFFF"/>
                    </a:gs>
                  </a:gsLst>
                  <a:lin ang="5400000" scaled="0"/>
                </a:gradFill>
              </a:rPr>
              <a:t>Office 365 Video:</a:t>
            </a:r>
          </a:p>
          <a:p>
            <a:pPr>
              <a:lnSpc>
                <a:spcPct val="90000"/>
              </a:lnSpc>
              <a:spcAft>
                <a:spcPts val="600"/>
              </a:spcAft>
            </a:pPr>
            <a:r>
              <a:rPr lang="en-US" dirty="0" smtClean="0">
                <a:gradFill>
                  <a:gsLst>
                    <a:gs pos="2917">
                      <a:srgbClr val="FFFFFF"/>
                    </a:gs>
                    <a:gs pos="30000">
                      <a:srgbClr val="FFFFFF"/>
                    </a:gs>
                  </a:gsLst>
                  <a:lin ang="5400000" scaled="0"/>
                </a:gradFill>
              </a:rPr>
              <a:t>Portal, apps, social, curation</a:t>
            </a:r>
          </a:p>
          <a:p>
            <a:pPr>
              <a:lnSpc>
                <a:spcPct val="90000"/>
              </a:lnSpc>
              <a:spcAft>
                <a:spcPts val="600"/>
              </a:spcAft>
            </a:pPr>
            <a:r>
              <a:rPr lang="en-US" sz="2400" dirty="0" smtClean="0">
                <a:gradFill>
                  <a:gsLst>
                    <a:gs pos="2917">
                      <a:srgbClr val="FFFFFF"/>
                    </a:gs>
                    <a:gs pos="30000">
                      <a:srgbClr val="FFFFFF"/>
                    </a:gs>
                  </a:gsLst>
                  <a:lin ang="5400000" scaled="0"/>
                </a:gradFill>
              </a:rPr>
              <a:t>SharePoint Online:</a:t>
            </a:r>
          </a:p>
          <a:p>
            <a:pPr>
              <a:lnSpc>
                <a:spcPct val="90000"/>
              </a:lnSpc>
              <a:spcAft>
                <a:spcPts val="600"/>
              </a:spcAft>
            </a:pPr>
            <a:r>
              <a:rPr lang="en-US" dirty="0" smtClean="0">
                <a:gradFill>
                  <a:gsLst>
                    <a:gs pos="2917">
                      <a:srgbClr val="FFFFFF"/>
                    </a:gs>
                    <a:gs pos="30000">
                      <a:srgbClr val="FFFFFF"/>
                    </a:gs>
                  </a:gsLst>
                  <a:lin ang="5400000" scaled="0"/>
                </a:gradFill>
              </a:rPr>
              <a:t>Storage, metadata, security, search </a:t>
            </a:r>
          </a:p>
          <a:p>
            <a:pPr>
              <a:lnSpc>
                <a:spcPct val="90000"/>
              </a:lnSpc>
              <a:spcAft>
                <a:spcPts val="600"/>
              </a:spcAft>
            </a:pPr>
            <a:r>
              <a:rPr lang="en-US" sz="2400" dirty="0" smtClean="0">
                <a:gradFill>
                  <a:gsLst>
                    <a:gs pos="2917">
                      <a:srgbClr val="FFFFFF"/>
                    </a:gs>
                    <a:gs pos="30000">
                      <a:srgbClr val="FFFFFF"/>
                    </a:gs>
                  </a:gsLst>
                  <a:lin ang="5400000" scaled="0"/>
                </a:gradFill>
              </a:rPr>
              <a:t>Azure Media Services:</a:t>
            </a:r>
          </a:p>
          <a:p>
            <a:pPr>
              <a:lnSpc>
                <a:spcPct val="90000"/>
              </a:lnSpc>
              <a:spcAft>
                <a:spcPts val="600"/>
              </a:spcAft>
            </a:pPr>
            <a:r>
              <a:rPr lang="en-US" dirty="0" smtClean="0">
                <a:gradFill>
                  <a:gsLst>
                    <a:gs pos="2917">
                      <a:srgbClr val="FFFFFF"/>
                    </a:gs>
                    <a:gs pos="30000">
                      <a:srgbClr val="FFFFFF"/>
                    </a:gs>
                  </a:gsLst>
                  <a:lin ang="5400000" scaled="0"/>
                </a:gradFill>
              </a:rPr>
              <a:t>Transcoding, adaptive/secure streaming, thumbnails </a:t>
            </a:r>
          </a:p>
        </p:txBody>
      </p:sp>
      <p:sp>
        <p:nvSpPr>
          <p:cNvPr id="95" name="Freeform 92"/>
          <p:cNvSpPr>
            <a:spLocks noEditPoints="1"/>
          </p:cNvSpPr>
          <p:nvPr/>
        </p:nvSpPr>
        <p:spPr bwMode="black">
          <a:xfrm>
            <a:off x="5009847" y="1749898"/>
            <a:ext cx="143513" cy="182129"/>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chemeClr val="tx1"/>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sp>
        <p:nvSpPr>
          <p:cNvPr id="108" name="Freeform 92"/>
          <p:cNvSpPr>
            <a:spLocks noEditPoints="1"/>
          </p:cNvSpPr>
          <p:nvPr/>
        </p:nvSpPr>
        <p:spPr bwMode="black">
          <a:xfrm>
            <a:off x="8523680" y="1746638"/>
            <a:ext cx="143513" cy="182129"/>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chemeClr val="tx1"/>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sp>
        <p:nvSpPr>
          <p:cNvPr id="109" name="Freeform 92"/>
          <p:cNvSpPr>
            <a:spLocks noEditPoints="1"/>
          </p:cNvSpPr>
          <p:nvPr/>
        </p:nvSpPr>
        <p:spPr bwMode="black">
          <a:xfrm>
            <a:off x="3821424" y="3143972"/>
            <a:ext cx="143513" cy="182129"/>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chemeClr val="tx1"/>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sp>
        <p:nvSpPr>
          <p:cNvPr id="110" name="Freeform 92"/>
          <p:cNvSpPr>
            <a:spLocks noEditPoints="1"/>
          </p:cNvSpPr>
          <p:nvPr/>
        </p:nvSpPr>
        <p:spPr bwMode="black">
          <a:xfrm>
            <a:off x="6761826" y="3055076"/>
            <a:ext cx="143513" cy="182129"/>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chemeClr val="tx1"/>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sp>
        <p:nvSpPr>
          <p:cNvPr id="111" name="Freeform 92"/>
          <p:cNvSpPr>
            <a:spLocks noEditPoints="1"/>
          </p:cNvSpPr>
          <p:nvPr/>
        </p:nvSpPr>
        <p:spPr bwMode="black">
          <a:xfrm>
            <a:off x="7093968" y="3846262"/>
            <a:ext cx="143513" cy="182129"/>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chemeClr val="tx1"/>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sp>
        <p:nvSpPr>
          <p:cNvPr id="112" name="Freeform 92"/>
          <p:cNvSpPr>
            <a:spLocks noEditPoints="1"/>
          </p:cNvSpPr>
          <p:nvPr/>
        </p:nvSpPr>
        <p:spPr bwMode="black">
          <a:xfrm>
            <a:off x="7091419" y="4919506"/>
            <a:ext cx="143513" cy="182129"/>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chemeClr val="tx1"/>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sp>
        <p:nvSpPr>
          <p:cNvPr id="113" name="Freeform 92"/>
          <p:cNvSpPr>
            <a:spLocks noEditPoints="1"/>
          </p:cNvSpPr>
          <p:nvPr/>
        </p:nvSpPr>
        <p:spPr bwMode="black">
          <a:xfrm>
            <a:off x="7091419" y="5988846"/>
            <a:ext cx="143513" cy="182129"/>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chemeClr val="tx1"/>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sp>
        <p:nvSpPr>
          <p:cNvPr id="114" name="Freeform 105"/>
          <p:cNvSpPr>
            <a:spLocks/>
          </p:cNvSpPr>
          <p:nvPr/>
        </p:nvSpPr>
        <p:spPr bwMode="black">
          <a:xfrm>
            <a:off x="5697399" y="4654367"/>
            <a:ext cx="221388" cy="452259"/>
          </a:xfrm>
          <a:custGeom>
            <a:avLst/>
            <a:gdLst>
              <a:gd name="T0" fmla="*/ 38 w 42"/>
              <a:gd name="T1" fmla="*/ 23 h 86"/>
              <a:gd name="T2" fmla="*/ 35 w 42"/>
              <a:gd name="T3" fmla="*/ 27 h 86"/>
              <a:gd name="T4" fmla="*/ 35 w 42"/>
              <a:gd name="T5" fmla="*/ 65 h 86"/>
              <a:gd name="T6" fmla="*/ 21 w 42"/>
              <a:gd name="T7" fmla="*/ 79 h 86"/>
              <a:gd name="T8" fmla="*/ 7 w 42"/>
              <a:gd name="T9" fmla="*/ 65 h 86"/>
              <a:gd name="T10" fmla="*/ 7 w 42"/>
              <a:gd name="T11" fmla="*/ 16 h 86"/>
              <a:gd name="T12" fmla="*/ 16 w 42"/>
              <a:gd name="T13" fmla="*/ 7 h 86"/>
              <a:gd name="T14" fmla="*/ 25 w 42"/>
              <a:gd name="T15" fmla="*/ 16 h 86"/>
              <a:gd name="T16" fmla="*/ 25 w 42"/>
              <a:gd name="T17" fmla="*/ 16 h 86"/>
              <a:gd name="T18" fmla="*/ 25 w 42"/>
              <a:gd name="T19" fmla="*/ 54 h 86"/>
              <a:gd name="T20" fmla="*/ 22 w 42"/>
              <a:gd name="T21" fmla="*/ 58 h 86"/>
              <a:gd name="T22" fmla="*/ 18 w 42"/>
              <a:gd name="T23" fmla="*/ 54 h 86"/>
              <a:gd name="T24" fmla="*/ 18 w 42"/>
              <a:gd name="T25" fmla="*/ 25 h 86"/>
              <a:gd name="T26" fmla="*/ 14 w 42"/>
              <a:gd name="T27" fmla="*/ 22 h 86"/>
              <a:gd name="T28" fmla="*/ 11 w 42"/>
              <a:gd name="T29" fmla="*/ 25 h 86"/>
              <a:gd name="T30" fmla="*/ 11 w 42"/>
              <a:gd name="T31" fmla="*/ 54 h 86"/>
              <a:gd name="T32" fmla="*/ 22 w 42"/>
              <a:gd name="T33" fmla="*/ 65 h 86"/>
              <a:gd name="T34" fmla="*/ 32 w 42"/>
              <a:gd name="T35" fmla="*/ 54 h 86"/>
              <a:gd name="T36" fmla="*/ 32 w 42"/>
              <a:gd name="T37" fmla="*/ 16 h 86"/>
              <a:gd name="T38" fmla="*/ 32 w 42"/>
              <a:gd name="T39" fmla="*/ 16 h 86"/>
              <a:gd name="T40" fmla="*/ 16 w 42"/>
              <a:gd name="T41" fmla="*/ 0 h 86"/>
              <a:gd name="T42" fmla="*/ 0 w 42"/>
              <a:gd name="T43" fmla="*/ 16 h 86"/>
              <a:gd name="T44" fmla="*/ 0 w 42"/>
              <a:gd name="T45" fmla="*/ 65 h 86"/>
              <a:gd name="T46" fmla="*/ 21 w 42"/>
              <a:gd name="T47" fmla="*/ 86 h 86"/>
              <a:gd name="T48" fmla="*/ 42 w 42"/>
              <a:gd name="T49" fmla="*/ 65 h 86"/>
              <a:gd name="T50" fmla="*/ 42 w 42"/>
              <a:gd name="T51" fmla="*/ 65 h 86"/>
              <a:gd name="T52" fmla="*/ 42 w 42"/>
              <a:gd name="T53" fmla="*/ 27 h 86"/>
              <a:gd name="T54" fmla="*/ 38 w 42"/>
              <a:gd name="T55" fmla="*/ 23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2" h="86">
                <a:moveTo>
                  <a:pt x="38" y="23"/>
                </a:moveTo>
                <a:cubicBezTo>
                  <a:pt x="36" y="23"/>
                  <a:pt x="35" y="25"/>
                  <a:pt x="35" y="27"/>
                </a:cubicBezTo>
                <a:cubicBezTo>
                  <a:pt x="35" y="65"/>
                  <a:pt x="35" y="65"/>
                  <a:pt x="35" y="65"/>
                </a:cubicBezTo>
                <a:cubicBezTo>
                  <a:pt x="35" y="73"/>
                  <a:pt x="29" y="79"/>
                  <a:pt x="21" y="79"/>
                </a:cubicBezTo>
                <a:cubicBezTo>
                  <a:pt x="13" y="79"/>
                  <a:pt x="7" y="73"/>
                  <a:pt x="7" y="65"/>
                </a:cubicBezTo>
                <a:cubicBezTo>
                  <a:pt x="7" y="16"/>
                  <a:pt x="7" y="16"/>
                  <a:pt x="7" y="16"/>
                </a:cubicBezTo>
                <a:cubicBezTo>
                  <a:pt x="7" y="11"/>
                  <a:pt x="11" y="7"/>
                  <a:pt x="16" y="7"/>
                </a:cubicBezTo>
                <a:cubicBezTo>
                  <a:pt x="21" y="7"/>
                  <a:pt x="25" y="11"/>
                  <a:pt x="25" y="16"/>
                </a:cubicBezTo>
                <a:cubicBezTo>
                  <a:pt x="25" y="16"/>
                  <a:pt x="25" y="16"/>
                  <a:pt x="25" y="16"/>
                </a:cubicBezTo>
                <a:cubicBezTo>
                  <a:pt x="25" y="54"/>
                  <a:pt x="25" y="54"/>
                  <a:pt x="25" y="54"/>
                </a:cubicBezTo>
                <a:cubicBezTo>
                  <a:pt x="25" y="56"/>
                  <a:pt x="23" y="58"/>
                  <a:pt x="22" y="58"/>
                </a:cubicBezTo>
                <a:cubicBezTo>
                  <a:pt x="20" y="58"/>
                  <a:pt x="18" y="56"/>
                  <a:pt x="18" y="54"/>
                </a:cubicBezTo>
                <a:cubicBezTo>
                  <a:pt x="18" y="25"/>
                  <a:pt x="18" y="25"/>
                  <a:pt x="18" y="25"/>
                </a:cubicBezTo>
                <a:cubicBezTo>
                  <a:pt x="18" y="23"/>
                  <a:pt x="16" y="22"/>
                  <a:pt x="14" y="22"/>
                </a:cubicBezTo>
                <a:cubicBezTo>
                  <a:pt x="12" y="22"/>
                  <a:pt x="11" y="23"/>
                  <a:pt x="11" y="25"/>
                </a:cubicBezTo>
                <a:cubicBezTo>
                  <a:pt x="11" y="54"/>
                  <a:pt x="11" y="54"/>
                  <a:pt x="11" y="54"/>
                </a:cubicBezTo>
                <a:cubicBezTo>
                  <a:pt x="11" y="60"/>
                  <a:pt x="16" y="65"/>
                  <a:pt x="22" y="65"/>
                </a:cubicBezTo>
                <a:cubicBezTo>
                  <a:pt x="27" y="65"/>
                  <a:pt x="32" y="60"/>
                  <a:pt x="32" y="54"/>
                </a:cubicBezTo>
                <a:cubicBezTo>
                  <a:pt x="32" y="16"/>
                  <a:pt x="32" y="16"/>
                  <a:pt x="32" y="16"/>
                </a:cubicBezTo>
                <a:cubicBezTo>
                  <a:pt x="32" y="16"/>
                  <a:pt x="32" y="16"/>
                  <a:pt x="32" y="16"/>
                </a:cubicBezTo>
                <a:cubicBezTo>
                  <a:pt x="32" y="7"/>
                  <a:pt x="25" y="0"/>
                  <a:pt x="16" y="0"/>
                </a:cubicBezTo>
                <a:cubicBezTo>
                  <a:pt x="7" y="0"/>
                  <a:pt x="0" y="7"/>
                  <a:pt x="0" y="16"/>
                </a:cubicBezTo>
                <a:cubicBezTo>
                  <a:pt x="0" y="65"/>
                  <a:pt x="0" y="65"/>
                  <a:pt x="0" y="65"/>
                </a:cubicBezTo>
                <a:cubicBezTo>
                  <a:pt x="0" y="77"/>
                  <a:pt x="10" y="86"/>
                  <a:pt x="21" y="86"/>
                </a:cubicBezTo>
                <a:cubicBezTo>
                  <a:pt x="33" y="86"/>
                  <a:pt x="42" y="77"/>
                  <a:pt x="42" y="65"/>
                </a:cubicBezTo>
                <a:cubicBezTo>
                  <a:pt x="42" y="65"/>
                  <a:pt x="42" y="65"/>
                  <a:pt x="42" y="65"/>
                </a:cubicBezTo>
                <a:cubicBezTo>
                  <a:pt x="42" y="27"/>
                  <a:pt x="42" y="27"/>
                  <a:pt x="42" y="27"/>
                </a:cubicBezTo>
                <a:cubicBezTo>
                  <a:pt x="42" y="25"/>
                  <a:pt x="40" y="23"/>
                  <a:pt x="38" y="23"/>
                </a:cubicBezTo>
              </a:path>
            </a:pathLst>
          </a:custGeom>
          <a:solidFill>
            <a:schemeClr val="tx1"/>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sp>
        <p:nvSpPr>
          <p:cNvPr id="115" name="Freeform 97"/>
          <p:cNvSpPr>
            <a:spLocks noEditPoints="1"/>
          </p:cNvSpPr>
          <p:nvPr/>
        </p:nvSpPr>
        <p:spPr bwMode="black">
          <a:xfrm>
            <a:off x="3917175" y="4727786"/>
            <a:ext cx="303618" cy="306781"/>
          </a:xfrm>
          <a:custGeom>
            <a:avLst/>
            <a:gdLst>
              <a:gd name="T0" fmla="*/ 0 w 96"/>
              <a:gd name="T1" fmla="*/ 0 h 97"/>
              <a:gd name="T2" fmla="*/ 0 w 96"/>
              <a:gd name="T3" fmla="*/ 97 h 97"/>
              <a:gd name="T4" fmla="*/ 24 w 96"/>
              <a:gd name="T5" fmla="*/ 97 h 97"/>
              <a:gd name="T6" fmla="*/ 24 w 96"/>
              <a:gd name="T7" fmla="*/ 69 h 97"/>
              <a:gd name="T8" fmla="*/ 73 w 96"/>
              <a:gd name="T9" fmla="*/ 69 h 97"/>
              <a:gd name="T10" fmla="*/ 73 w 96"/>
              <a:gd name="T11" fmla="*/ 97 h 97"/>
              <a:gd name="T12" fmla="*/ 96 w 96"/>
              <a:gd name="T13" fmla="*/ 97 h 97"/>
              <a:gd name="T14" fmla="*/ 96 w 96"/>
              <a:gd name="T15" fmla="*/ 0 h 97"/>
              <a:gd name="T16" fmla="*/ 0 w 96"/>
              <a:gd name="T17" fmla="*/ 0 h 97"/>
              <a:gd name="T18" fmla="*/ 80 w 96"/>
              <a:gd name="T19" fmla="*/ 41 h 97"/>
              <a:gd name="T20" fmla="*/ 14 w 96"/>
              <a:gd name="T21" fmla="*/ 41 h 97"/>
              <a:gd name="T22" fmla="*/ 14 w 96"/>
              <a:gd name="T23" fmla="*/ 5 h 97"/>
              <a:gd name="T24" fmla="*/ 80 w 96"/>
              <a:gd name="T25" fmla="*/ 5 h 97"/>
              <a:gd name="T26" fmla="*/ 80 w 96"/>
              <a:gd name="T27" fmla="*/ 41 h 97"/>
              <a:gd name="T28" fmla="*/ 34 w 96"/>
              <a:gd name="T29" fmla="*/ 76 h 97"/>
              <a:gd name="T30" fmla="*/ 50 w 96"/>
              <a:gd name="T31" fmla="*/ 76 h 97"/>
              <a:gd name="T32" fmla="*/ 50 w 96"/>
              <a:gd name="T33" fmla="*/ 97 h 97"/>
              <a:gd name="T34" fmla="*/ 34 w 96"/>
              <a:gd name="T35" fmla="*/ 97 h 97"/>
              <a:gd name="T36" fmla="*/ 34 w 96"/>
              <a:gd name="T37" fmla="*/ 76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6" h="97">
                <a:moveTo>
                  <a:pt x="0" y="0"/>
                </a:moveTo>
                <a:lnTo>
                  <a:pt x="0" y="97"/>
                </a:lnTo>
                <a:lnTo>
                  <a:pt x="24" y="97"/>
                </a:lnTo>
                <a:lnTo>
                  <a:pt x="24" y="69"/>
                </a:lnTo>
                <a:lnTo>
                  <a:pt x="73" y="69"/>
                </a:lnTo>
                <a:lnTo>
                  <a:pt x="73" y="97"/>
                </a:lnTo>
                <a:lnTo>
                  <a:pt x="96" y="97"/>
                </a:lnTo>
                <a:lnTo>
                  <a:pt x="96" y="0"/>
                </a:lnTo>
                <a:lnTo>
                  <a:pt x="0" y="0"/>
                </a:lnTo>
                <a:close/>
                <a:moveTo>
                  <a:pt x="80" y="41"/>
                </a:moveTo>
                <a:lnTo>
                  <a:pt x="14" y="41"/>
                </a:lnTo>
                <a:lnTo>
                  <a:pt x="14" y="5"/>
                </a:lnTo>
                <a:lnTo>
                  <a:pt x="80" y="5"/>
                </a:lnTo>
                <a:lnTo>
                  <a:pt x="80" y="41"/>
                </a:lnTo>
                <a:close/>
                <a:moveTo>
                  <a:pt x="34" y="76"/>
                </a:moveTo>
                <a:lnTo>
                  <a:pt x="50" y="76"/>
                </a:lnTo>
                <a:lnTo>
                  <a:pt x="50" y="97"/>
                </a:lnTo>
                <a:lnTo>
                  <a:pt x="34" y="97"/>
                </a:lnTo>
                <a:lnTo>
                  <a:pt x="34" y="76"/>
                </a:lnTo>
                <a:close/>
              </a:path>
            </a:pathLst>
          </a:custGeom>
          <a:solidFill>
            <a:schemeClr val="tx1"/>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sp>
        <p:nvSpPr>
          <p:cNvPr id="116" name="Freeform 92"/>
          <p:cNvSpPr>
            <a:spLocks noEditPoints="1"/>
          </p:cNvSpPr>
          <p:nvPr/>
        </p:nvSpPr>
        <p:spPr bwMode="black">
          <a:xfrm>
            <a:off x="11698936" y="3441244"/>
            <a:ext cx="466939" cy="592581"/>
          </a:xfrm>
          <a:custGeom>
            <a:avLst/>
            <a:gdLst>
              <a:gd name="T0" fmla="*/ 15 w 48"/>
              <a:gd name="T1" fmla="*/ 11 h 66"/>
              <a:gd name="T2" fmla="*/ 24 w 48"/>
              <a:gd name="T3" fmla="*/ 9 h 66"/>
              <a:gd name="T4" fmla="*/ 33 w 48"/>
              <a:gd name="T5" fmla="*/ 11 h 66"/>
              <a:gd name="T6" fmla="*/ 35 w 48"/>
              <a:gd name="T7" fmla="*/ 23 h 66"/>
              <a:gd name="T8" fmla="*/ 35 w 48"/>
              <a:gd name="T9" fmla="*/ 25 h 66"/>
              <a:gd name="T10" fmla="*/ 35 w 48"/>
              <a:gd name="T11" fmla="*/ 27 h 66"/>
              <a:gd name="T12" fmla="*/ 14 w 48"/>
              <a:gd name="T13" fmla="*/ 27 h 66"/>
              <a:gd name="T14" fmla="*/ 14 w 48"/>
              <a:gd name="T15" fmla="*/ 25 h 66"/>
              <a:gd name="T16" fmla="*/ 14 w 48"/>
              <a:gd name="T17" fmla="*/ 22 h 66"/>
              <a:gd name="T18" fmla="*/ 15 w 48"/>
              <a:gd name="T19" fmla="*/ 11 h 66"/>
              <a:gd name="T20" fmla="*/ 44 w 48"/>
              <a:gd name="T21" fmla="*/ 28 h 66"/>
              <a:gd name="T22" fmla="*/ 44 w 48"/>
              <a:gd name="T23" fmla="*/ 25 h 66"/>
              <a:gd name="T24" fmla="*/ 44 w 48"/>
              <a:gd name="T25" fmla="*/ 23 h 66"/>
              <a:gd name="T26" fmla="*/ 39 w 48"/>
              <a:gd name="T27" fmla="*/ 5 h 66"/>
              <a:gd name="T28" fmla="*/ 24 w 48"/>
              <a:gd name="T29" fmla="*/ 0 h 66"/>
              <a:gd name="T30" fmla="*/ 9 w 48"/>
              <a:gd name="T31" fmla="*/ 5 h 66"/>
              <a:gd name="T32" fmla="*/ 5 w 48"/>
              <a:gd name="T33" fmla="*/ 22 h 66"/>
              <a:gd name="T34" fmla="*/ 5 w 48"/>
              <a:gd name="T35" fmla="*/ 25 h 66"/>
              <a:gd name="T36" fmla="*/ 5 w 48"/>
              <a:gd name="T37" fmla="*/ 27 h 66"/>
              <a:gd name="T38" fmla="*/ 0 w 48"/>
              <a:gd name="T39" fmla="*/ 32 h 66"/>
              <a:gd name="T40" fmla="*/ 0 w 48"/>
              <a:gd name="T41" fmla="*/ 62 h 66"/>
              <a:gd name="T42" fmla="*/ 5 w 48"/>
              <a:gd name="T43" fmla="*/ 66 h 66"/>
              <a:gd name="T44" fmla="*/ 43 w 48"/>
              <a:gd name="T45" fmla="*/ 66 h 66"/>
              <a:gd name="T46" fmla="*/ 48 w 48"/>
              <a:gd name="T47" fmla="*/ 62 h 66"/>
              <a:gd name="T48" fmla="*/ 48 w 48"/>
              <a:gd name="T49" fmla="*/ 32 h 66"/>
              <a:gd name="T50" fmla="*/ 44 w 48"/>
              <a:gd name="T51" fmla="*/ 28 h 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8" h="66">
                <a:moveTo>
                  <a:pt x="15" y="11"/>
                </a:moveTo>
                <a:cubicBezTo>
                  <a:pt x="17" y="10"/>
                  <a:pt x="20" y="9"/>
                  <a:pt x="24" y="9"/>
                </a:cubicBezTo>
                <a:cubicBezTo>
                  <a:pt x="29" y="9"/>
                  <a:pt x="32" y="10"/>
                  <a:pt x="33" y="11"/>
                </a:cubicBezTo>
                <a:cubicBezTo>
                  <a:pt x="35" y="13"/>
                  <a:pt x="35" y="18"/>
                  <a:pt x="35" y="23"/>
                </a:cubicBezTo>
                <a:cubicBezTo>
                  <a:pt x="35" y="25"/>
                  <a:pt x="35" y="25"/>
                  <a:pt x="35" y="25"/>
                </a:cubicBezTo>
                <a:cubicBezTo>
                  <a:pt x="35" y="26"/>
                  <a:pt x="35" y="27"/>
                  <a:pt x="35" y="27"/>
                </a:cubicBezTo>
                <a:cubicBezTo>
                  <a:pt x="14" y="27"/>
                  <a:pt x="14" y="27"/>
                  <a:pt x="14" y="27"/>
                </a:cubicBezTo>
                <a:cubicBezTo>
                  <a:pt x="14" y="27"/>
                  <a:pt x="14" y="26"/>
                  <a:pt x="14" y="25"/>
                </a:cubicBezTo>
                <a:cubicBezTo>
                  <a:pt x="14" y="22"/>
                  <a:pt x="14" y="22"/>
                  <a:pt x="14" y="22"/>
                </a:cubicBezTo>
                <a:cubicBezTo>
                  <a:pt x="14" y="17"/>
                  <a:pt x="14" y="13"/>
                  <a:pt x="15" y="11"/>
                </a:cubicBezTo>
                <a:moveTo>
                  <a:pt x="44" y="28"/>
                </a:moveTo>
                <a:cubicBezTo>
                  <a:pt x="44" y="27"/>
                  <a:pt x="44" y="26"/>
                  <a:pt x="44" y="25"/>
                </a:cubicBezTo>
                <a:cubicBezTo>
                  <a:pt x="44" y="23"/>
                  <a:pt x="44" y="23"/>
                  <a:pt x="44" y="23"/>
                </a:cubicBezTo>
                <a:cubicBezTo>
                  <a:pt x="44" y="16"/>
                  <a:pt x="44" y="10"/>
                  <a:pt x="39" y="5"/>
                </a:cubicBezTo>
                <a:cubicBezTo>
                  <a:pt x="36" y="2"/>
                  <a:pt x="31" y="0"/>
                  <a:pt x="24" y="0"/>
                </a:cubicBezTo>
                <a:cubicBezTo>
                  <a:pt x="17" y="0"/>
                  <a:pt x="12" y="2"/>
                  <a:pt x="9" y="5"/>
                </a:cubicBezTo>
                <a:cubicBezTo>
                  <a:pt x="5" y="9"/>
                  <a:pt x="5" y="16"/>
                  <a:pt x="5" y="22"/>
                </a:cubicBezTo>
                <a:cubicBezTo>
                  <a:pt x="5" y="25"/>
                  <a:pt x="5" y="25"/>
                  <a:pt x="5" y="25"/>
                </a:cubicBezTo>
                <a:cubicBezTo>
                  <a:pt x="5" y="26"/>
                  <a:pt x="5" y="27"/>
                  <a:pt x="5" y="27"/>
                </a:cubicBezTo>
                <a:cubicBezTo>
                  <a:pt x="2" y="28"/>
                  <a:pt x="0" y="30"/>
                  <a:pt x="0" y="32"/>
                </a:cubicBezTo>
                <a:cubicBezTo>
                  <a:pt x="0" y="62"/>
                  <a:pt x="0" y="62"/>
                  <a:pt x="0" y="62"/>
                </a:cubicBezTo>
                <a:cubicBezTo>
                  <a:pt x="0" y="64"/>
                  <a:pt x="2" y="66"/>
                  <a:pt x="5" y="66"/>
                </a:cubicBezTo>
                <a:cubicBezTo>
                  <a:pt x="43" y="66"/>
                  <a:pt x="43" y="66"/>
                  <a:pt x="43" y="66"/>
                </a:cubicBezTo>
                <a:cubicBezTo>
                  <a:pt x="46" y="66"/>
                  <a:pt x="48" y="64"/>
                  <a:pt x="48" y="62"/>
                </a:cubicBezTo>
                <a:cubicBezTo>
                  <a:pt x="48" y="32"/>
                  <a:pt x="48" y="32"/>
                  <a:pt x="48" y="32"/>
                </a:cubicBezTo>
                <a:cubicBezTo>
                  <a:pt x="48" y="30"/>
                  <a:pt x="46" y="28"/>
                  <a:pt x="44" y="28"/>
                </a:cubicBezTo>
              </a:path>
            </a:pathLst>
          </a:custGeom>
          <a:solidFill>
            <a:schemeClr val="tx1"/>
          </a:solidFill>
          <a:ln>
            <a:noFill/>
          </a:ln>
          <a:extLst/>
        </p:spPr>
        <p:txBody>
          <a:bodyPr vert="horz" wrap="square" lIns="93278" tIns="46639" rIns="93278" bIns="46639" numCol="1" anchor="t" anchorCtr="0" compatLnSpc="1">
            <a:prstTxWarp prst="textNoShape">
              <a:avLst/>
            </a:prstTxWarp>
          </a:bodyPr>
          <a:lstStyle/>
          <a:p>
            <a:endParaRPr lang="en-US" dirty="0">
              <a:solidFill>
                <a:srgbClr val="000000"/>
              </a:solidFill>
            </a:endParaRPr>
          </a:p>
        </p:txBody>
      </p:sp>
      <p:grpSp>
        <p:nvGrpSpPr>
          <p:cNvPr id="117" name="Group 116"/>
          <p:cNvGrpSpPr/>
          <p:nvPr/>
        </p:nvGrpSpPr>
        <p:grpSpPr>
          <a:xfrm>
            <a:off x="5602314" y="639230"/>
            <a:ext cx="272129" cy="188927"/>
            <a:chOff x="7601858" y="394821"/>
            <a:chExt cx="272129" cy="188927"/>
          </a:xfrm>
        </p:grpSpPr>
        <p:sp>
          <p:nvSpPr>
            <p:cNvPr id="118" name="Isosceles Triangle 17"/>
            <p:cNvSpPr>
              <a:spLocks noChangeAspect="1"/>
            </p:cNvSpPr>
            <p:nvPr/>
          </p:nvSpPr>
          <p:spPr>
            <a:xfrm rot="5400000">
              <a:off x="7703799" y="446673"/>
              <a:ext cx="75996" cy="72328"/>
            </a:xfrm>
            <a:prstGeom prst="triangl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FFFFF"/>
                </a:solidFill>
              </a:endParaRPr>
            </a:p>
          </p:txBody>
        </p:sp>
        <p:sp>
          <p:nvSpPr>
            <p:cNvPr id="119" name="Rounded Rectangle 18"/>
            <p:cNvSpPr/>
            <p:nvPr/>
          </p:nvSpPr>
          <p:spPr bwMode="auto">
            <a:xfrm>
              <a:off x="7601858" y="394821"/>
              <a:ext cx="272129" cy="188927"/>
            </a:xfrm>
            <a:prstGeom prst="roundRect">
              <a:avLst/>
            </a:prstGeom>
            <a:noFill/>
            <a:ln w="31750">
              <a:solidFill>
                <a:schemeClr val="tx1"/>
              </a:solidFill>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0" tIns="46637" rIns="0" bIns="46637" numCol="1" rtlCol="0" anchor="ctr" anchorCtr="0" compatLnSpc="1">
              <a:prstTxWarp prst="textNoShape">
                <a:avLst/>
              </a:prstTxWarp>
            </a:bodyPr>
            <a:lstStyle/>
            <a:p>
              <a:pPr algn="ctr" defTabSz="932472" fontAlgn="base">
                <a:spcBef>
                  <a:spcPct val="0"/>
                </a:spcBef>
                <a:spcAft>
                  <a:spcPct val="0"/>
                </a:spcAft>
              </a:pPr>
              <a:endParaRPr lang="en-US" sz="2000" dirty="0">
                <a:gradFill>
                  <a:gsLst>
                    <a:gs pos="0">
                      <a:srgbClr val="FFFFFF"/>
                    </a:gs>
                    <a:gs pos="100000">
                      <a:srgbClr val="FFFFFF"/>
                    </a:gs>
                  </a:gsLst>
                  <a:lin ang="5400000" scaled="0"/>
                </a:gradFill>
              </a:endParaRPr>
            </a:p>
          </p:txBody>
        </p:sp>
      </p:grpSp>
      <p:pic>
        <p:nvPicPr>
          <p:cNvPr id="17" name="Picture 1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95938" y="405359"/>
            <a:ext cx="899647" cy="819321"/>
          </a:xfrm>
          <a:prstGeom prst="rect">
            <a:avLst/>
          </a:prstGeom>
        </p:spPr>
      </p:pic>
      <p:pic>
        <p:nvPicPr>
          <p:cNvPr id="18" name="Picture 1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742547" y="343844"/>
            <a:ext cx="786606" cy="768697"/>
          </a:xfrm>
          <a:prstGeom prst="rect">
            <a:avLst/>
          </a:prstGeom>
        </p:spPr>
      </p:pic>
      <p:sp>
        <p:nvSpPr>
          <p:cNvPr id="3" name="Title 2"/>
          <p:cNvSpPr>
            <a:spLocks noGrp="1"/>
          </p:cNvSpPr>
          <p:nvPr>
            <p:ph type="title"/>
          </p:nvPr>
        </p:nvSpPr>
        <p:spPr/>
        <p:txBody>
          <a:bodyPr/>
          <a:lstStyle/>
          <a:p>
            <a:r>
              <a:rPr lang="en-US" sz="4400" dirty="0"/>
              <a:t>Office 365 </a:t>
            </a:r>
            <a:r>
              <a:rPr lang="en-US" sz="4400" dirty="0" smtClean="0"/>
              <a:t/>
            </a:r>
            <a:br>
              <a:rPr lang="en-US" sz="4400" dirty="0" smtClean="0"/>
            </a:br>
            <a:r>
              <a:rPr lang="en-US" sz="4400" dirty="0" smtClean="0"/>
              <a:t>Video </a:t>
            </a:r>
            <a:r>
              <a:rPr lang="en-US" sz="4400" dirty="0"/>
              <a:t>architecture</a:t>
            </a:r>
            <a:br>
              <a:rPr lang="en-US" sz="4400" dirty="0"/>
            </a:br>
            <a:endParaRPr lang="en-US" sz="4400" dirty="0"/>
          </a:p>
        </p:txBody>
      </p:sp>
    </p:spTree>
    <p:extLst>
      <p:ext uri="{BB962C8B-B14F-4D97-AF65-F5344CB8AC3E}">
        <p14:creationId xmlns:p14="http://schemas.microsoft.com/office/powerpoint/2010/main" val="3127716009"/>
      </p:ext>
    </p:extLst>
  </p:cSld>
  <p:clrMapOvr>
    <a:masterClrMapping/>
  </p:clrMapOvr>
  <p:transition>
    <p:fade/>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 name="Title 16"/>
          <p:cNvSpPr txBox="1">
            <a:spLocks/>
          </p:cNvSpPr>
          <p:nvPr/>
        </p:nvSpPr>
        <p:spPr>
          <a:xfrm>
            <a:off x="2034898" y="-893311"/>
            <a:ext cx="1188707" cy="4648848"/>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100000"/>
              </a:lnSpc>
            </a:pPr>
            <a:r>
              <a:rPr sz="60500" spc="-300">
                <a:solidFill>
                  <a:srgbClr val="505050"/>
                </a:solidFill>
                <a:latin typeface="DilleniaUPC" panose="02020603050405020304" pitchFamily="18" charset="-34"/>
                <a:cs typeface="DilleniaUPC" panose="02020603050405020304" pitchFamily="18" charset="-34"/>
              </a:rPr>
              <a:t>}</a:t>
            </a:r>
          </a:p>
        </p:txBody>
      </p:sp>
      <p:pic>
        <p:nvPicPr>
          <p:cNvPr id="57" name="Picture 1301"/>
          <p:cNvPicPr>
            <a:picLocks noChangeAspect="1"/>
          </p:cNvPicPr>
          <p:nvPr/>
        </p:nvPicPr>
        <p:blipFill>
          <a:blip r:embed="rId3">
            <a:biLevel thresh="50000"/>
          </a:blip>
          <a:stretch>
            <a:fillRect/>
          </a:stretch>
        </p:blipFill>
        <p:spPr>
          <a:xfrm>
            <a:off x="4875731" y="2079291"/>
            <a:ext cx="2375101" cy="2011803"/>
          </a:xfrm>
          <a:prstGeom prst="rect">
            <a:avLst/>
          </a:prstGeom>
        </p:spPr>
      </p:pic>
      <p:sp>
        <p:nvSpPr>
          <p:cNvPr id="58" name="Title 16"/>
          <p:cNvSpPr txBox="1">
            <a:spLocks/>
          </p:cNvSpPr>
          <p:nvPr/>
        </p:nvSpPr>
        <p:spPr>
          <a:xfrm>
            <a:off x="4309275" y="1244221"/>
            <a:ext cx="3575399" cy="1313404"/>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r>
              <a:rPr sz="4400">
                <a:solidFill>
                  <a:srgbClr val="FFFFFF"/>
                </a:solidFill>
                <a:latin typeface="Segoe UI Semilight" panose="020B0402040204020203" pitchFamily="34" charset="0"/>
                <a:cs typeface="Segoe UI Semilight" panose="020B0402040204020203" pitchFamily="34" charset="0"/>
              </a:rPr>
              <a:t>Transcoding</a:t>
            </a:r>
          </a:p>
        </p:txBody>
      </p:sp>
      <p:sp>
        <p:nvSpPr>
          <p:cNvPr id="12" name="Rectangle 11"/>
          <p:cNvSpPr/>
          <p:nvPr/>
        </p:nvSpPr>
        <p:spPr>
          <a:xfrm>
            <a:off x="234733" y="1945733"/>
            <a:ext cx="2513858" cy="3863622"/>
          </a:xfrm>
          <a:prstGeom prst="rect">
            <a:avLst/>
          </a:prstGeom>
          <a:ln w="25400">
            <a:noFill/>
          </a:ln>
        </p:spPr>
        <p:txBody>
          <a:bodyPr wrap="square" tIns="182880" bIns="182880">
            <a:spAutoFit/>
          </a:bodyPr>
          <a:lstStyle/>
          <a:p>
            <a:pPr>
              <a:lnSpc>
                <a:spcPct val="80000"/>
              </a:lnSpc>
              <a:buClr>
                <a:srgbClr val="DC3C00"/>
              </a:buClr>
              <a:buSzPct val="110000"/>
            </a:pPr>
            <a:r>
              <a:rPr lang="en-US" sz="2400" b="1" spc="-20" dirty="0" smtClean="0">
                <a:solidFill>
                  <a:srgbClr val="FFFFFF"/>
                </a:solidFill>
                <a:latin typeface="Segoe UI Semilight" panose="020B0402040204020203" pitchFamily="34" charset="0"/>
                <a:cs typeface="Segoe UI Semilight" panose="020B0402040204020203" pitchFamily="34" charset="0"/>
              </a:rPr>
              <a:t>H.264, MPEG-1,</a:t>
            </a:r>
            <a:r>
              <a:rPr lang="en-US" sz="1600" b="1" spc="-20" dirty="0">
                <a:solidFill>
                  <a:srgbClr val="FFFFFF"/>
                </a:solidFill>
                <a:latin typeface="Segoe UI Semilight" panose="020B0402040204020203" pitchFamily="34" charset="0"/>
                <a:cs typeface="Segoe UI Semilight" panose="020B0402040204020203" pitchFamily="34" charset="0"/>
              </a:rPr>
              <a:t>  </a:t>
            </a:r>
            <a:r>
              <a:rPr lang="en-US" sz="2400" b="1" spc="-20" dirty="0" smtClean="0">
                <a:solidFill>
                  <a:srgbClr val="FFFFFF"/>
                </a:solidFill>
                <a:latin typeface="Segoe UI Semilight" panose="020B0402040204020203" pitchFamily="34" charset="0"/>
                <a:cs typeface="Segoe UI Semilight" panose="020B0402040204020203" pitchFamily="34" charset="0"/>
              </a:rPr>
              <a:t>MPEG-2, MPEG-4 v2, VC-1,</a:t>
            </a:r>
            <a:r>
              <a:rPr lang="en-US" sz="1600" b="1" spc="-20" dirty="0">
                <a:solidFill>
                  <a:srgbClr val="FFFFFF"/>
                </a:solidFill>
                <a:latin typeface="Segoe UI Semilight" panose="020B0402040204020203" pitchFamily="34" charset="0"/>
                <a:cs typeface="Segoe UI Semilight" panose="020B0402040204020203" pitchFamily="34" charset="0"/>
              </a:rPr>
              <a:t>  </a:t>
            </a:r>
            <a:r>
              <a:rPr lang="en-US" sz="2400" b="1" spc="-20" dirty="0" smtClean="0">
                <a:solidFill>
                  <a:srgbClr val="FFFFFF"/>
                </a:solidFill>
                <a:latin typeface="Segoe UI Semilight" panose="020B0402040204020203" pitchFamily="34" charset="0"/>
                <a:cs typeface="Segoe UI Semilight" panose="020B0402040204020203" pitchFamily="34" charset="0"/>
              </a:rPr>
              <a:t>WMV,</a:t>
            </a:r>
            <a:r>
              <a:rPr lang="en-US" sz="1600" b="1" spc="-20" dirty="0">
                <a:solidFill>
                  <a:srgbClr val="FFFFFF"/>
                </a:solidFill>
                <a:latin typeface="Segoe UI Semilight" panose="020B0402040204020203" pitchFamily="34" charset="0"/>
                <a:cs typeface="Segoe UI Semilight" panose="020B0402040204020203" pitchFamily="34" charset="0"/>
              </a:rPr>
              <a:t> </a:t>
            </a:r>
            <a:r>
              <a:rPr lang="en-US" sz="1200" b="1" spc="-20" dirty="0">
                <a:solidFill>
                  <a:srgbClr val="FFFFFF"/>
                </a:solidFill>
                <a:latin typeface="Segoe UI Semilight" panose="020B0402040204020203" pitchFamily="34" charset="0"/>
                <a:cs typeface="Segoe UI Semilight" panose="020B0402040204020203" pitchFamily="34" charset="0"/>
              </a:rPr>
              <a:t> </a:t>
            </a:r>
            <a:r>
              <a:rPr lang="en-US" sz="2400" b="1" spc="-20" dirty="0" smtClean="0">
                <a:solidFill>
                  <a:srgbClr val="FFFFFF"/>
                </a:solidFill>
                <a:latin typeface="Segoe UI Semilight" panose="020B0402040204020203" pitchFamily="34" charset="0"/>
                <a:cs typeface="Segoe UI Semilight" panose="020B0402040204020203" pitchFamily="34" charset="0"/>
              </a:rPr>
              <a:t>DV </a:t>
            </a:r>
            <a:endParaRPr lang="en-US" sz="2400" b="1" spc="-20" dirty="0">
              <a:solidFill>
                <a:srgbClr val="FFFFFF"/>
              </a:solidFill>
              <a:latin typeface="Segoe UI Semilight" panose="020B0402040204020203" pitchFamily="34" charset="0"/>
              <a:cs typeface="Segoe UI Semilight" panose="020B0402040204020203" pitchFamily="34" charset="0"/>
            </a:endParaRPr>
          </a:p>
          <a:p>
            <a:pPr>
              <a:lnSpc>
                <a:spcPct val="80000"/>
              </a:lnSpc>
              <a:buClr>
                <a:srgbClr val="DC3C00"/>
              </a:buClr>
              <a:buSzPct val="110000"/>
            </a:pPr>
            <a:endParaRPr lang="en-US" sz="1600" b="1" spc="-20" dirty="0">
              <a:solidFill>
                <a:srgbClr val="FFFFFF"/>
              </a:solidFill>
              <a:latin typeface="Segoe UI Semilight" panose="020B0402040204020203" pitchFamily="34" charset="0"/>
              <a:cs typeface="Segoe UI Semilight" panose="020B0402040204020203" pitchFamily="34" charset="0"/>
            </a:endParaRPr>
          </a:p>
          <a:p>
            <a:pPr>
              <a:lnSpc>
                <a:spcPct val="80000"/>
              </a:lnSpc>
              <a:buClr>
                <a:srgbClr val="DC3C00"/>
              </a:buClr>
              <a:buSzPct val="110000"/>
            </a:pPr>
            <a:r>
              <a:rPr lang="en-US" b="1" spc="-20" dirty="0" smtClean="0">
                <a:solidFill>
                  <a:srgbClr val="FFFFFF"/>
                </a:solidFill>
                <a:latin typeface="Segoe UI Semilight" panose="020B0402040204020203" pitchFamily="34" charset="0"/>
                <a:cs typeface="Segoe UI Semilight" panose="020B0402040204020203" pitchFamily="34" charset="0"/>
              </a:rPr>
              <a:t>In </a:t>
            </a:r>
            <a:r>
              <a:rPr lang="en-US" b="1" spc="-20" dirty="0">
                <a:solidFill>
                  <a:srgbClr val="FFFFFF"/>
                </a:solidFill>
                <a:latin typeface="Segoe UI Semilight" panose="020B0402040204020203" pitchFamily="34" charset="0"/>
                <a:cs typeface="Segoe UI Semilight" panose="020B0402040204020203" pitchFamily="34" charset="0"/>
              </a:rPr>
              <a:t>.mp4, .mpeg, .mpg, .</a:t>
            </a:r>
            <a:r>
              <a:rPr lang="en-US" b="1" spc="-20" dirty="0" err="1">
                <a:solidFill>
                  <a:srgbClr val="FFFFFF"/>
                </a:solidFill>
                <a:latin typeface="Segoe UI Semilight" panose="020B0402040204020203" pitchFamily="34" charset="0"/>
                <a:cs typeface="Segoe UI Semilight" panose="020B0402040204020203" pitchFamily="34" charset="0"/>
              </a:rPr>
              <a:t>avi</a:t>
            </a:r>
            <a:r>
              <a:rPr lang="en-US" b="1" spc="-20" dirty="0">
                <a:solidFill>
                  <a:srgbClr val="FFFFFF"/>
                </a:solidFill>
                <a:latin typeface="Segoe UI Semilight" panose="020B0402040204020203" pitchFamily="34" charset="0"/>
                <a:cs typeface="Segoe UI Semilight" panose="020B0402040204020203" pitchFamily="34" charset="0"/>
              </a:rPr>
              <a:t>, .</a:t>
            </a:r>
            <a:r>
              <a:rPr lang="en-US" b="1" spc="-20" dirty="0" err="1">
                <a:solidFill>
                  <a:srgbClr val="FFFFFF"/>
                </a:solidFill>
                <a:latin typeface="Segoe UI Semilight" panose="020B0402040204020203" pitchFamily="34" charset="0"/>
                <a:cs typeface="Segoe UI Semilight" panose="020B0402040204020203" pitchFamily="34" charset="0"/>
              </a:rPr>
              <a:t>wmv</a:t>
            </a:r>
            <a:r>
              <a:rPr lang="en-US" b="1" spc="-20" dirty="0">
                <a:solidFill>
                  <a:srgbClr val="FFFFFF"/>
                </a:solidFill>
                <a:latin typeface="Segoe UI Semilight" panose="020B0402040204020203" pitchFamily="34" charset="0"/>
                <a:cs typeface="Segoe UI Semilight" panose="020B0402040204020203" pitchFamily="34" charset="0"/>
              </a:rPr>
              <a:t>, .dv, .3gp, .3g2, .3gp2, .</a:t>
            </a:r>
            <a:r>
              <a:rPr lang="en-US" b="1" spc="-20" dirty="0" err="1">
                <a:solidFill>
                  <a:srgbClr val="FFFFFF"/>
                </a:solidFill>
                <a:latin typeface="Segoe UI Semilight" panose="020B0402040204020203" pitchFamily="34" charset="0"/>
                <a:cs typeface="Segoe UI Semilight" panose="020B0402040204020203" pitchFamily="34" charset="0"/>
              </a:rPr>
              <a:t>asf</a:t>
            </a:r>
            <a:r>
              <a:rPr lang="en-US" b="1" spc="-20" dirty="0">
                <a:solidFill>
                  <a:srgbClr val="FFFFFF"/>
                </a:solidFill>
                <a:latin typeface="Segoe UI Semilight" panose="020B0402040204020203" pitchFamily="34" charset="0"/>
                <a:cs typeface="Segoe UI Semilight" panose="020B0402040204020203" pitchFamily="34" charset="0"/>
              </a:rPr>
              <a:t>, .</a:t>
            </a:r>
            <a:r>
              <a:rPr lang="en-US" b="1" spc="-20" dirty="0" err="1">
                <a:solidFill>
                  <a:srgbClr val="FFFFFF"/>
                </a:solidFill>
                <a:latin typeface="Segoe UI Semilight" panose="020B0402040204020203" pitchFamily="34" charset="0"/>
                <a:cs typeface="Segoe UI Semilight" panose="020B0402040204020203" pitchFamily="34" charset="0"/>
              </a:rPr>
              <a:t>mts</a:t>
            </a:r>
            <a:r>
              <a:rPr lang="en-US" b="1" spc="-20" dirty="0">
                <a:solidFill>
                  <a:srgbClr val="FFFFFF"/>
                </a:solidFill>
                <a:latin typeface="Segoe UI Semilight" panose="020B0402040204020203" pitchFamily="34" charset="0"/>
                <a:cs typeface="Segoe UI Semilight" panose="020B0402040204020203" pitchFamily="34" charset="0"/>
              </a:rPr>
              <a:t>, .m2ts, .mod, .</a:t>
            </a:r>
            <a:r>
              <a:rPr lang="en-US" b="1" spc="-20" dirty="0" err="1">
                <a:solidFill>
                  <a:srgbClr val="FFFFFF"/>
                </a:solidFill>
                <a:latin typeface="Segoe UI Semilight" panose="020B0402040204020203" pitchFamily="34" charset="0"/>
                <a:cs typeface="Segoe UI Semilight" panose="020B0402040204020203" pitchFamily="34" charset="0"/>
              </a:rPr>
              <a:t>ts</a:t>
            </a:r>
            <a:r>
              <a:rPr lang="en-US" b="1" spc="-20" dirty="0">
                <a:solidFill>
                  <a:srgbClr val="FFFFFF"/>
                </a:solidFill>
                <a:latin typeface="Segoe UI Semilight" panose="020B0402040204020203" pitchFamily="34" charset="0"/>
                <a:cs typeface="Segoe UI Semilight" panose="020B0402040204020203" pitchFamily="34" charset="0"/>
              </a:rPr>
              <a:t>, .</a:t>
            </a:r>
            <a:r>
              <a:rPr lang="en-US" b="1" spc="-20" dirty="0" err="1">
                <a:solidFill>
                  <a:srgbClr val="FFFFFF"/>
                </a:solidFill>
                <a:latin typeface="Segoe UI Semilight" panose="020B0402040204020203" pitchFamily="34" charset="0"/>
                <a:cs typeface="Segoe UI Semilight" panose="020B0402040204020203" pitchFamily="34" charset="0"/>
              </a:rPr>
              <a:t>vob</a:t>
            </a:r>
            <a:r>
              <a:rPr lang="en-US" b="1" spc="-20" dirty="0">
                <a:solidFill>
                  <a:srgbClr val="FFFFFF"/>
                </a:solidFill>
                <a:latin typeface="Segoe UI Semilight" panose="020B0402040204020203" pitchFamily="34" charset="0"/>
                <a:cs typeface="Segoe UI Semilight" panose="020B0402040204020203" pitchFamily="34" charset="0"/>
              </a:rPr>
              <a:t>, .</a:t>
            </a:r>
            <a:r>
              <a:rPr lang="en-US" b="1" spc="-20" dirty="0" err="1">
                <a:solidFill>
                  <a:srgbClr val="FFFFFF"/>
                </a:solidFill>
                <a:latin typeface="Segoe UI Semilight" panose="020B0402040204020203" pitchFamily="34" charset="0"/>
                <a:cs typeface="Segoe UI Semilight" panose="020B0402040204020203" pitchFamily="34" charset="0"/>
              </a:rPr>
              <a:t>xesc</a:t>
            </a:r>
            <a:r>
              <a:rPr lang="en-US" b="1" spc="-20" dirty="0">
                <a:solidFill>
                  <a:srgbClr val="FFFFFF"/>
                </a:solidFill>
                <a:latin typeface="Segoe UI Semilight" panose="020B0402040204020203" pitchFamily="34" charset="0"/>
                <a:cs typeface="Segoe UI Semilight" panose="020B0402040204020203" pitchFamily="34" charset="0"/>
              </a:rPr>
              <a:t>, .m2v, .</a:t>
            </a:r>
            <a:r>
              <a:rPr lang="en-US" b="1" spc="-20" dirty="0" err="1">
                <a:solidFill>
                  <a:srgbClr val="FFFFFF"/>
                </a:solidFill>
                <a:latin typeface="Segoe UI Semilight" panose="020B0402040204020203" pitchFamily="34" charset="0"/>
                <a:cs typeface="Segoe UI Semilight" panose="020B0402040204020203" pitchFamily="34" charset="0"/>
              </a:rPr>
              <a:t>ismv</a:t>
            </a:r>
            <a:endParaRPr lang="en-US" b="1" spc="-20" dirty="0">
              <a:solidFill>
                <a:srgbClr val="FFFFFF"/>
              </a:solidFill>
              <a:latin typeface="Segoe UI Semilight" panose="020B0402040204020203" pitchFamily="34" charset="0"/>
              <a:cs typeface="Segoe UI Semilight" panose="020B0402040204020203" pitchFamily="34" charset="0"/>
            </a:endParaRPr>
          </a:p>
          <a:p>
            <a:pPr>
              <a:lnSpc>
                <a:spcPct val="80000"/>
              </a:lnSpc>
              <a:buClr>
                <a:srgbClr val="DC3C00"/>
              </a:buClr>
              <a:buSzPct val="110000"/>
            </a:pPr>
            <a:endParaRPr lang="en-US" sz="3600" b="1" spc="-20" dirty="0">
              <a:solidFill>
                <a:srgbClr val="FFFFFF"/>
              </a:solidFill>
              <a:latin typeface="Segoe UI Semilight" panose="020B0402040204020203" pitchFamily="34" charset="0"/>
              <a:cs typeface="Segoe UI Semilight" panose="020B0402040204020203" pitchFamily="34" charset="0"/>
            </a:endParaRPr>
          </a:p>
          <a:p>
            <a:pPr>
              <a:lnSpc>
                <a:spcPct val="80000"/>
              </a:lnSpc>
              <a:buClr>
                <a:srgbClr val="DC3C00"/>
              </a:buClr>
              <a:buSzPct val="110000"/>
            </a:pPr>
            <a:r>
              <a:rPr lang="en-US" sz="2400" b="1" spc="-20" dirty="0" smtClean="0">
                <a:solidFill>
                  <a:srgbClr val="FFFFFF"/>
                </a:solidFill>
                <a:latin typeface="Segoe UI Semilight" panose="020B0402040204020203" pitchFamily="34" charset="0"/>
                <a:cs typeface="Segoe UI Semilight" panose="020B0402040204020203" pitchFamily="34" charset="0"/>
              </a:rPr>
              <a:t>MP3, WMA, AC-3,</a:t>
            </a:r>
            <a:r>
              <a:rPr lang="en-US" sz="1600" b="1" spc="-20" dirty="0">
                <a:solidFill>
                  <a:srgbClr val="FFFFFF"/>
                </a:solidFill>
                <a:latin typeface="Segoe UI Semilight" panose="020B0402040204020203" pitchFamily="34" charset="0"/>
                <a:cs typeface="Segoe UI Semilight" panose="020B0402040204020203" pitchFamily="34" charset="0"/>
              </a:rPr>
              <a:t>  </a:t>
            </a:r>
            <a:r>
              <a:rPr lang="en-US" sz="2400" b="1" spc="-20" dirty="0" smtClean="0">
                <a:solidFill>
                  <a:srgbClr val="FFFFFF"/>
                </a:solidFill>
                <a:latin typeface="Segoe UI Semilight" panose="020B0402040204020203" pitchFamily="34" charset="0"/>
                <a:cs typeface="Segoe UI Semilight" panose="020B0402040204020203" pitchFamily="34" charset="0"/>
              </a:rPr>
              <a:t>AAC</a:t>
            </a:r>
            <a:endParaRPr lang="en-US" sz="2400" b="1" spc="-20" dirty="0">
              <a:solidFill>
                <a:srgbClr val="FFFFFF"/>
              </a:solidFill>
              <a:latin typeface="Segoe UI Semilight" panose="020B0402040204020203" pitchFamily="34" charset="0"/>
              <a:cs typeface="Segoe UI Semilight" panose="020B0402040204020203" pitchFamily="34" charset="0"/>
            </a:endParaRPr>
          </a:p>
        </p:txBody>
      </p:sp>
      <p:sp>
        <p:nvSpPr>
          <p:cNvPr id="62" name="Title 16"/>
          <p:cNvSpPr txBox="1">
            <a:spLocks/>
          </p:cNvSpPr>
          <p:nvPr/>
        </p:nvSpPr>
        <p:spPr>
          <a:xfrm>
            <a:off x="3164391" y="2684212"/>
            <a:ext cx="1884049" cy="824273"/>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lnSpc>
                <a:spcPts val="3000"/>
              </a:lnSpc>
            </a:pPr>
            <a:r>
              <a:rPr sz="3200" spc="-300">
                <a:solidFill>
                  <a:srgbClr val="FFFFFF"/>
                </a:solidFill>
                <a:latin typeface="Segoe UI Semilight" panose="020B0402040204020203" pitchFamily="34" charset="0"/>
                <a:cs typeface="Segoe UI Semilight" panose="020B0402040204020203" pitchFamily="34" charset="0"/>
              </a:rPr>
              <a:t>Multiple</a:t>
            </a:r>
          </a:p>
          <a:p>
            <a:pPr algn="ctr">
              <a:lnSpc>
                <a:spcPts val="3000"/>
              </a:lnSpc>
            </a:pPr>
            <a:r>
              <a:rPr sz="3200" spc="-300">
                <a:solidFill>
                  <a:srgbClr val="FFFFFF"/>
                </a:solidFill>
                <a:latin typeface="Segoe UI Semilight" panose="020B0402040204020203" pitchFamily="34" charset="0"/>
                <a:cs typeface="Segoe UI Semilight" panose="020B0402040204020203" pitchFamily="34" charset="0"/>
              </a:rPr>
              <a:t>Formats In</a:t>
            </a:r>
          </a:p>
        </p:txBody>
      </p:sp>
      <p:cxnSp>
        <p:nvCxnSpPr>
          <p:cNvPr id="14" name="Straight Arrow Connector 13"/>
          <p:cNvCxnSpPr/>
          <p:nvPr/>
        </p:nvCxnSpPr>
        <p:spPr>
          <a:xfrm>
            <a:off x="3566506" y="3761660"/>
            <a:ext cx="1298448" cy="0"/>
          </a:xfrm>
          <a:prstGeom prst="straightConnector1">
            <a:avLst/>
          </a:prstGeom>
          <a:ln w="476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65" name="Title 16"/>
          <p:cNvSpPr txBox="1">
            <a:spLocks/>
          </p:cNvSpPr>
          <p:nvPr/>
        </p:nvSpPr>
        <p:spPr>
          <a:xfrm>
            <a:off x="8336502" y="-893311"/>
            <a:ext cx="995944" cy="4648848"/>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nSpc>
                <a:spcPct val="100000"/>
              </a:lnSpc>
            </a:pPr>
            <a:r>
              <a:rPr sz="60500" spc="-300">
                <a:solidFill>
                  <a:srgbClr val="505050"/>
                </a:solidFill>
                <a:latin typeface="DilleniaUPC" panose="02020603050405020304" pitchFamily="18" charset="-34"/>
                <a:ea typeface="Yu Mincho Light" panose="02020300000000000000" pitchFamily="18" charset="-128"/>
                <a:cs typeface="DilleniaUPC" panose="02020603050405020304" pitchFamily="18" charset="-34"/>
              </a:rPr>
              <a:t>{</a:t>
            </a:r>
          </a:p>
        </p:txBody>
      </p:sp>
      <p:sp>
        <p:nvSpPr>
          <p:cNvPr id="88" name="Rectangle 87"/>
          <p:cNvSpPr/>
          <p:nvPr/>
        </p:nvSpPr>
        <p:spPr>
          <a:xfrm>
            <a:off x="9543083" y="1945733"/>
            <a:ext cx="2925278" cy="3939540"/>
          </a:xfrm>
          <a:prstGeom prst="rect">
            <a:avLst/>
          </a:prstGeom>
          <a:ln w="25400">
            <a:noFill/>
          </a:ln>
        </p:spPr>
        <p:txBody>
          <a:bodyPr wrap="square" tIns="182880" bIns="182880">
            <a:spAutoFit/>
          </a:bodyPr>
          <a:lstStyle/>
          <a:p>
            <a:pPr>
              <a:lnSpc>
                <a:spcPct val="80000"/>
              </a:lnSpc>
              <a:buClr>
                <a:srgbClr val="DC3C00"/>
              </a:buClr>
              <a:buSzPct val="110000"/>
            </a:pPr>
            <a:r>
              <a:rPr lang="en-US" sz="2400" b="1" spc="-20" dirty="0">
                <a:solidFill>
                  <a:srgbClr val="FFFFFF"/>
                </a:solidFill>
                <a:latin typeface="Segoe UI Semilight" panose="020B0402040204020203" pitchFamily="34" charset="0"/>
                <a:cs typeface="Segoe UI Semilight" panose="020B0402040204020203" pitchFamily="34" charset="0"/>
              </a:rPr>
              <a:t>H.264 at 720p </a:t>
            </a:r>
          </a:p>
          <a:p>
            <a:pPr>
              <a:lnSpc>
                <a:spcPct val="80000"/>
              </a:lnSpc>
              <a:buClr>
                <a:srgbClr val="DC3C00"/>
              </a:buClr>
              <a:buSzPct val="110000"/>
            </a:pPr>
            <a:r>
              <a:rPr lang="en-US" sz="2400" b="1" spc="-20" dirty="0">
                <a:solidFill>
                  <a:srgbClr val="FFFFFF"/>
                </a:solidFill>
                <a:latin typeface="Segoe UI Semilight" panose="020B0402040204020203" pitchFamily="34" charset="0"/>
                <a:cs typeface="Segoe UI Semilight" panose="020B0402040204020203" pitchFamily="34" charset="0"/>
              </a:rPr>
              <a:t>400 to 3,000 kbps</a:t>
            </a:r>
          </a:p>
          <a:p>
            <a:pPr>
              <a:lnSpc>
                <a:spcPct val="80000"/>
              </a:lnSpc>
              <a:buClr>
                <a:srgbClr val="DC3C00"/>
              </a:buClr>
              <a:buSzPct val="110000"/>
            </a:pPr>
            <a:r>
              <a:rPr lang="en-US" sz="2400" b="1" spc="-20" dirty="0">
                <a:solidFill>
                  <a:srgbClr val="FFFFFF"/>
                </a:solidFill>
                <a:latin typeface="Segoe UI Semilight" panose="020B0402040204020203" pitchFamily="34" charset="0"/>
                <a:cs typeface="Segoe UI Semilight" panose="020B0402040204020203" pitchFamily="34" charset="0"/>
              </a:rPr>
              <a:t>	</a:t>
            </a:r>
          </a:p>
          <a:p>
            <a:pPr>
              <a:lnSpc>
                <a:spcPct val="80000"/>
              </a:lnSpc>
              <a:buClr>
                <a:srgbClr val="DC3C00"/>
              </a:buClr>
              <a:buSzPct val="110000"/>
            </a:pPr>
            <a:r>
              <a:rPr lang="en-US" sz="2400" b="1" spc="-20" dirty="0">
                <a:solidFill>
                  <a:srgbClr val="FFFFFF"/>
                </a:solidFill>
                <a:latin typeface="Segoe UI Semilight" panose="020B0402040204020203" pitchFamily="34" charset="0"/>
                <a:cs typeface="Segoe UI Semilight" panose="020B0402040204020203" pitchFamily="34" charset="0"/>
              </a:rPr>
              <a:t>HLS, Smooth Streaming, MPEG-DASH</a:t>
            </a:r>
          </a:p>
          <a:p>
            <a:pPr>
              <a:lnSpc>
                <a:spcPct val="80000"/>
              </a:lnSpc>
              <a:buClr>
                <a:srgbClr val="DC3C00"/>
              </a:buClr>
              <a:buSzPct val="110000"/>
            </a:pPr>
            <a:endParaRPr lang="en-US" sz="2400" b="1" spc="-20" dirty="0">
              <a:solidFill>
                <a:srgbClr val="FFFFFF"/>
              </a:solidFill>
              <a:latin typeface="Segoe UI Semilight" panose="020B0402040204020203" pitchFamily="34" charset="0"/>
              <a:cs typeface="Segoe UI Semilight" panose="020B0402040204020203" pitchFamily="34" charset="0"/>
            </a:endParaRPr>
          </a:p>
          <a:p>
            <a:pPr>
              <a:lnSpc>
                <a:spcPct val="80000"/>
              </a:lnSpc>
              <a:buClr>
                <a:srgbClr val="DC3C00"/>
              </a:buClr>
              <a:buSzPct val="110000"/>
            </a:pPr>
            <a:r>
              <a:rPr lang="en-US" sz="2400" b="1" spc="-20" dirty="0">
                <a:solidFill>
                  <a:srgbClr val="FFFFFF"/>
                </a:solidFill>
                <a:latin typeface="Segoe UI Semilight" panose="020B0402040204020203" pitchFamily="34" charset="0"/>
                <a:cs typeface="Segoe UI Semilight" panose="020B0402040204020203" pitchFamily="34" charset="0"/>
              </a:rPr>
              <a:t>96 kbps stereo AAC audio</a:t>
            </a:r>
          </a:p>
          <a:p>
            <a:pPr>
              <a:lnSpc>
                <a:spcPct val="80000"/>
              </a:lnSpc>
              <a:buClr>
                <a:srgbClr val="DC3C00"/>
              </a:buClr>
              <a:buSzPct val="110000"/>
            </a:pPr>
            <a:endParaRPr lang="en-US" sz="2000" b="1" spc="-20" dirty="0">
              <a:solidFill>
                <a:srgbClr val="FFFFFF"/>
              </a:solidFill>
              <a:latin typeface="Segoe UI Semilight" panose="020B0402040204020203" pitchFamily="34" charset="0"/>
              <a:cs typeface="Segoe UI Semilight" panose="020B0402040204020203" pitchFamily="34" charset="0"/>
            </a:endParaRPr>
          </a:p>
          <a:p>
            <a:pPr>
              <a:lnSpc>
                <a:spcPct val="80000"/>
              </a:lnSpc>
              <a:buClr>
                <a:srgbClr val="DC3C00"/>
              </a:buClr>
              <a:buSzPct val="110000"/>
            </a:pPr>
            <a:r>
              <a:rPr lang="en-US" b="1" spc="-20" dirty="0">
                <a:solidFill>
                  <a:srgbClr val="FFFFFF"/>
                </a:solidFill>
                <a:latin typeface="Segoe UI Semilight" panose="020B0402040204020203" pitchFamily="34" charset="0"/>
                <a:cs typeface="Segoe UI Semilight" panose="020B0402040204020203" pitchFamily="34" charset="0"/>
              </a:rPr>
              <a:t>* But... We’ll always </a:t>
            </a:r>
            <a:r>
              <a:rPr lang="en-US" b="1" spc="-20" dirty="0" smtClean="0">
                <a:solidFill>
                  <a:srgbClr val="FFFFFF"/>
                </a:solidFill>
                <a:latin typeface="Segoe UI Semilight" panose="020B0402040204020203" pitchFamily="34" charset="0"/>
                <a:cs typeface="Segoe UI Semilight" panose="020B0402040204020203" pitchFamily="34" charset="0"/>
              </a:rPr>
              <a:t/>
            </a:r>
            <a:br>
              <a:rPr lang="en-US" b="1" spc="-20" dirty="0" smtClean="0">
                <a:solidFill>
                  <a:srgbClr val="FFFFFF"/>
                </a:solidFill>
                <a:latin typeface="Segoe UI Semilight" panose="020B0402040204020203" pitchFamily="34" charset="0"/>
                <a:cs typeface="Segoe UI Semilight" panose="020B0402040204020203" pitchFamily="34" charset="0"/>
              </a:rPr>
            </a:br>
            <a:r>
              <a:rPr lang="en-US" b="1" spc="-20" dirty="0" smtClean="0">
                <a:solidFill>
                  <a:srgbClr val="FFFFFF"/>
                </a:solidFill>
                <a:latin typeface="Segoe UI Semilight" panose="020B0402040204020203" pitchFamily="34" charset="0"/>
                <a:cs typeface="Segoe UI Semilight" panose="020B0402040204020203" pitchFamily="34" charset="0"/>
              </a:rPr>
              <a:t>be </a:t>
            </a:r>
            <a:r>
              <a:rPr lang="en-US" b="1" spc="-20" dirty="0">
                <a:solidFill>
                  <a:srgbClr val="FFFFFF"/>
                </a:solidFill>
                <a:latin typeface="Segoe UI Semilight" panose="020B0402040204020203" pitchFamily="34" charset="0"/>
                <a:cs typeface="Segoe UI Semilight" panose="020B0402040204020203" pitchFamily="34" charset="0"/>
              </a:rPr>
              <a:t>working on better </a:t>
            </a:r>
            <a:r>
              <a:rPr lang="en-US" b="1" spc="-20" dirty="0" smtClean="0">
                <a:solidFill>
                  <a:srgbClr val="FFFFFF"/>
                </a:solidFill>
                <a:latin typeface="Segoe UI Semilight" panose="020B0402040204020203" pitchFamily="34" charset="0"/>
                <a:cs typeface="Segoe UI Semilight" panose="020B0402040204020203" pitchFamily="34" charset="0"/>
              </a:rPr>
              <a:t/>
            </a:r>
            <a:br>
              <a:rPr lang="en-US" b="1" spc="-20" dirty="0" smtClean="0">
                <a:solidFill>
                  <a:srgbClr val="FFFFFF"/>
                </a:solidFill>
                <a:latin typeface="Segoe UI Semilight" panose="020B0402040204020203" pitchFamily="34" charset="0"/>
                <a:cs typeface="Segoe UI Semilight" panose="020B0402040204020203" pitchFamily="34" charset="0"/>
              </a:rPr>
            </a:br>
            <a:r>
              <a:rPr lang="en-US" b="1" spc="-20" dirty="0" smtClean="0">
                <a:solidFill>
                  <a:srgbClr val="FFFFFF"/>
                </a:solidFill>
                <a:latin typeface="Segoe UI Semilight" panose="020B0402040204020203" pitchFamily="34" charset="0"/>
                <a:cs typeface="Segoe UI Semilight" panose="020B0402040204020203" pitchFamily="34" charset="0"/>
              </a:rPr>
              <a:t>encoding </a:t>
            </a:r>
            <a:r>
              <a:rPr lang="en-US" b="1" spc="-20" dirty="0">
                <a:solidFill>
                  <a:srgbClr val="FFFFFF"/>
                </a:solidFill>
                <a:latin typeface="Segoe UI Semilight" panose="020B0402040204020203" pitchFamily="34" charset="0"/>
                <a:cs typeface="Segoe UI Semilight" panose="020B0402040204020203" pitchFamily="34" charset="0"/>
              </a:rPr>
              <a:t>patterns.</a:t>
            </a:r>
          </a:p>
        </p:txBody>
      </p:sp>
      <p:cxnSp>
        <p:nvCxnSpPr>
          <p:cNvPr id="15" name="Straight Arrow Connector 14"/>
          <p:cNvCxnSpPr/>
          <p:nvPr/>
        </p:nvCxnSpPr>
        <p:spPr>
          <a:xfrm>
            <a:off x="7294762" y="3755537"/>
            <a:ext cx="1300889" cy="0"/>
          </a:xfrm>
          <a:prstGeom prst="straightConnector1">
            <a:avLst/>
          </a:prstGeom>
          <a:ln w="47625">
            <a:solidFill>
              <a:schemeClr val="tx1"/>
            </a:solidFill>
            <a:headEnd type="none"/>
            <a:tailEnd type="triangle"/>
          </a:ln>
        </p:spPr>
        <p:style>
          <a:lnRef idx="1">
            <a:schemeClr val="accent1"/>
          </a:lnRef>
          <a:fillRef idx="0">
            <a:schemeClr val="accent1"/>
          </a:fillRef>
          <a:effectRef idx="0">
            <a:schemeClr val="accent1"/>
          </a:effectRef>
          <a:fontRef idx="minor">
            <a:schemeClr val="tx1"/>
          </a:fontRef>
        </p:style>
      </p:cxnSp>
      <p:sp>
        <p:nvSpPr>
          <p:cNvPr id="16" name="Title 16"/>
          <p:cNvSpPr txBox="1">
            <a:spLocks/>
          </p:cNvSpPr>
          <p:nvPr/>
        </p:nvSpPr>
        <p:spPr>
          <a:xfrm>
            <a:off x="7161062" y="2684212"/>
            <a:ext cx="1884049" cy="1714385"/>
          </a:xfrm>
          <a:prstGeom prst="rect">
            <a:avLst/>
          </a:prstGeom>
        </p:spPr>
        <p:txBody>
          <a:bodyPr/>
          <a:lstStyle>
            <a:lvl1pPr algn="l" defTabSz="932742" rtl="0" eaLnBrk="1" latinLnBrk="0" hangingPunct="1">
              <a:lnSpc>
                <a:spcPct val="90000"/>
              </a:lnSpc>
              <a:spcBef>
                <a:spcPct val="0"/>
              </a:spcBef>
              <a:buNone/>
              <a:defRPr lang="en-US" sz="5400" b="0" kern="1200" cap="none" spc="-102" baseline="0" dirty="0" smtClean="0">
                <a:ln w="3175">
                  <a:noFill/>
                </a:ln>
                <a:gradFill>
                  <a:gsLst>
                    <a:gs pos="1250">
                      <a:schemeClr val="tx1"/>
                    </a:gs>
                    <a:gs pos="100000">
                      <a:schemeClr val="tx1"/>
                    </a:gs>
                  </a:gsLst>
                  <a:lin ang="5400000" scaled="0"/>
                </a:gradFill>
                <a:effectLst/>
                <a:latin typeface="+mj-lt"/>
                <a:ea typeface="+mn-ea"/>
                <a:cs typeface="Segoe UI" pitchFamily="34" charset="0"/>
              </a:defRPr>
            </a:lvl1pPr>
          </a:lstStyle>
          <a:p>
            <a:pPr algn="ctr">
              <a:lnSpc>
                <a:spcPts val="3000"/>
              </a:lnSpc>
            </a:pPr>
            <a:r>
              <a:rPr sz="3200" spc="-300">
                <a:solidFill>
                  <a:srgbClr val="FFFFFF"/>
                </a:solidFill>
                <a:latin typeface="Segoe UI Semilight" panose="020B0402040204020203" pitchFamily="34" charset="0"/>
                <a:cs typeface="Segoe UI Semilight" panose="020B0402040204020203" pitchFamily="34" charset="0"/>
              </a:rPr>
              <a:t>Stream Any Device Out</a:t>
            </a:r>
          </a:p>
        </p:txBody>
      </p:sp>
      <p:sp>
        <p:nvSpPr>
          <p:cNvPr id="13" name="Rectangle 12"/>
          <p:cNvSpPr/>
          <p:nvPr/>
        </p:nvSpPr>
        <p:spPr>
          <a:xfrm>
            <a:off x="4774376" y="4344269"/>
            <a:ext cx="3455520" cy="2215991"/>
          </a:xfrm>
          <a:prstGeom prst="rect">
            <a:avLst/>
          </a:prstGeom>
          <a:ln w="25400">
            <a:noFill/>
          </a:ln>
        </p:spPr>
        <p:txBody>
          <a:bodyPr wrap="square" tIns="182880" bIns="182880">
            <a:spAutoFit/>
          </a:bodyPr>
          <a:lstStyle/>
          <a:p>
            <a:pPr>
              <a:buClr>
                <a:srgbClr val="DC3C00"/>
              </a:buClr>
              <a:buSzPct val="110000"/>
            </a:pPr>
            <a:r>
              <a:rPr lang="en-US" sz="2000" b="1" spc="-20" dirty="0" smtClean="0">
                <a:solidFill>
                  <a:srgbClr val="FFFFFF"/>
                </a:solidFill>
                <a:latin typeface="Segoe UI Semilight" panose="020B0402040204020203" pitchFamily="34" charset="0"/>
                <a:cs typeface="Segoe UI Semilight" panose="020B0402040204020203" pitchFamily="34" charset="0"/>
              </a:rPr>
              <a:t>Adaptive Smooth </a:t>
            </a:r>
            <a:r>
              <a:rPr lang="en-US" sz="2000" b="1" spc="-20" dirty="0">
                <a:solidFill>
                  <a:srgbClr val="FFFFFF"/>
                </a:solidFill>
                <a:latin typeface="Segoe UI Semilight" panose="020B0402040204020203" pitchFamily="34" charset="0"/>
                <a:cs typeface="Segoe UI Semilight" panose="020B0402040204020203" pitchFamily="34" charset="0"/>
              </a:rPr>
              <a:t>Streaming</a:t>
            </a:r>
          </a:p>
          <a:p>
            <a:pPr>
              <a:buClr>
                <a:srgbClr val="DC3C00"/>
              </a:buClr>
              <a:buSzPct val="110000"/>
            </a:pPr>
            <a:r>
              <a:rPr lang="en-US" sz="2000" b="1" spc="-20" dirty="0">
                <a:solidFill>
                  <a:srgbClr val="FFFFFF"/>
                </a:solidFill>
                <a:latin typeface="Segoe UI Semilight" panose="020B0402040204020203" pitchFamily="34" charset="0"/>
                <a:cs typeface="Segoe UI Semilight" panose="020B0402040204020203" pitchFamily="34" charset="0"/>
              </a:rPr>
              <a:t>Apple HLS</a:t>
            </a:r>
          </a:p>
          <a:p>
            <a:pPr>
              <a:buClr>
                <a:srgbClr val="DC3C00"/>
              </a:buClr>
              <a:buSzPct val="110000"/>
            </a:pPr>
            <a:r>
              <a:rPr lang="en-US" sz="2000" b="1" spc="-20" dirty="0">
                <a:solidFill>
                  <a:srgbClr val="FFFFFF"/>
                </a:solidFill>
                <a:latin typeface="Segoe UI Semilight" panose="020B0402040204020203" pitchFamily="34" charset="0"/>
                <a:cs typeface="Segoe UI Semilight" panose="020B0402040204020203" pitchFamily="34" charset="0"/>
              </a:rPr>
              <a:t>AES Encryption</a:t>
            </a:r>
          </a:p>
          <a:p>
            <a:pPr>
              <a:buClr>
                <a:srgbClr val="DC3C00"/>
              </a:buClr>
              <a:buSzPct val="110000"/>
            </a:pPr>
            <a:r>
              <a:rPr lang="en-US" sz="2000" b="1" spc="-20" dirty="0">
                <a:solidFill>
                  <a:srgbClr val="FFFFFF"/>
                </a:solidFill>
                <a:latin typeface="Segoe UI Semilight" panose="020B0402040204020203" pitchFamily="34" charset="0"/>
                <a:cs typeface="Segoe UI Semilight" panose="020B0402040204020203" pitchFamily="34" charset="0"/>
              </a:rPr>
              <a:t>Stream to Any Device</a:t>
            </a:r>
          </a:p>
          <a:p>
            <a:pPr>
              <a:buClr>
                <a:srgbClr val="DC3C00"/>
              </a:buClr>
              <a:buSzPct val="110000"/>
            </a:pPr>
            <a:r>
              <a:rPr lang="en-US" sz="2000" b="1" spc="-20" dirty="0">
                <a:solidFill>
                  <a:srgbClr val="FFFFFF"/>
                </a:solidFill>
                <a:latin typeface="Segoe UI Semilight" panose="020B0402040204020203" pitchFamily="34" charset="0"/>
                <a:cs typeface="Segoe UI Semilight" panose="020B0402040204020203" pitchFamily="34" charset="0"/>
              </a:rPr>
              <a:t>Stream on Any Network</a:t>
            </a:r>
          </a:p>
          <a:p>
            <a:pPr>
              <a:buClr>
                <a:srgbClr val="DC3C00"/>
              </a:buClr>
              <a:buSzPct val="110000"/>
            </a:pPr>
            <a:r>
              <a:rPr lang="en-US" sz="2000" b="1" spc="-20" dirty="0">
                <a:solidFill>
                  <a:srgbClr val="FFFFFF"/>
                </a:solidFill>
                <a:latin typeface="Segoe UI Semilight" panose="020B0402040204020203" pitchFamily="34" charset="0"/>
                <a:cs typeface="Segoe UI Semilight" panose="020B0402040204020203" pitchFamily="34" charset="0"/>
              </a:rPr>
              <a:t>Dynamic </a:t>
            </a:r>
            <a:r>
              <a:rPr lang="en-US" sz="2000" b="1" spc="-20" dirty="0" err="1">
                <a:solidFill>
                  <a:srgbClr val="FFFFFF"/>
                </a:solidFill>
                <a:latin typeface="Segoe UI Semilight" panose="020B0402040204020203" pitchFamily="34" charset="0"/>
                <a:cs typeface="Segoe UI Semilight" panose="020B0402040204020203" pitchFamily="34" charset="0"/>
              </a:rPr>
              <a:t>Remux</a:t>
            </a:r>
            <a:endParaRPr lang="en-US" sz="2000" b="1" spc="-20" dirty="0">
              <a:solidFill>
                <a:srgbClr val="FFFFFF"/>
              </a:solidFill>
              <a:latin typeface="Segoe UI Semilight" panose="020B0402040204020203" pitchFamily="34" charset="0"/>
              <a:cs typeface="Segoe UI Semilight" panose="020B0402040204020203" pitchFamily="34" charset="0"/>
            </a:endParaRPr>
          </a:p>
        </p:txBody>
      </p:sp>
      <p:sp>
        <p:nvSpPr>
          <p:cNvPr id="2" name="Title 1"/>
          <p:cNvSpPr>
            <a:spLocks noGrp="1"/>
          </p:cNvSpPr>
          <p:nvPr>
            <p:ph type="title"/>
          </p:nvPr>
        </p:nvSpPr>
        <p:spPr/>
        <p:txBody>
          <a:bodyPr/>
          <a:lstStyle/>
          <a:p>
            <a:r>
              <a:rPr lang="en-US" dirty="0"/>
              <a:t>Azure Media Services ingest and playback</a:t>
            </a:r>
            <a:br>
              <a:rPr lang="en-US" dirty="0"/>
            </a:br>
            <a:endParaRPr lang="en-US" dirty="0"/>
          </a:p>
        </p:txBody>
      </p:sp>
    </p:spTree>
    <p:extLst>
      <p:ext uri="{BB962C8B-B14F-4D97-AF65-F5344CB8AC3E}">
        <p14:creationId xmlns:p14="http://schemas.microsoft.com/office/powerpoint/2010/main" val="217299315"/>
      </p:ext>
    </p:extLst>
  </p:cSld>
  <p:clrMapOvr>
    <a:masterClrMapping/>
  </p:clrMapOvr>
  <p:transition>
    <p:fade/>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738664"/>
          </a:xfrm>
        </p:spPr>
        <p:txBody>
          <a:bodyPr/>
          <a:lstStyle/>
          <a:p>
            <a:r>
              <a:rPr lang="en-US" dirty="0" smtClean="0"/>
              <a:t>Sign Up for Office 365 First Release</a:t>
            </a:r>
          </a:p>
        </p:txBody>
      </p:sp>
      <p:sp>
        <p:nvSpPr>
          <p:cNvPr id="3" name="Title 2"/>
          <p:cNvSpPr>
            <a:spLocks noGrp="1"/>
          </p:cNvSpPr>
          <p:nvPr>
            <p:ph type="title"/>
          </p:nvPr>
        </p:nvSpPr>
        <p:spPr/>
        <p:txBody>
          <a:bodyPr/>
          <a:lstStyle/>
          <a:p>
            <a:r>
              <a:rPr lang="en-US" dirty="0" smtClean="0"/>
              <a:t>Getting Started</a:t>
            </a:r>
            <a:endParaRPr lang="en-US" dirty="0"/>
          </a:p>
        </p:txBody>
      </p:sp>
      <p:pic>
        <p:nvPicPr>
          <p:cNvPr id="4" name="Picture 3"/>
          <p:cNvPicPr>
            <a:picLocks noChangeAspect="1"/>
          </p:cNvPicPr>
          <p:nvPr/>
        </p:nvPicPr>
        <p:blipFill>
          <a:blip r:embed="rId3"/>
          <a:stretch>
            <a:fillRect/>
          </a:stretch>
        </p:blipFill>
        <p:spPr>
          <a:xfrm>
            <a:off x="1798637" y="2430462"/>
            <a:ext cx="6553200" cy="2998921"/>
          </a:xfrm>
          <a:prstGeom prst="rect">
            <a:avLst/>
          </a:prstGeom>
        </p:spPr>
      </p:pic>
    </p:spTree>
    <p:extLst>
      <p:ext uri="{BB962C8B-B14F-4D97-AF65-F5344CB8AC3E}">
        <p14:creationId xmlns:p14="http://schemas.microsoft.com/office/powerpoint/2010/main" val="2119459331"/>
      </p:ext>
    </p:extLst>
  </p:cSld>
  <p:clrMapOvr>
    <a:masterClrMapping/>
  </p:clrMapOvr>
  <p:transition>
    <p:fade/>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Develop a Strategy</a:t>
            </a:r>
            <a:endParaRPr lang="en-US" dirty="0"/>
          </a:p>
        </p:txBody>
      </p:sp>
      <p:sp>
        <p:nvSpPr>
          <p:cNvPr id="2" name="Text Placeholder 1"/>
          <p:cNvSpPr>
            <a:spLocks noGrp="1"/>
          </p:cNvSpPr>
          <p:nvPr>
            <p:ph type="body" sz="quarter" idx="10"/>
          </p:nvPr>
        </p:nvSpPr>
        <p:spPr>
          <a:xfrm>
            <a:off x="274639" y="1212849"/>
            <a:ext cx="5486399" cy="4832092"/>
          </a:xfrm>
        </p:spPr>
        <p:txBody>
          <a:bodyPr/>
          <a:lstStyle/>
          <a:p>
            <a:r>
              <a:rPr lang="en-US" dirty="0"/>
              <a:t> </a:t>
            </a:r>
            <a:r>
              <a:rPr lang="en-US" dirty="0" smtClean="0"/>
              <a:t>Video Portal</a:t>
            </a:r>
          </a:p>
          <a:p>
            <a:pPr lvl="1"/>
            <a:r>
              <a:rPr lang="en-US" dirty="0" smtClean="0"/>
              <a:t> Permissions</a:t>
            </a:r>
          </a:p>
          <a:p>
            <a:pPr lvl="1"/>
            <a:r>
              <a:rPr lang="en-US" dirty="0"/>
              <a:t> </a:t>
            </a:r>
            <a:r>
              <a:rPr lang="en-US" dirty="0" smtClean="0"/>
              <a:t>Spotlight</a:t>
            </a:r>
          </a:p>
          <a:p>
            <a:pPr marL="297971" lvl="1" indent="0">
              <a:buNone/>
            </a:pPr>
            <a:endParaRPr lang="en-US" dirty="0" smtClean="0"/>
          </a:p>
          <a:p>
            <a:r>
              <a:rPr lang="en-US" dirty="0"/>
              <a:t> Channel</a:t>
            </a:r>
          </a:p>
          <a:p>
            <a:pPr lvl="1"/>
            <a:r>
              <a:rPr lang="en-US" dirty="0"/>
              <a:t> Settings</a:t>
            </a:r>
          </a:p>
          <a:p>
            <a:pPr lvl="1"/>
            <a:r>
              <a:rPr lang="en-US" dirty="0"/>
              <a:t> Permissions</a:t>
            </a:r>
          </a:p>
          <a:p>
            <a:pPr lvl="1"/>
            <a:r>
              <a:rPr lang="en-US" dirty="0"/>
              <a:t> </a:t>
            </a:r>
            <a:r>
              <a:rPr lang="en-US" dirty="0" smtClean="0"/>
              <a:t>Spotlight</a:t>
            </a:r>
          </a:p>
          <a:p>
            <a:pPr lvl="1"/>
            <a:endParaRPr lang="en-US" dirty="0"/>
          </a:p>
          <a:p>
            <a:pPr marL="0" indent="0">
              <a:buNone/>
            </a:pPr>
            <a:endParaRPr lang="en-US" dirty="0"/>
          </a:p>
        </p:txBody>
      </p:sp>
      <p:graphicFrame>
        <p:nvGraphicFramePr>
          <p:cNvPr id="6" name="Diagram 5"/>
          <p:cNvGraphicFramePr/>
          <p:nvPr>
            <p:extLst/>
          </p:nvPr>
        </p:nvGraphicFramePr>
        <p:xfrm>
          <a:off x="3932237" y="1204911"/>
          <a:ext cx="70866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196148402"/>
      </p:ext>
    </p:extLst>
  </p:cSld>
  <p:clrMapOvr>
    <a:masterClrMapping/>
  </p:clrMapOvr>
  <p:transition>
    <p:fade/>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a:xfrm>
            <a:off x="274638" y="1212850"/>
            <a:ext cx="11887200" cy="2905411"/>
          </a:xfrm>
        </p:spPr>
        <p:txBody>
          <a:bodyPr/>
          <a:lstStyle/>
          <a:p>
            <a:r>
              <a:rPr lang="en-US" dirty="0" smtClean="0"/>
              <a:t> Who are the best people to be adding videos?</a:t>
            </a:r>
          </a:p>
          <a:p>
            <a:pPr lvl="1"/>
            <a:r>
              <a:rPr lang="en-US" dirty="0"/>
              <a:t> </a:t>
            </a:r>
            <a:r>
              <a:rPr lang="en-US" dirty="0" smtClean="0"/>
              <a:t>Make sure that your permissions strategy aligns with the business needs.</a:t>
            </a:r>
          </a:p>
          <a:p>
            <a:endParaRPr lang="en-US" dirty="0" smtClean="0"/>
          </a:p>
          <a:p>
            <a:r>
              <a:rPr lang="en-US" dirty="0" smtClean="0"/>
              <a:t> How will people most likely access the videos?</a:t>
            </a:r>
          </a:p>
          <a:p>
            <a:pPr lvl="1"/>
            <a:r>
              <a:rPr lang="en-US" dirty="0" smtClean="0"/>
              <a:t> The answer to this will determine how you structure your channels.</a:t>
            </a:r>
            <a:endParaRPr lang="en-US" dirty="0"/>
          </a:p>
        </p:txBody>
      </p:sp>
      <p:sp>
        <p:nvSpPr>
          <p:cNvPr id="3" name="Title 2"/>
          <p:cNvSpPr>
            <a:spLocks noGrp="1"/>
          </p:cNvSpPr>
          <p:nvPr>
            <p:ph type="title"/>
          </p:nvPr>
        </p:nvSpPr>
        <p:spPr/>
        <p:txBody>
          <a:bodyPr/>
          <a:lstStyle/>
          <a:p>
            <a:r>
              <a:rPr lang="en-US" dirty="0" smtClean="0"/>
              <a:t>Key Things to Consider:</a:t>
            </a:r>
            <a:endParaRPr lang="en-US" dirty="0"/>
          </a:p>
        </p:txBody>
      </p:sp>
    </p:spTree>
    <p:extLst>
      <p:ext uri="{BB962C8B-B14F-4D97-AF65-F5344CB8AC3E}">
        <p14:creationId xmlns:p14="http://schemas.microsoft.com/office/powerpoint/2010/main" val="1566687271"/>
      </p:ext>
    </p:extLst>
  </p:cSld>
  <p:clrMapOvr>
    <a:masterClrMapping/>
  </p:clrMapOvr>
  <p:transition>
    <p:fade/>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Licensing terms for Office 365 Video</a:t>
            </a:r>
            <a:endParaRPr lang="en-US" dirty="0"/>
          </a:p>
        </p:txBody>
      </p:sp>
      <p:sp>
        <p:nvSpPr>
          <p:cNvPr id="3" name="Text Placeholder 2"/>
          <p:cNvSpPr>
            <a:spLocks noGrp="1"/>
          </p:cNvSpPr>
          <p:nvPr>
            <p:ph type="body" sz="quarter" idx="11"/>
          </p:nvPr>
        </p:nvSpPr>
        <p:spPr>
          <a:xfrm>
            <a:off x="274639" y="1212849"/>
            <a:ext cx="11889564" cy="4296561"/>
          </a:xfrm>
        </p:spPr>
        <p:txBody>
          <a:bodyPr/>
          <a:lstStyle/>
          <a:p>
            <a:pPr marL="571500" indent="-571500">
              <a:spcAft>
                <a:spcPts val="1200"/>
              </a:spcAft>
              <a:buFont typeface="Arial" panose="020B0604020202020204" pitchFamily="34" charset="0"/>
              <a:buChar char="•"/>
            </a:pPr>
            <a:r>
              <a:rPr lang="en-US" sz="3200" dirty="0" smtClean="0"/>
              <a:t>This is a suite motion</a:t>
            </a:r>
          </a:p>
          <a:p>
            <a:pPr marL="571500" indent="-571500">
              <a:spcAft>
                <a:spcPts val="1200"/>
              </a:spcAft>
              <a:buFont typeface="Arial" panose="020B0604020202020204" pitchFamily="34" charset="0"/>
              <a:buChar char="•"/>
            </a:pPr>
            <a:r>
              <a:rPr lang="en-US" sz="3200" dirty="0" smtClean="0"/>
              <a:t>Included in O365 E1, E3 &amp; E4 and A2, A3 &amp; A4 plans</a:t>
            </a:r>
          </a:p>
          <a:p>
            <a:pPr marL="571500" indent="-571500">
              <a:spcAft>
                <a:spcPts val="1200"/>
              </a:spcAft>
              <a:buFont typeface="Arial" panose="020B0604020202020204" pitchFamily="34" charset="0"/>
              <a:buChar char="•"/>
            </a:pPr>
            <a:r>
              <a:rPr lang="en-US" sz="3200" dirty="0"/>
              <a:t>Government plans are in planning, but not available at v1 GA</a:t>
            </a:r>
          </a:p>
          <a:p>
            <a:pPr marL="571500" indent="-571500">
              <a:spcAft>
                <a:spcPts val="1200"/>
              </a:spcAft>
              <a:buFont typeface="Arial" panose="020B0604020202020204" pitchFamily="34" charset="0"/>
              <a:buChar char="•"/>
            </a:pPr>
            <a:r>
              <a:rPr lang="en-US" sz="3200" dirty="0" smtClean="0"/>
              <a:t>SPO standalone Plan 1, Plan 2, Kiosk &amp; external users do not get use rights</a:t>
            </a:r>
          </a:p>
          <a:p>
            <a:pPr marL="571500" indent="-571500">
              <a:spcAft>
                <a:spcPts val="1200"/>
              </a:spcAft>
              <a:buFont typeface="Arial" panose="020B0604020202020204" pitchFamily="34" charset="0"/>
              <a:buChar char="•"/>
            </a:pPr>
            <a:r>
              <a:rPr lang="en-US" sz="3200" dirty="0" smtClean="0"/>
              <a:t>Integrated Azure Media Services usage does not incur additional cost to customer – only counts against SPO storage</a:t>
            </a:r>
            <a:endParaRPr lang="en-US" sz="3200" dirty="0"/>
          </a:p>
        </p:txBody>
      </p:sp>
    </p:spTree>
    <p:extLst>
      <p:ext uri="{BB962C8B-B14F-4D97-AF65-F5344CB8AC3E}">
        <p14:creationId xmlns:p14="http://schemas.microsoft.com/office/powerpoint/2010/main" val="2764700162"/>
      </p:ext>
    </p:extLst>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000" dirty="0" smtClean="0"/>
              <a:t>What is the business value of the O365 Video portal?</a:t>
            </a:r>
            <a:endParaRPr lang="en-US" sz="4000" dirty="0"/>
          </a:p>
        </p:txBody>
      </p:sp>
      <p:sp>
        <p:nvSpPr>
          <p:cNvPr id="3" name="Text Placeholder 2"/>
          <p:cNvSpPr>
            <a:spLocks noGrp="1"/>
          </p:cNvSpPr>
          <p:nvPr>
            <p:ph type="body" sz="quarter" idx="11"/>
          </p:nvPr>
        </p:nvSpPr>
        <p:spPr>
          <a:xfrm>
            <a:off x="274639" y="1688723"/>
            <a:ext cx="11889564" cy="3447098"/>
          </a:xfrm>
        </p:spPr>
        <p:txBody>
          <a:bodyPr/>
          <a:lstStyle/>
          <a:p>
            <a:r>
              <a:rPr lang="en-US" dirty="0" smtClean="0">
                <a:solidFill>
                  <a:schemeClr val="tx1"/>
                </a:solidFill>
              </a:rPr>
              <a:t>Always </a:t>
            </a:r>
            <a:r>
              <a:rPr lang="en-US" dirty="0">
                <a:solidFill>
                  <a:schemeClr val="tx1"/>
                </a:solidFill>
              </a:rPr>
              <a:t>current </a:t>
            </a:r>
            <a:endParaRPr lang="en-US" dirty="0" smtClean="0">
              <a:solidFill>
                <a:schemeClr val="tx1"/>
              </a:solidFill>
            </a:endParaRPr>
          </a:p>
          <a:p>
            <a:r>
              <a:rPr lang="en-US" dirty="0">
                <a:solidFill>
                  <a:schemeClr val="tx1"/>
                </a:solidFill>
              </a:rPr>
              <a:t>Big data, solutions at </a:t>
            </a:r>
            <a:r>
              <a:rPr lang="en-US" dirty="0" smtClean="0">
                <a:solidFill>
                  <a:schemeClr val="tx1"/>
                </a:solidFill>
              </a:rPr>
              <a:t>scale</a:t>
            </a:r>
          </a:p>
          <a:p>
            <a:r>
              <a:rPr lang="en-US" dirty="0" smtClean="0">
                <a:solidFill>
                  <a:schemeClr val="tx1"/>
                </a:solidFill>
              </a:rPr>
              <a:t>Less upfront cost</a:t>
            </a:r>
          </a:p>
          <a:p>
            <a:r>
              <a:rPr lang="en-US" dirty="0" smtClean="0">
                <a:solidFill>
                  <a:schemeClr val="tx1"/>
                </a:solidFill>
              </a:rPr>
              <a:t>Less change management</a:t>
            </a:r>
          </a:p>
          <a:p>
            <a:r>
              <a:rPr lang="en-US" dirty="0" smtClean="0">
                <a:solidFill>
                  <a:schemeClr val="tx1"/>
                </a:solidFill>
              </a:rPr>
              <a:t>Maximizing ROI</a:t>
            </a:r>
            <a:endParaRPr lang="en-US" dirty="0">
              <a:solidFill>
                <a:srgbClr val="FFFF00"/>
              </a:solidFill>
            </a:endParaRPr>
          </a:p>
        </p:txBody>
      </p:sp>
      <p:sp>
        <p:nvSpPr>
          <p:cNvPr id="4" name="TextBox 3"/>
          <p:cNvSpPr txBox="1"/>
          <p:nvPr/>
        </p:nvSpPr>
        <p:spPr>
          <a:xfrm>
            <a:off x="3640685" y="1682052"/>
            <a:ext cx="8780575" cy="794064"/>
          </a:xfrm>
          <a:prstGeom prst="rect">
            <a:avLst/>
          </a:prstGeom>
          <a:noFill/>
        </p:spPr>
        <p:txBody>
          <a:bodyPr wrap="square" lIns="182880" tIns="146304" rIns="182880" bIns="146304" rtlCol="0">
            <a:spAutoFit/>
          </a:bodyPr>
          <a:lstStyle/>
          <a:p>
            <a:pPr>
              <a:lnSpc>
                <a:spcPct val="90000"/>
              </a:lnSpc>
              <a:spcAft>
                <a:spcPts val="600"/>
              </a:spcAft>
            </a:pPr>
            <a:r>
              <a:rPr lang="en-US" sz="3600" dirty="0">
                <a:solidFill>
                  <a:srgbClr val="FFFF00"/>
                </a:solidFill>
                <a:latin typeface="Segoe UI Light"/>
              </a:rPr>
              <a:t>| monthly updates &amp; innovation</a:t>
            </a:r>
          </a:p>
        </p:txBody>
      </p:sp>
      <p:sp>
        <p:nvSpPr>
          <p:cNvPr id="5" name="TextBox 4"/>
          <p:cNvSpPr txBox="1"/>
          <p:nvPr/>
        </p:nvSpPr>
        <p:spPr>
          <a:xfrm>
            <a:off x="4023701" y="2997862"/>
            <a:ext cx="7497998" cy="794064"/>
          </a:xfrm>
          <a:prstGeom prst="rect">
            <a:avLst/>
          </a:prstGeom>
          <a:noFill/>
        </p:spPr>
        <p:txBody>
          <a:bodyPr wrap="square" lIns="182880" tIns="146304" rIns="182880" bIns="146304" rtlCol="0">
            <a:spAutoFit/>
          </a:bodyPr>
          <a:lstStyle/>
          <a:p>
            <a:pPr>
              <a:lnSpc>
                <a:spcPct val="90000"/>
              </a:lnSpc>
              <a:spcAft>
                <a:spcPts val="600"/>
              </a:spcAft>
            </a:pPr>
            <a:r>
              <a:rPr lang="en-US" sz="3600" dirty="0">
                <a:solidFill>
                  <a:srgbClr val="FFFF00"/>
                </a:solidFill>
                <a:latin typeface="Segoe UI Light"/>
              </a:rPr>
              <a:t>| </a:t>
            </a:r>
            <a:r>
              <a:rPr lang="en-US" sz="3600" dirty="0" smtClean="0">
                <a:solidFill>
                  <a:srgbClr val="FFFF00"/>
                </a:solidFill>
                <a:latin typeface="Segoe UI Light"/>
              </a:rPr>
              <a:t>Microsoft builds it; it’s mobile ready</a:t>
            </a:r>
            <a:endParaRPr lang="en-US" sz="3600" dirty="0">
              <a:solidFill>
                <a:srgbClr val="FFFF00"/>
              </a:solidFill>
              <a:latin typeface="Segoe UI Light"/>
            </a:endParaRPr>
          </a:p>
        </p:txBody>
      </p:sp>
      <p:sp>
        <p:nvSpPr>
          <p:cNvPr id="8" name="TextBox 7"/>
          <p:cNvSpPr txBox="1"/>
          <p:nvPr/>
        </p:nvSpPr>
        <p:spPr>
          <a:xfrm>
            <a:off x="5943920" y="3632486"/>
            <a:ext cx="7497998" cy="794064"/>
          </a:xfrm>
          <a:prstGeom prst="rect">
            <a:avLst/>
          </a:prstGeom>
          <a:noFill/>
        </p:spPr>
        <p:txBody>
          <a:bodyPr wrap="square" lIns="182880" tIns="146304" rIns="182880" bIns="146304" rtlCol="0">
            <a:spAutoFit/>
          </a:bodyPr>
          <a:lstStyle/>
          <a:p>
            <a:pPr>
              <a:lnSpc>
                <a:spcPct val="90000"/>
              </a:lnSpc>
              <a:spcAft>
                <a:spcPts val="600"/>
              </a:spcAft>
            </a:pPr>
            <a:r>
              <a:rPr lang="en-US" sz="3600" dirty="0">
                <a:solidFill>
                  <a:srgbClr val="FFFF00"/>
                </a:solidFill>
                <a:latin typeface="Segoe UI Light"/>
              </a:rPr>
              <a:t>| </a:t>
            </a:r>
            <a:r>
              <a:rPr lang="en-US" sz="3600" dirty="0" smtClean="0">
                <a:solidFill>
                  <a:srgbClr val="FFFF00"/>
                </a:solidFill>
                <a:latin typeface="Segoe UI Light"/>
              </a:rPr>
              <a:t>upgrade is Microsoft’s job</a:t>
            </a:r>
            <a:endParaRPr lang="en-US" sz="3600" dirty="0">
              <a:solidFill>
                <a:srgbClr val="FFFF00"/>
              </a:solidFill>
              <a:latin typeface="Segoe UI Light"/>
            </a:endParaRPr>
          </a:p>
        </p:txBody>
      </p:sp>
      <p:sp>
        <p:nvSpPr>
          <p:cNvPr id="10" name="TextBox 9"/>
          <p:cNvSpPr txBox="1"/>
          <p:nvPr/>
        </p:nvSpPr>
        <p:spPr>
          <a:xfrm>
            <a:off x="3749384" y="4338005"/>
            <a:ext cx="7497998" cy="794064"/>
          </a:xfrm>
          <a:prstGeom prst="rect">
            <a:avLst/>
          </a:prstGeom>
          <a:noFill/>
        </p:spPr>
        <p:txBody>
          <a:bodyPr wrap="square" lIns="182880" tIns="146304" rIns="182880" bIns="146304" rtlCol="0">
            <a:spAutoFit/>
          </a:bodyPr>
          <a:lstStyle/>
          <a:p>
            <a:pPr>
              <a:lnSpc>
                <a:spcPct val="90000"/>
              </a:lnSpc>
              <a:spcAft>
                <a:spcPts val="600"/>
              </a:spcAft>
            </a:pPr>
            <a:r>
              <a:rPr lang="en-US" sz="3600" dirty="0">
                <a:solidFill>
                  <a:srgbClr val="FFFF00"/>
                </a:solidFill>
                <a:latin typeface="Segoe UI Light"/>
              </a:rPr>
              <a:t>| </a:t>
            </a:r>
            <a:r>
              <a:rPr lang="en-US" sz="3600" dirty="0" smtClean="0">
                <a:solidFill>
                  <a:srgbClr val="FFFF00"/>
                </a:solidFill>
                <a:latin typeface="Segoe UI Light"/>
              </a:rPr>
              <a:t>it’s included; it just works</a:t>
            </a:r>
            <a:endParaRPr lang="en-US" sz="3600" dirty="0">
              <a:solidFill>
                <a:srgbClr val="FFFF00"/>
              </a:solidFill>
              <a:latin typeface="Segoe UI Light"/>
            </a:endParaRPr>
          </a:p>
        </p:txBody>
      </p:sp>
      <p:sp>
        <p:nvSpPr>
          <p:cNvPr id="9" name="TextBox 8"/>
          <p:cNvSpPr txBox="1"/>
          <p:nvPr/>
        </p:nvSpPr>
        <p:spPr>
          <a:xfrm>
            <a:off x="5943921" y="2342697"/>
            <a:ext cx="6400730" cy="794064"/>
          </a:xfrm>
          <a:prstGeom prst="rect">
            <a:avLst/>
          </a:prstGeom>
          <a:noFill/>
        </p:spPr>
        <p:txBody>
          <a:bodyPr wrap="square" lIns="182880" tIns="146304" rIns="182880" bIns="146304" rtlCol="0">
            <a:spAutoFit/>
          </a:bodyPr>
          <a:lstStyle/>
          <a:p>
            <a:pPr>
              <a:lnSpc>
                <a:spcPct val="90000"/>
              </a:lnSpc>
              <a:spcAft>
                <a:spcPts val="600"/>
              </a:spcAft>
            </a:pPr>
            <a:r>
              <a:rPr lang="en-US" sz="3600" dirty="0">
                <a:solidFill>
                  <a:srgbClr val="FFFF00"/>
                </a:solidFill>
                <a:latin typeface="Segoe UI Light"/>
              </a:rPr>
              <a:t>| </a:t>
            </a:r>
            <a:r>
              <a:rPr lang="en-US" sz="3600" dirty="0" smtClean="0">
                <a:solidFill>
                  <a:srgbClr val="FFFF00"/>
                </a:solidFill>
                <a:latin typeface="Segoe UI Light"/>
              </a:rPr>
              <a:t>integrated cloud infrastructure</a:t>
            </a:r>
            <a:endParaRPr lang="en-US" sz="3600" dirty="0">
              <a:solidFill>
                <a:srgbClr val="FFFF00"/>
              </a:solidFill>
              <a:latin typeface="Segoe UI Light"/>
            </a:endParaRPr>
          </a:p>
        </p:txBody>
      </p:sp>
    </p:spTree>
    <p:extLst>
      <p:ext uri="{BB962C8B-B14F-4D97-AF65-F5344CB8AC3E}">
        <p14:creationId xmlns:p14="http://schemas.microsoft.com/office/powerpoint/2010/main" val="119479642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1000"/>
                                        <p:tgtEl>
                                          <p:spTgt spid="8"/>
                                        </p:tgtEl>
                                      </p:cBhvr>
                                    </p:animEffect>
                                    <p:anim calcmode="lin" valueType="num">
                                      <p:cBhvr>
                                        <p:cTn id="29" dur="1000" fill="hold"/>
                                        <p:tgtEl>
                                          <p:spTgt spid="8"/>
                                        </p:tgtEl>
                                        <p:attrNameLst>
                                          <p:attrName>ppt_x</p:attrName>
                                        </p:attrNameLst>
                                      </p:cBhvr>
                                      <p:tavLst>
                                        <p:tav tm="0">
                                          <p:val>
                                            <p:strVal val="#ppt_x"/>
                                          </p:val>
                                        </p:tav>
                                        <p:tav tm="100000">
                                          <p:val>
                                            <p:strVal val="#ppt_x"/>
                                          </p:val>
                                        </p:tav>
                                      </p:tavLst>
                                    </p:anim>
                                    <p:anim calcmode="lin" valueType="num">
                                      <p:cBhvr>
                                        <p:cTn id="30"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8" grpId="0"/>
      <p:bldP spid="10" grpId="0"/>
      <p:bldP spid="9"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Related content</a:t>
            </a:r>
            <a:endParaRPr lang="en-US" dirty="0"/>
          </a:p>
        </p:txBody>
      </p:sp>
      <p:sp>
        <p:nvSpPr>
          <p:cNvPr id="13" name="Text Placeholder 7"/>
          <p:cNvSpPr txBox="1">
            <a:spLocks/>
          </p:cNvSpPr>
          <p:nvPr/>
        </p:nvSpPr>
        <p:spPr>
          <a:xfrm>
            <a:off x="366463" y="1230624"/>
            <a:ext cx="12070012" cy="2212913"/>
          </a:xfrm>
          <a:prstGeom prst="rect">
            <a:avLst/>
          </a:prstGeom>
        </p:spPr>
        <p:txBody>
          <a:bodyPr vert="horz" wrap="square" lIns="146304" tIns="91440" rIns="146304" bIns="91440" rtlCol="0">
            <a:spAutoFit/>
          </a:bodyPr>
          <a:lstStyle>
            <a:lvl1pPr marL="342900" marR="0" indent="-342900" algn="l" defTabSz="932742" rtl="0" eaLnBrk="1" fontAlgn="auto" latinLnBrk="0" hangingPunct="1">
              <a:lnSpc>
                <a:spcPct val="90000"/>
              </a:lnSpc>
              <a:spcBef>
                <a:spcPct val="20000"/>
              </a:spcBef>
              <a:spcAft>
                <a:spcPts val="0"/>
              </a:spcAft>
              <a:buClr>
                <a:schemeClr val="tx2"/>
              </a:buClr>
              <a:buSzPct val="100000"/>
              <a:buFontTx/>
              <a:buBlip>
                <a:blip r:embed="rId3"/>
              </a:buBlip>
              <a:tabLst/>
              <a:defRPr sz="4000" kern="1200" spc="0" baseline="0">
                <a:gradFill>
                  <a:gsLst>
                    <a:gs pos="13869">
                      <a:schemeClr val="tx2"/>
                    </a:gs>
                    <a:gs pos="42000">
                      <a:schemeClr val="tx2"/>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2400"/>
              </a:spcBef>
              <a:buClr>
                <a:srgbClr val="68217A"/>
              </a:buClr>
            </a:pPr>
            <a:r>
              <a:rPr lang="en-US" sz="3800" dirty="0">
                <a:gradFill>
                  <a:gsLst>
                    <a:gs pos="1250">
                      <a:srgbClr val="FFFFFF"/>
                    </a:gs>
                    <a:gs pos="100000">
                      <a:srgbClr val="FFFFFF"/>
                    </a:gs>
                  </a:gsLst>
                  <a:lin ang="5400000" scaled="0"/>
                </a:gradFill>
              </a:rPr>
              <a:t>Find Me Later At. . </a:t>
            </a:r>
            <a:r>
              <a:rPr lang="en-US" sz="3800" dirty="0" smtClean="0">
                <a:gradFill>
                  <a:gsLst>
                    <a:gs pos="1250">
                      <a:srgbClr val="FFFFFF"/>
                    </a:gs>
                    <a:gs pos="100000">
                      <a:srgbClr val="FFFFFF"/>
                    </a:gs>
                  </a:gsLst>
                  <a:lin ang="5400000" scaled="0"/>
                </a:gradFill>
              </a:rPr>
              <a:t>.</a:t>
            </a:r>
          </a:p>
          <a:p>
            <a:pPr marL="795338" lvl="1" indent="-452438">
              <a:spcBef>
                <a:spcPts val="2400"/>
              </a:spcBef>
              <a:buClr>
                <a:srgbClr val="FFFFFF"/>
              </a:buClr>
            </a:pPr>
            <a:r>
              <a:rPr lang="en-US" sz="3200" dirty="0" smtClean="0">
                <a:gradFill>
                  <a:gsLst>
                    <a:gs pos="1250">
                      <a:srgbClr val="FFFFFF"/>
                    </a:gs>
                    <a:gs pos="100000">
                      <a:srgbClr val="FFFFFF"/>
                    </a:gs>
                  </a:gsLst>
                  <a:lin ang="5400000" scaled="0"/>
                </a:gradFill>
              </a:rPr>
              <a:t>Ask the Experts</a:t>
            </a:r>
          </a:p>
          <a:p>
            <a:pPr marL="795338" lvl="1" indent="-452438">
              <a:spcBef>
                <a:spcPts val="2400"/>
              </a:spcBef>
              <a:buClr>
                <a:srgbClr val="FFFFFF"/>
              </a:buClr>
            </a:pPr>
            <a:r>
              <a:rPr lang="en-US" sz="3200" dirty="0" smtClean="0">
                <a:gradFill>
                  <a:gsLst>
                    <a:gs pos="1250">
                      <a:srgbClr val="FFFFFF"/>
                    </a:gs>
                    <a:gs pos="100000">
                      <a:srgbClr val="FFFFFF"/>
                    </a:gs>
                  </a:gsLst>
                  <a:lin ang="5400000" scaled="0"/>
                </a:gradFill>
              </a:rPr>
              <a:t>Exhibit Hall  </a:t>
            </a:r>
            <a:endParaRPr lang="en-US" sz="3200" dirty="0">
              <a:gradFill>
                <a:gsLst>
                  <a:gs pos="1250">
                    <a:srgbClr val="FFFFFF"/>
                  </a:gs>
                  <a:gs pos="100000">
                    <a:srgbClr val="FFFFFF"/>
                  </a:gs>
                </a:gsLst>
                <a:lin ang="5400000" scaled="0"/>
              </a:gradFill>
            </a:endParaRPr>
          </a:p>
        </p:txBody>
      </p:sp>
    </p:spTree>
    <p:extLst>
      <p:ext uri="{BB962C8B-B14F-4D97-AF65-F5344CB8AC3E}">
        <p14:creationId xmlns:p14="http://schemas.microsoft.com/office/powerpoint/2010/main" val="4136283153"/>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63" presetClass="path" presetSubtype="0" decel="100000" fill="hold" grpId="1" nodeType="withEffect">
                                  <p:stCondLst>
                                    <p:cond delay="1000"/>
                                  </p:stCondLst>
                                  <p:childTnLst>
                                    <p:animMotion origin="layout" path="M -0.02413 1.2256E-7 L 3.98264E-7 1.2256E-7 " pathEditMode="relative" rAng="0" ptsTypes="AA">
                                      <p:cBhvr>
                                        <p:cTn id="9" dur="500" fill="hold"/>
                                        <p:tgtEl>
                                          <p:spTgt spid="13"/>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3" grpId="1"/>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cxnSp>
        <p:nvCxnSpPr>
          <p:cNvPr id="48" name="Straight Connector 47"/>
          <p:cNvCxnSpPr/>
          <p:nvPr/>
        </p:nvCxnSpPr>
        <p:spPr>
          <a:xfrm flipH="1" flipV="1">
            <a:off x="2498808" y="2931211"/>
            <a:ext cx="6290452" cy="1259217"/>
          </a:xfrm>
          <a:prstGeom prst="line">
            <a:avLst/>
          </a:prstGeom>
          <a:ln w="38100">
            <a:solidFill>
              <a:schemeClr val="accent2">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p:cNvCxnSpPr/>
          <p:nvPr/>
        </p:nvCxnSpPr>
        <p:spPr>
          <a:xfrm>
            <a:off x="9052736" y="1376517"/>
            <a:ext cx="404503" cy="2613310"/>
          </a:xfrm>
          <a:prstGeom prst="line">
            <a:avLst/>
          </a:prstGeom>
          <a:ln w="38100">
            <a:solidFill>
              <a:schemeClr val="accent2">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flipH="1">
            <a:off x="2498808" y="1151799"/>
            <a:ext cx="5427602" cy="1462522"/>
          </a:xfrm>
          <a:prstGeom prst="line">
            <a:avLst/>
          </a:prstGeom>
          <a:ln w="38100">
            <a:solidFill>
              <a:schemeClr val="accent2">
                <a:lumMod val="50000"/>
                <a:alpha val="50000"/>
              </a:schemeClr>
            </a:solidFill>
            <a:prstDash val="sysDot"/>
          </a:ln>
        </p:spPr>
        <p:style>
          <a:lnRef idx="1">
            <a:schemeClr val="accent1"/>
          </a:lnRef>
          <a:fillRef idx="0">
            <a:schemeClr val="accent1"/>
          </a:fillRef>
          <a:effectRef idx="0">
            <a:schemeClr val="accent1"/>
          </a:effectRef>
          <a:fontRef idx="minor">
            <a:schemeClr val="tx1"/>
          </a:fontRef>
        </p:style>
      </p:cxnSp>
      <p:sp>
        <p:nvSpPr>
          <p:cNvPr id="44" name="Freeform 13"/>
          <p:cNvSpPr>
            <a:spLocks/>
          </p:cNvSpPr>
          <p:nvPr/>
        </p:nvSpPr>
        <p:spPr bwMode="auto">
          <a:xfrm>
            <a:off x="8980045" y="4114912"/>
            <a:ext cx="852030" cy="455438"/>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2">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sp>
        <p:nvSpPr>
          <p:cNvPr id="43" name="Freeform 13"/>
          <p:cNvSpPr>
            <a:spLocks/>
          </p:cNvSpPr>
          <p:nvPr/>
        </p:nvSpPr>
        <p:spPr bwMode="auto">
          <a:xfrm flipH="1">
            <a:off x="8072274" y="641941"/>
            <a:ext cx="1202830" cy="642952"/>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2">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sp>
        <p:nvSpPr>
          <p:cNvPr id="39" name="Freeform 13"/>
          <p:cNvSpPr>
            <a:spLocks/>
          </p:cNvSpPr>
          <p:nvPr/>
        </p:nvSpPr>
        <p:spPr bwMode="auto">
          <a:xfrm>
            <a:off x="675862" y="2226819"/>
            <a:ext cx="1726371" cy="922801"/>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accent2">
              <a:lumMod val="75000"/>
              <a:alpha val="50000"/>
            </a:schemeClr>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pic>
        <p:nvPicPr>
          <p:cNvPr id="15" name="Picture 14"/>
          <p:cNvPicPr>
            <a:picLocks noChangeAspect="1"/>
          </p:cNvPicPr>
          <p:nvPr/>
        </p:nvPicPr>
        <p:blipFill>
          <a:blip r:embed="rId2"/>
          <a:stretch>
            <a:fillRect/>
          </a:stretch>
        </p:blipFill>
        <p:spPr>
          <a:xfrm>
            <a:off x="9595347" y="659843"/>
            <a:ext cx="1365835" cy="1476578"/>
          </a:xfrm>
          <a:prstGeom prst="rect">
            <a:avLst/>
          </a:prstGeom>
        </p:spPr>
      </p:pic>
      <p:pic>
        <p:nvPicPr>
          <p:cNvPr id="16" name="Picture 15"/>
          <p:cNvPicPr>
            <a:picLocks noChangeAspect="1"/>
          </p:cNvPicPr>
          <p:nvPr/>
        </p:nvPicPr>
        <p:blipFill>
          <a:blip r:embed="rId3"/>
          <a:stretch>
            <a:fillRect/>
          </a:stretch>
        </p:blipFill>
        <p:spPr>
          <a:xfrm>
            <a:off x="467809" y="1151798"/>
            <a:ext cx="876569" cy="900260"/>
          </a:xfrm>
          <a:prstGeom prst="rect">
            <a:avLst/>
          </a:prstGeom>
        </p:spPr>
      </p:pic>
      <p:pic>
        <p:nvPicPr>
          <p:cNvPr id="17" name="Picture 16"/>
          <p:cNvPicPr>
            <a:picLocks noChangeAspect="1"/>
          </p:cNvPicPr>
          <p:nvPr/>
        </p:nvPicPr>
        <p:blipFill>
          <a:blip r:embed="rId4"/>
          <a:stretch>
            <a:fillRect/>
          </a:stretch>
        </p:blipFill>
        <p:spPr>
          <a:xfrm>
            <a:off x="478131" y="3313846"/>
            <a:ext cx="1565514" cy="1628981"/>
          </a:xfrm>
          <a:prstGeom prst="rect">
            <a:avLst/>
          </a:prstGeom>
        </p:spPr>
      </p:pic>
      <p:pic>
        <p:nvPicPr>
          <p:cNvPr id="18" name="Picture 17"/>
          <p:cNvPicPr>
            <a:picLocks noChangeAspect="1"/>
          </p:cNvPicPr>
          <p:nvPr/>
        </p:nvPicPr>
        <p:blipFill>
          <a:blip r:embed="rId5"/>
          <a:stretch>
            <a:fillRect/>
          </a:stretch>
        </p:blipFill>
        <p:spPr>
          <a:xfrm>
            <a:off x="2353326" y="482564"/>
            <a:ext cx="1394517" cy="1492722"/>
          </a:xfrm>
          <a:prstGeom prst="rect">
            <a:avLst/>
          </a:prstGeom>
        </p:spPr>
      </p:pic>
      <p:pic>
        <p:nvPicPr>
          <p:cNvPr id="19" name="Picture 18"/>
          <p:cNvPicPr>
            <a:picLocks noChangeAspect="1"/>
          </p:cNvPicPr>
          <p:nvPr/>
        </p:nvPicPr>
        <p:blipFill>
          <a:blip r:embed="rId6"/>
          <a:stretch>
            <a:fillRect/>
          </a:stretch>
        </p:blipFill>
        <p:spPr>
          <a:xfrm>
            <a:off x="10474803" y="3248892"/>
            <a:ext cx="1552355" cy="1661676"/>
          </a:xfrm>
          <a:prstGeom prst="rect">
            <a:avLst/>
          </a:prstGeom>
        </p:spPr>
      </p:pic>
      <p:grpSp>
        <p:nvGrpSpPr>
          <p:cNvPr id="34" name="Group 33"/>
          <p:cNvGrpSpPr/>
          <p:nvPr/>
        </p:nvGrpSpPr>
        <p:grpSpPr>
          <a:xfrm>
            <a:off x="3299479" y="1030394"/>
            <a:ext cx="5837519" cy="3120341"/>
            <a:chOff x="2536609" y="1772242"/>
            <a:chExt cx="5723577" cy="3059436"/>
          </a:xfrm>
        </p:grpSpPr>
        <p:sp>
          <p:nvSpPr>
            <p:cNvPr id="32" name="Freeform 13"/>
            <p:cNvSpPr>
              <a:spLocks/>
            </p:cNvSpPr>
            <p:nvPr/>
          </p:nvSpPr>
          <p:spPr bwMode="auto">
            <a:xfrm>
              <a:off x="2536609" y="1772242"/>
              <a:ext cx="5723577" cy="3059436"/>
            </a:xfrm>
            <a:custGeom>
              <a:avLst/>
              <a:gdLst>
                <a:gd name="T0" fmla="*/ 1736 w 2210"/>
                <a:gd name="T1" fmla="*/ 1180 h 1180"/>
                <a:gd name="T2" fmla="*/ 313 w 2210"/>
                <a:gd name="T3" fmla="*/ 1180 h 1180"/>
                <a:gd name="T4" fmla="*/ 14 w 2210"/>
                <a:gd name="T5" fmla="*/ 943 h 1180"/>
                <a:gd name="T6" fmla="*/ 212 w 2210"/>
                <a:gd name="T7" fmla="*/ 658 h 1180"/>
                <a:gd name="T8" fmla="*/ 500 w 2210"/>
                <a:gd name="T9" fmla="*/ 388 h 1180"/>
                <a:gd name="T10" fmla="*/ 1048 w 2210"/>
                <a:gd name="T11" fmla="*/ 0 h 1180"/>
                <a:gd name="T12" fmla="*/ 1514 w 2210"/>
                <a:gd name="T13" fmla="*/ 294 h 1180"/>
                <a:gd name="T14" fmla="*/ 1736 w 2210"/>
                <a:gd name="T15" fmla="*/ 235 h 1180"/>
                <a:gd name="T16" fmla="*/ 2210 w 2210"/>
                <a:gd name="T17" fmla="*/ 710 h 1180"/>
                <a:gd name="T18" fmla="*/ 1736 w 2210"/>
                <a:gd name="T19" fmla="*/ 1180 h 1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10" h="1180">
                  <a:moveTo>
                    <a:pt x="1736" y="1180"/>
                  </a:moveTo>
                  <a:cubicBezTo>
                    <a:pt x="313" y="1180"/>
                    <a:pt x="313" y="1180"/>
                    <a:pt x="313" y="1180"/>
                  </a:cubicBezTo>
                  <a:cubicBezTo>
                    <a:pt x="183" y="1180"/>
                    <a:pt x="13" y="1105"/>
                    <a:pt x="14" y="943"/>
                  </a:cubicBezTo>
                  <a:cubicBezTo>
                    <a:pt x="0" y="785"/>
                    <a:pt x="107" y="683"/>
                    <a:pt x="212" y="658"/>
                  </a:cubicBezTo>
                  <a:cubicBezTo>
                    <a:pt x="226" y="497"/>
                    <a:pt x="334" y="391"/>
                    <a:pt x="500" y="388"/>
                  </a:cubicBezTo>
                  <a:cubicBezTo>
                    <a:pt x="513" y="119"/>
                    <a:pt x="775" y="0"/>
                    <a:pt x="1048" y="0"/>
                  </a:cubicBezTo>
                  <a:cubicBezTo>
                    <a:pt x="1249" y="0"/>
                    <a:pt x="1430" y="117"/>
                    <a:pt x="1514" y="294"/>
                  </a:cubicBezTo>
                  <a:cubicBezTo>
                    <a:pt x="1581" y="256"/>
                    <a:pt x="1656" y="235"/>
                    <a:pt x="1736" y="235"/>
                  </a:cubicBezTo>
                  <a:cubicBezTo>
                    <a:pt x="1996" y="235"/>
                    <a:pt x="2210" y="449"/>
                    <a:pt x="2210" y="710"/>
                  </a:cubicBezTo>
                  <a:cubicBezTo>
                    <a:pt x="2210" y="966"/>
                    <a:pt x="1996" y="1180"/>
                    <a:pt x="1736" y="1180"/>
                  </a:cubicBezTo>
                  <a:close/>
                </a:path>
              </a:pathLst>
            </a:custGeom>
            <a:solidFill>
              <a:schemeClr val="bg1"/>
            </a:solidFill>
            <a:ln>
              <a:noFill/>
            </a:ln>
          </p:spPr>
          <p:txBody>
            <a:bodyPr vert="horz" wrap="square" lIns="93260" tIns="46630" rIns="93260" bIns="46630" numCol="1" anchor="t" anchorCtr="0" compatLnSpc="1">
              <a:prstTxWarp prst="textNoShape">
                <a:avLst/>
              </a:prstTxWarp>
            </a:bodyPr>
            <a:lstStyle/>
            <a:p>
              <a:pPr defTabSz="932597"/>
              <a:endParaRPr lang="en-US" sz="1836">
                <a:solidFill>
                  <a:srgbClr val="EB3C00"/>
                </a:solidFill>
              </a:endParaRPr>
            </a:p>
          </p:txBody>
        </p:sp>
        <p:sp>
          <p:nvSpPr>
            <p:cNvPr id="25" name="Freeform 5"/>
            <p:cNvSpPr>
              <a:spLocks noEditPoints="1"/>
            </p:cNvSpPr>
            <p:nvPr/>
          </p:nvSpPr>
          <p:spPr bwMode="auto">
            <a:xfrm>
              <a:off x="3795830" y="3019183"/>
              <a:ext cx="3509939" cy="777218"/>
            </a:xfrm>
            <a:custGeom>
              <a:avLst/>
              <a:gdLst>
                <a:gd name="T0" fmla="*/ 200 w 1905"/>
                <a:gd name="T1" fmla="*/ 10 h 419"/>
                <a:gd name="T2" fmla="*/ 350 w 1905"/>
                <a:gd name="T3" fmla="*/ 39 h 419"/>
                <a:gd name="T4" fmla="*/ 12 w 1905"/>
                <a:gd name="T5" fmla="*/ 341 h 419"/>
                <a:gd name="T6" fmla="*/ 117 w 1905"/>
                <a:gd name="T7" fmla="*/ 352 h 419"/>
                <a:gd name="T8" fmla="*/ 225 w 1905"/>
                <a:gd name="T9" fmla="*/ 68 h 419"/>
                <a:gd name="T10" fmla="*/ 77 w 1905"/>
                <a:gd name="T11" fmla="*/ 304 h 419"/>
                <a:gd name="T12" fmla="*/ 939 w 1905"/>
                <a:gd name="T13" fmla="*/ 71 h 419"/>
                <a:gd name="T14" fmla="*/ 860 w 1905"/>
                <a:gd name="T15" fmla="*/ 154 h 419"/>
                <a:gd name="T16" fmla="*/ 794 w 1905"/>
                <a:gd name="T17" fmla="*/ 108 h 419"/>
                <a:gd name="T18" fmla="*/ 838 w 1905"/>
                <a:gd name="T19" fmla="*/ 69 h 419"/>
                <a:gd name="T20" fmla="*/ 760 w 1905"/>
                <a:gd name="T21" fmla="*/ 156 h 419"/>
                <a:gd name="T22" fmla="*/ 758 w 1905"/>
                <a:gd name="T23" fmla="*/ 181 h 419"/>
                <a:gd name="T24" fmla="*/ 791 w 1905"/>
                <a:gd name="T25" fmla="*/ 333 h 419"/>
                <a:gd name="T26" fmla="*/ 860 w 1905"/>
                <a:gd name="T27" fmla="*/ 333 h 419"/>
                <a:gd name="T28" fmla="*/ 892 w 1905"/>
                <a:gd name="T29" fmla="*/ 181 h 419"/>
                <a:gd name="T30" fmla="*/ 892 w 1905"/>
                <a:gd name="T31" fmla="*/ 156 h 419"/>
                <a:gd name="T32" fmla="*/ 938 w 1905"/>
                <a:gd name="T33" fmla="*/ 95 h 419"/>
                <a:gd name="T34" fmla="*/ 681 w 1905"/>
                <a:gd name="T35" fmla="*/ 115 h 419"/>
                <a:gd name="T36" fmla="*/ 544 w 1905"/>
                <a:gd name="T37" fmla="*/ 91 h 419"/>
                <a:gd name="T38" fmla="*/ 477 w 1905"/>
                <a:gd name="T39" fmla="*/ 234 h 419"/>
                <a:gd name="T40" fmla="*/ 609 w 1905"/>
                <a:gd name="T41" fmla="*/ 339 h 419"/>
                <a:gd name="T42" fmla="*/ 713 w 1905"/>
                <a:gd name="T43" fmla="*/ 215 h 419"/>
                <a:gd name="T44" fmla="*/ 588 w 1905"/>
                <a:gd name="T45" fmla="*/ 107 h 419"/>
                <a:gd name="T46" fmla="*/ 682 w 1905"/>
                <a:gd name="T47" fmla="*/ 216 h 419"/>
                <a:gd name="T48" fmla="*/ 537 w 1905"/>
                <a:gd name="T49" fmla="*/ 292 h 419"/>
                <a:gd name="T50" fmla="*/ 526 w 1905"/>
                <a:gd name="T51" fmla="*/ 142 h 419"/>
                <a:gd name="T52" fmla="*/ 1599 w 1905"/>
                <a:gd name="T53" fmla="*/ 126 h 419"/>
                <a:gd name="T54" fmla="*/ 1667 w 1905"/>
                <a:gd name="T55" fmla="*/ 339 h 419"/>
                <a:gd name="T56" fmla="*/ 1637 w 1905"/>
                <a:gd name="T57" fmla="*/ 183 h 419"/>
                <a:gd name="T58" fmla="*/ 1628 w 1905"/>
                <a:gd name="T59" fmla="*/ 131 h 419"/>
                <a:gd name="T60" fmla="*/ 1634 w 1905"/>
                <a:gd name="T61" fmla="*/ 208 h 419"/>
                <a:gd name="T62" fmla="*/ 1636 w 1905"/>
                <a:gd name="T63" fmla="*/ 310 h 419"/>
                <a:gd name="T64" fmla="*/ 1248 w 1905"/>
                <a:gd name="T65" fmla="*/ 314 h 419"/>
                <a:gd name="T66" fmla="*/ 1327 w 1905"/>
                <a:gd name="T67" fmla="*/ 251 h 419"/>
                <a:gd name="T68" fmla="*/ 1181 w 1905"/>
                <a:gd name="T69" fmla="*/ 200 h 419"/>
                <a:gd name="T70" fmla="*/ 1313 w 1905"/>
                <a:gd name="T71" fmla="*/ 324 h 419"/>
                <a:gd name="T72" fmla="*/ 1203 w 1905"/>
                <a:gd name="T73" fmla="*/ 229 h 419"/>
                <a:gd name="T74" fmla="*/ 1298 w 1905"/>
                <a:gd name="T75" fmla="*/ 227 h 419"/>
                <a:gd name="T76" fmla="*/ 1769 w 1905"/>
                <a:gd name="T77" fmla="*/ 333 h 419"/>
                <a:gd name="T78" fmla="*/ 1879 w 1905"/>
                <a:gd name="T79" fmla="*/ 201 h 419"/>
                <a:gd name="T80" fmla="*/ 1801 w 1905"/>
                <a:gd name="T81" fmla="*/ 113 h 419"/>
                <a:gd name="T82" fmla="*/ 1889 w 1905"/>
                <a:gd name="T83" fmla="*/ 84 h 419"/>
                <a:gd name="T84" fmla="*/ 1769 w 1905"/>
                <a:gd name="T85" fmla="*/ 210 h 419"/>
                <a:gd name="T86" fmla="*/ 1833 w 1905"/>
                <a:gd name="T87" fmla="*/ 313 h 419"/>
                <a:gd name="T88" fmla="*/ 1477 w 1905"/>
                <a:gd name="T89" fmla="*/ 106 h 419"/>
                <a:gd name="T90" fmla="*/ 1427 w 1905"/>
                <a:gd name="T91" fmla="*/ 193 h 419"/>
                <a:gd name="T92" fmla="*/ 1485 w 1905"/>
                <a:gd name="T93" fmla="*/ 224 h 419"/>
                <a:gd name="T94" fmla="*/ 1400 w 1905"/>
                <a:gd name="T95" fmla="*/ 295 h 419"/>
                <a:gd name="T96" fmla="*/ 1494 w 1905"/>
                <a:gd name="T97" fmla="*/ 334 h 419"/>
                <a:gd name="T98" fmla="*/ 1486 w 1905"/>
                <a:gd name="T99" fmla="*/ 204 h 419"/>
                <a:gd name="T100" fmla="*/ 1462 w 1905"/>
                <a:gd name="T101" fmla="*/ 80 h 419"/>
                <a:gd name="T102" fmla="*/ 1413 w 1905"/>
                <a:gd name="T103" fmla="*/ 120 h 419"/>
                <a:gd name="T104" fmla="*/ 1083 w 1905"/>
                <a:gd name="T105" fmla="*/ 182 h 419"/>
                <a:gd name="T106" fmla="*/ 1139 w 1905"/>
                <a:gd name="T107" fmla="*/ 156 h 419"/>
                <a:gd name="T108" fmla="*/ 1120 w 1905"/>
                <a:gd name="T109" fmla="*/ 338 h 419"/>
                <a:gd name="T110" fmla="*/ 987 w 1905"/>
                <a:gd name="T111" fmla="*/ 159 h 419"/>
                <a:gd name="T112" fmla="*/ 958 w 1905"/>
                <a:gd name="T113" fmla="*/ 164 h 419"/>
                <a:gd name="T114" fmla="*/ 987 w 1905"/>
                <a:gd name="T115" fmla="*/ 246 h 419"/>
                <a:gd name="T116" fmla="*/ 954 w 1905"/>
                <a:gd name="T117" fmla="*/ 92 h 419"/>
                <a:gd name="T118" fmla="*/ 2 w 1905"/>
                <a:gd name="T119" fmla="*/ 336 h 4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1905" h="419">
                  <a:moveTo>
                    <a:pt x="1" y="336"/>
                  </a:moveTo>
                  <a:cubicBezTo>
                    <a:pt x="1" y="336"/>
                    <a:pt x="1" y="336"/>
                    <a:pt x="0" y="336"/>
                  </a:cubicBezTo>
                  <a:cubicBezTo>
                    <a:pt x="0" y="252"/>
                    <a:pt x="0" y="168"/>
                    <a:pt x="0" y="85"/>
                  </a:cubicBezTo>
                  <a:cubicBezTo>
                    <a:pt x="1" y="84"/>
                    <a:pt x="2" y="84"/>
                    <a:pt x="3" y="84"/>
                  </a:cubicBezTo>
                  <a:cubicBezTo>
                    <a:pt x="69" y="59"/>
                    <a:pt x="135" y="34"/>
                    <a:pt x="200" y="10"/>
                  </a:cubicBezTo>
                  <a:cubicBezTo>
                    <a:pt x="208" y="7"/>
                    <a:pt x="216" y="4"/>
                    <a:pt x="224" y="0"/>
                  </a:cubicBezTo>
                  <a:cubicBezTo>
                    <a:pt x="225" y="0"/>
                    <a:pt x="226" y="0"/>
                    <a:pt x="226" y="0"/>
                  </a:cubicBezTo>
                  <a:cubicBezTo>
                    <a:pt x="232" y="3"/>
                    <a:pt x="237" y="4"/>
                    <a:pt x="243" y="6"/>
                  </a:cubicBezTo>
                  <a:cubicBezTo>
                    <a:pt x="278" y="16"/>
                    <a:pt x="313" y="26"/>
                    <a:pt x="347" y="36"/>
                  </a:cubicBezTo>
                  <a:cubicBezTo>
                    <a:pt x="349" y="36"/>
                    <a:pt x="350" y="37"/>
                    <a:pt x="350" y="39"/>
                  </a:cubicBezTo>
                  <a:cubicBezTo>
                    <a:pt x="350" y="153"/>
                    <a:pt x="350" y="268"/>
                    <a:pt x="350" y="382"/>
                  </a:cubicBezTo>
                  <a:cubicBezTo>
                    <a:pt x="350" y="384"/>
                    <a:pt x="349" y="385"/>
                    <a:pt x="348" y="385"/>
                  </a:cubicBezTo>
                  <a:cubicBezTo>
                    <a:pt x="307" y="396"/>
                    <a:pt x="267" y="408"/>
                    <a:pt x="227" y="419"/>
                  </a:cubicBezTo>
                  <a:cubicBezTo>
                    <a:pt x="225" y="419"/>
                    <a:pt x="224" y="419"/>
                    <a:pt x="223" y="419"/>
                  </a:cubicBezTo>
                  <a:cubicBezTo>
                    <a:pt x="153" y="393"/>
                    <a:pt x="83" y="367"/>
                    <a:pt x="12" y="341"/>
                  </a:cubicBezTo>
                  <a:cubicBezTo>
                    <a:pt x="9" y="339"/>
                    <a:pt x="5" y="338"/>
                    <a:pt x="1" y="336"/>
                  </a:cubicBezTo>
                  <a:cubicBezTo>
                    <a:pt x="2" y="336"/>
                    <a:pt x="2" y="336"/>
                    <a:pt x="2" y="336"/>
                  </a:cubicBezTo>
                  <a:cubicBezTo>
                    <a:pt x="7" y="337"/>
                    <a:pt x="11" y="338"/>
                    <a:pt x="16" y="338"/>
                  </a:cubicBezTo>
                  <a:cubicBezTo>
                    <a:pt x="32" y="340"/>
                    <a:pt x="49" y="343"/>
                    <a:pt x="65" y="345"/>
                  </a:cubicBezTo>
                  <a:cubicBezTo>
                    <a:pt x="83" y="347"/>
                    <a:pt x="100" y="350"/>
                    <a:pt x="117" y="352"/>
                  </a:cubicBezTo>
                  <a:cubicBezTo>
                    <a:pt x="134" y="355"/>
                    <a:pt x="152" y="357"/>
                    <a:pt x="169" y="359"/>
                  </a:cubicBezTo>
                  <a:cubicBezTo>
                    <a:pt x="187" y="362"/>
                    <a:pt x="205" y="364"/>
                    <a:pt x="222" y="367"/>
                  </a:cubicBezTo>
                  <a:cubicBezTo>
                    <a:pt x="225" y="367"/>
                    <a:pt x="225" y="366"/>
                    <a:pt x="225" y="364"/>
                  </a:cubicBezTo>
                  <a:cubicBezTo>
                    <a:pt x="225" y="266"/>
                    <a:pt x="225" y="168"/>
                    <a:pt x="225" y="69"/>
                  </a:cubicBezTo>
                  <a:cubicBezTo>
                    <a:pt x="225" y="69"/>
                    <a:pt x="225" y="69"/>
                    <a:pt x="225" y="68"/>
                  </a:cubicBezTo>
                  <a:cubicBezTo>
                    <a:pt x="225" y="67"/>
                    <a:pt x="225" y="66"/>
                    <a:pt x="223" y="67"/>
                  </a:cubicBezTo>
                  <a:cubicBezTo>
                    <a:pt x="218" y="68"/>
                    <a:pt x="212" y="69"/>
                    <a:pt x="207" y="71"/>
                  </a:cubicBezTo>
                  <a:cubicBezTo>
                    <a:pt x="164" y="81"/>
                    <a:pt x="122" y="91"/>
                    <a:pt x="80" y="101"/>
                  </a:cubicBezTo>
                  <a:cubicBezTo>
                    <a:pt x="78" y="102"/>
                    <a:pt x="77" y="102"/>
                    <a:pt x="77" y="104"/>
                  </a:cubicBezTo>
                  <a:cubicBezTo>
                    <a:pt x="77" y="171"/>
                    <a:pt x="77" y="237"/>
                    <a:pt x="77" y="304"/>
                  </a:cubicBezTo>
                  <a:cubicBezTo>
                    <a:pt x="77" y="306"/>
                    <a:pt x="77" y="307"/>
                    <a:pt x="75" y="307"/>
                  </a:cubicBezTo>
                  <a:cubicBezTo>
                    <a:pt x="55" y="315"/>
                    <a:pt x="35" y="323"/>
                    <a:pt x="15" y="330"/>
                  </a:cubicBezTo>
                  <a:cubicBezTo>
                    <a:pt x="11" y="332"/>
                    <a:pt x="6" y="334"/>
                    <a:pt x="2" y="336"/>
                  </a:cubicBezTo>
                  <a:cubicBezTo>
                    <a:pt x="2" y="336"/>
                    <a:pt x="1" y="336"/>
                    <a:pt x="1" y="336"/>
                  </a:cubicBezTo>
                  <a:close/>
                  <a:moveTo>
                    <a:pt x="939" y="71"/>
                  </a:moveTo>
                  <a:cubicBezTo>
                    <a:pt x="939" y="70"/>
                    <a:pt x="938" y="69"/>
                    <a:pt x="936" y="69"/>
                  </a:cubicBezTo>
                  <a:cubicBezTo>
                    <a:pt x="932" y="67"/>
                    <a:pt x="927" y="67"/>
                    <a:pt x="922" y="66"/>
                  </a:cubicBezTo>
                  <a:cubicBezTo>
                    <a:pt x="910" y="66"/>
                    <a:pt x="899" y="67"/>
                    <a:pt x="889" y="73"/>
                  </a:cubicBezTo>
                  <a:cubicBezTo>
                    <a:pt x="870" y="85"/>
                    <a:pt x="861" y="102"/>
                    <a:pt x="861" y="124"/>
                  </a:cubicBezTo>
                  <a:cubicBezTo>
                    <a:pt x="860" y="134"/>
                    <a:pt x="860" y="144"/>
                    <a:pt x="860" y="154"/>
                  </a:cubicBezTo>
                  <a:cubicBezTo>
                    <a:pt x="860" y="156"/>
                    <a:pt x="860" y="156"/>
                    <a:pt x="859" y="156"/>
                  </a:cubicBezTo>
                  <a:cubicBezTo>
                    <a:pt x="837" y="156"/>
                    <a:pt x="815" y="156"/>
                    <a:pt x="793" y="156"/>
                  </a:cubicBezTo>
                  <a:cubicBezTo>
                    <a:pt x="791" y="156"/>
                    <a:pt x="791" y="156"/>
                    <a:pt x="791" y="154"/>
                  </a:cubicBezTo>
                  <a:cubicBezTo>
                    <a:pt x="791" y="146"/>
                    <a:pt x="791" y="137"/>
                    <a:pt x="791" y="128"/>
                  </a:cubicBezTo>
                  <a:cubicBezTo>
                    <a:pt x="791" y="121"/>
                    <a:pt x="791" y="114"/>
                    <a:pt x="794" y="108"/>
                  </a:cubicBezTo>
                  <a:cubicBezTo>
                    <a:pt x="797" y="99"/>
                    <a:pt x="803" y="94"/>
                    <a:pt x="812" y="92"/>
                  </a:cubicBezTo>
                  <a:cubicBezTo>
                    <a:pt x="821" y="90"/>
                    <a:pt x="830" y="91"/>
                    <a:pt x="838" y="94"/>
                  </a:cubicBezTo>
                  <a:cubicBezTo>
                    <a:pt x="838" y="95"/>
                    <a:pt x="839" y="95"/>
                    <a:pt x="840" y="95"/>
                  </a:cubicBezTo>
                  <a:cubicBezTo>
                    <a:pt x="840" y="87"/>
                    <a:pt x="840" y="79"/>
                    <a:pt x="840" y="71"/>
                  </a:cubicBezTo>
                  <a:cubicBezTo>
                    <a:pt x="840" y="70"/>
                    <a:pt x="839" y="69"/>
                    <a:pt x="838" y="69"/>
                  </a:cubicBezTo>
                  <a:cubicBezTo>
                    <a:pt x="833" y="67"/>
                    <a:pt x="828" y="67"/>
                    <a:pt x="823" y="66"/>
                  </a:cubicBezTo>
                  <a:cubicBezTo>
                    <a:pt x="812" y="66"/>
                    <a:pt x="802" y="67"/>
                    <a:pt x="792" y="72"/>
                  </a:cubicBezTo>
                  <a:cubicBezTo>
                    <a:pt x="772" y="83"/>
                    <a:pt x="763" y="101"/>
                    <a:pt x="762" y="123"/>
                  </a:cubicBezTo>
                  <a:cubicBezTo>
                    <a:pt x="762" y="133"/>
                    <a:pt x="762" y="144"/>
                    <a:pt x="762" y="154"/>
                  </a:cubicBezTo>
                  <a:cubicBezTo>
                    <a:pt x="762" y="156"/>
                    <a:pt x="762" y="156"/>
                    <a:pt x="760" y="156"/>
                  </a:cubicBezTo>
                  <a:cubicBezTo>
                    <a:pt x="751" y="156"/>
                    <a:pt x="742" y="156"/>
                    <a:pt x="733" y="156"/>
                  </a:cubicBezTo>
                  <a:cubicBezTo>
                    <a:pt x="732" y="156"/>
                    <a:pt x="731" y="157"/>
                    <a:pt x="731" y="158"/>
                  </a:cubicBezTo>
                  <a:cubicBezTo>
                    <a:pt x="731" y="165"/>
                    <a:pt x="731" y="172"/>
                    <a:pt x="731" y="179"/>
                  </a:cubicBezTo>
                  <a:cubicBezTo>
                    <a:pt x="731" y="180"/>
                    <a:pt x="732" y="181"/>
                    <a:pt x="733" y="181"/>
                  </a:cubicBezTo>
                  <a:cubicBezTo>
                    <a:pt x="742" y="181"/>
                    <a:pt x="750" y="181"/>
                    <a:pt x="758" y="181"/>
                  </a:cubicBezTo>
                  <a:cubicBezTo>
                    <a:pt x="762" y="181"/>
                    <a:pt x="762" y="181"/>
                    <a:pt x="762" y="185"/>
                  </a:cubicBezTo>
                  <a:cubicBezTo>
                    <a:pt x="762" y="234"/>
                    <a:pt x="762" y="284"/>
                    <a:pt x="762" y="333"/>
                  </a:cubicBezTo>
                  <a:cubicBezTo>
                    <a:pt x="762" y="335"/>
                    <a:pt x="762" y="336"/>
                    <a:pt x="764" y="336"/>
                  </a:cubicBezTo>
                  <a:cubicBezTo>
                    <a:pt x="772" y="335"/>
                    <a:pt x="780" y="335"/>
                    <a:pt x="788" y="336"/>
                  </a:cubicBezTo>
                  <a:cubicBezTo>
                    <a:pt x="790" y="336"/>
                    <a:pt x="791" y="335"/>
                    <a:pt x="791" y="333"/>
                  </a:cubicBezTo>
                  <a:cubicBezTo>
                    <a:pt x="791" y="283"/>
                    <a:pt x="791" y="233"/>
                    <a:pt x="791" y="183"/>
                  </a:cubicBezTo>
                  <a:cubicBezTo>
                    <a:pt x="791" y="181"/>
                    <a:pt x="791" y="181"/>
                    <a:pt x="793" y="181"/>
                  </a:cubicBezTo>
                  <a:cubicBezTo>
                    <a:pt x="815" y="181"/>
                    <a:pt x="836" y="181"/>
                    <a:pt x="858" y="181"/>
                  </a:cubicBezTo>
                  <a:cubicBezTo>
                    <a:pt x="860" y="181"/>
                    <a:pt x="860" y="181"/>
                    <a:pt x="860" y="184"/>
                  </a:cubicBezTo>
                  <a:cubicBezTo>
                    <a:pt x="860" y="233"/>
                    <a:pt x="860" y="283"/>
                    <a:pt x="860" y="333"/>
                  </a:cubicBezTo>
                  <a:cubicBezTo>
                    <a:pt x="860" y="335"/>
                    <a:pt x="861" y="336"/>
                    <a:pt x="863" y="336"/>
                  </a:cubicBezTo>
                  <a:cubicBezTo>
                    <a:pt x="871" y="335"/>
                    <a:pt x="878" y="336"/>
                    <a:pt x="886" y="336"/>
                  </a:cubicBezTo>
                  <a:cubicBezTo>
                    <a:pt x="889" y="336"/>
                    <a:pt x="889" y="336"/>
                    <a:pt x="889" y="332"/>
                  </a:cubicBezTo>
                  <a:cubicBezTo>
                    <a:pt x="889" y="283"/>
                    <a:pt x="889" y="233"/>
                    <a:pt x="889" y="183"/>
                  </a:cubicBezTo>
                  <a:cubicBezTo>
                    <a:pt x="889" y="181"/>
                    <a:pt x="890" y="181"/>
                    <a:pt x="892" y="181"/>
                  </a:cubicBezTo>
                  <a:cubicBezTo>
                    <a:pt x="904" y="181"/>
                    <a:pt x="917" y="181"/>
                    <a:pt x="929" y="181"/>
                  </a:cubicBezTo>
                  <a:cubicBezTo>
                    <a:pt x="931" y="181"/>
                    <a:pt x="931" y="180"/>
                    <a:pt x="931" y="179"/>
                  </a:cubicBezTo>
                  <a:cubicBezTo>
                    <a:pt x="931" y="172"/>
                    <a:pt x="931" y="165"/>
                    <a:pt x="931" y="159"/>
                  </a:cubicBezTo>
                  <a:cubicBezTo>
                    <a:pt x="931" y="157"/>
                    <a:pt x="931" y="156"/>
                    <a:pt x="929" y="156"/>
                  </a:cubicBezTo>
                  <a:cubicBezTo>
                    <a:pt x="916" y="156"/>
                    <a:pt x="904" y="156"/>
                    <a:pt x="892" y="156"/>
                  </a:cubicBezTo>
                  <a:cubicBezTo>
                    <a:pt x="890" y="156"/>
                    <a:pt x="889" y="156"/>
                    <a:pt x="889" y="154"/>
                  </a:cubicBezTo>
                  <a:cubicBezTo>
                    <a:pt x="889" y="146"/>
                    <a:pt x="889" y="138"/>
                    <a:pt x="889" y="129"/>
                  </a:cubicBezTo>
                  <a:cubicBezTo>
                    <a:pt x="889" y="124"/>
                    <a:pt x="890" y="119"/>
                    <a:pt x="891" y="114"/>
                  </a:cubicBezTo>
                  <a:cubicBezTo>
                    <a:pt x="894" y="98"/>
                    <a:pt x="905" y="89"/>
                    <a:pt x="922" y="91"/>
                  </a:cubicBezTo>
                  <a:cubicBezTo>
                    <a:pt x="928" y="91"/>
                    <a:pt x="933" y="93"/>
                    <a:pt x="938" y="95"/>
                  </a:cubicBezTo>
                  <a:cubicBezTo>
                    <a:pt x="938" y="87"/>
                    <a:pt x="938" y="79"/>
                    <a:pt x="939" y="71"/>
                  </a:cubicBezTo>
                  <a:close/>
                  <a:moveTo>
                    <a:pt x="712" y="194"/>
                  </a:moveTo>
                  <a:cubicBezTo>
                    <a:pt x="712" y="188"/>
                    <a:pt x="711" y="182"/>
                    <a:pt x="710" y="177"/>
                  </a:cubicBezTo>
                  <a:cubicBezTo>
                    <a:pt x="709" y="169"/>
                    <a:pt x="706" y="160"/>
                    <a:pt x="703" y="152"/>
                  </a:cubicBezTo>
                  <a:cubicBezTo>
                    <a:pt x="698" y="139"/>
                    <a:pt x="691" y="126"/>
                    <a:pt x="681" y="115"/>
                  </a:cubicBezTo>
                  <a:cubicBezTo>
                    <a:pt x="673" y="107"/>
                    <a:pt x="665" y="101"/>
                    <a:pt x="655" y="95"/>
                  </a:cubicBezTo>
                  <a:cubicBezTo>
                    <a:pt x="638" y="85"/>
                    <a:pt x="620" y="81"/>
                    <a:pt x="601" y="80"/>
                  </a:cubicBezTo>
                  <a:cubicBezTo>
                    <a:pt x="596" y="80"/>
                    <a:pt x="591" y="80"/>
                    <a:pt x="587" y="81"/>
                  </a:cubicBezTo>
                  <a:cubicBezTo>
                    <a:pt x="581" y="81"/>
                    <a:pt x="575" y="82"/>
                    <a:pt x="569" y="83"/>
                  </a:cubicBezTo>
                  <a:cubicBezTo>
                    <a:pt x="561" y="85"/>
                    <a:pt x="552" y="87"/>
                    <a:pt x="544" y="91"/>
                  </a:cubicBezTo>
                  <a:cubicBezTo>
                    <a:pt x="533" y="96"/>
                    <a:pt x="523" y="102"/>
                    <a:pt x="514" y="111"/>
                  </a:cubicBezTo>
                  <a:cubicBezTo>
                    <a:pt x="509" y="114"/>
                    <a:pt x="506" y="119"/>
                    <a:pt x="503" y="123"/>
                  </a:cubicBezTo>
                  <a:cubicBezTo>
                    <a:pt x="492" y="137"/>
                    <a:pt x="485" y="153"/>
                    <a:pt x="480" y="170"/>
                  </a:cubicBezTo>
                  <a:cubicBezTo>
                    <a:pt x="477" y="181"/>
                    <a:pt x="476" y="193"/>
                    <a:pt x="475" y="204"/>
                  </a:cubicBezTo>
                  <a:cubicBezTo>
                    <a:pt x="475" y="214"/>
                    <a:pt x="475" y="224"/>
                    <a:pt x="477" y="234"/>
                  </a:cubicBezTo>
                  <a:cubicBezTo>
                    <a:pt x="478" y="248"/>
                    <a:pt x="482" y="260"/>
                    <a:pt x="487" y="273"/>
                  </a:cubicBezTo>
                  <a:cubicBezTo>
                    <a:pt x="494" y="289"/>
                    <a:pt x="504" y="302"/>
                    <a:pt x="517" y="313"/>
                  </a:cubicBezTo>
                  <a:cubicBezTo>
                    <a:pt x="525" y="321"/>
                    <a:pt x="534" y="326"/>
                    <a:pt x="544" y="331"/>
                  </a:cubicBezTo>
                  <a:cubicBezTo>
                    <a:pt x="557" y="336"/>
                    <a:pt x="571" y="339"/>
                    <a:pt x="585" y="340"/>
                  </a:cubicBezTo>
                  <a:cubicBezTo>
                    <a:pt x="593" y="340"/>
                    <a:pt x="601" y="340"/>
                    <a:pt x="609" y="339"/>
                  </a:cubicBezTo>
                  <a:cubicBezTo>
                    <a:pt x="616" y="338"/>
                    <a:pt x="624" y="337"/>
                    <a:pt x="631" y="335"/>
                  </a:cubicBezTo>
                  <a:cubicBezTo>
                    <a:pt x="653" y="328"/>
                    <a:pt x="670" y="317"/>
                    <a:pt x="684" y="299"/>
                  </a:cubicBezTo>
                  <a:cubicBezTo>
                    <a:pt x="693" y="289"/>
                    <a:pt x="699" y="276"/>
                    <a:pt x="704" y="263"/>
                  </a:cubicBezTo>
                  <a:cubicBezTo>
                    <a:pt x="707" y="255"/>
                    <a:pt x="709" y="246"/>
                    <a:pt x="710" y="237"/>
                  </a:cubicBezTo>
                  <a:cubicBezTo>
                    <a:pt x="712" y="230"/>
                    <a:pt x="712" y="222"/>
                    <a:pt x="713" y="215"/>
                  </a:cubicBezTo>
                  <a:cubicBezTo>
                    <a:pt x="713" y="210"/>
                    <a:pt x="713" y="205"/>
                    <a:pt x="713" y="200"/>
                  </a:cubicBezTo>
                  <a:cubicBezTo>
                    <a:pt x="713" y="198"/>
                    <a:pt x="712" y="196"/>
                    <a:pt x="712" y="194"/>
                  </a:cubicBezTo>
                  <a:close/>
                  <a:moveTo>
                    <a:pt x="526" y="142"/>
                  </a:moveTo>
                  <a:cubicBezTo>
                    <a:pt x="533" y="132"/>
                    <a:pt x="542" y="124"/>
                    <a:pt x="552" y="118"/>
                  </a:cubicBezTo>
                  <a:cubicBezTo>
                    <a:pt x="563" y="112"/>
                    <a:pt x="575" y="108"/>
                    <a:pt x="588" y="107"/>
                  </a:cubicBezTo>
                  <a:cubicBezTo>
                    <a:pt x="600" y="106"/>
                    <a:pt x="612" y="107"/>
                    <a:pt x="624" y="111"/>
                  </a:cubicBezTo>
                  <a:cubicBezTo>
                    <a:pt x="634" y="114"/>
                    <a:pt x="642" y="119"/>
                    <a:pt x="650" y="125"/>
                  </a:cubicBezTo>
                  <a:cubicBezTo>
                    <a:pt x="659" y="133"/>
                    <a:pt x="665" y="142"/>
                    <a:pt x="670" y="152"/>
                  </a:cubicBezTo>
                  <a:cubicBezTo>
                    <a:pt x="676" y="163"/>
                    <a:pt x="679" y="174"/>
                    <a:pt x="680" y="186"/>
                  </a:cubicBezTo>
                  <a:cubicBezTo>
                    <a:pt x="682" y="196"/>
                    <a:pt x="682" y="206"/>
                    <a:pt x="682" y="216"/>
                  </a:cubicBezTo>
                  <a:cubicBezTo>
                    <a:pt x="681" y="236"/>
                    <a:pt x="678" y="255"/>
                    <a:pt x="668" y="273"/>
                  </a:cubicBezTo>
                  <a:cubicBezTo>
                    <a:pt x="654" y="296"/>
                    <a:pt x="634" y="309"/>
                    <a:pt x="608" y="312"/>
                  </a:cubicBezTo>
                  <a:cubicBezTo>
                    <a:pt x="599" y="313"/>
                    <a:pt x="590" y="314"/>
                    <a:pt x="581" y="313"/>
                  </a:cubicBezTo>
                  <a:cubicBezTo>
                    <a:pt x="573" y="312"/>
                    <a:pt x="566" y="309"/>
                    <a:pt x="559" y="306"/>
                  </a:cubicBezTo>
                  <a:cubicBezTo>
                    <a:pt x="551" y="303"/>
                    <a:pt x="543" y="298"/>
                    <a:pt x="537" y="292"/>
                  </a:cubicBezTo>
                  <a:cubicBezTo>
                    <a:pt x="530" y="286"/>
                    <a:pt x="525" y="279"/>
                    <a:pt x="521" y="272"/>
                  </a:cubicBezTo>
                  <a:cubicBezTo>
                    <a:pt x="515" y="261"/>
                    <a:pt x="511" y="250"/>
                    <a:pt x="509" y="239"/>
                  </a:cubicBezTo>
                  <a:cubicBezTo>
                    <a:pt x="508" y="233"/>
                    <a:pt x="507" y="228"/>
                    <a:pt x="507" y="223"/>
                  </a:cubicBezTo>
                  <a:cubicBezTo>
                    <a:pt x="506" y="218"/>
                    <a:pt x="506" y="213"/>
                    <a:pt x="506" y="206"/>
                  </a:cubicBezTo>
                  <a:cubicBezTo>
                    <a:pt x="507" y="184"/>
                    <a:pt x="512" y="162"/>
                    <a:pt x="526" y="142"/>
                  </a:cubicBezTo>
                  <a:close/>
                  <a:moveTo>
                    <a:pt x="1719" y="90"/>
                  </a:moveTo>
                  <a:cubicBezTo>
                    <a:pt x="1719" y="88"/>
                    <a:pt x="1719" y="87"/>
                    <a:pt x="1717" y="86"/>
                  </a:cubicBezTo>
                  <a:cubicBezTo>
                    <a:pt x="1708" y="83"/>
                    <a:pt x="1698" y="81"/>
                    <a:pt x="1688" y="81"/>
                  </a:cubicBezTo>
                  <a:cubicBezTo>
                    <a:pt x="1674" y="80"/>
                    <a:pt x="1661" y="80"/>
                    <a:pt x="1647" y="85"/>
                  </a:cubicBezTo>
                  <a:cubicBezTo>
                    <a:pt x="1626" y="93"/>
                    <a:pt x="1611" y="107"/>
                    <a:pt x="1599" y="126"/>
                  </a:cubicBezTo>
                  <a:cubicBezTo>
                    <a:pt x="1585" y="148"/>
                    <a:pt x="1579" y="173"/>
                    <a:pt x="1576" y="199"/>
                  </a:cubicBezTo>
                  <a:cubicBezTo>
                    <a:pt x="1575" y="217"/>
                    <a:pt x="1575" y="235"/>
                    <a:pt x="1577" y="253"/>
                  </a:cubicBezTo>
                  <a:cubicBezTo>
                    <a:pt x="1579" y="269"/>
                    <a:pt x="1583" y="285"/>
                    <a:pt x="1590" y="299"/>
                  </a:cubicBezTo>
                  <a:cubicBezTo>
                    <a:pt x="1597" y="312"/>
                    <a:pt x="1606" y="323"/>
                    <a:pt x="1619" y="331"/>
                  </a:cubicBezTo>
                  <a:cubicBezTo>
                    <a:pt x="1634" y="339"/>
                    <a:pt x="1650" y="341"/>
                    <a:pt x="1667" y="339"/>
                  </a:cubicBezTo>
                  <a:cubicBezTo>
                    <a:pt x="1694" y="335"/>
                    <a:pt x="1714" y="321"/>
                    <a:pt x="1726" y="296"/>
                  </a:cubicBezTo>
                  <a:cubicBezTo>
                    <a:pt x="1735" y="276"/>
                    <a:pt x="1737" y="256"/>
                    <a:pt x="1733" y="235"/>
                  </a:cubicBezTo>
                  <a:cubicBezTo>
                    <a:pt x="1729" y="216"/>
                    <a:pt x="1720" y="201"/>
                    <a:pt x="1704" y="190"/>
                  </a:cubicBezTo>
                  <a:cubicBezTo>
                    <a:pt x="1693" y="183"/>
                    <a:pt x="1681" y="179"/>
                    <a:pt x="1668" y="179"/>
                  </a:cubicBezTo>
                  <a:cubicBezTo>
                    <a:pt x="1657" y="178"/>
                    <a:pt x="1647" y="179"/>
                    <a:pt x="1637" y="183"/>
                  </a:cubicBezTo>
                  <a:cubicBezTo>
                    <a:pt x="1623" y="189"/>
                    <a:pt x="1613" y="199"/>
                    <a:pt x="1607" y="212"/>
                  </a:cubicBezTo>
                  <a:cubicBezTo>
                    <a:pt x="1606" y="213"/>
                    <a:pt x="1606" y="214"/>
                    <a:pt x="1605" y="214"/>
                  </a:cubicBezTo>
                  <a:cubicBezTo>
                    <a:pt x="1605" y="213"/>
                    <a:pt x="1605" y="212"/>
                    <a:pt x="1605" y="211"/>
                  </a:cubicBezTo>
                  <a:cubicBezTo>
                    <a:pt x="1605" y="200"/>
                    <a:pt x="1606" y="188"/>
                    <a:pt x="1608" y="176"/>
                  </a:cubicBezTo>
                  <a:cubicBezTo>
                    <a:pt x="1612" y="160"/>
                    <a:pt x="1618" y="144"/>
                    <a:pt x="1628" y="131"/>
                  </a:cubicBezTo>
                  <a:cubicBezTo>
                    <a:pt x="1636" y="119"/>
                    <a:pt x="1647" y="111"/>
                    <a:pt x="1660" y="107"/>
                  </a:cubicBezTo>
                  <a:cubicBezTo>
                    <a:pt x="1676" y="103"/>
                    <a:pt x="1692" y="105"/>
                    <a:pt x="1708" y="110"/>
                  </a:cubicBezTo>
                  <a:cubicBezTo>
                    <a:pt x="1712" y="111"/>
                    <a:pt x="1715" y="113"/>
                    <a:pt x="1719" y="115"/>
                  </a:cubicBezTo>
                  <a:cubicBezTo>
                    <a:pt x="1719" y="106"/>
                    <a:pt x="1719" y="98"/>
                    <a:pt x="1719" y="90"/>
                  </a:cubicBezTo>
                  <a:close/>
                  <a:moveTo>
                    <a:pt x="1634" y="208"/>
                  </a:moveTo>
                  <a:cubicBezTo>
                    <a:pt x="1649" y="200"/>
                    <a:pt x="1675" y="201"/>
                    <a:pt x="1689" y="215"/>
                  </a:cubicBezTo>
                  <a:cubicBezTo>
                    <a:pt x="1697" y="222"/>
                    <a:pt x="1701" y="231"/>
                    <a:pt x="1703" y="241"/>
                  </a:cubicBezTo>
                  <a:cubicBezTo>
                    <a:pt x="1706" y="256"/>
                    <a:pt x="1706" y="271"/>
                    <a:pt x="1701" y="285"/>
                  </a:cubicBezTo>
                  <a:cubicBezTo>
                    <a:pt x="1695" y="300"/>
                    <a:pt x="1684" y="311"/>
                    <a:pt x="1668" y="314"/>
                  </a:cubicBezTo>
                  <a:cubicBezTo>
                    <a:pt x="1657" y="317"/>
                    <a:pt x="1646" y="316"/>
                    <a:pt x="1636" y="310"/>
                  </a:cubicBezTo>
                  <a:cubicBezTo>
                    <a:pt x="1626" y="305"/>
                    <a:pt x="1619" y="296"/>
                    <a:pt x="1614" y="286"/>
                  </a:cubicBezTo>
                  <a:cubicBezTo>
                    <a:pt x="1609" y="276"/>
                    <a:pt x="1607" y="266"/>
                    <a:pt x="1607" y="255"/>
                  </a:cubicBezTo>
                  <a:cubicBezTo>
                    <a:pt x="1607" y="234"/>
                    <a:pt x="1616" y="218"/>
                    <a:pt x="1634" y="208"/>
                  </a:cubicBezTo>
                  <a:close/>
                  <a:moveTo>
                    <a:pt x="1313" y="297"/>
                  </a:moveTo>
                  <a:cubicBezTo>
                    <a:pt x="1293" y="312"/>
                    <a:pt x="1272" y="318"/>
                    <a:pt x="1248" y="314"/>
                  </a:cubicBezTo>
                  <a:cubicBezTo>
                    <a:pt x="1230" y="312"/>
                    <a:pt x="1217" y="304"/>
                    <a:pt x="1209" y="288"/>
                  </a:cubicBezTo>
                  <a:cubicBezTo>
                    <a:pt x="1203" y="278"/>
                    <a:pt x="1201" y="267"/>
                    <a:pt x="1201" y="256"/>
                  </a:cubicBezTo>
                  <a:cubicBezTo>
                    <a:pt x="1201" y="254"/>
                    <a:pt x="1201" y="253"/>
                    <a:pt x="1203" y="253"/>
                  </a:cubicBezTo>
                  <a:cubicBezTo>
                    <a:pt x="1244" y="253"/>
                    <a:pt x="1284" y="253"/>
                    <a:pt x="1325" y="253"/>
                  </a:cubicBezTo>
                  <a:cubicBezTo>
                    <a:pt x="1327" y="253"/>
                    <a:pt x="1327" y="253"/>
                    <a:pt x="1327" y="251"/>
                  </a:cubicBezTo>
                  <a:cubicBezTo>
                    <a:pt x="1327" y="245"/>
                    <a:pt x="1327" y="240"/>
                    <a:pt x="1327" y="234"/>
                  </a:cubicBezTo>
                  <a:cubicBezTo>
                    <a:pt x="1327" y="223"/>
                    <a:pt x="1326" y="212"/>
                    <a:pt x="1322" y="201"/>
                  </a:cubicBezTo>
                  <a:cubicBezTo>
                    <a:pt x="1317" y="185"/>
                    <a:pt x="1308" y="171"/>
                    <a:pt x="1292" y="162"/>
                  </a:cubicBezTo>
                  <a:cubicBezTo>
                    <a:pt x="1272" y="150"/>
                    <a:pt x="1249" y="149"/>
                    <a:pt x="1227" y="156"/>
                  </a:cubicBezTo>
                  <a:cubicBezTo>
                    <a:pt x="1205" y="164"/>
                    <a:pt x="1190" y="179"/>
                    <a:pt x="1181" y="200"/>
                  </a:cubicBezTo>
                  <a:cubicBezTo>
                    <a:pt x="1173" y="216"/>
                    <a:pt x="1170" y="234"/>
                    <a:pt x="1171" y="252"/>
                  </a:cubicBezTo>
                  <a:cubicBezTo>
                    <a:pt x="1171" y="266"/>
                    <a:pt x="1173" y="280"/>
                    <a:pt x="1179" y="293"/>
                  </a:cubicBezTo>
                  <a:cubicBezTo>
                    <a:pt x="1189" y="319"/>
                    <a:pt x="1208" y="334"/>
                    <a:pt x="1236" y="339"/>
                  </a:cubicBezTo>
                  <a:cubicBezTo>
                    <a:pt x="1250" y="341"/>
                    <a:pt x="1264" y="340"/>
                    <a:pt x="1277" y="338"/>
                  </a:cubicBezTo>
                  <a:cubicBezTo>
                    <a:pt x="1290" y="336"/>
                    <a:pt x="1302" y="331"/>
                    <a:pt x="1313" y="324"/>
                  </a:cubicBezTo>
                  <a:cubicBezTo>
                    <a:pt x="1314" y="323"/>
                    <a:pt x="1315" y="322"/>
                    <a:pt x="1315" y="320"/>
                  </a:cubicBezTo>
                  <a:cubicBezTo>
                    <a:pt x="1315" y="313"/>
                    <a:pt x="1315" y="306"/>
                    <a:pt x="1315" y="298"/>
                  </a:cubicBezTo>
                  <a:cubicBezTo>
                    <a:pt x="1315" y="297"/>
                    <a:pt x="1315" y="297"/>
                    <a:pt x="1314" y="296"/>
                  </a:cubicBezTo>
                  <a:cubicBezTo>
                    <a:pt x="1314" y="296"/>
                    <a:pt x="1313" y="297"/>
                    <a:pt x="1313" y="297"/>
                  </a:cubicBezTo>
                  <a:close/>
                  <a:moveTo>
                    <a:pt x="1203" y="229"/>
                  </a:moveTo>
                  <a:cubicBezTo>
                    <a:pt x="1201" y="229"/>
                    <a:pt x="1201" y="228"/>
                    <a:pt x="1201" y="226"/>
                  </a:cubicBezTo>
                  <a:cubicBezTo>
                    <a:pt x="1205" y="210"/>
                    <a:pt x="1212" y="195"/>
                    <a:pt x="1226" y="185"/>
                  </a:cubicBezTo>
                  <a:cubicBezTo>
                    <a:pt x="1241" y="174"/>
                    <a:pt x="1264" y="174"/>
                    <a:pt x="1279" y="184"/>
                  </a:cubicBezTo>
                  <a:cubicBezTo>
                    <a:pt x="1288" y="191"/>
                    <a:pt x="1293" y="200"/>
                    <a:pt x="1296" y="211"/>
                  </a:cubicBezTo>
                  <a:cubicBezTo>
                    <a:pt x="1297" y="216"/>
                    <a:pt x="1297" y="221"/>
                    <a:pt x="1298" y="227"/>
                  </a:cubicBezTo>
                  <a:cubicBezTo>
                    <a:pt x="1298" y="228"/>
                    <a:pt x="1297" y="229"/>
                    <a:pt x="1295" y="229"/>
                  </a:cubicBezTo>
                  <a:cubicBezTo>
                    <a:pt x="1280" y="229"/>
                    <a:pt x="1265" y="229"/>
                    <a:pt x="1249" y="229"/>
                  </a:cubicBezTo>
                  <a:cubicBezTo>
                    <a:pt x="1234" y="229"/>
                    <a:pt x="1219" y="229"/>
                    <a:pt x="1203" y="229"/>
                  </a:cubicBezTo>
                  <a:close/>
                  <a:moveTo>
                    <a:pt x="1763" y="324"/>
                  </a:moveTo>
                  <a:cubicBezTo>
                    <a:pt x="1763" y="330"/>
                    <a:pt x="1763" y="330"/>
                    <a:pt x="1769" y="333"/>
                  </a:cubicBezTo>
                  <a:cubicBezTo>
                    <a:pt x="1780" y="337"/>
                    <a:pt x="1791" y="339"/>
                    <a:pt x="1803" y="340"/>
                  </a:cubicBezTo>
                  <a:cubicBezTo>
                    <a:pt x="1818" y="341"/>
                    <a:pt x="1832" y="340"/>
                    <a:pt x="1846" y="336"/>
                  </a:cubicBezTo>
                  <a:cubicBezTo>
                    <a:pt x="1871" y="329"/>
                    <a:pt x="1889" y="314"/>
                    <a:pt x="1898" y="291"/>
                  </a:cubicBezTo>
                  <a:cubicBezTo>
                    <a:pt x="1905" y="274"/>
                    <a:pt x="1905" y="257"/>
                    <a:pt x="1902" y="239"/>
                  </a:cubicBezTo>
                  <a:cubicBezTo>
                    <a:pt x="1899" y="224"/>
                    <a:pt x="1891" y="211"/>
                    <a:pt x="1879" y="201"/>
                  </a:cubicBezTo>
                  <a:cubicBezTo>
                    <a:pt x="1861" y="187"/>
                    <a:pt x="1840" y="183"/>
                    <a:pt x="1819" y="183"/>
                  </a:cubicBezTo>
                  <a:cubicBezTo>
                    <a:pt x="1812" y="183"/>
                    <a:pt x="1805" y="184"/>
                    <a:pt x="1798" y="184"/>
                  </a:cubicBezTo>
                  <a:cubicBezTo>
                    <a:pt x="1796" y="184"/>
                    <a:pt x="1796" y="184"/>
                    <a:pt x="1796" y="182"/>
                  </a:cubicBezTo>
                  <a:cubicBezTo>
                    <a:pt x="1796" y="179"/>
                    <a:pt x="1796" y="175"/>
                    <a:pt x="1797" y="171"/>
                  </a:cubicBezTo>
                  <a:cubicBezTo>
                    <a:pt x="1798" y="152"/>
                    <a:pt x="1799" y="133"/>
                    <a:pt x="1801" y="113"/>
                  </a:cubicBezTo>
                  <a:cubicBezTo>
                    <a:pt x="1801" y="111"/>
                    <a:pt x="1801" y="110"/>
                    <a:pt x="1804" y="110"/>
                  </a:cubicBezTo>
                  <a:cubicBezTo>
                    <a:pt x="1832" y="111"/>
                    <a:pt x="1861" y="110"/>
                    <a:pt x="1890" y="111"/>
                  </a:cubicBezTo>
                  <a:cubicBezTo>
                    <a:pt x="1892" y="111"/>
                    <a:pt x="1892" y="110"/>
                    <a:pt x="1892" y="108"/>
                  </a:cubicBezTo>
                  <a:cubicBezTo>
                    <a:pt x="1892" y="101"/>
                    <a:pt x="1892" y="94"/>
                    <a:pt x="1892" y="87"/>
                  </a:cubicBezTo>
                  <a:cubicBezTo>
                    <a:pt x="1892" y="85"/>
                    <a:pt x="1892" y="84"/>
                    <a:pt x="1889" y="84"/>
                  </a:cubicBezTo>
                  <a:cubicBezTo>
                    <a:pt x="1853" y="84"/>
                    <a:pt x="1816" y="85"/>
                    <a:pt x="1779" y="84"/>
                  </a:cubicBezTo>
                  <a:cubicBezTo>
                    <a:pt x="1776" y="84"/>
                    <a:pt x="1776" y="85"/>
                    <a:pt x="1776" y="87"/>
                  </a:cubicBezTo>
                  <a:cubicBezTo>
                    <a:pt x="1774" y="107"/>
                    <a:pt x="1773" y="126"/>
                    <a:pt x="1772" y="145"/>
                  </a:cubicBezTo>
                  <a:cubicBezTo>
                    <a:pt x="1770" y="166"/>
                    <a:pt x="1769" y="188"/>
                    <a:pt x="1767" y="209"/>
                  </a:cubicBezTo>
                  <a:cubicBezTo>
                    <a:pt x="1767" y="210"/>
                    <a:pt x="1768" y="211"/>
                    <a:pt x="1769" y="210"/>
                  </a:cubicBezTo>
                  <a:cubicBezTo>
                    <a:pt x="1778" y="209"/>
                    <a:pt x="1787" y="209"/>
                    <a:pt x="1796" y="209"/>
                  </a:cubicBezTo>
                  <a:cubicBezTo>
                    <a:pt x="1807" y="208"/>
                    <a:pt x="1818" y="208"/>
                    <a:pt x="1830" y="210"/>
                  </a:cubicBezTo>
                  <a:cubicBezTo>
                    <a:pt x="1840" y="212"/>
                    <a:pt x="1850" y="216"/>
                    <a:pt x="1858" y="223"/>
                  </a:cubicBezTo>
                  <a:cubicBezTo>
                    <a:pt x="1869" y="232"/>
                    <a:pt x="1874" y="245"/>
                    <a:pt x="1874" y="259"/>
                  </a:cubicBezTo>
                  <a:cubicBezTo>
                    <a:pt x="1875" y="286"/>
                    <a:pt x="1859" y="307"/>
                    <a:pt x="1833" y="313"/>
                  </a:cubicBezTo>
                  <a:cubicBezTo>
                    <a:pt x="1815" y="317"/>
                    <a:pt x="1797" y="315"/>
                    <a:pt x="1780" y="308"/>
                  </a:cubicBezTo>
                  <a:cubicBezTo>
                    <a:pt x="1774" y="306"/>
                    <a:pt x="1769" y="303"/>
                    <a:pt x="1763" y="299"/>
                  </a:cubicBezTo>
                  <a:cubicBezTo>
                    <a:pt x="1763" y="307"/>
                    <a:pt x="1763" y="315"/>
                    <a:pt x="1763" y="324"/>
                  </a:cubicBezTo>
                  <a:close/>
                  <a:moveTo>
                    <a:pt x="1413" y="120"/>
                  </a:moveTo>
                  <a:cubicBezTo>
                    <a:pt x="1432" y="107"/>
                    <a:pt x="1454" y="102"/>
                    <a:pt x="1477" y="106"/>
                  </a:cubicBezTo>
                  <a:cubicBezTo>
                    <a:pt x="1490" y="109"/>
                    <a:pt x="1500" y="117"/>
                    <a:pt x="1504" y="130"/>
                  </a:cubicBezTo>
                  <a:cubicBezTo>
                    <a:pt x="1507" y="137"/>
                    <a:pt x="1507" y="145"/>
                    <a:pt x="1507" y="152"/>
                  </a:cubicBezTo>
                  <a:cubicBezTo>
                    <a:pt x="1505" y="168"/>
                    <a:pt x="1498" y="180"/>
                    <a:pt x="1483" y="187"/>
                  </a:cubicBezTo>
                  <a:cubicBezTo>
                    <a:pt x="1474" y="191"/>
                    <a:pt x="1464" y="193"/>
                    <a:pt x="1454" y="193"/>
                  </a:cubicBezTo>
                  <a:cubicBezTo>
                    <a:pt x="1445" y="194"/>
                    <a:pt x="1436" y="193"/>
                    <a:pt x="1427" y="193"/>
                  </a:cubicBezTo>
                  <a:cubicBezTo>
                    <a:pt x="1426" y="193"/>
                    <a:pt x="1425" y="194"/>
                    <a:pt x="1425" y="196"/>
                  </a:cubicBezTo>
                  <a:cubicBezTo>
                    <a:pt x="1425" y="202"/>
                    <a:pt x="1425" y="209"/>
                    <a:pt x="1425" y="216"/>
                  </a:cubicBezTo>
                  <a:cubicBezTo>
                    <a:pt x="1425" y="218"/>
                    <a:pt x="1426" y="218"/>
                    <a:pt x="1427" y="218"/>
                  </a:cubicBezTo>
                  <a:cubicBezTo>
                    <a:pt x="1436" y="218"/>
                    <a:pt x="1445" y="218"/>
                    <a:pt x="1453" y="218"/>
                  </a:cubicBezTo>
                  <a:cubicBezTo>
                    <a:pt x="1464" y="218"/>
                    <a:pt x="1475" y="220"/>
                    <a:pt x="1485" y="224"/>
                  </a:cubicBezTo>
                  <a:cubicBezTo>
                    <a:pt x="1494" y="227"/>
                    <a:pt x="1503" y="232"/>
                    <a:pt x="1508" y="240"/>
                  </a:cubicBezTo>
                  <a:cubicBezTo>
                    <a:pt x="1517" y="253"/>
                    <a:pt x="1518" y="268"/>
                    <a:pt x="1514" y="282"/>
                  </a:cubicBezTo>
                  <a:cubicBezTo>
                    <a:pt x="1509" y="298"/>
                    <a:pt x="1497" y="308"/>
                    <a:pt x="1482" y="312"/>
                  </a:cubicBezTo>
                  <a:cubicBezTo>
                    <a:pt x="1453" y="320"/>
                    <a:pt x="1426" y="314"/>
                    <a:pt x="1402" y="297"/>
                  </a:cubicBezTo>
                  <a:cubicBezTo>
                    <a:pt x="1402" y="297"/>
                    <a:pt x="1401" y="296"/>
                    <a:pt x="1400" y="295"/>
                  </a:cubicBezTo>
                  <a:cubicBezTo>
                    <a:pt x="1400" y="306"/>
                    <a:pt x="1400" y="315"/>
                    <a:pt x="1400" y="325"/>
                  </a:cubicBezTo>
                  <a:cubicBezTo>
                    <a:pt x="1400" y="326"/>
                    <a:pt x="1401" y="327"/>
                    <a:pt x="1401" y="327"/>
                  </a:cubicBezTo>
                  <a:cubicBezTo>
                    <a:pt x="1406" y="330"/>
                    <a:pt x="1410" y="332"/>
                    <a:pt x="1415" y="334"/>
                  </a:cubicBezTo>
                  <a:cubicBezTo>
                    <a:pt x="1426" y="338"/>
                    <a:pt x="1437" y="339"/>
                    <a:pt x="1449" y="340"/>
                  </a:cubicBezTo>
                  <a:cubicBezTo>
                    <a:pt x="1464" y="341"/>
                    <a:pt x="1479" y="339"/>
                    <a:pt x="1494" y="334"/>
                  </a:cubicBezTo>
                  <a:cubicBezTo>
                    <a:pt x="1513" y="328"/>
                    <a:pt x="1528" y="317"/>
                    <a:pt x="1537" y="300"/>
                  </a:cubicBezTo>
                  <a:cubicBezTo>
                    <a:pt x="1543" y="289"/>
                    <a:pt x="1545" y="278"/>
                    <a:pt x="1545" y="267"/>
                  </a:cubicBezTo>
                  <a:cubicBezTo>
                    <a:pt x="1546" y="256"/>
                    <a:pt x="1544" y="246"/>
                    <a:pt x="1539" y="237"/>
                  </a:cubicBezTo>
                  <a:cubicBezTo>
                    <a:pt x="1530" y="221"/>
                    <a:pt x="1516" y="211"/>
                    <a:pt x="1498" y="207"/>
                  </a:cubicBezTo>
                  <a:cubicBezTo>
                    <a:pt x="1494" y="206"/>
                    <a:pt x="1490" y="205"/>
                    <a:pt x="1486" y="204"/>
                  </a:cubicBezTo>
                  <a:cubicBezTo>
                    <a:pt x="1487" y="203"/>
                    <a:pt x="1488" y="203"/>
                    <a:pt x="1489" y="203"/>
                  </a:cubicBezTo>
                  <a:cubicBezTo>
                    <a:pt x="1502" y="199"/>
                    <a:pt x="1513" y="194"/>
                    <a:pt x="1521" y="184"/>
                  </a:cubicBezTo>
                  <a:cubicBezTo>
                    <a:pt x="1537" y="165"/>
                    <a:pt x="1540" y="143"/>
                    <a:pt x="1533" y="121"/>
                  </a:cubicBezTo>
                  <a:cubicBezTo>
                    <a:pt x="1528" y="102"/>
                    <a:pt x="1514" y="92"/>
                    <a:pt x="1497" y="85"/>
                  </a:cubicBezTo>
                  <a:cubicBezTo>
                    <a:pt x="1486" y="81"/>
                    <a:pt x="1474" y="80"/>
                    <a:pt x="1462" y="80"/>
                  </a:cubicBezTo>
                  <a:cubicBezTo>
                    <a:pt x="1445" y="81"/>
                    <a:pt x="1429" y="84"/>
                    <a:pt x="1414" y="92"/>
                  </a:cubicBezTo>
                  <a:cubicBezTo>
                    <a:pt x="1411" y="94"/>
                    <a:pt x="1409" y="96"/>
                    <a:pt x="1410" y="100"/>
                  </a:cubicBezTo>
                  <a:cubicBezTo>
                    <a:pt x="1410" y="106"/>
                    <a:pt x="1410" y="113"/>
                    <a:pt x="1410" y="120"/>
                  </a:cubicBezTo>
                  <a:cubicBezTo>
                    <a:pt x="1410" y="121"/>
                    <a:pt x="1410" y="121"/>
                    <a:pt x="1410" y="123"/>
                  </a:cubicBezTo>
                  <a:cubicBezTo>
                    <a:pt x="1411" y="122"/>
                    <a:pt x="1412" y="121"/>
                    <a:pt x="1413" y="120"/>
                  </a:cubicBezTo>
                  <a:close/>
                  <a:moveTo>
                    <a:pt x="1149" y="301"/>
                  </a:moveTo>
                  <a:cubicBezTo>
                    <a:pt x="1134" y="312"/>
                    <a:pt x="1118" y="317"/>
                    <a:pt x="1100" y="315"/>
                  </a:cubicBezTo>
                  <a:cubicBezTo>
                    <a:pt x="1078" y="313"/>
                    <a:pt x="1062" y="302"/>
                    <a:pt x="1052" y="283"/>
                  </a:cubicBezTo>
                  <a:cubicBezTo>
                    <a:pt x="1043" y="263"/>
                    <a:pt x="1043" y="242"/>
                    <a:pt x="1049" y="221"/>
                  </a:cubicBezTo>
                  <a:cubicBezTo>
                    <a:pt x="1054" y="203"/>
                    <a:pt x="1065" y="189"/>
                    <a:pt x="1083" y="182"/>
                  </a:cubicBezTo>
                  <a:cubicBezTo>
                    <a:pt x="1101" y="174"/>
                    <a:pt x="1119" y="175"/>
                    <a:pt x="1137" y="183"/>
                  </a:cubicBezTo>
                  <a:cubicBezTo>
                    <a:pt x="1142" y="185"/>
                    <a:pt x="1146" y="188"/>
                    <a:pt x="1151" y="191"/>
                  </a:cubicBezTo>
                  <a:cubicBezTo>
                    <a:pt x="1151" y="181"/>
                    <a:pt x="1151" y="171"/>
                    <a:pt x="1151" y="162"/>
                  </a:cubicBezTo>
                  <a:cubicBezTo>
                    <a:pt x="1151" y="161"/>
                    <a:pt x="1150" y="161"/>
                    <a:pt x="1149" y="160"/>
                  </a:cubicBezTo>
                  <a:cubicBezTo>
                    <a:pt x="1146" y="159"/>
                    <a:pt x="1143" y="157"/>
                    <a:pt x="1139" y="156"/>
                  </a:cubicBezTo>
                  <a:cubicBezTo>
                    <a:pt x="1123" y="151"/>
                    <a:pt x="1107" y="151"/>
                    <a:pt x="1091" y="153"/>
                  </a:cubicBezTo>
                  <a:cubicBezTo>
                    <a:pt x="1064" y="157"/>
                    <a:pt x="1044" y="171"/>
                    <a:pt x="1030" y="194"/>
                  </a:cubicBezTo>
                  <a:cubicBezTo>
                    <a:pt x="1013" y="223"/>
                    <a:pt x="1011" y="254"/>
                    <a:pt x="1022" y="285"/>
                  </a:cubicBezTo>
                  <a:cubicBezTo>
                    <a:pt x="1030" y="311"/>
                    <a:pt x="1048" y="328"/>
                    <a:pt x="1074" y="336"/>
                  </a:cubicBezTo>
                  <a:cubicBezTo>
                    <a:pt x="1089" y="341"/>
                    <a:pt x="1105" y="341"/>
                    <a:pt x="1120" y="338"/>
                  </a:cubicBezTo>
                  <a:cubicBezTo>
                    <a:pt x="1130" y="337"/>
                    <a:pt x="1140" y="333"/>
                    <a:pt x="1149" y="328"/>
                  </a:cubicBezTo>
                  <a:cubicBezTo>
                    <a:pt x="1150" y="328"/>
                    <a:pt x="1150" y="328"/>
                    <a:pt x="1150" y="326"/>
                  </a:cubicBezTo>
                  <a:cubicBezTo>
                    <a:pt x="1150" y="318"/>
                    <a:pt x="1150" y="309"/>
                    <a:pt x="1150" y="300"/>
                  </a:cubicBezTo>
                  <a:cubicBezTo>
                    <a:pt x="1150" y="301"/>
                    <a:pt x="1149" y="301"/>
                    <a:pt x="1149" y="301"/>
                  </a:cubicBezTo>
                  <a:close/>
                  <a:moveTo>
                    <a:pt x="987" y="159"/>
                  </a:moveTo>
                  <a:cubicBezTo>
                    <a:pt x="987" y="159"/>
                    <a:pt x="987" y="158"/>
                    <a:pt x="987" y="158"/>
                  </a:cubicBezTo>
                  <a:cubicBezTo>
                    <a:pt x="987" y="157"/>
                    <a:pt x="986" y="156"/>
                    <a:pt x="985" y="156"/>
                  </a:cubicBezTo>
                  <a:cubicBezTo>
                    <a:pt x="976" y="156"/>
                    <a:pt x="968" y="156"/>
                    <a:pt x="959" y="156"/>
                  </a:cubicBezTo>
                  <a:cubicBezTo>
                    <a:pt x="958" y="156"/>
                    <a:pt x="958" y="157"/>
                    <a:pt x="958" y="158"/>
                  </a:cubicBezTo>
                  <a:cubicBezTo>
                    <a:pt x="958" y="160"/>
                    <a:pt x="958" y="162"/>
                    <a:pt x="958" y="164"/>
                  </a:cubicBezTo>
                  <a:cubicBezTo>
                    <a:pt x="958" y="220"/>
                    <a:pt x="958" y="276"/>
                    <a:pt x="958" y="332"/>
                  </a:cubicBezTo>
                  <a:cubicBezTo>
                    <a:pt x="958" y="336"/>
                    <a:pt x="958" y="336"/>
                    <a:pt x="961" y="336"/>
                  </a:cubicBezTo>
                  <a:cubicBezTo>
                    <a:pt x="969" y="336"/>
                    <a:pt x="976" y="336"/>
                    <a:pt x="984" y="336"/>
                  </a:cubicBezTo>
                  <a:cubicBezTo>
                    <a:pt x="987" y="336"/>
                    <a:pt x="987" y="336"/>
                    <a:pt x="987" y="332"/>
                  </a:cubicBezTo>
                  <a:cubicBezTo>
                    <a:pt x="987" y="304"/>
                    <a:pt x="987" y="275"/>
                    <a:pt x="987" y="246"/>
                  </a:cubicBezTo>
                  <a:cubicBezTo>
                    <a:pt x="987" y="217"/>
                    <a:pt x="987" y="188"/>
                    <a:pt x="987" y="159"/>
                  </a:cubicBezTo>
                  <a:close/>
                  <a:moveTo>
                    <a:pt x="973" y="111"/>
                  </a:moveTo>
                  <a:cubicBezTo>
                    <a:pt x="983" y="111"/>
                    <a:pt x="991" y="103"/>
                    <a:pt x="991" y="92"/>
                  </a:cubicBezTo>
                  <a:cubicBezTo>
                    <a:pt x="991" y="81"/>
                    <a:pt x="983" y="73"/>
                    <a:pt x="972" y="73"/>
                  </a:cubicBezTo>
                  <a:cubicBezTo>
                    <a:pt x="962" y="74"/>
                    <a:pt x="954" y="82"/>
                    <a:pt x="954" y="92"/>
                  </a:cubicBezTo>
                  <a:cubicBezTo>
                    <a:pt x="954" y="103"/>
                    <a:pt x="961" y="111"/>
                    <a:pt x="973" y="111"/>
                  </a:cubicBezTo>
                  <a:close/>
                  <a:moveTo>
                    <a:pt x="1" y="336"/>
                  </a:moveTo>
                  <a:cubicBezTo>
                    <a:pt x="1" y="336"/>
                    <a:pt x="1" y="336"/>
                    <a:pt x="1" y="336"/>
                  </a:cubicBezTo>
                  <a:cubicBezTo>
                    <a:pt x="2" y="336"/>
                    <a:pt x="2" y="336"/>
                    <a:pt x="2" y="336"/>
                  </a:cubicBezTo>
                  <a:cubicBezTo>
                    <a:pt x="2" y="336"/>
                    <a:pt x="2" y="336"/>
                    <a:pt x="2" y="336"/>
                  </a:cubicBezTo>
                  <a:cubicBezTo>
                    <a:pt x="2" y="336"/>
                    <a:pt x="1" y="336"/>
                    <a:pt x="1" y="336"/>
                  </a:cubicBezTo>
                  <a:close/>
                </a:path>
              </a:pathLst>
            </a:custGeom>
            <a:solidFill>
              <a:srgbClr val="EA3C0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3260" tIns="46630" rIns="93260" bIns="46630" numCol="1" anchor="t" anchorCtr="0" compatLnSpc="1">
              <a:prstTxWarp prst="textNoShape">
                <a:avLst/>
              </a:prstTxWarp>
            </a:bodyPr>
            <a:lstStyle/>
            <a:p>
              <a:pPr defTabSz="932597"/>
              <a:endParaRPr lang="en-US" sz="1836">
                <a:solidFill>
                  <a:prstClr val="black"/>
                </a:solidFill>
              </a:endParaRPr>
            </a:p>
          </p:txBody>
        </p:sp>
        <p:cxnSp>
          <p:nvCxnSpPr>
            <p:cNvPr id="27" name="Straight Connector 26"/>
            <p:cNvCxnSpPr/>
            <p:nvPr/>
          </p:nvCxnSpPr>
          <p:spPr>
            <a:xfrm>
              <a:off x="3767719" y="3912514"/>
              <a:ext cx="3566160" cy="0"/>
            </a:xfrm>
            <a:prstGeom prst="line">
              <a:avLst/>
            </a:prstGeom>
            <a:ln w="25400">
              <a:solidFill>
                <a:schemeClr val="bg2">
                  <a:lumMod val="40000"/>
                  <a:lumOff val="60000"/>
                </a:schemeClr>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3767719" y="3867394"/>
              <a:ext cx="3566160" cy="704488"/>
            </a:xfrm>
            <a:prstGeom prst="rect">
              <a:avLst/>
            </a:prstGeom>
            <a:noFill/>
          </p:spPr>
          <p:txBody>
            <a:bodyPr wrap="square" lIns="0" rIns="0" rtlCol="0">
              <a:spAutoFit/>
            </a:bodyPr>
            <a:lstStyle/>
            <a:p>
              <a:pPr defTabSz="932597"/>
              <a:r>
                <a:rPr lang="en-US" sz="3978" spc="-102" dirty="0">
                  <a:gradFill>
                    <a:gsLst>
                      <a:gs pos="4724">
                        <a:srgbClr val="EB3C00"/>
                      </a:gs>
                      <a:gs pos="36000">
                        <a:srgbClr val="EB3C00"/>
                      </a:gs>
                    </a:gsLst>
                    <a:lin ang="5400000" scaled="0"/>
                  </a:gradFill>
                  <a:latin typeface="Segoe Pro Light" panose="020B0302040504020203" pitchFamily="34" charset="0"/>
                </a:rPr>
                <a:t>Technical Network</a:t>
              </a:r>
            </a:p>
          </p:txBody>
        </p:sp>
      </p:grpSp>
      <p:sp>
        <p:nvSpPr>
          <p:cNvPr id="35" name="TextBox 34"/>
          <p:cNvSpPr txBox="1"/>
          <p:nvPr/>
        </p:nvSpPr>
        <p:spPr>
          <a:xfrm>
            <a:off x="3161371" y="4248526"/>
            <a:ext cx="6113733" cy="612897"/>
          </a:xfrm>
          <a:prstGeom prst="rect">
            <a:avLst/>
          </a:prstGeom>
          <a:noFill/>
        </p:spPr>
        <p:txBody>
          <a:bodyPr wrap="square" rtlCol="0">
            <a:spAutoFit/>
          </a:bodyPr>
          <a:lstStyle/>
          <a:p>
            <a:pPr algn="ctr" defTabSz="932597">
              <a:lnSpc>
                <a:spcPct val="90000"/>
              </a:lnSpc>
            </a:pPr>
            <a:r>
              <a:rPr lang="en-US" sz="3672" dirty="0">
                <a:gradFill>
                  <a:gsLst>
                    <a:gs pos="4724">
                      <a:srgbClr val="0070C0">
                        <a:lumMod val="20000"/>
                        <a:lumOff val="80000"/>
                      </a:srgbClr>
                    </a:gs>
                    <a:gs pos="36000">
                      <a:srgbClr val="0070C0">
                        <a:lumMod val="20000"/>
                        <a:lumOff val="80000"/>
                      </a:srgbClr>
                    </a:gs>
                  </a:gsLst>
                  <a:lin ang="5400000" scaled="0"/>
                </a:gradFill>
              </a:rPr>
              <a:t>Join the conversation!</a:t>
            </a:r>
          </a:p>
        </p:txBody>
      </p:sp>
      <p:sp>
        <p:nvSpPr>
          <p:cNvPr id="36" name="TextBox 35"/>
          <p:cNvSpPr txBox="1"/>
          <p:nvPr/>
        </p:nvSpPr>
        <p:spPr>
          <a:xfrm>
            <a:off x="2047428" y="4856078"/>
            <a:ext cx="8341619" cy="1246851"/>
          </a:xfrm>
          <a:prstGeom prst="rect">
            <a:avLst/>
          </a:prstGeom>
          <a:noFill/>
        </p:spPr>
        <p:txBody>
          <a:bodyPr wrap="square" rtlCol="0">
            <a:spAutoFit/>
          </a:bodyPr>
          <a:lstStyle>
            <a:defPPr>
              <a:defRPr lang="en-US"/>
            </a:defPPr>
            <a:lvl1pPr algn="ctr">
              <a:defRPr sz="3600">
                <a:gradFill>
                  <a:gsLst>
                    <a:gs pos="4724">
                      <a:schemeClr val="accent1">
                        <a:lumMod val="20000"/>
                        <a:lumOff val="80000"/>
                      </a:schemeClr>
                    </a:gs>
                    <a:gs pos="36000">
                      <a:schemeClr val="accent1">
                        <a:lumMod val="20000"/>
                        <a:lumOff val="80000"/>
                      </a:schemeClr>
                    </a:gs>
                  </a:gsLst>
                  <a:lin ang="5400000" scaled="0"/>
                </a:gradFill>
              </a:defRPr>
            </a:lvl1pPr>
          </a:lstStyle>
          <a:p>
            <a:pPr defTabSz="932597">
              <a:lnSpc>
                <a:spcPct val="90000"/>
              </a:lnSpc>
            </a:pPr>
            <a:r>
              <a:rPr lang="en-US" sz="4080" dirty="0">
                <a:gradFill>
                  <a:gsLst>
                    <a:gs pos="4724">
                      <a:srgbClr val="FFFFFF"/>
                    </a:gs>
                    <a:gs pos="36000">
                      <a:srgbClr val="FFFFFF"/>
                    </a:gs>
                  </a:gsLst>
                  <a:lin ang="5400000" scaled="0"/>
                </a:gradFill>
                <a:latin typeface="Segoe Pro Light" panose="020B0302040504020203" pitchFamily="34" charset="0"/>
              </a:rPr>
              <a:t>Share</a:t>
            </a:r>
            <a:r>
              <a:rPr lang="en-US" sz="4080" b="1" dirty="0">
                <a:gradFill>
                  <a:gsLst>
                    <a:gs pos="4724">
                      <a:srgbClr val="FFFFFF"/>
                    </a:gs>
                    <a:gs pos="36000">
                      <a:srgbClr val="FFFFFF"/>
                    </a:gs>
                  </a:gsLst>
                  <a:lin ang="5400000" scaled="0"/>
                </a:gradFill>
                <a:latin typeface="Segoe Pro SemiLight" panose="020B0402040204020203" pitchFamily="34" charset="0"/>
              </a:rPr>
              <a:t> tips and best practices </a:t>
            </a:r>
            <a:br>
              <a:rPr lang="en-US" sz="4080" b="1" dirty="0">
                <a:gradFill>
                  <a:gsLst>
                    <a:gs pos="4724">
                      <a:srgbClr val="FFFFFF"/>
                    </a:gs>
                    <a:gs pos="36000">
                      <a:srgbClr val="FFFFFF"/>
                    </a:gs>
                  </a:gsLst>
                  <a:lin ang="5400000" scaled="0"/>
                </a:gradFill>
                <a:latin typeface="Segoe Pro SemiLight" panose="020B0402040204020203" pitchFamily="34" charset="0"/>
              </a:rPr>
            </a:br>
            <a:r>
              <a:rPr lang="en-US" sz="4080" dirty="0">
                <a:gradFill>
                  <a:gsLst>
                    <a:gs pos="4724">
                      <a:srgbClr val="FFFFFF"/>
                    </a:gs>
                    <a:gs pos="36000">
                      <a:srgbClr val="FFFFFF"/>
                    </a:gs>
                  </a:gsLst>
                  <a:lin ang="5400000" scaled="0"/>
                </a:gradFill>
                <a:latin typeface="Segoe Pro Light" panose="020B0302040504020203" pitchFamily="34" charset="0"/>
              </a:rPr>
              <a:t>with other </a:t>
            </a:r>
            <a:r>
              <a:rPr lang="en-US" sz="4080" b="1" dirty="0">
                <a:gradFill>
                  <a:gsLst>
                    <a:gs pos="4724">
                      <a:srgbClr val="FFFFFF"/>
                    </a:gs>
                    <a:gs pos="36000">
                      <a:srgbClr val="FFFFFF"/>
                    </a:gs>
                  </a:gsLst>
                  <a:lin ang="5400000" scaled="0"/>
                </a:gradFill>
                <a:latin typeface="Segoe Pro SemiLight" panose="020B0402040204020203" pitchFamily="34" charset="0"/>
              </a:rPr>
              <a:t>Office 365 </a:t>
            </a:r>
            <a:r>
              <a:rPr lang="en-US" sz="4080" dirty="0">
                <a:gradFill>
                  <a:gsLst>
                    <a:gs pos="4724">
                      <a:srgbClr val="FFFFFF"/>
                    </a:gs>
                    <a:gs pos="36000">
                      <a:srgbClr val="FFFFFF"/>
                    </a:gs>
                  </a:gsLst>
                  <a:lin ang="5400000" scaled="0"/>
                </a:gradFill>
                <a:latin typeface="Segoe Pro Light" panose="020B0302040504020203" pitchFamily="34" charset="0"/>
              </a:rPr>
              <a:t>experts</a:t>
            </a:r>
          </a:p>
        </p:txBody>
      </p:sp>
      <p:sp>
        <p:nvSpPr>
          <p:cNvPr id="37" name="TextBox 36"/>
          <p:cNvSpPr txBox="1"/>
          <p:nvPr/>
        </p:nvSpPr>
        <p:spPr>
          <a:xfrm>
            <a:off x="8163580" y="6236951"/>
            <a:ext cx="4272013" cy="382308"/>
          </a:xfrm>
          <a:prstGeom prst="rect">
            <a:avLst/>
          </a:prstGeom>
          <a:noFill/>
        </p:spPr>
        <p:txBody>
          <a:bodyPr wrap="square" rtlCol="0">
            <a:spAutoFit/>
          </a:bodyPr>
          <a:lstStyle>
            <a:defPPr>
              <a:defRPr lang="en-US"/>
            </a:defPPr>
            <a:lvl1pPr algn="ctr">
              <a:defRPr sz="3600">
                <a:gradFill>
                  <a:gsLst>
                    <a:gs pos="4724">
                      <a:schemeClr val="accent1">
                        <a:lumMod val="20000"/>
                        <a:lumOff val="80000"/>
                      </a:schemeClr>
                    </a:gs>
                    <a:gs pos="36000">
                      <a:schemeClr val="accent1">
                        <a:lumMod val="20000"/>
                        <a:lumOff val="80000"/>
                      </a:schemeClr>
                    </a:gs>
                  </a:gsLst>
                  <a:lin ang="5400000" scaled="0"/>
                </a:gradFill>
              </a:defRPr>
            </a:lvl1pPr>
          </a:lstStyle>
          <a:p>
            <a:pPr algn="l" defTabSz="932597">
              <a:lnSpc>
                <a:spcPct val="90000"/>
              </a:lnSpc>
            </a:pPr>
            <a:r>
              <a:rPr lang="en-US" sz="2040" dirty="0">
                <a:gradFill>
                  <a:gsLst>
                    <a:gs pos="4724">
                      <a:srgbClr val="0070C0">
                        <a:lumMod val="20000"/>
                        <a:lumOff val="80000"/>
                      </a:srgbClr>
                    </a:gs>
                    <a:gs pos="36000">
                      <a:srgbClr val="0070C0">
                        <a:lumMod val="20000"/>
                        <a:lumOff val="80000"/>
                      </a:srgbClr>
                    </a:gs>
                  </a:gsLst>
                  <a:lin ang="5400000" scaled="0"/>
                </a:gradFill>
                <a:latin typeface="Segoe Pro SemiLight" panose="020B0402040204020203" pitchFamily="34" charset="0"/>
              </a:rPr>
              <a:t>http://aka.ms/o365technetwork</a:t>
            </a:r>
          </a:p>
        </p:txBody>
      </p:sp>
      <p:cxnSp>
        <p:nvCxnSpPr>
          <p:cNvPr id="3" name="Straight Connector 2"/>
          <p:cNvCxnSpPr/>
          <p:nvPr/>
        </p:nvCxnSpPr>
        <p:spPr>
          <a:xfrm>
            <a:off x="3778930" y="1440354"/>
            <a:ext cx="776167" cy="534932"/>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flipH="1">
            <a:off x="1460716" y="1440354"/>
            <a:ext cx="790848" cy="16157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flipV="1">
            <a:off x="692538" y="2093069"/>
            <a:ext cx="213554" cy="1220777"/>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a:off x="2194323" y="3522977"/>
            <a:ext cx="1038461" cy="660133"/>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8978037" y="1889371"/>
            <a:ext cx="776270" cy="325375"/>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H="1" flipV="1">
            <a:off x="8946276" y="3746380"/>
            <a:ext cx="1370162" cy="333146"/>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flipH="1" flipV="1">
            <a:off x="10851067" y="1901807"/>
            <a:ext cx="399913" cy="1193042"/>
          </a:xfrm>
          <a:prstGeom prst="line">
            <a:avLst/>
          </a:prstGeom>
          <a:ln w="38100">
            <a:solidFill>
              <a:schemeClr val="bg1"/>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45434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Resources</a:t>
            </a:r>
            <a:endParaRPr lang="en-US" dirty="0"/>
          </a:p>
        </p:txBody>
      </p:sp>
      <p:grpSp>
        <p:nvGrpSpPr>
          <p:cNvPr id="13" name="Group 12"/>
          <p:cNvGrpSpPr/>
          <p:nvPr/>
        </p:nvGrpSpPr>
        <p:grpSpPr>
          <a:xfrm>
            <a:off x="5997643" y="1214472"/>
            <a:ext cx="5486404" cy="2748820"/>
            <a:chOff x="5997643" y="1214472"/>
            <a:chExt cx="5486404" cy="2748820"/>
          </a:xfrm>
        </p:grpSpPr>
        <p:sp>
          <p:nvSpPr>
            <p:cNvPr id="14" name="Arrow Bar"/>
            <p:cNvSpPr/>
            <p:nvPr/>
          </p:nvSpPr>
          <p:spPr bwMode="gray">
            <a:xfrm>
              <a:off x="5997647" y="1214472"/>
              <a:ext cx="5486400" cy="1841377"/>
            </a:xfrm>
            <a:prstGeom prst="rect">
              <a:avLst/>
            </a:prstGeom>
            <a:solidFill>
              <a:schemeClr val="accent3"/>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a:gradFill>
                    <a:gsLst>
                      <a:gs pos="2917">
                        <a:srgbClr val="FFFFFF">
                          <a:alpha val="9804"/>
                        </a:srgbClr>
                      </a:gs>
                      <a:gs pos="30000">
                        <a:srgbClr val="FFFFFF"/>
                      </a:gs>
                    </a:gsLst>
                    <a:lin ang="5400000" scaled="0"/>
                  </a:gradFill>
                  <a:ea typeface="Segoe UI" pitchFamily="34" charset="0"/>
                  <a:cs typeface="Segoe UI" pitchFamily="34" charset="0"/>
                </a:rPr>
                <a:t>Learning</a:t>
              </a:r>
            </a:p>
          </p:txBody>
        </p:sp>
        <p:sp>
          <p:nvSpPr>
            <p:cNvPr id="15" name="Rectangle 14"/>
            <p:cNvSpPr/>
            <p:nvPr/>
          </p:nvSpPr>
          <p:spPr bwMode="auto">
            <a:xfrm>
              <a:off x="5997643" y="3046651"/>
              <a:ext cx="5481391" cy="916641"/>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16" name="Rectangle 15"/>
            <p:cNvSpPr/>
            <p:nvPr/>
          </p:nvSpPr>
          <p:spPr>
            <a:xfrm>
              <a:off x="6570121" y="3108285"/>
              <a:ext cx="4242253"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Microsoft Certification &amp; Training Resources</a:t>
              </a:r>
            </a:p>
          </p:txBody>
        </p:sp>
        <p:sp>
          <p:nvSpPr>
            <p:cNvPr id="17" name="Rectangle 16"/>
            <p:cNvSpPr/>
            <p:nvPr/>
          </p:nvSpPr>
          <p:spPr bwMode="white">
            <a:xfrm>
              <a:off x="6591784" y="3459509"/>
              <a:ext cx="4620541" cy="369332"/>
            </a:xfrm>
            <a:prstGeom prst="rect">
              <a:avLst/>
            </a:prstGeom>
          </p:spPr>
          <p:txBody>
            <a:bodyPr wrap="square" lIns="182880">
              <a:spAutoFit/>
            </a:bodyPr>
            <a:lstStyle/>
            <a:p>
              <a:r>
                <a:rPr lang="en-US" dirty="0">
                  <a:solidFill>
                    <a:srgbClr val="FFFFFF"/>
                  </a:solidFill>
                  <a:hlinkClick r:id="rId3"/>
                </a:rPr>
                <a:t>www.microsoft.com/learning </a:t>
              </a:r>
              <a:endParaRPr lang="en-US" sz="1600" dirty="0">
                <a:solidFill>
                  <a:srgbClr val="FFFFFF"/>
                </a:solidFill>
              </a:endParaRPr>
            </a:p>
          </p:txBody>
        </p:sp>
        <p:sp>
          <p:nvSpPr>
            <p:cNvPr id="18" name="Freeform 19"/>
            <p:cNvSpPr>
              <a:spLocks noEditPoints="1"/>
            </p:cNvSpPr>
            <p:nvPr/>
          </p:nvSpPr>
          <p:spPr bwMode="black">
            <a:xfrm>
              <a:off x="6168926" y="3307327"/>
              <a:ext cx="393700" cy="395287"/>
            </a:xfrm>
            <a:custGeom>
              <a:avLst/>
              <a:gdLst>
                <a:gd name="T0" fmla="*/ 82 w 150"/>
                <a:gd name="T1" fmla="*/ 43 h 150"/>
                <a:gd name="T2" fmla="*/ 80 w 150"/>
                <a:gd name="T3" fmla="*/ 47 h 150"/>
                <a:gd name="T4" fmla="*/ 75 w 150"/>
                <a:gd name="T5" fmla="*/ 49 h 150"/>
                <a:gd name="T6" fmla="*/ 69 w 150"/>
                <a:gd name="T7" fmla="*/ 47 h 150"/>
                <a:gd name="T8" fmla="*/ 67 w 150"/>
                <a:gd name="T9" fmla="*/ 43 h 150"/>
                <a:gd name="T10" fmla="*/ 69 w 150"/>
                <a:gd name="T11" fmla="*/ 38 h 150"/>
                <a:gd name="T12" fmla="*/ 75 w 150"/>
                <a:gd name="T13" fmla="*/ 36 h 150"/>
                <a:gd name="T14" fmla="*/ 80 w 150"/>
                <a:gd name="T15" fmla="*/ 38 h 150"/>
                <a:gd name="T16" fmla="*/ 82 w 150"/>
                <a:gd name="T17" fmla="*/ 43 h 150"/>
                <a:gd name="T18" fmla="*/ 68 w 150"/>
                <a:gd name="T19" fmla="*/ 114 h 150"/>
                <a:gd name="T20" fmla="*/ 81 w 150"/>
                <a:gd name="T21" fmla="*/ 114 h 150"/>
                <a:gd name="T22" fmla="*/ 81 w 150"/>
                <a:gd name="T23" fmla="*/ 60 h 150"/>
                <a:gd name="T24" fmla="*/ 68 w 150"/>
                <a:gd name="T25" fmla="*/ 60 h 150"/>
                <a:gd name="T26" fmla="*/ 68 w 150"/>
                <a:gd name="T27" fmla="*/ 114 h 150"/>
                <a:gd name="T28" fmla="*/ 150 w 150"/>
                <a:gd name="T29" fmla="*/ 75 h 150"/>
                <a:gd name="T30" fmla="*/ 75 w 150"/>
                <a:gd name="T31" fmla="*/ 0 h 150"/>
                <a:gd name="T32" fmla="*/ 0 w 150"/>
                <a:gd name="T33" fmla="*/ 75 h 150"/>
                <a:gd name="T34" fmla="*/ 75 w 150"/>
                <a:gd name="T35" fmla="*/ 150 h 150"/>
                <a:gd name="T36" fmla="*/ 150 w 150"/>
                <a:gd name="T37" fmla="*/ 75 h 150"/>
                <a:gd name="T38" fmla="*/ 140 w 150"/>
                <a:gd name="T39" fmla="*/ 75 h 150"/>
                <a:gd name="T40" fmla="*/ 75 w 150"/>
                <a:gd name="T41" fmla="*/ 140 h 150"/>
                <a:gd name="T42" fmla="*/ 9 w 150"/>
                <a:gd name="T43" fmla="*/ 75 h 150"/>
                <a:gd name="T44" fmla="*/ 75 w 150"/>
                <a:gd name="T45" fmla="*/ 10 h 150"/>
                <a:gd name="T46" fmla="*/ 140 w 150"/>
                <a:gd name="T47" fmla="*/ 75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150" h="150">
                  <a:moveTo>
                    <a:pt x="82" y="43"/>
                  </a:moveTo>
                  <a:cubicBezTo>
                    <a:pt x="82" y="44"/>
                    <a:pt x="81" y="46"/>
                    <a:pt x="80" y="47"/>
                  </a:cubicBezTo>
                  <a:cubicBezTo>
                    <a:pt x="79" y="48"/>
                    <a:pt x="77" y="49"/>
                    <a:pt x="75" y="49"/>
                  </a:cubicBezTo>
                  <a:cubicBezTo>
                    <a:pt x="73" y="49"/>
                    <a:pt x="71" y="48"/>
                    <a:pt x="69" y="47"/>
                  </a:cubicBezTo>
                  <a:cubicBezTo>
                    <a:pt x="68" y="46"/>
                    <a:pt x="67" y="44"/>
                    <a:pt x="67" y="43"/>
                  </a:cubicBezTo>
                  <a:cubicBezTo>
                    <a:pt x="67" y="41"/>
                    <a:pt x="68" y="39"/>
                    <a:pt x="69" y="38"/>
                  </a:cubicBezTo>
                  <a:cubicBezTo>
                    <a:pt x="71" y="37"/>
                    <a:pt x="73" y="36"/>
                    <a:pt x="75" y="36"/>
                  </a:cubicBezTo>
                  <a:cubicBezTo>
                    <a:pt x="77" y="36"/>
                    <a:pt x="79" y="37"/>
                    <a:pt x="80" y="38"/>
                  </a:cubicBezTo>
                  <a:cubicBezTo>
                    <a:pt x="81" y="39"/>
                    <a:pt x="82" y="41"/>
                    <a:pt x="82" y="43"/>
                  </a:cubicBezTo>
                  <a:moveTo>
                    <a:pt x="68" y="114"/>
                  </a:moveTo>
                  <a:cubicBezTo>
                    <a:pt x="81" y="114"/>
                    <a:pt x="81" y="114"/>
                    <a:pt x="81" y="114"/>
                  </a:cubicBezTo>
                  <a:cubicBezTo>
                    <a:pt x="81" y="60"/>
                    <a:pt x="81" y="60"/>
                    <a:pt x="81" y="60"/>
                  </a:cubicBezTo>
                  <a:cubicBezTo>
                    <a:pt x="68" y="60"/>
                    <a:pt x="68" y="60"/>
                    <a:pt x="68" y="60"/>
                  </a:cubicBezTo>
                  <a:lnTo>
                    <a:pt x="68" y="114"/>
                  </a:lnTo>
                  <a:close/>
                  <a:moveTo>
                    <a:pt x="150" y="75"/>
                  </a:moveTo>
                  <a:cubicBezTo>
                    <a:pt x="150" y="34"/>
                    <a:pt x="116" y="0"/>
                    <a:pt x="75" y="0"/>
                  </a:cubicBezTo>
                  <a:cubicBezTo>
                    <a:pt x="33" y="0"/>
                    <a:pt x="0" y="34"/>
                    <a:pt x="0" y="75"/>
                  </a:cubicBezTo>
                  <a:cubicBezTo>
                    <a:pt x="0" y="116"/>
                    <a:pt x="33" y="150"/>
                    <a:pt x="75" y="150"/>
                  </a:cubicBezTo>
                  <a:cubicBezTo>
                    <a:pt x="116" y="150"/>
                    <a:pt x="150" y="116"/>
                    <a:pt x="150" y="75"/>
                  </a:cubicBezTo>
                  <a:close/>
                  <a:moveTo>
                    <a:pt x="140" y="75"/>
                  </a:moveTo>
                  <a:cubicBezTo>
                    <a:pt x="140" y="111"/>
                    <a:pt x="111" y="140"/>
                    <a:pt x="75" y="140"/>
                  </a:cubicBezTo>
                  <a:cubicBezTo>
                    <a:pt x="39" y="140"/>
                    <a:pt x="9" y="111"/>
                    <a:pt x="9" y="75"/>
                  </a:cubicBezTo>
                  <a:cubicBezTo>
                    <a:pt x="9" y="39"/>
                    <a:pt x="39" y="10"/>
                    <a:pt x="75" y="10"/>
                  </a:cubicBezTo>
                  <a:cubicBezTo>
                    <a:pt x="111" y="10"/>
                    <a:pt x="140" y="39"/>
                    <a:pt x="140" y="75"/>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19" name="Group 18"/>
          <p:cNvGrpSpPr/>
          <p:nvPr/>
        </p:nvGrpSpPr>
        <p:grpSpPr>
          <a:xfrm>
            <a:off x="5997647" y="3946350"/>
            <a:ext cx="5481389" cy="2734059"/>
            <a:chOff x="5997647" y="3946350"/>
            <a:chExt cx="5481389" cy="2734059"/>
          </a:xfrm>
        </p:grpSpPr>
        <p:sp>
          <p:nvSpPr>
            <p:cNvPr id="20" name="Title Tile"/>
            <p:cNvSpPr/>
            <p:nvPr/>
          </p:nvSpPr>
          <p:spPr bwMode="gray">
            <a:xfrm>
              <a:off x="5997647" y="3946350"/>
              <a:ext cx="5481387" cy="1835295"/>
            </a:xfrm>
            <a:prstGeom prst="rect">
              <a:avLst/>
            </a:prstGeom>
            <a:solidFill>
              <a:schemeClr val="accent6"/>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Developer Network</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1" name="Rectangle 20"/>
            <p:cNvSpPr/>
            <p:nvPr/>
          </p:nvSpPr>
          <p:spPr bwMode="auto">
            <a:xfrm>
              <a:off x="5997647" y="5766010"/>
              <a:ext cx="5481389"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3" name="Rectangle 22"/>
            <p:cNvSpPr/>
            <p:nvPr/>
          </p:nvSpPr>
          <p:spPr bwMode="white">
            <a:xfrm>
              <a:off x="6569972" y="6177859"/>
              <a:ext cx="4642353" cy="369332"/>
            </a:xfrm>
            <a:prstGeom prst="rect">
              <a:avLst/>
            </a:prstGeom>
          </p:spPr>
          <p:txBody>
            <a:bodyPr wrap="square" lIns="182880">
              <a:spAutoFit/>
            </a:bodyPr>
            <a:lstStyle/>
            <a:p>
              <a:r>
                <a:rPr lang="en-US" dirty="0">
                  <a:solidFill>
                    <a:srgbClr val="FFFFFF"/>
                  </a:solidFill>
                  <a:hlinkClick r:id="rId4"/>
                </a:rPr>
                <a:t>http</a:t>
              </a:r>
              <a:r>
                <a:rPr lang="en-US" dirty="0" smtClean="0">
                  <a:solidFill>
                    <a:srgbClr val="FFFFFF"/>
                  </a:solidFill>
                  <a:hlinkClick r:id="rId4"/>
                </a:rPr>
                <a:t>://developer.microsoft.com </a:t>
              </a:r>
              <a:endParaRPr lang="en-US" dirty="0">
                <a:solidFill>
                  <a:srgbClr val="FFFFFF"/>
                </a:solidFill>
              </a:endParaRPr>
            </a:p>
          </p:txBody>
        </p:sp>
      </p:grpSp>
      <p:grpSp>
        <p:nvGrpSpPr>
          <p:cNvPr id="25" name="Group 24"/>
          <p:cNvGrpSpPr/>
          <p:nvPr/>
        </p:nvGrpSpPr>
        <p:grpSpPr>
          <a:xfrm>
            <a:off x="274639" y="3947146"/>
            <a:ext cx="5476342" cy="2733263"/>
            <a:chOff x="274639" y="3947146"/>
            <a:chExt cx="5476342" cy="2733263"/>
          </a:xfrm>
        </p:grpSpPr>
        <p:sp>
          <p:nvSpPr>
            <p:cNvPr id="26" name="TechEd Tile"/>
            <p:cNvSpPr/>
            <p:nvPr/>
          </p:nvSpPr>
          <p:spPr bwMode="gray">
            <a:xfrm>
              <a:off x="274639" y="3947146"/>
              <a:ext cx="5476339" cy="1834500"/>
            </a:xfrm>
            <a:prstGeom prst="rect">
              <a:avLst/>
            </a:prstGeom>
            <a:solidFill>
              <a:schemeClr val="accent4"/>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274320" tIns="45718" rIns="91436" bIns="45718" numCol="1" rtlCol="0" anchor="ctr" anchorCtr="0" compatLnSpc="1">
              <a:prstTxWarp prst="textNoShape">
                <a:avLst/>
              </a:prstTxWarp>
            </a:bodyPr>
            <a:lstStyle/>
            <a:p>
              <a:pPr defTabSz="914099"/>
              <a:r>
                <a:rPr lang="en-US" sz="4000" dirty="0" smtClean="0">
                  <a:gradFill>
                    <a:gsLst>
                      <a:gs pos="2917">
                        <a:srgbClr val="FFFFFF">
                          <a:alpha val="9804"/>
                        </a:srgbClr>
                      </a:gs>
                      <a:gs pos="30000">
                        <a:srgbClr val="FFFFFF"/>
                      </a:gs>
                    </a:gsLst>
                    <a:lin ang="5400000" scaled="0"/>
                  </a:gradFill>
                  <a:ea typeface="Segoe UI" pitchFamily="34" charset="0"/>
                  <a:cs typeface="Segoe UI" pitchFamily="34" charset="0"/>
                </a:rPr>
                <a:t>TechNet</a:t>
              </a:r>
              <a:endParaRPr lang="en-US" sz="4000" dirty="0">
                <a:gradFill>
                  <a:gsLst>
                    <a:gs pos="2917">
                      <a:srgbClr val="FFFFFF">
                        <a:alpha val="9804"/>
                      </a:srgbClr>
                    </a:gs>
                    <a:gs pos="30000">
                      <a:srgbClr val="FFFFFF"/>
                    </a:gs>
                  </a:gsLst>
                  <a:lin ang="5400000" scaled="0"/>
                </a:gradFill>
                <a:ea typeface="Segoe UI" pitchFamily="34" charset="0"/>
                <a:cs typeface="Segoe UI" pitchFamily="34" charset="0"/>
              </a:endParaRPr>
            </a:p>
          </p:txBody>
        </p:sp>
        <p:sp>
          <p:nvSpPr>
            <p:cNvPr id="27" name="Rectangle 26"/>
            <p:cNvSpPr/>
            <p:nvPr/>
          </p:nvSpPr>
          <p:spPr bwMode="auto">
            <a:xfrm>
              <a:off x="274639" y="5766010"/>
              <a:ext cx="5476342" cy="914399"/>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28" name="Rectangle 27"/>
            <p:cNvSpPr/>
            <p:nvPr/>
          </p:nvSpPr>
          <p:spPr>
            <a:xfrm>
              <a:off x="862109" y="5827493"/>
              <a:ext cx="2940805" cy="338554"/>
            </a:xfrm>
            <a:prstGeom prst="rect">
              <a:avLst/>
            </a:prstGeom>
          </p:spPr>
          <p:txBody>
            <a:bodyPr wrap="none" lIns="182880">
              <a:spAutoFit/>
            </a:bodyPr>
            <a:lstStyle/>
            <a:p>
              <a:pPr marL="0" lvl="1">
                <a:tabLst>
                  <a:tab pos="1828800" algn="l"/>
                </a:tabLst>
              </a:pPr>
              <a:r>
                <a:rPr lang="en-US" sz="1600" dirty="0">
                  <a:gradFill>
                    <a:gsLst>
                      <a:gs pos="1250">
                        <a:srgbClr val="505050"/>
                      </a:gs>
                      <a:gs pos="100000">
                        <a:srgbClr val="505050"/>
                      </a:gs>
                    </a:gsLst>
                    <a:lin ang="5400000" scaled="0"/>
                  </a:gradFill>
                  <a:ea typeface="Segoe UI" pitchFamily="34" charset="0"/>
                  <a:cs typeface="Segoe UI" pitchFamily="34" charset="0"/>
                </a:rPr>
                <a:t>Resources for IT Professionals</a:t>
              </a:r>
            </a:p>
          </p:txBody>
        </p:sp>
        <p:sp>
          <p:nvSpPr>
            <p:cNvPr id="29" name="Rectangle 28"/>
            <p:cNvSpPr/>
            <p:nvPr/>
          </p:nvSpPr>
          <p:spPr bwMode="white">
            <a:xfrm>
              <a:off x="860289" y="6177859"/>
              <a:ext cx="4169859" cy="369332"/>
            </a:xfrm>
            <a:prstGeom prst="rect">
              <a:avLst/>
            </a:prstGeom>
          </p:spPr>
          <p:txBody>
            <a:bodyPr wrap="square" lIns="182880">
              <a:spAutoFit/>
            </a:bodyPr>
            <a:lstStyle/>
            <a:p>
              <a:pPr>
                <a:spcBef>
                  <a:spcPts val="600"/>
                </a:spcBef>
                <a:buSzPct val="120000"/>
                <a:tabLst>
                  <a:tab pos="1828800" algn="l"/>
                </a:tabLst>
                <a:defRPr/>
              </a:pPr>
              <a:r>
                <a:rPr lang="en-US" dirty="0">
                  <a:solidFill>
                    <a:srgbClr val="FFFFFF"/>
                  </a:solidFill>
                  <a:hlinkClick r:id="rId5"/>
                </a:rPr>
                <a:t>http://microsoft.com/technet  </a:t>
              </a:r>
              <a:endParaRPr lang="en-US" dirty="0">
                <a:solidFill>
                  <a:srgbClr val="FFFFFF"/>
                </a:solidFill>
              </a:endParaRPr>
            </a:p>
          </p:txBody>
        </p:sp>
        <p:sp>
          <p:nvSpPr>
            <p:cNvPr id="30" name="Freeform 54"/>
            <p:cNvSpPr>
              <a:spLocks noEditPoints="1"/>
            </p:cNvSpPr>
            <p:nvPr/>
          </p:nvSpPr>
          <p:spPr bwMode="black">
            <a:xfrm>
              <a:off x="444595" y="6020803"/>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grpSp>
      <p:grpSp>
        <p:nvGrpSpPr>
          <p:cNvPr id="31" name="Group 30"/>
          <p:cNvGrpSpPr/>
          <p:nvPr/>
        </p:nvGrpSpPr>
        <p:grpSpPr>
          <a:xfrm>
            <a:off x="274639" y="1214472"/>
            <a:ext cx="5476342" cy="2742476"/>
            <a:chOff x="274639" y="1214472"/>
            <a:chExt cx="5476342" cy="2742476"/>
          </a:xfrm>
        </p:grpSpPr>
        <p:sp>
          <p:nvSpPr>
            <p:cNvPr id="32" name="Rectangle 31"/>
            <p:cNvSpPr/>
            <p:nvPr/>
          </p:nvSpPr>
          <p:spPr bwMode="auto">
            <a:xfrm>
              <a:off x="274639" y="3040063"/>
              <a:ext cx="5476342" cy="916885"/>
            </a:xfrm>
            <a:prstGeom prst="rect">
              <a:avLst/>
            </a:prstGeom>
            <a:solidFill>
              <a:srgbClr val="FFFFFF"/>
            </a:solidFill>
            <a:ln>
              <a:noFill/>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vert="horz" wrap="square" lIns="182880" tIns="45718" rIns="91436" bIns="45718" numCol="1" rtlCol="0" anchor="ctr" anchorCtr="0" compatLnSpc="1">
              <a:prstTxWarp prst="textNoShape">
                <a:avLst/>
              </a:prstTxWarp>
            </a:bodyPr>
            <a:lstStyle/>
            <a:p>
              <a:pPr defTabSz="914099"/>
              <a:endParaRPr lang="en-US" sz="2200" dirty="0">
                <a:solidFill>
                  <a:srgbClr val="FFFFFF">
                    <a:lumMod val="20000"/>
                    <a:lumOff val="80000"/>
                    <a:alpha val="99000"/>
                  </a:srgbClr>
                </a:solidFill>
                <a:ea typeface="Segoe UI" pitchFamily="34" charset="0"/>
                <a:cs typeface="Segoe UI" pitchFamily="34" charset="0"/>
              </a:endParaRPr>
            </a:p>
          </p:txBody>
        </p:sp>
        <p:sp>
          <p:nvSpPr>
            <p:cNvPr id="33" name="Rectangle 32"/>
            <p:cNvSpPr/>
            <p:nvPr/>
          </p:nvSpPr>
          <p:spPr>
            <a:xfrm>
              <a:off x="860289" y="3101713"/>
              <a:ext cx="2154116" cy="338554"/>
            </a:xfrm>
            <a:prstGeom prst="rect">
              <a:avLst/>
            </a:prstGeom>
          </p:spPr>
          <p:txBody>
            <a:bodyPr wrap="none" lIns="182880">
              <a:spAutoFit/>
            </a:bodyPr>
            <a:lstStyle/>
            <a:p>
              <a:pPr marL="0" lvl="1">
                <a:tabLst>
                  <a:tab pos="1828800" algn="l"/>
                </a:tabLst>
              </a:pPr>
              <a:r>
                <a:rPr lang="en-US" sz="1600" dirty="0" smtClean="0">
                  <a:gradFill>
                    <a:gsLst>
                      <a:gs pos="1250">
                        <a:srgbClr val="505050"/>
                      </a:gs>
                      <a:gs pos="100000">
                        <a:srgbClr val="505050"/>
                      </a:gs>
                    </a:gsLst>
                    <a:lin ang="5400000" scaled="0"/>
                  </a:gradFill>
                  <a:ea typeface="Segoe UI" pitchFamily="34" charset="0"/>
                  <a:cs typeface="Segoe UI" pitchFamily="34" charset="0"/>
                </a:rPr>
                <a:t>Sessions on Demand</a:t>
              </a:r>
              <a:endParaRPr lang="en-US" sz="1600" dirty="0">
                <a:gradFill>
                  <a:gsLst>
                    <a:gs pos="1250">
                      <a:srgbClr val="505050"/>
                    </a:gs>
                    <a:gs pos="100000">
                      <a:srgbClr val="505050"/>
                    </a:gs>
                  </a:gsLst>
                  <a:lin ang="5400000" scaled="0"/>
                </a:gradFill>
                <a:ea typeface="Segoe UI" pitchFamily="34" charset="0"/>
                <a:cs typeface="Segoe UI" pitchFamily="34" charset="0"/>
              </a:endParaRPr>
            </a:p>
          </p:txBody>
        </p:sp>
        <p:sp>
          <p:nvSpPr>
            <p:cNvPr id="34" name="Rectangle 33"/>
            <p:cNvSpPr/>
            <p:nvPr/>
          </p:nvSpPr>
          <p:spPr bwMode="white">
            <a:xfrm>
              <a:off x="862108" y="3453031"/>
              <a:ext cx="4642203" cy="369332"/>
            </a:xfrm>
            <a:prstGeom prst="rect">
              <a:avLst/>
            </a:prstGeom>
          </p:spPr>
          <p:txBody>
            <a:bodyPr wrap="square" lIns="182880">
              <a:spAutoFit/>
            </a:bodyPr>
            <a:lstStyle/>
            <a:p>
              <a:r>
                <a:rPr lang="en-US" u="sng" dirty="0">
                  <a:solidFill>
                    <a:srgbClr val="FFFFFF"/>
                  </a:solidFill>
                  <a:hlinkClick r:id="rId6"/>
                </a:rPr>
                <a:t>http://channel9.msdn.com/Events/TechEd</a:t>
              </a:r>
              <a:endParaRPr lang="en-US" dirty="0">
                <a:solidFill>
                  <a:srgbClr val="FFFFFF"/>
                </a:solidFill>
              </a:endParaRPr>
            </a:p>
          </p:txBody>
        </p:sp>
        <p:sp>
          <p:nvSpPr>
            <p:cNvPr id="35" name="Freeform 25"/>
            <p:cNvSpPr>
              <a:spLocks noEditPoints="1"/>
            </p:cNvSpPr>
            <p:nvPr/>
          </p:nvSpPr>
          <p:spPr bwMode="black">
            <a:xfrm flipH="1">
              <a:off x="468408" y="3294205"/>
              <a:ext cx="393700" cy="393700"/>
            </a:xfrm>
            <a:custGeom>
              <a:avLst/>
              <a:gdLst>
                <a:gd name="T0" fmla="*/ 50 w 150"/>
                <a:gd name="T1" fmla="*/ 75 h 150"/>
                <a:gd name="T2" fmla="*/ 90 w 150"/>
                <a:gd name="T3" fmla="*/ 45 h 150"/>
                <a:gd name="T4" fmla="*/ 90 w 150"/>
                <a:gd name="T5" fmla="*/ 105 h 150"/>
                <a:gd name="T6" fmla="*/ 50 w 150"/>
                <a:gd name="T7" fmla="*/ 75 h 150"/>
                <a:gd name="T8" fmla="*/ 75 w 150"/>
                <a:gd name="T9" fmla="*/ 140 h 150"/>
                <a:gd name="T10" fmla="*/ 10 w 150"/>
                <a:gd name="T11" fmla="*/ 75 h 150"/>
                <a:gd name="T12" fmla="*/ 75 w 150"/>
                <a:gd name="T13" fmla="*/ 10 h 150"/>
                <a:gd name="T14" fmla="*/ 140 w 150"/>
                <a:gd name="T15" fmla="*/ 75 h 150"/>
                <a:gd name="T16" fmla="*/ 75 w 150"/>
                <a:gd name="T17" fmla="*/ 140 h 150"/>
                <a:gd name="T18" fmla="*/ 75 w 150"/>
                <a:gd name="T19" fmla="*/ 150 h 150"/>
                <a:gd name="T20" fmla="*/ 150 w 150"/>
                <a:gd name="T21" fmla="*/ 75 h 150"/>
                <a:gd name="T22" fmla="*/ 75 w 150"/>
                <a:gd name="T23" fmla="*/ 0 h 150"/>
                <a:gd name="T24" fmla="*/ 0 w 150"/>
                <a:gd name="T25" fmla="*/ 75 h 150"/>
                <a:gd name="T26" fmla="*/ 75 w 150"/>
                <a:gd name="T27" fmla="*/ 150 h 1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50" h="150">
                  <a:moveTo>
                    <a:pt x="50" y="75"/>
                  </a:moveTo>
                  <a:cubicBezTo>
                    <a:pt x="90" y="45"/>
                    <a:pt x="90" y="45"/>
                    <a:pt x="90" y="45"/>
                  </a:cubicBezTo>
                  <a:cubicBezTo>
                    <a:pt x="90" y="105"/>
                    <a:pt x="90" y="105"/>
                    <a:pt x="90" y="105"/>
                  </a:cubicBezTo>
                  <a:lnTo>
                    <a:pt x="50" y="75"/>
                  </a:lnTo>
                  <a:close/>
                  <a:moveTo>
                    <a:pt x="75" y="140"/>
                  </a:moveTo>
                  <a:cubicBezTo>
                    <a:pt x="39" y="140"/>
                    <a:pt x="10" y="111"/>
                    <a:pt x="10" y="75"/>
                  </a:cubicBezTo>
                  <a:cubicBezTo>
                    <a:pt x="10" y="39"/>
                    <a:pt x="39" y="10"/>
                    <a:pt x="75" y="10"/>
                  </a:cubicBezTo>
                  <a:cubicBezTo>
                    <a:pt x="111" y="10"/>
                    <a:pt x="140" y="39"/>
                    <a:pt x="140" y="75"/>
                  </a:cubicBezTo>
                  <a:cubicBezTo>
                    <a:pt x="140" y="111"/>
                    <a:pt x="111" y="140"/>
                    <a:pt x="75" y="140"/>
                  </a:cubicBezTo>
                  <a:moveTo>
                    <a:pt x="75" y="150"/>
                  </a:moveTo>
                  <a:cubicBezTo>
                    <a:pt x="116" y="150"/>
                    <a:pt x="150" y="116"/>
                    <a:pt x="150" y="75"/>
                  </a:cubicBezTo>
                  <a:cubicBezTo>
                    <a:pt x="150" y="34"/>
                    <a:pt x="116" y="0"/>
                    <a:pt x="75" y="0"/>
                  </a:cubicBezTo>
                  <a:cubicBezTo>
                    <a:pt x="34" y="0"/>
                    <a:pt x="0" y="34"/>
                    <a:pt x="0" y="75"/>
                  </a:cubicBezTo>
                  <a:cubicBezTo>
                    <a:pt x="0" y="116"/>
                    <a:pt x="34" y="150"/>
                    <a:pt x="75" y="150"/>
                  </a:cubicBezTo>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pic>
          <p:nvPicPr>
            <p:cNvPr id="36" name="Picture 35"/>
            <p:cNvPicPr>
              <a:picLocks noChangeAspect="1"/>
            </p:cNvPicPr>
            <p:nvPr/>
          </p:nvPicPr>
          <p:blipFill>
            <a:blip r:embed="rId7" cstate="email">
              <a:extLst>
                <a:ext uri="{28A0092B-C50C-407E-A947-70E740481C1C}">
                  <a14:useLocalDpi xmlns:a14="http://schemas.microsoft.com/office/drawing/2010/main" val="0"/>
                </a:ext>
              </a:extLst>
            </a:blip>
            <a:stretch>
              <a:fillRect/>
            </a:stretch>
          </p:blipFill>
          <p:spPr>
            <a:xfrm>
              <a:off x="274639" y="1214472"/>
              <a:ext cx="5474682" cy="1841152"/>
            </a:xfrm>
            <a:prstGeom prst="rect">
              <a:avLst/>
            </a:prstGeom>
          </p:spPr>
        </p:pic>
      </p:grpSp>
      <p:sp>
        <p:nvSpPr>
          <p:cNvPr id="37" name="Freeform 54"/>
          <p:cNvSpPr>
            <a:spLocks noEditPoints="1"/>
          </p:cNvSpPr>
          <p:nvPr/>
        </p:nvSpPr>
        <p:spPr bwMode="black">
          <a:xfrm>
            <a:off x="6121301" y="6038298"/>
            <a:ext cx="441325" cy="404812"/>
          </a:xfrm>
          <a:custGeom>
            <a:avLst/>
            <a:gdLst>
              <a:gd name="T0" fmla="*/ 84 w 168"/>
              <a:gd name="T1" fmla="*/ 0 h 154"/>
              <a:gd name="T2" fmla="*/ 30 w 168"/>
              <a:gd name="T3" fmla="*/ 22 h 154"/>
              <a:gd name="T4" fmla="*/ 30 w 168"/>
              <a:gd name="T5" fmla="*/ 131 h 154"/>
              <a:gd name="T6" fmla="*/ 84 w 168"/>
              <a:gd name="T7" fmla="*/ 154 h 154"/>
              <a:gd name="T8" fmla="*/ 138 w 168"/>
              <a:gd name="T9" fmla="*/ 131 h 154"/>
              <a:gd name="T10" fmla="*/ 138 w 168"/>
              <a:gd name="T11" fmla="*/ 22 h 154"/>
              <a:gd name="T12" fmla="*/ 84 w 168"/>
              <a:gd name="T13" fmla="*/ 0 h 154"/>
              <a:gd name="T14" fmla="*/ 84 w 168"/>
              <a:gd name="T15" fmla="*/ 10 h 154"/>
              <a:gd name="T16" fmla="*/ 84 w 168"/>
              <a:gd name="T17" fmla="*/ 10 h 154"/>
              <a:gd name="T18" fmla="*/ 131 w 168"/>
              <a:gd name="T19" fmla="*/ 30 h 154"/>
              <a:gd name="T20" fmla="*/ 131 w 168"/>
              <a:gd name="T21" fmla="*/ 124 h 154"/>
              <a:gd name="T22" fmla="*/ 84 w 168"/>
              <a:gd name="T23" fmla="*/ 143 h 154"/>
              <a:gd name="T24" fmla="*/ 37 w 168"/>
              <a:gd name="T25" fmla="*/ 124 h 154"/>
              <a:gd name="T26" fmla="*/ 18 w 168"/>
              <a:gd name="T27" fmla="*/ 77 h 154"/>
              <a:gd name="T28" fmla="*/ 37 w 168"/>
              <a:gd name="T29" fmla="*/ 30 h 154"/>
              <a:gd name="T30" fmla="*/ 84 w 168"/>
              <a:gd name="T31" fmla="*/ 10 h 154"/>
              <a:gd name="T32" fmla="*/ 114 w 168"/>
              <a:gd name="T33" fmla="*/ 64 h 154"/>
              <a:gd name="T34" fmla="*/ 95 w 168"/>
              <a:gd name="T35" fmla="*/ 83 h 154"/>
              <a:gd name="T36" fmla="*/ 91 w 168"/>
              <a:gd name="T37" fmla="*/ 103 h 154"/>
              <a:gd name="T38" fmla="*/ 77 w 168"/>
              <a:gd name="T39" fmla="*/ 89 h 154"/>
              <a:gd name="T40" fmla="*/ 51 w 168"/>
              <a:gd name="T41" fmla="*/ 109 h 154"/>
              <a:gd name="T42" fmla="*/ 51 w 168"/>
              <a:gd name="T43" fmla="*/ 109 h 154"/>
              <a:gd name="T44" fmla="*/ 51 w 168"/>
              <a:gd name="T45" fmla="*/ 109 h 154"/>
              <a:gd name="T46" fmla="*/ 51 w 168"/>
              <a:gd name="T47" fmla="*/ 109 h 154"/>
              <a:gd name="T48" fmla="*/ 51 w 168"/>
              <a:gd name="T49" fmla="*/ 109 h 154"/>
              <a:gd name="T50" fmla="*/ 71 w 168"/>
              <a:gd name="T51" fmla="*/ 84 h 154"/>
              <a:gd name="T52" fmla="*/ 57 w 168"/>
              <a:gd name="T53" fmla="*/ 70 h 154"/>
              <a:gd name="T54" fmla="*/ 78 w 168"/>
              <a:gd name="T55" fmla="*/ 66 h 154"/>
              <a:gd name="T56" fmla="*/ 97 w 168"/>
              <a:gd name="T57" fmla="*/ 46 h 154"/>
              <a:gd name="T58" fmla="*/ 101 w 168"/>
              <a:gd name="T59" fmla="*/ 35 h 154"/>
              <a:gd name="T60" fmla="*/ 126 w 168"/>
              <a:gd name="T61" fmla="*/ 60 h 154"/>
              <a:gd name="T62" fmla="*/ 114 w 168"/>
              <a:gd name="T63" fmla="*/ 64 h 1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68" h="154">
                <a:moveTo>
                  <a:pt x="84" y="0"/>
                </a:moveTo>
                <a:cubicBezTo>
                  <a:pt x="64" y="0"/>
                  <a:pt x="45" y="7"/>
                  <a:pt x="30" y="22"/>
                </a:cubicBezTo>
                <a:cubicBezTo>
                  <a:pt x="0" y="52"/>
                  <a:pt x="0" y="101"/>
                  <a:pt x="30" y="131"/>
                </a:cubicBezTo>
                <a:cubicBezTo>
                  <a:pt x="45" y="146"/>
                  <a:pt x="64" y="154"/>
                  <a:pt x="84" y="154"/>
                </a:cubicBezTo>
                <a:cubicBezTo>
                  <a:pt x="104" y="154"/>
                  <a:pt x="123" y="146"/>
                  <a:pt x="138" y="131"/>
                </a:cubicBezTo>
                <a:cubicBezTo>
                  <a:pt x="168" y="101"/>
                  <a:pt x="168" y="52"/>
                  <a:pt x="138" y="22"/>
                </a:cubicBezTo>
                <a:cubicBezTo>
                  <a:pt x="123" y="7"/>
                  <a:pt x="104" y="0"/>
                  <a:pt x="84" y="0"/>
                </a:cubicBezTo>
                <a:moveTo>
                  <a:pt x="84" y="10"/>
                </a:moveTo>
                <a:cubicBezTo>
                  <a:pt x="84" y="10"/>
                  <a:pt x="84" y="10"/>
                  <a:pt x="84" y="10"/>
                </a:cubicBezTo>
                <a:cubicBezTo>
                  <a:pt x="102" y="10"/>
                  <a:pt x="118" y="17"/>
                  <a:pt x="131" y="30"/>
                </a:cubicBezTo>
                <a:cubicBezTo>
                  <a:pt x="157" y="56"/>
                  <a:pt x="157" y="98"/>
                  <a:pt x="131" y="124"/>
                </a:cubicBezTo>
                <a:cubicBezTo>
                  <a:pt x="118" y="136"/>
                  <a:pt x="102" y="143"/>
                  <a:pt x="84" y="143"/>
                </a:cubicBezTo>
                <a:cubicBezTo>
                  <a:pt x="66" y="143"/>
                  <a:pt x="50" y="136"/>
                  <a:pt x="37" y="124"/>
                </a:cubicBezTo>
                <a:cubicBezTo>
                  <a:pt x="25" y="111"/>
                  <a:pt x="18" y="94"/>
                  <a:pt x="18" y="77"/>
                </a:cubicBezTo>
                <a:cubicBezTo>
                  <a:pt x="18" y="59"/>
                  <a:pt x="25" y="42"/>
                  <a:pt x="37" y="30"/>
                </a:cubicBezTo>
                <a:cubicBezTo>
                  <a:pt x="50" y="17"/>
                  <a:pt x="66" y="10"/>
                  <a:pt x="84" y="10"/>
                </a:cubicBezTo>
                <a:moveTo>
                  <a:pt x="114" y="64"/>
                </a:moveTo>
                <a:cubicBezTo>
                  <a:pt x="95" y="83"/>
                  <a:pt x="95" y="83"/>
                  <a:pt x="95" y="83"/>
                </a:cubicBezTo>
                <a:cubicBezTo>
                  <a:pt x="98" y="90"/>
                  <a:pt x="97" y="98"/>
                  <a:pt x="91" y="103"/>
                </a:cubicBezTo>
                <a:cubicBezTo>
                  <a:pt x="77" y="89"/>
                  <a:pt x="77" y="89"/>
                  <a:pt x="77" y="89"/>
                </a:cubicBezTo>
                <a:cubicBezTo>
                  <a:pt x="62" y="102"/>
                  <a:pt x="53" y="110"/>
                  <a:pt x="51" y="109"/>
                </a:cubicBezTo>
                <a:cubicBezTo>
                  <a:pt x="51" y="109"/>
                  <a:pt x="51" y="109"/>
                  <a:pt x="51" y="109"/>
                </a:cubicBezTo>
                <a:cubicBezTo>
                  <a:pt x="51" y="109"/>
                  <a:pt x="51" y="109"/>
                  <a:pt x="51" y="109"/>
                </a:cubicBezTo>
                <a:cubicBezTo>
                  <a:pt x="51" y="109"/>
                  <a:pt x="51" y="109"/>
                  <a:pt x="51" y="109"/>
                </a:cubicBezTo>
                <a:cubicBezTo>
                  <a:pt x="51" y="109"/>
                  <a:pt x="51" y="109"/>
                  <a:pt x="51" y="109"/>
                </a:cubicBezTo>
                <a:cubicBezTo>
                  <a:pt x="51" y="108"/>
                  <a:pt x="58" y="98"/>
                  <a:pt x="71" y="84"/>
                </a:cubicBezTo>
                <a:cubicBezTo>
                  <a:pt x="57" y="70"/>
                  <a:pt x="57" y="70"/>
                  <a:pt x="57" y="70"/>
                </a:cubicBezTo>
                <a:cubicBezTo>
                  <a:pt x="63" y="64"/>
                  <a:pt x="71" y="63"/>
                  <a:pt x="78" y="66"/>
                </a:cubicBezTo>
                <a:cubicBezTo>
                  <a:pt x="97" y="46"/>
                  <a:pt x="97" y="46"/>
                  <a:pt x="97" y="46"/>
                </a:cubicBezTo>
                <a:cubicBezTo>
                  <a:pt x="96" y="42"/>
                  <a:pt x="97" y="38"/>
                  <a:pt x="101" y="35"/>
                </a:cubicBezTo>
                <a:cubicBezTo>
                  <a:pt x="126" y="60"/>
                  <a:pt x="126" y="60"/>
                  <a:pt x="126" y="60"/>
                </a:cubicBezTo>
                <a:cubicBezTo>
                  <a:pt x="123" y="63"/>
                  <a:pt x="118" y="65"/>
                  <a:pt x="114" y="64"/>
                </a:cubicBezTo>
                <a:close/>
              </a:path>
            </a:pathLst>
          </a:custGeom>
          <a:solidFill>
            <a:srgbClr val="0072C6"/>
          </a:solidFill>
          <a:ln>
            <a:noFill/>
          </a:ln>
          <a:extLst/>
        </p:spPr>
        <p:txBody>
          <a:bodyPr vert="horz" wrap="square" lIns="91440" tIns="45720" rIns="91440" bIns="45720" numCol="1" anchor="t" anchorCtr="0" compatLnSpc="1">
            <a:prstTxWarp prst="textNoShape">
              <a:avLst/>
            </a:prstTxWarp>
          </a:bodyPr>
          <a:lstStyle/>
          <a:p>
            <a:endParaRPr lang="en-US">
              <a:solidFill>
                <a:srgbClr val="FFFFFF"/>
              </a:solidFill>
            </a:endParaRPr>
          </a:p>
        </p:txBody>
      </p:sp>
    </p:spTree>
    <p:extLst>
      <p:ext uri="{BB962C8B-B14F-4D97-AF65-F5344CB8AC3E}">
        <p14:creationId xmlns:p14="http://schemas.microsoft.com/office/powerpoint/2010/main" val="1079869101"/>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750"/>
                                        <p:tgtEl>
                                          <p:spTgt spid="31"/>
                                        </p:tgtEl>
                                      </p:cBhvr>
                                    </p:animEffect>
                                  </p:childTnLst>
                                </p:cTn>
                              </p:par>
                              <p:par>
                                <p:cTn id="8" presetID="63" presetClass="path" presetSubtype="0" decel="100000" fill="hold" nodeType="withEffect">
                                  <p:stCondLst>
                                    <p:cond delay="0"/>
                                  </p:stCondLst>
                                  <p:childTnLst>
                                    <p:animMotion origin="layout" path="M -0.02413 3.26827E-6 L 0 3.26827E-6 " pathEditMode="relative" rAng="0" ptsTypes="AA">
                                      <p:cBhvr>
                                        <p:cTn id="9" dur="750" fill="hold"/>
                                        <p:tgtEl>
                                          <p:spTgt spid="31"/>
                                        </p:tgtEl>
                                        <p:attrNameLst>
                                          <p:attrName>ppt_x</p:attrName>
                                          <p:attrName>ppt_y</p:attrName>
                                        </p:attrNameLst>
                                      </p:cBhvr>
                                      <p:rCtr x="1200" y="0"/>
                                    </p:animMotion>
                                  </p:childTnLst>
                                </p:cTn>
                              </p:par>
                              <p:par>
                                <p:cTn id="10" presetID="10" presetClass="entr" presetSubtype="0" fill="hold" nodeType="withEffect">
                                  <p:stCondLst>
                                    <p:cond delay="1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750"/>
                                        <p:tgtEl>
                                          <p:spTgt spid="13"/>
                                        </p:tgtEl>
                                      </p:cBhvr>
                                    </p:animEffect>
                                  </p:childTnLst>
                                </p:cTn>
                              </p:par>
                              <p:par>
                                <p:cTn id="13" presetID="63" presetClass="path" presetSubtype="0" decel="100000" fill="hold" nodeType="withEffect">
                                  <p:stCondLst>
                                    <p:cond delay="100"/>
                                  </p:stCondLst>
                                  <p:childTnLst>
                                    <p:animMotion origin="layout" path="M -0.02413 3.26827E-6 L 0 3.26827E-6 " pathEditMode="relative" rAng="0" ptsTypes="AA">
                                      <p:cBhvr>
                                        <p:cTn id="14" dur="750" fill="hold"/>
                                        <p:tgtEl>
                                          <p:spTgt spid="13"/>
                                        </p:tgtEl>
                                        <p:attrNameLst>
                                          <p:attrName>ppt_x</p:attrName>
                                          <p:attrName>ppt_y</p:attrName>
                                        </p:attrNameLst>
                                      </p:cBhvr>
                                      <p:rCtr x="1200" y="0"/>
                                    </p:animMotion>
                                  </p:childTnLst>
                                </p:cTn>
                              </p:par>
                              <p:par>
                                <p:cTn id="15" presetID="10" presetClass="entr" presetSubtype="0" fill="hold" nodeType="withEffect">
                                  <p:stCondLst>
                                    <p:cond delay="200"/>
                                  </p:stCondLst>
                                  <p:childTnLst>
                                    <p:set>
                                      <p:cBhvr>
                                        <p:cTn id="16" dur="1" fill="hold">
                                          <p:stCondLst>
                                            <p:cond delay="0"/>
                                          </p:stCondLst>
                                        </p:cTn>
                                        <p:tgtEl>
                                          <p:spTgt spid="25"/>
                                        </p:tgtEl>
                                        <p:attrNameLst>
                                          <p:attrName>style.visibility</p:attrName>
                                        </p:attrNameLst>
                                      </p:cBhvr>
                                      <p:to>
                                        <p:strVal val="visible"/>
                                      </p:to>
                                    </p:set>
                                    <p:animEffect transition="in" filter="fade">
                                      <p:cBhvr>
                                        <p:cTn id="17" dur="750"/>
                                        <p:tgtEl>
                                          <p:spTgt spid="25"/>
                                        </p:tgtEl>
                                      </p:cBhvr>
                                    </p:animEffect>
                                  </p:childTnLst>
                                </p:cTn>
                              </p:par>
                              <p:par>
                                <p:cTn id="18" presetID="63" presetClass="path" presetSubtype="0" decel="100000" fill="hold" nodeType="withEffect">
                                  <p:stCondLst>
                                    <p:cond delay="200"/>
                                  </p:stCondLst>
                                  <p:childTnLst>
                                    <p:animMotion origin="layout" path="M -0.02413 3.26827E-6 L 0 3.26827E-6 " pathEditMode="relative" rAng="0" ptsTypes="AA">
                                      <p:cBhvr>
                                        <p:cTn id="19" dur="750" fill="hold"/>
                                        <p:tgtEl>
                                          <p:spTgt spid="25"/>
                                        </p:tgtEl>
                                        <p:attrNameLst>
                                          <p:attrName>ppt_x</p:attrName>
                                          <p:attrName>ppt_y</p:attrName>
                                        </p:attrNameLst>
                                      </p:cBhvr>
                                      <p:rCtr x="1200" y="0"/>
                                    </p:animMotion>
                                  </p:childTnLst>
                                </p:cTn>
                              </p:par>
                              <p:par>
                                <p:cTn id="20" presetID="10" presetClass="entr" presetSubtype="0" fill="hold" nodeType="withEffect">
                                  <p:stCondLst>
                                    <p:cond delay="300"/>
                                  </p:stCondLst>
                                  <p:childTnLst>
                                    <p:set>
                                      <p:cBhvr>
                                        <p:cTn id="21" dur="1" fill="hold">
                                          <p:stCondLst>
                                            <p:cond delay="0"/>
                                          </p:stCondLst>
                                        </p:cTn>
                                        <p:tgtEl>
                                          <p:spTgt spid="19"/>
                                        </p:tgtEl>
                                        <p:attrNameLst>
                                          <p:attrName>style.visibility</p:attrName>
                                        </p:attrNameLst>
                                      </p:cBhvr>
                                      <p:to>
                                        <p:strVal val="visible"/>
                                      </p:to>
                                    </p:set>
                                    <p:animEffect transition="in" filter="fade">
                                      <p:cBhvr>
                                        <p:cTn id="22" dur="750"/>
                                        <p:tgtEl>
                                          <p:spTgt spid="19"/>
                                        </p:tgtEl>
                                      </p:cBhvr>
                                    </p:animEffect>
                                  </p:childTnLst>
                                </p:cTn>
                              </p:par>
                              <p:par>
                                <p:cTn id="23" presetID="63" presetClass="path" presetSubtype="0" decel="100000" fill="hold" nodeType="withEffect">
                                  <p:stCondLst>
                                    <p:cond delay="300"/>
                                  </p:stCondLst>
                                  <p:childTnLst>
                                    <p:animMotion origin="layout" path="M -0.02413 4.06264E-6 L 1.49604E-6 4.06264E-6 " pathEditMode="relative" rAng="0" ptsTypes="AA">
                                      <p:cBhvr>
                                        <p:cTn id="24" dur="750" fill="hold"/>
                                        <p:tgtEl>
                                          <p:spTgt spid="19"/>
                                        </p:tgtEl>
                                        <p:attrNameLst>
                                          <p:attrName>ppt_x</p:attrName>
                                          <p:attrName>ppt_y</p:attrName>
                                        </p:attrNameLst>
                                      </p:cBhvr>
                                      <p:rCtr x="1200" y="0"/>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smtClean="0"/>
              <a:t>Get </a:t>
            </a:r>
            <a:r>
              <a:rPr lang="en-US" sz="3600" dirty="0"/>
              <a:t>Your Own Enterprise Streaming Video Service: </a:t>
            </a:r>
            <a:r>
              <a:rPr lang="en-US" sz="3600" dirty="0" smtClean="0"/>
              <a:t/>
            </a:r>
            <a:br>
              <a:rPr lang="en-US" sz="3600" dirty="0" smtClean="0"/>
            </a:br>
            <a:r>
              <a:rPr lang="en-US" sz="3600" dirty="0" smtClean="0"/>
              <a:t>Office </a:t>
            </a:r>
            <a:r>
              <a:rPr lang="en-US" sz="3600" dirty="0"/>
              <a:t>365 Video </a:t>
            </a:r>
          </a:p>
        </p:txBody>
      </p:sp>
      <p:sp>
        <p:nvSpPr>
          <p:cNvPr id="3" name="Text Placeholder 2"/>
          <p:cNvSpPr>
            <a:spLocks noGrp="1"/>
          </p:cNvSpPr>
          <p:nvPr>
            <p:ph type="body" sz="quarter" idx="14"/>
          </p:nvPr>
        </p:nvSpPr>
        <p:spPr>
          <a:xfrm>
            <a:off x="274638" y="4411661"/>
            <a:ext cx="6019799" cy="1371599"/>
          </a:xfrm>
        </p:spPr>
        <p:txBody>
          <a:bodyPr/>
          <a:lstStyle/>
          <a:p>
            <a:r>
              <a:rPr lang="en-US" dirty="0" smtClean="0"/>
              <a:t>Jennifer Ann Mason</a:t>
            </a:r>
            <a:endParaRPr lang="en-US" dirty="0"/>
          </a:p>
        </p:txBody>
      </p:sp>
      <p:sp>
        <p:nvSpPr>
          <p:cNvPr id="4" name="Text Placeholder 2"/>
          <p:cNvSpPr txBox="1">
            <a:spLocks/>
          </p:cNvSpPr>
          <p:nvPr/>
        </p:nvSpPr>
        <p:spPr bwMode="ltGray">
          <a:xfrm>
            <a:off x="274638" y="3649662"/>
            <a:ext cx="6400800" cy="1554478"/>
          </a:xfrm>
          <a:prstGeom prst="rect">
            <a:avLst/>
          </a:prstGeom>
        </p:spPr>
        <p:txBody>
          <a:bodyPr vert="horz" wrap="square" lIns="146304" tIns="109728" rIns="146304" bIns="109728" rtlCol="0">
            <a:noAutofit/>
          </a:bodyPr>
          <a:lstStyle>
            <a:lvl1pPr marL="0" marR="0" indent="0" algn="l" defTabSz="932742" rtl="0" eaLnBrk="1" fontAlgn="auto" latinLnBrk="0" hangingPunct="1">
              <a:lnSpc>
                <a:spcPct val="90000"/>
              </a:lnSpc>
              <a:spcBef>
                <a:spcPts val="0"/>
              </a:spcBef>
              <a:spcAft>
                <a:spcPts val="0"/>
              </a:spcAft>
              <a:buClr>
                <a:schemeClr val="tx1"/>
              </a:buClr>
              <a:buSzPct val="100000"/>
              <a:buFontTx/>
              <a:buNone/>
              <a:tabLst/>
              <a:defRPr sz="3200" kern="1200" spc="0" baseline="0">
                <a:gradFill>
                  <a:gsLst>
                    <a:gs pos="1250">
                      <a:srgbClr val="FFFFFF"/>
                    </a:gs>
                    <a:gs pos="99000">
                      <a:srgbClr val="FFFFFF"/>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buClr>
                <a:srgbClr val="FFFFFF"/>
              </a:buClr>
            </a:pPr>
            <a:r>
              <a:rPr lang="en-US" dirty="0"/>
              <a:t>OFC-B215</a:t>
            </a:r>
          </a:p>
        </p:txBody>
      </p:sp>
    </p:spTree>
    <p:extLst>
      <p:ext uri="{BB962C8B-B14F-4D97-AF65-F5344CB8AC3E}">
        <p14:creationId xmlns:p14="http://schemas.microsoft.com/office/powerpoint/2010/main" val="1149832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 name="Rectangle 65">
            <a:hlinkClick r:id="rId3"/>
          </p:cNvPr>
          <p:cNvSpPr>
            <a:spLocks/>
          </p:cNvSpPr>
          <p:nvPr/>
        </p:nvSpPr>
        <p:spPr bwMode="auto">
          <a:xfrm>
            <a:off x="3937887" y="2767826"/>
            <a:ext cx="3614704"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Managing Office 365 Identities and Services</a:t>
            </a:r>
          </a:p>
        </p:txBody>
      </p:sp>
      <p:sp>
        <p:nvSpPr>
          <p:cNvPr id="64" name="Freeform 5"/>
          <p:cNvSpPr>
            <a:spLocks noChangeAspect="1" noEditPoints="1"/>
          </p:cNvSpPr>
          <p:nvPr/>
        </p:nvSpPr>
        <p:spPr bwMode="auto">
          <a:xfrm>
            <a:off x="7086459" y="2891163"/>
            <a:ext cx="331756" cy="267723"/>
          </a:xfrm>
          <a:custGeom>
            <a:avLst/>
            <a:gdLst>
              <a:gd name="T0" fmla="*/ 470 w 530"/>
              <a:gd name="T1" fmla="*/ 125 h 427"/>
              <a:gd name="T2" fmla="*/ 60 w 530"/>
              <a:gd name="T3" fmla="*/ 125 h 427"/>
              <a:gd name="T4" fmla="*/ 60 w 530"/>
              <a:gd name="T5" fmla="*/ 368 h 427"/>
              <a:gd name="T6" fmla="*/ 60 w 530"/>
              <a:gd name="T7" fmla="*/ 374 h 427"/>
              <a:gd name="T8" fmla="*/ 463 w 530"/>
              <a:gd name="T9" fmla="*/ 374 h 427"/>
              <a:gd name="T10" fmla="*/ 470 w 530"/>
              <a:gd name="T11" fmla="*/ 368 h 427"/>
              <a:gd name="T12" fmla="*/ 470 w 530"/>
              <a:gd name="T13" fmla="*/ 125 h 427"/>
              <a:gd name="T14" fmla="*/ 470 w 530"/>
              <a:gd name="T15" fmla="*/ 125 h 427"/>
              <a:gd name="T16" fmla="*/ 503 w 530"/>
              <a:gd name="T17" fmla="*/ 0 h 427"/>
              <a:gd name="T18" fmla="*/ 530 w 530"/>
              <a:gd name="T19" fmla="*/ 27 h 427"/>
              <a:gd name="T20" fmla="*/ 530 w 530"/>
              <a:gd name="T21" fmla="*/ 407 h 427"/>
              <a:gd name="T22" fmla="*/ 503 w 530"/>
              <a:gd name="T23" fmla="*/ 427 h 427"/>
              <a:gd name="T24" fmla="*/ 27 w 530"/>
              <a:gd name="T25" fmla="*/ 427 h 427"/>
              <a:gd name="T26" fmla="*/ 0 w 530"/>
              <a:gd name="T27" fmla="*/ 407 h 427"/>
              <a:gd name="T28" fmla="*/ 0 w 530"/>
              <a:gd name="T29" fmla="*/ 27 h 427"/>
              <a:gd name="T30" fmla="*/ 27 w 530"/>
              <a:gd name="T31" fmla="*/ 0 h 427"/>
              <a:gd name="T32" fmla="*/ 503 w 530"/>
              <a:gd name="T3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427">
                <a:moveTo>
                  <a:pt x="470" y="125"/>
                </a:moveTo>
                <a:cubicBezTo>
                  <a:pt x="60" y="125"/>
                  <a:pt x="60" y="125"/>
                  <a:pt x="60" y="125"/>
                </a:cubicBezTo>
                <a:cubicBezTo>
                  <a:pt x="60" y="368"/>
                  <a:pt x="60" y="368"/>
                  <a:pt x="60" y="368"/>
                </a:cubicBezTo>
                <a:cubicBezTo>
                  <a:pt x="60" y="374"/>
                  <a:pt x="60" y="374"/>
                  <a:pt x="60" y="374"/>
                </a:cubicBezTo>
                <a:cubicBezTo>
                  <a:pt x="463" y="374"/>
                  <a:pt x="463" y="374"/>
                  <a:pt x="463" y="374"/>
                </a:cubicBezTo>
                <a:cubicBezTo>
                  <a:pt x="470" y="374"/>
                  <a:pt x="470" y="374"/>
                  <a:pt x="470" y="368"/>
                </a:cubicBezTo>
                <a:cubicBezTo>
                  <a:pt x="470" y="125"/>
                  <a:pt x="470" y="125"/>
                  <a:pt x="470" y="125"/>
                </a:cubicBezTo>
                <a:cubicBezTo>
                  <a:pt x="470" y="125"/>
                  <a:pt x="470" y="125"/>
                  <a:pt x="470" y="125"/>
                </a:cubicBezTo>
                <a:close/>
                <a:moveTo>
                  <a:pt x="503" y="0"/>
                </a:moveTo>
                <a:cubicBezTo>
                  <a:pt x="516" y="0"/>
                  <a:pt x="530" y="7"/>
                  <a:pt x="530" y="27"/>
                </a:cubicBezTo>
                <a:cubicBezTo>
                  <a:pt x="530" y="407"/>
                  <a:pt x="530" y="407"/>
                  <a:pt x="530" y="407"/>
                </a:cubicBezTo>
                <a:cubicBezTo>
                  <a:pt x="530" y="420"/>
                  <a:pt x="516" y="427"/>
                  <a:pt x="503" y="427"/>
                </a:cubicBezTo>
                <a:cubicBezTo>
                  <a:pt x="27" y="427"/>
                  <a:pt x="27" y="427"/>
                  <a:pt x="27" y="427"/>
                </a:cubicBezTo>
                <a:cubicBezTo>
                  <a:pt x="14" y="427"/>
                  <a:pt x="0" y="420"/>
                  <a:pt x="0" y="407"/>
                </a:cubicBezTo>
                <a:cubicBezTo>
                  <a:pt x="0" y="27"/>
                  <a:pt x="0" y="27"/>
                  <a:pt x="0" y="27"/>
                </a:cubicBezTo>
                <a:cubicBezTo>
                  <a:pt x="0" y="7"/>
                  <a:pt x="14" y="0"/>
                  <a:pt x="27" y="0"/>
                </a:cubicBezTo>
                <a:cubicBezTo>
                  <a:pt x="503" y="0"/>
                  <a:pt x="503" y="0"/>
                  <a:pt x="50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27432" numCol="1" anchor="b" anchorCtr="0" compatLnSpc="1">
            <a:prstTxWarp prst="textNoShape">
              <a:avLst/>
            </a:prstTxWarp>
          </a:bodyPr>
          <a:lstStyle/>
          <a:p>
            <a:pPr algn="ctr"/>
            <a:r>
              <a:rPr lang="en-US" sz="1100" b="1" dirty="0" smtClean="0">
                <a:gradFill>
                  <a:gsLst>
                    <a:gs pos="0">
                      <a:srgbClr val="FFFFFF">
                        <a:lumMod val="75000"/>
                        <a:lumOff val="25000"/>
                      </a:srgbClr>
                    </a:gs>
                    <a:gs pos="80000">
                      <a:srgbClr val="FFFFFF">
                        <a:lumMod val="65000"/>
                        <a:lumOff val="35000"/>
                      </a:srgbClr>
                    </a:gs>
                  </a:gsLst>
                  <a:lin ang="16200000" scaled="0"/>
                </a:gradFill>
              </a:rPr>
              <a:t>5</a:t>
            </a:r>
            <a:endParaRPr lang="en-US" sz="1100" b="1" dirty="0">
              <a:gradFill>
                <a:gsLst>
                  <a:gs pos="0">
                    <a:srgbClr val="FFFFFF">
                      <a:lumMod val="75000"/>
                      <a:lumOff val="25000"/>
                    </a:srgbClr>
                  </a:gs>
                  <a:gs pos="80000">
                    <a:srgbClr val="FFFFFF">
                      <a:lumMod val="65000"/>
                      <a:lumOff val="35000"/>
                    </a:srgbClr>
                  </a:gs>
                </a:gsLst>
                <a:lin ang="16200000" scaled="0"/>
              </a:gradFill>
            </a:endParaRPr>
          </a:p>
        </p:txBody>
      </p:sp>
      <p:sp>
        <p:nvSpPr>
          <p:cNvPr id="4" name="Title 3"/>
          <p:cNvSpPr>
            <a:spLocks noGrp="1"/>
          </p:cNvSpPr>
          <p:nvPr>
            <p:ph type="title"/>
          </p:nvPr>
        </p:nvSpPr>
        <p:spPr>
          <a:xfrm>
            <a:off x="274639" y="295275"/>
            <a:ext cx="11889564" cy="917575"/>
          </a:xfrm>
        </p:spPr>
        <p:txBody>
          <a:bodyPr/>
          <a:lstStyle/>
          <a:p>
            <a:r>
              <a:rPr lang="en-US" dirty="0"/>
              <a:t>Office 365</a:t>
            </a:r>
          </a:p>
        </p:txBody>
      </p:sp>
      <p:sp>
        <p:nvSpPr>
          <p:cNvPr id="20" name="Rectangle 19">
            <a:hlinkClick r:id="rId4"/>
          </p:cNvPr>
          <p:cNvSpPr>
            <a:spLocks/>
          </p:cNvSpPr>
          <p:nvPr/>
        </p:nvSpPr>
        <p:spPr bwMode="auto">
          <a:xfrm>
            <a:off x="5769511" y="1212850"/>
            <a:ext cx="1783080" cy="15087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Deploying </a:t>
            </a:r>
            <a:r>
              <a:rPr lang="en-US" sz="1200" spc="-30" dirty="0" smtClean="0">
                <a:gradFill>
                  <a:gsLst>
                    <a:gs pos="0">
                      <a:srgbClr val="FFFFFF">
                        <a:lumMod val="75000"/>
                        <a:lumOff val="25000"/>
                      </a:srgbClr>
                    </a:gs>
                    <a:gs pos="80000">
                      <a:srgbClr val="FFFFFF">
                        <a:lumMod val="65000"/>
                        <a:lumOff val="35000"/>
                      </a:srgbClr>
                    </a:gs>
                  </a:gsLst>
                  <a:lin ang="16200000" scaled="0"/>
                </a:gradFill>
              </a:rPr>
              <a:t/>
            </a:r>
            <a:br>
              <a:rPr lang="en-US" sz="1200" spc="-30" dirty="0" smtClean="0">
                <a:gradFill>
                  <a:gsLst>
                    <a:gs pos="0">
                      <a:srgbClr val="FFFFFF">
                        <a:lumMod val="75000"/>
                        <a:lumOff val="25000"/>
                      </a:srgbClr>
                    </a:gs>
                    <a:gs pos="80000">
                      <a:srgbClr val="FFFFFF">
                        <a:lumMod val="65000"/>
                        <a:lumOff val="35000"/>
                      </a:srgbClr>
                    </a:gs>
                  </a:gsLst>
                  <a:lin ang="16200000" scaled="0"/>
                </a:gradFill>
              </a:rPr>
            </a:br>
            <a:r>
              <a:rPr lang="en-US" sz="1200" spc="-30" dirty="0" smtClean="0">
                <a:gradFill>
                  <a:gsLst>
                    <a:gs pos="0">
                      <a:srgbClr val="FFFFFF">
                        <a:lumMod val="75000"/>
                        <a:lumOff val="25000"/>
                      </a:srgbClr>
                    </a:gs>
                    <a:gs pos="80000">
                      <a:srgbClr val="FFFFFF">
                        <a:lumMod val="65000"/>
                        <a:lumOff val="35000"/>
                      </a:srgbClr>
                    </a:gs>
                  </a:gsLst>
                  <a:lin ang="16200000" scaled="0"/>
                </a:gradFill>
              </a:rPr>
              <a:t>Office </a:t>
            </a:r>
            <a:r>
              <a:rPr lang="en-US" sz="1200" spc="-30" dirty="0">
                <a:gradFill>
                  <a:gsLst>
                    <a:gs pos="0">
                      <a:srgbClr val="FFFFFF">
                        <a:lumMod val="75000"/>
                        <a:lumOff val="25000"/>
                      </a:srgbClr>
                    </a:gs>
                    <a:gs pos="80000">
                      <a:srgbClr val="FFFFFF">
                        <a:lumMod val="65000"/>
                        <a:lumOff val="35000"/>
                      </a:srgbClr>
                    </a:gs>
                  </a:gsLst>
                  <a:lin ang="16200000" scaled="0"/>
                </a:gradFill>
              </a:rPr>
              <a:t>365 Services </a:t>
            </a:r>
          </a:p>
        </p:txBody>
      </p:sp>
      <p:sp>
        <p:nvSpPr>
          <p:cNvPr id="85" name="Rectangle 84">
            <a:hlinkClick r:id="rId5"/>
          </p:cNvPr>
          <p:cNvSpPr>
            <a:spLocks/>
          </p:cNvSpPr>
          <p:nvPr/>
        </p:nvSpPr>
        <p:spPr bwMode="auto">
          <a:xfrm>
            <a:off x="274639" y="2767826"/>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Classroom</a:t>
            </a:r>
          </a:p>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training</a:t>
            </a:r>
          </a:p>
        </p:txBody>
      </p:sp>
      <p:pic>
        <p:nvPicPr>
          <p:cNvPr id="86" name="Picture 85"/>
          <p:cNvPicPr>
            <a:picLocks noChangeAspect="1"/>
          </p:cNvPicPr>
          <p:nvPr/>
        </p:nvPicPr>
        <p:blipFill>
          <a:blip r:embed="rId6"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479381" y="3637609"/>
            <a:ext cx="404898" cy="519929"/>
          </a:xfrm>
          <a:prstGeom prst="rect">
            <a:avLst/>
          </a:prstGeom>
          <a:noFill/>
        </p:spPr>
      </p:pic>
      <p:sp>
        <p:nvSpPr>
          <p:cNvPr id="83" name="Rectangle 82"/>
          <p:cNvSpPr>
            <a:spLocks/>
          </p:cNvSpPr>
          <p:nvPr/>
        </p:nvSpPr>
        <p:spPr bwMode="auto">
          <a:xfrm>
            <a:off x="274639" y="1212850"/>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Exams</a:t>
            </a:r>
          </a:p>
        </p:txBody>
      </p:sp>
      <p:pic>
        <p:nvPicPr>
          <p:cNvPr id="84" name="Picture 2" descr="\\MAGNUM\Projects\Microsoft\Cloud Power FY12\Design\ICONS_PNG\Devices.png"/>
          <p:cNvPicPr>
            <a:picLocks noChangeAspect="1" noChangeArrowheads="1"/>
          </p:cNvPicPr>
          <p:nvPr/>
        </p:nvPicPr>
        <p:blipFill>
          <a:blip r:embed="rId7" cstate="screen">
            <a:lum bright="100000" contrast="100000"/>
            <a:extLst>
              <a:ext uri="{28A0092B-C50C-407E-A947-70E740481C1C}">
                <a14:useLocalDpi xmlns:a14="http://schemas.microsoft.com/office/drawing/2010/main"/>
              </a:ext>
            </a:extLst>
          </a:blip>
          <a:stretch>
            <a:fillRect/>
          </a:stretch>
        </p:blipFill>
        <p:spPr bwMode="auto">
          <a:xfrm>
            <a:off x="276041" y="1891122"/>
            <a:ext cx="731254" cy="757656"/>
          </a:xfrm>
          <a:prstGeom prst="rect">
            <a:avLst/>
          </a:prstGeom>
          <a:noFill/>
          <a:ln>
            <a:noFill/>
          </a:ln>
        </p:spPr>
      </p:pic>
      <p:sp>
        <p:nvSpPr>
          <p:cNvPr id="100" name="TextBox 99"/>
          <p:cNvSpPr txBox="1"/>
          <p:nvPr/>
        </p:nvSpPr>
        <p:spPr>
          <a:xfrm>
            <a:off x="4567682" y="1821719"/>
            <a:ext cx="443918" cy="677943"/>
          </a:xfrm>
          <a:prstGeom prst="rect">
            <a:avLst/>
          </a:prstGeom>
          <a:noFill/>
        </p:spPr>
        <p:txBody>
          <a:bodyPr wrap="square" lIns="0" tIns="0" rIns="0" bIns="0" rtlCol="0">
            <a:spAutoFit/>
          </a:bodyPr>
          <a:lstStyle/>
          <a:p>
            <a:pPr defTabSz="932358">
              <a:lnSpc>
                <a:spcPct val="90000"/>
              </a:lnSpc>
            </a:pPr>
            <a:r>
              <a:rPr lang="en-US" sz="4895"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a:t>
            </a:r>
          </a:p>
        </p:txBody>
      </p:sp>
      <p:sp>
        <p:nvSpPr>
          <p:cNvPr id="46" name="Rectangle 45">
            <a:hlinkClick r:id="rId8"/>
          </p:cNvPr>
          <p:cNvSpPr>
            <a:spLocks/>
          </p:cNvSpPr>
          <p:nvPr/>
        </p:nvSpPr>
        <p:spPr bwMode="auto">
          <a:xfrm>
            <a:off x="2106263" y="2767826"/>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Introduction </a:t>
            </a:r>
            <a:r>
              <a:rPr lang="en-US" sz="1200" spc="-30" dirty="0" smtClean="0">
                <a:gradFill>
                  <a:gsLst>
                    <a:gs pos="0">
                      <a:srgbClr val="FFFFFF">
                        <a:lumMod val="75000"/>
                        <a:lumOff val="25000"/>
                      </a:srgbClr>
                    </a:gs>
                    <a:gs pos="80000">
                      <a:srgbClr val="FFFFFF">
                        <a:lumMod val="65000"/>
                        <a:lumOff val="35000"/>
                      </a:srgbClr>
                    </a:gs>
                  </a:gsLst>
                  <a:lin ang="16200000" scaled="0"/>
                </a:gradFill>
              </a:rPr>
              <a:t/>
            </a:r>
            <a:br>
              <a:rPr lang="en-US" sz="1200" spc="-30" dirty="0" smtClean="0">
                <a:gradFill>
                  <a:gsLst>
                    <a:gs pos="0">
                      <a:srgbClr val="FFFFFF">
                        <a:lumMod val="75000"/>
                        <a:lumOff val="25000"/>
                      </a:srgbClr>
                    </a:gs>
                    <a:gs pos="80000">
                      <a:srgbClr val="FFFFFF">
                        <a:lumMod val="65000"/>
                        <a:lumOff val="35000"/>
                      </a:srgbClr>
                    </a:gs>
                  </a:gsLst>
                  <a:lin ang="16200000" scaled="0"/>
                </a:gradFill>
              </a:rPr>
            </a:br>
            <a:r>
              <a:rPr lang="en-US" sz="1200" spc="-30" dirty="0" smtClean="0">
                <a:gradFill>
                  <a:gsLst>
                    <a:gs pos="0">
                      <a:srgbClr val="FFFFFF">
                        <a:lumMod val="75000"/>
                        <a:lumOff val="25000"/>
                      </a:srgbClr>
                    </a:gs>
                    <a:gs pos="80000">
                      <a:srgbClr val="FFFFFF">
                        <a:lumMod val="65000"/>
                        <a:lumOff val="35000"/>
                      </a:srgbClr>
                    </a:gs>
                  </a:gsLst>
                  <a:lin ang="16200000" scaled="0"/>
                </a:gradFill>
              </a:rPr>
              <a:t>to </a:t>
            </a:r>
            <a:r>
              <a:rPr lang="en-US" sz="1200" spc="-30" dirty="0">
                <a:gradFill>
                  <a:gsLst>
                    <a:gs pos="0">
                      <a:srgbClr val="FFFFFF">
                        <a:lumMod val="75000"/>
                        <a:lumOff val="25000"/>
                      </a:srgbClr>
                    </a:gs>
                    <a:gs pos="80000">
                      <a:srgbClr val="FFFFFF">
                        <a:lumMod val="65000"/>
                        <a:lumOff val="35000"/>
                      </a:srgbClr>
                    </a:gs>
                  </a:gsLst>
                  <a:lin ang="16200000" scaled="0"/>
                </a:gradFill>
              </a:rPr>
              <a:t>Office 365</a:t>
            </a:r>
          </a:p>
        </p:txBody>
      </p:sp>
      <p:sp>
        <p:nvSpPr>
          <p:cNvPr id="62" name="Rectangle 61">
            <a:hlinkClick r:id="rId4"/>
          </p:cNvPr>
          <p:cNvSpPr>
            <a:spLocks/>
          </p:cNvSpPr>
          <p:nvPr/>
        </p:nvSpPr>
        <p:spPr bwMode="auto">
          <a:xfrm>
            <a:off x="3937887" y="1212850"/>
            <a:ext cx="1783080" cy="1508760"/>
          </a:xfrm>
          <a:prstGeom prst="rect">
            <a:avLst/>
          </a:prstGeom>
          <a:solidFill>
            <a:schemeClr val="bg2">
              <a:lumMod val="50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Managing Office 365 Identities and Requirements</a:t>
            </a:r>
          </a:p>
        </p:txBody>
      </p:sp>
      <p:sp>
        <p:nvSpPr>
          <p:cNvPr id="97" name="TextBox 96"/>
          <p:cNvSpPr txBox="1"/>
          <p:nvPr/>
        </p:nvSpPr>
        <p:spPr>
          <a:xfrm>
            <a:off x="2106263"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FLC</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40041</a:t>
            </a:r>
            <a:endPar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endParaRPr>
          </a:p>
        </p:txBody>
      </p:sp>
      <p:sp>
        <p:nvSpPr>
          <p:cNvPr id="45" name="Rectangle 44">
            <a:hlinkClick r:id="rId5"/>
          </p:cNvPr>
          <p:cNvSpPr>
            <a:spLocks/>
          </p:cNvSpPr>
          <p:nvPr/>
        </p:nvSpPr>
        <p:spPr bwMode="auto">
          <a:xfrm>
            <a:off x="274639" y="4322802"/>
            <a:ext cx="1783080" cy="150876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Online</a:t>
            </a:r>
          </a:p>
          <a:p>
            <a:pPr defTabSz="932559">
              <a:lnSpc>
                <a:spcPct val="90000"/>
              </a:lnSpc>
            </a:pPr>
            <a:r>
              <a:rPr lang="en-US" sz="2400" spc="-3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training</a:t>
            </a:r>
          </a:p>
        </p:txBody>
      </p:sp>
      <p:sp>
        <p:nvSpPr>
          <p:cNvPr id="53" name="Rectangle 52">
            <a:hlinkClick r:id="rId3"/>
          </p:cNvPr>
          <p:cNvSpPr>
            <a:spLocks/>
          </p:cNvSpPr>
          <p:nvPr/>
        </p:nvSpPr>
        <p:spPr bwMode="auto">
          <a:xfrm>
            <a:off x="3937887" y="4322802"/>
            <a:ext cx="3614704"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Managing Office 365 Identities and Services</a:t>
            </a:r>
          </a:p>
        </p:txBody>
      </p:sp>
      <p:pic>
        <p:nvPicPr>
          <p:cNvPr id="2" name="Picture 1"/>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33440" y="5309350"/>
            <a:ext cx="628650" cy="392771"/>
          </a:xfrm>
          <a:prstGeom prst="rect">
            <a:avLst/>
          </a:prstGeom>
        </p:spPr>
      </p:pic>
      <p:sp>
        <p:nvSpPr>
          <p:cNvPr id="72" name="Rectangle 71">
            <a:hlinkClick r:id="rId8"/>
          </p:cNvPr>
          <p:cNvSpPr>
            <a:spLocks/>
          </p:cNvSpPr>
          <p:nvPr/>
        </p:nvSpPr>
        <p:spPr bwMode="auto">
          <a:xfrm>
            <a:off x="2106263" y="4322802"/>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Office 365 </a:t>
            </a:r>
            <a:r>
              <a:rPr lang="en-US" sz="1200" spc="-30" dirty="0" smtClean="0">
                <a:gradFill>
                  <a:gsLst>
                    <a:gs pos="0">
                      <a:srgbClr val="FFFFFF">
                        <a:lumMod val="75000"/>
                        <a:lumOff val="25000"/>
                      </a:srgbClr>
                    </a:gs>
                    <a:gs pos="80000">
                      <a:srgbClr val="FFFFFF">
                        <a:lumMod val="65000"/>
                        <a:lumOff val="35000"/>
                      </a:srgbClr>
                    </a:gs>
                  </a:gsLst>
                  <a:lin ang="16200000" scaled="0"/>
                </a:gradFill>
              </a:rPr>
              <a:t/>
            </a:r>
            <a:br>
              <a:rPr lang="en-US" sz="1200" spc="-30" dirty="0" smtClean="0">
                <a:gradFill>
                  <a:gsLst>
                    <a:gs pos="0">
                      <a:srgbClr val="FFFFFF">
                        <a:lumMod val="75000"/>
                        <a:lumOff val="25000"/>
                      </a:srgbClr>
                    </a:gs>
                    <a:gs pos="80000">
                      <a:srgbClr val="FFFFFF">
                        <a:lumMod val="65000"/>
                        <a:lumOff val="35000"/>
                      </a:srgbClr>
                    </a:gs>
                  </a:gsLst>
                  <a:lin ang="16200000" scaled="0"/>
                </a:gradFill>
              </a:rPr>
            </a:br>
            <a:r>
              <a:rPr lang="en-US" sz="1200" spc="-30" dirty="0" smtClean="0">
                <a:gradFill>
                  <a:gsLst>
                    <a:gs pos="0">
                      <a:srgbClr val="FFFFFF">
                        <a:lumMod val="75000"/>
                        <a:lumOff val="25000"/>
                      </a:srgbClr>
                    </a:gs>
                    <a:gs pos="80000">
                      <a:srgbClr val="FFFFFF">
                        <a:lumMod val="65000"/>
                        <a:lumOff val="35000"/>
                      </a:srgbClr>
                    </a:gs>
                  </a:gsLst>
                  <a:lin ang="16200000" scaled="0"/>
                </a:gradFill>
              </a:rPr>
              <a:t>Fundamentals</a:t>
            </a:r>
            <a:endParaRPr lang="en-US" sz="1200" spc="-30" dirty="0">
              <a:gradFill>
                <a:gsLst>
                  <a:gs pos="0">
                    <a:srgbClr val="FFFFFF">
                      <a:lumMod val="75000"/>
                      <a:lumOff val="25000"/>
                    </a:srgbClr>
                  </a:gs>
                  <a:gs pos="80000">
                    <a:srgbClr val="FFFFFF">
                      <a:lumMod val="65000"/>
                      <a:lumOff val="35000"/>
                    </a:srgbClr>
                  </a:gs>
                </a:gsLst>
                <a:lin ang="16200000" scaled="0"/>
              </a:gradFill>
            </a:endParaRPr>
          </a:p>
        </p:txBody>
      </p:sp>
      <p:sp>
        <p:nvSpPr>
          <p:cNvPr id="3" name="TextBox 2"/>
          <p:cNvSpPr txBox="1"/>
          <p:nvPr/>
        </p:nvSpPr>
        <p:spPr>
          <a:xfrm>
            <a:off x="9611402" y="1597898"/>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O365-Cert</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5" name="TextBox 4"/>
          <p:cNvSpPr txBox="1"/>
          <p:nvPr/>
        </p:nvSpPr>
        <p:spPr>
          <a:xfrm>
            <a:off x="9611402" y="4707850"/>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O365-MVA</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6" name="TextBox 5"/>
          <p:cNvSpPr txBox="1"/>
          <p:nvPr/>
        </p:nvSpPr>
        <p:spPr>
          <a:xfrm>
            <a:off x="9611402" y="3152874"/>
            <a:ext cx="2103120" cy="738664"/>
          </a:xfrm>
          <a:prstGeom prst="rect">
            <a:avLst/>
          </a:prstGeom>
          <a:noFill/>
        </p:spPr>
        <p:txBody>
          <a:bodyPr wrap="square" lIns="182880" tIns="146304" rIns="182880" bIns="146304" rtlCol="0">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O365-Training</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54" name="Rectangle 53"/>
          <p:cNvSpPr/>
          <p:nvPr/>
        </p:nvSpPr>
        <p:spPr>
          <a:xfrm>
            <a:off x="274639" y="5958898"/>
            <a:ext cx="9105826" cy="738664"/>
          </a:xfrm>
          <a:prstGeom prst="rect">
            <a:avLst/>
          </a:prstGeom>
        </p:spPr>
        <p:txBody>
          <a:bodyPr wrap="none" lIns="182880" tIns="146304" rIns="182880" bIns="146304">
            <a:spAutoFit/>
          </a:bodyPr>
          <a:lstStyle/>
          <a:p>
            <a:pPr>
              <a:lnSpc>
                <a:spcPct val="90000"/>
              </a:lnSpc>
            </a:pPr>
            <a:r>
              <a:rPr lang="en-US" sz="3200" spc="-40" dirty="0">
                <a:gradFill>
                  <a:gsLst>
                    <a:gs pos="11864">
                      <a:schemeClr val="tx1"/>
                    </a:gs>
                    <a:gs pos="25424">
                      <a:schemeClr val="tx1"/>
                    </a:gs>
                  </a:gsLst>
                  <a:lin ang="5400000" scaled="0"/>
                </a:gradFill>
                <a:latin typeface="+mj-lt"/>
              </a:rPr>
              <a:t>Get </a:t>
            </a:r>
            <a:r>
              <a:rPr lang="en-US" sz="3200" spc="-40" dirty="0" smtClean="0">
                <a:gradFill>
                  <a:gsLst>
                    <a:gs pos="11864">
                      <a:schemeClr val="tx1"/>
                    </a:gs>
                    <a:gs pos="25424">
                      <a:schemeClr val="tx1"/>
                    </a:gs>
                  </a:gsLst>
                  <a:lin ang="5400000" scaled="0"/>
                </a:gradFill>
                <a:latin typeface="+mj-lt"/>
              </a:rPr>
              <a:t>certified for </a:t>
            </a:r>
            <a:r>
              <a:rPr lang="en-US" sz="3200" spc="-40" dirty="0">
                <a:gradFill>
                  <a:gsLst>
                    <a:gs pos="11864">
                      <a:schemeClr val="tx1"/>
                    </a:gs>
                    <a:gs pos="25424">
                      <a:schemeClr val="tx1"/>
                    </a:gs>
                  </a:gsLst>
                  <a:lin ang="5400000" scaled="0"/>
                </a:gradFill>
                <a:latin typeface="+mj-lt"/>
              </a:rPr>
              <a:t>1/2 the price at TechEd Europe 2014!</a:t>
            </a:r>
          </a:p>
        </p:txBody>
      </p:sp>
      <p:sp>
        <p:nvSpPr>
          <p:cNvPr id="57" name="Rectangle 56"/>
          <p:cNvSpPr/>
          <p:nvPr/>
        </p:nvSpPr>
        <p:spPr>
          <a:xfrm>
            <a:off x="9611402" y="5958898"/>
            <a:ext cx="1865704" cy="738664"/>
          </a:xfrm>
          <a:prstGeom prst="rect">
            <a:avLst/>
          </a:prstGeom>
        </p:spPr>
        <p:txBody>
          <a:bodyPr wrap="none" lIns="182880" tIns="146304" rIns="182880" bIns="146304">
            <a:spAutoFit/>
          </a:bodyPr>
          <a:lstStyle/>
          <a:p>
            <a:pPr>
              <a:lnSpc>
                <a:spcPct val="90000"/>
              </a:lnSpc>
            </a:pPr>
            <a:r>
              <a:rPr lang="en-US" sz="1600" dirty="0">
                <a:gradFill>
                  <a:gsLst>
                    <a:gs pos="0">
                      <a:srgbClr val="FFFFFF">
                        <a:lumMod val="75000"/>
                        <a:lumOff val="25000"/>
                      </a:srgbClr>
                    </a:gs>
                    <a:gs pos="80000">
                      <a:srgbClr val="FFFFFF">
                        <a:lumMod val="65000"/>
                        <a:lumOff val="35000"/>
                      </a:srgbClr>
                    </a:gs>
                  </a:gsLst>
                  <a:lin ang="16200000" scaled="0"/>
                </a:gradFill>
              </a:rPr>
              <a:t>http://bit.ly</a:t>
            </a:r>
            <a:r>
              <a:rPr lang="en-US" sz="1600" dirty="0" smtClean="0">
                <a:gradFill>
                  <a:gsLst>
                    <a:gs pos="0">
                      <a:srgbClr val="FFFFFF">
                        <a:lumMod val="75000"/>
                        <a:lumOff val="25000"/>
                      </a:srgbClr>
                    </a:gs>
                    <a:gs pos="80000">
                      <a:srgbClr val="FFFFFF">
                        <a:lumMod val="65000"/>
                        <a:lumOff val="35000"/>
                      </a:srgbClr>
                    </a:gs>
                  </a:gsLst>
                  <a:lin ang="16200000" scaled="0"/>
                </a:gradFill>
              </a:rPr>
              <a:t>/</a:t>
            </a:r>
            <a:br>
              <a:rPr lang="en-US" sz="1600" dirty="0" smtClean="0">
                <a:gradFill>
                  <a:gsLst>
                    <a:gs pos="0">
                      <a:srgbClr val="FFFFFF">
                        <a:lumMod val="75000"/>
                        <a:lumOff val="25000"/>
                      </a:srgbClr>
                    </a:gs>
                    <a:gs pos="80000">
                      <a:srgbClr val="FFFFFF">
                        <a:lumMod val="65000"/>
                        <a:lumOff val="35000"/>
                      </a:srgbClr>
                    </a:gs>
                  </a:gsLst>
                  <a:lin ang="16200000" scaled="0"/>
                </a:gradFill>
              </a:rPr>
            </a:br>
            <a:r>
              <a:rPr lang="en-US" sz="1600" dirty="0" smtClean="0">
                <a:gradFill>
                  <a:gsLst>
                    <a:gs pos="0">
                      <a:srgbClr val="FFFFFF">
                        <a:lumMod val="75000"/>
                        <a:lumOff val="25000"/>
                      </a:srgbClr>
                    </a:gs>
                    <a:gs pos="80000">
                      <a:srgbClr val="FFFFFF">
                        <a:lumMod val="65000"/>
                        <a:lumOff val="35000"/>
                      </a:srgbClr>
                    </a:gs>
                  </a:gsLst>
                  <a:lin ang="16200000" scaled="0"/>
                </a:gradFill>
              </a:rPr>
              <a:t>TechEd-</a:t>
            </a:r>
            <a:r>
              <a:rPr lang="en-US" sz="1600" dirty="0" err="1" smtClean="0">
                <a:gradFill>
                  <a:gsLst>
                    <a:gs pos="0">
                      <a:srgbClr val="FFFFFF">
                        <a:lumMod val="75000"/>
                        <a:lumOff val="25000"/>
                      </a:srgbClr>
                    </a:gs>
                    <a:gs pos="80000">
                      <a:srgbClr val="FFFFFF">
                        <a:lumMod val="65000"/>
                        <a:lumOff val="35000"/>
                      </a:srgbClr>
                    </a:gs>
                  </a:gsLst>
                  <a:lin ang="16200000" scaled="0"/>
                </a:gradFill>
              </a:rPr>
              <a:t>CertDeal</a:t>
            </a:r>
            <a:endParaRPr lang="en-US" sz="1600" dirty="0">
              <a:gradFill>
                <a:gsLst>
                  <a:gs pos="0">
                    <a:srgbClr val="FFFFFF">
                      <a:lumMod val="75000"/>
                      <a:lumOff val="25000"/>
                    </a:srgbClr>
                  </a:gs>
                  <a:gs pos="80000">
                    <a:srgbClr val="FFFFFF">
                      <a:lumMod val="65000"/>
                      <a:lumOff val="35000"/>
                    </a:srgbClr>
                  </a:gs>
                </a:gsLst>
                <a:lin ang="16200000" scaled="0"/>
              </a:gradFill>
            </a:endParaRPr>
          </a:p>
        </p:txBody>
      </p:sp>
      <p:sp>
        <p:nvSpPr>
          <p:cNvPr id="74" name="TextBox 73"/>
          <p:cNvSpPr txBox="1"/>
          <p:nvPr/>
        </p:nvSpPr>
        <p:spPr>
          <a:xfrm>
            <a:off x="3937887"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MOC</a:t>
            </a: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20346</a:t>
            </a:r>
            <a:endPar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endParaRPr>
          </a:p>
        </p:txBody>
      </p:sp>
      <p:grpSp>
        <p:nvGrpSpPr>
          <p:cNvPr id="8" name="Group 7"/>
          <p:cNvGrpSpPr/>
          <p:nvPr/>
        </p:nvGrpSpPr>
        <p:grpSpPr>
          <a:xfrm>
            <a:off x="7601134" y="2767826"/>
            <a:ext cx="1783080" cy="1508760"/>
            <a:chOff x="5769511" y="2767826"/>
            <a:chExt cx="1783080" cy="1508760"/>
          </a:xfrm>
        </p:grpSpPr>
        <p:sp>
          <p:nvSpPr>
            <p:cNvPr id="104" name="Rectangle 103">
              <a:hlinkClick r:id="rId3"/>
            </p:cNvPr>
            <p:cNvSpPr>
              <a:spLocks/>
            </p:cNvSpPr>
            <p:nvPr/>
          </p:nvSpPr>
          <p:spPr bwMode="auto">
            <a:xfrm>
              <a:off x="5769511" y="2767826"/>
              <a:ext cx="1783080" cy="1508760"/>
            </a:xfrm>
            <a:prstGeom prst="rect">
              <a:avLst/>
            </a:prstGeom>
            <a:solidFill>
              <a:schemeClr val="accent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0" bIns="146304" numCol="1" spcCol="0" rtlCol="0" fromWordArt="0" anchor="b" anchorCtr="0" forceAA="0" compatLnSpc="1">
              <a:prstTxWarp prst="textNoShape">
                <a:avLst/>
              </a:prstTxWarp>
              <a:noAutofit/>
            </a:bodyPr>
            <a:lstStyle/>
            <a:p>
              <a:pPr defTabSz="932358">
                <a:lnSpc>
                  <a:spcPct val="90000"/>
                </a:lnSpc>
              </a:pPr>
              <a:r>
                <a:rPr lang="en-US" sz="1200" spc="-30" dirty="0">
                  <a:gradFill>
                    <a:gsLst>
                      <a:gs pos="0">
                        <a:srgbClr val="FFFFFF">
                          <a:lumMod val="75000"/>
                          <a:lumOff val="25000"/>
                        </a:srgbClr>
                      </a:gs>
                      <a:gs pos="80000">
                        <a:srgbClr val="FFFFFF">
                          <a:lumMod val="65000"/>
                          <a:lumOff val="35000"/>
                        </a:srgbClr>
                      </a:gs>
                    </a:gsLst>
                    <a:lin ang="16200000" scaled="0"/>
                  </a:gradFill>
                </a:rPr>
                <a:t>Designing for </a:t>
              </a:r>
              <a:r>
                <a:rPr lang="en-US" sz="1200" spc="-30" dirty="0" smtClean="0">
                  <a:gradFill>
                    <a:gsLst>
                      <a:gs pos="0">
                        <a:srgbClr val="FFFFFF">
                          <a:lumMod val="75000"/>
                          <a:lumOff val="25000"/>
                        </a:srgbClr>
                      </a:gs>
                      <a:gs pos="80000">
                        <a:srgbClr val="FFFFFF">
                          <a:lumMod val="65000"/>
                          <a:lumOff val="35000"/>
                        </a:srgbClr>
                      </a:gs>
                    </a:gsLst>
                    <a:lin ang="16200000" scaled="0"/>
                  </a:gradFill>
                </a:rPr>
                <a:t>Office </a:t>
              </a:r>
              <a:br>
                <a:rPr lang="en-US" sz="1200" spc="-30" dirty="0" smtClean="0">
                  <a:gradFill>
                    <a:gsLst>
                      <a:gs pos="0">
                        <a:srgbClr val="FFFFFF">
                          <a:lumMod val="75000"/>
                          <a:lumOff val="25000"/>
                        </a:srgbClr>
                      </a:gs>
                      <a:gs pos="80000">
                        <a:srgbClr val="FFFFFF">
                          <a:lumMod val="65000"/>
                          <a:lumOff val="35000"/>
                        </a:srgbClr>
                      </a:gs>
                    </a:gsLst>
                    <a:lin ang="16200000" scaled="0"/>
                  </a:gradFill>
                </a:rPr>
              </a:br>
              <a:r>
                <a:rPr lang="en-US" sz="1200" spc="-30" dirty="0" smtClean="0">
                  <a:gradFill>
                    <a:gsLst>
                      <a:gs pos="0">
                        <a:srgbClr val="FFFFFF">
                          <a:lumMod val="75000"/>
                          <a:lumOff val="25000"/>
                        </a:srgbClr>
                      </a:gs>
                      <a:gs pos="80000">
                        <a:srgbClr val="FFFFFF">
                          <a:lumMod val="65000"/>
                          <a:lumOff val="35000"/>
                        </a:srgbClr>
                      </a:gs>
                    </a:gsLst>
                    <a:lin ang="16200000" scaled="0"/>
                  </a:gradFill>
                </a:rPr>
                <a:t>365 </a:t>
              </a:r>
              <a:r>
                <a:rPr lang="en-US" sz="1200" spc="-30" dirty="0">
                  <a:gradFill>
                    <a:gsLst>
                      <a:gs pos="0">
                        <a:srgbClr val="FFFFFF">
                          <a:lumMod val="75000"/>
                          <a:lumOff val="25000"/>
                        </a:srgbClr>
                      </a:gs>
                      <a:gs pos="80000">
                        <a:srgbClr val="FFFFFF">
                          <a:lumMod val="65000"/>
                          <a:lumOff val="35000"/>
                        </a:srgbClr>
                      </a:gs>
                    </a:gsLst>
                    <a:lin ang="16200000" scaled="0"/>
                  </a:gradFill>
                </a:rPr>
                <a:t>Infrastructure</a:t>
              </a:r>
            </a:p>
          </p:txBody>
        </p:sp>
        <p:sp>
          <p:nvSpPr>
            <p:cNvPr id="75" name="TextBox 74"/>
            <p:cNvSpPr txBox="1"/>
            <p:nvPr/>
          </p:nvSpPr>
          <p:spPr>
            <a:xfrm>
              <a:off x="5769511" y="2767826"/>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MOC</a:t>
              </a: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10968</a:t>
              </a:r>
              <a:endPar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endParaRPr>
            </a:p>
          </p:txBody>
        </p:sp>
        <p:sp>
          <p:nvSpPr>
            <p:cNvPr id="73" name="Freeform 5"/>
            <p:cNvSpPr>
              <a:spLocks noChangeAspect="1" noEditPoints="1"/>
            </p:cNvSpPr>
            <p:nvPr/>
          </p:nvSpPr>
          <p:spPr bwMode="auto">
            <a:xfrm>
              <a:off x="7086459" y="2891163"/>
              <a:ext cx="331756" cy="267723"/>
            </a:xfrm>
            <a:custGeom>
              <a:avLst/>
              <a:gdLst>
                <a:gd name="T0" fmla="*/ 470 w 530"/>
                <a:gd name="T1" fmla="*/ 125 h 427"/>
                <a:gd name="T2" fmla="*/ 60 w 530"/>
                <a:gd name="T3" fmla="*/ 125 h 427"/>
                <a:gd name="T4" fmla="*/ 60 w 530"/>
                <a:gd name="T5" fmla="*/ 368 h 427"/>
                <a:gd name="T6" fmla="*/ 60 w 530"/>
                <a:gd name="T7" fmla="*/ 374 h 427"/>
                <a:gd name="T8" fmla="*/ 463 w 530"/>
                <a:gd name="T9" fmla="*/ 374 h 427"/>
                <a:gd name="T10" fmla="*/ 470 w 530"/>
                <a:gd name="T11" fmla="*/ 368 h 427"/>
                <a:gd name="T12" fmla="*/ 470 w 530"/>
                <a:gd name="T13" fmla="*/ 125 h 427"/>
                <a:gd name="T14" fmla="*/ 470 w 530"/>
                <a:gd name="T15" fmla="*/ 125 h 427"/>
                <a:gd name="T16" fmla="*/ 503 w 530"/>
                <a:gd name="T17" fmla="*/ 0 h 427"/>
                <a:gd name="T18" fmla="*/ 530 w 530"/>
                <a:gd name="T19" fmla="*/ 27 h 427"/>
                <a:gd name="T20" fmla="*/ 530 w 530"/>
                <a:gd name="T21" fmla="*/ 407 h 427"/>
                <a:gd name="T22" fmla="*/ 503 w 530"/>
                <a:gd name="T23" fmla="*/ 427 h 427"/>
                <a:gd name="T24" fmla="*/ 27 w 530"/>
                <a:gd name="T25" fmla="*/ 427 h 427"/>
                <a:gd name="T26" fmla="*/ 0 w 530"/>
                <a:gd name="T27" fmla="*/ 407 h 427"/>
                <a:gd name="T28" fmla="*/ 0 w 530"/>
                <a:gd name="T29" fmla="*/ 27 h 427"/>
                <a:gd name="T30" fmla="*/ 27 w 530"/>
                <a:gd name="T31" fmla="*/ 0 h 427"/>
                <a:gd name="T32" fmla="*/ 503 w 530"/>
                <a:gd name="T33" fmla="*/ 0 h 4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30" h="427">
                  <a:moveTo>
                    <a:pt x="470" y="125"/>
                  </a:moveTo>
                  <a:cubicBezTo>
                    <a:pt x="60" y="125"/>
                    <a:pt x="60" y="125"/>
                    <a:pt x="60" y="125"/>
                  </a:cubicBezTo>
                  <a:cubicBezTo>
                    <a:pt x="60" y="368"/>
                    <a:pt x="60" y="368"/>
                    <a:pt x="60" y="368"/>
                  </a:cubicBezTo>
                  <a:cubicBezTo>
                    <a:pt x="60" y="374"/>
                    <a:pt x="60" y="374"/>
                    <a:pt x="60" y="374"/>
                  </a:cubicBezTo>
                  <a:cubicBezTo>
                    <a:pt x="463" y="374"/>
                    <a:pt x="463" y="374"/>
                    <a:pt x="463" y="374"/>
                  </a:cubicBezTo>
                  <a:cubicBezTo>
                    <a:pt x="470" y="374"/>
                    <a:pt x="470" y="374"/>
                    <a:pt x="470" y="368"/>
                  </a:cubicBezTo>
                  <a:cubicBezTo>
                    <a:pt x="470" y="125"/>
                    <a:pt x="470" y="125"/>
                    <a:pt x="470" y="125"/>
                  </a:cubicBezTo>
                  <a:cubicBezTo>
                    <a:pt x="470" y="125"/>
                    <a:pt x="470" y="125"/>
                    <a:pt x="470" y="125"/>
                  </a:cubicBezTo>
                  <a:close/>
                  <a:moveTo>
                    <a:pt x="503" y="0"/>
                  </a:moveTo>
                  <a:cubicBezTo>
                    <a:pt x="516" y="0"/>
                    <a:pt x="530" y="7"/>
                    <a:pt x="530" y="27"/>
                  </a:cubicBezTo>
                  <a:cubicBezTo>
                    <a:pt x="530" y="407"/>
                    <a:pt x="530" y="407"/>
                    <a:pt x="530" y="407"/>
                  </a:cubicBezTo>
                  <a:cubicBezTo>
                    <a:pt x="530" y="420"/>
                    <a:pt x="516" y="427"/>
                    <a:pt x="503" y="427"/>
                  </a:cubicBezTo>
                  <a:cubicBezTo>
                    <a:pt x="27" y="427"/>
                    <a:pt x="27" y="427"/>
                    <a:pt x="27" y="427"/>
                  </a:cubicBezTo>
                  <a:cubicBezTo>
                    <a:pt x="14" y="427"/>
                    <a:pt x="0" y="420"/>
                    <a:pt x="0" y="407"/>
                  </a:cubicBezTo>
                  <a:cubicBezTo>
                    <a:pt x="0" y="27"/>
                    <a:pt x="0" y="27"/>
                    <a:pt x="0" y="27"/>
                  </a:cubicBezTo>
                  <a:cubicBezTo>
                    <a:pt x="0" y="7"/>
                    <a:pt x="14" y="0"/>
                    <a:pt x="27" y="0"/>
                  </a:cubicBezTo>
                  <a:cubicBezTo>
                    <a:pt x="503" y="0"/>
                    <a:pt x="503" y="0"/>
                    <a:pt x="503" y="0"/>
                  </a:cubicBezTo>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27432" numCol="1" anchor="b" anchorCtr="0" compatLnSpc="1">
              <a:prstTxWarp prst="textNoShape">
                <a:avLst/>
              </a:prstTxWarp>
            </a:bodyPr>
            <a:lstStyle/>
            <a:p>
              <a:pPr algn="ctr"/>
              <a:r>
                <a:rPr lang="en-US" sz="1100" b="1" dirty="0" smtClean="0">
                  <a:gradFill>
                    <a:gsLst>
                      <a:gs pos="0">
                        <a:srgbClr val="FFFFFF">
                          <a:lumMod val="75000"/>
                          <a:lumOff val="25000"/>
                        </a:srgbClr>
                      </a:gs>
                      <a:gs pos="80000">
                        <a:srgbClr val="FFFFFF">
                          <a:lumMod val="65000"/>
                          <a:lumOff val="35000"/>
                        </a:srgbClr>
                      </a:gs>
                    </a:gsLst>
                    <a:lin ang="16200000" scaled="0"/>
                  </a:gradFill>
                </a:rPr>
                <a:t>3</a:t>
              </a:r>
              <a:endParaRPr lang="en-US" sz="1100" b="1" dirty="0">
                <a:gradFill>
                  <a:gsLst>
                    <a:gs pos="0">
                      <a:srgbClr val="FFFFFF">
                        <a:lumMod val="75000"/>
                        <a:lumOff val="25000"/>
                      </a:srgbClr>
                    </a:gs>
                    <a:gs pos="80000">
                      <a:srgbClr val="FFFFFF">
                        <a:lumMod val="65000"/>
                        <a:lumOff val="35000"/>
                      </a:srgbClr>
                    </a:gs>
                  </a:gsLst>
                  <a:lin ang="16200000" scaled="0"/>
                </a:gradFill>
              </a:endParaRPr>
            </a:p>
          </p:txBody>
        </p:sp>
      </p:grpSp>
      <p:sp>
        <p:nvSpPr>
          <p:cNvPr id="76" name="TextBox 75"/>
          <p:cNvSpPr txBox="1"/>
          <p:nvPr/>
        </p:nvSpPr>
        <p:spPr>
          <a:xfrm>
            <a:off x="3937887" y="1212850"/>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EXAM</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346</a:t>
            </a:r>
            <a:endPar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endParaRPr>
          </a:p>
        </p:txBody>
      </p:sp>
      <p:sp>
        <p:nvSpPr>
          <p:cNvPr id="78" name="TextBox 77"/>
          <p:cNvSpPr txBox="1"/>
          <p:nvPr/>
        </p:nvSpPr>
        <p:spPr>
          <a:xfrm>
            <a:off x="5769511" y="1212850"/>
            <a:ext cx="1626600" cy="1015663"/>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EXAM</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a:p>
            <a:pPr defTabSz="932358">
              <a:lnSpc>
                <a:spcPct val="90000"/>
              </a:lnSpc>
            </a:pPr>
            <a:r>
              <a:rPr lang="en-US" sz="3600" spc="-150" dirty="0" smtClean="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rPr>
              <a:t>347</a:t>
            </a:r>
            <a:endParaRPr lang="en-US" sz="3600" spc="-150" dirty="0">
              <a:gradFill>
                <a:gsLst>
                  <a:gs pos="0">
                    <a:srgbClr val="FFFFFF">
                      <a:lumMod val="75000"/>
                      <a:lumOff val="25000"/>
                    </a:srgbClr>
                  </a:gs>
                  <a:gs pos="80000">
                    <a:srgbClr val="FFFFFF">
                      <a:lumMod val="65000"/>
                      <a:lumOff val="35000"/>
                    </a:srgbClr>
                  </a:gs>
                </a:gsLst>
                <a:lin ang="16200000" scaled="0"/>
              </a:gradFill>
              <a:latin typeface="+mj-lt"/>
              <a:ea typeface="Segoe UI" pitchFamily="34" charset="0"/>
              <a:cs typeface="Segoe UI" pitchFamily="34" charset="0"/>
            </a:endParaRPr>
          </a:p>
        </p:txBody>
      </p:sp>
      <p:sp>
        <p:nvSpPr>
          <p:cNvPr id="81" name="TextBox 80"/>
          <p:cNvSpPr txBox="1"/>
          <p:nvPr/>
        </p:nvSpPr>
        <p:spPr>
          <a:xfrm>
            <a:off x="2106263" y="4322802"/>
            <a:ext cx="1437037" cy="517065"/>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MVA</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p:txBody>
      </p:sp>
      <p:sp>
        <p:nvSpPr>
          <p:cNvPr id="87" name="TextBox 86"/>
          <p:cNvSpPr txBox="1"/>
          <p:nvPr/>
        </p:nvSpPr>
        <p:spPr>
          <a:xfrm>
            <a:off x="3937887" y="4322802"/>
            <a:ext cx="1626600" cy="517065"/>
          </a:xfrm>
          <a:prstGeom prst="rect">
            <a:avLst/>
          </a:prstGeom>
          <a:noFill/>
        </p:spPr>
        <p:txBody>
          <a:bodyPr wrap="square" lIns="182880" tIns="146304" rIns="182880" bIns="146304" rtlCol="0">
            <a:spAutoFit/>
          </a:bodyPr>
          <a:lstStyle/>
          <a:p>
            <a:pPr defTabSz="932358">
              <a:lnSpc>
                <a:spcPct val="90000"/>
              </a:lnSpc>
            </a:pPr>
            <a:r>
              <a:rPr lang="en-US" sz="1600" b="1" dirty="0" smtClean="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rPr>
              <a:t>MVA</a:t>
            </a:r>
            <a:endParaRPr lang="en-US" sz="1600" b="1" dirty="0">
              <a:gradFill>
                <a:gsLst>
                  <a:gs pos="0">
                    <a:srgbClr val="FFFFFF">
                      <a:lumMod val="75000"/>
                      <a:lumOff val="25000"/>
                    </a:srgbClr>
                  </a:gs>
                  <a:gs pos="80000">
                    <a:srgbClr val="FFFFFF">
                      <a:lumMod val="65000"/>
                      <a:lumOff val="35000"/>
                    </a:srgbClr>
                  </a:gs>
                </a:gsLst>
                <a:lin ang="16200000" scaled="0"/>
              </a:gradFill>
              <a:ea typeface="Segoe UI" pitchFamily="34" charset="0"/>
              <a:cs typeface="Segoe UI" pitchFamily="34" charset="0"/>
            </a:endParaRPr>
          </a:p>
        </p:txBody>
      </p:sp>
    </p:spTree>
    <p:extLst>
      <p:ext uri="{BB962C8B-B14F-4D97-AF65-F5344CB8AC3E}">
        <p14:creationId xmlns:p14="http://schemas.microsoft.com/office/powerpoint/2010/main" val="5982922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Please Complete An Evaluation Form</a:t>
            </a:r>
            <a:br>
              <a:rPr lang="en-US" dirty="0"/>
            </a:br>
            <a:r>
              <a:rPr lang="en-US" sz="4400" dirty="0"/>
              <a:t>Your input is important</a:t>
            </a:r>
            <a:r>
              <a:rPr lang="en-US" sz="4400" dirty="0" smtClean="0"/>
              <a:t>!</a:t>
            </a:r>
            <a:endParaRPr lang="en-US" dirty="0"/>
          </a:p>
        </p:txBody>
      </p:sp>
      <p:sp>
        <p:nvSpPr>
          <p:cNvPr id="9" name="Text Placeholder 2"/>
          <p:cNvSpPr txBox="1">
            <a:spLocks/>
          </p:cNvSpPr>
          <p:nvPr/>
        </p:nvSpPr>
        <p:spPr>
          <a:xfrm>
            <a:off x="207934" y="2568267"/>
            <a:ext cx="4023956" cy="12937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spcBef>
                <a:spcPts val="0"/>
              </a:spcBef>
              <a:buClr>
                <a:srgbClr val="FFFFFF"/>
              </a:buClr>
              <a:buFontTx/>
              <a:buNone/>
            </a:pPr>
            <a:r>
              <a:rPr lang="en-US" sz="2800" u="sng" dirty="0">
                <a:gradFill>
                  <a:gsLst>
                    <a:gs pos="1250">
                      <a:srgbClr val="FFFFFF"/>
                    </a:gs>
                    <a:gs pos="100000">
                      <a:srgbClr val="FFFFFF"/>
                    </a:gs>
                  </a:gsLst>
                  <a:lin ang="5400000" scaled="0"/>
                </a:gradFill>
              </a:rPr>
              <a:t>TechEd Schedule Builder </a:t>
            </a:r>
            <a:endParaRPr lang="en-US" sz="2800" u="sng" dirty="0" smtClean="0">
              <a:gradFill>
                <a:gsLst>
                  <a:gs pos="1250">
                    <a:srgbClr val="FFFFFF"/>
                  </a:gs>
                  <a:gs pos="100000">
                    <a:srgbClr val="FFFFFF"/>
                  </a:gs>
                </a:gsLst>
                <a:lin ang="5400000" scaled="0"/>
              </a:gradFill>
            </a:endParaRPr>
          </a:p>
          <a:p>
            <a:pPr marL="101600" indent="0" algn="ctr">
              <a:spcBef>
                <a:spcPts val="0"/>
              </a:spcBef>
              <a:buClr>
                <a:srgbClr val="FFFFFF"/>
              </a:buClr>
              <a:buFontTx/>
              <a:buNone/>
            </a:pPr>
            <a:r>
              <a:rPr lang="en-US" sz="2400" dirty="0" smtClean="0">
                <a:gradFill>
                  <a:gsLst>
                    <a:gs pos="1250">
                      <a:srgbClr val="FFFFFF"/>
                    </a:gs>
                    <a:gs pos="100000">
                      <a:srgbClr val="FFFFFF"/>
                    </a:gs>
                  </a:gsLst>
                  <a:lin ang="5400000" scaled="0"/>
                </a:gradFill>
              </a:rPr>
              <a:t>CommNet </a:t>
            </a:r>
            <a:r>
              <a:rPr lang="en-US" sz="2400" dirty="0">
                <a:gradFill>
                  <a:gsLst>
                    <a:gs pos="1250">
                      <a:srgbClr val="FFFFFF"/>
                    </a:gs>
                    <a:gs pos="100000">
                      <a:srgbClr val="FFFFFF"/>
                    </a:gs>
                  </a:gsLst>
                  <a:lin ang="5400000" scaled="0"/>
                </a:gradFill>
              </a:rPr>
              <a:t>station </a:t>
            </a:r>
            <a:r>
              <a:rPr lang="en-US" sz="2400" dirty="0" smtClean="0">
                <a:gradFill>
                  <a:gsLst>
                    <a:gs pos="1250">
                      <a:srgbClr val="FFFFFF"/>
                    </a:gs>
                    <a:gs pos="100000">
                      <a:srgbClr val="FFFFFF"/>
                    </a:gs>
                  </a:gsLst>
                  <a:lin ang="5400000" scaled="0"/>
                </a:gradFill>
              </a:rPr>
              <a:t>or PC</a:t>
            </a:r>
          </a:p>
        </p:txBody>
      </p:sp>
      <p:pic>
        <p:nvPicPr>
          <p:cNvPr id="14" name="Picture 13"/>
          <p:cNvPicPr>
            <a:picLocks noChangeAspect="1"/>
          </p:cNvPicPr>
          <p:nvPr/>
        </p:nvPicPr>
        <p:blipFill rotWithShape="1">
          <a:blip r:embed="rId4">
            <a:extLst>
              <a:ext uri="{28A0092B-C50C-407E-A947-70E740481C1C}">
                <a14:useLocalDpi xmlns:a14="http://schemas.microsoft.com/office/drawing/2010/main" val="0"/>
              </a:ext>
            </a:extLst>
          </a:blip>
          <a:srcRect b="48042"/>
          <a:stretch/>
        </p:blipFill>
        <p:spPr>
          <a:xfrm>
            <a:off x="4954934" y="3581319"/>
            <a:ext cx="3390998" cy="3421143"/>
          </a:xfrm>
          <a:prstGeom prst="rect">
            <a:avLst/>
          </a:prstGeom>
        </p:spPr>
      </p:pic>
      <p:pic>
        <p:nvPicPr>
          <p:cNvPr id="13" name="Picture 2"/>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8986982" y="3581318"/>
            <a:ext cx="3119115" cy="3119115"/>
          </a:xfrm>
          <a:prstGeom prst="rect">
            <a:avLst/>
          </a:prstGeom>
          <a:noFill/>
          <a:extLst>
            <a:ext uri="{909E8E84-426E-40DD-AFC4-6F175D3DCCD1}">
              <a14:hiddenFill xmlns:a14="http://schemas.microsoft.com/office/drawing/2010/main">
                <a:solidFill>
                  <a:srgbClr val="FFFFFF"/>
                </a:solidFill>
              </a14:hiddenFill>
            </a:ext>
          </a:extLst>
        </p:spPr>
      </p:pic>
      <p:sp>
        <p:nvSpPr>
          <p:cNvPr id="17" name="Text Placeholder 2"/>
          <p:cNvSpPr txBox="1">
            <a:spLocks/>
          </p:cNvSpPr>
          <p:nvPr/>
        </p:nvSpPr>
        <p:spPr>
          <a:xfrm>
            <a:off x="4769627" y="2496990"/>
            <a:ext cx="3588183" cy="1548427"/>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lnSpc>
                <a:spcPct val="100000"/>
              </a:lnSpc>
              <a:spcBef>
                <a:spcPts val="0"/>
              </a:spcBef>
              <a:buClr>
                <a:srgbClr val="FFFFFF"/>
              </a:buClr>
              <a:buFontTx/>
              <a:buNone/>
            </a:pPr>
            <a:r>
              <a:rPr lang="en-US" sz="2800" u="sng" dirty="0">
                <a:gradFill>
                  <a:gsLst>
                    <a:gs pos="1250">
                      <a:srgbClr val="FFFFFF"/>
                    </a:gs>
                    <a:gs pos="100000">
                      <a:srgbClr val="FFFFFF"/>
                    </a:gs>
                  </a:gsLst>
                  <a:lin ang="5400000" scaled="0"/>
                </a:gradFill>
              </a:rPr>
              <a:t>TechEd Mobile </a:t>
            </a:r>
            <a:r>
              <a:rPr lang="en-US" sz="2800" u="sng" dirty="0" smtClean="0">
                <a:gradFill>
                  <a:gsLst>
                    <a:gs pos="1250">
                      <a:srgbClr val="FFFFFF"/>
                    </a:gs>
                    <a:gs pos="100000">
                      <a:srgbClr val="FFFFFF"/>
                    </a:gs>
                  </a:gsLst>
                  <a:lin ang="5400000" scaled="0"/>
                </a:gradFill>
              </a:rPr>
              <a:t>app</a:t>
            </a:r>
          </a:p>
          <a:p>
            <a:pPr marL="101600" indent="0" algn="ctr">
              <a:lnSpc>
                <a:spcPct val="100000"/>
              </a:lnSpc>
              <a:spcBef>
                <a:spcPts val="0"/>
              </a:spcBef>
              <a:buClr>
                <a:srgbClr val="FFFFFF"/>
              </a:buClr>
              <a:buFontTx/>
              <a:buNone/>
            </a:pPr>
            <a:r>
              <a:rPr lang="en-US" sz="2400" dirty="0" smtClean="0">
                <a:gradFill>
                  <a:gsLst>
                    <a:gs pos="1250">
                      <a:srgbClr val="FFFFFF"/>
                    </a:gs>
                    <a:gs pos="100000">
                      <a:srgbClr val="FFFFFF"/>
                    </a:gs>
                  </a:gsLst>
                  <a:lin ang="5400000" scaled="0"/>
                </a:gradFill>
              </a:rPr>
              <a:t>Phone or Tablet</a:t>
            </a:r>
            <a:r>
              <a:rPr lang="en-US" sz="2800" u="sng" dirty="0" smtClean="0">
                <a:gradFill>
                  <a:gsLst>
                    <a:gs pos="1250">
                      <a:srgbClr val="FFFFFF"/>
                    </a:gs>
                    <a:gs pos="100000">
                      <a:srgbClr val="FFFFFF"/>
                    </a:gs>
                  </a:gsLst>
                  <a:lin ang="5400000" scaled="0"/>
                </a:gradFill>
              </a:rPr>
              <a:t> </a:t>
            </a:r>
          </a:p>
        </p:txBody>
      </p:sp>
      <p:sp>
        <p:nvSpPr>
          <p:cNvPr id="18" name="Text Placeholder 2"/>
          <p:cNvSpPr txBox="1">
            <a:spLocks/>
          </p:cNvSpPr>
          <p:nvPr/>
        </p:nvSpPr>
        <p:spPr>
          <a:xfrm>
            <a:off x="9036053" y="2495478"/>
            <a:ext cx="3150539" cy="628973"/>
          </a:xfrm>
          <a:prstGeom prst="rect">
            <a:avLst/>
          </a:prstGeom>
        </p:spPr>
        <p:txBody>
          <a:bodyPr/>
          <a:lstStyle>
            <a:lvl1pPr marL="342900" marR="0" indent="-3429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4000" kern="1200" spc="0" baseline="0">
                <a:gradFill>
                  <a:gsLst>
                    <a:gs pos="1250">
                      <a:schemeClr val="tx1"/>
                    </a:gs>
                    <a:gs pos="100000">
                      <a:schemeClr val="tx1"/>
                    </a:gs>
                  </a:gsLst>
                  <a:lin ang="5400000" scaled="0"/>
                </a:gradFill>
                <a:latin typeface="+mj-lt"/>
                <a:ea typeface="+mn-ea"/>
                <a:cs typeface="+mn-cs"/>
              </a:defRPr>
            </a:lvl1pPr>
            <a:lvl2pPr marL="584200" marR="0" indent="-2413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2pPr>
            <a:lvl3pPr marL="8001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400" kern="1200" spc="0" baseline="0">
                <a:gradFill>
                  <a:gsLst>
                    <a:gs pos="1250">
                      <a:schemeClr val="tx1"/>
                    </a:gs>
                    <a:gs pos="100000">
                      <a:schemeClr val="tx1"/>
                    </a:gs>
                  </a:gsLst>
                  <a:lin ang="5400000" scaled="0"/>
                </a:gradFill>
                <a:latin typeface="+mn-lt"/>
                <a:ea typeface="+mn-ea"/>
                <a:cs typeface="+mn-cs"/>
              </a:defRPr>
            </a:lvl3pPr>
            <a:lvl4pPr marL="10287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4pPr>
            <a:lvl5pPr marL="1257300" marR="0" indent="-228600" algn="l" defTabSz="932742" rtl="0" eaLnBrk="1" fontAlgn="auto" latinLnBrk="0" hangingPunct="1">
              <a:lnSpc>
                <a:spcPct val="90000"/>
              </a:lnSpc>
              <a:spcBef>
                <a:spcPct val="20000"/>
              </a:spcBef>
              <a:spcAft>
                <a:spcPts val="0"/>
              </a:spcAft>
              <a:buClr>
                <a:schemeClr val="tx1"/>
              </a:buClr>
              <a:buSzPct val="100000"/>
              <a:buFontTx/>
              <a:buBlip>
                <a:blip r:embed="rId3"/>
              </a:buBlip>
              <a:tabLst/>
              <a:defRPr sz="2000" kern="1200" spc="0" baseline="0">
                <a:gradFill>
                  <a:gsLst>
                    <a:gs pos="1250">
                      <a:schemeClr val="tx1"/>
                    </a:gs>
                    <a:gs pos="100000">
                      <a:schemeClr val="tx1"/>
                    </a:gs>
                  </a:gsLst>
                  <a:lin ang="5400000" scaled="0"/>
                </a:gra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01600" indent="0" algn="ctr">
              <a:spcAft>
                <a:spcPts val="600"/>
              </a:spcAft>
              <a:buClr>
                <a:srgbClr val="FFFFFF"/>
              </a:buClr>
              <a:buFontTx/>
              <a:buNone/>
            </a:pPr>
            <a:r>
              <a:rPr lang="en-US" sz="2800" u="sng" dirty="0" smtClean="0">
                <a:gradFill>
                  <a:gsLst>
                    <a:gs pos="1250">
                      <a:srgbClr val="FFFFFF"/>
                    </a:gs>
                    <a:gs pos="100000">
                      <a:srgbClr val="FFFFFF"/>
                    </a:gs>
                  </a:gsLst>
                  <a:lin ang="5400000" scaled="0"/>
                </a:gradFill>
              </a:rPr>
              <a:t>QR code</a:t>
            </a:r>
          </a:p>
        </p:txBody>
      </p:sp>
      <p:grpSp>
        <p:nvGrpSpPr>
          <p:cNvPr id="5" name="Group 4"/>
          <p:cNvGrpSpPr/>
          <p:nvPr/>
        </p:nvGrpSpPr>
        <p:grpSpPr>
          <a:xfrm>
            <a:off x="387213" y="3526770"/>
            <a:ext cx="4060839" cy="3475692"/>
            <a:chOff x="328598" y="3526770"/>
            <a:chExt cx="4060839" cy="3475692"/>
          </a:xfrm>
        </p:grpSpPr>
        <p:pic>
          <p:nvPicPr>
            <p:cNvPr id="3" name="Picture 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28598" y="3526870"/>
              <a:ext cx="4060839" cy="3475492"/>
            </a:xfrm>
            <a:prstGeom prst="rect">
              <a:avLst/>
            </a:prstGeom>
          </p:spPr>
        </p:pic>
        <p:sp>
          <p:nvSpPr>
            <p:cNvPr id="4" name="Rectangle 3"/>
            <p:cNvSpPr/>
            <p:nvPr/>
          </p:nvSpPr>
          <p:spPr bwMode="auto">
            <a:xfrm>
              <a:off x="328598" y="3526770"/>
              <a:ext cx="4060839" cy="3475692"/>
            </a:xfrm>
            <a:prstGeom prst="rect">
              <a:avLst/>
            </a:prstGeom>
            <a:gradFill flip="none" rotWithShape="1">
              <a:gsLst>
                <a:gs pos="18000">
                  <a:schemeClr val="bg2">
                    <a:alpha val="0"/>
                  </a:schemeClr>
                </a:gs>
                <a:gs pos="59000">
                  <a:srgbClr val="442359">
                    <a:alpha val="50000"/>
                  </a:srgbClr>
                </a:gs>
                <a:gs pos="92000">
                  <a:schemeClr val="bg2"/>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472" fontAlgn="base">
                <a:lnSpc>
                  <a:spcPct val="90000"/>
                </a:lnSpc>
                <a:spcBef>
                  <a:spcPct val="0"/>
                </a:spcBef>
                <a:spcAft>
                  <a:spcPct val="0"/>
                </a:spcAft>
              </a:pPr>
              <a:endParaRPr lang="en-US" sz="2400" dirty="0" err="1" smtClean="0">
                <a:gradFill>
                  <a:gsLst>
                    <a:gs pos="0">
                      <a:srgbClr val="FFFFFF"/>
                    </a:gs>
                    <a:gs pos="100000">
                      <a:srgbClr val="FFFFFF"/>
                    </a:gs>
                  </a:gsLst>
                  <a:lin ang="5400000" scaled="0"/>
                </a:gradFill>
                <a:ea typeface="Segoe UI" pitchFamily="34" charset="0"/>
                <a:cs typeface="Segoe UI" pitchFamily="34" charset="0"/>
              </a:endParaRPr>
            </a:p>
          </p:txBody>
        </p:sp>
      </p:grpSp>
    </p:spTree>
    <p:extLst>
      <p:ext uri="{BB962C8B-B14F-4D97-AF65-F5344CB8AC3E}">
        <p14:creationId xmlns:p14="http://schemas.microsoft.com/office/powerpoint/2010/main" val="2864155515"/>
      </p:ext>
    </p:extLst>
  </p:cSld>
  <p:clrMapOvr>
    <a:masterClrMapping/>
  </p:clrMapOvr>
  <p:transition spd="slow">
    <p:push/>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Evaluate this session</a:t>
            </a:r>
            <a:endParaRPr lang="en-US" dirty="0"/>
          </a:p>
        </p:txBody>
      </p:sp>
      <p:pic>
        <p:nvPicPr>
          <p:cNvPr id="10" name="Picture 2"/>
          <p:cNvPicPr>
            <a:picLocks noChangeAspect="1" noChangeArrowheads="1"/>
          </p:cNvPicPr>
          <p:nvPr/>
        </p:nvPicPr>
        <p:blipFill>
          <a:blip r:embed="rId3">
            <a:extLst>
              <a:ext uri="{28A0092B-C50C-407E-A947-70E740481C1C}">
                <a14:useLocalDpi xmlns:a14="http://schemas.microsoft.com/office/drawing/2010/main" val="0"/>
              </a:ext>
            </a:extLst>
          </a:blip>
          <a:stretch>
            <a:fillRect/>
          </a:stretch>
        </p:blipFill>
        <p:spPr bwMode="auto">
          <a:xfrm>
            <a:off x="3475830" y="1212849"/>
            <a:ext cx="5484814" cy="54848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92071665"/>
      </p:ext>
    </p:extLst>
  </p:cSld>
  <p:clrMapOvr>
    <a:masterClrMapping/>
  </p:clrMapOvr>
  <p:transition spd="slow">
    <p:push/>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bwMode="invGray">
          <a:xfrm>
            <a:off x="459230" y="2792817"/>
            <a:ext cx="3288506" cy="704445"/>
          </a:xfrm>
          <a:prstGeom prst="rect">
            <a:avLst/>
          </a:prstGeom>
        </p:spPr>
      </p:pic>
      <p:sp>
        <p:nvSpPr>
          <p:cNvPr id="5" name="Text Box 3"/>
          <p:cNvSpPr txBox="1">
            <a:spLocks noChangeArrowheads="1"/>
          </p:cNvSpPr>
          <p:nvPr/>
        </p:nvSpPr>
        <p:spPr bwMode="blackWhite">
          <a:xfrm>
            <a:off x="273051" y="6079032"/>
            <a:ext cx="10974388" cy="618631"/>
          </a:xfrm>
          <a:prstGeom prst="rect">
            <a:avLst/>
          </a:prstGeom>
        </p:spPr>
        <p:txBody>
          <a:bodyPr vert="horz" wrap="square" lIns="182880" tIns="146304" rIns="182880" bIns="146304" numCol="1" anchor="t" anchorCtr="0" compatLnSpc="1">
            <a:prstTxWarp prst="textNoShape">
              <a:avLst/>
            </a:prstTxWarp>
            <a:spAutoFit/>
          </a:bodyPr>
          <a:lstStyle/>
          <a:p>
            <a:pPr defTabSz="932290" eaLnBrk="0" hangingPunct="0"/>
            <a:r>
              <a:rPr lang="en-US" sz="700" dirty="0">
                <a:gradFill>
                  <a:gsLst>
                    <a:gs pos="0">
                      <a:srgbClr val="FFFFFF"/>
                    </a:gs>
                    <a:gs pos="100000">
                      <a:srgbClr val="FFFFFF"/>
                    </a:gs>
                  </a:gsLst>
                  <a:lin ang="5400000" scaled="0"/>
                </a:gradFill>
                <a:cs typeface="Segoe UI" pitchFamily="34" charset="0"/>
              </a:rPr>
              <a:t>© 2014 Microsoft Corporation. All rights reserved. Microsoft, Windows, and other product names are or may be registered trademarks and/or trademarks in the U.S. and/or other countries.</a:t>
            </a:r>
          </a:p>
          <a:p>
            <a:pPr defTabSz="932290" eaLnBrk="0" hangingPunct="0"/>
            <a:r>
              <a:rPr lang="en-US" sz="700" dirty="0">
                <a:gradFill>
                  <a:gsLst>
                    <a:gs pos="0">
                      <a:srgbClr val="FFFFFF"/>
                    </a:gs>
                    <a:gs pos="100000">
                      <a:srgbClr val="FFFFFF"/>
                    </a:gs>
                  </a:gsLst>
                  <a:lin ang="5400000" scaled="0"/>
                </a:gradFill>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037637" y="449261"/>
            <a:ext cx="2929050" cy="1344905"/>
          </a:xfrm>
          <a:prstGeom prst="rect">
            <a:avLst/>
          </a:prstGeom>
        </p:spPr>
      </p:pic>
    </p:spTree>
    <p:extLst>
      <p:ext uri="{BB962C8B-B14F-4D97-AF65-F5344CB8AC3E}">
        <p14:creationId xmlns:p14="http://schemas.microsoft.com/office/powerpoint/2010/main" val="825926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655638" y="845531"/>
            <a:ext cx="10591800" cy="3575602"/>
          </a:xfrm>
        </p:spPr>
        <p:txBody>
          <a:bodyPr/>
          <a:lstStyle/>
          <a:p>
            <a:pPr marL="0" indent="0"/>
            <a:r>
              <a:rPr lang="en-US" dirty="0"/>
              <a:t>Gartner “projects that, by 2016, large companies will stream more than 16 hours of video per worker, per month”</a:t>
            </a:r>
            <a:br>
              <a:rPr lang="en-US" dirty="0"/>
            </a:br>
            <a:endParaRPr lang="en-US" dirty="0"/>
          </a:p>
        </p:txBody>
      </p:sp>
      <p:sp>
        <p:nvSpPr>
          <p:cNvPr id="6" name="Text Placeholder 5"/>
          <p:cNvSpPr>
            <a:spLocks noGrp="1"/>
          </p:cNvSpPr>
          <p:nvPr>
            <p:ph type="body" sz="quarter" idx="10"/>
          </p:nvPr>
        </p:nvSpPr>
        <p:spPr>
          <a:xfrm>
            <a:off x="5395285" y="4503091"/>
            <a:ext cx="6233151" cy="1348061"/>
          </a:xfrm>
        </p:spPr>
        <p:txBody>
          <a:bodyPr/>
          <a:lstStyle/>
          <a:p>
            <a:r>
              <a:rPr lang="en-US" sz="2800" i="1" dirty="0"/>
              <a:t>Gartner Magic Quadrant for </a:t>
            </a:r>
            <a:r>
              <a:rPr lang="en-US" sz="2800" i="1" dirty="0" smtClean="0"/>
              <a:t/>
            </a:r>
            <a:br>
              <a:rPr lang="en-US" sz="2800" i="1" dirty="0" smtClean="0"/>
            </a:br>
            <a:r>
              <a:rPr lang="en-US" sz="2800" i="1" dirty="0" smtClean="0"/>
              <a:t>Enterprise </a:t>
            </a:r>
            <a:r>
              <a:rPr lang="en-US" sz="2800" i="1" dirty="0"/>
              <a:t>Video Content Management, Whit Andrews, September 2013</a:t>
            </a:r>
            <a:endParaRPr lang="en-US" sz="2800" dirty="0"/>
          </a:p>
        </p:txBody>
      </p:sp>
    </p:spTree>
    <p:extLst>
      <p:ext uri="{BB962C8B-B14F-4D97-AF65-F5344CB8AC3E}">
        <p14:creationId xmlns:p14="http://schemas.microsoft.com/office/powerpoint/2010/main" val="4041712791"/>
      </p:ext>
    </p:extLst>
  </p:cSld>
  <p:clrMapOvr>
    <a:masterClrMapping/>
  </p:clrMapOvr>
  <p:transition>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437" y="128298"/>
            <a:ext cx="12238038" cy="844895"/>
          </a:xfrm>
        </p:spPr>
        <p:txBody>
          <a:bodyPr/>
          <a:lstStyle/>
          <a:p>
            <a:r>
              <a:rPr lang="en-US" dirty="0" smtClean="0">
                <a:solidFill>
                  <a:schemeClr val="tx1"/>
                </a:solidFill>
              </a:rPr>
              <a:t>Office 365 Video </a:t>
            </a:r>
            <a:r>
              <a:rPr lang="en-US" sz="3600" dirty="0"/>
              <a:t>powered by Azure Media </a:t>
            </a:r>
            <a:r>
              <a:rPr lang="en-US" sz="3600" dirty="0" smtClean="0"/>
              <a:t>Services</a:t>
            </a:r>
            <a:endParaRPr lang="en-US" dirty="0">
              <a:solidFill>
                <a:schemeClr val="tx1"/>
              </a:solidFill>
            </a:endParaRPr>
          </a:p>
        </p:txBody>
      </p:sp>
      <p:sp>
        <p:nvSpPr>
          <p:cNvPr id="7" name="TextBox 6"/>
          <p:cNvSpPr txBox="1"/>
          <p:nvPr/>
        </p:nvSpPr>
        <p:spPr>
          <a:xfrm>
            <a:off x="1" y="913140"/>
            <a:ext cx="11476036" cy="572464"/>
          </a:xfrm>
          <a:prstGeom prst="rect">
            <a:avLst/>
          </a:prstGeom>
          <a:noFill/>
        </p:spPr>
        <p:txBody>
          <a:bodyPr wrap="square" lIns="182880" tIns="146304" rIns="182880" bIns="146304" rtlCol="0">
            <a:spAutoFit/>
          </a:bodyPr>
          <a:lstStyle/>
          <a:p>
            <a:pPr algn="ctr">
              <a:lnSpc>
                <a:spcPct val="90000"/>
              </a:lnSpc>
              <a:spcAft>
                <a:spcPts val="600"/>
              </a:spcAft>
            </a:pPr>
            <a:r>
              <a:rPr lang="en-US" sz="2000" dirty="0" smtClean="0">
                <a:solidFill>
                  <a:srgbClr val="FFFF00"/>
                </a:solidFill>
              </a:rPr>
              <a:t>simple | fast | mobile | secure</a:t>
            </a:r>
          </a:p>
        </p:txBody>
      </p:sp>
      <p:sp>
        <p:nvSpPr>
          <p:cNvPr id="14" name="Text Placeholder 7"/>
          <p:cNvSpPr>
            <a:spLocks noGrp="1"/>
          </p:cNvSpPr>
          <p:nvPr>
            <p:ph type="body" sz="quarter" idx="10"/>
          </p:nvPr>
        </p:nvSpPr>
        <p:spPr>
          <a:xfrm>
            <a:off x="274638" y="1455311"/>
            <a:ext cx="3602206" cy="2886944"/>
          </a:xfrm>
        </p:spPr>
        <p:txBody>
          <a:bodyPr/>
          <a:lstStyle/>
          <a:p>
            <a:r>
              <a:rPr lang="en-US" dirty="0" smtClean="0">
                <a:solidFill>
                  <a:schemeClr val="tx1"/>
                </a:solidFill>
              </a:rPr>
              <a:t>easily consume video</a:t>
            </a:r>
          </a:p>
          <a:p>
            <a:r>
              <a:rPr lang="en-US" sz="2800" dirty="0"/>
              <a:t>modern, </a:t>
            </a:r>
            <a:r>
              <a:rPr lang="en-US" sz="2800" dirty="0" smtClean="0"/>
              <a:t>mobile, </a:t>
            </a:r>
            <a:r>
              <a:rPr lang="en-US" sz="2800" dirty="0"/>
              <a:t>“everything in one place” video </a:t>
            </a:r>
            <a:r>
              <a:rPr lang="en-US" sz="2800" dirty="0" smtClean="0"/>
              <a:t>destination</a:t>
            </a:r>
            <a:endParaRPr lang="en-US" sz="2800" dirty="0"/>
          </a:p>
        </p:txBody>
      </p:sp>
      <p:sp>
        <p:nvSpPr>
          <p:cNvPr id="15" name="Text Placeholder 7"/>
          <p:cNvSpPr>
            <a:spLocks noGrp="1"/>
          </p:cNvSpPr>
          <p:nvPr>
            <p:ph type="body" sz="quarter" idx="10"/>
          </p:nvPr>
        </p:nvSpPr>
        <p:spPr>
          <a:xfrm>
            <a:off x="3968669" y="1449749"/>
            <a:ext cx="4410044" cy="1612749"/>
          </a:xfrm>
        </p:spPr>
        <p:txBody>
          <a:bodyPr/>
          <a:lstStyle/>
          <a:p>
            <a:r>
              <a:rPr lang="en-US" dirty="0" smtClean="0">
                <a:solidFill>
                  <a:schemeClr val="tx1"/>
                </a:solidFill>
              </a:rPr>
              <a:t>share ideas broadly</a:t>
            </a:r>
          </a:p>
          <a:p>
            <a:r>
              <a:rPr lang="en-US" sz="2800" dirty="0"/>
              <a:t>rich, discoverable social video across devices</a:t>
            </a:r>
          </a:p>
        </p:txBody>
      </p:sp>
      <p:sp>
        <p:nvSpPr>
          <p:cNvPr id="16" name="Text Placeholder 7"/>
          <p:cNvSpPr>
            <a:spLocks noGrp="1"/>
          </p:cNvSpPr>
          <p:nvPr>
            <p:ph type="body" sz="quarter" idx="10"/>
          </p:nvPr>
        </p:nvSpPr>
        <p:spPr>
          <a:xfrm>
            <a:off x="8616623" y="1455311"/>
            <a:ext cx="3728027" cy="2499146"/>
          </a:xfrm>
        </p:spPr>
        <p:txBody>
          <a:bodyPr/>
          <a:lstStyle/>
          <a:p>
            <a:r>
              <a:rPr lang="en-US" dirty="0" smtClean="0">
                <a:solidFill>
                  <a:schemeClr val="tx1"/>
                </a:solidFill>
              </a:rPr>
              <a:t>Secure and </a:t>
            </a:r>
            <a:r>
              <a:rPr lang="en-US" dirty="0">
                <a:solidFill>
                  <a:schemeClr val="tx1"/>
                </a:solidFill>
              </a:rPr>
              <a:t>e</a:t>
            </a:r>
            <a:r>
              <a:rPr lang="en-US" dirty="0" smtClean="0">
                <a:solidFill>
                  <a:schemeClr val="tx1"/>
                </a:solidFill>
              </a:rPr>
              <a:t>asy to manage</a:t>
            </a:r>
          </a:p>
          <a:p>
            <a:r>
              <a:rPr lang="en-US" sz="2800" dirty="0" smtClean="0"/>
              <a:t>Scalable</a:t>
            </a:r>
            <a:r>
              <a:rPr lang="en-US" sz="2800" dirty="0"/>
              <a:t>, encrypted, cross-geo video streaming service</a:t>
            </a:r>
          </a:p>
        </p:txBody>
      </p:sp>
      <p:grpSp>
        <p:nvGrpSpPr>
          <p:cNvPr id="4" name="Group 3"/>
          <p:cNvGrpSpPr/>
          <p:nvPr/>
        </p:nvGrpSpPr>
        <p:grpSpPr>
          <a:xfrm>
            <a:off x="3308406" y="3535715"/>
            <a:ext cx="5308217" cy="3097196"/>
            <a:chOff x="3308406" y="3535715"/>
            <a:chExt cx="5308217" cy="3097196"/>
          </a:xfrm>
        </p:grpSpPr>
        <p:pic>
          <p:nvPicPr>
            <p:cNvPr id="17" name="Picture 16"/>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339" t="5696" r="50572" b="17287"/>
            <a:stretch/>
          </p:blipFill>
          <p:spPr>
            <a:xfrm>
              <a:off x="3308406" y="3535715"/>
              <a:ext cx="930659" cy="1897113"/>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90020" y="3838067"/>
              <a:ext cx="786049" cy="1324700"/>
            </a:xfrm>
            <a:prstGeom prst="rect">
              <a:avLst/>
            </a:prstGeom>
          </p:spPr>
        </p:pic>
        <p:grpSp>
          <p:nvGrpSpPr>
            <p:cNvPr id="21" name="Group 20"/>
            <p:cNvGrpSpPr/>
            <p:nvPr/>
          </p:nvGrpSpPr>
          <p:grpSpPr>
            <a:xfrm>
              <a:off x="3730760" y="3706863"/>
              <a:ext cx="4885863" cy="2926048"/>
              <a:chOff x="3730760" y="3706863"/>
              <a:chExt cx="4885863" cy="2926048"/>
            </a:xfrm>
          </p:grpSpPr>
          <p:pic>
            <p:nvPicPr>
              <p:cNvPr id="3" name="Picture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730760" y="3706863"/>
                <a:ext cx="4885863" cy="2926048"/>
              </a:xfrm>
              <a:prstGeom prst="rect">
                <a:avLst/>
              </a:prstGeom>
            </p:spPr>
          </p:pic>
          <p:pic>
            <p:nvPicPr>
              <p:cNvPr id="20" name="Picture 19"/>
              <p:cNvPicPr>
                <a:picLocks noChangeAspect="1"/>
              </p:cNvPicPr>
              <p:nvPr/>
            </p:nvPicPr>
            <p:blipFill>
              <a:blip r:embed="rId6"/>
              <a:stretch>
                <a:fillRect/>
              </a:stretch>
            </p:blipFill>
            <p:spPr>
              <a:xfrm>
                <a:off x="4432875" y="3815081"/>
                <a:ext cx="3438932" cy="2031019"/>
              </a:xfrm>
              <a:prstGeom prst="rect">
                <a:avLst/>
              </a:prstGeom>
            </p:spPr>
          </p:pic>
        </p:grpSp>
      </p:grpSp>
    </p:spTree>
    <p:extLst>
      <p:ext uri="{BB962C8B-B14F-4D97-AF65-F5344CB8AC3E}">
        <p14:creationId xmlns:p14="http://schemas.microsoft.com/office/powerpoint/2010/main" val="4102430702"/>
      </p:ext>
    </p:extLst>
  </p:cSld>
  <p:clrMapOvr>
    <a:masterClrMapping/>
  </p:clrMapOvr>
  <p:transition>
    <p:fade/>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4638" y="220662"/>
            <a:ext cx="11614925" cy="696913"/>
          </a:xfrm>
        </p:spPr>
        <p:txBody>
          <a:bodyPr/>
          <a:lstStyle/>
          <a:p>
            <a:r>
              <a:rPr lang="en-US" sz="4800" dirty="0" smtClean="0"/>
              <a:t>easily consume video</a:t>
            </a:r>
            <a:endParaRPr lang="en-US" sz="4800" dirty="0"/>
          </a:p>
        </p:txBody>
      </p:sp>
      <p:sp>
        <p:nvSpPr>
          <p:cNvPr id="3" name="Text Placeholder 2"/>
          <p:cNvSpPr>
            <a:spLocks noGrp="1"/>
          </p:cNvSpPr>
          <p:nvPr>
            <p:ph type="body" sz="quarter" idx="11"/>
          </p:nvPr>
        </p:nvSpPr>
        <p:spPr>
          <a:xfrm>
            <a:off x="274639" y="1008745"/>
            <a:ext cx="11889564" cy="5570756"/>
          </a:xfrm>
        </p:spPr>
        <p:txBody>
          <a:bodyPr/>
          <a:lstStyle/>
          <a:p>
            <a:r>
              <a:rPr lang="en-US" sz="3200" dirty="0" smtClean="0"/>
              <a:t>access</a:t>
            </a:r>
          </a:p>
          <a:p>
            <a:pPr marL="0" lvl="1"/>
            <a:r>
              <a:rPr lang="en-US" sz="1600" dirty="0"/>
              <a:t>i</a:t>
            </a:r>
            <a:r>
              <a:rPr lang="en-US" sz="1600" dirty="0" smtClean="0"/>
              <a:t>deas</a:t>
            </a:r>
          </a:p>
          <a:p>
            <a:pPr marL="0" lvl="1"/>
            <a:r>
              <a:rPr lang="en-US" sz="1600" dirty="0"/>
              <a:t>c</a:t>
            </a:r>
            <a:r>
              <a:rPr lang="en-US" sz="1600" dirty="0" smtClean="0"/>
              <a:t>oncepts</a:t>
            </a:r>
          </a:p>
          <a:p>
            <a:pPr marL="0" lvl="1"/>
            <a:r>
              <a:rPr lang="en-US" sz="1600" dirty="0"/>
              <a:t>c</a:t>
            </a:r>
            <a:r>
              <a:rPr lang="en-US" sz="1600" dirty="0" smtClean="0"/>
              <a:t>hanges</a:t>
            </a:r>
          </a:p>
          <a:p>
            <a:pPr marL="0" lvl="1"/>
            <a:r>
              <a:rPr lang="en-US" dirty="0" smtClean="0">
                <a:gradFill>
                  <a:gsLst>
                    <a:gs pos="2920">
                      <a:schemeClr val="tx2"/>
                    </a:gs>
                    <a:gs pos="39000">
                      <a:schemeClr val="tx2"/>
                    </a:gs>
                  </a:gsLst>
                  <a:lin ang="5400000" scaled="0"/>
                </a:gradFill>
                <a:latin typeface="+mj-lt"/>
              </a:rPr>
              <a:t>via Web </a:t>
            </a:r>
            <a:r>
              <a:rPr lang="en-US" dirty="0">
                <a:gradFill>
                  <a:gsLst>
                    <a:gs pos="2920">
                      <a:schemeClr val="tx2"/>
                    </a:gs>
                    <a:gs pos="39000">
                      <a:schemeClr val="tx2"/>
                    </a:gs>
                  </a:gsLst>
                  <a:lin ang="5400000" scaled="0"/>
                </a:gradFill>
                <a:latin typeface="+mj-lt"/>
              </a:rPr>
              <a:t>and mobile</a:t>
            </a:r>
          </a:p>
          <a:p>
            <a:endParaRPr lang="en-US" sz="2000" dirty="0" smtClean="0"/>
          </a:p>
          <a:p>
            <a:r>
              <a:rPr lang="en-US" sz="3200" dirty="0" smtClean="0"/>
              <a:t>educate</a:t>
            </a:r>
          </a:p>
          <a:p>
            <a:r>
              <a:rPr lang="en-US" sz="1600" dirty="0">
                <a:gradFill>
                  <a:gsLst>
                    <a:gs pos="1250">
                      <a:schemeClr val="tx1"/>
                    </a:gs>
                    <a:gs pos="100000">
                      <a:schemeClr val="tx1"/>
                    </a:gs>
                  </a:gsLst>
                  <a:lin ang="5400000" scaled="0"/>
                </a:gradFill>
                <a:latin typeface="+mn-lt"/>
              </a:rPr>
              <a:t>o</a:t>
            </a:r>
            <a:r>
              <a:rPr lang="en-US" sz="1600" dirty="0" smtClean="0">
                <a:gradFill>
                  <a:gsLst>
                    <a:gs pos="1250">
                      <a:schemeClr val="tx1"/>
                    </a:gs>
                    <a:gs pos="100000">
                      <a:schemeClr val="tx1"/>
                    </a:gs>
                  </a:gsLst>
                  <a:lin ang="5400000" scaled="0"/>
                </a:gradFill>
                <a:latin typeface="+mn-lt"/>
              </a:rPr>
              <a:t>nboarding</a:t>
            </a:r>
          </a:p>
          <a:p>
            <a:r>
              <a:rPr lang="en-US" sz="1600" dirty="0" smtClean="0">
                <a:gradFill>
                  <a:gsLst>
                    <a:gs pos="1250">
                      <a:schemeClr val="tx1"/>
                    </a:gs>
                    <a:gs pos="100000">
                      <a:schemeClr val="tx1"/>
                    </a:gs>
                  </a:gsLst>
                  <a:lin ang="5400000" scaled="0"/>
                </a:gradFill>
                <a:latin typeface="+mn-lt"/>
              </a:rPr>
              <a:t>training </a:t>
            </a:r>
          </a:p>
          <a:p>
            <a:r>
              <a:rPr lang="en-US" sz="2000" dirty="0"/>
              <a:t>across the globe</a:t>
            </a:r>
          </a:p>
          <a:p>
            <a:endParaRPr lang="en-US" sz="2000" dirty="0" smtClean="0"/>
          </a:p>
          <a:p>
            <a:r>
              <a:rPr lang="en-US" sz="3200" dirty="0"/>
              <a:t>r</a:t>
            </a:r>
            <a:r>
              <a:rPr lang="en-US" sz="3200" dirty="0" smtClean="0"/>
              <a:t>eturn to</a:t>
            </a:r>
            <a:endParaRPr lang="en-US" sz="3200" dirty="0"/>
          </a:p>
          <a:p>
            <a:r>
              <a:rPr lang="en-US" sz="1600" dirty="0">
                <a:gradFill>
                  <a:gsLst>
                    <a:gs pos="1250">
                      <a:schemeClr val="tx1"/>
                    </a:gs>
                    <a:gs pos="100000">
                      <a:schemeClr val="tx1"/>
                    </a:gs>
                  </a:gsLst>
                  <a:lin ang="5400000" scaled="0"/>
                </a:gradFill>
                <a:latin typeface="+mn-lt"/>
              </a:rPr>
              <a:t>s</a:t>
            </a:r>
            <a:r>
              <a:rPr lang="en-US" sz="1600" dirty="0" smtClean="0">
                <a:gradFill>
                  <a:gsLst>
                    <a:gs pos="1250">
                      <a:schemeClr val="tx1"/>
                    </a:gs>
                    <a:gs pos="100000">
                      <a:schemeClr val="tx1"/>
                    </a:gs>
                  </a:gsLst>
                  <a:lin ang="5400000" scaled="0"/>
                </a:gradFill>
                <a:latin typeface="+mn-lt"/>
              </a:rPr>
              <a:t>hare</a:t>
            </a:r>
          </a:p>
          <a:p>
            <a:r>
              <a:rPr lang="en-US" sz="1600" dirty="0">
                <a:gradFill>
                  <a:gsLst>
                    <a:gs pos="1250">
                      <a:schemeClr val="tx1"/>
                    </a:gs>
                    <a:gs pos="100000">
                      <a:schemeClr val="tx1"/>
                    </a:gs>
                  </a:gsLst>
                  <a:lin ang="5400000" scaled="0"/>
                </a:gradFill>
                <a:latin typeface="+mn-lt"/>
              </a:rPr>
              <a:t>h</a:t>
            </a:r>
            <a:r>
              <a:rPr lang="en-US" sz="1600" dirty="0" smtClean="0">
                <a:gradFill>
                  <a:gsLst>
                    <a:gs pos="1250">
                      <a:schemeClr val="tx1"/>
                    </a:gs>
                    <a:gs pos="100000">
                      <a:schemeClr val="tx1"/>
                    </a:gs>
                  </a:gsLst>
                  <a:lin ang="5400000" scaled="0"/>
                </a:gradFill>
                <a:latin typeface="+mn-lt"/>
              </a:rPr>
              <a:t>elp</a:t>
            </a:r>
          </a:p>
          <a:p>
            <a:r>
              <a:rPr lang="en-US" sz="1600" dirty="0">
                <a:gradFill>
                  <a:gsLst>
                    <a:gs pos="1250">
                      <a:schemeClr val="tx1"/>
                    </a:gs>
                    <a:gs pos="100000">
                      <a:schemeClr val="tx1"/>
                    </a:gs>
                  </a:gsLst>
                  <a:lin ang="5400000" scaled="0"/>
                </a:gradFill>
                <a:latin typeface="+mn-lt"/>
              </a:rPr>
              <a:t>c</a:t>
            </a:r>
            <a:r>
              <a:rPr lang="en-US" sz="1600" dirty="0" smtClean="0">
                <a:gradFill>
                  <a:gsLst>
                    <a:gs pos="1250">
                      <a:schemeClr val="tx1"/>
                    </a:gs>
                    <a:gs pos="100000">
                      <a:schemeClr val="tx1"/>
                    </a:gs>
                  </a:gsLst>
                  <a:lin ang="5400000" scaled="0"/>
                </a:gradFill>
                <a:latin typeface="+mn-lt"/>
              </a:rPr>
              <a:t>onsume</a:t>
            </a:r>
          </a:p>
          <a:p>
            <a:r>
              <a:rPr lang="en-US" sz="2000" dirty="0" smtClean="0"/>
              <a:t>on beautiful, dynamic sites</a:t>
            </a:r>
            <a:endParaRPr lang="en-US" sz="2000" dirty="0"/>
          </a:p>
        </p:txBody>
      </p:sp>
      <p:pic>
        <p:nvPicPr>
          <p:cNvPr id="6" name="Picture 5"/>
          <p:cNvPicPr>
            <a:picLocks noChangeAspect="1"/>
          </p:cNvPicPr>
          <p:nvPr/>
        </p:nvPicPr>
        <p:blipFill>
          <a:blip r:embed="rId3"/>
          <a:stretch>
            <a:fillRect/>
          </a:stretch>
        </p:blipFill>
        <p:spPr>
          <a:xfrm>
            <a:off x="3393815" y="1135062"/>
            <a:ext cx="7891911" cy="4660928"/>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4"/>
          <a:stretch>
            <a:fillRect/>
          </a:stretch>
        </p:blipFill>
        <p:spPr>
          <a:xfrm>
            <a:off x="3714072" y="1660277"/>
            <a:ext cx="7891910" cy="3409225"/>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5"/>
          <a:stretch>
            <a:fillRect/>
          </a:stretch>
        </p:blipFill>
        <p:spPr>
          <a:xfrm>
            <a:off x="3977030" y="1955551"/>
            <a:ext cx="7891911" cy="4838257"/>
          </a:xfrm>
          <a:prstGeom prst="rect">
            <a:avLst/>
          </a:prstGeom>
        </p:spPr>
      </p:pic>
    </p:spTree>
    <p:extLst>
      <p:ext uri="{BB962C8B-B14F-4D97-AF65-F5344CB8AC3E}">
        <p14:creationId xmlns:p14="http://schemas.microsoft.com/office/powerpoint/2010/main" val="21851013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par>
                                <p:cTn id="9" presetID="2" presetClass="exit" presetSubtype="4" fill="hold" nodeType="with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1+ppt_h/2"/>
                                          </p:val>
                                        </p:tav>
                                      </p:tavLst>
                                    </p:anim>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 calcmode="lin" valueType="num">
                                      <p:cBhvr additive="base">
                                        <p:cTn id="17" dur="500" fill="hold"/>
                                        <p:tgtEl>
                                          <p:spTgt spid="8"/>
                                        </p:tgtEl>
                                        <p:attrNameLst>
                                          <p:attrName>ppt_x</p:attrName>
                                        </p:attrNameLst>
                                      </p:cBhvr>
                                      <p:tavLst>
                                        <p:tav tm="0">
                                          <p:val>
                                            <p:strVal val="#ppt_x"/>
                                          </p:val>
                                        </p:tav>
                                        <p:tav tm="100000">
                                          <p:val>
                                            <p:strVal val="#ppt_x"/>
                                          </p:val>
                                        </p:tav>
                                      </p:tavLst>
                                    </p:anim>
                                    <p:anim calcmode="lin" valueType="num">
                                      <p:cBhvr additive="base">
                                        <p:cTn id="18" dur="500" fill="hold"/>
                                        <p:tgtEl>
                                          <p:spTgt spid="8"/>
                                        </p:tgtEl>
                                        <p:attrNameLst>
                                          <p:attrName>ppt_y</p:attrName>
                                        </p:attrNameLst>
                                      </p:cBhvr>
                                      <p:tavLst>
                                        <p:tav tm="0">
                                          <p:val>
                                            <p:strVal val="1+#ppt_h/2"/>
                                          </p:val>
                                        </p:tav>
                                        <p:tav tm="100000">
                                          <p:val>
                                            <p:strVal val="#ppt_y"/>
                                          </p:val>
                                        </p:tav>
                                      </p:tavLst>
                                    </p:anim>
                                  </p:childTnLst>
                                </p:cTn>
                              </p:par>
                              <p:par>
                                <p:cTn id="19" presetID="2" presetClass="exit" presetSubtype="4" fill="hold" nodeType="withEffect">
                                  <p:stCondLst>
                                    <p:cond delay="0"/>
                                  </p:stCondLst>
                                  <p:childTnLst>
                                    <p:anim calcmode="lin" valueType="num">
                                      <p:cBhvr additive="base">
                                        <p:cTn id="20" dur="500"/>
                                        <p:tgtEl>
                                          <p:spTgt spid="7"/>
                                        </p:tgtEl>
                                        <p:attrNameLst>
                                          <p:attrName>ppt_x</p:attrName>
                                        </p:attrNameLst>
                                      </p:cBhvr>
                                      <p:tavLst>
                                        <p:tav tm="0">
                                          <p:val>
                                            <p:strVal val="ppt_x"/>
                                          </p:val>
                                        </p:tav>
                                        <p:tav tm="100000">
                                          <p:val>
                                            <p:strVal val="ppt_x"/>
                                          </p:val>
                                        </p:tav>
                                      </p:tavLst>
                                    </p:anim>
                                    <p:anim calcmode="lin" valueType="num">
                                      <p:cBhvr additive="base">
                                        <p:cTn id="21" dur="500"/>
                                        <p:tgtEl>
                                          <p:spTgt spid="7"/>
                                        </p:tgtEl>
                                        <p:attrNameLst>
                                          <p:attrName>ppt_y</p:attrName>
                                        </p:attrNameLst>
                                      </p:cBhvr>
                                      <p:tavLst>
                                        <p:tav tm="0">
                                          <p:val>
                                            <p:strVal val="ppt_y"/>
                                          </p:val>
                                        </p:tav>
                                        <p:tav tm="100000">
                                          <p:val>
                                            <p:strVal val="1+ppt_h/2"/>
                                          </p:val>
                                        </p:tav>
                                      </p:tavLst>
                                    </p:anim>
                                    <p:set>
                                      <p:cBhvr>
                                        <p:cTn id="22"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t>
            </a:r>
            <a:r>
              <a:rPr lang="en-US" dirty="0" smtClean="0"/>
              <a:t>hare ideas broadly</a:t>
            </a:r>
            <a:endParaRPr lang="en-US" dirty="0"/>
          </a:p>
        </p:txBody>
      </p:sp>
      <p:sp>
        <p:nvSpPr>
          <p:cNvPr id="3" name="Text Placeholder 2"/>
          <p:cNvSpPr>
            <a:spLocks noGrp="1"/>
          </p:cNvSpPr>
          <p:nvPr>
            <p:ph type="body" sz="quarter" idx="11"/>
          </p:nvPr>
        </p:nvSpPr>
        <p:spPr>
          <a:xfrm>
            <a:off x="274639" y="1212849"/>
            <a:ext cx="11889564" cy="2769989"/>
          </a:xfrm>
        </p:spPr>
        <p:txBody>
          <a:bodyPr/>
          <a:lstStyle/>
          <a:p>
            <a:r>
              <a:rPr lang="en-US" dirty="0" smtClean="0"/>
              <a:t>create</a:t>
            </a:r>
          </a:p>
          <a:p>
            <a:r>
              <a:rPr lang="en-US" dirty="0" smtClean="0"/>
              <a:t>upload</a:t>
            </a:r>
          </a:p>
          <a:p>
            <a:r>
              <a:rPr lang="en-US" dirty="0" smtClean="0"/>
              <a:t>tag</a:t>
            </a:r>
          </a:p>
          <a:p>
            <a:r>
              <a:rPr lang="en-US" dirty="0" smtClean="0"/>
              <a:t>socialize</a:t>
            </a:r>
            <a:endParaRPr lang="en-US" dirty="0"/>
          </a:p>
        </p:txBody>
      </p:sp>
      <p:pic>
        <p:nvPicPr>
          <p:cNvPr id="6" name="Picture 5"/>
          <p:cNvPicPr>
            <a:picLocks noChangeAspect="1"/>
          </p:cNvPicPr>
          <p:nvPr/>
        </p:nvPicPr>
        <p:blipFill>
          <a:blip r:embed="rId3"/>
          <a:stretch>
            <a:fillRect/>
          </a:stretch>
        </p:blipFill>
        <p:spPr>
          <a:xfrm>
            <a:off x="2834993" y="1141620"/>
            <a:ext cx="7732563" cy="4753266"/>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3515926" y="1497271"/>
            <a:ext cx="7737423" cy="4753266"/>
          </a:xfrm>
          <a:prstGeom prst="rect">
            <a:avLst/>
          </a:prstGeom>
          <a:ln>
            <a:noFill/>
          </a:ln>
          <a:effectLst>
            <a:outerShdw blurRad="292100" dist="139700" dir="2700000" algn="tl" rotWithShape="0">
              <a:srgbClr val="333333">
                <a:alpha val="65000"/>
              </a:srgbClr>
            </a:outerShdw>
          </a:effectLst>
        </p:spPr>
      </p:pic>
      <p:pic>
        <p:nvPicPr>
          <p:cNvPr id="7" name="Picture 6"/>
          <p:cNvPicPr>
            <a:picLocks noChangeAspect="1"/>
          </p:cNvPicPr>
          <p:nvPr/>
        </p:nvPicPr>
        <p:blipFill>
          <a:blip r:embed="rId5"/>
          <a:stretch>
            <a:fillRect/>
          </a:stretch>
        </p:blipFill>
        <p:spPr>
          <a:xfrm>
            <a:off x="4206579" y="1871570"/>
            <a:ext cx="7732563" cy="473461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09003261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xit" presetSubtype="4" fill="hold" nodeType="withEffect">
                                  <p:stCondLst>
                                    <p:cond delay="0"/>
                                  </p:stCondLst>
                                  <p:childTnLst>
                                    <p:anim calcmode="lin" valueType="num">
                                      <p:cBhvr additive="base">
                                        <p:cTn id="10" dur="500"/>
                                        <p:tgtEl>
                                          <p:spTgt spid="6"/>
                                        </p:tgtEl>
                                        <p:attrNameLst>
                                          <p:attrName>ppt_x</p:attrName>
                                        </p:attrNameLst>
                                      </p:cBhvr>
                                      <p:tavLst>
                                        <p:tav tm="0">
                                          <p:val>
                                            <p:strVal val="ppt_x"/>
                                          </p:val>
                                        </p:tav>
                                        <p:tav tm="100000">
                                          <p:val>
                                            <p:strVal val="ppt_x"/>
                                          </p:val>
                                        </p:tav>
                                      </p:tavLst>
                                    </p:anim>
                                    <p:anim calcmode="lin" valueType="num">
                                      <p:cBhvr additive="base">
                                        <p:cTn id="11" dur="500"/>
                                        <p:tgtEl>
                                          <p:spTgt spid="6"/>
                                        </p:tgtEl>
                                        <p:attrNameLst>
                                          <p:attrName>ppt_y</p:attrName>
                                        </p:attrNameLst>
                                      </p:cBhvr>
                                      <p:tavLst>
                                        <p:tav tm="0">
                                          <p:val>
                                            <p:strVal val="ppt_y"/>
                                          </p:val>
                                        </p:tav>
                                        <p:tav tm="100000">
                                          <p:val>
                                            <p:strVal val="1+ppt_h/2"/>
                                          </p:val>
                                        </p:tav>
                                      </p:tavLst>
                                    </p:anim>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par>
                                <p:cTn id="19" presetID="2" presetClass="exit" presetSubtype="4" fill="hold" nodeType="withEffect">
                                  <p:stCondLst>
                                    <p:cond delay="0"/>
                                  </p:stCondLst>
                                  <p:childTnLst>
                                    <p:anim calcmode="lin" valueType="num">
                                      <p:cBhvr additive="base">
                                        <p:cTn id="20" dur="500"/>
                                        <p:tgtEl>
                                          <p:spTgt spid="8"/>
                                        </p:tgtEl>
                                        <p:attrNameLst>
                                          <p:attrName>ppt_x</p:attrName>
                                        </p:attrNameLst>
                                      </p:cBhvr>
                                      <p:tavLst>
                                        <p:tav tm="0">
                                          <p:val>
                                            <p:strVal val="ppt_x"/>
                                          </p:val>
                                        </p:tav>
                                        <p:tav tm="100000">
                                          <p:val>
                                            <p:strVal val="ppt_x"/>
                                          </p:val>
                                        </p:tav>
                                      </p:tavLst>
                                    </p:anim>
                                    <p:anim calcmode="lin" valueType="num">
                                      <p:cBhvr additive="base">
                                        <p:cTn id="21" dur="500"/>
                                        <p:tgtEl>
                                          <p:spTgt spid="8"/>
                                        </p:tgtEl>
                                        <p:attrNameLst>
                                          <p:attrName>ppt_y</p:attrName>
                                        </p:attrNameLst>
                                      </p:cBhvr>
                                      <p:tavLst>
                                        <p:tav tm="0">
                                          <p:val>
                                            <p:strVal val="ppt_y"/>
                                          </p:val>
                                        </p:tav>
                                        <p:tav tm="100000">
                                          <p:val>
                                            <p:strVal val="1+ppt_h/2"/>
                                          </p:val>
                                        </p:tav>
                                      </p:tavLst>
                                    </p:anim>
                                    <p:set>
                                      <p:cBhvr>
                                        <p:cTn id="2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always mobile</a:t>
            </a:r>
            <a:endParaRPr lang="en-US" dirty="0"/>
          </a:p>
        </p:txBody>
      </p:sp>
      <p:sp>
        <p:nvSpPr>
          <p:cNvPr id="3" name="Text Placeholder 2"/>
          <p:cNvSpPr>
            <a:spLocks noGrp="1"/>
          </p:cNvSpPr>
          <p:nvPr>
            <p:ph type="body" sz="quarter" idx="11"/>
          </p:nvPr>
        </p:nvSpPr>
        <p:spPr>
          <a:xfrm>
            <a:off x="274639" y="1212849"/>
            <a:ext cx="11889564" cy="2769989"/>
          </a:xfrm>
        </p:spPr>
        <p:txBody>
          <a:bodyPr/>
          <a:lstStyle/>
          <a:p>
            <a:r>
              <a:rPr lang="en-US" dirty="0" smtClean="0"/>
              <a:t>browse</a:t>
            </a:r>
          </a:p>
          <a:p>
            <a:r>
              <a:rPr lang="en-US" dirty="0" smtClean="0"/>
              <a:t>view</a:t>
            </a:r>
          </a:p>
          <a:p>
            <a:r>
              <a:rPr lang="en-US" dirty="0" smtClean="0"/>
              <a:t>navigate</a:t>
            </a:r>
          </a:p>
          <a:p>
            <a:r>
              <a:rPr lang="en-US" dirty="0" smtClean="0"/>
              <a:t>upload</a:t>
            </a:r>
            <a:endParaRPr lang="en-US" dirty="0"/>
          </a:p>
        </p:txBody>
      </p:sp>
      <p:pic>
        <p:nvPicPr>
          <p:cNvPr id="4" name="Picture 3"/>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339" t="5696" r="50572" b="17287"/>
          <a:stretch/>
        </p:blipFill>
        <p:spPr>
          <a:xfrm>
            <a:off x="3551237" y="1846791"/>
            <a:ext cx="1981200" cy="4038601"/>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718366" y="2498908"/>
            <a:ext cx="1676400" cy="2820040"/>
          </a:xfrm>
          <a:prstGeom prst="rect">
            <a:avLst/>
          </a:prstGeom>
        </p:spPr>
      </p:pic>
      <p:pic>
        <p:nvPicPr>
          <p:cNvPr id="6" name="Picture 5"/>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339" t="5696" r="50572" b="17287"/>
          <a:stretch/>
        </p:blipFill>
        <p:spPr>
          <a:xfrm>
            <a:off x="5561895" y="1846790"/>
            <a:ext cx="1981200" cy="4038601"/>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35636" y="2490441"/>
            <a:ext cx="1673352" cy="2820040"/>
          </a:xfrm>
          <a:prstGeom prst="rect">
            <a:avLst/>
          </a:prstGeom>
        </p:spPr>
      </p:pic>
      <p:pic>
        <p:nvPicPr>
          <p:cNvPr id="8" name="Picture 7"/>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339" t="5696" r="50572" b="17287"/>
          <a:stretch/>
        </p:blipFill>
        <p:spPr>
          <a:xfrm>
            <a:off x="7572553" y="1889627"/>
            <a:ext cx="1981200" cy="4038601"/>
          </a:xfrm>
          <a:prstGeom prst="rect">
            <a:avLst/>
          </a:prstGeom>
        </p:spPr>
      </p:pic>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725303" y="2515843"/>
            <a:ext cx="1701801" cy="2828506"/>
          </a:xfrm>
          <a:prstGeom prst="rect">
            <a:avLst/>
          </a:prstGeom>
        </p:spPr>
      </p:pic>
      <p:pic>
        <p:nvPicPr>
          <p:cNvPr id="10" name="Picture 9"/>
          <p:cNvPicPr>
            <a:picLocks noChangeAspect="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8339" t="5696" r="50572" b="17287"/>
          <a:stretch/>
        </p:blipFill>
        <p:spPr>
          <a:xfrm>
            <a:off x="9579854" y="1889627"/>
            <a:ext cx="1981200" cy="4038601"/>
          </a:xfrm>
          <a:prstGeom prst="rect">
            <a:avLst/>
          </a:prstGeom>
        </p:spPr>
      </p:pic>
      <p:pic>
        <p:nvPicPr>
          <p:cNvPr id="11" name="Picture 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730139" y="2498908"/>
            <a:ext cx="1669698" cy="2845441"/>
          </a:xfrm>
          <a:prstGeom prst="rect">
            <a:avLst/>
          </a:prstGeom>
        </p:spPr>
      </p:pic>
    </p:spTree>
    <p:extLst>
      <p:ext uri="{BB962C8B-B14F-4D97-AF65-F5344CB8AC3E}">
        <p14:creationId xmlns:p14="http://schemas.microsoft.com/office/powerpoint/2010/main" val="500377462"/>
      </p:ext>
    </p:extLst>
  </p:cSld>
  <p:clrMapOvr>
    <a:masterClrMapping/>
  </p:clrMapOvr>
  <p:transition>
    <p:fade/>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Secure and easy to manage</a:t>
            </a:r>
            <a:endParaRPr lang="en-US" dirty="0"/>
          </a:p>
        </p:txBody>
      </p:sp>
      <p:sp>
        <p:nvSpPr>
          <p:cNvPr id="3" name="Text Placeholder 2"/>
          <p:cNvSpPr>
            <a:spLocks noGrp="1"/>
          </p:cNvSpPr>
          <p:nvPr>
            <p:ph type="body" sz="quarter" idx="11"/>
          </p:nvPr>
        </p:nvSpPr>
        <p:spPr>
          <a:xfrm>
            <a:off x="274639" y="1212848"/>
            <a:ext cx="4349428" cy="5408613"/>
          </a:xfrm>
        </p:spPr>
        <p:txBody>
          <a:bodyPr/>
          <a:lstStyle/>
          <a:p>
            <a:r>
              <a:rPr lang="en-US" sz="3600" dirty="0" smtClean="0"/>
              <a:t>encryption at rest and in stream</a:t>
            </a:r>
          </a:p>
          <a:p>
            <a:r>
              <a:rPr lang="en-US" sz="3600" dirty="0" smtClean="0"/>
              <a:t>control permissions</a:t>
            </a:r>
          </a:p>
          <a:p>
            <a:r>
              <a:rPr lang="en-US" sz="3600" dirty="0" smtClean="0"/>
              <a:t>add/remove channels</a:t>
            </a:r>
          </a:p>
          <a:p>
            <a:r>
              <a:rPr lang="en-US" sz="3600" dirty="0" smtClean="0"/>
              <a:t>curate </a:t>
            </a:r>
          </a:p>
          <a:p>
            <a:pPr lvl="1"/>
            <a:r>
              <a:rPr lang="en-US" dirty="0" smtClean="0"/>
              <a:t>spotlight channels</a:t>
            </a:r>
          </a:p>
          <a:p>
            <a:pPr lvl="1"/>
            <a:r>
              <a:rPr lang="en-US" dirty="0" smtClean="0"/>
              <a:t>spotlight videos</a:t>
            </a:r>
            <a:endParaRPr lang="en-US" dirty="0"/>
          </a:p>
        </p:txBody>
      </p:sp>
      <p:pic>
        <p:nvPicPr>
          <p:cNvPr id="7" name="Picture 6"/>
          <p:cNvPicPr>
            <a:picLocks noChangeAspect="1"/>
          </p:cNvPicPr>
          <p:nvPr/>
        </p:nvPicPr>
        <p:blipFill>
          <a:blip r:embed="rId3"/>
          <a:stretch>
            <a:fillRect/>
          </a:stretch>
        </p:blipFill>
        <p:spPr>
          <a:xfrm>
            <a:off x="4541837" y="1360433"/>
            <a:ext cx="6073328" cy="4494608"/>
          </a:xfrm>
          <a:prstGeom prst="rect">
            <a:avLst/>
          </a:prstGeom>
          <a:ln>
            <a:noFill/>
          </a:ln>
          <a:effectLst>
            <a:outerShdw blurRad="292100" dist="139700" dir="2700000" algn="tl" rotWithShape="0">
              <a:srgbClr val="333333">
                <a:alpha val="65000"/>
              </a:srgbClr>
            </a:outerShdw>
          </a:effectLst>
        </p:spPr>
      </p:pic>
      <p:pic>
        <p:nvPicPr>
          <p:cNvPr id="8" name="Picture 7"/>
          <p:cNvPicPr>
            <a:picLocks noChangeAspect="1"/>
          </p:cNvPicPr>
          <p:nvPr/>
        </p:nvPicPr>
        <p:blipFill>
          <a:blip r:embed="rId4"/>
          <a:stretch>
            <a:fillRect/>
          </a:stretch>
        </p:blipFill>
        <p:spPr>
          <a:xfrm>
            <a:off x="4757508" y="1541597"/>
            <a:ext cx="6452911" cy="4529116"/>
          </a:xfrm>
          <a:prstGeom prst="rect">
            <a:avLst/>
          </a:prstGeom>
          <a:ln>
            <a:noFill/>
          </a:ln>
          <a:effectLst>
            <a:outerShdw blurRad="292100" dist="139700" dir="2700000" algn="tl" rotWithShape="0">
              <a:srgbClr val="333333">
                <a:alpha val="65000"/>
              </a:srgbClr>
            </a:outerShdw>
          </a:effectLst>
        </p:spPr>
      </p:pic>
      <p:pic>
        <p:nvPicPr>
          <p:cNvPr id="9" name="Picture 8"/>
          <p:cNvPicPr>
            <a:picLocks noChangeAspect="1"/>
          </p:cNvPicPr>
          <p:nvPr/>
        </p:nvPicPr>
        <p:blipFill>
          <a:blip r:embed="rId5"/>
          <a:stretch>
            <a:fillRect/>
          </a:stretch>
        </p:blipFill>
        <p:spPr>
          <a:xfrm>
            <a:off x="4960240" y="1733913"/>
            <a:ext cx="6485820" cy="4302291"/>
          </a:xfrm>
          <a:prstGeom prst="rect">
            <a:avLst/>
          </a:prstGeom>
          <a:ln>
            <a:noFill/>
          </a:ln>
          <a:effectLst>
            <a:outerShdw blurRad="292100" dist="139700" dir="2700000" algn="tl" rotWithShape="0">
              <a:srgbClr val="333333">
                <a:alpha val="65000"/>
              </a:srgbClr>
            </a:outerShdw>
          </a:effectLst>
        </p:spPr>
      </p:pic>
      <p:pic>
        <p:nvPicPr>
          <p:cNvPr id="11" name="Picture 10"/>
          <p:cNvPicPr>
            <a:picLocks noChangeAspect="1"/>
          </p:cNvPicPr>
          <p:nvPr/>
        </p:nvPicPr>
        <p:blipFill>
          <a:blip r:embed="rId6"/>
          <a:stretch>
            <a:fillRect/>
          </a:stretch>
        </p:blipFill>
        <p:spPr>
          <a:xfrm>
            <a:off x="5188852" y="1826492"/>
            <a:ext cx="6021567" cy="4442847"/>
          </a:xfrm>
          <a:prstGeom prst="rect">
            <a:avLst/>
          </a:prstGeom>
        </p:spPr>
      </p:pic>
      <p:pic>
        <p:nvPicPr>
          <p:cNvPr id="10" name="Picture 9"/>
          <p:cNvPicPr>
            <a:picLocks noChangeAspect="1"/>
          </p:cNvPicPr>
          <p:nvPr/>
        </p:nvPicPr>
        <p:blipFill>
          <a:blip r:embed="rId7"/>
          <a:stretch>
            <a:fillRect/>
          </a:stretch>
        </p:blipFill>
        <p:spPr>
          <a:xfrm>
            <a:off x="5252721" y="1960107"/>
            <a:ext cx="6658020" cy="4302922"/>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2654610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xit" presetSubtype="4" fill="hold" nodeType="withEffect">
                                  <p:stCondLst>
                                    <p:cond delay="0"/>
                                  </p:stCondLst>
                                  <p:childTnLst>
                                    <p:anim calcmode="lin" valueType="num">
                                      <p:cBhvr additive="base">
                                        <p:cTn id="10" dur="500"/>
                                        <p:tgtEl>
                                          <p:spTgt spid="7"/>
                                        </p:tgtEl>
                                        <p:attrNameLst>
                                          <p:attrName>ppt_x</p:attrName>
                                        </p:attrNameLst>
                                      </p:cBhvr>
                                      <p:tavLst>
                                        <p:tav tm="0">
                                          <p:val>
                                            <p:strVal val="ppt_x"/>
                                          </p:val>
                                        </p:tav>
                                        <p:tav tm="100000">
                                          <p:val>
                                            <p:strVal val="ppt_x"/>
                                          </p:val>
                                        </p:tav>
                                      </p:tavLst>
                                    </p:anim>
                                    <p:anim calcmode="lin" valueType="num">
                                      <p:cBhvr additive="base">
                                        <p:cTn id="11" dur="500"/>
                                        <p:tgtEl>
                                          <p:spTgt spid="7"/>
                                        </p:tgtEl>
                                        <p:attrNameLst>
                                          <p:attrName>ppt_y</p:attrName>
                                        </p:attrNameLst>
                                      </p:cBhvr>
                                      <p:tavLst>
                                        <p:tav tm="0">
                                          <p:val>
                                            <p:strVal val="ppt_y"/>
                                          </p:val>
                                        </p:tav>
                                        <p:tav tm="100000">
                                          <p:val>
                                            <p:strVal val="1+ppt_h/2"/>
                                          </p:val>
                                        </p:tav>
                                      </p:tavLst>
                                    </p:anim>
                                    <p:set>
                                      <p:cBhvr>
                                        <p:cTn id="12" dur="1" fill="hold">
                                          <p:stCondLst>
                                            <p:cond delay="499"/>
                                          </p:stCondLst>
                                        </p:cTn>
                                        <p:tgtEl>
                                          <p:spTgt spid="7"/>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xit" presetSubtype="4" fill="hold" nodeType="withEffect">
                                  <p:stCondLst>
                                    <p:cond delay="0"/>
                                  </p:stCondLst>
                                  <p:childTnLst>
                                    <p:anim calcmode="lin" valueType="num">
                                      <p:cBhvr additive="base">
                                        <p:cTn id="20" dur="500"/>
                                        <p:tgtEl>
                                          <p:spTgt spid="8"/>
                                        </p:tgtEl>
                                        <p:attrNameLst>
                                          <p:attrName>ppt_x</p:attrName>
                                        </p:attrNameLst>
                                      </p:cBhvr>
                                      <p:tavLst>
                                        <p:tav tm="0">
                                          <p:val>
                                            <p:strVal val="ppt_x"/>
                                          </p:val>
                                        </p:tav>
                                        <p:tav tm="100000">
                                          <p:val>
                                            <p:strVal val="ppt_x"/>
                                          </p:val>
                                        </p:tav>
                                      </p:tavLst>
                                    </p:anim>
                                    <p:anim calcmode="lin" valueType="num">
                                      <p:cBhvr additive="base">
                                        <p:cTn id="21" dur="500"/>
                                        <p:tgtEl>
                                          <p:spTgt spid="8"/>
                                        </p:tgtEl>
                                        <p:attrNameLst>
                                          <p:attrName>ppt_y</p:attrName>
                                        </p:attrNameLst>
                                      </p:cBhvr>
                                      <p:tavLst>
                                        <p:tav tm="0">
                                          <p:val>
                                            <p:strVal val="ppt_y"/>
                                          </p:val>
                                        </p:tav>
                                        <p:tav tm="100000">
                                          <p:val>
                                            <p:strVal val="1+ppt_h/2"/>
                                          </p:val>
                                        </p:tav>
                                      </p:tavLst>
                                    </p:anim>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1"/>
                                        </p:tgtEl>
                                        <p:attrNameLst>
                                          <p:attrName>style.visibility</p:attrName>
                                        </p:attrNameLst>
                                      </p:cBhvr>
                                      <p:to>
                                        <p:strVal val="visible"/>
                                      </p:to>
                                    </p:set>
                                    <p:anim calcmode="lin" valueType="num">
                                      <p:cBhvr additive="base">
                                        <p:cTn id="27" dur="500" fill="hold"/>
                                        <p:tgtEl>
                                          <p:spTgt spid="11"/>
                                        </p:tgtEl>
                                        <p:attrNameLst>
                                          <p:attrName>ppt_x</p:attrName>
                                        </p:attrNameLst>
                                      </p:cBhvr>
                                      <p:tavLst>
                                        <p:tav tm="0">
                                          <p:val>
                                            <p:strVal val="#ppt_x"/>
                                          </p:val>
                                        </p:tav>
                                        <p:tav tm="100000">
                                          <p:val>
                                            <p:strVal val="#ppt_x"/>
                                          </p:val>
                                        </p:tav>
                                      </p:tavLst>
                                    </p:anim>
                                    <p:anim calcmode="lin" valueType="num">
                                      <p:cBhvr additive="base">
                                        <p:cTn id="28" dur="500" fill="hold"/>
                                        <p:tgtEl>
                                          <p:spTgt spid="11"/>
                                        </p:tgtEl>
                                        <p:attrNameLst>
                                          <p:attrName>ppt_y</p:attrName>
                                        </p:attrNameLst>
                                      </p:cBhvr>
                                      <p:tavLst>
                                        <p:tav tm="0">
                                          <p:val>
                                            <p:strVal val="1+#ppt_h/2"/>
                                          </p:val>
                                        </p:tav>
                                        <p:tav tm="100000">
                                          <p:val>
                                            <p:strVal val="#ppt_y"/>
                                          </p:val>
                                        </p:tav>
                                      </p:tavLst>
                                    </p:anim>
                                  </p:childTnLst>
                                </p:cTn>
                              </p:par>
                              <p:par>
                                <p:cTn id="29" presetID="2" presetClass="exit" presetSubtype="4" fill="hold" nodeType="withEffect">
                                  <p:stCondLst>
                                    <p:cond delay="0"/>
                                  </p:stCondLst>
                                  <p:childTnLst>
                                    <p:anim calcmode="lin" valueType="num">
                                      <p:cBhvr additive="base">
                                        <p:cTn id="30" dur="500"/>
                                        <p:tgtEl>
                                          <p:spTgt spid="9"/>
                                        </p:tgtEl>
                                        <p:attrNameLst>
                                          <p:attrName>ppt_x</p:attrName>
                                        </p:attrNameLst>
                                      </p:cBhvr>
                                      <p:tavLst>
                                        <p:tav tm="0">
                                          <p:val>
                                            <p:strVal val="ppt_x"/>
                                          </p:val>
                                        </p:tav>
                                        <p:tav tm="100000">
                                          <p:val>
                                            <p:strVal val="ppt_x"/>
                                          </p:val>
                                        </p:tav>
                                      </p:tavLst>
                                    </p:anim>
                                    <p:anim calcmode="lin" valueType="num">
                                      <p:cBhvr additive="base">
                                        <p:cTn id="31" dur="500"/>
                                        <p:tgtEl>
                                          <p:spTgt spid="9"/>
                                        </p:tgtEl>
                                        <p:attrNameLst>
                                          <p:attrName>ppt_y</p:attrName>
                                        </p:attrNameLst>
                                      </p:cBhvr>
                                      <p:tavLst>
                                        <p:tav tm="0">
                                          <p:val>
                                            <p:strVal val="ppt_y"/>
                                          </p:val>
                                        </p:tav>
                                        <p:tav tm="100000">
                                          <p:val>
                                            <p:strVal val="1+ppt_h/2"/>
                                          </p:val>
                                        </p:tav>
                                      </p:tavLst>
                                    </p:anim>
                                    <p:set>
                                      <p:cBhvr>
                                        <p:cTn id="32" dur="1" fill="hold">
                                          <p:stCondLst>
                                            <p:cond delay="499"/>
                                          </p:stCondLst>
                                        </p:cTn>
                                        <p:tgtEl>
                                          <p:spTgt spid="9"/>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 calcmode="lin" valueType="num">
                                      <p:cBhvr additive="base">
                                        <p:cTn id="37" dur="500" fill="hold"/>
                                        <p:tgtEl>
                                          <p:spTgt spid="10"/>
                                        </p:tgtEl>
                                        <p:attrNameLst>
                                          <p:attrName>ppt_x</p:attrName>
                                        </p:attrNameLst>
                                      </p:cBhvr>
                                      <p:tavLst>
                                        <p:tav tm="0">
                                          <p:val>
                                            <p:strVal val="#ppt_x"/>
                                          </p:val>
                                        </p:tav>
                                        <p:tav tm="100000">
                                          <p:val>
                                            <p:strVal val="#ppt_x"/>
                                          </p:val>
                                        </p:tav>
                                      </p:tavLst>
                                    </p:anim>
                                    <p:anim calcmode="lin" valueType="num">
                                      <p:cBhvr additive="base">
                                        <p:cTn id="38" dur="500" fill="hold"/>
                                        <p:tgtEl>
                                          <p:spTgt spid="10"/>
                                        </p:tgtEl>
                                        <p:attrNameLst>
                                          <p:attrName>ppt_y</p:attrName>
                                        </p:attrNameLst>
                                      </p:cBhvr>
                                      <p:tavLst>
                                        <p:tav tm="0">
                                          <p:val>
                                            <p:strVal val="1+#ppt_h/2"/>
                                          </p:val>
                                        </p:tav>
                                        <p:tav tm="100000">
                                          <p:val>
                                            <p:strVal val="#ppt_y"/>
                                          </p:val>
                                        </p:tav>
                                      </p:tavLst>
                                    </p:anim>
                                  </p:childTnLst>
                                </p:cTn>
                              </p:par>
                              <p:par>
                                <p:cTn id="39" presetID="2" presetClass="exit" presetSubtype="4" fill="hold" nodeType="withEffect">
                                  <p:stCondLst>
                                    <p:cond delay="0"/>
                                  </p:stCondLst>
                                  <p:childTnLst>
                                    <p:anim calcmode="lin" valueType="num">
                                      <p:cBhvr additive="base">
                                        <p:cTn id="40" dur="500"/>
                                        <p:tgtEl>
                                          <p:spTgt spid="11"/>
                                        </p:tgtEl>
                                        <p:attrNameLst>
                                          <p:attrName>ppt_x</p:attrName>
                                        </p:attrNameLst>
                                      </p:cBhvr>
                                      <p:tavLst>
                                        <p:tav tm="0">
                                          <p:val>
                                            <p:strVal val="ppt_x"/>
                                          </p:val>
                                        </p:tav>
                                        <p:tav tm="100000">
                                          <p:val>
                                            <p:strVal val="ppt_x"/>
                                          </p:val>
                                        </p:tav>
                                      </p:tavLst>
                                    </p:anim>
                                    <p:anim calcmode="lin" valueType="num">
                                      <p:cBhvr additive="base">
                                        <p:cTn id="41" dur="500"/>
                                        <p:tgtEl>
                                          <p:spTgt spid="11"/>
                                        </p:tgtEl>
                                        <p:attrNameLst>
                                          <p:attrName>ppt_y</p:attrName>
                                        </p:attrNameLst>
                                      </p:cBhvr>
                                      <p:tavLst>
                                        <p:tav tm="0">
                                          <p:val>
                                            <p:strVal val="ppt_y"/>
                                          </p:val>
                                        </p:tav>
                                        <p:tav tm="100000">
                                          <p:val>
                                            <p:strVal val="1+ppt_h/2"/>
                                          </p:val>
                                        </p:tav>
                                      </p:tavLst>
                                    </p:anim>
                                    <p:set>
                                      <p:cBhvr>
                                        <p:cTn id="42"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Demo</a:t>
            </a:r>
            <a:endParaRPr lang="en-US" dirty="0"/>
          </a:p>
        </p:txBody>
      </p:sp>
      <p:sp>
        <p:nvSpPr>
          <p:cNvPr id="5" name="Text Placeholder 4"/>
          <p:cNvSpPr>
            <a:spLocks noGrp="1"/>
          </p:cNvSpPr>
          <p:nvPr>
            <p:ph type="body" sz="quarter" idx="12"/>
          </p:nvPr>
        </p:nvSpPr>
        <p:spPr/>
        <p:txBody>
          <a:bodyPr/>
          <a:lstStyle/>
          <a:p>
            <a:r>
              <a:rPr lang="en-US" dirty="0" smtClean="0"/>
              <a:t>Office 365 Video</a:t>
            </a:r>
            <a:endParaRPr lang="en-US" dirty="0"/>
          </a:p>
        </p:txBody>
      </p:sp>
    </p:spTree>
    <p:extLst>
      <p:ext uri="{BB962C8B-B14F-4D97-AF65-F5344CB8AC3E}">
        <p14:creationId xmlns:p14="http://schemas.microsoft.com/office/powerpoint/2010/main" val="175747401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theme/theme1.xml><?xml version="1.0" encoding="utf-8"?>
<a:theme xmlns:a="http://schemas.openxmlformats.org/drawingml/2006/main" name="TEE14 Speaker PPT Template">
  <a:themeElements>
    <a:clrScheme name="Custom 1">
      <a:dk1>
        <a:srgbClr val="505050"/>
      </a:dk1>
      <a:lt1>
        <a:srgbClr val="FFFFFF"/>
      </a:lt1>
      <a:dk2>
        <a:srgbClr val="442359"/>
      </a:dk2>
      <a:lt2>
        <a:srgbClr val="68217A"/>
      </a:lt2>
      <a:accent1>
        <a:srgbClr val="7FBA00"/>
      </a:accent1>
      <a:accent2>
        <a:srgbClr val="DC3C00"/>
      </a:accent2>
      <a:accent3>
        <a:srgbClr val="002050"/>
      </a:accent3>
      <a:accent4>
        <a:srgbClr val="009E49"/>
      </a:accent4>
      <a:accent5>
        <a:srgbClr val="00B294"/>
      </a:accent5>
      <a:accent6>
        <a:srgbClr val="0072C6"/>
      </a:accent6>
      <a:hlink>
        <a:srgbClr val="00BCF2"/>
      </a:hlink>
      <a:folHlink>
        <a:srgbClr val="00BCF2"/>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defTabSz="932472" fontAlgn="base">
          <a:lnSpc>
            <a:spcPct val="90000"/>
          </a:lnSpc>
          <a:spcBef>
            <a:spcPct val="0"/>
          </a:spcBef>
          <a:spcAft>
            <a:spcPct val="0"/>
          </a:spcAft>
          <a:defRPr sz="2400"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182880" tIns="146304" rIns="182880" bIns="146304" rtlCol="0">
        <a:spAutoFit/>
      </a:bodyPr>
      <a:lstStyle>
        <a:defPPr>
          <a:lnSpc>
            <a:spcPct val="90000"/>
          </a:lnSpc>
          <a:spcAft>
            <a:spcPts val="600"/>
          </a:spcAft>
          <a:defRPr sz="2400" dirty="0" err="1" smtClean="0">
            <a:gradFill>
              <a:gsLst>
                <a:gs pos="2917">
                  <a:schemeClr val="tx1"/>
                </a:gs>
                <a:gs pos="30000">
                  <a:schemeClr val="tx1"/>
                </a:gs>
              </a:gsLst>
              <a:lin ang="5400000" scaled="0"/>
            </a:gradFill>
          </a:defRPr>
        </a:defPPr>
      </a:lstStyle>
    </a:txDef>
  </a:objectDefaults>
  <a:extraClrSchemeLst/>
  <a:extLst>
    <a:ext uri="{05A4C25C-085E-4340-85A3-A5531E510DB2}">
      <thm15:themeFamily xmlns:thm15="http://schemas.microsoft.com/office/thememl/2012/main" name="TechEd_NA_Template_with_TechEd Europe_r03.potx" id="{D1757E1E-F62B-43A3-BA2B-231531828368}" vid="{DB3EECF5-125C-46BC-AC50-75EC4FF82334}"/>
    </a:ext>
  </a:extLst>
</a:theme>
</file>

<file path=ppt/theme/theme2.xml><?xml version="1.0" encoding="utf-8"?>
<a:theme xmlns:a="http://schemas.openxmlformats.org/drawingml/2006/main" name="Office Theme">
  <a:themeElements>
    <a:clrScheme name="Ignite Colros">
      <a:dk1>
        <a:srgbClr val="EB3C00"/>
      </a:dk1>
      <a:lt1>
        <a:srgbClr val="FFFFFF"/>
      </a:lt1>
      <a:dk2>
        <a:srgbClr val="F18B14"/>
      </a:dk2>
      <a:lt2>
        <a:srgbClr val="5D5D5D"/>
      </a:lt2>
      <a:accent1>
        <a:srgbClr val="0070C0"/>
      </a:accent1>
      <a:accent2>
        <a:srgbClr val="7030A0"/>
      </a:accent2>
      <a:accent3>
        <a:srgbClr val="00B050"/>
      </a:accent3>
      <a:accent4>
        <a:srgbClr val="FFC000"/>
      </a:accent4>
      <a:accent5>
        <a:srgbClr val="7F7F7F"/>
      </a:accent5>
      <a:accent6>
        <a:srgbClr val="FFFFFF"/>
      </a:accent6>
      <a:hlink>
        <a:srgbClr val="0563C1"/>
      </a:hlink>
      <a:folHlink>
        <a:srgbClr val="954F72"/>
      </a:folHlink>
    </a:clrScheme>
    <a:fontScheme name="Custom 5">
      <a:majorFont>
        <a:latin typeface="Segoe UI Light"/>
        <a:ea typeface=""/>
        <a:cs typeface=""/>
      </a:majorFont>
      <a:minorFont>
        <a:latin typeface="Segoe UI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365-Summit-Template" id="{9902B3E6-2A0F-4B13-AA32-F6B98562624F}" vid="{E71FDA62-7214-40AF-AB30-4E36C858CB35}"/>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CBE8A0D253ED1A4AAAE93FF9B973EB7E0027C1F5D9CEFE6046B3BCA4D310D11AA7" ma:contentTypeVersion="25" ma:contentTypeDescription="" ma:contentTypeScope="" ma:versionID="811ef41e954035cd29ce0c884bac93e3">
  <xsd:schema xmlns:xsd="http://www.w3.org/2001/XMLSchema" xmlns:xs="http://www.w3.org/2001/XMLSchema" xmlns:p="http://schemas.microsoft.com/office/2006/metadata/properties" xmlns:ns1="http://schemas.microsoft.com/sharepoint/v3" xmlns:ns2="e36bfbf9-5e42-489c-a259-4c54eb22cb57" xmlns:ns3="230e9df3-be65-4c73-a93b-d1236ebd677e" targetNamespace="http://schemas.microsoft.com/office/2006/metadata/properties" ma:root="true" ma:fieldsID="9c578a67b7ebda485b9f38997ab9a609" ns1:_="" ns2:_="" ns3:_="">
    <xsd:import namespace="http://schemas.microsoft.com/sharepoint/v3"/>
    <xsd:import namespace="e36bfbf9-5e42-489c-a259-4c54eb22cb57"/>
    <xsd:import namespace="230e9df3-be65-4c73-a93b-d1236ebd677e"/>
    <xsd:element name="properties">
      <xsd:complexType>
        <xsd:sequence>
          <xsd:element name="documentManagement">
            <xsd:complexType>
              <xsd:all>
                <xsd:element ref="ns2:i23d7ba649194ae1bace8707520bbe5b" minOccurs="0"/>
                <xsd:element ref="ns3:TaxCatchAll" minOccurs="0"/>
                <xsd:element ref="ns3:TaxCatchAllLabel" minOccurs="0"/>
                <xsd:element ref="ns2:l3c4e8b902d24cac82560b32d42c7cb4" minOccurs="0"/>
                <xsd:element ref="ns2:o359a72c0e394a2bbc3ef6c803acc180" minOccurs="0"/>
                <xsd:element ref="ns2:Event_x0020_Start_x0020_Date" minOccurs="0"/>
                <xsd:element ref="ns2:Event_x0020_End_x0020_Date" minOccurs="0"/>
                <xsd:element ref="ns2:Presentation_x0020_Date" minOccurs="0"/>
                <xsd:element ref="ns2:MS_x0020_Speaker" minOccurs="0"/>
                <xsd:element ref="ns2:External_x0020_Speaker" minOccurs="0"/>
                <xsd:element ref="ns2:o915802bd8fb417bbe5f6f423fd076a0" minOccurs="0"/>
                <xsd:element ref="ns2:g9dd8d57dc62470db6c80d9bb76f6f98" minOccurs="0"/>
                <xsd:element ref="ns2:ha6fe286c6b34f98b7bef39f1ccb86a0" minOccurs="0"/>
                <xsd:element ref="ns2:Session_x0020_Code" minOccurs="0"/>
                <xsd:element ref="ns2:MS_x0020_Content_x0020_Owner" minOccurs="0"/>
                <xsd:element ref="ns2:o05f84fa51b8493184c53e88c1048d4a" minOccurs="0"/>
                <xsd:element ref="ns2:SharedWithUsers" minOccurs="0"/>
                <xsd:element ref="ns3:TaxKeywordTaxHTField" minOccurs="0"/>
                <xsd:element ref="ns1:AverageRating" minOccurs="0"/>
                <xsd:element ref="ns1:RatingCount" minOccurs="0"/>
                <xsd:element ref="ns1:RatedBy" minOccurs="0"/>
                <xsd:element ref="ns1:Ratings" minOccurs="0"/>
                <xsd:element ref="ns1:LikesCount" minOccurs="0"/>
                <xsd:element ref="ns1:LikedBy"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AverageRating" ma:index="34" nillable="true" ma:displayName="Rating (0-5)" ma:decimals="2" ma:description="Average value of all the ratings that have been submitted" ma:internalName="AverageRating" ma:readOnly="true">
      <xsd:simpleType>
        <xsd:restriction base="dms:Number"/>
      </xsd:simpleType>
    </xsd:element>
    <xsd:element name="RatingCount" ma:index="35" nillable="true" ma:displayName="Number of Ratings" ma:decimals="0" ma:description="Number of ratings submitted" ma:internalName="RatingCount" ma:readOnly="true">
      <xsd:simpleType>
        <xsd:restriction base="dms:Number"/>
      </xsd:simpleType>
    </xsd:element>
    <xsd:element name="RatedBy" ma:index="36" nillable="true" ma:displayName="Rated By" ma:description="Users rated the item." ma:hidden="true" ma:list="UserInfo" ma:internalName="Rat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Ratings" ma:index="37" nillable="true" ma:displayName="User ratings" ma:description="User ratings for the item" ma:hidden="true" ma:internalName="Ratings">
      <xsd:simpleType>
        <xsd:restriction base="dms:Note"/>
      </xsd:simpleType>
    </xsd:element>
    <xsd:element name="LikesCount" ma:index="38" nillable="true" ma:displayName="Number of Likes" ma:internalName="LikesCount">
      <xsd:simpleType>
        <xsd:restriction base="dms:Unknown"/>
      </xsd:simpleType>
    </xsd:element>
    <xsd:element name="LikedBy" ma:index="39" nillable="true" ma:displayName="Liked By" ma:hidden="true" ma:list="UserInfo" ma:internalName="LikedBy">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e36bfbf9-5e42-489c-a259-4c54eb22cb57" elementFormDefault="qualified">
    <xsd:import namespace="http://schemas.microsoft.com/office/2006/documentManagement/types"/>
    <xsd:import namespace="http://schemas.microsoft.com/office/infopath/2007/PartnerControls"/>
    <xsd:element name="i23d7ba649194ae1bace8707520bbe5b" ma:index="8" nillable="true" ma:taxonomy="true" ma:internalName="i23d7ba649194ae1bace8707520bbe5b" ma:taxonomyFieldName="Event_x0020_Name" ma:displayName="Event Name" ma:default="" ma:fieldId="{223d7ba6-4919-4ae1-bace-8707520bbe5b}" ma:sspId="e385fb40-52d4-4fae-9c5b-3e8ff8a5878e" ma:termSetId="32cfb7b5-aebe-4989-95ed-0d5619f5d6c0" ma:anchorId="eaa4d92a-3824-4a49-92be-7ef169e4e325" ma:open="false" ma:isKeyword="false">
      <xsd:complexType>
        <xsd:sequence>
          <xsd:element ref="pc:Terms" minOccurs="0" maxOccurs="1"/>
        </xsd:sequence>
      </xsd:complexType>
    </xsd:element>
    <xsd:element name="l3c4e8b902d24cac82560b32d42c7cb4" ma:index="12" nillable="true" ma:taxonomy="true" ma:internalName="l3c4e8b902d24cac82560b32d42c7cb4" ma:taxonomyFieldName="Event_x0020_Location" ma:displayName="Event Location" ma:default="" ma:fieldId="{53c4e8b9-02d2-4cac-8256-0b32d42c7cb4}" ma:sspId="e385fb40-52d4-4fae-9c5b-3e8ff8a5878e" ma:termSetId="ff02addd-433e-4baa-a831-22be402789db" ma:anchorId="00000000-0000-0000-0000-000000000000" ma:open="false" ma:isKeyword="false">
      <xsd:complexType>
        <xsd:sequence>
          <xsd:element ref="pc:Terms" minOccurs="0" maxOccurs="1"/>
        </xsd:sequence>
      </xsd:complexType>
    </xsd:element>
    <xsd:element name="o359a72c0e394a2bbc3ef6c803acc180" ma:index="14" nillable="true" ma:taxonomy="true" ma:internalName="o359a72c0e394a2bbc3ef6c803acc180" ma:taxonomyFieldName="Event_x0020_Venue" ma:displayName="Event Venue" ma:default="" ma:fieldId="{8359a72c-0e39-4a2b-bc3e-f6c803acc180}" ma:sspId="e385fb40-52d4-4fae-9c5b-3e8ff8a5878e" ma:termSetId="ff02addd-433e-4baa-a831-22be402789db" ma:anchorId="d989be80-0593-11e1-be50-0800200c9a66" ma:open="false" ma:isKeyword="false">
      <xsd:complexType>
        <xsd:sequence>
          <xsd:element ref="pc:Terms" minOccurs="0" maxOccurs="1"/>
        </xsd:sequence>
      </xsd:complexType>
    </xsd:element>
    <xsd:element name="Event_x0020_Start_x0020_Date" ma:index="16" nillable="true" ma:displayName="Event Start Date" ma:format="DateOnly" ma:internalName="Event_x0020_Start_x0020_Date">
      <xsd:simpleType>
        <xsd:restriction base="dms:DateTime"/>
      </xsd:simpleType>
    </xsd:element>
    <xsd:element name="Event_x0020_End_x0020_Date" ma:index="17" nillable="true" ma:displayName="Event End Date" ma:format="DateOnly" ma:internalName="Event_x0020_End_x0020_Date">
      <xsd:simpleType>
        <xsd:restriction base="dms:DateTime"/>
      </xsd:simpleType>
    </xsd:element>
    <xsd:element name="Presentation_x0020_Date" ma:index="18" nillable="true" ma:displayName="Presentation Date" ma:format="DateOnly" ma:internalName="Presentation_x0020_Date">
      <xsd:simpleType>
        <xsd:restriction base="dms:DateTime"/>
      </xsd:simpleType>
    </xsd:element>
    <xsd:element name="MS_x0020_Speaker" ma:index="19" nillable="true" ma:displayName="MS Speaker" ma:list="UserInfo" ma:SharePointGroup="0" ma:internalName="MS_x0020_Speaker" ma:readOnly="false" ma:showField="ImnNam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20" nillable="true" ma:displayName="External Speaker" ma:internalName="External_x0020_Speaker">
      <xsd:simpleType>
        <xsd:restriction base="dms:Text">
          <xsd:maxLength value="255"/>
        </xsd:restriction>
      </xsd:simpleType>
    </xsd:element>
    <xsd:element name="o915802bd8fb417bbe5f6f423fd076a0" ma:index="21" nillable="true" ma:taxonomy="true" ma:internalName="o915802bd8fb417bbe5f6f423fd076a0" ma:taxonomyFieldName="Audience1" ma:displayName="Audience" ma:default="" ma:fieldId="{8915802b-d8fb-417b-be5f-6f423fd076a0}" ma:taxonomyMulti="true" ma:sspId="e385fb40-52d4-4fae-9c5b-3e8ff8a5878e" ma:termSetId="02c0b350-7782-44ed-b079-a5ef0c1b9fe9" ma:anchorId="00000000-0000-0000-0000-000000000000" ma:open="false" ma:isKeyword="false">
      <xsd:complexType>
        <xsd:sequence>
          <xsd:element ref="pc:Terms" minOccurs="0" maxOccurs="1"/>
        </xsd:sequence>
      </xsd:complexType>
    </xsd:element>
    <xsd:element name="g9dd8d57dc62470db6c80d9bb76f6f98" ma:index="23" nillable="true" ma:taxonomy="true" ma:internalName="g9dd8d57dc62470db6c80d9bb76f6f98" ma:taxonomyFieldName="Product" ma:displayName="Product" ma:default="" ma:fieldId="{09dd8d57-dc62-470d-b6c8-0d9bb76f6f98}" ma:taxonomyMulti="true" ma:sspId="e385fb40-52d4-4fae-9c5b-3e8ff8a5878e" ma:termSetId="9bb0a48c-16c3-4e7a-9e9e-0bc708463e1a" ma:anchorId="00000000-0000-0000-0000-000000000000" ma:open="false" ma:isKeyword="false">
      <xsd:complexType>
        <xsd:sequence>
          <xsd:element ref="pc:Terms" minOccurs="0" maxOccurs="1"/>
        </xsd:sequence>
      </xsd:complexType>
    </xsd:element>
    <xsd:element name="ha6fe286c6b34f98b7bef39f1ccb86a0" ma:index="25" nillable="true" ma:taxonomy="true" ma:internalName="ha6fe286c6b34f98b7bef39f1ccb86a0" ma:taxonomyFieldName="Campaign" ma:displayName="Campaign" ma:default="" ma:fieldId="{1a6fe286-c6b3-4f98-b7be-f39f1ccb86a0}" ma:sspId="e385fb40-52d4-4fae-9c5b-3e8ff8a5878e" ma:termSetId="eb6054b1-3a98-4c79-97b4-d20150dd266e" ma:anchorId="00000000-0000-0000-0000-000000000000" ma:open="false" ma:isKeyword="false">
      <xsd:complexType>
        <xsd:sequence>
          <xsd:element ref="pc:Terms" minOccurs="0" maxOccurs="1"/>
        </xsd:sequence>
      </xsd:complexType>
    </xsd:element>
    <xsd:element name="Session_x0020_Code" ma:index="27" nillable="true" ma:displayName="Session Code" ma:internalName="Session_x0020_Code">
      <xsd:simpleType>
        <xsd:restriction base="dms:Text">
          <xsd:maxLength value="255"/>
        </xsd:restriction>
      </xsd:simpleType>
    </xsd:element>
    <xsd:element name="MS_x0020_Content_x0020_Owner" ma:index="28"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o05f84fa51b8493184c53e88c1048d4a" ma:index="29" nillable="true" ma:taxonomy="true" ma:internalName="o05f84fa51b8493184c53e88c1048d4a" ma:taxonomyFieldName="Track" ma:displayName="Track" ma:default="" ma:fieldId="{805f84fa-51b8-4931-84c5-3e88c1048d4a}" ma:sspId="e385fb40-52d4-4fae-9c5b-3e8ff8a5878e" ma:termSetId="da6d8183-76e5-42e9-8164-851f077ee475" ma:anchorId="00000000-0000-0000-0000-000000000000" ma:open="true" ma:isKeyword="false">
      <xsd:complexType>
        <xsd:sequence>
          <xsd:element ref="pc:Terms" minOccurs="0" maxOccurs="1"/>
        </xsd:sequence>
      </xsd:complexType>
    </xsd:element>
    <xsd:element name="SharedWithUsers" ma:index="3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230e9df3-be65-4c73-a93b-d1236ebd677e" elementFormDefault="qualified">
    <xsd:import namespace="http://schemas.microsoft.com/office/2006/documentManagement/types"/>
    <xsd:import namespace="http://schemas.microsoft.com/office/infopath/2007/PartnerControls"/>
    <xsd:element name="TaxCatchAll" ma:index="9" nillable="true" ma:displayName="Taxonomy Catch All Column" ma:hidden="true" ma:list="{7c5dec5b-b2d6-455d-9cd7-2e081f89458c}" ma:internalName="TaxCatchAll" ma:showField="CatchAllData"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CatchAllLabel" ma:index="10" nillable="true" ma:displayName="Taxonomy Catch All Column1" ma:hidden="true" ma:list="{7c5dec5b-b2d6-455d-9cd7-2e081f89458c}" ma:internalName="TaxCatchAllLabel" ma:readOnly="true" ma:showField="CatchAllDataLabel" ma:web="e36bfbf9-5e42-489c-a259-4c54eb22cb57">
      <xsd:complexType>
        <xsd:complexContent>
          <xsd:extension base="dms:MultiChoiceLookup">
            <xsd:sequence>
              <xsd:element name="Value" type="dms:Lookup" maxOccurs="unbounded" minOccurs="0" nillable="true"/>
            </xsd:sequence>
          </xsd:extension>
        </xsd:complexContent>
      </xsd:complexType>
    </xsd:element>
    <xsd:element name="TaxKeywordTaxHTField" ma:index="33" nillable="true" ma:taxonomy="true" ma:internalName="TaxKeywordTaxHTField" ma:taxonomyFieldName="TaxKeyword" ma:displayName="Enterprise Keywords" ma:fieldId="{23f27201-bee3-471e-b2e7-b64fd8b7ca38}" ma:taxonomyMulti="true" ma:sspId="e385fb40-52d4-4fae-9c5b-3e8ff8a5878e" ma:termSetId="00000000-0000-0000-0000-000000000000" ma:anchorId="00000000-0000-0000-0000-000000000000" ma:open="true" ma:isKeyword="tru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230e9df3-be65-4c73-a93b-d1236ebd677e">
      <Value>404</Value>
      <Value>403</Value>
      <Value>9</Value>
    </TaxCatchAll>
    <Event_x0020_End_x0020_Date xmlns="e36bfbf9-5e42-489c-a259-4c54eb22cb57">2014-10-31T07:00:00+00:00</Event_x0020_End_x0020_Date>
    <Event_x0020_Start_x0020_Date xmlns="e36bfbf9-5e42-489c-a259-4c54eb22cb57">2014-10-27T07:00:00+00:00</Event_x0020_Start_x0020_Date>
    <MS_x0020_Speaker xmlns="e36bfbf9-5e42-489c-a259-4c54eb22cb57">
      <UserInfo>
        <DisplayName/>
        <AccountId xsi:nil="true"/>
        <AccountType/>
      </UserInfo>
    </MS_x0020_Speaker>
    <External_x0020_Speaker xmlns="e36bfbf9-5e42-489c-a259-4c54eb22cb57"> Jennifer Ann Mason</External_x0020_Speaker>
    <Session_x0020_Code xmlns="e36bfbf9-5e42-489c-a259-4c54eb22cb57"> OFC-B215</Session_x0020_Code>
    <Presentation_x0020_Date xmlns="e36bfbf9-5e42-489c-a259-4c54eb22cb57">2014-10-30T00:00:00+01:00</Presentation_x0020_Date>
    <MS_x0020_Content_x0020_Owner xmlns="e36bfbf9-5e42-489c-a259-4c54eb22cb57">
      <UserInfo>
        <DisplayName/>
        <AccountId xsi:nil="true"/>
        <AccountType/>
      </UserInfo>
    </MS_x0020_Content_x0020_Owner>
    <o359a72c0e394a2bbc3ef6c803acc180 xmlns="e36bfbf9-5e42-489c-a259-4c54eb22cb57">
      <Terms xmlns="http://schemas.microsoft.com/office/infopath/2007/PartnerControls"/>
    </o359a72c0e394a2bbc3ef6c803acc180>
    <o05f84fa51b8493184c53e88c1048d4a xmlns="e36bfbf9-5e42-489c-a259-4c54eb22cb57">
      <Terms xmlns="http://schemas.microsoft.com/office/infopath/2007/PartnerControls"/>
    </o05f84fa51b8493184c53e88c1048d4a>
    <g9dd8d57dc62470db6c80d9bb76f6f98 xmlns="e36bfbf9-5e42-489c-a259-4c54eb22cb57">
      <Terms xmlns="http://schemas.microsoft.com/office/infopath/2007/PartnerControls"/>
    </g9dd8d57dc62470db6c80d9bb76f6f98>
    <ha6fe286c6b34f98b7bef39f1ccb86a0 xmlns="e36bfbf9-5e42-489c-a259-4c54eb22cb57">
      <Terms xmlns="http://schemas.microsoft.com/office/infopath/2007/PartnerControls"/>
    </ha6fe286c6b34f98b7bef39f1ccb86a0>
    <o915802bd8fb417bbe5f6f423fd076a0 xmlns="e36bfbf9-5e42-489c-a259-4c54eb22cb57">
      <Terms xmlns="http://schemas.microsoft.com/office/infopath/2007/PartnerControls">
        <TermInfo xmlns="http://schemas.microsoft.com/office/infopath/2007/PartnerControls">
          <TermName xmlns="http://schemas.microsoft.com/office/infopath/2007/PartnerControls">developers</TermName>
          <TermId xmlns="http://schemas.microsoft.com/office/infopath/2007/PartnerControls">8e4a08dc-5d95-4156-ab65-f22579a1592a</TermId>
        </TermInfo>
      </Terms>
    </o915802bd8fb417bbe5f6f423fd076a0>
    <i23d7ba649194ae1bace8707520bbe5b xmlns="e36bfbf9-5e42-489c-a259-4c54eb22cb57">
      <Terms xmlns="http://schemas.microsoft.com/office/infopath/2007/PartnerControls">
        <TermInfo xmlns="http://schemas.microsoft.com/office/infopath/2007/PartnerControls">
          <TermName xmlns="http://schemas.microsoft.com/office/infopath/2007/PartnerControls">Microsoft Tech Ed Europe</TermName>
          <TermId xmlns="http://schemas.microsoft.com/office/infopath/2007/PartnerControls">2ad4cbe5-cbd8-4c11-b9ea-b3b61d12fe53</TermId>
        </TermInfo>
      </Terms>
    </i23d7ba649194ae1bace8707520bbe5b>
    <l3c4e8b902d24cac82560b32d42c7cb4 xmlns="e36bfbf9-5e42-489c-a259-4c54eb22cb57">
      <Terms xmlns="http://schemas.microsoft.com/office/infopath/2007/PartnerControls">
        <TermInfo xmlns="http://schemas.microsoft.com/office/infopath/2007/PartnerControls">
          <TermName xmlns="http://schemas.microsoft.com/office/infopath/2007/PartnerControls">Barcelona (city)</TermName>
          <TermId xmlns="http://schemas.microsoft.com/office/infopath/2007/PartnerControls">213d5e7e-dd18-4cc5-88dd-2ae8743b9c93</TermId>
        </TermInfo>
      </Terms>
    </l3c4e8b902d24cac82560b32d42c7cb4>
    <LikesCount xmlns="http://schemas.microsoft.com/sharepoint/v3" xsi:nil="true"/>
    <Ratings xmlns="http://schemas.microsoft.com/sharepoint/v3" xsi:nil="true"/>
    <LikedBy xmlns="http://schemas.microsoft.com/sharepoint/v3">
      <UserInfo>
        <DisplayName/>
        <AccountId xsi:nil="true"/>
        <AccountType/>
      </UserInfo>
    </LikedBy>
    <TaxKeywordTaxHTField xmlns="230e9df3-be65-4c73-a93b-d1236ebd677e">
      <Terms xmlns="http://schemas.microsoft.com/office/infopath/2007/PartnerControls"/>
    </TaxKeywordTaxHTField>
    <RatedBy xmlns="http://schemas.microsoft.com/sharepoint/v3">
      <UserInfo>
        <DisplayName/>
        <AccountId xsi:nil="true"/>
        <AccountType/>
      </UserInfo>
    </RatedBy>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B2BAF43-38DA-445C-8D99-C946FB2BF1E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36bfbf9-5e42-489c-a259-4c54eb22cb57"/>
    <ds:schemaRef ds:uri="230e9df3-be65-4c73-a93b-d1236ebd677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990F116-B58F-4255-B05B-DA3808E0E5C6}">
  <ds:schemaRefs>
    <ds:schemaRef ds:uri="http://schemas.microsoft.com/office/2006/documentManagement/types"/>
    <ds:schemaRef ds:uri="http://schemas.microsoft.com/office/2006/metadata/properties"/>
    <ds:schemaRef ds:uri="http://purl.org/dc/elements/1.1/"/>
    <ds:schemaRef ds:uri="http://schemas.microsoft.com/sharepoint/v3"/>
    <ds:schemaRef ds:uri="http://schemas.microsoft.com/office/infopath/2007/PartnerControls"/>
    <ds:schemaRef ds:uri="http://purl.org/dc/terms/"/>
    <ds:schemaRef ds:uri="230e9df3-be65-4c73-a93b-d1236ebd677e"/>
    <ds:schemaRef ds:uri="http://schemas.openxmlformats.org/package/2006/metadata/core-properties"/>
    <ds:schemaRef ds:uri="e36bfbf9-5e42-489c-a259-4c54eb22cb57"/>
    <ds:schemaRef ds:uri="http://www.w3.org/XML/1998/namespace"/>
    <ds:schemaRef ds:uri="http://purl.org/dc/dcmitype/"/>
  </ds:schemaRefs>
</ds:datastoreItem>
</file>

<file path=customXml/itemProps3.xml><?xml version="1.0" encoding="utf-8"?>
<ds:datastoreItem xmlns:ds="http://schemas.openxmlformats.org/officeDocument/2006/customXml" ds:itemID="{758FDAC0-319D-4A54-8D8E-1D42CB1F8004}">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TEE14 Speaker PPT Template_v02</Template>
  <TotalTime>12</TotalTime>
  <Words>3068</Words>
  <Application>Microsoft Office PowerPoint</Application>
  <PresentationFormat>Custom</PresentationFormat>
  <Paragraphs>252</Paragraphs>
  <Slides>23</Slides>
  <Notes>20</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23</vt:i4>
      </vt:variant>
    </vt:vector>
  </HeadingPairs>
  <TitlesOfParts>
    <vt:vector size="36" baseType="lpstr">
      <vt:lpstr>Yu Mincho Light</vt:lpstr>
      <vt:lpstr>Arial</vt:lpstr>
      <vt:lpstr>Calibri</vt:lpstr>
      <vt:lpstr>DilleniaUPC</vt:lpstr>
      <vt:lpstr>Segoe Light</vt:lpstr>
      <vt:lpstr>Segoe Pro Light</vt:lpstr>
      <vt:lpstr>Segoe Pro SemiLight</vt:lpstr>
      <vt:lpstr>Segoe UI</vt:lpstr>
      <vt:lpstr>Segoe UI Light</vt:lpstr>
      <vt:lpstr>Segoe UI Semilight</vt:lpstr>
      <vt:lpstr>Wingdings</vt:lpstr>
      <vt:lpstr>TEE14 Speaker PPT Template</vt:lpstr>
      <vt:lpstr>Office Theme</vt:lpstr>
      <vt:lpstr>PowerPoint Presentation</vt:lpstr>
      <vt:lpstr>Get Your Own Enterprise Streaming Video Service:  Office 365 Video </vt:lpstr>
      <vt:lpstr>Gartner “projects that, by 2016, large companies will stream more than 16 hours of video per worker, per month” </vt:lpstr>
      <vt:lpstr>Office 365 Video powered by Azure Media Services</vt:lpstr>
      <vt:lpstr>easily consume video</vt:lpstr>
      <vt:lpstr>share ideas broadly</vt:lpstr>
      <vt:lpstr>always mobile</vt:lpstr>
      <vt:lpstr>Secure and easy to manage</vt:lpstr>
      <vt:lpstr>Demo</vt:lpstr>
      <vt:lpstr>Office 365  Video architecture </vt:lpstr>
      <vt:lpstr>Azure Media Services ingest and playback </vt:lpstr>
      <vt:lpstr>Getting Started</vt:lpstr>
      <vt:lpstr>Develop a Strategy</vt:lpstr>
      <vt:lpstr>Key Things to Consider:</vt:lpstr>
      <vt:lpstr>Licensing terms for Office 365 Video</vt:lpstr>
      <vt:lpstr>What is the business value of the O365 Video portal?</vt:lpstr>
      <vt:lpstr>Related content</vt:lpstr>
      <vt:lpstr>PowerPoint Presentation</vt:lpstr>
      <vt:lpstr>Resources</vt:lpstr>
      <vt:lpstr>Office 365</vt:lpstr>
      <vt:lpstr>Please Complete An Evaluation Form Your input is important!</vt:lpstr>
      <vt:lpstr>Evaluate this session</vt:lpstr>
      <vt:lpstr>PowerPoint Presentation</vt:lpstr>
    </vt:vector>
  </TitlesOfParts>
  <Manager>&lt;Speech writer name goes here&gt;</Manager>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Get Your Own Enterprise Streaming Video Service: Office 365 Video</dc:title>
  <dc:subject>TechEd 2014</dc:subject>
  <dc:creator>Shows</dc:creator>
  <cp:keywords/>
  <dc:description>Template: Jordan Cayabyab, Artitudes Design
Formatting: 
Audience Type:</dc:description>
  <cp:lastModifiedBy>Sylvia Tedjo</cp:lastModifiedBy>
  <cp:revision>6</cp:revision>
  <dcterms:created xsi:type="dcterms:W3CDTF">2014-10-26T15:31:50Z</dcterms:created>
  <dcterms:modified xsi:type="dcterms:W3CDTF">2014-10-30T15:03:18Z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0x010100CBE8A0D253ED1A4AAAE93FF9B973EB7E0027C1F5D9CEFE6046B3BCA4D310D11AA7</vt:lpwstr>
  </property>
  <property fmtid="{D5CDD505-2E9C-101B-9397-08002B2CF9AE}" pid="3" name="Product">
    <vt:lpwstr/>
  </property>
  <property fmtid="{D5CDD505-2E9C-101B-9397-08002B2CF9AE}" pid="4" name="Event1">
    <vt:lpwstr>622;#Unassigned|2c8af875-f38a-40b8-a0a9-056aed3fc8c0</vt:lpwstr>
  </property>
  <property fmtid="{D5CDD505-2E9C-101B-9397-08002B2CF9AE}" pid="5" name="Audience">
    <vt:lpwstr/>
  </property>
  <property fmtid="{D5CDD505-2E9C-101B-9397-08002B2CF9AE}" pid="6" name="Event Venue">
    <vt:lpwstr/>
  </property>
  <property fmtid="{D5CDD505-2E9C-101B-9397-08002B2CF9AE}" pid="7" name="Track">
    <vt:lpwstr/>
  </property>
  <property fmtid="{D5CDD505-2E9C-101B-9397-08002B2CF9AE}" pid="8" name="Event Location">
    <vt:lpwstr>404;#Barcelona (city)|213d5e7e-dd18-4cc5-88dd-2ae8743b9c93</vt:lpwstr>
  </property>
  <property fmtid="{D5CDD505-2E9C-101B-9397-08002B2CF9AE}" pid="9" name="Campaign">
    <vt:lpwstr/>
  </property>
  <property fmtid="{D5CDD505-2E9C-101B-9397-08002B2CF9AE}" pid="10" name="Audience1">
    <vt:lpwstr>9;#developers|8e4a08dc-5d95-4156-ab65-f22579a1592a</vt:lpwstr>
  </property>
  <property fmtid="{D5CDD505-2E9C-101B-9397-08002B2CF9AE}" pid="11" name="Event Name">
    <vt:lpwstr>403;#Microsoft Tech Ed Europe|2ad4cbe5-cbd8-4c11-b9ea-b3b61d12fe53</vt:lpwstr>
  </property>
  <property fmtid="{D5CDD505-2E9C-101B-9397-08002B2CF9AE}" pid="12" name="TaxKeyword">
    <vt:lpwstr/>
  </property>
</Properties>
</file>